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7"/>
  </p:notesMasterIdLst>
  <p:handoutMasterIdLst>
    <p:handoutMasterId r:id="rId18"/>
  </p:handoutMasterIdLst>
  <p:sldIdLst>
    <p:sldId id="257" r:id="rId2"/>
    <p:sldId id="258" r:id="rId3"/>
    <p:sldId id="284" r:id="rId4"/>
    <p:sldId id="259" r:id="rId5"/>
    <p:sldId id="286" r:id="rId6"/>
    <p:sldId id="287" r:id="rId7"/>
    <p:sldId id="288" r:id="rId8"/>
    <p:sldId id="289" r:id="rId9"/>
    <p:sldId id="290" r:id="rId10"/>
    <p:sldId id="267" r:id="rId11"/>
    <p:sldId id="291" r:id="rId12"/>
    <p:sldId id="292" r:id="rId13"/>
    <p:sldId id="293" r:id="rId14"/>
    <p:sldId id="274" r:id="rId15"/>
    <p:sldId id="27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7092BB-9F7A-9A30-EBE3-27B45D54C166}" v="3" dt="2024-08-09T09:20:21.497"/>
    <p1510:client id="{8BE9D85D-EC4D-2CF5-2552-EDE5B644C3F6}" v="24" dt="2024-08-09T09:15:43.327"/>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79358" autoAdjust="0"/>
  </p:normalViewPr>
  <p:slideViewPr>
    <p:cSldViewPr snapToGrid="0">
      <p:cViewPr varScale="1">
        <p:scale>
          <a:sx n="88" d="100"/>
          <a:sy n="88" d="100"/>
        </p:scale>
        <p:origin x="1520" y="184"/>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48" d="100"/>
          <a:sy n="48" d="100"/>
        </p:scale>
        <p:origin x="2752" y="3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ostin Angelov" userId="S::radostin.angelov@gxo.com::2a48d36e-8590-48a1-8fa4-f46d1073c034" providerId="AD" clId="Web-{127092BB-9F7A-9A30-EBE3-27B45D54C166}"/>
    <pc:docChg chg="modSld">
      <pc:chgData name="Radostin Angelov" userId="S::radostin.angelov@gxo.com::2a48d36e-8590-48a1-8fa4-f46d1073c034" providerId="AD" clId="Web-{127092BB-9F7A-9A30-EBE3-27B45D54C166}" dt="2024-08-09T09:20:21.263" v="1" actId="14100"/>
      <pc:docMkLst>
        <pc:docMk/>
      </pc:docMkLst>
      <pc:sldChg chg="modSp">
        <pc:chgData name="Radostin Angelov" userId="S::radostin.angelov@gxo.com::2a48d36e-8590-48a1-8fa4-f46d1073c034" providerId="AD" clId="Web-{127092BB-9F7A-9A30-EBE3-27B45D54C166}" dt="2024-08-09T09:20:21.263" v="1" actId="14100"/>
        <pc:sldMkLst>
          <pc:docMk/>
          <pc:sldMk cId="706305541" sldId="257"/>
        </pc:sldMkLst>
        <pc:spChg chg="mod">
          <ac:chgData name="Radostin Angelov" userId="S::radostin.angelov@gxo.com::2a48d36e-8590-48a1-8fa4-f46d1073c034" providerId="AD" clId="Web-{127092BB-9F7A-9A30-EBE3-27B45D54C166}" dt="2024-08-09T09:20:21.263" v="1" actId="14100"/>
          <ac:spMkLst>
            <pc:docMk/>
            <pc:sldMk cId="706305541" sldId="257"/>
            <ac:spMk id="5" creationId="{DFEE55BD-CD39-4890-BDF2-10378D5A7ED9}"/>
          </ac:spMkLst>
        </pc:spChg>
      </pc:sldChg>
    </pc:docChg>
  </pc:docChgLst>
  <pc:docChgLst>
    <pc:chgData name="Radostin Angelov" userId="S::radostin.angelov@gxo.com::2a48d36e-8590-48a1-8fa4-f46d1073c034" providerId="AD" clId="Web-{8BE9D85D-EC4D-2CF5-2552-EDE5B644C3F6}"/>
    <pc:docChg chg="modSld">
      <pc:chgData name="Radostin Angelov" userId="S::radostin.angelov@gxo.com::2a48d36e-8590-48a1-8fa4-f46d1073c034" providerId="AD" clId="Web-{8BE9D85D-EC4D-2CF5-2552-EDE5B644C3F6}" dt="2024-08-09T09:15:43.327" v="23" actId="20577"/>
      <pc:docMkLst>
        <pc:docMk/>
      </pc:docMkLst>
      <pc:sldChg chg="modSp">
        <pc:chgData name="Radostin Angelov" userId="S::radostin.angelov@gxo.com::2a48d36e-8590-48a1-8fa4-f46d1073c034" providerId="AD" clId="Web-{8BE9D85D-EC4D-2CF5-2552-EDE5B644C3F6}" dt="2024-08-09T09:15:43.327" v="23" actId="20577"/>
        <pc:sldMkLst>
          <pc:docMk/>
          <pc:sldMk cId="706305541" sldId="257"/>
        </pc:sldMkLst>
        <pc:spChg chg="mod">
          <ac:chgData name="Radostin Angelov" userId="S::radostin.angelov@gxo.com::2a48d36e-8590-48a1-8fa4-f46d1073c034" providerId="AD" clId="Web-{8BE9D85D-EC4D-2CF5-2552-EDE5B644C3F6}" dt="2024-08-09T09:15:43.327" v="23" actId="20577"/>
          <ac:spMkLst>
            <pc:docMk/>
            <pc:sldMk cId="706305541" sldId="257"/>
            <ac:spMk id="6" creationId="{490272FD-B790-4CBB-A841-686B426BF85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7D31C6-BBBF-434A-8D92-8CE1076B6BB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051A720-B76B-45DF-80DA-85043CCF0614}">
      <dgm:prSet/>
      <dgm:spPr/>
      <dgm:t>
        <a:bodyPr/>
        <a:lstStyle/>
        <a:p>
          <a:r>
            <a:rPr lang="en-GB"/>
            <a:t>Communication style is indirect and polite in the UK, while Germany favors direct and clear communication.</a:t>
          </a:r>
          <a:endParaRPr lang="en-US"/>
        </a:p>
      </dgm:t>
    </dgm:pt>
    <dgm:pt modelId="{8FD23F03-5560-4888-A9AD-1C2DC4CEF65B}" type="parTrans" cxnId="{66D767C7-3757-4BC5-9D9F-6CC83017C750}">
      <dgm:prSet/>
      <dgm:spPr/>
      <dgm:t>
        <a:bodyPr/>
        <a:lstStyle/>
        <a:p>
          <a:endParaRPr lang="en-US"/>
        </a:p>
      </dgm:t>
    </dgm:pt>
    <dgm:pt modelId="{68124F63-7178-4F92-8F29-240402721967}" type="sibTrans" cxnId="{66D767C7-3757-4BC5-9D9F-6CC83017C750}">
      <dgm:prSet/>
      <dgm:spPr/>
      <dgm:t>
        <a:bodyPr/>
        <a:lstStyle/>
        <a:p>
          <a:endParaRPr lang="en-US"/>
        </a:p>
      </dgm:t>
    </dgm:pt>
    <dgm:pt modelId="{57A36AC9-5D56-4C3D-9CF5-A0832C8F0368}">
      <dgm:prSet/>
      <dgm:spPr/>
      <dgm:t>
        <a:bodyPr/>
        <a:lstStyle/>
        <a:p>
          <a:r>
            <a:rPr lang="en-GB"/>
            <a:t>The UK features flatter organizational structures with collaborative decision-making, whereas Germany has more hierarchical structures with decisions made by senior management.</a:t>
          </a:r>
          <a:endParaRPr lang="en-US"/>
        </a:p>
      </dgm:t>
    </dgm:pt>
    <dgm:pt modelId="{70EB37F1-79EC-4781-908E-3206E82D2951}" type="parTrans" cxnId="{3C9B456D-7272-4E91-9C9F-5C9417232D9D}">
      <dgm:prSet/>
      <dgm:spPr/>
      <dgm:t>
        <a:bodyPr/>
        <a:lstStyle/>
        <a:p>
          <a:endParaRPr lang="en-US"/>
        </a:p>
      </dgm:t>
    </dgm:pt>
    <dgm:pt modelId="{6B4AE6AD-DDC1-4285-8DC4-0460CE97B800}" type="sibTrans" cxnId="{3C9B456D-7272-4E91-9C9F-5C9417232D9D}">
      <dgm:prSet/>
      <dgm:spPr/>
      <dgm:t>
        <a:bodyPr/>
        <a:lstStyle/>
        <a:p>
          <a:endParaRPr lang="en-US"/>
        </a:p>
      </dgm:t>
    </dgm:pt>
    <dgm:pt modelId="{4981FE8A-B704-4ED8-AAFE-170CAF0E3EE7}">
      <dgm:prSet/>
      <dgm:spPr/>
      <dgm:t>
        <a:bodyPr/>
        <a:lstStyle/>
        <a:p>
          <a:r>
            <a:rPr lang="en-GB"/>
            <a:t>In the UK, there is flexibility in working hours and a focus on innovation, while Germany emphasizes efficiency, punctuality, and strict work hours.</a:t>
          </a:r>
          <a:endParaRPr lang="en-US"/>
        </a:p>
      </dgm:t>
    </dgm:pt>
    <dgm:pt modelId="{86BC270B-F38F-49E0-B27D-F649629AE1E0}" type="parTrans" cxnId="{9D26BF94-EAF2-48BA-ABAA-B9237B720FF4}">
      <dgm:prSet/>
      <dgm:spPr/>
      <dgm:t>
        <a:bodyPr/>
        <a:lstStyle/>
        <a:p>
          <a:endParaRPr lang="en-US"/>
        </a:p>
      </dgm:t>
    </dgm:pt>
    <dgm:pt modelId="{0EE23D64-1D30-4A9E-8DAD-CA4DF1DC8A33}" type="sibTrans" cxnId="{9D26BF94-EAF2-48BA-ABAA-B9237B720FF4}">
      <dgm:prSet/>
      <dgm:spPr/>
      <dgm:t>
        <a:bodyPr/>
        <a:lstStyle/>
        <a:p>
          <a:endParaRPr lang="en-US"/>
        </a:p>
      </dgm:t>
    </dgm:pt>
    <dgm:pt modelId="{645D1346-3898-41FE-9934-269DB2A8BA7B}">
      <dgm:prSet/>
      <dgm:spPr/>
      <dgm:t>
        <a:bodyPr/>
        <a:lstStyle/>
        <a:p>
          <a:r>
            <a:rPr lang="en-GB"/>
            <a:t>The UK values individualism and creativity, while Germany prioritizes efficiency and clarity.</a:t>
          </a:r>
          <a:endParaRPr lang="en-US"/>
        </a:p>
      </dgm:t>
    </dgm:pt>
    <dgm:pt modelId="{1F5870DF-F806-404A-81DF-AD101F6A542B}" type="parTrans" cxnId="{D716CFBE-87DF-4BC9-9BBB-151F3CE9F6FD}">
      <dgm:prSet/>
      <dgm:spPr/>
      <dgm:t>
        <a:bodyPr/>
        <a:lstStyle/>
        <a:p>
          <a:endParaRPr lang="en-US"/>
        </a:p>
      </dgm:t>
    </dgm:pt>
    <dgm:pt modelId="{829D3913-5CC1-4317-A838-D8CA452345ED}" type="sibTrans" cxnId="{D716CFBE-87DF-4BC9-9BBB-151F3CE9F6FD}">
      <dgm:prSet/>
      <dgm:spPr/>
      <dgm:t>
        <a:bodyPr/>
        <a:lstStyle/>
        <a:p>
          <a:endParaRPr lang="en-US"/>
        </a:p>
      </dgm:t>
    </dgm:pt>
    <dgm:pt modelId="{EAB22348-D7B3-4950-AB2D-AC6C157FBD3A}">
      <dgm:prSet/>
      <dgm:spPr/>
      <dgm:t>
        <a:bodyPr/>
        <a:lstStyle/>
        <a:p>
          <a:r>
            <a:rPr lang="en-GB"/>
            <a:t>Social norms in the UK tend to be informal, whereas Germany has highly structured and formal social norms.</a:t>
          </a:r>
          <a:endParaRPr lang="en-US"/>
        </a:p>
      </dgm:t>
    </dgm:pt>
    <dgm:pt modelId="{F6FCCC91-4DD0-43E7-9DFC-C4F96CBF050F}" type="parTrans" cxnId="{27EA09D1-ADA4-4EC6-AB21-FC555023BA0E}">
      <dgm:prSet/>
      <dgm:spPr/>
      <dgm:t>
        <a:bodyPr/>
        <a:lstStyle/>
        <a:p>
          <a:endParaRPr lang="en-US"/>
        </a:p>
      </dgm:t>
    </dgm:pt>
    <dgm:pt modelId="{09AFCE14-21CE-43C7-A629-12780052472C}" type="sibTrans" cxnId="{27EA09D1-ADA4-4EC6-AB21-FC555023BA0E}">
      <dgm:prSet/>
      <dgm:spPr/>
      <dgm:t>
        <a:bodyPr/>
        <a:lstStyle/>
        <a:p>
          <a:endParaRPr lang="en-US"/>
        </a:p>
      </dgm:t>
    </dgm:pt>
    <dgm:pt modelId="{1BA3A3AD-CE41-4211-A821-AB69C2977398}">
      <dgm:prSet/>
      <dgm:spPr/>
      <dgm:t>
        <a:bodyPr/>
        <a:lstStyle/>
        <a:p>
          <a:r>
            <a:rPr lang="en-GB"/>
            <a:t>English is commonly spoken in the UK with diverse ethnic backgrounds, while German is the official language in Germany with a more homogeneous ethnic composition.</a:t>
          </a:r>
          <a:endParaRPr lang="en-US"/>
        </a:p>
      </dgm:t>
    </dgm:pt>
    <dgm:pt modelId="{D675FFE5-3FBE-4689-93CC-858CBBD21A89}" type="parTrans" cxnId="{62012070-2DDB-4536-865A-15FF950EB17A}">
      <dgm:prSet/>
      <dgm:spPr/>
      <dgm:t>
        <a:bodyPr/>
        <a:lstStyle/>
        <a:p>
          <a:endParaRPr lang="en-US"/>
        </a:p>
      </dgm:t>
    </dgm:pt>
    <dgm:pt modelId="{4F8791CA-DAF4-487E-8D88-F18228193870}" type="sibTrans" cxnId="{62012070-2DDB-4536-865A-15FF950EB17A}">
      <dgm:prSet/>
      <dgm:spPr/>
      <dgm:t>
        <a:bodyPr/>
        <a:lstStyle/>
        <a:p>
          <a:endParaRPr lang="en-US"/>
        </a:p>
      </dgm:t>
    </dgm:pt>
    <dgm:pt modelId="{AA0E7A06-471B-4923-BE0D-B198B0B577D2}" type="pres">
      <dgm:prSet presAssocID="{5B7D31C6-BBBF-434A-8D92-8CE1076B6BB7}" presName="root" presStyleCnt="0">
        <dgm:presLayoutVars>
          <dgm:dir/>
          <dgm:resizeHandles val="exact"/>
        </dgm:presLayoutVars>
      </dgm:prSet>
      <dgm:spPr/>
    </dgm:pt>
    <dgm:pt modelId="{99B06AEC-18B5-4207-8154-140249509A8B}" type="pres">
      <dgm:prSet presAssocID="{1051A720-B76B-45DF-80DA-85043CCF0614}" presName="compNode" presStyleCnt="0"/>
      <dgm:spPr/>
    </dgm:pt>
    <dgm:pt modelId="{EFE8C679-8FBA-4EFF-887C-ADFC5629EB1A}" type="pres">
      <dgm:prSet presAssocID="{1051A720-B76B-45DF-80DA-85043CCF0614}" presName="bgRect" presStyleLbl="bgShp" presStyleIdx="0" presStyleCnt="6"/>
      <dgm:spPr/>
    </dgm:pt>
    <dgm:pt modelId="{9D4A8A42-4D12-4D17-B104-6C2A36D5C6D5}" type="pres">
      <dgm:prSet presAssocID="{1051A720-B76B-45DF-80DA-85043CCF061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13A94D2B-F2B3-4282-AD3C-9D73F74B31F3}" type="pres">
      <dgm:prSet presAssocID="{1051A720-B76B-45DF-80DA-85043CCF0614}" presName="spaceRect" presStyleCnt="0"/>
      <dgm:spPr/>
    </dgm:pt>
    <dgm:pt modelId="{7601BD08-79CC-42A5-9C28-3DC295C87D76}" type="pres">
      <dgm:prSet presAssocID="{1051A720-B76B-45DF-80DA-85043CCF0614}" presName="parTx" presStyleLbl="revTx" presStyleIdx="0" presStyleCnt="6">
        <dgm:presLayoutVars>
          <dgm:chMax val="0"/>
          <dgm:chPref val="0"/>
        </dgm:presLayoutVars>
      </dgm:prSet>
      <dgm:spPr/>
    </dgm:pt>
    <dgm:pt modelId="{36D361A8-DDAE-4354-8339-DBFC619E79BB}" type="pres">
      <dgm:prSet presAssocID="{68124F63-7178-4F92-8F29-240402721967}" presName="sibTrans" presStyleCnt="0"/>
      <dgm:spPr/>
    </dgm:pt>
    <dgm:pt modelId="{149B1511-A1E9-4F25-9033-2D70796AF72E}" type="pres">
      <dgm:prSet presAssocID="{57A36AC9-5D56-4C3D-9CF5-A0832C8F0368}" presName="compNode" presStyleCnt="0"/>
      <dgm:spPr/>
    </dgm:pt>
    <dgm:pt modelId="{E986C1F9-D42A-4D7B-9040-CF0285220CB6}" type="pres">
      <dgm:prSet presAssocID="{57A36AC9-5D56-4C3D-9CF5-A0832C8F0368}" presName="bgRect" presStyleLbl="bgShp" presStyleIdx="1" presStyleCnt="6"/>
      <dgm:spPr/>
    </dgm:pt>
    <dgm:pt modelId="{DC033A46-27E0-42BB-80EF-4A2F2B155CAF}" type="pres">
      <dgm:prSet presAssocID="{57A36AC9-5D56-4C3D-9CF5-A0832C8F036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FE9CACB7-913D-423F-A27A-423F2D254CCF}" type="pres">
      <dgm:prSet presAssocID="{57A36AC9-5D56-4C3D-9CF5-A0832C8F0368}" presName="spaceRect" presStyleCnt="0"/>
      <dgm:spPr/>
    </dgm:pt>
    <dgm:pt modelId="{22922713-EE44-4A19-A7EE-A93A67EAE58C}" type="pres">
      <dgm:prSet presAssocID="{57A36AC9-5D56-4C3D-9CF5-A0832C8F0368}" presName="parTx" presStyleLbl="revTx" presStyleIdx="1" presStyleCnt="6">
        <dgm:presLayoutVars>
          <dgm:chMax val="0"/>
          <dgm:chPref val="0"/>
        </dgm:presLayoutVars>
      </dgm:prSet>
      <dgm:spPr/>
    </dgm:pt>
    <dgm:pt modelId="{8498BC9E-CC89-407C-8382-A155D93D6398}" type="pres">
      <dgm:prSet presAssocID="{6B4AE6AD-DDC1-4285-8DC4-0460CE97B800}" presName="sibTrans" presStyleCnt="0"/>
      <dgm:spPr/>
    </dgm:pt>
    <dgm:pt modelId="{F15722F9-9685-4C9C-B55C-1EEB3CAE45E1}" type="pres">
      <dgm:prSet presAssocID="{4981FE8A-B704-4ED8-AAFE-170CAF0E3EE7}" presName="compNode" presStyleCnt="0"/>
      <dgm:spPr/>
    </dgm:pt>
    <dgm:pt modelId="{ECB80B0F-9843-477E-B0E0-C22939E28B9B}" type="pres">
      <dgm:prSet presAssocID="{4981FE8A-B704-4ED8-AAFE-170CAF0E3EE7}" presName="bgRect" presStyleLbl="bgShp" presStyleIdx="2" presStyleCnt="6"/>
      <dgm:spPr/>
    </dgm:pt>
    <dgm:pt modelId="{6D87D32D-2E8F-4381-9AB7-9EE374E7F81E}" type="pres">
      <dgm:prSet presAssocID="{4981FE8A-B704-4ED8-AAFE-170CAF0E3EE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197EEDA1-7A4C-4574-B0E0-4FF5E37B551F}" type="pres">
      <dgm:prSet presAssocID="{4981FE8A-B704-4ED8-AAFE-170CAF0E3EE7}" presName="spaceRect" presStyleCnt="0"/>
      <dgm:spPr/>
    </dgm:pt>
    <dgm:pt modelId="{DA826634-5453-4611-A1DE-2E32D805B028}" type="pres">
      <dgm:prSet presAssocID="{4981FE8A-B704-4ED8-AAFE-170CAF0E3EE7}" presName="parTx" presStyleLbl="revTx" presStyleIdx="2" presStyleCnt="6">
        <dgm:presLayoutVars>
          <dgm:chMax val="0"/>
          <dgm:chPref val="0"/>
        </dgm:presLayoutVars>
      </dgm:prSet>
      <dgm:spPr/>
    </dgm:pt>
    <dgm:pt modelId="{26477BB0-CEED-4FA6-9982-7BA0074AEEA8}" type="pres">
      <dgm:prSet presAssocID="{0EE23D64-1D30-4A9E-8DAD-CA4DF1DC8A33}" presName="sibTrans" presStyleCnt="0"/>
      <dgm:spPr/>
    </dgm:pt>
    <dgm:pt modelId="{5673CFE6-ADCC-48E0-9A24-4ED00A67C8B3}" type="pres">
      <dgm:prSet presAssocID="{645D1346-3898-41FE-9934-269DB2A8BA7B}" presName="compNode" presStyleCnt="0"/>
      <dgm:spPr/>
    </dgm:pt>
    <dgm:pt modelId="{DF1967C4-5DF1-4B05-BA74-2AA0A231EB85}" type="pres">
      <dgm:prSet presAssocID="{645D1346-3898-41FE-9934-269DB2A8BA7B}" presName="bgRect" presStyleLbl="bgShp" presStyleIdx="3" presStyleCnt="6"/>
      <dgm:spPr/>
    </dgm:pt>
    <dgm:pt modelId="{8F2ED9A1-67A6-4C35-9D17-46DB73CB58EC}" type="pres">
      <dgm:prSet presAssocID="{645D1346-3898-41FE-9934-269DB2A8BA7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4D5F1708-8F0E-48C1-8E57-9531A24AAB47}" type="pres">
      <dgm:prSet presAssocID="{645D1346-3898-41FE-9934-269DB2A8BA7B}" presName="spaceRect" presStyleCnt="0"/>
      <dgm:spPr/>
    </dgm:pt>
    <dgm:pt modelId="{DB390A74-FB02-46A8-A6B6-A554580B44F6}" type="pres">
      <dgm:prSet presAssocID="{645D1346-3898-41FE-9934-269DB2A8BA7B}" presName="parTx" presStyleLbl="revTx" presStyleIdx="3" presStyleCnt="6">
        <dgm:presLayoutVars>
          <dgm:chMax val="0"/>
          <dgm:chPref val="0"/>
        </dgm:presLayoutVars>
      </dgm:prSet>
      <dgm:spPr/>
    </dgm:pt>
    <dgm:pt modelId="{4ED65175-6DA3-412E-9488-B3E8155510C3}" type="pres">
      <dgm:prSet presAssocID="{829D3913-5CC1-4317-A838-D8CA452345ED}" presName="sibTrans" presStyleCnt="0"/>
      <dgm:spPr/>
    </dgm:pt>
    <dgm:pt modelId="{3A3B934D-7516-4C09-A04A-FCBFD61ACB75}" type="pres">
      <dgm:prSet presAssocID="{EAB22348-D7B3-4950-AB2D-AC6C157FBD3A}" presName="compNode" presStyleCnt="0"/>
      <dgm:spPr/>
    </dgm:pt>
    <dgm:pt modelId="{C257D9A1-D64E-4A19-AB56-92F7C478E031}" type="pres">
      <dgm:prSet presAssocID="{EAB22348-D7B3-4950-AB2D-AC6C157FBD3A}" presName="bgRect" presStyleLbl="bgShp" presStyleIdx="4" presStyleCnt="6"/>
      <dgm:spPr/>
    </dgm:pt>
    <dgm:pt modelId="{CA8081B3-134E-4B15-9717-71B121ADF17A}" type="pres">
      <dgm:prSet presAssocID="{EAB22348-D7B3-4950-AB2D-AC6C157FBD3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of People"/>
        </a:ext>
      </dgm:extLst>
    </dgm:pt>
    <dgm:pt modelId="{60AE2E37-E9B7-44A8-A15D-7242CAE8C777}" type="pres">
      <dgm:prSet presAssocID="{EAB22348-D7B3-4950-AB2D-AC6C157FBD3A}" presName="spaceRect" presStyleCnt="0"/>
      <dgm:spPr/>
    </dgm:pt>
    <dgm:pt modelId="{B1D416B8-F9A7-4C5E-AFD3-CE3AB729C925}" type="pres">
      <dgm:prSet presAssocID="{EAB22348-D7B3-4950-AB2D-AC6C157FBD3A}" presName="parTx" presStyleLbl="revTx" presStyleIdx="4" presStyleCnt="6">
        <dgm:presLayoutVars>
          <dgm:chMax val="0"/>
          <dgm:chPref val="0"/>
        </dgm:presLayoutVars>
      </dgm:prSet>
      <dgm:spPr/>
    </dgm:pt>
    <dgm:pt modelId="{B7A9F758-6D6F-4D71-9BD2-88256E0F2E88}" type="pres">
      <dgm:prSet presAssocID="{09AFCE14-21CE-43C7-A629-12780052472C}" presName="sibTrans" presStyleCnt="0"/>
      <dgm:spPr/>
    </dgm:pt>
    <dgm:pt modelId="{3D33CF2E-71CA-46D0-A45F-D11528E4436A}" type="pres">
      <dgm:prSet presAssocID="{1BA3A3AD-CE41-4211-A821-AB69C2977398}" presName="compNode" presStyleCnt="0"/>
      <dgm:spPr/>
    </dgm:pt>
    <dgm:pt modelId="{103DC1E0-9638-4B11-A92E-44A85D324BC5}" type="pres">
      <dgm:prSet presAssocID="{1BA3A3AD-CE41-4211-A821-AB69C2977398}" presName="bgRect" presStyleLbl="bgShp" presStyleIdx="5" presStyleCnt="6"/>
      <dgm:spPr/>
    </dgm:pt>
    <dgm:pt modelId="{6837C8F3-A632-4EB8-A8AE-D734CE7AB562}" type="pres">
      <dgm:prSet presAssocID="{1BA3A3AD-CE41-4211-A821-AB69C297739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ongue"/>
        </a:ext>
      </dgm:extLst>
    </dgm:pt>
    <dgm:pt modelId="{8BCD867D-2788-4620-828B-10005799AD0B}" type="pres">
      <dgm:prSet presAssocID="{1BA3A3AD-CE41-4211-A821-AB69C2977398}" presName="spaceRect" presStyleCnt="0"/>
      <dgm:spPr/>
    </dgm:pt>
    <dgm:pt modelId="{5C87C23F-AAA3-4EC6-9CDF-5179AE3E19D8}" type="pres">
      <dgm:prSet presAssocID="{1BA3A3AD-CE41-4211-A821-AB69C2977398}" presName="parTx" presStyleLbl="revTx" presStyleIdx="5" presStyleCnt="6">
        <dgm:presLayoutVars>
          <dgm:chMax val="0"/>
          <dgm:chPref val="0"/>
        </dgm:presLayoutVars>
      </dgm:prSet>
      <dgm:spPr/>
    </dgm:pt>
  </dgm:ptLst>
  <dgm:cxnLst>
    <dgm:cxn modelId="{9EA3AC2A-D36B-4D49-BF6F-4CDE32B4D718}" type="presOf" srcId="{57A36AC9-5D56-4C3D-9CF5-A0832C8F0368}" destId="{22922713-EE44-4A19-A7EE-A93A67EAE58C}" srcOrd="0" destOrd="0" presId="urn:microsoft.com/office/officeart/2018/2/layout/IconVerticalSolidList"/>
    <dgm:cxn modelId="{3C9B456D-7272-4E91-9C9F-5C9417232D9D}" srcId="{5B7D31C6-BBBF-434A-8D92-8CE1076B6BB7}" destId="{57A36AC9-5D56-4C3D-9CF5-A0832C8F0368}" srcOrd="1" destOrd="0" parTransId="{70EB37F1-79EC-4781-908E-3206E82D2951}" sibTransId="{6B4AE6AD-DDC1-4285-8DC4-0460CE97B800}"/>
    <dgm:cxn modelId="{62012070-2DDB-4536-865A-15FF950EB17A}" srcId="{5B7D31C6-BBBF-434A-8D92-8CE1076B6BB7}" destId="{1BA3A3AD-CE41-4211-A821-AB69C2977398}" srcOrd="5" destOrd="0" parTransId="{D675FFE5-3FBE-4689-93CC-858CBBD21A89}" sibTransId="{4F8791CA-DAF4-487E-8D88-F18228193870}"/>
    <dgm:cxn modelId="{40EB4952-6404-44C6-BB9D-3E0CE62F81F6}" type="presOf" srcId="{4981FE8A-B704-4ED8-AAFE-170CAF0E3EE7}" destId="{DA826634-5453-4611-A1DE-2E32D805B028}" srcOrd="0" destOrd="0" presId="urn:microsoft.com/office/officeart/2018/2/layout/IconVerticalSolidList"/>
    <dgm:cxn modelId="{0A5DFE8B-B155-410E-9AE8-F8B211952ECE}" type="presOf" srcId="{5B7D31C6-BBBF-434A-8D92-8CE1076B6BB7}" destId="{AA0E7A06-471B-4923-BE0D-B198B0B577D2}" srcOrd="0" destOrd="0" presId="urn:microsoft.com/office/officeart/2018/2/layout/IconVerticalSolidList"/>
    <dgm:cxn modelId="{9D26BF94-EAF2-48BA-ABAA-B9237B720FF4}" srcId="{5B7D31C6-BBBF-434A-8D92-8CE1076B6BB7}" destId="{4981FE8A-B704-4ED8-AAFE-170CAF0E3EE7}" srcOrd="2" destOrd="0" parTransId="{86BC270B-F38F-49E0-B27D-F649629AE1E0}" sibTransId="{0EE23D64-1D30-4A9E-8DAD-CA4DF1DC8A33}"/>
    <dgm:cxn modelId="{D716CFBE-87DF-4BC9-9BBB-151F3CE9F6FD}" srcId="{5B7D31C6-BBBF-434A-8D92-8CE1076B6BB7}" destId="{645D1346-3898-41FE-9934-269DB2A8BA7B}" srcOrd="3" destOrd="0" parTransId="{1F5870DF-F806-404A-81DF-AD101F6A542B}" sibTransId="{829D3913-5CC1-4317-A838-D8CA452345ED}"/>
    <dgm:cxn modelId="{BCBB53C5-7CAA-4C51-A922-8243F56EB26E}" type="presOf" srcId="{645D1346-3898-41FE-9934-269DB2A8BA7B}" destId="{DB390A74-FB02-46A8-A6B6-A554580B44F6}" srcOrd="0" destOrd="0" presId="urn:microsoft.com/office/officeart/2018/2/layout/IconVerticalSolidList"/>
    <dgm:cxn modelId="{66D767C7-3757-4BC5-9D9F-6CC83017C750}" srcId="{5B7D31C6-BBBF-434A-8D92-8CE1076B6BB7}" destId="{1051A720-B76B-45DF-80DA-85043CCF0614}" srcOrd="0" destOrd="0" parTransId="{8FD23F03-5560-4888-A9AD-1C2DC4CEF65B}" sibTransId="{68124F63-7178-4F92-8F29-240402721967}"/>
    <dgm:cxn modelId="{27EA09D1-ADA4-4EC6-AB21-FC555023BA0E}" srcId="{5B7D31C6-BBBF-434A-8D92-8CE1076B6BB7}" destId="{EAB22348-D7B3-4950-AB2D-AC6C157FBD3A}" srcOrd="4" destOrd="0" parTransId="{F6FCCC91-4DD0-43E7-9DFC-C4F96CBF050F}" sibTransId="{09AFCE14-21CE-43C7-A629-12780052472C}"/>
    <dgm:cxn modelId="{D17BBED6-4C8A-4766-8C4D-01F6DD8C0A06}" type="presOf" srcId="{1051A720-B76B-45DF-80DA-85043CCF0614}" destId="{7601BD08-79CC-42A5-9C28-3DC295C87D76}" srcOrd="0" destOrd="0" presId="urn:microsoft.com/office/officeart/2018/2/layout/IconVerticalSolidList"/>
    <dgm:cxn modelId="{89D5F2D6-95AB-4E21-8972-43F35AE770CE}" type="presOf" srcId="{EAB22348-D7B3-4950-AB2D-AC6C157FBD3A}" destId="{B1D416B8-F9A7-4C5E-AFD3-CE3AB729C925}" srcOrd="0" destOrd="0" presId="urn:microsoft.com/office/officeart/2018/2/layout/IconVerticalSolidList"/>
    <dgm:cxn modelId="{FDB73CE0-FBAD-4D15-949A-8435C00B4A66}" type="presOf" srcId="{1BA3A3AD-CE41-4211-A821-AB69C2977398}" destId="{5C87C23F-AAA3-4EC6-9CDF-5179AE3E19D8}" srcOrd="0" destOrd="0" presId="urn:microsoft.com/office/officeart/2018/2/layout/IconVerticalSolidList"/>
    <dgm:cxn modelId="{199CF066-5C8E-4C29-A237-AA898BE30DDC}" type="presParOf" srcId="{AA0E7A06-471B-4923-BE0D-B198B0B577D2}" destId="{99B06AEC-18B5-4207-8154-140249509A8B}" srcOrd="0" destOrd="0" presId="urn:microsoft.com/office/officeart/2018/2/layout/IconVerticalSolidList"/>
    <dgm:cxn modelId="{1994C4DE-8AAA-4A7C-BD10-FF75054CE6C5}" type="presParOf" srcId="{99B06AEC-18B5-4207-8154-140249509A8B}" destId="{EFE8C679-8FBA-4EFF-887C-ADFC5629EB1A}" srcOrd="0" destOrd="0" presId="urn:microsoft.com/office/officeart/2018/2/layout/IconVerticalSolidList"/>
    <dgm:cxn modelId="{8408C40C-794B-4C38-8407-D533867394D0}" type="presParOf" srcId="{99B06AEC-18B5-4207-8154-140249509A8B}" destId="{9D4A8A42-4D12-4D17-B104-6C2A36D5C6D5}" srcOrd="1" destOrd="0" presId="urn:microsoft.com/office/officeart/2018/2/layout/IconVerticalSolidList"/>
    <dgm:cxn modelId="{EB5960CE-B003-4833-919C-98EB2F714D60}" type="presParOf" srcId="{99B06AEC-18B5-4207-8154-140249509A8B}" destId="{13A94D2B-F2B3-4282-AD3C-9D73F74B31F3}" srcOrd="2" destOrd="0" presId="urn:microsoft.com/office/officeart/2018/2/layout/IconVerticalSolidList"/>
    <dgm:cxn modelId="{E737A0F7-78D9-4B5B-8525-92D37445AD2C}" type="presParOf" srcId="{99B06AEC-18B5-4207-8154-140249509A8B}" destId="{7601BD08-79CC-42A5-9C28-3DC295C87D76}" srcOrd="3" destOrd="0" presId="urn:microsoft.com/office/officeart/2018/2/layout/IconVerticalSolidList"/>
    <dgm:cxn modelId="{F268672D-2B35-4228-9399-B97923445840}" type="presParOf" srcId="{AA0E7A06-471B-4923-BE0D-B198B0B577D2}" destId="{36D361A8-DDAE-4354-8339-DBFC619E79BB}" srcOrd="1" destOrd="0" presId="urn:microsoft.com/office/officeart/2018/2/layout/IconVerticalSolidList"/>
    <dgm:cxn modelId="{04B31705-9D47-4EF1-8F63-91791866E055}" type="presParOf" srcId="{AA0E7A06-471B-4923-BE0D-B198B0B577D2}" destId="{149B1511-A1E9-4F25-9033-2D70796AF72E}" srcOrd="2" destOrd="0" presId="urn:microsoft.com/office/officeart/2018/2/layout/IconVerticalSolidList"/>
    <dgm:cxn modelId="{BBC2C25F-D3B7-4839-BFF1-C057380262D2}" type="presParOf" srcId="{149B1511-A1E9-4F25-9033-2D70796AF72E}" destId="{E986C1F9-D42A-4D7B-9040-CF0285220CB6}" srcOrd="0" destOrd="0" presId="urn:microsoft.com/office/officeart/2018/2/layout/IconVerticalSolidList"/>
    <dgm:cxn modelId="{1BB15E9B-776E-4E9A-9EFD-F21F7535ACBD}" type="presParOf" srcId="{149B1511-A1E9-4F25-9033-2D70796AF72E}" destId="{DC033A46-27E0-42BB-80EF-4A2F2B155CAF}" srcOrd="1" destOrd="0" presId="urn:microsoft.com/office/officeart/2018/2/layout/IconVerticalSolidList"/>
    <dgm:cxn modelId="{88127389-C71B-4801-8B23-08429E5819CB}" type="presParOf" srcId="{149B1511-A1E9-4F25-9033-2D70796AF72E}" destId="{FE9CACB7-913D-423F-A27A-423F2D254CCF}" srcOrd="2" destOrd="0" presId="urn:microsoft.com/office/officeart/2018/2/layout/IconVerticalSolidList"/>
    <dgm:cxn modelId="{82DD54BA-F727-4407-AF90-FC57C43101D1}" type="presParOf" srcId="{149B1511-A1E9-4F25-9033-2D70796AF72E}" destId="{22922713-EE44-4A19-A7EE-A93A67EAE58C}" srcOrd="3" destOrd="0" presId="urn:microsoft.com/office/officeart/2018/2/layout/IconVerticalSolidList"/>
    <dgm:cxn modelId="{6C2D1227-4420-46A7-8F5E-5B757AB6B226}" type="presParOf" srcId="{AA0E7A06-471B-4923-BE0D-B198B0B577D2}" destId="{8498BC9E-CC89-407C-8382-A155D93D6398}" srcOrd="3" destOrd="0" presId="urn:microsoft.com/office/officeart/2018/2/layout/IconVerticalSolidList"/>
    <dgm:cxn modelId="{90BBAF34-63B6-4507-B95B-FAB48ACA4824}" type="presParOf" srcId="{AA0E7A06-471B-4923-BE0D-B198B0B577D2}" destId="{F15722F9-9685-4C9C-B55C-1EEB3CAE45E1}" srcOrd="4" destOrd="0" presId="urn:microsoft.com/office/officeart/2018/2/layout/IconVerticalSolidList"/>
    <dgm:cxn modelId="{A8B8AE98-7107-4B29-BC65-3B5C61B2B4B2}" type="presParOf" srcId="{F15722F9-9685-4C9C-B55C-1EEB3CAE45E1}" destId="{ECB80B0F-9843-477E-B0E0-C22939E28B9B}" srcOrd="0" destOrd="0" presId="urn:microsoft.com/office/officeart/2018/2/layout/IconVerticalSolidList"/>
    <dgm:cxn modelId="{0E8BF185-0A54-4316-9635-C15D3AC7B80C}" type="presParOf" srcId="{F15722F9-9685-4C9C-B55C-1EEB3CAE45E1}" destId="{6D87D32D-2E8F-4381-9AB7-9EE374E7F81E}" srcOrd="1" destOrd="0" presId="urn:microsoft.com/office/officeart/2018/2/layout/IconVerticalSolidList"/>
    <dgm:cxn modelId="{558314A6-6776-48AC-A237-8A9B57424946}" type="presParOf" srcId="{F15722F9-9685-4C9C-B55C-1EEB3CAE45E1}" destId="{197EEDA1-7A4C-4574-B0E0-4FF5E37B551F}" srcOrd="2" destOrd="0" presId="urn:microsoft.com/office/officeart/2018/2/layout/IconVerticalSolidList"/>
    <dgm:cxn modelId="{F345D118-DB62-48CC-8FAA-9CC5070E5BC1}" type="presParOf" srcId="{F15722F9-9685-4C9C-B55C-1EEB3CAE45E1}" destId="{DA826634-5453-4611-A1DE-2E32D805B028}" srcOrd="3" destOrd="0" presId="urn:microsoft.com/office/officeart/2018/2/layout/IconVerticalSolidList"/>
    <dgm:cxn modelId="{F4F99C09-AE34-4607-B2D6-E1A7BB900615}" type="presParOf" srcId="{AA0E7A06-471B-4923-BE0D-B198B0B577D2}" destId="{26477BB0-CEED-4FA6-9982-7BA0074AEEA8}" srcOrd="5" destOrd="0" presId="urn:microsoft.com/office/officeart/2018/2/layout/IconVerticalSolidList"/>
    <dgm:cxn modelId="{648F9745-57D7-4398-A86A-5AB2E934E43A}" type="presParOf" srcId="{AA0E7A06-471B-4923-BE0D-B198B0B577D2}" destId="{5673CFE6-ADCC-48E0-9A24-4ED00A67C8B3}" srcOrd="6" destOrd="0" presId="urn:microsoft.com/office/officeart/2018/2/layout/IconVerticalSolidList"/>
    <dgm:cxn modelId="{94B319C0-8B3F-42CC-BE5D-03EBD05E7AF7}" type="presParOf" srcId="{5673CFE6-ADCC-48E0-9A24-4ED00A67C8B3}" destId="{DF1967C4-5DF1-4B05-BA74-2AA0A231EB85}" srcOrd="0" destOrd="0" presId="urn:microsoft.com/office/officeart/2018/2/layout/IconVerticalSolidList"/>
    <dgm:cxn modelId="{7520315A-142F-4E25-ADA7-AA309F5EA8C2}" type="presParOf" srcId="{5673CFE6-ADCC-48E0-9A24-4ED00A67C8B3}" destId="{8F2ED9A1-67A6-4C35-9D17-46DB73CB58EC}" srcOrd="1" destOrd="0" presId="urn:microsoft.com/office/officeart/2018/2/layout/IconVerticalSolidList"/>
    <dgm:cxn modelId="{B77AF8DE-962F-4D0F-AC85-0CA13D44CFC9}" type="presParOf" srcId="{5673CFE6-ADCC-48E0-9A24-4ED00A67C8B3}" destId="{4D5F1708-8F0E-48C1-8E57-9531A24AAB47}" srcOrd="2" destOrd="0" presId="urn:microsoft.com/office/officeart/2018/2/layout/IconVerticalSolidList"/>
    <dgm:cxn modelId="{7F25ACB0-FA5D-4004-BAD8-FF5A63A3D577}" type="presParOf" srcId="{5673CFE6-ADCC-48E0-9A24-4ED00A67C8B3}" destId="{DB390A74-FB02-46A8-A6B6-A554580B44F6}" srcOrd="3" destOrd="0" presId="urn:microsoft.com/office/officeart/2018/2/layout/IconVerticalSolidList"/>
    <dgm:cxn modelId="{8A54AF54-3C2A-4293-B51A-9A2C52AC223F}" type="presParOf" srcId="{AA0E7A06-471B-4923-BE0D-B198B0B577D2}" destId="{4ED65175-6DA3-412E-9488-B3E8155510C3}" srcOrd="7" destOrd="0" presId="urn:microsoft.com/office/officeart/2018/2/layout/IconVerticalSolidList"/>
    <dgm:cxn modelId="{A4F5DCB1-438E-4877-8208-D9461905FE93}" type="presParOf" srcId="{AA0E7A06-471B-4923-BE0D-B198B0B577D2}" destId="{3A3B934D-7516-4C09-A04A-FCBFD61ACB75}" srcOrd="8" destOrd="0" presId="urn:microsoft.com/office/officeart/2018/2/layout/IconVerticalSolidList"/>
    <dgm:cxn modelId="{E0256E12-D5B3-44A1-BDBF-D02763C5F31B}" type="presParOf" srcId="{3A3B934D-7516-4C09-A04A-FCBFD61ACB75}" destId="{C257D9A1-D64E-4A19-AB56-92F7C478E031}" srcOrd="0" destOrd="0" presId="urn:microsoft.com/office/officeart/2018/2/layout/IconVerticalSolidList"/>
    <dgm:cxn modelId="{CF2FE4C1-4F22-439A-9BE8-46F139F80847}" type="presParOf" srcId="{3A3B934D-7516-4C09-A04A-FCBFD61ACB75}" destId="{CA8081B3-134E-4B15-9717-71B121ADF17A}" srcOrd="1" destOrd="0" presId="urn:microsoft.com/office/officeart/2018/2/layout/IconVerticalSolidList"/>
    <dgm:cxn modelId="{30B164A7-0ABE-4BFF-BD0E-1FF61D332F45}" type="presParOf" srcId="{3A3B934D-7516-4C09-A04A-FCBFD61ACB75}" destId="{60AE2E37-E9B7-44A8-A15D-7242CAE8C777}" srcOrd="2" destOrd="0" presId="urn:microsoft.com/office/officeart/2018/2/layout/IconVerticalSolidList"/>
    <dgm:cxn modelId="{71C29561-3295-4841-A1C0-247FC4F0C21D}" type="presParOf" srcId="{3A3B934D-7516-4C09-A04A-FCBFD61ACB75}" destId="{B1D416B8-F9A7-4C5E-AFD3-CE3AB729C925}" srcOrd="3" destOrd="0" presId="urn:microsoft.com/office/officeart/2018/2/layout/IconVerticalSolidList"/>
    <dgm:cxn modelId="{FF41D5C8-5FD6-4228-9628-6D8B25926305}" type="presParOf" srcId="{AA0E7A06-471B-4923-BE0D-B198B0B577D2}" destId="{B7A9F758-6D6F-4D71-9BD2-88256E0F2E88}" srcOrd="9" destOrd="0" presId="urn:microsoft.com/office/officeart/2018/2/layout/IconVerticalSolidList"/>
    <dgm:cxn modelId="{DA01C7A8-6D1F-4242-A5AC-C7601CFE13E6}" type="presParOf" srcId="{AA0E7A06-471B-4923-BE0D-B198B0B577D2}" destId="{3D33CF2E-71CA-46D0-A45F-D11528E4436A}" srcOrd="10" destOrd="0" presId="urn:microsoft.com/office/officeart/2018/2/layout/IconVerticalSolidList"/>
    <dgm:cxn modelId="{644D0355-BDDA-418C-862F-78617CB6D4BE}" type="presParOf" srcId="{3D33CF2E-71CA-46D0-A45F-D11528E4436A}" destId="{103DC1E0-9638-4B11-A92E-44A85D324BC5}" srcOrd="0" destOrd="0" presId="urn:microsoft.com/office/officeart/2018/2/layout/IconVerticalSolidList"/>
    <dgm:cxn modelId="{B548403A-247F-42DC-A6AA-A35443B05EE1}" type="presParOf" srcId="{3D33CF2E-71CA-46D0-A45F-D11528E4436A}" destId="{6837C8F3-A632-4EB8-A8AE-D734CE7AB562}" srcOrd="1" destOrd="0" presId="urn:microsoft.com/office/officeart/2018/2/layout/IconVerticalSolidList"/>
    <dgm:cxn modelId="{E577CD11-9FE4-4CE4-9847-33BD20C27E4C}" type="presParOf" srcId="{3D33CF2E-71CA-46D0-A45F-D11528E4436A}" destId="{8BCD867D-2788-4620-828B-10005799AD0B}" srcOrd="2" destOrd="0" presId="urn:microsoft.com/office/officeart/2018/2/layout/IconVerticalSolidList"/>
    <dgm:cxn modelId="{6E2C47C3-999C-45BB-8C3E-33BF12451179}" type="presParOf" srcId="{3D33CF2E-71CA-46D0-A45F-D11528E4436A}" destId="{5C87C23F-AAA3-4EC6-9CDF-5179AE3E19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B8A62A-22FE-4990-9B67-B950730B6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FF17BB2-D8AF-419B-BB29-51E330ABACBE}">
      <dgm:prSet/>
      <dgm:spPr/>
      <dgm:t>
        <a:bodyPr/>
        <a:lstStyle/>
        <a:p>
          <a:pPr>
            <a:lnSpc>
              <a:spcPct val="100000"/>
            </a:lnSpc>
          </a:pPr>
          <a:r>
            <a:rPr lang="en-GB"/>
            <a:t>Germany: Strong emphasis on efficiency and precision; UK: Prioritizes innovation and flexibility.</a:t>
          </a:r>
          <a:endParaRPr lang="en-US"/>
        </a:p>
      </dgm:t>
    </dgm:pt>
    <dgm:pt modelId="{473A4EA9-E914-49CD-8899-C03A83FA4A3F}" type="parTrans" cxnId="{04DFE63A-FF48-40A5-83A2-527A08B99479}">
      <dgm:prSet/>
      <dgm:spPr/>
      <dgm:t>
        <a:bodyPr/>
        <a:lstStyle/>
        <a:p>
          <a:endParaRPr lang="en-US"/>
        </a:p>
      </dgm:t>
    </dgm:pt>
    <dgm:pt modelId="{53A4F48D-254B-469D-8E39-802B86512845}" type="sibTrans" cxnId="{04DFE63A-FF48-40A5-83A2-527A08B99479}">
      <dgm:prSet/>
      <dgm:spPr/>
      <dgm:t>
        <a:bodyPr/>
        <a:lstStyle/>
        <a:p>
          <a:endParaRPr lang="en-US"/>
        </a:p>
      </dgm:t>
    </dgm:pt>
    <dgm:pt modelId="{57C89085-E90E-459E-AB65-E2A61B8B4A05}">
      <dgm:prSet/>
      <dgm:spPr/>
      <dgm:t>
        <a:bodyPr/>
        <a:lstStyle/>
        <a:p>
          <a:pPr>
            <a:lnSpc>
              <a:spcPct val="100000"/>
            </a:lnSpc>
          </a:pPr>
          <a:r>
            <a:rPr lang="en-GB"/>
            <a:t>Germany: Strict work-life boundaries; UK: Promotes a balanced approach with flexible hours.</a:t>
          </a:r>
          <a:endParaRPr lang="en-US"/>
        </a:p>
      </dgm:t>
    </dgm:pt>
    <dgm:pt modelId="{AE3E2710-C2E4-4893-A717-CE86DF253877}" type="parTrans" cxnId="{DFE950C2-5923-4E8E-A796-816A27BA0C1B}">
      <dgm:prSet/>
      <dgm:spPr/>
      <dgm:t>
        <a:bodyPr/>
        <a:lstStyle/>
        <a:p>
          <a:endParaRPr lang="en-US"/>
        </a:p>
      </dgm:t>
    </dgm:pt>
    <dgm:pt modelId="{01B7AB1F-DB04-4234-893D-061EBF820315}" type="sibTrans" cxnId="{DFE950C2-5923-4E8E-A796-816A27BA0C1B}">
      <dgm:prSet/>
      <dgm:spPr/>
      <dgm:t>
        <a:bodyPr/>
        <a:lstStyle/>
        <a:p>
          <a:endParaRPr lang="en-US"/>
        </a:p>
      </dgm:t>
    </dgm:pt>
    <dgm:pt modelId="{CB5F3782-7621-4947-B015-1A7F5F64431D}">
      <dgm:prSet/>
      <dgm:spPr/>
      <dgm:t>
        <a:bodyPr/>
        <a:lstStyle/>
        <a:p>
          <a:pPr>
            <a:lnSpc>
              <a:spcPct val="100000"/>
            </a:lnSpc>
          </a:pPr>
          <a:r>
            <a:rPr lang="en-GB"/>
            <a:t>Germany: Clear separation between work and personal life; UK: Integrates work and personal aspects more fluidly.</a:t>
          </a:r>
          <a:endParaRPr lang="en-US"/>
        </a:p>
      </dgm:t>
    </dgm:pt>
    <dgm:pt modelId="{9D751174-78AE-443E-8935-9725906573EA}" type="parTrans" cxnId="{0CDD7438-2453-414F-A293-9CD289FBBE4E}">
      <dgm:prSet/>
      <dgm:spPr/>
      <dgm:t>
        <a:bodyPr/>
        <a:lstStyle/>
        <a:p>
          <a:endParaRPr lang="en-US"/>
        </a:p>
      </dgm:t>
    </dgm:pt>
    <dgm:pt modelId="{3BC2D350-8BF3-4874-B7A4-4A4DCEA386B9}" type="sibTrans" cxnId="{0CDD7438-2453-414F-A293-9CD289FBBE4E}">
      <dgm:prSet/>
      <dgm:spPr/>
      <dgm:t>
        <a:bodyPr/>
        <a:lstStyle/>
        <a:p>
          <a:endParaRPr lang="en-US"/>
        </a:p>
      </dgm:t>
    </dgm:pt>
    <dgm:pt modelId="{581D5FC8-840E-4632-811E-A464864E682A}">
      <dgm:prSet/>
      <dgm:spPr/>
      <dgm:t>
        <a:bodyPr/>
        <a:lstStyle/>
        <a:p>
          <a:pPr>
            <a:lnSpc>
              <a:spcPct val="100000"/>
            </a:lnSpc>
          </a:pPr>
          <a:r>
            <a:rPr lang="en-GB"/>
            <a:t>Germany: Decision-making is hierarchical and often centralized; UK: More collaborative with team involvement.</a:t>
          </a:r>
          <a:endParaRPr lang="en-US"/>
        </a:p>
      </dgm:t>
    </dgm:pt>
    <dgm:pt modelId="{5CAD56A0-54A5-4FF8-88C9-E7E6AA37FBAA}" type="parTrans" cxnId="{B901F8FC-9267-4874-B81D-050BFC835034}">
      <dgm:prSet/>
      <dgm:spPr/>
      <dgm:t>
        <a:bodyPr/>
        <a:lstStyle/>
        <a:p>
          <a:endParaRPr lang="en-US"/>
        </a:p>
      </dgm:t>
    </dgm:pt>
    <dgm:pt modelId="{D611D16E-1E23-4E87-92FA-04467A3D5EDF}" type="sibTrans" cxnId="{B901F8FC-9267-4874-B81D-050BFC835034}">
      <dgm:prSet/>
      <dgm:spPr/>
      <dgm:t>
        <a:bodyPr/>
        <a:lstStyle/>
        <a:p>
          <a:endParaRPr lang="en-US"/>
        </a:p>
      </dgm:t>
    </dgm:pt>
    <dgm:pt modelId="{DF22EC42-BC2D-4EFB-BCFD-1EF72288AB1B}">
      <dgm:prSet/>
      <dgm:spPr/>
      <dgm:t>
        <a:bodyPr/>
        <a:lstStyle/>
        <a:p>
          <a:pPr>
            <a:lnSpc>
              <a:spcPct val="100000"/>
            </a:lnSpc>
          </a:pPr>
          <a:r>
            <a:rPr lang="en-GB"/>
            <a:t>Germany: Formal work environment with a focus on structure; UK: More relaxed and informal in business settings.</a:t>
          </a:r>
          <a:endParaRPr lang="en-US"/>
        </a:p>
      </dgm:t>
    </dgm:pt>
    <dgm:pt modelId="{CBBAA1D0-2D5F-4F77-9E2D-14482D69010B}" type="parTrans" cxnId="{FFA1E53B-3990-4EA3-A524-CEA5A1682BB1}">
      <dgm:prSet/>
      <dgm:spPr/>
      <dgm:t>
        <a:bodyPr/>
        <a:lstStyle/>
        <a:p>
          <a:endParaRPr lang="en-US"/>
        </a:p>
      </dgm:t>
    </dgm:pt>
    <dgm:pt modelId="{D7252C70-721D-47E5-AC25-FD1B0C3005BB}" type="sibTrans" cxnId="{FFA1E53B-3990-4EA3-A524-CEA5A1682BB1}">
      <dgm:prSet/>
      <dgm:spPr/>
      <dgm:t>
        <a:bodyPr/>
        <a:lstStyle/>
        <a:p>
          <a:endParaRPr lang="en-US"/>
        </a:p>
      </dgm:t>
    </dgm:pt>
    <dgm:pt modelId="{E44E43DE-1004-487F-BF24-0D0E61CF4271}">
      <dgm:prSet/>
      <dgm:spPr/>
      <dgm:t>
        <a:bodyPr/>
        <a:lstStyle/>
        <a:p>
          <a:pPr>
            <a:lnSpc>
              <a:spcPct val="100000"/>
            </a:lnSpc>
          </a:pPr>
          <a:r>
            <a:rPr lang="en-GB"/>
            <a:t>Germany: Punctuality is crucial; UK: Emphasizes flexibility but still values timeliness.</a:t>
          </a:r>
          <a:endParaRPr lang="en-US"/>
        </a:p>
      </dgm:t>
    </dgm:pt>
    <dgm:pt modelId="{1D212307-4C44-4202-89CB-2C01067E4AB0}" type="parTrans" cxnId="{A694C86B-E48B-468E-9A2E-502DEEB51E8E}">
      <dgm:prSet/>
      <dgm:spPr/>
      <dgm:t>
        <a:bodyPr/>
        <a:lstStyle/>
        <a:p>
          <a:endParaRPr lang="en-US"/>
        </a:p>
      </dgm:t>
    </dgm:pt>
    <dgm:pt modelId="{2AFEB088-A425-4B3C-B808-53FFCBB6D0B1}" type="sibTrans" cxnId="{A694C86B-E48B-468E-9A2E-502DEEB51E8E}">
      <dgm:prSet/>
      <dgm:spPr/>
      <dgm:t>
        <a:bodyPr/>
        <a:lstStyle/>
        <a:p>
          <a:endParaRPr lang="en-US"/>
        </a:p>
      </dgm:t>
    </dgm:pt>
    <dgm:pt modelId="{FDD9A93C-1F75-4F87-A872-4BA008FEC72B}" type="pres">
      <dgm:prSet presAssocID="{48B8A62A-22FE-4990-9B67-B950730B617C}" presName="root" presStyleCnt="0">
        <dgm:presLayoutVars>
          <dgm:dir/>
          <dgm:resizeHandles val="exact"/>
        </dgm:presLayoutVars>
      </dgm:prSet>
      <dgm:spPr/>
    </dgm:pt>
    <dgm:pt modelId="{19F3CEEF-84F9-4902-9FD6-6B054A7DF58C}" type="pres">
      <dgm:prSet presAssocID="{3FF17BB2-D8AF-419B-BB29-51E330ABACBE}" presName="compNode" presStyleCnt="0"/>
      <dgm:spPr/>
    </dgm:pt>
    <dgm:pt modelId="{4867BF02-20EF-4B9C-B97A-D913091D321B}" type="pres">
      <dgm:prSet presAssocID="{3FF17BB2-D8AF-419B-BB29-51E330ABACBE}" presName="bgRect" presStyleLbl="bgShp" presStyleIdx="0" presStyleCnt="6"/>
      <dgm:spPr/>
    </dgm:pt>
    <dgm:pt modelId="{A03601EE-22E0-4165-AC46-2D02E432B27E}" type="pres">
      <dgm:prSet presAssocID="{3FF17BB2-D8AF-419B-BB29-51E330ABACB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stronaut"/>
        </a:ext>
      </dgm:extLst>
    </dgm:pt>
    <dgm:pt modelId="{6EC69BB6-EC27-438C-A084-4E2AD75CDA53}" type="pres">
      <dgm:prSet presAssocID="{3FF17BB2-D8AF-419B-BB29-51E330ABACBE}" presName="spaceRect" presStyleCnt="0"/>
      <dgm:spPr/>
    </dgm:pt>
    <dgm:pt modelId="{351BE6D6-55D1-49B9-AA8C-6FDF79FB824F}" type="pres">
      <dgm:prSet presAssocID="{3FF17BB2-D8AF-419B-BB29-51E330ABACBE}" presName="parTx" presStyleLbl="revTx" presStyleIdx="0" presStyleCnt="6">
        <dgm:presLayoutVars>
          <dgm:chMax val="0"/>
          <dgm:chPref val="0"/>
        </dgm:presLayoutVars>
      </dgm:prSet>
      <dgm:spPr/>
    </dgm:pt>
    <dgm:pt modelId="{F5DC0A26-7FEA-45CD-BCB1-BC91366D496E}" type="pres">
      <dgm:prSet presAssocID="{53A4F48D-254B-469D-8E39-802B86512845}" presName="sibTrans" presStyleCnt="0"/>
      <dgm:spPr/>
    </dgm:pt>
    <dgm:pt modelId="{42408B10-33D6-484A-A7BF-C7ACDF87EC0B}" type="pres">
      <dgm:prSet presAssocID="{57C89085-E90E-459E-AB65-E2A61B8B4A05}" presName="compNode" presStyleCnt="0"/>
      <dgm:spPr/>
    </dgm:pt>
    <dgm:pt modelId="{588A3951-3E27-4CA3-8156-517B806721FF}" type="pres">
      <dgm:prSet presAssocID="{57C89085-E90E-459E-AB65-E2A61B8B4A05}" presName="bgRect" presStyleLbl="bgShp" presStyleIdx="1" presStyleCnt="6"/>
      <dgm:spPr/>
    </dgm:pt>
    <dgm:pt modelId="{4C7523C1-6E81-4604-B0AD-2793CED6B4C2}" type="pres">
      <dgm:prSet presAssocID="{57C89085-E90E-459E-AB65-E2A61B8B4A0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own"/>
        </a:ext>
      </dgm:extLst>
    </dgm:pt>
    <dgm:pt modelId="{062143A3-7323-4160-BE24-92E79E039D48}" type="pres">
      <dgm:prSet presAssocID="{57C89085-E90E-459E-AB65-E2A61B8B4A05}" presName="spaceRect" presStyleCnt="0"/>
      <dgm:spPr/>
    </dgm:pt>
    <dgm:pt modelId="{CB96B6F2-185A-4F63-A06B-249D3644E1F3}" type="pres">
      <dgm:prSet presAssocID="{57C89085-E90E-459E-AB65-E2A61B8B4A05}" presName="parTx" presStyleLbl="revTx" presStyleIdx="1" presStyleCnt="6">
        <dgm:presLayoutVars>
          <dgm:chMax val="0"/>
          <dgm:chPref val="0"/>
        </dgm:presLayoutVars>
      </dgm:prSet>
      <dgm:spPr/>
    </dgm:pt>
    <dgm:pt modelId="{C67BDB5F-5EB8-4806-A4C2-02E94B2E1628}" type="pres">
      <dgm:prSet presAssocID="{01B7AB1F-DB04-4234-893D-061EBF820315}" presName="sibTrans" presStyleCnt="0"/>
      <dgm:spPr/>
    </dgm:pt>
    <dgm:pt modelId="{DBF99F5E-6036-4DB0-914D-F60FA56C620D}" type="pres">
      <dgm:prSet presAssocID="{CB5F3782-7621-4947-B015-1A7F5F64431D}" presName="compNode" presStyleCnt="0"/>
      <dgm:spPr/>
    </dgm:pt>
    <dgm:pt modelId="{C8FF173A-CC11-4787-BE60-C72EA536A7D8}" type="pres">
      <dgm:prSet presAssocID="{CB5F3782-7621-4947-B015-1A7F5F64431D}" presName="bgRect" presStyleLbl="bgShp" presStyleIdx="2" presStyleCnt="6"/>
      <dgm:spPr/>
    </dgm:pt>
    <dgm:pt modelId="{F060399E-B8AA-43B6-9C19-036E8E2C4187}" type="pres">
      <dgm:prSet presAssocID="{CB5F3782-7621-4947-B015-1A7F5F64431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nimize"/>
        </a:ext>
      </dgm:extLst>
    </dgm:pt>
    <dgm:pt modelId="{76DA10C8-F31F-4010-B576-9DBC17425DF6}" type="pres">
      <dgm:prSet presAssocID="{CB5F3782-7621-4947-B015-1A7F5F64431D}" presName="spaceRect" presStyleCnt="0"/>
      <dgm:spPr/>
    </dgm:pt>
    <dgm:pt modelId="{2875FAAF-6AC4-4EBB-986B-E0A29CF66333}" type="pres">
      <dgm:prSet presAssocID="{CB5F3782-7621-4947-B015-1A7F5F64431D}" presName="parTx" presStyleLbl="revTx" presStyleIdx="2" presStyleCnt="6">
        <dgm:presLayoutVars>
          <dgm:chMax val="0"/>
          <dgm:chPref val="0"/>
        </dgm:presLayoutVars>
      </dgm:prSet>
      <dgm:spPr/>
    </dgm:pt>
    <dgm:pt modelId="{BB00FBA5-737C-4D84-835D-4FBE5ECF5852}" type="pres">
      <dgm:prSet presAssocID="{3BC2D350-8BF3-4874-B7A4-4A4DCEA386B9}" presName="sibTrans" presStyleCnt="0"/>
      <dgm:spPr/>
    </dgm:pt>
    <dgm:pt modelId="{27BAE5E4-777E-4B19-B472-321893BDADC9}" type="pres">
      <dgm:prSet presAssocID="{581D5FC8-840E-4632-811E-A464864E682A}" presName="compNode" presStyleCnt="0"/>
      <dgm:spPr/>
    </dgm:pt>
    <dgm:pt modelId="{99FED0DF-4CF2-4BE2-90DC-1EE6BB65FC5B}" type="pres">
      <dgm:prSet presAssocID="{581D5FC8-840E-4632-811E-A464864E682A}" presName="bgRect" presStyleLbl="bgShp" presStyleIdx="3" presStyleCnt="6"/>
      <dgm:spPr/>
    </dgm:pt>
    <dgm:pt modelId="{C1992134-A221-4822-B570-D22FB64B5E6A}" type="pres">
      <dgm:prSet presAssocID="{581D5FC8-840E-4632-811E-A464864E682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of People"/>
        </a:ext>
      </dgm:extLst>
    </dgm:pt>
    <dgm:pt modelId="{298D4838-B1D7-484C-A802-553CCF825693}" type="pres">
      <dgm:prSet presAssocID="{581D5FC8-840E-4632-811E-A464864E682A}" presName="spaceRect" presStyleCnt="0"/>
      <dgm:spPr/>
    </dgm:pt>
    <dgm:pt modelId="{0E3838E1-1F78-44E5-89E0-DEAD6E799502}" type="pres">
      <dgm:prSet presAssocID="{581D5FC8-840E-4632-811E-A464864E682A}" presName="parTx" presStyleLbl="revTx" presStyleIdx="3" presStyleCnt="6">
        <dgm:presLayoutVars>
          <dgm:chMax val="0"/>
          <dgm:chPref val="0"/>
        </dgm:presLayoutVars>
      </dgm:prSet>
      <dgm:spPr/>
    </dgm:pt>
    <dgm:pt modelId="{E7A50896-43A0-485B-BE2F-B51C8FAEE248}" type="pres">
      <dgm:prSet presAssocID="{D611D16E-1E23-4E87-92FA-04467A3D5EDF}" presName="sibTrans" presStyleCnt="0"/>
      <dgm:spPr/>
    </dgm:pt>
    <dgm:pt modelId="{AF389C25-500B-4435-AC47-50390F47BB8E}" type="pres">
      <dgm:prSet presAssocID="{DF22EC42-BC2D-4EFB-BCFD-1EF72288AB1B}" presName="compNode" presStyleCnt="0"/>
      <dgm:spPr/>
    </dgm:pt>
    <dgm:pt modelId="{42FB6321-4203-4C6E-9970-4A15E7EEF4BA}" type="pres">
      <dgm:prSet presAssocID="{DF22EC42-BC2D-4EFB-BCFD-1EF72288AB1B}" presName="bgRect" presStyleLbl="bgShp" presStyleIdx="4" presStyleCnt="6"/>
      <dgm:spPr/>
    </dgm:pt>
    <dgm:pt modelId="{6535CB7C-3AB2-4B8B-83A0-DF150C978F0C}" type="pres">
      <dgm:prSet presAssocID="{DF22EC42-BC2D-4EFB-BCFD-1EF72288AB1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ierarchy"/>
        </a:ext>
      </dgm:extLst>
    </dgm:pt>
    <dgm:pt modelId="{888B92CB-1944-4A84-B4BA-A0465CCF6864}" type="pres">
      <dgm:prSet presAssocID="{DF22EC42-BC2D-4EFB-BCFD-1EF72288AB1B}" presName="spaceRect" presStyleCnt="0"/>
      <dgm:spPr/>
    </dgm:pt>
    <dgm:pt modelId="{A40ADD20-7DF1-4B39-A261-982882A67D63}" type="pres">
      <dgm:prSet presAssocID="{DF22EC42-BC2D-4EFB-BCFD-1EF72288AB1B}" presName="parTx" presStyleLbl="revTx" presStyleIdx="4" presStyleCnt="6">
        <dgm:presLayoutVars>
          <dgm:chMax val="0"/>
          <dgm:chPref val="0"/>
        </dgm:presLayoutVars>
      </dgm:prSet>
      <dgm:spPr/>
    </dgm:pt>
    <dgm:pt modelId="{AC8E7A05-2B36-4850-9E45-16EE4365CFD7}" type="pres">
      <dgm:prSet presAssocID="{D7252C70-721D-47E5-AC25-FD1B0C3005BB}" presName="sibTrans" presStyleCnt="0"/>
      <dgm:spPr/>
    </dgm:pt>
    <dgm:pt modelId="{61B4B97A-17EF-4F6F-8F5B-47F2623EACB3}" type="pres">
      <dgm:prSet presAssocID="{E44E43DE-1004-487F-BF24-0D0E61CF4271}" presName="compNode" presStyleCnt="0"/>
      <dgm:spPr/>
    </dgm:pt>
    <dgm:pt modelId="{5F2E08EE-B92F-4637-A638-FC6380A034E3}" type="pres">
      <dgm:prSet presAssocID="{E44E43DE-1004-487F-BF24-0D0E61CF4271}" presName="bgRect" presStyleLbl="bgShp" presStyleIdx="5" presStyleCnt="6"/>
      <dgm:spPr/>
    </dgm:pt>
    <dgm:pt modelId="{3948781E-70D6-474D-8C16-39BE7889C758}" type="pres">
      <dgm:prSet presAssocID="{E44E43DE-1004-487F-BF24-0D0E61CF427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topwatch"/>
        </a:ext>
      </dgm:extLst>
    </dgm:pt>
    <dgm:pt modelId="{6EACC1C0-65F1-432F-B7A6-15D58E950583}" type="pres">
      <dgm:prSet presAssocID="{E44E43DE-1004-487F-BF24-0D0E61CF4271}" presName="spaceRect" presStyleCnt="0"/>
      <dgm:spPr/>
    </dgm:pt>
    <dgm:pt modelId="{8239B9B6-B60C-4D2B-8B61-4347FBED00B9}" type="pres">
      <dgm:prSet presAssocID="{E44E43DE-1004-487F-BF24-0D0E61CF4271}" presName="parTx" presStyleLbl="revTx" presStyleIdx="5" presStyleCnt="6">
        <dgm:presLayoutVars>
          <dgm:chMax val="0"/>
          <dgm:chPref val="0"/>
        </dgm:presLayoutVars>
      </dgm:prSet>
      <dgm:spPr/>
    </dgm:pt>
  </dgm:ptLst>
  <dgm:cxnLst>
    <dgm:cxn modelId="{3F002712-D985-41D2-96A9-3E8DA4E92CFC}" type="presOf" srcId="{57C89085-E90E-459E-AB65-E2A61B8B4A05}" destId="{CB96B6F2-185A-4F63-A06B-249D3644E1F3}" srcOrd="0" destOrd="0" presId="urn:microsoft.com/office/officeart/2018/2/layout/IconVerticalSolidList"/>
    <dgm:cxn modelId="{4279C516-23B3-4A5F-B6C4-0236DD3DFFFF}" type="presOf" srcId="{581D5FC8-840E-4632-811E-A464864E682A}" destId="{0E3838E1-1F78-44E5-89E0-DEAD6E799502}" srcOrd="0" destOrd="0" presId="urn:microsoft.com/office/officeart/2018/2/layout/IconVerticalSolidList"/>
    <dgm:cxn modelId="{0CDD7438-2453-414F-A293-9CD289FBBE4E}" srcId="{48B8A62A-22FE-4990-9B67-B950730B617C}" destId="{CB5F3782-7621-4947-B015-1A7F5F64431D}" srcOrd="2" destOrd="0" parTransId="{9D751174-78AE-443E-8935-9725906573EA}" sibTransId="{3BC2D350-8BF3-4874-B7A4-4A4DCEA386B9}"/>
    <dgm:cxn modelId="{04DFE63A-FF48-40A5-83A2-527A08B99479}" srcId="{48B8A62A-22FE-4990-9B67-B950730B617C}" destId="{3FF17BB2-D8AF-419B-BB29-51E330ABACBE}" srcOrd="0" destOrd="0" parTransId="{473A4EA9-E914-49CD-8899-C03A83FA4A3F}" sibTransId="{53A4F48D-254B-469D-8E39-802B86512845}"/>
    <dgm:cxn modelId="{FFA1E53B-3990-4EA3-A524-CEA5A1682BB1}" srcId="{48B8A62A-22FE-4990-9B67-B950730B617C}" destId="{DF22EC42-BC2D-4EFB-BCFD-1EF72288AB1B}" srcOrd="4" destOrd="0" parTransId="{CBBAA1D0-2D5F-4F77-9E2D-14482D69010B}" sibTransId="{D7252C70-721D-47E5-AC25-FD1B0C3005BB}"/>
    <dgm:cxn modelId="{83332641-4248-4840-837B-368CA5852A12}" type="presOf" srcId="{DF22EC42-BC2D-4EFB-BCFD-1EF72288AB1B}" destId="{A40ADD20-7DF1-4B39-A261-982882A67D63}" srcOrd="0" destOrd="0" presId="urn:microsoft.com/office/officeart/2018/2/layout/IconVerticalSolidList"/>
    <dgm:cxn modelId="{8154274A-7132-461F-A0DE-E71E31B4ECBB}" type="presOf" srcId="{CB5F3782-7621-4947-B015-1A7F5F64431D}" destId="{2875FAAF-6AC4-4EBB-986B-E0A29CF66333}" srcOrd="0" destOrd="0" presId="urn:microsoft.com/office/officeart/2018/2/layout/IconVerticalSolidList"/>
    <dgm:cxn modelId="{A694C86B-E48B-468E-9A2E-502DEEB51E8E}" srcId="{48B8A62A-22FE-4990-9B67-B950730B617C}" destId="{E44E43DE-1004-487F-BF24-0D0E61CF4271}" srcOrd="5" destOrd="0" parTransId="{1D212307-4C44-4202-89CB-2C01067E4AB0}" sibTransId="{2AFEB088-A425-4B3C-B808-53FFCBB6D0B1}"/>
    <dgm:cxn modelId="{B9FED58E-CC4A-466A-B02E-BEF21592FFBC}" type="presOf" srcId="{3FF17BB2-D8AF-419B-BB29-51E330ABACBE}" destId="{351BE6D6-55D1-49B9-AA8C-6FDF79FB824F}" srcOrd="0" destOrd="0" presId="urn:microsoft.com/office/officeart/2018/2/layout/IconVerticalSolidList"/>
    <dgm:cxn modelId="{A922D6A1-3872-46C0-ADD8-DD5DB2669290}" type="presOf" srcId="{48B8A62A-22FE-4990-9B67-B950730B617C}" destId="{FDD9A93C-1F75-4F87-A872-4BA008FEC72B}" srcOrd="0" destOrd="0" presId="urn:microsoft.com/office/officeart/2018/2/layout/IconVerticalSolidList"/>
    <dgm:cxn modelId="{DFE950C2-5923-4E8E-A796-816A27BA0C1B}" srcId="{48B8A62A-22FE-4990-9B67-B950730B617C}" destId="{57C89085-E90E-459E-AB65-E2A61B8B4A05}" srcOrd="1" destOrd="0" parTransId="{AE3E2710-C2E4-4893-A717-CE86DF253877}" sibTransId="{01B7AB1F-DB04-4234-893D-061EBF820315}"/>
    <dgm:cxn modelId="{6EB731E7-6526-4ECC-8D91-AFBEDE85271B}" type="presOf" srcId="{E44E43DE-1004-487F-BF24-0D0E61CF4271}" destId="{8239B9B6-B60C-4D2B-8B61-4347FBED00B9}" srcOrd="0" destOrd="0" presId="urn:microsoft.com/office/officeart/2018/2/layout/IconVerticalSolidList"/>
    <dgm:cxn modelId="{B901F8FC-9267-4874-B81D-050BFC835034}" srcId="{48B8A62A-22FE-4990-9B67-B950730B617C}" destId="{581D5FC8-840E-4632-811E-A464864E682A}" srcOrd="3" destOrd="0" parTransId="{5CAD56A0-54A5-4FF8-88C9-E7E6AA37FBAA}" sibTransId="{D611D16E-1E23-4E87-92FA-04467A3D5EDF}"/>
    <dgm:cxn modelId="{6894901F-F658-4C5A-B34C-2CAC1369CDCE}" type="presParOf" srcId="{FDD9A93C-1F75-4F87-A872-4BA008FEC72B}" destId="{19F3CEEF-84F9-4902-9FD6-6B054A7DF58C}" srcOrd="0" destOrd="0" presId="urn:microsoft.com/office/officeart/2018/2/layout/IconVerticalSolidList"/>
    <dgm:cxn modelId="{1FFB6AC6-BA19-4EFD-B952-008C0F0F70F2}" type="presParOf" srcId="{19F3CEEF-84F9-4902-9FD6-6B054A7DF58C}" destId="{4867BF02-20EF-4B9C-B97A-D913091D321B}" srcOrd="0" destOrd="0" presId="urn:microsoft.com/office/officeart/2018/2/layout/IconVerticalSolidList"/>
    <dgm:cxn modelId="{1AE045C2-B2A1-4C87-9E42-EE264969A1E4}" type="presParOf" srcId="{19F3CEEF-84F9-4902-9FD6-6B054A7DF58C}" destId="{A03601EE-22E0-4165-AC46-2D02E432B27E}" srcOrd="1" destOrd="0" presId="urn:microsoft.com/office/officeart/2018/2/layout/IconVerticalSolidList"/>
    <dgm:cxn modelId="{5AEC44BF-B447-4DDE-A3E8-25A5AC5D9816}" type="presParOf" srcId="{19F3CEEF-84F9-4902-9FD6-6B054A7DF58C}" destId="{6EC69BB6-EC27-438C-A084-4E2AD75CDA53}" srcOrd="2" destOrd="0" presId="urn:microsoft.com/office/officeart/2018/2/layout/IconVerticalSolidList"/>
    <dgm:cxn modelId="{A52C3026-D47F-40BB-9482-943D7E235879}" type="presParOf" srcId="{19F3CEEF-84F9-4902-9FD6-6B054A7DF58C}" destId="{351BE6D6-55D1-49B9-AA8C-6FDF79FB824F}" srcOrd="3" destOrd="0" presId="urn:microsoft.com/office/officeart/2018/2/layout/IconVerticalSolidList"/>
    <dgm:cxn modelId="{FAEFE897-6C1C-4E05-B0E7-224231F8C120}" type="presParOf" srcId="{FDD9A93C-1F75-4F87-A872-4BA008FEC72B}" destId="{F5DC0A26-7FEA-45CD-BCB1-BC91366D496E}" srcOrd="1" destOrd="0" presId="urn:microsoft.com/office/officeart/2018/2/layout/IconVerticalSolidList"/>
    <dgm:cxn modelId="{97D435F5-348E-4603-8191-DAF488B075A9}" type="presParOf" srcId="{FDD9A93C-1F75-4F87-A872-4BA008FEC72B}" destId="{42408B10-33D6-484A-A7BF-C7ACDF87EC0B}" srcOrd="2" destOrd="0" presId="urn:microsoft.com/office/officeart/2018/2/layout/IconVerticalSolidList"/>
    <dgm:cxn modelId="{4C2FDC75-7874-46FA-AFCD-717A47CAF0C0}" type="presParOf" srcId="{42408B10-33D6-484A-A7BF-C7ACDF87EC0B}" destId="{588A3951-3E27-4CA3-8156-517B806721FF}" srcOrd="0" destOrd="0" presId="urn:microsoft.com/office/officeart/2018/2/layout/IconVerticalSolidList"/>
    <dgm:cxn modelId="{3BBFA4A0-AF9E-4EA0-BCDE-2437D7E87835}" type="presParOf" srcId="{42408B10-33D6-484A-A7BF-C7ACDF87EC0B}" destId="{4C7523C1-6E81-4604-B0AD-2793CED6B4C2}" srcOrd="1" destOrd="0" presId="urn:microsoft.com/office/officeart/2018/2/layout/IconVerticalSolidList"/>
    <dgm:cxn modelId="{2B5D44FB-E8C6-49F7-901A-596D78C844FC}" type="presParOf" srcId="{42408B10-33D6-484A-A7BF-C7ACDF87EC0B}" destId="{062143A3-7323-4160-BE24-92E79E039D48}" srcOrd="2" destOrd="0" presId="urn:microsoft.com/office/officeart/2018/2/layout/IconVerticalSolidList"/>
    <dgm:cxn modelId="{2A59A763-A382-4ACE-B55B-CFD409398854}" type="presParOf" srcId="{42408B10-33D6-484A-A7BF-C7ACDF87EC0B}" destId="{CB96B6F2-185A-4F63-A06B-249D3644E1F3}" srcOrd="3" destOrd="0" presId="urn:microsoft.com/office/officeart/2018/2/layout/IconVerticalSolidList"/>
    <dgm:cxn modelId="{1C33A318-9FF0-4D5B-B672-C96CE75DA42B}" type="presParOf" srcId="{FDD9A93C-1F75-4F87-A872-4BA008FEC72B}" destId="{C67BDB5F-5EB8-4806-A4C2-02E94B2E1628}" srcOrd="3" destOrd="0" presId="urn:microsoft.com/office/officeart/2018/2/layout/IconVerticalSolidList"/>
    <dgm:cxn modelId="{3ADCF826-CDE5-450D-85BC-54F5726D90DE}" type="presParOf" srcId="{FDD9A93C-1F75-4F87-A872-4BA008FEC72B}" destId="{DBF99F5E-6036-4DB0-914D-F60FA56C620D}" srcOrd="4" destOrd="0" presId="urn:microsoft.com/office/officeart/2018/2/layout/IconVerticalSolidList"/>
    <dgm:cxn modelId="{3B62D611-DA30-4FF4-A2F6-214DAAE3809F}" type="presParOf" srcId="{DBF99F5E-6036-4DB0-914D-F60FA56C620D}" destId="{C8FF173A-CC11-4787-BE60-C72EA536A7D8}" srcOrd="0" destOrd="0" presId="urn:microsoft.com/office/officeart/2018/2/layout/IconVerticalSolidList"/>
    <dgm:cxn modelId="{DC2DBA88-E733-4255-A3D0-B84BD13522F2}" type="presParOf" srcId="{DBF99F5E-6036-4DB0-914D-F60FA56C620D}" destId="{F060399E-B8AA-43B6-9C19-036E8E2C4187}" srcOrd="1" destOrd="0" presId="urn:microsoft.com/office/officeart/2018/2/layout/IconVerticalSolidList"/>
    <dgm:cxn modelId="{F22FB956-2B6B-4D38-BA76-AF483E42E42F}" type="presParOf" srcId="{DBF99F5E-6036-4DB0-914D-F60FA56C620D}" destId="{76DA10C8-F31F-4010-B576-9DBC17425DF6}" srcOrd="2" destOrd="0" presId="urn:microsoft.com/office/officeart/2018/2/layout/IconVerticalSolidList"/>
    <dgm:cxn modelId="{EC01C091-6573-4726-BBDB-EB1FF39508A8}" type="presParOf" srcId="{DBF99F5E-6036-4DB0-914D-F60FA56C620D}" destId="{2875FAAF-6AC4-4EBB-986B-E0A29CF66333}" srcOrd="3" destOrd="0" presId="urn:microsoft.com/office/officeart/2018/2/layout/IconVerticalSolidList"/>
    <dgm:cxn modelId="{AB7848B2-7E59-436C-9304-9939FC9FF923}" type="presParOf" srcId="{FDD9A93C-1F75-4F87-A872-4BA008FEC72B}" destId="{BB00FBA5-737C-4D84-835D-4FBE5ECF5852}" srcOrd="5" destOrd="0" presId="urn:microsoft.com/office/officeart/2018/2/layout/IconVerticalSolidList"/>
    <dgm:cxn modelId="{2887FA96-778A-4196-A53B-B8549356C979}" type="presParOf" srcId="{FDD9A93C-1F75-4F87-A872-4BA008FEC72B}" destId="{27BAE5E4-777E-4B19-B472-321893BDADC9}" srcOrd="6" destOrd="0" presId="urn:microsoft.com/office/officeart/2018/2/layout/IconVerticalSolidList"/>
    <dgm:cxn modelId="{49E21AC5-D02B-49E7-8A35-6DABC04722EA}" type="presParOf" srcId="{27BAE5E4-777E-4B19-B472-321893BDADC9}" destId="{99FED0DF-4CF2-4BE2-90DC-1EE6BB65FC5B}" srcOrd="0" destOrd="0" presId="urn:microsoft.com/office/officeart/2018/2/layout/IconVerticalSolidList"/>
    <dgm:cxn modelId="{A2A95D18-0DC2-4608-9123-774EBB9178CC}" type="presParOf" srcId="{27BAE5E4-777E-4B19-B472-321893BDADC9}" destId="{C1992134-A221-4822-B570-D22FB64B5E6A}" srcOrd="1" destOrd="0" presId="urn:microsoft.com/office/officeart/2018/2/layout/IconVerticalSolidList"/>
    <dgm:cxn modelId="{204551A3-C775-45FD-9132-F7C0760ECF80}" type="presParOf" srcId="{27BAE5E4-777E-4B19-B472-321893BDADC9}" destId="{298D4838-B1D7-484C-A802-553CCF825693}" srcOrd="2" destOrd="0" presId="urn:microsoft.com/office/officeart/2018/2/layout/IconVerticalSolidList"/>
    <dgm:cxn modelId="{307EB682-9121-4B11-BDA3-CA6A6822D879}" type="presParOf" srcId="{27BAE5E4-777E-4B19-B472-321893BDADC9}" destId="{0E3838E1-1F78-44E5-89E0-DEAD6E799502}" srcOrd="3" destOrd="0" presId="urn:microsoft.com/office/officeart/2018/2/layout/IconVerticalSolidList"/>
    <dgm:cxn modelId="{597DDEF1-290E-4572-A227-AD7F615AF67E}" type="presParOf" srcId="{FDD9A93C-1F75-4F87-A872-4BA008FEC72B}" destId="{E7A50896-43A0-485B-BE2F-B51C8FAEE248}" srcOrd="7" destOrd="0" presId="urn:microsoft.com/office/officeart/2018/2/layout/IconVerticalSolidList"/>
    <dgm:cxn modelId="{BFFF6D3C-C161-4CC6-886D-55FCE77D8407}" type="presParOf" srcId="{FDD9A93C-1F75-4F87-A872-4BA008FEC72B}" destId="{AF389C25-500B-4435-AC47-50390F47BB8E}" srcOrd="8" destOrd="0" presId="urn:microsoft.com/office/officeart/2018/2/layout/IconVerticalSolidList"/>
    <dgm:cxn modelId="{73429489-F091-4CFD-B53E-0DE376C000BB}" type="presParOf" srcId="{AF389C25-500B-4435-AC47-50390F47BB8E}" destId="{42FB6321-4203-4C6E-9970-4A15E7EEF4BA}" srcOrd="0" destOrd="0" presId="urn:microsoft.com/office/officeart/2018/2/layout/IconVerticalSolidList"/>
    <dgm:cxn modelId="{F6C91D74-B788-4164-93D4-F8C5AA86CE16}" type="presParOf" srcId="{AF389C25-500B-4435-AC47-50390F47BB8E}" destId="{6535CB7C-3AB2-4B8B-83A0-DF150C978F0C}" srcOrd="1" destOrd="0" presId="urn:microsoft.com/office/officeart/2018/2/layout/IconVerticalSolidList"/>
    <dgm:cxn modelId="{7FE4610C-FE20-4374-89ED-0EE24186359A}" type="presParOf" srcId="{AF389C25-500B-4435-AC47-50390F47BB8E}" destId="{888B92CB-1944-4A84-B4BA-A0465CCF6864}" srcOrd="2" destOrd="0" presId="urn:microsoft.com/office/officeart/2018/2/layout/IconVerticalSolidList"/>
    <dgm:cxn modelId="{F5B5508B-B01C-42DC-860F-31273285BA1C}" type="presParOf" srcId="{AF389C25-500B-4435-AC47-50390F47BB8E}" destId="{A40ADD20-7DF1-4B39-A261-982882A67D63}" srcOrd="3" destOrd="0" presId="urn:microsoft.com/office/officeart/2018/2/layout/IconVerticalSolidList"/>
    <dgm:cxn modelId="{19A2659E-1348-4B90-ADA3-7E41BD78F87A}" type="presParOf" srcId="{FDD9A93C-1F75-4F87-A872-4BA008FEC72B}" destId="{AC8E7A05-2B36-4850-9E45-16EE4365CFD7}" srcOrd="9" destOrd="0" presId="urn:microsoft.com/office/officeart/2018/2/layout/IconVerticalSolidList"/>
    <dgm:cxn modelId="{EB88F4CB-6F84-48A8-AA0D-E07939E6F3AB}" type="presParOf" srcId="{FDD9A93C-1F75-4F87-A872-4BA008FEC72B}" destId="{61B4B97A-17EF-4F6F-8F5B-47F2623EACB3}" srcOrd="10" destOrd="0" presId="urn:microsoft.com/office/officeart/2018/2/layout/IconVerticalSolidList"/>
    <dgm:cxn modelId="{E6EA1664-C71B-41B8-8734-387EB2345337}" type="presParOf" srcId="{61B4B97A-17EF-4F6F-8F5B-47F2623EACB3}" destId="{5F2E08EE-B92F-4637-A638-FC6380A034E3}" srcOrd="0" destOrd="0" presId="urn:microsoft.com/office/officeart/2018/2/layout/IconVerticalSolidList"/>
    <dgm:cxn modelId="{63E407F7-877D-4E2D-B3E4-5CC2C45D7502}" type="presParOf" srcId="{61B4B97A-17EF-4F6F-8F5B-47F2623EACB3}" destId="{3948781E-70D6-474D-8C16-39BE7889C758}" srcOrd="1" destOrd="0" presId="urn:microsoft.com/office/officeart/2018/2/layout/IconVerticalSolidList"/>
    <dgm:cxn modelId="{A0E32BF9-438A-4B0F-AE05-46E296F1467D}" type="presParOf" srcId="{61B4B97A-17EF-4F6F-8F5B-47F2623EACB3}" destId="{6EACC1C0-65F1-432F-B7A6-15D58E950583}" srcOrd="2" destOrd="0" presId="urn:microsoft.com/office/officeart/2018/2/layout/IconVerticalSolidList"/>
    <dgm:cxn modelId="{88AA38DF-A2ED-4850-9FFB-64078771947E}" type="presParOf" srcId="{61B4B97A-17EF-4F6F-8F5B-47F2623EACB3}" destId="{8239B9B6-B60C-4D2B-8B61-4347FBED00B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1C52F9-B4B3-49D4-8185-5C01A352E8B1}"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D622EBEB-44BD-4B38-8977-5004C7A4EC98}">
      <dgm:prSet/>
      <dgm:spPr/>
      <dgm:t>
        <a:bodyPr/>
        <a:lstStyle/>
        <a:p>
          <a:r>
            <a:rPr lang="en-GB"/>
            <a:t>Punctuality</a:t>
          </a:r>
          <a:endParaRPr lang="en-US"/>
        </a:p>
      </dgm:t>
    </dgm:pt>
    <dgm:pt modelId="{EAD697D0-EE61-4067-AFFB-5EC7A11AC451}" type="parTrans" cxnId="{3A71BBBD-C544-4C50-BD82-2F3F79D16C77}">
      <dgm:prSet/>
      <dgm:spPr/>
      <dgm:t>
        <a:bodyPr/>
        <a:lstStyle/>
        <a:p>
          <a:endParaRPr lang="en-US"/>
        </a:p>
      </dgm:t>
    </dgm:pt>
    <dgm:pt modelId="{9D379817-CC6C-4C51-A69D-E697B901C1C7}" type="sibTrans" cxnId="{3A71BBBD-C544-4C50-BD82-2F3F79D16C77}">
      <dgm:prSet/>
      <dgm:spPr/>
      <dgm:t>
        <a:bodyPr/>
        <a:lstStyle/>
        <a:p>
          <a:endParaRPr lang="en-US"/>
        </a:p>
      </dgm:t>
    </dgm:pt>
    <dgm:pt modelId="{B1F3F36B-C869-4B7E-ABA6-252EE4F8062B}">
      <dgm:prSet/>
      <dgm:spPr/>
      <dgm:t>
        <a:bodyPr/>
        <a:lstStyle/>
        <a:p>
          <a:r>
            <a:rPr lang="en-GB"/>
            <a:t>Direct Communication</a:t>
          </a:r>
          <a:endParaRPr lang="en-US"/>
        </a:p>
      </dgm:t>
    </dgm:pt>
    <dgm:pt modelId="{D1ED27A4-41EE-4B15-8652-3AC40C5DECB5}" type="parTrans" cxnId="{9A5DE58F-E1D6-44D7-B9CC-28301043BE9D}">
      <dgm:prSet/>
      <dgm:spPr/>
      <dgm:t>
        <a:bodyPr/>
        <a:lstStyle/>
        <a:p>
          <a:endParaRPr lang="en-US"/>
        </a:p>
      </dgm:t>
    </dgm:pt>
    <dgm:pt modelId="{B0245AFB-BF45-49B5-A51E-365063578242}" type="sibTrans" cxnId="{9A5DE58F-E1D6-44D7-B9CC-28301043BE9D}">
      <dgm:prSet/>
      <dgm:spPr/>
      <dgm:t>
        <a:bodyPr/>
        <a:lstStyle/>
        <a:p>
          <a:endParaRPr lang="en-US"/>
        </a:p>
      </dgm:t>
    </dgm:pt>
    <dgm:pt modelId="{B211F4AF-0A0E-4D89-8725-6E60A7ECC7F8}">
      <dgm:prSet/>
      <dgm:spPr/>
      <dgm:t>
        <a:bodyPr/>
        <a:lstStyle/>
        <a:p>
          <a:r>
            <a:rPr lang="en-GB"/>
            <a:t>Formality</a:t>
          </a:r>
          <a:endParaRPr lang="en-US"/>
        </a:p>
      </dgm:t>
    </dgm:pt>
    <dgm:pt modelId="{0DD6FFC4-2FF0-4E13-9B4C-94BE223A071C}" type="parTrans" cxnId="{C15BC3CA-4E59-4181-A992-C4C97916DE40}">
      <dgm:prSet/>
      <dgm:spPr/>
      <dgm:t>
        <a:bodyPr/>
        <a:lstStyle/>
        <a:p>
          <a:endParaRPr lang="en-US"/>
        </a:p>
      </dgm:t>
    </dgm:pt>
    <dgm:pt modelId="{980559F4-5304-4660-B531-2D7251E36AA1}" type="sibTrans" cxnId="{C15BC3CA-4E59-4181-A992-C4C97916DE40}">
      <dgm:prSet/>
      <dgm:spPr/>
      <dgm:t>
        <a:bodyPr/>
        <a:lstStyle/>
        <a:p>
          <a:endParaRPr lang="en-US"/>
        </a:p>
      </dgm:t>
    </dgm:pt>
    <dgm:pt modelId="{3FC0E10D-04E9-4B86-891A-7475953AB4BA}">
      <dgm:prSet/>
      <dgm:spPr/>
      <dgm:t>
        <a:bodyPr/>
        <a:lstStyle/>
        <a:p>
          <a:r>
            <a:rPr lang="en-GB"/>
            <a:t>Work-Life Balance</a:t>
          </a:r>
          <a:endParaRPr lang="en-US"/>
        </a:p>
      </dgm:t>
    </dgm:pt>
    <dgm:pt modelId="{573049DC-3D34-459C-A7A4-280C4F5E2262}" type="parTrans" cxnId="{1449677B-391A-4B69-AEB8-5988DE0F7265}">
      <dgm:prSet/>
      <dgm:spPr/>
      <dgm:t>
        <a:bodyPr/>
        <a:lstStyle/>
        <a:p>
          <a:endParaRPr lang="en-US"/>
        </a:p>
      </dgm:t>
    </dgm:pt>
    <dgm:pt modelId="{CCA7CE51-10FC-484C-B818-70053FCFDA9D}" type="sibTrans" cxnId="{1449677B-391A-4B69-AEB8-5988DE0F7265}">
      <dgm:prSet/>
      <dgm:spPr/>
      <dgm:t>
        <a:bodyPr/>
        <a:lstStyle/>
        <a:p>
          <a:endParaRPr lang="en-US"/>
        </a:p>
      </dgm:t>
    </dgm:pt>
    <dgm:pt modelId="{FAD1D4AB-8C0F-4D35-9C9B-C40D1CFC964E}">
      <dgm:prSet/>
      <dgm:spPr/>
      <dgm:t>
        <a:bodyPr/>
        <a:lstStyle/>
        <a:p>
          <a:r>
            <a:rPr lang="en-GB"/>
            <a:t>Vacation Time</a:t>
          </a:r>
          <a:endParaRPr lang="en-US"/>
        </a:p>
      </dgm:t>
    </dgm:pt>
    <dgm:pt modelId="{D6FCDC0E-FABF-417C-A45D-001EFF1B7FD3}" type="parTrans" cxnId="{C6D1F2EE-9B9E-4578-A7C5-8434E7BE4180}">
      <dgm:prSet/>
      <dgm:spPr/>
      <dgm:t>
        <a:bodyPr/>
        <a:lstStyle/>
        <a:p>
          <a:endParaRPr lang="en-US"/>
        </a:p>
      </dgm:t>
    </dgm:pt>
    <dgm:pt modelId="{E3429177-FB9E-4147-BB54-E7B11429C7CC}" type="sibTrans" cxnId="{C6D1F2EE-9B9E-4578-A7C5-8434E7BE4180}">
      <dgm:prSet/>
      <dgm:spPr/>
      <dgm:t>
        <a:bodyPr/>
        <a:lstStyle/>
        <a:p>
          <a:endParaRPr lang="en-US"/>
        </a:p>
      </dgm:t>
    </dgm:pt>
    <dgm:pt modelId="{87B3A720-A4D6-4F80-9D1F-80034FE6B3F1}" type="pres">
      <dgm:prSet presAssocID="{A51C52F9-B4B3-49D4-8185-5C01A352E8B1}" presName="outerComposite" presStyleCnt="0">
        <dgm:presLayoutVars>
          <dgm:chMax val="5"/>
          <dgm:dir/>
          <dgm:resizeHandles val="exact"/>
        </dgm:presLayoutVars>
      </dgm:prSet>
      <dgm:spPr/>
    </dgm:pt>
    <dgm:pt modelId="{5857B840-E8EA-4365-BF94-6B3DFB9A8E69}" type="pres">
      <dgm:prSet presAssocID="{A51C52F9-B4B3-49D4-8185-5C01A352E8B1}" presName="dummyMaxCanvas" presStyleCnt="0">
        <dgm:presLayoutVars/>
      </dgm:prSet>
      <dgm:spPr/>
    </dgm:pt>
    <dgm:pt modelId="{507D3977-F3A8-4161-B444-D9410A6B7D71}" type="pres">
      <dgm:prSet presAssocID="{A51C52F9-B4B3-49D4-8185-5C01A352E8B1}" presName="FiveNodes_1" presStyleLbl="node1" presStyleIdx="0" presStyleCnt="5">
        <dgm:presLayoutVars>
          <dgm:bulletEnabled val="1"/>
        </dgm:presLayoutVars>
      </dgm:prSet>
      <dgm:spPr/>
    </dgm:pt>
    <dgm:pt modelId="{46934540-FE8D-4DB6-9BC5-CB5F6C8B81B1}" type="pres">
      <dgm:prSet presAssocID="{A51C52F9-B4B3-49D4-8185-5C01A352E8B1}" presName="FiveNodes_2" presStyleLbl="node1" presStyleIdx="1" presStyleCnt="5">
        <dgm:presLayoutVars>
          <dgm:bulletEnabled val="1"/>
        </dgm:presLayoutVars>
      </dgm:prSet>
      <dgm:spPr/>
    </dgm:pt>
    <dgm:pt modelId="{28847FE4-A2F4-488E-B5B5-E6C6BED8A080}" type="pres">
      <dgm:prSet presAssocID="{A51C52F9-B4B3-49D4-8185-5C01A352E8B1}" presName="FiveNodes_3" presStyleLbl="node1" presStyleIdx="2" presStyleCnt="5">
        <dgm:presLayoutVars>
          <dgm:bulletEnabled val="1"/>
        </dgm:presLayoutVars>
      </dgm:prSet>
      <dgm:spPr/>
    </dgm:pt>
    <dgm:pt modelId="{DA3265AC-2FE7-437B-BF82-C6DEF7C9F352}" type="pres">
      <dgm:prSet presAssocID="{A51C52F9-B4B3-49D4-8185-5C01A352E8B1}" presName="FiveNodes_4" presStyleLbl="node1" presStyleIdx="3" presStyleCnt="5">
        <dgm:presLayoutVars>
          <dgm:bulletEnabled val="1"/>
        </dgm:presLayoutVars>
      </dgm:prSet>
      <dgm:spPr/>
    </dgm:pt>
    <dgm:pt modelId="{74ABD236-F9D7-433A-9FBE-D666B3529F56}" type="pres">
      <dgm:prSet presAssocID="{A51C52F9-B4B3-49D4-8185-5C01A352E8B1}" presName="FiveNodes_5" presStyleLbl="node1" presStyleIdx="4" presStyleCnt="5">
        <dgm:presLayoutVars>
          <dgm:bulletEnabled val="1"/>
        </dgm:presLayoutVars>
      </dgm:prSet>
      <dgm:spPr/>
    </dgm:pt>
    <dgm:pt modelId="{4B1090D6-948F-4B44-854F-4384E311F88D}" type="pres">
      <dgm:prSet presAssocID="{A51C52F9-B4B3-49D4-8185-5C01A352E8B1}" presName="FiveConn_1-2" presStyleLbl="fgAccFollowNode1" presStyleIdx="0" presStyleCnt="4">
        <dgm:presLayoutVars>
          <dgm:bulletEnabled val="1"/>
        </dgm:presLayoutVars>
      </dgm:prSet>
      <dgm:spPr/>
    </dgm:pt>
    <dgm:pt modelId="{ED1D1647-08D0-4FDA-8541-BC501593D861}" type="pres">
      <dgm:prSet presAssocID="{A51C52F9-B4B3-49D4-8185-5C01A352E8B1}" presName="FiveConn_2-3" presStyleLbl="fgAccFollowNode1" presStyleIdx="1" presStyleCnt="4">
        <dgm:presLayoutVars>
          <dgm:bulletEnabled val="1"/>
        </dgm:presLayoutVars>
      </dgm:prSet>
      <dgm:spPr/>
    </dgm:pt>
    <dgm:pt modelId="{D4CB8CFD-AD97-4DB2-893D-E7A4168D5A99}" type="pres">
      <dgm:prSet presAssocID="{A51C52F9-B4B3-49D4-8185-5C01A352E8B1}" presName="FiveConn_3-4" presStyleLbl="fgAccFollowNode1" presStyleIdx="2" presStyleCnt="4">
        <dgm:presLayoutVars>
          <dgm:bulletEnabled val="1"/>
        </dgm:presLayoutVars>
      </dgm:prSet>
      <dgm:spPr/>
    </dgm:pt>
    <dgm:pt modelId="{BEF9B6E9-C78E-45FB-836E-BCB195D3D3F2}" type="pres">
      <dgm:prSet presAssocID="{A51C52F9-B4B3-49D4-8185-5C01A352E8B1}" presName="FiveConn_4-5" presStyleLbl="fgAccFollowNode1" presStyleIdx="3" presStyleCnt="4">
        <dgm:presLayoutVars>
          <dgm:bulletEnabled val="1"/>
        </dgm:presLayoutVars>
      </dgm:prSet>
      <dgm:spPr/>
    </dgm:pt>
    <dgm:pt modelId="{BD67F781-8796-4F49-BE0A-684843C82758}" type="pres">
      <dgm:prSet presAssocID="{A51C52F9-B4B3-49D4-8185-5C01A352E8B1}" presName="FiveNodes_1_text" presStyleLbl="node1" presStyleIdx="4" presStyleCnt="5">
        <dgm:presLayoutVars>
          <dgm:bulletEnabled val="1"/>
        </dgm:presLayoutVars>
      </dgm:prSet>
      <dgm:spPr/>
    </dgm:pt>
    <dgm:pt modelId="{310831D9-E433-4818-8528-3A0C2E488B9E}" type="pres">
      <dgm:prSet presAssocID="{A51C52F9-B4B3-49D4-8185-5C01A352E8B1}" presName="FiveNodes_2_text" presStyleLbl="node1" presStyleIdx="4" presStyleCnt="5">
        <dgm:presLayoutVars>
          <dgm:bulletEnabled val="1"/>
        </dgm:presLayoutVars>
      </dgm:prSet>
      <dgm:spPr/>
    </dgm:pt>
    <dgm:pt modelId="{F09D5C81-FAA4-4388-9FAC-C00391E6CBE1}" type="pres">
      <dgm:prSet presAssocID="{A51C52F9-B4B3-49D4-8185-5C01A352E8B1}" presName="FiveNodes_3_text" presStyleLbl="node1" presStyleIdx="4" presStyleCnt="5">
        <dgm:presLayoutVars>
          <dgm:bulletEnabled val="1"/>
        </dgm:presLayoutVars>
      </dgm:prSet>
      <dgm:spPr/>
    </dgm:pt>
    <dgm:pt modelId="{BFEEDE9E-B2FE-48FA-832F-1542806E1D0E}" type="pres">
      <dgm:prSet presAssocID="{A51C52F9-B4B3-49D4-8185-5C01A352E8B1}" presName="FiveNodes_4_text" presStyleLbl="node1" presStyleIdx="4" presStyleCnt="5">
        <dgm:presLayoutVars>
          <dgm:bulletEnabled val="1"/>
        </dgm:presLayoutVars>
      </dgm:prSet>
      <dgm:spPr/>
    </dgm:pt>
    <dgm:pt modelId="{2DB9C675-51A5-4991-902A-2AE989A9472A}" type="pres">
      <dgm:prSet presAssocID="{A51C52F9-B4B3-49D4-8185-5C01A352E8B1}" presName="FiveNodes_5_text" presStyleLbl="node1" presStyleIdx="4" presStyleCnt="5">
        <dgm:presLayoutVars>
          <dgm:bulletEnabled val="1"/>
        </dgm:presLayoutVars>
      </dgm:prSet>
      <dgm:spPr/>
    </dgm:pt>
  </dgm:ptLst>
  <dgm:cxnLst>
    <dgm:cxn modelId="{DD9E2B03-A4C4-401A-AFF4-E3673EACD12C}" type="presOf" srcId="{980559F4-5304-4660-B531-2D7251E36AA1}" destId="{D4CB8CFD-AD97-4DB2-893D-E7A4168D5A99}" srcOrd="0" destOrd="0" presId="urn:microsoft.com/office/officeart/2005/8/layout/vProcess5"/>
    <dgm:cxn modelId="{29D93920-6C75-4F6A-843D-CAB96353E7C5}" type="presOf" srcId="{B1F3F36B-C869-4B7E-ABA6-252EE4F8062B}" destId="{46934540-FE8D-4DB6-9BC5-CB5F6C8B81B1}" srcOrd="0" destOrd="0" presId="urn:microsoft.com/office/officeart/2005/8/layout/vProcess5"/>
    <dgm:cxn modelId="{3BCA7736-25DF-4CA9-BC29-9089F65145D9}" type="presOf" srcId="{FAD1D4AB-8C0F-4D35-9C9B-C40D1CFC964E}" destId="{74ABD236-F9D7-433A-9FBE-D666B3529F56}" srcOrd="0" destOrd="0" presId="urn:microsoft.com/office/officeart/2005/8/layout/vProcess5"/>
    <dgm:cxn modelId="{9DCE453D-B31A-4BB9-8F10-4118686B41BB}" type="presOf" srcId="{A51C52F9-B4B3-49D4-8185-5C01A352E8B1}" destId="{87B3A720-A4D6-4F80-9D1F-80034FE6B3F1}" srcOrd="0" destOrd="0" presId="urn:microsoft.com/office/officeart/2005/8/layout/vProcess5"/>
    <dgm:cxn modelId="{8D4E553F-5031-48F3-BD51-6089448684A5}" type="presOf" srcId="{B211F4AF-0A0E-4D89-8725-6E60A7ECC7F8}" destId="{F09D5C81-FAA4-4388-9FAC-C00391E6CBE1}" srcOrd="1" destOrd="0" presId="urn:microsoft.com/office/officeart/2005/8/layout/vProcess5"/>
    <dgm:cxn modelId="{4F61F35E-C62F-4C99-BFEE-A59E5DE28046}" type="presOf" srcId="{B0245AFB-BF45-49B5-A51E-365063578242}" destId="{ED1D1647-08D0-4FDA-8541-BC501593D861}" srcOrd="0" destOrd="0" presId="urn:microsoft.com/office/officeart/2005/8/layout/vProcess5"/>
    <dgm:cxn modelId="{266EF660-E652-46F0-982A-A2876BC5151A}" type="presOf" srcId="{3FC0E10D-04E9-4B86-891A-7475953AB4BA}" destId="{DA3265AC-2FE7-437B-BF82-C6DEF7C9F352}" srcOrd="0" destOrd="0" presId="urn:microsoft.com/office/officeart/2005/8/layout/vProcess5"/>
    <dgm:cxn modelId="{3F011051-0913-44B2-B276-415FEC9FC8BA}" type="presOf" srcId="{CCA7CE51-10FC-484C-B818-70053FCFDA9D}" destId="{BEF9B6E9-C78E-45FB-836E-BCB195D3D3F2}" srcOrd="0" destOrd="0" presId="urn:microsoft.com/office/officeart/2005/8/layout/vProcess5"/>
    <dgm:cxn modelId="{05474277-08A2-4572-B9ED-617F98F2FC43}" type="presOf" srcId="{D622EBEB-44BD-4B38-8977-5004C7A4EC98}" destId="{507D3977-F3A8-4161-B444-D9410A6B7D71}" srcOrd="0" destOrd="0" presId="urn:microsoft.com/office/officeart/2005/8/layout/vProcess5"/>
    <dgm:cxn modelId="{9339377B-1FD1-429E-99A7-364D89702C8A}" type="presOf" srcId="{9D379817-CC6C-4C51-A69D-E697B901C1C7}" destId="{4B1090D6-948F-4B44-854F-4384E311F88D}" srcOrd="0" destOrd="0" presId="urn:microsoft.com/office/officeart/2005/8/layout/vProcess5"/>
    <dgm:cxn modelId="{1449677B-391A-4B69-AEB8-5988DE0F7265}" srcId="{A51C52F9-B4B3-49D4-8185-5C01A352E8B1}" destId="{3FC0E10D-04E9-4B86-891A-7475953AB4BA}" srcOrd="3" destOrd="0" parTransId="{573049DC-3D34-459C-A7A4-280C4F5E2262}" sibTransId="{CCA7CE51-10FC-484C-B818-70053FCFDA9D}"/>
    <dgm:cxn modelId="{9A5DE58F-E1D6-44D7-B9CC-28301043BE9D}" srcId="{A51C52F9-B4B3-49D4-8185-5C01A352E8B1}" destId="{B1F3F36B-C869-4B7E-ABA6-252EE4F8062B}" srcOrd="1" destOrd="0" parTransId="{D1ED27A4-41EE-4B15-8652-3AC40C5DECB5}" sibTransId="{B0245AFB-BF45-49B5-A51E-365063578242}"/>
    <dgm:cxn modelId="{B9528E92-0CA5-4DCD-B069-FF9CFCB898A0}" type="presOf" srcId="{B211F4AF-0A0E-4D89-8725-6E60A7ECC7F8}" destId="{28847FE4-A2F4-488E-B5B5-E6C6BED8A080}" srcOrd="0" destOrd="0" presId="urn:microsoft.com/office/officeart/2005/8/layout/vProcess5"/>
    <dgm:cxn modelId="{A3E9F497-7692-4260-A143-9CF51B8AF615}" type="presOf" srcId="{FAD1D4AB-8C0F-4D35-9C9B-C40D1CFC964E}" destId="{2DB9C675-51A5-4991-902A-2AE989A9472A}" srcOrd="1" destOrd="0" presId="urn:microsoft.com/office/officeart/2005/8/layout/vProcess5"/>
    <dgm:cxn modelId="{B61BDBA6-A756-4AD7-B7C2-A4C4280D2D41}" type="presOf" srcId="{B1F3F36B-C869-4B7E-ABA6-252EE4F8062B}" destId="{310831D9-E433-4818-8528-3A0C2E488B9E}" srcOrd="1" destOrd="0" presId="urn:microsoft.com/office/officeart/2005/8/layout/vProcess5"/>
    <dgm:cxn modelId="{0BE0BFB3-F2C2-4766-A318-DEF6543123CB}" type="presOf" srcId="{3FC0E10D-04E9-4B86-891A-7475953AB4BA}" destId="{BFEEDE9E-B2FE-48FA-832F-1542806E1D0E}" srcOrd="1" destOrd="0" presId="urn:microsoft.com/office/officeart/2005/8/layout/vProcess5"/>
    <dgm:cxn modelId="{3A71BBBD-C544-4C50-BD82-2F3F79D16C77}" srcId="{A51C52F9-B4B3-49D4-8185-5C01A352E8B1}" destId="{D622EBEB-44BD-4B38-8977-5004C7A4EC98}" srcOrd="0" destOrd="0" parTransId="{EAD697D0-EE61-4067-AFFB-5EC7A11AC451}" sibTransId="{9D379817-CC6C-4C51-A69D-E697B901C1C7}"/>
    <dgm:cxn modelId="{D5186FC9-3225-4DFF-A5F9-420F0572F346}" type="presOf" srcId="{D622EBEB-44BD-4B38-8977-5004C7A4EC98}" destId="{BD67F781-8796-4F49-BE0A-684843C82758}" srcOrd="1" destOrd="0" presId="urn:microsoft.com/office/officeart/2005/8/layout/vProcess5"/>
    <dgm:cxn modelId="{C15BC3CA-4E59-4181-A992-C4C97916DE40}" srcId="{A51C52F9-B4B3-49D4-8185-5C01A352E8B1}" destId="{B211F4AF-0A0E-4D89-8725-6E60A7ECC7F8}" srcOrd="2" destOrd="0" parTransId="{0DD6FFC4-2FF0-4E13-9B4C-94BE223A071C}" sibTransId="{980559F4-5304-4660-B531-2D7251E36AA1}"/>
    <dgm:cxn modelId="{C6D1F2EE-9B9E-4578-A7C5-8434E7BE4180}" srcId="{A51C52F9-B4B3-49D4-8185-5C01A352E8B1}" destId="{FAD1D4AB-8C0F-4D35-9C9B-C40D1CFC964E}" srcOrd="4" destOrd="0" parTransId="{D6FCDC0E-FABF-417C-A45D-001EFF1B7FD3}" sibTransId="{E3429177-FB9E-4147-BB54-E7B11429C7CC}"/>
    <dgm:cxn modelId="{CE792B2C-72A5-4A1A-8940-DDE9A843F193}" type="presParOf" srcId="{87B3A720-A4D6-4F80-9D1F-80034FE6B3F1}" destId="{5857B840-E8EA-4365-BF94-6B3DFB9A8E69}" srcOrd="0" destOrd="0" presId="urn:microsoft.com/office/officeart/2005/8/layout/vProcess5"/>
    <dgm:cxn modelId="{0129F425-F9FD-43A1-B40A-46D103FD917E}" type="presParOf" srcId="{87B3A720-A4D6-4F80-9D1F-80034FE6B3F1}" destId="{507D3977-F3A8-4161-B444-D9410A6B7D71}" srcOrd="1" destOrd="0" presId="urn:microsoft.com/office/officeart/2005/8/layout/vProcess5"/>
    <dgm:cxn modelId="{427E2636-A359-478D-B5DF-FBA53564A90C}" type="presParOf" srcId="{87B3A720-A4D6-4F80-9D1F-80034FE6B3F1}" destId="{46934540-FE8D-4DB6-9BC5-CB5F6C8B81B1}" srcOrd="2" destOrd="0" presId="urn:microsoft.com/office/officeart/2005/8/layout/vProcess5"/>
    <dgm:cxn modelId="{832F8B99-1EE3-4D7D-B473-8F89C4DAE28D}" type="presParOf" srcId="{87B3A720-A4D6-4F80-9D1F-80034FE6B3F1}" destId="{28847FE4-A2F4-488E-B5B5-E6C6BED8A080}" srcOrd="3" destOrd="0" presId="urn:microsoft.com/office/officeart/2005/8/layout/vProcess5"/>
    <dgm:cxn modelId="{C5330C2C-5AC2-4F7D-AE5F-68E25491DF07}" type="presParOf" srcId="{87B3A720-A4D6-4F80-9D1F-80034FE6B3F1}" destId="{DA3265AC-2FE7-437B-BF82-C6DEF7C9F352}" srcOrd="4" destOrd="0" presId="urn:microsoft.com/office/officeart/2005/8/layout/vProcess5"/>
    <dgm:cxn modelId="{EDC77018-887B-44BF-AE7C-FC4A5BCB292F}" type="presParOf" srcId="{87B3A720-A4D6-4F80-9D1F-80034FE6B3F1}" destId="{74ABD236-F9D7-433A-9FBE-D666B3529F56}" srcOrd="5" destOrd="0" presId="urn:microsoft.com/office/officeart/2005/8/layout/vProcess5"/>
    <dgm:cxn modelId="{9AC89013-385E-4BEA-9E9D-FAA7290BE88B}" type="presParOf" srcId="{87B3A720-A4D6-4F80-9D1F-80034FE6B3F1}" destId="{4B1090D6-948F-4B44-854F-4384E311F88D}" srcOrd="6" destOrd="0" presId="urn:microsoft.com/office/officeart/2005/8/layout/vProcess5"/>
    <dgm:cxn modelId="{1549EEF1-AA83-4AC6-99AD-BE1D12BB025B}" type="presParOf" srcId="{87B3A720-A4D6-4F80-9D1F-80034FE6B3F1}" destId="{ED1D1647-08D0-4FDA-8541-BC501593D861}" srcOrd="7" destOrd="0" presId="urn:microsoft.com/office/officeart/2005/8/layout/vProcess5"/>
    <dgm:cxn modelId="{36D24181-85E6-43B5-AC08-6354807FDF4A}" type="presParOf" srcId="{87B3A720-A4D6-4F80-9D1F-80034FE6B3F1}" destId="{D4CB8CFD-AD97-4DB2-893D-E7A4168D5A99}" srcOrd="8" destOrd="0" presId="urn:microsoft.com/office/officeart/2005/8/layout/vProcess5"/>
    <dgm:cxn modelId="{FB839D5F-41E0-456E-9C3A-F9A5B2E19591}" type="presParOf" srcId="{87B3A720-A4D6-4F80-9D1F-80034FE6B3F1}" destId="{BEF9B6E9-C78E-45FB-836E-BCB195D3D3F2}" srcOrd="9" destOrd="0" presId="urn:microsoft.com/office/officeart/2005/8/layout/vProcess5"/>
    <dgm:cxn modelId="{DAB47457-D3CE-4FFC-AE08-89A2C2091049}" type="presParOf" srcId="{87B3A720-A4D6-4F80-9D1F-80034FE6B3F1}" destId="{BD67F781-8796-4F49-BE0A-684843C82758}" srcOrd="10" destOrd="0" presId="urn:microsoft.com/office/officeart/2005/8/layout/vProcess5"/>
    <dgm:cxn modelId="{F62E3E3C-7366-4C18-B11C-C7B36C126F80}" type="presParOf" srcId="{87B3A720-A4D6-4F80-9D1F-80034FE6B3F1}" destId="{310831D9-E433-4818-8528-3A0C2E488B9E}" srcOrd="11" destOrd="0" presId="urn:microsoft.com/office/officeart/2005/8/layout/vProcess5"/>
    <dgm:cxn modelId="{36D3AB7E-8DA8-471D-B708-F6621BAAE45C}" type="presParOf" srcId="{87B3A720-A4D6-4F80-9D1F-80034FE6B3F1}" destId="{F09D5C81-FAA4-4388-9FAC-C00391E6CBE1}" srcOrd="12" destOrd="0" presId="urn:microsoft.com/office/officeart/2005/8/layout/vProcess5"/>
    <dgm:cxn modelId="{F62F3EF9-09E5-4C0C-83DF-A1ABE2DEB268}" type="presParOf" srcId="{87B3A720-A4D6-4F80-9D1F-80034FE6B3F1}" destId="{BFEEDE9E-B2FE-48FA-832F-1542806E1D0E}" srcOrd="13" destOrd="0" presId="urn:microsoft.com/office/officeart/2005/8/layout/vProcess5"/>
    <dgm:cxn modelId="{207BBE14-BA27-4378-82D8-C7EFC294A241}" type="presParOf" srcId="{87B3A720-A4D6-4F80-9D1F-80034FE6B3F1}" destId="{2DB9C675-51A5-4991-902A-2AE989A9472A}"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07675D-D69C-4DEB-B658-45D2682D4D3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94F2CBE-3DD9-4844-BF02-416E3136C0DB}">
      <dgm:prSet/>
      <dgm:spPr/>
      <dgm:t>
        <a:bodyPr/>
        <a:lstStyle/>
        <a:p>
          <a:pPr>
            <a:lnSpc>
              <a:spcPct val="100000"/>
            </a:lnSpc>
          </a:pPr>
          <a:r>
            <a:rPr lang="en-GB"/>
            <a:t>Building Relationships</a:t>
          </a:r>
          <a:endParaRPr lang="en-US"/>
        </a:p>
      </dgm:t>
    </dgm:pt>
    <dgm:pt modelId="{59747BDB-C337-45BF-A5E4-E1B4A953BF92}" type="parTrans" cxnId="{718A711D-F668-424F-9DF0-E13D38C63217}">
      <dgm:prSet/>
      <dgm:spPr/>
      <dgm:t>
        <a:bodyPr/>
        <a:lstStyle/>
        <a:p>
          <a:endParaRPr lang="en-US"/>
        </a:p>
      </dgm:t>
    </dgm:pt>
    <dgm:pt modelId="{7FD55D59-DF2D-4C54-9BE1-701009C3E816}" type="sibTrans" cxnId="{718A711D-F668-424F-9DF0-E13D38C63217}">
      <dgm:prSet/>
      <dgm:spPr/>
      <dgm:t>
        <a:bodyPr/>
        <a:lstStyle/>
        <a:p>
          <a:endParaRPr lang="en-US"/>
        </a:p>
      </dgm:t>
    </dgm:pt>
    <dgm:pt modelId="{71C39A7A-EB8A-4C51-A253-07902E03545B}">
      <dgm:prSet/>
      <dgm:spPr/>
      <dgm:t>
        <a:bodyPr/>
        <a:lstStyle/>
        <a:p>
          <a:pPr>
            <a:lnSpc>
              <a:spcPct val="100000"/>
            </a:lnSpc>
          </a:pPr>
          <a:r>
            <a:rPr lang="en-GB"/>
            <a:t>Business Etiquette</a:t>
          </a:r>
          <a:endParaRPr lang="en-US"/>
        </a:p>
      </dgm:t>
    </dgm:pt>
    <dgm:pt modelId="{CDC8E77D-BE5D-4C7D-BFC6-10F681F1FD87}" type="parTrans" cxnId="{672220C1-BB9B-4A0F-B706-7138E5B2F19B}">
      <dgm:prSet/>
      <dgm:spPr/>
      <dgm:t>
        <a:bodyPr/>
        <a:lstStyle/>
        <a:p>
          <a:endParaRPr lang="en-US"/>
        </a:p>
      </dgm:t>
    </dgm:pt>
    <dgm:pt modelId="{B925EC00-BA12-47E3-A324-7E4BD0D2357F}" type="sibTrans" cxnId="{672220C1-BB9B-4A0F-B706-7138E5B2F19B}">
      <dgm:prSet/>
      <dgm:spPr/>
      <dgm:t>
        <a:bodyPr/>
        <a:lstStyle/>
        <a:p>
          <a:endParaRPr lang="en-US"/>
        </a:p>
      </dgm:t>
    </dgm:pt>
    <dgm:pt modelId="{1BE23D24-8DF9-45D6-A16B-245741090FEC}">
      <dgm:prSet/>
      <dgm:spPr/>
      <dgm:t>
        <a:bodyPr/>
        <a:lstStyle/>
        <a:p>
          <a:pPr>
            <a:lnSpc>
              <a:spcPct val="100000"/>
            </a:lnSpc>
          </a:pPr>
          <a:r>
            <a:rPr lang="en-GB"/>
            <a:t>Adaptation Strategies</a:t>
          </a:r>
          <a:endParaRPr lang="en-US"/>
        </a:p>
      </dgm:t>
    </dgm:pt>
    <dgm:pt modelId="{D7B01823-3696-4F6B-B0A9-A94C2C1839DE}" type="parTrans" cxnId="{597B4086-EB7D-4D8D-AE82-D8EC2342D8F8}">
      <dgm:prSet/>
      <dgm:spPr/>
      <dgm:t>
        <a:bodyPr/>
        <a:lstStyle/>
        <a:p>
          <a:endParaRPr lang="en-US"/>
        </a:p>
      </dgm:t>
    </dgm:pt>
    <dgm:pt modelId="{4F226964-0E64-4E96-8BA7-9CC888BA6F8E}" type="sibTrans" cxnId="{597B4086-EB7D-4D8D-AE82-D8EC2342D8F8}">
      <dgm:prSet/>
      <dgm:spPr/>
      <dgm:t>
        <a:bodyPr/>
        <a:lstStyle/>
        <a:p>
          <a:endParaRPr lang="en-US"/>
        </a:p>
      </dgm:t>
    </dgm:pt>
    <dgm:pt modelId="{3232C811-2298-4505-AD80-C5ADF9B06C30}" type="pres">
      <dgm:prSet presAssocID="{9D07675D-D69C-4DEB-B658-45D2682D4D34}" presName="vert0" presStyleCnt="0">
        <dgm:presLayoutVars>
          <dgm:dir/>
          <dgm:animOne val="branch"/>
          <dgm:animLvl val="lvl"/>
        </dgm:presLayoutVars>
      </dgm:prSet>
      <dgm:spPr/>
    </dgm:pt>
    <dgm:pt modelId="{22F4E471-13AC-4D54-9911-B03031E68964}" type="pres">
      <dgm:prSet presAssocID="{594F2CBE-3DD9-4844-BF02-416E3136C0DB}" presName="thickLine" presStyleLbl="alignNode1" presStyleIdx="0" presStyleCnt="3"/>
      <dgm:spPr/>
    </dgm:pt>
    <dgm:pt modelId="{8BD6E932-9703-45E7-9288-3B04E648C6F8}" type="pres">
      <dgm:prSet presAssocID="{594F2CBE-3DD9-4844-BF02-416E3136C0DB}" presName="horz1" presStyleCnt="0"/>
      <dgm:spPr/>
    </dgm:pt>
    <dgm:pt modelId="{6FFB0FE6-6B7C-4762-8C40-177A6200ED1A}" type="pres">
      <dgm:prSet presAssocID="{594F2CBE-3DD9-4844-BF02-416E3136C0DB}" presName="tx1" presStyleLbl="revTx" presStyleIdx="0" presStyleCnt="3"/>
      <dgm:spPr/>
    </dgm:pt>
    <dgm:pt modelId="{24550D01-BE5F-43B0-840F-D982D30F54D8}" type="pres">
      <dgm:prSet presAssocID="{594F2CBE-3DD9-4844-BF02-416E3136C0DB}" presName="vert1" presStyleCnt="0"/>
      <dgm:spPr/>
    </dgm:pt>
    <dgm:pt modelId="{892A1ABC-D543-47F1-86D2-D1F696B789CE}" type="pres">
      <dgm:prSet presAssocID="{71C39A7A-EB8A-4C51-A253-07902E03545B}" presName="thickLine" presStyleLbl="alignNode1" presStyleIdx="1" presStyleCnt="3"/>
      <dgm:spPr/>
    </dgm:pt>
    <dgm:pt modelId="{CA4FD4B4-FB36-4E36-B61D-9B49BD4BB938}" type="pres">
      <dgm:prSet presAssocID="{71C39A7A-EB8A-4C51-A253-07902E03545B}" presName="horz1" presStyleCnt="0"/>
      <dgm:spPr/>
    </dgm:pt>
    <dgm:pt modelId="{93A4DFAB-D839-4CA0-B061-63B720A16451}" type="pres">
      <dgm:prSet presAssocID="{71C39A7A-EB8A-4C51-A253-07902E03545B}" presName="tx1" presStyleLbl="revTx" presStyleIdx="1" presStyleCnt="3"/>
      <dgm:spPr/>
    </dgm:pt>
    <dgm:pt modelId="{3F484DED-8A6B-4816-BA32-29A66E4821D9}" type="pres">
      <dgm:prSet presAssocID="{71C39A7A-EB8A-4C51-A253-07902E03545B}" presName="vert1" presStyleCnt="0"/>
      <dgm:spPr/>
    </dgm:pt>
    <dgm:pt modelId="{5DF59C55-CA3B-46DE-9FE8-543E499C8E68}" type="pres">
      <dgm:prSet presAssocID="{1BE23D24-8DF9-45D6-A16B-245741090FEC}" presName="thickLine" presStyleLbl="alignNode1" presStyleIdx="2" presStyleCnt="3"/>
      <dgm:spPr/>
    </dgm:pt>
    <dgm:pt modelId="{46C01CD8-C889-4392-9008-ABC124B0D3EC}" type="pres">
      <dgm:prSet presAssocID="{1BE23D24-8DF9-45D6-A16B-245741090FEC}" presName="horz1" presStyleCnt="0"/>
      <dgm:spPr/>
    </dgm:pt>
    <dgm:pt modelId="{F5EA510F-9778-4E57-A2F0-72F02CA3A574}" type="pres">
      <dgm:prSet presAssocID="{1BE23D24-8DF9-45D6-A16B-245741090FEC}" presName="tx1" presStyleLbl="revTx" presStyleIdx="2" presStyleCnt="3"/>
      <dgm:spPr/>
    </dgm:pt>
    <dgm:pt modelId="{399137A3-9A7E-4A69-B3BF-57625B71C8F0}" type="pres">
      <dgm:prSet presAssocID="{1BE23D24-8DF9-45D6-A16B-245741090FEC}" presName="vert1" presStyleCnt="0"/>
      <dgm:spPr/>
    </dgm:pt>
  </dgm:ptLst>
  <dgm:cxnLst>
    <dgm:cxn modelId="{718A711D-F668-424F-9DF0-E13D38C63217}" srcId="{9D07675D-D69C-4DEB-B658-45D2682D4D34}" destId="{594F2CBE-3DD9-4844-BF02-416E3136C0DB}" srcOrd="0" destOrd="0" parTransId="{59747BDB-C337-45BF-A5E4-E1B4A953BF92}" sibTransId="{7FD55D59-DF2D-4C54-9BE1-701009C3E816}"/>
    <dgm:cxn modelId="{313FC451-7B1C-4B39-926E-57BFE20065FA}" type="presOf" srcId="{71C39A7A-EB8A-4C51-A253-07902E03545B}" destId="{93A4DFAB-D839-4CA0-B061-63B720A16451}" srcOrd="0" destOrd="0" presId="urn:microsoft.com/office/officeart/2008/layout/LinedList"/>
    <dgm:cxn modelId="{9901DD81-F5F8-4F79-858D-4CA0495C3FE8}" type="presOf" srcId="{594F2CBE-3DD9-4844-BF02-416E3136C0DB}" destId="{6FFB0FE6-6B7C-4762-8C40-177A6200ED1A}" srcOrd="0" destOrd="0" presId="urn:microsoft.com/office/officeart/2008/layout/LinedList"/>
    <dgm:cxn modelId="{597B4086-EB7D-4D8D-AE82-D8EC2342D8F8}" srcId="{9D07675D-D69C-4DEB-B658-45D2682D4D34}" destId="{1BE23D24-8DF9-45D6-A16B-245741090FEC}" srcOrd="2" destOrd="0" parTransId="{D7B01823-3696-4F6B-B0A9-A94C2C1839DE}" sibTransId="{4F226964-0E64-4E96-8BA7-9CC888BA6F8E}"/>
    <dgm:cxn modelId="{7D219086-A818-4B35-B185-2DE53D7453A9}" type="presOf" srcId="{9D07675D-D69C-4DEB-B658-45D2682D4D34}" destId="{3232C811-2298-4505-AD80-C5ADF9B06C30}" srcOrd="0" destOrd="0" presId="urn:microsoft.com/office/officeart/2008/layout/LinedList"/>
    <dgm:cxn modelId="{672220C1-BB9B-4A0F-B706-7138E5B2F19B}" srcId="{9D07675D-D69C-4DEB-B658-45D2682D4D34}" destId="{71C39A7A-EB8A-4C51-A253-07902E03545B}" srcOrd="1" destOrd="0" parTransId="{CDC8E77D-BE5D-4C7D-BFC6-10F681F1FD87}" sibTransId="{B925EC00-BA12-47E3-A324-7E4BD0D2357F}"/>
    <dgm:cxn modelId="{608C14D5-5C76-4334-91DB-0CA17B2AF3F6}" type="presOf" srcId="{1BE23D24-8DF9-45D6-A16B-245741090FEC}" destId="{F5EA510F-9778-4E57-A2F0-72F02CA3A574}" srcOrd="0" destOrd="0" presId="urn:microsoft.com/office/officeart/2008/layout/LinedList"/>
    <dgm:cxn modelId="{A8520FCF-CCD2-458C-9998-B9798E6DAE25}" type="presParOf" srcId="{3232C811-2298-4505-AD80-C5ADF9B06C30}" destId="{22F4E471-13AC-4D54-9911-B03031E68964}" srcOrd="0" destOrd="0" presId="urn:microsoft.com/office/officeart/2008/layout/LinedList"/>
    <dgm:cxn modelId="{FB0D5F65-9543-4AD6-B6FB-72BC38BF63D8}" type="presParOf" srcId="{3232C811-2298-4505-AD80-C5ADF9B06C30}" destId="{8BD6E932-9703-45E7-9288-3B04E648C6F8}" srcOrd="1" destOrd="0" presId="urn:microsoft.com/office/officeart/2008/layout/LinedList"/>
    <dgm:cxn modelId="{9872E2C1-9D5A-414B-A89D-AF436A39BC2D}" type="presParOf" srcId="{8BD6E932-9703-45E7-9288-3B04E648C6F8}" destId="{6FFB0FE6-6B7C-4762-8C40-177A6200ED1A}" srcOrd="0" destOrd="0" presId="urn:microsoft.com/office/officeart/2008/layout/LinedList"/>
    <dgm:cxn modelId="{11D5EA19-6A34-483F-82F2-25EC1E7AFE05}" type="presParOf" srcId="{8BD6E932-9703-45E7-9288-3B04E648C6F8}" destId="{24550D01-BE5F-43B0-840F-D982D30F54D8}" srcOrd="1" destOrd="0" presId="urn:microsoft.com/office/officeart/2008/layout/LinedList"/>
    <dgm:cxn modelId="{E713199D-ED31-41BF-9B20-49D5D98556FE}" type="presParOf" srcId="{3232C811-2298-4505-AD80-C5ADF9B06C30}" destId="{892A1ABC-D543-47F1-86D2-D1F696B789CE}" srcOrd="2" destOrd="0" presId="urn:microsoft.com/office/officeart/2008/layout/LinedList"/>
    <dgm:cxn modelId="{400759AF-3796-417F-BE80-5C607D743693}" type="presParOf" srcId="{3232C811-2298-4505-AD80-C5ADF9B06C30}" destId="{CA4FD4B4-FB36-4E36-B61D-9B49BD4BB938}" srcOrd="3" destOrd="0" presId="urn:microsoft.com/office/officeart/2008/layout/LinedList"/>
    <dgm:cxn modelId="{E35EC327-6A93-4C77-B6AC-2BAFAB0FDFDC}" type="presParOf" srcId="{CA4FD4B4-FB36-4E36-B61D-9B49BD4BB938}" destId="{93A4DFAB-D839-4CA0-B061-63B720A16451}" srcOrd="0" destOrd="0" presId="urn:microsoft.com/office/officeart/2008/layout/LinedList"/>
    <dgm:cxn modelId="{C2D834AA-2AE6-487A-8E55-A9C0206957B1}" type="presParOf" srcId="{CA4FD4B4-FB36-4E36-B61D-9B49BD4BB938}" destId="{3F484DED-8A6B-4816-BA32-29A66E4821D9}" srcOrd="1" destOrd="0" presId="urn:microsoft.com/office/officeart/2008/layout/LinedList"/>
    <dgm:cxn modelId="{97066E4D-D3D5-4A95-AFD9-62CDE053054D}" type="presParOf" srcId="{3232C811-2298-4505-AD80-C5ADF9B06C30}" destId="{5DF59C55-CA3B-46DE-9FE8-543E499C8E68}" srcOrd="4" destOrd="0" presId="urn:microsoft.com/office/officeart/2008/layout/LinedList"/>
    <dgm:cxn modelId="{495C21AB-A0F2-45F6-A85E-A0EA7E3EF474}" type="presParOf" srcId="{3232C811-2298-4505-AD80-C5ADF9B06C30}" destId="{46C01CD8-C889-4392-9008-ABC124B0D3EC}" srcOrd="5" destOrd="0" presId="urn:microsoft.com/office/officeart/2008/layout/LinedList"/>
    <dgm:cxn modelId="{06D779B2-2608-40DB-8456-6825A3E8CD46}" type="presParOf" srcId="{46C01CD8-C889-4392-9008-ABC124B0D3EC}" destId="{F5EA510F-9778-4E57-A2F0-72F02CA3A574}" srcOrd="0" destOrd="0" presId="urn:microsoft.com/office/officeart/2008/layout/LinedList"/>
    <dgm:cxn modelId="{4E55453A-5BEC-4DED-BB75-95CC3B3341A4}" type="presParOf" srcId="{46C01CD8-C889-4392-9008-ABC124B0D3EC}" destId="{399137A3-9A7E-4A69-B3BF-57625B71C8F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8C3403-723F-4A1B-8B5A-23795C4A608B}" type="doc">
      <dgm:prSet loTypeId="urn:microsoft.com/office/officeart/2005/8/layout/list1" loCatId="list" qsTypeId="urn:microsoft.com/office/officeart/2005/8/quickstyle/simple2" qsCatId="simple" csTypeId="urn:microsoft.com/office/officeart/2005/8/colors/accent0_3" csCatId="mainScheme" phldr="1"/>
      <dgm:spPr/>
      <dgm:t>
        <a:bodyPr/>
        <a:lstStyle/>
        <a:p>
          <a:endParaRPr lang="en-US"/>
        </a:p>
      </dgm:t>
    </dgm:pt>
    <dgm:pt modelId="{9E1FC4FB-53B1-4276-92CA-9DE065C8304A}">
      <dgm:prSet phldrT="[Text]"/>
      <dgm:spPr/>
      <dgm:t>
        <a:bodyPr/>
        <a:lstStyle/>
        <a:p>
          <a:r>
            <a:rPr lang="en-US" b="1"/>
            <a:t>Power Distance</a:t>
          </a:r>
        </a:p>
      </dgm:t>
    </dgm:pt>
    <dgm:pt modelId="{2BA753C3-ADB7-4200-AA66-898A3F5DD125}" type="parTrans" cxnId="{2E487BD1-64DE-4C2B-88CE-EA88A016E26C}">
      <dgm:prSet/>
      <dgm:spPr/>
      <dgm:t>
        <a:bodyPr/>
        <a:lstStyle/>
        <a:p>
          <a:endParaRPr lang="en-US" sz="2400"/>
        </a:p>
      </dgm:t>
    </dgm:pt>
    <dgm:pt modelId="{A589B268-4657-434B-8F6A-C6A34E333662}" type="sibTrans" cxnId="{2E487BD1-64DE-4C2B-88CE-EA88A016E26C}">
      <dgm:prSet/>
      <dgm:spPr/>
      <dgm:t>
        <a:bodyPr/>
        <a:lstStyle/>
        <a:p>
          <a:endParaRPr lang="en-US"/>
        </a:p>
      </dgm:t>
    </dgm:pt>
    <dgm:pt modelId="{E8FA1CAE-B579-464B-AFF4-8C48E4B6304E}">
      <dgm:prSet phldrT="[Text]"/>
      <dgm:spPr/>
      <dgm:t>
        <a:bodyPr/>
        <a:lstStyle/>
        <a:p>
          <a:r>
            <a:rPr kumimoji="0" lang="en-US" altLang="en-US" b="1" i="0" u="none" strike="noStrike" cap="none" normalizeH="0" baseline="0">
              <a:effectLst/>
              <a:latin typeface="Arial" panose="020B0604020202020204" pitchFamily="34" charset="0"/>
            </a:rPr>
            <a:t>UK: </a:t>
          </a:r>
          <a:r>
            <a:rPr kumimoji="0" lang="en-US" altLang="en-US" b="0" i="0" u="none" strike="noStrike" cap="none" normalizeH="0" baseline="0">
              <a:effectLst/>
              <a:latin typeface="Arial" panose="020B0604020202020204" pitchFamily="34" charset="0"/>
            </a:rPr>
            <a:t>Low power distance, with an egalitarian approach to management.</a:t>
          </a:r>
          <a:endParaRPr lang="en-US"/>
        </a:p>
      </dgm:t>
    </dgm:pt>
    <dgm:pt modelId="{F433E0F1-288A-4A09-81E2-B093E0358CC2}" type="parTrans" cxnId="{32D47F85-73F9-4E27-A1E0-554D0EDB049B}">
      <dgm:prSet/>
      <dgm:spPr/>
      <dgm:t>
        <a:bodyPr/>
        <a:lstStyle/>
        <a:p>
          <a:endParaRPr lang="en-US" sz="2400"/>
        </a:p>
      </dgm:t>
    </dgm:pt>
    <dgm:pt modelId="{C1251303-BF98-4D53-A5BF-11C7F484012C}" type="sibTrans" cxnId="{32D47F85-73F9-4E27-A1E0-554D0EDB049B}">
      <dgm:prSet/>
      <dgm:spPr/>
      <dgm:t>
        <a:bodyPr/>
        <a:lstStyle/>
        <a:p>
          <a:endParaRPr lang="en-US"/>
        </a:p>
      </dgm:t>
    </dgm:pt>
    <dgm:pt modelId="{407DC73D-F724-4911-ADA9-7EDA995D1E8A}">
      <dgm:prSet phldrT="[Text]"/>
      <dgm:spPr/>
      <dgm:t>
        <a:bodyPr/>
        <a:lstStyle/>
        <a:p>
          <a:r>
            <a:rPr lang="en-US" b="1"/>
            <a:t>Individualism</a:t>
          </a:r>
        </a:p>
      </dgm:t>
    </dgm:pt>
    <dgm:pt modelId="{B17E92C8-259F-469A-989F-6BCD1735CF5C}" type="parTrans" cxnId="{D4B97876-B797-48C4-B230-4D0F621D3BD4}">
      <dgm:prSet/>
      <dgm:spPr/>
      <dgm:t>
        <a:bodyPr/>
        <a:lstStyle/>
        <a:p>
          <a:endParaRPr lang="en-US" sz="2400"/>
        </a:p>
      </dgm:t>
    </dgm:pt>
    <dgm:pt modelId="{8B978CD2-D2FC-452B-A391-BEBBCCDEE988}" type="sibTrans" cxnId="{D4B97876-B797-48C4-B230-4D0F621D3BD4}">
      <dgm:prSet/>
      <dgm:spPr/>
      <dgm:t>
        <a:bodyPr/>
        <a:lstStyle/>
        <a:p>
          <a:endParaRPr lang="en-US"/>
        </a:p>
      </dgm:t>
    </dgm:pt>
    <dgm:pt modelId="{95CA3957-28B0-4B81-9B7C-0E3793E8C352}">
      <dgm:prSet phldrT="[Text]"/>
      <dgm:spPr/>
      <dgm:t>
        <a:bodyPr/>
        <a:lstStyle/>
        <a:p>
          <a:r>
            <a:rPr kumimoji="0" lang="en-US" altLang="en-US" b="1" i="0" u="none" strike="noStrike" cap="none" normalizeH="0" baseline="0">
              <a:effectLst/>
              <a:latin typeface="Arial" panose="020B0604020202020204" pitchFamily="34" charset="0"/>
            </a:rPr>
            <a:t>UK: </a:t>
          </a:r>
          <a:r>
            <a:rPr kumimoji="0" lang="en-US" altLang="en-US" b="0" i="0" u="none" strike="noStrike" cap="none" normalizeH="0" baseline="0">
              <a:effectLst/>
              <a:latin typeface="Arial" panose="020B0604020202020204" pitchFamily="34" charset="0"/>
            </a:rPr>
            <a:t>High individualism, with a strong emphasis on personal achievements and autonomy.</a:t>
          </a:r>
          <a:endParaRPr lang="en-US"/>
        </a:p>
      </dgm:t>
    </dgm:pt>
    <dgm:pt modelId="{340FB58E-57CD-4DD9-B623-B03B72397762}" type="parTrans" cxnId="{81456893-D871-478B-A84D-0DB9296986E5}">
      <dgm:prSet/>
      <dgm:spPr/>
      <dgm:t>
        <a:bodyPr/>
        <a:lstStyle/>
        <a:p>
          <a:endParaRPr lang="en-US" sz="2400"/>
        </a:p>
      </dgm:t>
    </dgm:pt>
    <dgm:pt modelId="{923B4FD8-839C-4AC9-83F9-EAD92C68F540}" type="sibTrans" cxnId="{81456893-D871-478B-A84D-0DB9296986E5}">
      <dgm:prSet/>
      <dgm:spPr/>
      <dgm:t>
        <a:bodyPr/>
        <a:lstStyle/>
        <a:p>
          <a:endParaRPr lang="en-US"/>
        </a:p>
      </dgm:t>
    </dgm:pt>
    <dgm:pt modelId="{F3A84FB3-6872-4BFA-AF25-1D82B6192371}">
      <dgm:prSet phldrT="[Text]"/>
      <dgm:spPr/>
      <dgm:t>
        <a:bodyPr/>
        <a:lstStyle/>
        <a:p>
          <a:pPr>
            <a:buClrTx/>
            <a:buSzTx/>
            <a:buFontTx/>
            <a:buChar char="•"/>
          </a:pPr>
          <a:r>
            <a:rPr kumimoji="0" lang="en-US" altLang="en-US" b="1" i="0" u="none" strike="noStrike" cap="none" normalizeH="0" baseline="0">
              <a:effectLst/>
              <a:latin typeface="Arial" panose="020B0604020202020204" pitchFamily="34" charset="0"/>
            </a:rPr>
            <a:t>UK: </a:t>
          </a:r>
          <a:r>
            <a:rPr kumimoji="0" lang="en-US" altLang="en-US" b="0" i="0" u="none" strike="noStrike" cap="none" normalizeH="0" baseline="0">
              <a:effectLst/>
              <a:latin typeface="Arial" panose="020B0604020202020204" pitchFamily="34" charset="0"/>
            </a:rPr>
            <a:t>Moderate avoidance of uncertainty, with rules and laws that are easier to follow.</a:t>
          </a:r>
          <a:endParaRPr lang="en-US"/>
        </a:p>
      </dgm:t>
    </dgm:pt>
    <dgm:pt modelId="{9123C30F-F38C-436D-8426-1FD3A698BA9A}" type="parTrans" cxnId="{4959E563-F187-4FB6-BFB7-DBAF0AB49DAC}">
      <dgm:prSet/>
      <dgm:spPr/>
      <dgm:t>
        <a:bodyPr/>
        <a:lstStyle/>
        <a:p>
          <a:endParaRPr lang="en-US" sz="2400"/>
        </a:p>
      </dgm:t>
    </dgm:pt>
    <dgm:pt modelId="{31A31E7A-15A5-4CAC-A21D-065688400607}" type="sibTrans" cxnId="{4959E563-F187-4FB6-BFB7-DBAF0AB49DAC}">
      <dgm:prSet/>
      <dgm:spPr/>
      <dgm:t>
        <a:bodyPr/>
        <a:lstStyle/>
        <a:p>
          <a:endParaRPr lang="en-US"/>
        </a:p>
      </dgm:t>
    </dgm:pt>
    <dgm:pt modelId="{D53B3A27-31AE-46EE-A303-C24E0BBC0623}">
      <dgm:prSet phldrT="[Text]"/>
      <dgm:spPr/>
      <dgm:t>
        <a:bodyPr/>
        <a:lstStyle/>
        <a:p>
          <a:pPr>
            <a:buFont typeface="Arial" panose="020B0604020202020204" pitchFamily="34" charset="0"/>
            <a:buChar char="•"/>
          </a:pPr>
          <a:r>
            <a:rPr lang="en-US" b="1"/>
            <a:t>Uncertainty Avoidance</a:t>
          </a:r>
          <a:endParaRPr lang="en-US"/>
        </a:p>
      </dgm:t>
    </dgm:pt>
    <dgm:pt modelId="{81F5DAB7-6F59-4A0A-813C-310BC305112F}" type="parTrans" cxnId="{F252DFB9-FC04-40EF-9E40-01E75EE6561E}">
      <dgm:prSet/>
      <dgm:spPr/>
      <dgm:t>
        <a:bodyPr/>
        <a:lstStyle/>
        <a:p>
          <a:endParaRPr lang="en-US" sz="2400"/>
        </a:p>
      </dgm:t>
    </dgm:pt>
    <dgm:pt modelId="{4AA28A06-3B3F-40F5-AD25-DAEABB2CD245}" type="sibTrans" cxnId="{F252DFB9-FC04-40EF-9E40-01E75EE6561E}">
      <dgm:prSet/>
      <dgm:spPr/>
      <dgm:t>
        <a:bodyPr/>
        <a:lstStyle/>
        <a:p>
          <a:endParaRPr lang="en-US"/>
        </a:p>
      </dgm:t>
    </dgm:pt>
    <dgm:pt modelId="{F24FFDE2-6858-45BB-A528-D26C998C5EFE}">
      <dgm:prSet/>
      <dgm:spPr/>
      <dgm:t>
        <a:bodyPr/>
        <a:lstStyle/>
        <a:p>
          <a:r>
            <a:rPr kumimoji="0" lang="en-US" altLang="en-US" b="1" i="0" u="none" strike="noStrike" cap="none" normalizeH="0" baseline="0">
              <a:effectLst/>
              <a:latin typeface="Arial" panose="020B0604020202020204" pitchFamily="34" charset="0"/>
            </a:rPr>
            <a:t>Germany: </a:t>
          </a:r>
          <a:r>
            <a:rPr kumimoji="0" lang="en-US" altLang="en-US" b="0" i="0" u="none" strike="noStrike" cap="none" normalizeH="0" baseline="0">
              <a:effectLst/>
              <a:latin typeface="Arial" panose="020B0604020202020204" pitchFamily="34" charset="0"/>
            </a:rPr>
            <a:t>Power distance is medium, and there is a clear respect for authority and order.</a:t>
          </a:r>
        </a:p>
      </dgm:t>
    </dgm:pt>
    <dgm:pt modelId="{5D526F40-13CE-4FCC-BC65-3EB217CBB85D}" type="parTrans" cxnId="{AB91DE17-B487-4016-BDC9-7C618B13CF55}">
      <dgm:prSet/>
      <dgm:spPr/>
      <dgm:t>
        <a:bodyPr/>
        <a:lstStyle/>
        <a:p>
          <a:endParaRPr lang="en-US" sz="2400"/>
        </a:p>
      </dgm:t>
    </dgm:pt>
    <dgm:pt modelId="{609BA15B-6CF5-4E84-9F6F-32FE6C23EC8A}" type="sibTrans" cxnId="{AB91DE17-B487-4016-BDC9-7C618B13CF55}">
      <dgm:prSet/>
      <dgm:spPr/>
      <dgm:t>
        <a:bodyPr/>
        <a:lstStyle/>
        <a:p>
          <a:endParaRPr lang="en-US"/>
        </a:p>
      </dgm:t>
    </dgm:pt>
    <dgm:pt modelId="{FBBA42A9-67A4-4DB2-9475-9836AC020A95}">
      <dgm:prSet/>
      <dgm:spPr/>
      <dgm:t>
        <a:bodyPr/>
        <a:lstStyle/>
        <a:p>
          <a:r>
            <a:rPr kumimoji="0" lang="en-US" altLang="en-US" b="1" i="0" u="none" strike="noStrike" cap="none" normalizeH="0" baseline="0">
              <a:effectLst/>
              <a:latin typeface="Arial" panose="020B0604020202020204" pitchFamily="34" charset="0"/>
            </a:rPr>
            <a:t>Germany: </a:t>
          </a:r>
          <a:r>
            <a:rPr kumimoji="0" lang="en-US" altLang="en-US" b="0" i="0" u="none" strike="noStrike" cap="none" normalizeH="0" baseline="0">
              <a:effectLst/>
              <a:latin typeface="Arial" panose="020B0604020202020204" pitchFamily="34" charset="0"/>
            </a:rPr>
            <a:t>Moderate individualism, balancing individual and collective interests.</a:t>
          </a:r>
          <a:endParaRPr lang="en-US"/>
        </a:p>
      </dgm:t>
    </dgm:pt>
    <dgm:pt modelId="{EF65715F-22B9-47A9-8031-9E02DBE11D32}" type="parTrans" cxnId="{E8E26156-0159-4386-9D7E-4ADF0AC0E52E}">
      <dgm:prSet/>
      <dgm:spPr/>
      <dgm:t>
        <a:bodyPr/>
        <a:lstStyle/>
        <a:p>
          <a:endParaRPr lang="en-US" sz="2400"/>
        </a:p>
      </dgm:t>
    </dgm:pt>
    <dgm:pt modelId="{D8E027F9-4C9A-4331-9199-B6FB7998CE15}" type="sibTrans" cxnId="{E8E26156-0159-4386-9D7E-4ADF0AC0E52E}">
      <dgm:prSet/>
      <dgm:spPr/>
      <dgm:t>
        <a:bodyPr/>
        <a:lstStyle/>
        <a:p>
          <a:endParaRPr lang="en-US"/>
        </a:p>
      </dgm:t>
    </dgm:pt>
    <dgm:pt modelId="{72B9D18D-DB18-43C7-90A1-9A01C073C6D7}">
      <dgm:prSet/>
      <dgm:spPr/>
      <dgm:t>
        <a:bodyPr/>
        <a:lstStyle/>
        <a:p>
          <a:r>
            <a:rPr kumimoji="0" lang="en-US" altLang="en-US" b="1" i="0" u="none" strike="noStrike" cap="none" normalizeH="0" baseline="0">
              <a:effectLst/>
              <a:latin typeface="Arial" panose="020B0604020202020204" pitchFamily="34" charset="0"/>
            </a:rPr>
            <a:t>Germany</a:t>
          </a:r>
          <a:r>
            <a:rPr kumimoji="0" lang="en-US" altLang="en-US" b="0" i="0" u="none" strike="noStrike" cap="none" normalizeH="0" baseline="0">
              <a:effectLst/>
              <a:latin typeface="Arial" panose="020B0604020202020204" pitchFamily="34" charset="0"/>
            </a:rPr>
            <a:t>: Very good at avoiding doubt and liking structured settings with clear rules.</a:t>
          </a:r>
        </a:p>
      </dgm:t>
    </dgm:pt>
    <dgm:pt modelId="{FB2E9BB1-0921-4107-A86B-3EB11C229BDF}" type="parTrans" cxnId="{ECAF8AF5-2B17-4DDA-8F02-4FE3FB990EAD}">
      <dgm:prSet/>
      <dgm:spPr/>
      <dgm:t>
        <a:bodyPr/>
        <a:lstStyle/>
        <a:p>
          <a:endParaRPr lang="en-US" sz="2400"/>
        </a:p>
      </dgm:t>
    </dgm:pt>
    <dgm:pt modelId="{763FFCA4-0912-4BF3-A544-A310D77542E9}" type="sibTrans" cxnId="{ECAF8AF5-2B17-4DDA-8F02-4FE3FB990EAD}">
      <dgm:prSet/>
      <dgm:spPr/>
      <dgm:t>
        <a:bodyPr/>
        <a:lstStyle/>
        <a:p>
          <a:endParaRPr lang="en-US"/>
        </a:p>
      </dgm:t>
    </dgm:pt>
    <dgm:pt modelId="{815F2199-2AFB-47BD-A8C8-99616DA81530}">
      <dgm:prSet/>
      <dgm:spPr/>
      <dgm:t>
        <a:bodyPr/>
        <a:lstStyle/>
        <a:p>
          <a:endParaRPr kumimoji="0" lang="en-US" altLang="en-US" b="0" i="0" u="none" strike="noStrike" cap="none" normalizeH="0" baseline="0">
            <a:effectLst/>
            <a:latin typeface="Arial" panose="020B0604020202020204" pitchFamily="34" charset="0"/>
          </a:endParaRPr>
        </a:p>
      </dgm:t>
    </dgm:pt>
    <dgm:pt modelId="{AAD152D3-A548-401F-BB2E-12C3B108304C}" type="parTrans" cxnId="{AB6AF3FA-36FC-4AE4-96B4-9FC538D9A689}">
      <dgm:prSet/>
      <dgm:spPr/>
      <dgm:t>
        <a:bodyPr/>
        <a:lstStyle/>
        <a:p>
          <a:endParaRPr lang="en-US" sz="2400"/>
        </a:p>
      </dgm:t>
    </dgm:pt>
    <dgm:pt modelId="{FAAFE49B-D04D-417F-B1E4-03EA49DAE6AB}" type="sibTrans" cxnId="{AB6AF3FA-36FC-4AE4-96B4-9FC538D9A689}">
      <dgm:prSet/>
      <dgm:spPr/>
      <dgm:t>
        <a:bodyPr/>
        <a:lstStyle/>
        <a:p>
          <a:endParaRPr lang="en-US"/>
        </a:p>
      </dgm:t>
    </dgm:pt>
    <dgm:pt modelId="{9958661F-610C-4315-ABF0-DA194FD02F20}" type="pres">
      <dgm:prSet presAssocID="{178C3403-723F-4A1B-8B5A-23795C4A608B}" presName="linear" presStyleCnt="0">
        <dgm:presLayoutVars>
          <dgm:dir/>
          <dgm:animLvl val="lvl"/>
          <dgm:resizeHandles val="exact"/>
        </dgm:presLayoutVars>
      </dgm:prSet>
      <dgm:spPr/>
    </dgm:pt>
    <dgm:pt modelId="{21985812-B17C-45C4-B07A-34CA6CEB1DF2}" type="pres">
      <dgm:prSet presAssocID="{9E1FC4FB-53B1-4276-92CA-9DE065C8304A}" presName="parentLin" presStyleCnt="0"/>
      <dgm:spPr/>
    </dgm:pt>
    <dgm:pt modelId="{111B1D15-FAD8-407A-AC86-9E4B0967495E}" type="pres">
      <dgm:prSet presAssocID="{9E1FC4FB-53B1-4276-92CA-9DE065C8304A}" presName="parentLeftMargin" presStyleLbl="node1" presStyleIdx="0" presStyleCnt="3"/>
      <dgm:spPr/>
    </dgm:pt>
    <dgm:pt modelId="{5BC7922D-1905-42B6-9797-684F83B612B4}" type="pres">
      <dgm:prSet presAssocID="{9E1FC4FB-53B1-4276-92CA-9DE065C8304A}" presName="parentText" presStyleLbl="node1" presStyleIdx="0" presStyleCnt="3">
        <dgm:presLayoutVars>
          <dgm:chMax val="0"/>
          <dgm:bulletEnabled val="1"/>
        </dgm:presLayoutVars>
      </dgm:prSet>
      <dgm:spPr/>
    </dgm:pt>
    <dgm:pt modelId="{53F9B14D-3A7E-49CF-A684-920B51FC12F1}" type="pres">
      <dgm:prSet presAssocID="{9E1FC4FB-53B1-4276-92CA-9DE065C8304A}" presName="negativeSpace" presStyleCnt="0"/>
      <dgm:spPr/>
    </dgm:pt>
    <dgm:pt modelId="{7CA84753-0E57-41EC-832D-211F7B7DE367}" type="pres">
      <dgm:prSet presAssocID="{9E1FC4FB-53B1-4276-92CA-9DE065C8304A}" presName="childText" presStyleLbl="conFgAcc1" presStyleIdx="0" presStyleCnt="3">
        <dgm:presLayoutVars>
          <dgm:bulletEnabled val="1"/>
        </dgm:presLayoutVars>
      </dgm:prSet>
      <dgm:spPr/>
    </dgm:pt>
    <dgm:pt modelId="{25B4BB1D-C12F-4C8F-8C81-183EBC404067}" type="pres">
      <dgm:prSet presAssocID="{A589B268-4657-434B-8F6A-C6A34E333662}" presName="spaceBetweenRectangles" presStyleCnt="0"/>
      <dgm:spPr/>
    </dgm:pt>
    <dgm:pt modelId="{5F651221-E0E2-4532-B9F8-BC23FC0902E8}" type="pres">
      <dgm:prSet presAssocID="{407DC73D-F724-4911-ADA9-7EDA995D1E8A}" presName="parentLin" presStyleCnt="0"/>
      <dgm:spPr/>
    </dgm:pt>
    <dgm:pt modelId="{86A7D0B9-1C4B-41D7-A344-0A83A7122485}" type="pres">
      <dgm:prSet presAssocID="{407DC73D-F724-4911-ADA9-7EDA995D1E8A}" presName="parentLeftMargin" presStyleLbl="node1" presStyleIdx="0" presStyleCnt="3"/>
      <dgm:spPr/>
    </dgm:pt>
    <dgm:pt modelId="{61D2E868-E911-420A-9654-A4D2A704A11B}" type="pres">
      <dgm:prSet presAssocID="{407DC73D-F724-4911-ADA9-7EDA995D1E8A}" presName="parentText" presStyleLbl="node1" presStyleIdx="1" presStyleCnt="3">
        <dgm:presLayoutVars>
          <dgm:chMax val="0"/>
          <dgm:bulletEnabled val="1"/>
        </dgm:presLayoutVars>
      </dgm:prSet>
      <dgm:spPr/>
    </dgm:pt>
    <dgm:pt modelId="{1B7CD627-350F-45DB-B9AB-D2B4FC866BD2}" type="pres">
      <dgm:prSet presAssocID="{407DC73D-F724-4911-ADA9-7EDA995D1E8A}" presName="negativeSpace" presStyleCnt="0"/>
      <dgm:spPr/>
    </dgm:pt>
    <dgm:pt modelId="{8CEF8A85-DF40-49E8-9EA3-66BFCC8A3508}" type="pres">
      <dgm:prSet presAssocID="{407DC73D-F724-4911-ADA9-7EDA995D1E8A}" presName="childText" presStyleLbl="conFgAcc1" presStyleIdx="1" presStyleCnt="3">
        <dgm:presLayoutVars>
          <dgm:bulletEnabled val="1"/>
        </dgm:presLayoutVars>
      </dgm:prSet>
      <dgm:spPr/>
    </dgm:pt>
    <dgm:pt modelId="{D2B6886B-8D01-4BE9-9340-66977ABCD1B6}" type="pres">
      <dgm:prSet presAssocID="{8B978CD2-D2FC-452B-A391-BEBBCCDEE988}" presName="spaceBetweenRectangles" presStyleCnt="0"/>
      <dgm:spPr/>
    </dgm:pt>
    <dgm:pt modelId="{AF68690E-042E-4A92-8D92-44945ABDCBFD}" type="pres">
      <dgm:prSet presAssocID="{D53B3A27-31AE-46EE-A303-C24E0BBC0623}" presName="parentLin" presStyleCnt="0"/>
      <dgm:spPr/>
    </dgm:pt>
    <dgm:pt modelId="{C2F14926-CC1D-43BB-8044-7BF48E061CC8}" type="pres">
      <dgm:prSet presAssocID="{D53B3A27-31AE-46EE-A303-C24E0BBC0623}" presName="parentLeftMargin" presStyleLbl="node1" presStyleIdx="1" presStyleCnt="3"/>
      <dgm:spPr/>
    </dgm:pt>
    <dgm:pt modelId="{3BE69368-0349-432F-AC80-51D90062F55C}" type="pres">
      <dgm:prSet presAssocID="{D53B3A27-31AE-46EE-A303-C24E0BBC0623}" presName="parentText" presStyleLbl="node1" presStyleIdx="2" presStyleCnt="3">
        <dgm:presLayoutVars>
          <dgm:chMax val="0"/>
          <dgm:bulletEnabled val="1"/>
        </dgm:presLayoutVars>
      </dgm:prSet>
      <dgm:spPr/>
    </dgm:pt>
    <dgm:pt modelId="{A4A275A8-6749-4A3B-A0B0-E56C1D035778}" type="pres">
      <dgm:prSet presAssocID="{D53B3A27-31AE-46EE-A303-C24E0BBC0623}" presName="negativeSpace" presStyleCnt="0"/>
      <dgm:spPr/>
    </dgm:pt>
    <dgm:pt modelId="{286B5D94-FA23-443E-A0E2-769DCB5307AE}" type="pres">
      <dgm:prSet presAssocID="{D53B3A27-31AE-46EE-A303-C24E0BBC0623}" presName="childText" presStyleLbl="conFgAcc1" presStyleIdx="2" presStyleCnt="3">
        <dgm:presLayoutVars>
          <dgm:bulletEnabled val="1"/>
        </dgm:presLayoutVars>
      </dgm:prSet>
      <dgm:spPr/>
    </dgm:pt>
  </dgm:ptLst>
  <dgm:cxnLst>
    <dgm:cxn modelId="{FEF0E302-27C1-4E81-8838-6E3B01FC87A1}" type="presOf" srcId="{407DC73D-F724-4911-ADA9-7EDA995D1E8A}" destId="{61D2E868-E911-420A-9654-A4D2A704A11B}" srcOrd="1" destOrd="0" presId="urn:microsoft.com/office/officeart/2005/8/layout/list1"/>
    <dgm:cxn modelId="{928FB20E-1DDC-4823-B903-F412EB88AB6F}" type="presOf" srcId="{815F2199-2AFB-47BD-A8C8-99616DA81530}" destId="{7CA84753-0E57-41EC-832D-211F7B7DE367}" srcOrd="0" destOrd="2" presId="urn:microsoft.com/office/officeart/2005/8/layout/list1"/>
    <dgm:cxn modelId="{D87A3017-E9B3-4ED6-9560-6CDE2AB6E12E}" type="presOf" srcId="{D53B3A27-31AE-46EE-A303-C24E0BBC0623}" destId="{3BE69368-0349-432F-AC80-51D90062F55C}" srcOrd="1" destOrd="0" presId="urn:microsoft.com/office/officeart/2005/8/layout/list1"/>
    <dgm:cxn modelId="{AB91DE17-B487-4016-BDC9-7C618B13CF55}" srcId="{9E1FC4FB-53B1-4276-92CA-9DE065C8304A}" destId="{F24FFDE2-6858-45BB-A528-D26C998C5EFE}" srcOrd="1" destOrd="0" parTransId="{5D526F40-13CE-4FCC-BC65-3EB217CBB85D}" sibTransId="{609BA15B-6CF5-4E84-9F6F-32FE6C23EC8A}"/>
    <dgm:cxn modelId="{3003DC5B-35E2-4BE8-9D11-5EFB33E6AEED}" type="presOf" srcId="{9E1FC4FB-53B1-4276-92CA-9DE065C8304A}" destId="{5BC7922D-1905-42B6-9797-684F83B612B4}" srcOrd="1" destOrd="0" presId="urn:microsoft.com/office/officeart/2005/8/layout/list1"/>
    <dgm:cxn modelId="{4959E563-F187-4FB6-BFB7-DBAF0AB49DAC}" srcId="{D53B3A27-31AE-46EE-A303-C24E0BBC0623}" destId="{F3A84FB3-6872-4BFA-AF25-1D82B6192371}" srcOrd="0" destOrd="0" parTransId="{9123C30F-F38C-436D-8426-1FD3A698BA9A}" sibTransId="{31A31E7A-15A5-4CAC-A21D-065688400607}"/>
    <dgm:cxn modelId="{0221DD48-A0FF-4133-9156-9A84733C20E3}" type="presOf" srcId="{72B9D18D-DB18-43C7-90A1-9A01C073C6D7}" destId="{286B5D94-FA23-443E-A0E2-769DCB5307AE}" srcOrd="0" destOrd="1" presId="urn:microsoft.com/office/officeart/2005/8/layout/list1"/>
    <dgm:cxn modelId="{E8E26156-0159-4386-9D7E-4ADF0AC0E52E}" srcId="{407DC73D-F724-4911-ADA9-7EDA995D1E8A}" destId="{FBBA42A9-67A4-4DB2-9475-9836AC020A95}" srcOrd="1" destOrd="0" parTransId="{EF65715F-22B9-47A9-8031-9E02DBE11D32}" sibTransId="{D8E027F9-4C9A-4331-9199-B6FB7998CE15}"/>
    <dgm:cxn modelId="{D4B97876-B797-48C4-B230-4D0F621D3BD4}" srcId="{178C3403-723F-4A1B-8B5A-23795C4A608B}" destId="{407DC73D-F724-4911-ADA9-7EDA995D1E8A}" srcOrd="1" destOrd="0" parTransId="{B17E92C8-259F-469A-989F-6BCD1735CF5C}" sibTransId="{8B978CD2-D2FC-452B-A391-BEBBCCDEE988}"/>
    <dgm:cxn modelId="{32D47F85-73F9-4E27-A1E0-554D0EDB049B}" srcId="{9E1FC4FB-53B1-4276-92CA-9DE065C8304A}" destId="{E8FA1CAE-B579-464B-AFF4-8C48E4B6304E}" srcOrd="0" destOrd="0" parTransId="{F433E0F1-288A-4A09-81E2-B093E0358CC2}" sibTransId="{C1251303-BF98-4D53-A5BF-11C7F484012C}"/>
    <dgm:cxn modelId="{EBF2058D-0586-4304-8264-124A8BBB24D4}" type="presOf" srcId="{95CA3957-28B0-4B81-9B7C-0E3793E8C352}" destId="{8CEF8A85-DF40-49E8-9EA3-66BFCC8A3508}" srcOrd="0" destOrd="0" presId="urn:microsoft.com/office/officeart/2005/8/layout/list1"/>
    <dgm:cxn modelId="{81456893-D871-478B-A84D-0DB9296986E5}" srcId="{407DC73D-F724-4911-ADA9-7EDA995D1E8A}" destId="{95CA3957-28B0-4B81-9B7C-0E3793E8C352}" srcOrd="0" destOrd="0" parTransId="{340FB58E-57CD-4DD9-B623-B03B72397762}" sibTransId="{923B4FD8-839C-4AC9-83F9-EAD92C68F540}"/>
    <dgm:cxn modelId="{72AF50A0-4682-465B-A0BD-60813A0A071F}" type="presOf" srcId="{407DC73D-F724-4911-ADA9-7EDA995D1E8A}" destId="{86A7D0B9-1C4B-41D7-A344-0A83A7122485}" srcOrd="0" destOrd="0" presId="urn:microsoft.com/office/officeart/2005/8/layout/list1"/>
    <dgm:cxn modelId="{324E45B2-FD2D-4758-B524-DC9A4B5780DB}" type="presOf" srcId="{E8FA1CAE-B579-464B-AFF4-8C48E4B6304E}" destId="{7CA84753-0E57-41EC-832D-211F7B7DE367}" srcOrd="0" destOrd="0" presId="urn:microsoft.com/office/officeart/2005/8/layout/list1"/>
    <dgm:cxn modelId="{F252DFB9-FC04-40EF-9E40-01E75EE6561E}" srcId="{178C3403-723F-4A1B-8B5A-23795C4A608B}" destId="{D53B3A27-31AE-46EE-A303-C24E0BBC0623}" srcOrd="2" destOrd="0" parTransId="{81F5DAB7-6F59-4A0A-813C-310BC305112F}" sibTransId="{4AA28A06-3B3F-40F5-AD25-DAEABB2CD245}"/>
    <dgm:cxn modelId="{B4E5A4C2-18E2-4220-8A13-C99F098127EB}" type="presOf" srcId="{9E1FC4FB-53B1-4276-92CA-9DE065C8304A}" destId="{111B1D15-FAD8-407A-AC86-9E4B0967495E}" srcOrd="0" destOrd="0" presId="urn:microsoft.com/office/officeart/2005/8/layout/list1"/>
    <dgm:cxn modelId="{4031C7C4-EE1B-45FC-A02D-04F257DBAC61}" type="presOf" srcId="{F24FFDE2-6858-45BB-A528-D26C998C5EFE}" destId="{7CA84753-0E57-41EC-832D-211F7B7DE367}" srcOrd="0" destOrd="1" presId="urn:microsoft.com/office/officeart/2005/8/layout/list1"/>
    <dgm:cxn modelId="{02BBE3CA-CF36-4B97-B4BC-E8F41722C9BE}" type="presOf" srcId="{F3A84FB3-6872-4BFA-AF25-1D82B6192371}" destId="{286B5D94-FA23-443E-A0E2-769DCB5307AE}" srcOrd="0" destOrd="0" presId="urn:microsoft.com/office/officeart/2005/8/layout/list1"/>
    <dgm:cxn modelId="{DBE0A0CB-ABEF-4EBE-A89D-DD0907EF4954}" type="presOf" srcId="{D53B3A27-31AE-46EE-A303-C24E0BBC0623}" destId="{C2F14926-CC1D-43BB-8044-7BF48E061CC8}" srcOrd="0" destOrd="0" presId="urn:microsoft.com/office/officeart/2005/8/layout/list1"/>
    <dgm:cxn modelId="{2E487BD1-64DE-4C2B-88CE-EA88A016E26C}" srcId="{178C3403-723F-4A1B-8B5A-23795C4A608B}" destId="{9E1FC4FB-53B1-4276-92CA-9DE065C8304A}" srcOrd="0" destOrd="0" parTransId="{2BA753C3-ADB7-4200-AA66-898A3F5DD125}" sibTransId="{A589B268-4657-434B-8F6A-C6A34E333662}"/>
    <dgm:cxn modelId="{81D281F3-89FB-4ABA-A6D3-A4C683909E5B}" type="presOf" srcId="{FBBA42A9-67A4-4DB2-9475-9836AC020A95}" destId="{8CEF8A85-DF40-49E8-9EA3-66BFCC8A3508}" srcOrd="0" destOrd="1" presId="urn:microsoft.com/office/officeart/2005/8/layout/list1"/>
    <dgm:cxn modelId="{ECAF8AF5-2B17-4DDA-8F02-4FE3FB990EAD}" srcId="{D53B3A27-31AE-46EE-A303-C24E0BBC0623}" destId="{72B9D18D-DB18-43C7-90A1-9A01C073C6D7}" srcOrd="1" destOrd="0" parTransId="{FB2E9BB1-0921-4107-A86B-3EB11C229BDF}" sibTransId="{763FFCA4-0912-4BF3-A544-A310D77542E9}"/>
    <dgm:cxn modelId="{AB6AF3FA-36FC-4AE4-96B4-9FC538D9A689}" srcId="{9E1FC4FB-53B1-4276-92CA-9DE065C8304A}" destId="{815F2199-2AFB-47BD-A8C8-99616DA81530}" srcOrd="2" destOrd="0" parTransId="{AAD152D3-A548-401F-BB2E-12C3B108304C}" sibTransId="{FAAFE49B-D04D-417F-B1E4-03EA49DAE6AB}"/>
    <dgm:cxn modelId="{BE6D41FB-D464-4149-AEB3-22F821A71332}" type="presOf" srcId="{178C3403-723F-4A1B-8B5A-23795C4A608B}" destId="{9958661F-610C-4315-ABF0-DA194FD02F20}" srcOrd="0" destOrd="0" presId="urn:microsoft.com/office/officeart/2005/8/layout/list1"/>
    <dgm:cxn modelId="{2498142A-4B4F-4455-ACC8-8FAE0240A359}" type="presParOf" srcId="{9958661F-610C-4315-ABF0-DA194FD02F20}" destId="{21985812-B17C-45C4-B07A-34CA6CEB1DF2}" srcOrd="0" destOrd="0" presId="urn:microsoft.com/office/officeart/2005/8/layout/list1"/>
    <dgm:cxn modelId="{F83B42A1-97B8-4E9D-92CC-5E98EC142331}" type="presParOf" srcId="{21985812-B17C-45C4-B07A-34CA6CEB1DF2}" destId="{111B1D15-FAD8-407A-AC86-9E4B0967495E}" srcOrd="0" destOrd="0" presId="urn:microsoft.com/office/officeart/2005/8/layout/list1"/>
    <dgm:cxn modelId="{7E68210D-2E53-4001-8245-DBCE6F49288E}" type="presParOf" srcId="{21985812-B17C-45C4-B07A-34CA6CEB1DF2}" destId="{5BC7922D-1905-42B6-9797-684F83B612B4}" srcOrd="1" destOrd="0" presId="urn:microsoft.com/office/officeart/2005/8/layout/list1"/>
    <dgm:cxn modelId="{4A93E970-BC95-4F63-9A7A-6CC8780DD1B6}" type="presParOf" srcId="{9958661F-610C-4315-ABF0-DA194FD02F20}" destId="{53F9B14D-3A7E-49CF-A684-920B51FC12F1}" srcOrd="1" destOrd="0" presId="urn:microsoft.com/office/officeart/2005/8/layout/list1"/>
    <dgm:cxn modelId="{70F06CE4-9D4E-43A9-9D31-3A6751355E71}" type="presParOf" srcId="{9958661F-610C-4315-ABF0-DA194FD02F20}" destId="{7CA84753-0E57-41EC-832D-211F7B7DE367}" srcOrd="2" destOrd="0" presId="urn:microsoft.com/office/officeart/2005/8/layout/list1"/>
    <dgm:cxn modelId="{2C253134-4F2A-4E7D-96CC-B2DFE0619ABE}" type="presParOf" srcId="{9958661F-610C-4315-ABF0-DA194FD02F20}" destId="{25B4BB1D-C12F-4C8F-8C81-183EBC404067}" srcOrd="3" destOrd="0" presId="urn:microsoft.com/office/officeart/2005/8/layout/list1"/>
    <dgm:cxn modelId="{28A2DBF3-2D02-4183-B320-CFA79242DEF1}" type="presParOf" srcId="{9958661F-610C-4315-ABF0-DA194FD02F20}" destId="{5F651221-E0E2-4532-B9F8-BC23FC0902E8}" srcOrd="4" destOrd="0" presId="urn:microsoft.com/office/officeart/2005/8/layout/list1"/>
    <dgm:cxn modelId="{F459A8C9-6415-4533-89E3-F6F4542EB861}" type="presParOf" srcId="{5F651221-E0E2-4532-B9F8-BC23FC0902E8}" destId="{86A7D0B9-1C4B-41D7-A344-0A83A7122485}" srcOrd="0" destOrd="0" presId="urn:microsoft.com/office/officeart/2005/8/layout/list1"/>
    <dgm:cxn modelId="{4F5BE976-3A73-4C7E-8AC7-066370A412A9}" type="presParOf" srcId="{5F651221-E0E2-4532-B9F8-BC23FC0902E8}" destId="{61D2E868-E911-420A-9654-A4D2A704A11B}" srcOrd="1" destOrd="0" presId="urn:microsoft.com/office/officeart/2005/8/layout/list1"/>
    <dgm:cxn modelId="{A9793219-B1E7-405A-BF68-627E4B86E6D5}" type="presParOf" srcId="{9958661F-610C-4315-ABF0-DA194FD02F20}" destId="{1B7CD627-350F-45DB-B9AB-D2B4FC866BD2}" srcOrd="5" destOrd="0" presId="urn:microsoft.com/office/officeart/2005/8/layout/list1"/>
    <dgm:cxn modelId="{6895B908-E843-497B-BB42-B1F68AAFF1D2}" type="presParOf" srcId="{9958661F-610C-4315-ABF0-DA194FD02F20}" destId="{8CEF8A85-DF40-49E8-9EA3-66BFCC8A3508}" srcOrd="6" destOrd="0" presId="urn:microsoft.com/office/officeart/2005/8/layout/list1"/>
    <dgm:cxn modelId="{A02FB258-FF5A-44A2-ABE9-0250FB944385}" type="presParOf" srcId="{9958661F-610C-4315-ABF0-DA194FD02F20}" destId="{D2B6886B-8D01-4BE9-9340-66977ABCD1B6}" srcOrd="7" destOrd="0" presId="urn:microsoft.com/office/officeart/2005/8/layout/list1"/>
    <dgm:cxn modelId="{2C4FF0E1-A7ED-4557-A2AD-DF5382D9180C}" type="presParOf" srcId="{9958661F-610C-4315-ABF0-DA194FD02F20}" destId="{AF68690E-042E-4A92-8D92-44945ABDCBFD}" srcOrd="8" destOrd="0" presId="urn:microsoft.com/office/officeart/2005/8/layout/list1"/>
    <dgm:cxn modelId="{A39044BB-B744-4C31-8E62-34D8FA16DDC0}" type="presParOf" srcId="{AF68690E-042E-4A92-8D92-44945ABDCBFD}" destId="{C2F14926-CC1D-43BB-8044-7BF48E061CC8}" srcOrd="0" destOrd="0" presId="urn:microsoft.com/office/officeart/2005/8/layout/list1"/>
    <dgm:cxn modelId="{8BBCD65F-3457-4179-BB06-4873C357EB7C}" type="presParOf" srcId="{AF68690E-042E-4A92-8D92-44945ABDCBFD}" destId="{3BE69368-0349-432F-AC80-51D90062F55C}" srcOrd="1" destOrd="0" presId="urn:microsoft.com/office/officeart/2005/8/layout/list1"/>
    <dgm:cxn modelId="{9A9004AE-90F6-4514-816E-42A1B7B4EFD4}" type="presParOf" srcId="{9958661F-610C-4315-ABF0-DA194FD02F20}" destId="{A4A275A8-6749-4A3B-A0B0-E56C1D035778}" srcOrd="9" destOrd="0" presId="urn:microsoft.com/office/officeart/2005/8/layout/list1"/>
    <dgm:cxn modelId="{E1ECD5EA-61ED-432D-B041-4F0B5ADB4209}" type="presParOf" srcId="{9958661F-610C-4315-ABF0-DA194FD02F20}" destId="{286B5D94-FA23-443E-A0E2-769DCB5307AE}"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78C3403-723F-4A1B-8B5A-23795C4A608B}" type="doc">
      <dgm:prSet loTypeId="urn:microsoft.com/office/officeart/2016/7/layout/VerticalSolidActionList" loCatId="List" qsTypeId="urn:microsoft.com/office/officeart/2005/8/quickstyle/simple1" qsCatId="simple" csTypeId="urn:microsoft.com/office/officeart/2005/8/colors/accent5_2" csCatId="accent5" phldr="1"/>
      <dgm:spPr/>
      <dgm:t>
        <a:bodyPr/>
        <a:lstStyle/>
        <a:p>
          <a:endParaRPr lang="en-US"/>
        </a:p>
      </dgm:t>
    </dgm:pt>
    <dgm:pt modelId="{92DFB5EA-DE0F-4BD7-B099-08679AA44554}">
      <dgm:prSet/>
      <dgm:spPr/>
      <dgm:t>
        <a:bodyPr/>
        <a:lstStyle/>
        <a:p>
          <a:r>
            <a:rPr kumimoji="0" lang="en-US" altLang="en-US" b="1" i="0" u="none" strike="noStrike" cap="none" normalizeH="0" baseline="0">
              <a:effectLst/>
              <a:latin typeface="Arial" panose="020B0604020202020204" pitchFamily="34" charset="0"/>
            </a:rPr>
            <a:t>Masculinity</a:t>
          </a:r>
          <a:endParaRPr kumimoji="0" lang="en-US" altLang="en-US" b="0" i="0" u="none" strike="noStrike" cap="none" normalizeH="0" baseline="0">
            <a:effectLst/>
            <a:latin typeface="Arial" panose="020B0604020202020204" pitchFamily="34" charset="0"/>
          </a:endParaRPr>
        </a:p>
      </dgm:t>
    </dgm:pt>
    <dgm:pt modelId="{94B0219B-828F-4BFA-BD40-948159BD0323}" type="sibTrans" cxnId="{DE0094A4-79C0-4400-926F-5552AC4186F3}">
      <dgm:prSet/>
      <dgm:spPr/>
      <dgm:t>
        <a:bodyPr/>
        <a:lstStyle/>
        <a:p>
          <a:endParaRPr lang="en-US"/>
        </a:p>
      </dgm:t>
    </dgm:pt>
    <dgm:pt modelId="{90570BB6-5EF0-4961-8770-6207FE12357A}" type="parTrans" cxnId="{DE0094A4-79C0-4400-926F-5552AC4186F3}">
      <dgm:prSet/>
      <dgm:spPr/>
      <dgm:t>
        <a:bodyPr/>
        <a:lstStyle/>
        <a:p>
          <a:endParaRPr lang="en-US" sz="2400"/>
        </a:p>
      </dgm:t>
    </dgm:pt>
    <dgm:pt modelId="{A3F3C62D-3DC9-4C8A-83DF-FB7ED428842D}">
      <dgm:prSet phldrT="[Text]"/>
      <dgm:spPr/>
      <dgm:t>
        <a:bodyPr/>
        <a:lstStyle/>
        <a:p>
          <a:pPr>
            <a:buClrTx/>
            <a:buSzTx/>
            <a:buFontTx/>
            <a:buChar char="•"/>
          </a:pPr>
          <a:r>
            <a:rPr kumimoji="0" lang="en-US" altLang="en-US" b="1" i="0" u="none" strike="noStrike" cap="none" normalizeH="0" baseline="0">
              <a:effectLst/>
              <a:latin typeface="Arial" panose="020B0604020202020204" pitchFamily="34" charset="0"/>
            </a:rPr>
            <a:t>UK:</a:t>
          </a:r>
          <a:r>
            <a:rPr kumimoji="0" lang="en-US" altLang="en-US" b="0" i="0" u="none" strike="noStrike" cap="none" normalizeH="0" baseline="0">
              <a:effectLst/>
              <a:latin typeface="Arial" panose="020B0604020202020204" pitchFamily="34" charset="0"/>
            </a:rPr>
            <a:t> A moderate level of manhood, where competition and quality of life are both important.</a:t>
          </a:r>
        </a:p>
      </dgm:t>
    </dgm:pt>
    <dgm:pt modelId="{D330AD0B-470A-4790-951E-DAD1D09161A7}" type="sibTrans" cxnId="{5A547DAE-90CF-4678-A238-63689F4DB313}">
      <dgm:prSet/>
      <dgm:spPr/>
      <dgm:t>
        <a:bodyPr/>
        <a:lstStyle/>
        <a:p>
          <a:endParaRPr lang="en-US"/>
        </a:p>
      </dgm:t>
    </dgm:pt>
    <dgm:pt modelId="{D2502907-AECD-4F88-8A5C-610EB696025A}" type="parTrans" cxnId="{5A547DAE-90CF-4678-A238-63689F4DB313}">
      <dgm:prSet/>
      <dgm:spPr/>
      <dgm:t>
        <a:bodyPr/>
        <a:lstStyle/>
        <a:p>
          <a:endParaRPr lang="en-US" sz="2400"/>
        </a:p>
      </dgm:t>
    </dgm:pt>
    <dgm:pt modelId="{704020A0-9972-4CA5-8F7F-F0807AE2CA4F}">
      <dgm:prSet/>
      <dgm:spPr/>
      <dgm:t>
        <a:bodyPr/>
        <a:lstStyle/>
        <a:p>
          <a:r>
            <a:rPr kumimoji="0" lang="en-US" altLang="en-US" b="1" i="0" u="none" strike="noStrike" cap="none" normalizeH="0" baseline="0">
              <a:effectLst/>
              <a:latin typeface="Arial" panose="020B0604020202020204" pitchFamily="34" charset="0"/>
            </a:rPr>
            <a:t>Germany:</a:t>
          </a:r>
          <a:r>
            <a:rPr kumimoji="0" lang="en-US" altLang="en-US" b="0" i="0" u="none" strike="noStrike" cap="none" normalizeH="0" baseline="0">
              <a:effectLst/>
              <a:latin typeface="Arial" panose="020B0604020202020204" pitchFamily="34" charset="0"/>
            </a:rPr>
            <a:t> High masculinity, emphasizing achievement, success, and performance.</a:t>
          </a:r>
        </a:p>
      </dgm:t>
    </dgm:pt>
    <dgm:pt modelId="{680A2BAF-B402-4AF8-BF29-5D58FCCB94FF}" type="sibTrans" cxnId="{B985A16F-B02F-4F29-AAD3-2A030E09301E}">
      <dgm:prSet/>
      <dgm:spPr/>
      <dgm:t>
        <a:bodyPr/>
        <a:lstStyle/>
        <a:p>
          <a:endParaRPr lang="en-US"/>
        </a:p>
      </dgm:t>
    </dgm:pt>
    <dgm:pt modelId="{EE29FA2A-82D6-478A-8E79-91AD4F0CE9D1}" type="parTrans" cxnId="{B985A16F-B02F-4F29-AAD3-2A030E09301E}">
      <dgm:prSet/>
      <dgm:spPr/>
      <dgm:t>
        <a:bodyPr/>
        <a:lstStyle/>
        <a:p>
          <a:endParaRPr lang="en-US" sz="2400"/>
        </a:p>
      </dgm:t>
    </dgm:pt>
    <dgm:pt modelId="{5F3E4CC1-24FD-4468-97C5-AB53158E6533}">
      <dgm:prSet/>
      <dgm:spPr/>
      <dgm:t>
        <a:bodyPr/>
        <a:lstStyle/>
        <a:p>
          <a:r>
            <a:rPr kumimoji="0" lang="en-US" altLang="en-US" b="0" i="0" u="none" strike="noStrike" cap="none" normalizeH="0" baseline="0">
              <a:effectLst/>
              <a:latin typeface="Arial" panose="020B0604020202020204" pitchFamily="34" charset="0"/>
            </a:rPr>
            <a:t>Long Term orientation</a:t>
          </a:r>
        </a:p>
      </dgm:t>
    </dgm:pt>
    <dgm:pt modelId="{C96F51B4-1AE0-43FC-A5A1-35927D27E30A}" type="sibTrans" cxnId="{017A9B94-1B25-4963-8C47-17EAE7F5408D}">
      <dgm:prSet/>
      <dgm:spPr/>
      <dgm:t>
        <a:bodyPr/>
        <a:lstStyle/>
        <a:p>
          <a:endParaRPr lang="en-US"/>
        </a:p>
      </dgm:t>
    </dgm:pt>
    <dgm:pt modelId="{943B7A39-92D4-4D18-B85E-70DC7CA9B398}" type="parTrans" cxnId="{017A9B94-1B25-4963-8C47-17EAE7F5408D}">
      <dgm:prSet/>
      <dgm:spPr/>
      <dgm:t>
        <a:bodyPr/>
        <a:lstStyle/>
        <a:p>
          <a:endParaRPr lang="en-US" sz="2400"/>
        </a:p>
      </dgm:t>
    </dgm:pt>
    <dgm:pt modelId="{6D802691-5324-4607-974C-A43A550D6FFE}">
      <dgm:prSet/>
      <dgm:spPr/>
      <dgm:t>
        <a:bodyPr/>
        <a:lstStyle/>
        <a:p>
          <a:r>
            <a:rPr lang="en-US" b="1"/>
            <a:t>UK: </a:t>
          </a:r>
          <a:r>
            <a:rPr lang="en-US"/>
            <a:t>Focus on getting results quickly; short-term thinking</a:t>
          </a:r>
          <a:endParaRPr kumimoji="0" lang="en-US" altLang="en-US" b="0" i="0" u="none" strike="noStrike" cap="none" normalizeH="0" baseline="0">
            <a:effectLst/>
            <a:latin typeface="Arial" panose="020B0604020202020204" pitchFamily="34" charset="0"/>
          </a:endParaRPr>
        </a:p>
      </dgm:t>
    </dgm:pt>
    <dgm:pt modelId="{9BD18B49-AE54-414A-9F71-40D2BC6E86D7}" type="sibTrans" cxnId="{4F24435C-2D22-40B5-B775-935F85EC23F8}">
      <dgm:prSet/>
      <dgm:spPr/>
      <dgm:t>
        <a:bodyPr/>
        <a:lstStyle/>
        <a:p>
          <a:endParaRPr lang="en-US"/>
        </a:p>
      </dgm:t>
    </dgm:pt>
    <dgm:pt modelId="{04BF8B8A-EA9A-4DFA-A237-14C8E35EA7D0}" type="parTrans" cxnId="{4F24435C-2D22-40B5-B775-935F85EC23F8}">
      <dgm:prSet/>
      <dgm:spPr/>
      <dgm:t>
        <a:bodyPr/>
        <a:lstStyle/>
        <a:p>
          <a:endParaRPr lang="en-US" sz="2400"/>
        </a:p>
      </dgm:t>
    </dgm:pt>
    <dgm:pt modelId="{FA832CC0-6D9E-4602-A89C-FC61BFF951DA}">
      <dgm:prSet/>
      <dgm:spPr/>
      <dgm:t>
        <a:bodyPr/>
        <a:lstStyle/>
        <a:p>
          <a:r>
            <a:rPr lang="en-US" b="1"/>
            <a:t>Germany: </a:t>
          </a:r>
          <a:r>
            <a:rPr lang="en-US"/>
            <a:t>Long-term thinking; keep your eye on the prizes that are coming and keep going.</a:t>
          </a:r>
        </a:p>
      </dgm:t>
    </dgm:pt>
    <dgm:pt modelId="{DDAF5E09-9E11-477C-BACD-90CB777114F1}" type="sibTrans" cxnId="{18EB98B8-7454-446A-BC27-8086C3755DAD}">
      <dgm:prSet/>
      <dgm:spPr/>
      <dgm:t>
        <a:bodyPr/>
        <a:lstStyle/>
        <a:p>
          <a:endParaRPr lang="en-US"/>
        </a:p>
      </dgm:t>
    </dgm:pt>
    <dgm:pt modelId="{8213DFAD-6E33-4775-80F1-6425AD61A731}" type="parTrans" cxnId="{18EB98B8-7454-446A-BC27-8086C3755DAD}">
      <dgm:prSet/>
      <dgm:spPr/>
      <dgm:t>
        <a:bodyPr/>
        <a:lstStyle/>
        <a:p>
          <a:endParaRPr lang="en-US" sz="2400"/>
        </a:p>
      </dgm:t>
    </dgm:pt>
    <dgm:pt modelId="{A25AAF9A-5991-43B0-809C-E1E4F43B6270}">
      <dgm:prSet/>
      <dgm:spPr/>
      <dgm:t>
        <a:bodyPr/>
        <a:lstStyle/>
        <a:p>
          <a:endParaRPr lang="en-US"/>
        </a:p>
      </dgm:t>
    </dgm:pt>
    <dgm:pt modelId="{9035885C-3C99-4CB5-9F17-B3E463558065}" type="sibTrans" cxnId="{482CDA49-3868-4D47-AD7C-CE05E95E8E33}">
      <dgm:prSet/>
      <dgm:spPr/>
      <dgm:t>
        <a:bodyPr/>
        <a:lstStyle/>
        <a:p>
          <a:endParaRPr lang="en-US"/>
        </a:p>
      </dgm:t>
    </dgm:pt>
    <dgm:pt modelId="{8DA73865-0786-4053-9EC6-95AFBEA29FB8}" type="parTrans" cxnId="{482CDA49-3868-4D47-AD7C-CE05E95E8E33}">
      <dgm:prSet/>
      <dgm:spPr/>
      <dgm:t>
        <a:bodyPr/>
        <a:lstStyle/>
        <a:p>
          <a:endParaRPr lang="en-US" sz="2400"/>
        </a:p>
      </dgm:t>
    </dgm:pt>
    <dgm:pt modelId="{74BD99AC-E23A-4545-B594-4FE74467C773}" type="pres">
      <dgm:prSet presAssocID="{178C3403-723F-4A1B-8B5A-23795C4A608B}" presName="Name0" presStyleCnt="0">
        <dgm:presLayoutVars>
          <dgm:dir/>
          <dgm:animLvl val="lvl"/>
          <dgm:resizeHandles val="exact"/>
        </dgm:presLayoutVars>
      </dgm:prSet>
      <dgm:spPr/>
    </dgm:pt>
    <dgm:pt modelId="{F6CD225C-334E-46C4-B51D-698171D45EB5}" type="pres">
      <dgm:prSet presAssocID="{92DFB5EA-DE0F-4BD7-B099-08679AA44554}" presName="linNode" presStyleCnt="0"/>
      <dgm:spPr/>
    </dgm:pt>
    <dgm:pt modelId="{09017957-EC33-48A1-B084-3F00FF1959CA}" type="pres">
      <dgm:prSet presAssocID="{92DFB5EA-DE0F-4BD7-B099-08679AA44554}" presName="parentText" presStyleLbl="alignNode1" presStyleIdx="0" presStyleCnt="2">
        <dgm:presLayoutVars>
          <dgm:chMax val="1"/>
          <dgm:bulletEnabled/>
        </dgm:presLayoutVars>
      </dgm:prSet>
      <dgm:spPr/>
    </dgm:pt>
    <dgm:pt modelId="{6C595382-61B4-4CA4-BF5D-DFBEC8A5F6AD}" type="pres">
      <dgm:prSet presAssocID="{92DFB5EA-DE0F-4BD7-B099-08679AA44554}" presName="descendantText" presStyleLbl="alignAccFollowNode1" presStyleIdx="0" presStyleCnt="2">
        <dgm:presLayoutVars>
          <dgm:bulletEnabled/>
        </dgm:presLayoutVars>
      </dgm:prSet>
      <dgm:spPr/>
    </dgm:pt>
    <dgm:pt modelId="{6C29180C-47DD-46B1-A76C-D34ED9488751}" type="pres">
      <dgm:prSet presAssocID="{94B0219B-828F-4BFA-BD40-948159BD0323}" presName="sp" presStyleCnt="0"/>
      <dgm:spPr/>
    </dgm:pt>
    <dgm:pt modelId="{16804BD7-D4CD-4BDF-8FB7-B5FDB62248F0}" type="pres">
      <dgm:prSet presAssocID="{5F3E4CC1-24FD-4468-97C5-AB53158E6533}" presName="linNode" presStyleCnt="0"/>
      <dgm:spPr/>
    </dgm:pt>
    <dgm:pt modelId="{5A5D91D2-0852-41B3-BC9B-406847FFBFA8}" type="pres">
      <dgm:prSet presAssocID="{5F3E4CC1-24FD-4468-97C5-AB53158E6533}" presName="parentText" presStyleLbl="alignNode1" presStyleIdx="1" presStyleCnt="2">
        <dgm:presLayoutVars>
          <dgm:chMax val="1"/>
          <dgm:bulletEnabled/>
        </dgm:presLayoutVars>
      </dgm:prSet>
      <dgm:spPr/>
    </dgm:pt>
    <dgm:pt modelId="{5271077F-A513-4A8C-85AB-B2686798203C}" type="pres">
      <dgm:prSet presAssocID="{5F3E4CC1-24FD-4468-97C5-AB53158E6533}" presName="descendantText" presStyleLbl="alignAccFollowNode1" presStyleIdx="1" presStyleCnt="2">
        <dgm:presLayoutVars>
          <dgm:bulletEnabled/>
        </dgm:presLayoutVars>
      </dgm:prSet>
      <dgm:spPr/>
    </dgm:pt>
  </dgm:ptLst>
  <dgm:cxnLst>
    <dgm:cxn modelId="{AD180D14-C254-4763-A708-8566B4E88865}" type="presOf" srcId="{5F3E4CC1-24FD-4468-97C5-AB53158E6533}" destId="{5A5D91D2-0852-41B3-BC9B-406847FFBFA8}" srcOrd="0" destOrd="0" presId="urn:microsoft.com/office/officeart/2016/7/layout/VerticalSolidActionList"/>
    <dgm:cxn modelId="{5AB2753C-7B33-4FBE-A13C-5412D1739E99}" type="presOf" srcId="{A25AAF9A-5991-43B0-809C-E1E4F43B6270}" destId="{5271077F-A513-4A8C-85AB-B2686798203C}" srcOrd="0" destOrd="2" presId="urn:microsoft.com/office/officeart/2016/7/layout/VerticalSolidActionList"/>
    <dgm:cxn modelId="{4F24435C-2D22-40B5-B775-935F85EC23F8}" srcId="{5F3E4CC1-24FD-4468-97C5-AB53158E6533}" destId="{6D802691-5324-4607-974C-A43A550D6FFE}" srcOrd="0" destOrd="0" parTransId="{04BF8B8A-EA9A-4DFA-A237-14C8E35EA7D0}" sibTransId="{9BD18B49-AE54-414A-9F71-40D2BC6E86D7}"/>
    <dgm:cxn modelId="{33600262-10F9-49EF-B26D-7C07930314E2}" type="presOf" srcId="{92DFB5EA-DE0F-4BD7-B099-08679AA44554}" destId="{09017957-EC33-48A1-B084-3F00FF1959CA}" srcOrd="0" destOrd="0" presId="urn:microsoft.com/office/officeart/2016/7/layout/VerticalSolidActionList"/>
    <dgm:cxn modelId="{482CDA49-3868-4D47-AD7C-CE05E95E8E33}" srcId="{5F3E4CC1-24FD-4468-97C5-AB53158E6533}" destId="{A25AAF9A-5991-43B0-809C-E1E4F43B6270}" srcOrd="2" destOrd="0" parTransId="{8DA73865-0786-4053-9EC6-95AFBEA29FB8}" sibTransId="{9035885C-3C99-4CB5-9F17-B3E463558065}"/>
    <dgm:cxn modelId="{B985A16F-B02F-4F29-AAD3-2A030E09301E}" srcId="{92DFB5EA-DE0F-4BD7-B099-08679AA44554}" destId="{704020A0-9972-4CA5-8F7F-F0807AE2CA4F}" srcOrd="1" destOrd="0" parTransId="{EE29FA2A-82D6-478A-8E79-91AD4F0CE9D1}" sibTransId="{680A2BAF-B402-4AF8-BF29-5D58FCCB94FF}"/>
    <dgm:cxn modelId="{B524DD7F-3C49-4270-AC8E-7EC1FA226C88}" type="presOf" srcId="{178C3403-723F-4A1B-8B5A-23795C4A608B}" destId="{74BD99AC-E23A-4545-B594-4FE74467C773}" srcOrd="0" destOrd="0" presId="urn:microsoft.com/office/officeart/2016/7/layout/VerticalSolidActionList"/>
    <dgm:cxn modelId="{C5638186-3823-42E2-BBEB-266FE36AFC39}" type="presOf" srcId="{704020A0-9972-4CA5-8F7F-F0807AE2CA4F}" destId="{6C595382-61B4-4CA4-BF5D-DFBEC8A5F6AD}" srcOrd="0" destOrd="1" presId="urn:microsoft.com/office/officeart/2016/7/layout/VerticalSolidActionList"/>
    <dgm:cxn modelId="{20FDFA8A-ECD0-4F14-9DEE-D388DC3E55B8}" type="presOf" srcId="{A3F3C62D-3DC9-4C8A-83DF-FB7ED428842D}" destId="{6C595382-61B4-4CA4-BF5D-DFBEC8A5F6AD}" srcOrd="0" destOrd="0" presId="urn:microsoft.com/office/officeart/2016/7/layout/VerticalSolidActionList"/>
    <dgm:cxn modelId="{017A9B94-1B25-4963-8C47-17EAE7F5408D}" srcId="{178C3403-723F-4A1B-8B5A-23795C4A608B}" destId="{5F3E4CC1-24FD-4468-97C5-AB53158E6533}" srcOrd="1" destOrd="0" parTransId="{943B7A39-92D4-4D18-B85E-70DC7CA9B398}" sibTransId="{C96F51B4-1AE0-43FC-A5A1-35927D27E30A}"/>
    <dgm:cxn modelId="{303F34A1-6505-42AE-8601-9CCA6772850B}" type="presOf" srcId="{6D802691-5324-4607-974C-A43A550D6FFE}" destId="{5271077F-A513-4A8C-85AB-B2686798203C}" srcOrd="0" destOrd="0" presId="urn:microsoft.com/office/officeart/2016/7/layout/VerticalSolidActionList"/>
    <dgm:cxn modelId="{DE0094A4-79C0-4400-926F-5552AC4186F3}" srcId="{178C3403-723F-4A1B-8B5A-23795C4A608B}" destId="{92DFB5EA-DE0F-4BD7-B099-08679AA44554}" srcOrd="0" destOrd="0" parTransId="{90570BB6-5EF0-4961-8770-6207FE12357A}" sibTransId="{94B0219B-828F-4BFA-BD40-948159BD0323}"/>
    <dgm:cxn modelId="{5A547DAE-90CF-4678-A238-63689F4DB313}" srcId="{92DFB5EA-DE0F-4BD7-B099-08679AA44554}" destId="{A3F3C62D-3DC9-4C8A-83DF-FB7ED428842D}" srcOrd="0" destOrd="0" parTransId="{D2502907-AECD-4F88-8A5C-610EB696025A}" sibTransId="{D330AD0B-470A-4790-951E-DAD1D09161A7}"/>
    <dgm:cxn modelId="{18EB98B8-7454-446A-BC27-8086C3755DAD}" srcId="{5F3E4CC1-24FD-4468-97C5-AB53158E6533}" destId="{FA832CC0-6D9E-4602-A89C-FC61BFF951DA}" srcOrd="1" destOrd="0" parTransId="{8213DFAD-6E33-4775-80F1-6425AD61A731}" sibTransId="{DDAF5E09-9E11-477C-BACD-90CB777114F1}"/>
    <dgm:cxn modelId="{2E73B0CE-C06D-4B47-B0A3-77E36716D663}" type="presOf" srcId="{FA832CC0-6D9E-4602-A89C-FC61BFF951DA}" destId="{5271077F-A513-4A8C-85AB-B2686798203C}" srcOrd="0" destOrd="1" presId="urn:microsoft.com/office/officeart/2016/7/layout/VerticalSolidActionList"/>
    <dgm:cxn modelId="{BBC37AB6-8A9B-4F75-9ACD-161A73C77F7D}" type="presParOf" srcId="{74BD99AC-E23A-4545-B594-4FE74467C773}" destId="{F6CD225C-334E-46C4-B51D-698171D45EB5}" srcOrd="0" destOrd="0" presId="urn:microsoft.com/office/officeart/2016/7/layout/VerticalSolidActionList"/>
    <dgm:cxn modelId="{C69C21E0-39C6-4D96-8DDC-707A8DAEC509}" type="presParOf" srcId="{F6CD225C-334E-46C4-B51D-698171D45EB5}" destId="{09017957-EC33-48A1-B084-3F00FF1959CA}" srcOrd="0" destOrd="0" presId="urn:microsoft.com/office/officeart/2016/7/layout/VerticalSolidActionList"/>
    <dgm:cxn modelId="{59F376B7-61A9-406A-B25B-26868B84CE83}" type="presParOf" srcId="{F6CD225C-334E-46C4-B51D-698171D45EB5}" destId="{6C595382-61B4-4CA4-BF5D-DFBEC8A5F6AD}" srcOrd="1" destOrd="0" presId="urn:microsoft.com/office/officeart/2016/7/layout/VerticalSolidActionList"/>
    <dgm:cxn modelId="{AE88962A-DA80-4A63-A1F3-CCEABB6E5028}" type="presParOf" srcId="{74BD99AC-E23A-4545-B594-4FE74467C773}" destId="{6C29180C-47DD-46B1-A76C-D34ED9488751}" srcOrd="1" destOrd="0" presId="urn:microsoft.com/office/officeart/2016/7/layout/VerticalSolidActionList"/>
    <dgm:cxn modelId="{C9A3F992-DA96-426D-B45B-1FFDF6E630D2}" type="presParOf" srcId="{74BD99AC-E23A-4545-B594-4FE74467C773}" destId="{16804BD7-D4CD-4BDF-8FB7-B5FDB62248F0}" srcOrd="2" destOrd="0" presId="urn:microsoft.com/office/officeart/2016/7/layout/VerticalSolidActionList"/>
    <dgm:cxn modelId="{FB9BAADE-D78C-44B1-BDC2-58E3CD40EDC8}" type="presParOf" srcId="{16804BD7-D4CD-4BDF-8FB7-B5FDB62248F0}" destId="{5A5D91D2-0852-41B3-BC9B-406847FFBFA8}" srcOrd="0" destOrd="0" presId="urn:microsoft.com/office/officeart/2016/7/layout/VerticalSolidActionList"/>
    <dgm:cxn modelId="{6646C801-2B8F-4444-B5A3-B8332B153DD3}" type="presParOf" srcId="{16804BD7-D4CD-4BDF-8FB7-B5FDB62248F0}" destId="{5271077F-A513-4A8C-85AB-B2686798203C}"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78C3403-723F-4A1B-8B5A-23795C4A608B}"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2DFB5EA-DE0F-4BD7-B099-08679AA44554}">
      <dgm:prSet/>
      <dgm:spPr/>
      <dgm:t>
        <a:bodyPr/>
        <a:lstStyle/>
        <a:p>
          <a:pPr>
            <a:lnSpc>
              <a:spcPct val="100000"/>
            </a:lnSpc>
            <a:defRPr b="1"/>
          </a:pPr>
          <a:r>
            <a:rPr lang="en-GB" dirty="0"/>
            <a:t>Communication</a:t>
          </a:r>
          <a:endParaRPr kumimoji="0" lang="en-US" altLang="en-US" b="0" i="0" u="none" strike="noStrike" cap="none" normalizeH="0" baseline="0" dirty="0">
            <a:effectLst/>
            <a:latin typeface="Arial" panose="020B0604020202020204" pitchFamily="34" charset="0"/>
          </a:endParaRPr>
        </a:p>
      </dgm:t>
    </dgm:pt>
    <dgm:pt modelId="{94B0219B-828F-4BFA-BD40-948159BD0323}" type="sibTrans" cxnId="{DE0094A4-79C0-4400-926F-5552AC4186F3}">
      <dgm:prSet/>
      <dgm:spPr/>
      <dgm:t>
        <a:bodyPr/>
        <a:lstStyle/>
        <a:p>
          <a:endParaRPr lang="en-US"/>
        </a:p>
      </dgm:t>
    </dgm:pt>
    <dgm:pt modelId="{90570BB6-5EF0-4961-8770-6207FE12357A}" type="parTrans" cxnId="{DE0094A4-79C0-4400-926F-5552AC4186F3}">
      <dgm:prSet/>
      <dgm:spPr/>
      <dgm:t>
        <a:bodyPr/>
        <a:lstStyle/>
        <a:p>
          <a:endParaRPr lang="en-US" sz="2400"/>
        </a:p>
      </dgm:t>
    </dgm:pt>
    <dgm:pt modelId="{A3F3C62D-3DC9-4C8A-83DF-FB7ED428842D}">
      <dgm:prSet phldrT="[Text]"/>
      <dgm:spPr/>
      <dgm:t>
        <a:bodyPr/>
        <a:lstStyle/>
        <a:p>
          <a:pPr>
            <a:lnSpc>
              <a:spcPct val="100000"/>
            </a:lnSpc>
          </a:pPr>
          <a:r>
            <a:rPr lang="en-US" b="1" i="1" dirty="0"/>
            <a:t>Emphasize Clarity: </a:t>
          </a:r>
          <a:r>
            <a:rPr lang="en-US" b="0" dirty="0"/>
            <a:t>Ensure staff are trained to be clear and direct in their communication.</a:t>
          </a:r>
          <a:endParaRPr kumimoji="0" lang="en-US" altLang="en-US" b="0" i="0" u="none" strike="noStrike" cap="none" normalizeH="0" baseline="0" dirty="0">
            <a:effectLst/>
            <a:latin typeface="Arial" panose="020B0604020202020204" pitchFamily="34" charset="0"/>
          </a:endParaRPr>
        </a:p>
      </dgm:t>
    </dgm:pt>
    <dgm:pt modelId="{D330AD0B-470A-4790-951E-DAD1D09161A7}" type="sibTrans" cxnId="{5A547DAE-90CF-4678-A238-63689F4DB313}">
      <dgm:prSet/>
      <dgm:spPr/>
      <dgm:t>
        <a:bodyPr/>
        <a:lstStyle/>
        <a:p>
          <a:endParaRPr lang="en-US"/>
        </a:p>
      </dgm:t>
    </dgm:pt>
    <dgm:pt modelId="{D2502907-AECD-4F88-8A5C-610EB696025A}" type="parTrans" cxnId="{5A547DAE-90CF-4678-A238-63689F4DB313}">
      <dgm:prSet/>
      <dgm:spPr/>
      <dgm:t>
        <a:bodyPr/>
        <a:lstStyle/>
        <a:p>
          <a:endParaRPr lang="en-US" sz="2400"/>
        </a:p>
      </dgm:t>
    </dgm:pt>
    <dgm:pt modelId="{5F3E4CC1-24FD-4468-97C5-AB53158E6533}">
      <dgm:prSet/>
      <dgm:spPr/>
      <dgm:t>
        <a:bodyPr/>
        <a:lstStyle/>
        <a:p>
          <a:pPr>
            <a:lnSpc>
              <a:spcPct val="100000"/>
            </a:lnSpc>
            <a:defRPr b="1"/>
          </a:pPr>
          <a:r>
            <a:rPr lang="en-GB" dirty="0"/>
            <a:t>Hierarchy and Decision-Making</a:t>
          </a:r>
          <a:endParaRPr kumimoji="0" lang="en-US" altLang="en-US" b="0" i="0" u="none" strike="noStrike" cap="none" normalizeH="0" baseline="0" dirty="0">
            <a:effectLst/>
            <a:latin typeface="Arial" panose="020B0604020202020204" pitchFamily="34" charset="0"/>
          </a:endParaRPr>
        </a:p>
      </dgm:t>
    </dgm:pt>
    <dgm:pt modelId="{C96F51B4-1AE0-43FC-A5A1-35927D27E30A}" type="sibTrans" cxnId="{017A9B94-1B25-4963-8C47-17EAE7F5408D}">
      <dgm:prSet/>
      <dgm:spPr/>
      <dgm:t>
        <a:bodyPr/>
        <a:lstStyle/>
        <a:p>
          <a:endParaRPr lang="en-US"/>
        </a:p>
      </dgm:t>
    </dgm:pt>
    <dgm:pt modelId="{943B7A39-92D4-4D18-B85E-70DC7CA9B398}" type="parTrans" cxnId="{017A9B94-1B25-4963-8C47-17EAE7F5408D}">
      <dgm:prSet/>
      <dgm:spPr/>
      <dgm:t>
        <a:bodyPr/>
        <a:lstStyle/>
        <a:p>
          <a:endParaRPr lang="en-US" sz="2400"/>
        </a:p>
      </dgm:t>
    </dgm:pt>
    <dgm:pt modelId="{6D802691-5324-4607-974C-A43A550D6FFE}">
      <dgm:prSet/>
      <dgm:spPr/>
      <dgm:t>
        <a:bodyPr/>
        <a:lstStyle/>
        <a:p>
          <a:pPr>
            <a:lnSpc>
              <a:spcPct val="100000"/>
            </a:lnSpc>
          </a:pPr>
          <a:r>
            <a:rPr lang="en-US" b="1" i="1" dirty="0"/>
            <a:t>Respect Authority: </a:t>
          </a:r>
          <a:r>
            <a:rPr lang="en-US" dirty="0"/>
            <a:t>Recognize and follow established lines of authority. </a:t>
          </a:r>
        </a:p>
        <a:p>
          <a:pPr>
            <a:lnSpc>
              <a:spcPct val="100000"/>
            </a:lnSpc>
          </a:pPr>
          <a:r>
            <a:rPr lang="en-US" b="1" i="1" dirty="0"/>
            <a:t>Structured Approach:</a:t>
          </a:r>
          <a:r>
            <a:rPr lang="en-US" dirty="0"/>
            <a:t> Adjust to a top-down decision-making style.</a:t>
          </a:r>
          <a:endParaRPr kumimoji="0" lang="en-US" altLang="en-US" b="0" i="0" u="none" strike="noStrike" cap="none" normalizeH="0" baseline="0" dirty="0">
            <a:effectLst/>
            <a:latin typeface="Arial" panose="020B0604020202020204" pitchFamily="34" charset="0"/>
          </a:endParaRPr>
        </a:p>
      </dgm:t>
    </dgm:pt>
    <dgm:pt modelId="{9BD18B49-AE54-414A-9F71-40D2BC6E86D7}" type="sibTrans" cxnId="{4F24435C-2D22-40B5-B775-935F85EC23F8}">
      <dgm:prSet/>
      <dgm:spPr/>
      <dgm:t>
        <a:bodyPr/>
        <a:lstStyle/>
        <a:p>
          <a:endParaRPr lang="en-US"/>
        </a:p>
      </dgm:t>
    </dgm:pt>
    <dgm:pt modelId="{04BF8B8A-EA9A-4DFA-A237-14C8E35EA7D0}" type="parTrans" cxnId="{4F24435C-2D22-40B5-B775-935F85EC23F8}">
      <dgm:prSet/>
      <dgm:spPr/>
      <dgm:t>
        <a:bodyPr/>
        <a:lstStyle/>
        <a:p>
          <a:endParaRPr lang="en-US" sz="2400"/>
        </a:p>
      </dgm:t>
    </dgm:pt>
    <dgm:pt modelId="{052802B8-45C9-4C50-A728-CE317A43EAE6}">
      <dgm:prSet phldrT="[Text]"/>
      <dgm:spPr/>
      <dgm:t>
        <a:bodyPr/>
        <a:lstStyle/>
        <a:p>
          <a:pPr>
            <a:lnSpc>
              <a:spcPct val="100000"/>
            </a:lnSpc>
          </a:pPr>
          <a:r>
            <a:rPr lang="en-US" b="1" i="1" dirty="0"/>
            <a:t>Maintain Professionalism: </a:t>
          </a:r>
          <a:r>
            <a:rPr lang="en-US" b="0" dirty="0"/>
            <a:t>Encourage the use of formal titles and conservative dress in business settings.</a:t>
          </a:r>
          <a:endParaRPr lang="en-GB" b="0" dirty="0"/>
        </a:p>
      </dgm:t>
    </dgm:pt>
    <dgm:pt modelId="{EA98D7EC-76DD-4EF0-8204-F00EA9A8E941}" type="parTrans" cxnId="{9C8D33B0-5457-481F-A278-9BDDFE75343E}">
      <dgm:prSet/>
      <dgm:spPr/>
      <dgm:t>
        <a:bodyPr/>
        <a:lstStyle/>
        <a:p>
          <a:endParaRPr lang="en-GB"/>
        </a:p>
      </dgm:t>
    </dgm:pt>
    <dgm:pt modelId="{42931C03-10DF-4092-8A17-4BDE4CF47C95}" type="sibTrans" cxnId="{9C8D33B0-5457-481F-A278-9BDDFE75343E}">
      <dgm:prSet/>
      <dgm:spPr/>
      <dgm:t>
        <a:bodyPr/>
        <a:lstStyle/>
        <a:p>
          <a:endParaRPr lang="en-GB"/>
        </a:p>
      </dgm:t>
    </dgm:pt>
    <dgm:pt modelId="{8E2D8C7B-05A2-40BE-8672-6F7A16344337}">
      <dgm:prSet phldrT="[Text]"/>
      <dgm:spPr/>
      <dgm:t>
        <a:bodyPr/>
        <a:lstStyle/>
        <a:p>
          <a:pPr>
            <a:lnSpc>
              <a:spcPct val="100000"/>
            </a:lnSpc>
          </a:pPr>
          <a:r>
            <a:rPr lang="en-GB" b="0" dirty="0"/>
            <a:t>.</a:t>
          </a:r>
          <a:br>
            <a:rPr lang="en-GB" b="0" dirty="0"/>
          </a:br>
          <a:endParaRPr kumimoji="0" lang="en-US" altLang="en-US" b="0" i="0" u="none" strike="noStrike" cap="none" normalizeH="0" baseline="0" dirty="0">
            <a:effectLst/>
            <a:latin typeface="Arial" panose="020B0604020202020204" pitchFamily="34" charset="0"/>
          </a:endParaRPr>
        </a:p>
      </dgm:t>
    </dgm:pt>
    <dgm:pt modelId="{B86AA6CF-306A-4916-8046-02F72DD084A3}" type="parTrans" cxnId="{BC32249B-B8B9-400A-9CAE-42E7FDF71EA5}">
      <dgm:prSet/>
      <dgm:spPr/>
      <dgm:t>
        <a:bodyPr/>
        <a:lstStyle/>
        <a:p>
          <a:endParaRPr lang="en-GB"/>
        </a:p>
      </dgm:t>
    </dgm:pt>
    <dgm:pt modelId="{90823A7A-9538-432A-BB7E-280F5083EEBA}" type="sibTrans" cxnId="{BC32249B-B8B9-400A-9CAE-42E7FDF71EA5}">
      <dgm:prSet/>
      <dgm:spPr/>
      <dgm:t>
        <a:bodyPr/>
        <a:lstStyle/>
        <a:p>
          <a:endParaRPr lang="en-GB"/>
        </a:p>
      </dgm:t>
    </dgm:pt>
    <dgm:pt modelId="{0FB7C3A8-AACB-4BE8-9BB2-1F3BFF9D979A}">
      <dgm:prSet/>
      <dgm:spPr/>
      <dgm:t>
        <a:bodyPr/>
        <a:lstStyle/>
        <a:p>
          <a:pPr>
            <a:lnSpc>
              <a:spcPct val="100000"/>
            </a:lnSpc>
          </a:pPr>
          <a:r>
            <a:rPr lang="en-GB" dirty="0"/>
            <a:t>4o</a:t>
          </a:r>
        </a:p>
      </dgm:t>
    </dgm:pt>
    <dgm:pt modelId="{3822AAF8-37B6-40BF-A1EC-1838543F20C9}" type="parTrans" cxnId="{A30C2084-6FDF-4F0C-8205-D2972DA521EA}">
      <dgm:prSet/>
      <dgm:spPr/>
      <dgm:t>
        <a:bodyPr/>
        <a:lstStyle/>
        <a:p>
          <a:endParaRPr lang="en-GB"/>
        </a:p>
      </dgm:t>
    </dgm:pt>
    <dgm:pt modelId="{40FFB958-C08F-454F-A171-52C86DE5B331}" type="sibTrans" cxnId="{A30C2084-6FDF-4F0C-8205-D2972DA521EA}">
      <dgm:prSet/>
      <dgm:spPr/>
      <dgm:t>
        <a:bodyPr/>
        <a:lstStyle/>
        <a:p>
          <a:endParaRPr lang="en-GB"/>
        </a:p>
      </dgm:t>
    </dgm:pt>
    <dgm:pt modelId="{999F549B-27A6-49FC-A15F-5717798624ED}" type="pres">
      <dgm:prSet presAssocID="{178C3403-723F-4A1B-8B5A-23795C4A608B}" presName="root" presStyleCnt="0">
        <dgm:presLayoutVars>
          <dgm:dir/>
          <dgm:resizeHandles val="exact"/>
        </dgm:presLayoutVars>
      </dgm:prSet>
      <dgm:spPr/>
    </dgm:pt>
    <dgm:pt modelId="{2F4DE90F-FD67-4367-90FF-56A153BA1AEE}" type="pres">
      <dgm:prSet presAssocID="{92DFB5EA-DE0F-4BD7-B099-08679AA44554}" presName="compNode" presStyleCnt="0"/>
      <dgm:spPr/>
    </dgm:pt>
    <dgm:pt modelId="{31F40BBD-8498-4CB4-A7DE-DA88FB87FCE4}" type="pres">
      <dgm:prSet presAssocID="{92DFB5EA-DE0F-4BD7-B099-08679AA4455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A0ADD7F6-791B-4DC9-8C7D-C587D51AFF8E}" type="pres">
      <dgm:prSet presAssocID="{92DFB5EA-DE0F-4BD7-B099-08679AA44554}" presName="iconSpace" presStyleCnt="0"/>
      <dgm:spPr/>
    </dgm:pt>
    <dgm:pt modelId="{5CE9477C-094A-4B1E-9336-874221570509}" type="pres">
      <dgm:prSet presAssocID="{92DFB5EA-DE0F-4BD7-B099-08679AA44554}" presName="parTx" presStyleLbl="revTx" presStyleIdx="0" presStyleCnt="4">
        <dgm:presLayoutVars>
          <dgm:chMax val="0"/>
          <dgm:chPref val="0"/>
        </dgm:presLayoutVars>
      </dgm:prSet>
      <dgm:spPr/>
    </dgm:pt>
    <dgm:pt modelId="{7F1158B7-5438-49A4-997E-58D8EAA9D368}" type="pres">
      <dgm:prSet presAssocID="{92DFB5EA-DE0F-4BD7-B099-08679AA44554}" presName="txSpace" presStyleCnt="0"/>
      <dgm:spPr/>
    </dgm:pt>
    <dgm:pt modelId="{4E764E37-5526-4018-A032-ADEB74FD5A82}" type="pres">
      <dgm:prSet presAssocID="{92DFB5EA-DE0F-4BD7-B099-08679AA44554}" presName="desTx" presStyleLbl="revTx" presStyleIdx="1" presStyleCnt="4">
        <dgm:presLayoutVars/>
      </dgm:prSet>
      <dgm:spPr/>
    </dgm:pt>
    <dgm:pt modelId="{CC1E8A1A-8A5B-4A4A-91F3-21EA234EB5E0}" type="pres">
      <dgm:prSet presAssocID="{94B0219B-828F-4BFA-BD40-948159BD0323}" presName="sibTrans" presStyleCnt="0"/>
      <dgm:spPr/>
    </dgm:pt>
    <dgm:pt modelId="{36FA98D7-F2AE-407B-A77C-1831C8AAB6FA}" type="pres">
      <dgm:prSet presAssocID="{5F3E4CC1-24FD-4468-97C5-AB53158E6533}" presName="compNode" presStyleCnt="0"/>
      <dgm:spPr/>
    </dgm:pt>
    <dgm:pt modelId="{00A90982-210E-437A-BE35-FCFE03CA1291}" type="pres">
      <dgm:prSet presAssocID="{5F3E4CC1-24FD-4468-97C5-AB53158E653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AEBD8550-775E-4F61-92CB-0CC89CBCDC46}" type="pres">
      <dgm:prSet presAssocID="{5F3E4CC1-24FD-4468-97C5-AB53158E6533}" presName="iconSpace" presStyleCnt="0"/>
      <dgm:spPr/>
    </dgm:pt>
    <dgm:pt modelId="{1555ED04-FC53-4FA2-B8C6-5B73306DE4F9}" type="pres">
      <dgm:prSet presAssocID="{5F3E4CC1-24FD-4468-97C5-AB53158E6533}" presName="parTx" presStyleLbl="revTx" presStyleIdx="2" presStyleCnt="4">
        <dgm:presLayoutVars>
          <dgm:chMax val="0"/>
          <dgm:chPref val="0"/>
        </dgm:presLayoutVars>
      </dgm:prSet>
      <dgm:spPr/>
    </dgm:pt>
    <dgm:pt modelId="{A0D8123C-1696-4DC2-9517-E82BC4643508}" type="pres">
      <dgm:prSet presAssocID="{5F3E4CC1-24FD-4468-97C5-AB53158E6533}" presName="txSpace" presStyleCnt="0"/>
      <dgm:spPr/>
    </dgm:pt>
    <dgm:pt modelId="{3A405529-939B-4CF7-8BF8-0EB413BD4C23}" type="pres">
      <dgm:prSet presAssocID="{5F3E4CC1-24FD-4468-97C5-AB53158E6533}" presName="desTx" presStyleLbl="revTx" presStyleIdx="3" presStyleCnt="4">
        <dgm:presLayoutVars/>
      </dgm:prSet>
      <dgm:spPr/>
    </dgm:pt>
  </dgm:ptLst>
  <dgm:cxnLst>
    <dgm:cxn modelId="{8D5C380C-A96D-41F0-9536-A8A667EA79F8}" type="presOf" srcId="{0FB7C3A8-AACB-4BE8-9BB2-1F3BFF9D979A}" destId="{3A405529-939B-4CF7-8BF8-0EB413BD4C23}" srcOrd="0" destOrd="1" presId="urn:microsoft.com/office/officeart/2018/2/layout/IconLabelDescriptionList"/>
    <dgm:cxn modelId="{F295A91E-19CC-431B-8174-CA2E36680CE1}" type="presOf" srcId="{8E2D8C7B-05A2-40BE-8672-6F7A16344337}" destId="{4E764E37-5526-4018-A032-ADEB74FD5A82}" srcOrd="0" destOrd="2" presId="urn:microsoft.com/office/officeart/2018/2/layout/IconLabelDescriptionList"/>
    <dgm:cxn modelId="{4F24435C-2D22-40B5-B775-935F85EC23F8}" srcId="{5F3E4CC1-24FD-4468-97C5-AB53158E6533}" destId="{6D802691-5324-4607-974C-A43A550D6FFE}" srcOrd="0" destOrd="0" parTransId="{04BF8B8A-EA9A-4DFA-A237-14C8E35EA7D0}" sibTransId="{9BD18B49-AE54-414A-9F71-40D2BC6E86D7}"/>
    <dgm:cxn modelId="{94516148-6211-49CB-9BA1-2D16C8E8FB4A}" type="presOf" srcId="{6D802691-5324-4607-974C-A43A550D6FFE}" destId="{3A405529-939B-4CF7-8BF8-0EB413BD4C23}" srcOrd="0" destOrd="0" presId="urn:microsoft.com/office/officeart/2018/2/layout/IconLabelDescriptionList"/>
    <dgm:cxn modelId="{DF3D156E-7A7F-498B-A3A4-F9961FBCD5AF}" type="presOf" srcId="{052802B8-45C9-4C50-A728-CE317A43EAE6}" destId="{4E764E37-5526-4018-A032-ADEB74FD5A82}" srcOrd="0" destOrd="1" presId="urn:microsoft.com/office/officeart/2018/2/layout/IconLabelDescriptionList"/>
    <dgm:cxn modelId="{C913EF4E-4128-4B5D-8D6D-0A5162DBC1A2}" type="presOf" srcId="{178C3403-723F-4A1B-8B5A-23795C4A608B}" destId="{999F549B-27A6-49FC-A15F-5717798624ED}" srcOrd="0" destOrd="0" presId="urn:microsoft.com/office/officeart/2018/2/layout/IconLabelDescriptionList"/>
    <dgm:cxn modelId="{A30C2084-6FDF-4F0C-8205-D2972DA521EA}" srcId="{5F3E4CC1-24FD-4468-97C5-AB53158E6533}" destId="{0FB7C3A8-AACB-4BE8-9BB2-1F3BFF9D979A}" srcOrd="1" destOrd="0" parTransId="{3822AAF8-37B6-40BF-A1EC-1838543F20C9}" sibTransId="{40FFB958-C08F-454F-A171-52C86DE5B331}"/>
    <dgm:cxn modelId="{017A9B94-1B25-4963-8C47-17EAE7F5408D}" srcId="{178C3403-723F-4A1B-8B5A-23795C4A608B}" destId="{5F3E4CC1-24FD-4468-97C5-AB53158E6533}" srcOrd="1" destOrd="0" parTransId="{943B7A39-92D4-4D18-B85E-70DC7CA9B398}" sibTransId="{C96F51B4-1AE0-43FC-A5A1-35927D27E30A}"/>
    <dgm:cxn modelId="{BC32249B-B8B9-400A-9CAE-42E7FDF71EA5}" srcId="{92DFB5EA-DE0F-4BD7-B099-08679AA44554}" destId="{8E2D8C7B-05A2-40BE-8672-6F7A16344337}" srcOrd="2" destOrd="0" parTransId="{B86AA6CF-306A-4916-8046-02F72DD084A3}" sibTransId="{90823A7A-9538-432A-BB7E-280F5083EEBA}"/>
    <dgm:cxn modelId="{AB158C9B-AA65-4E4A-B2FC-B3BEB5E84836}" type="presOf" srcId="{5F3E4CC1-24FD-4468-97C5-AB53158E6533}" destId="{1555ED04-FC53-4FA2-B8C6-5B73306DE4F9}" srcOrd="0" destOrd="0" presId="urn:microsoft.com/office/officeart/2018/2/layout/IconLabelDescriptionList"/>
    <dgm:cxn modelId="{DE0094A4-79C0-4400-926F-5552AC4186F3}" srcId="{178C3403-723F-4A1B-8B5A-23795C4A608B}" destId="{92DFB5EA-DE0F-4BD7-B099-08679AA44554}" srcOrd="0" destOrd="0" parTransId="{90570BB6-5EF0-4961-8770-6207FE12357A}" sibTransId="{94B0219B-828F-4BFA-BD40-948159BD0323}"/>
    <dgm:cxn modelId="{5A547DAE-90CF-4678-A238-63689F4DB313}" srcId="{92DFB5EA-DE0F-4BD7-B099-08679AA44554}" destId="{A3F3C62D-3DC9-4C8A-83DF-FB7ED428842D}" srcOrd="0" destOrd="0" parTransId="{D2502907-AECD-4F88-8A5C-610EB696025A}" sibTransId="{D330AD0B-470A-4790-951E-DAD1D09161A7}"/>
    <dgm:cxn modelId="{2CC0FAAF-4D31-4DD7-9E7F-D54D97B1091A}" type="presOf" srcId="{A3F3C62D-3DC9-4C8A-83DF-FB7ED428842D}" destId="{4E764E37-5526-4018-A032-ADEB74FD5A82}" srcOrd="0" destOrd="0" presId="urn:microsoft.com/office/officeart/2018/2/layout/IconLabelDescriptionList"/>
    <dgm:cxn modelId="{9C8D33B0-5457-481F-A278-9BDDFE75343E}" srcId="{92DFB5EA-DE0F-4BD7-B099-08679AA44554}" destId="{052802B8-45C9-4C50-A728-CE317A43EAE6}" srcOrd="1" destOrd="0" parTransId="{EA98D7EC-76DD-4EF0-8204-F00EA9A8E941}" sibTransId="{42931C03-10DF-4092-8A17-4BDE4CF47C95}"/>
    <dgm:cxn modelId="{06BB25CE-47FD-4992-8CDD-EC023863EEA8}" type="presOf" srcId="{92DFB5EA-DE0F-4BD7-B099-08679AA44554}" destId="{5CE9477C-094A-4B1E-9336-874221570509}" srcOrd="0" destOrd="0" presId="urn:microsoft.com/office/officeart/2018/2/layout/IconLabelDescriptionList"/>
    <dgm:cxn modelId="{D98410F3-E339-42A3-BB12-0EBC10F8BE55}" type="presParOf" srcId="{999F549B-27A6-49FC-A15F-5717798624ED}" destId="{2F4DE90F-FD67-4367-90FF-56A153BA1AEE}" srcOrd="0" destOrd="0" presId="urn:microsoft.com/office/officeart/2018/2/layout/IconLabelDescriptionList"/>
    <dgm:cxn modelId="{0E2D7FDD-6D4F-4EA1-9A85-6C7962F89326}" type="presParOf" srcId="{2F4DE90F-FD67-4367-90FF-56A153BA1AEE}" destId="{31F40BBD-8498-4CB4-A7DE-DA88FB87FCE4}" srcOrd="0" destOrd="0" presId="urn:microsoft.com/office/officeart/2018/2/layout/IconLabelDescriptionList"/>
    <dgm:cxn modelId="{73011D1A-66A8-423B-BB9C-9B579E0A6C79}" type="presParOf" srcId="{2F4DE90F-FD67-4367-90FF-56A153BA1AEE}" destId="{A0ADD7F6-791B-4DC9-8C7D-C587D51AFF8E}" srcOrd="1" destOrd="0" presId="urn:microsoft.com/office/officeart/2018/2/layout/IconLabelDescriptionList"/>
    <dgm:cxn modelId="{D46D39D8-B236-4873-AD3B-70A4B9497596}" type="presParOf" srcId="{2F4DE90F-FD67-4367-90FF-56A153BA1AEE}" destId="{5CE9477C-094A-4B1E-9336-874221570509}" srcOrd="2" destOrd="0" presId="urn:microsoft.com/office/officeart/2018/2/layout/IconLabelDescriptionList"/>
    <dgm:cxn modelId="{2D5CE475-AAD2-4471-B418-E76FF6B5680D}" type="presParOf" srcId="{2F4DE90F-FD67-4367-90FF-56A153BA1AEE}" destId="{7F1158B7-5438-49A4-997E-58D8EAA9D368}" srcOrd="3" destOrd="0" presId="urn:microsoft.com/office/officeart/2018/2/layout/IconLabelDescriptionList"/>
    <dgm:cxn modelId="{A61A1317-E90B-41BA-B3B4-1B3497CBF25F}" type="presParOf" srcId="{2F4DE90F-FD67-4367-90FF-56A153BA1AEE}" destId="{4E764E37-5526-4018-A032-ADEB74FD5A82}" srcOrd="4" destOrd="0" presId="urn:microsoft.com/office/officeart/2018/2/layout/IconLabelDescriptionList"/>
    <dgm:cxn modelId="{78DEAE66-1A97-482B-96A7-47825AD39E0B}" type="presParOf" srcId="{999F549B-27A6-49FC-A15F-5717798624ED}" destId="{CC1E8A1A-8A5B-4A4A-91F3-21EA234EB5E0}" srcOrd="1" destOrd="0" presId="urn:microsoft.com/office/officeart/2018/2/layout/IconLabelDescriptionList"/>
    <dgm:cxn modelId="{382CC1EC-EC38-44C2-BEE0-DBF44C056208}" type="presParOf" srcId="{999F549B-27A6-49FC-A15F-5717798624ED}" destId="{36FA98D7-F2AE-407B-A77C-1831C8AAB6FA}" srcOrd="2" destOrd="0" presId="urn:microsoft.com/office/officeart/2018/2/layout/IconLabelDescriptionList"/>
    <dgm:cxn modelId="{77FF365E-8D4A-4193-8653-87C5F55BBFA7}" type="presParOf" srcId="{36FA98D7-F2AE-407B-A77C-1831C8AAB6FA}" destId="{00A90982-210E-437A-BE35-FCFE03CA1291}" srcOrd="0" destOrd="0" presId="urn:microsoft.com/office/officeart/2018/2/layout/IconLabelDescriptionList"/>
    <dgm:cxn modelId="{6B08E5D8-331E-4209-BE1C-264C6AB2099A}" type="presParOf" srcId="{36FA98D7-F2AE-407B-A77C-1831C8AAB6FA}" destId="{AEBD8550-775E-4F61-92CB-0CC89CBCDC46}" srcOrd="1" destOrd="0" presId="urn:microsoft.com/office/officeart/2018/2/layout/IconLabelDescriptionList"/>
    <dgm:cxn modelId="{59459A64-347A-4484-A269-9FC604371C6A}" type="presParOf" srcId="{36FA98D7-F2AE-407B-A77C-1831C8AAB6FA}" destId="{1555ED04-FC53-4FA2-B8C6-5B73306DE4F9}" srcOrd="2" destOrd="0" presId="urn:microsoft.com/office/officeart/2018/2/layout/IconLabelDescriptionList"/>
    <dgm:cxn modelId="{041D4139-9BF6-49E7-ABA0-3B24D8984376}" type="presParOf" srcId="{36FA98D7-F2AE-407B-A77C-1831C8AAB6FA}" destId="{A0D8123C-1696-4DC2-9517-E82BC4643508}" srcOrd="3" destOrd="0" presId="urn:microsoft.com/office/officeart/2018/2/layout/IconLabelDescriptionList"/>
    <dgm:cxn modelId="{74AC8C86-3CFA-4872-A9D9-C012AD1725BC}" type="presParOf" srcId="{36FA98D7-F2AE-407B-A77C-1831C8AAB6FA}" destId="{3A405529-939B-4CF7-8BF8-0EB413BD4C23}"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78C3403-723F-4A1B-8B5A-23795C4A608B}"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92DFB5EA-DE0F-4BD7-B099-08679AA44554}">
      <dgm:prSet/>
      <dgm:spPr/>
      <dgm:t>
        <a:bodyPr/>
        <a:lstStyle/>
        <a:p>
          <a:r>
            <a:rPr lang="en-GB"/>
            <a:t>Work Practices</a:t>
          </a:r>
          <a:endParaRPr kumimoji="0" lang="en-US" altLang="en-US" b="0" i="0" u="none" strike="noStrike" cap="none" normalizeH="0" baseline="0">
            <a:effectLst/>
            <a:latin typeface="Arial" panose="020B0604020202020204" pitchFamily="34" charset="0"/>
          </a:endParaRPr>
        </a:p>
      </dgm:t>
    </dgm:pt>
    <dgm:pt modelId="{94B0219B-828F-4BFA-BD40-948159BD0323}" type="sibTrans" cxnId="{DE0094A4-79C0-4400-926F-5552AC4186F3}">
      <dgm:prSet/>
      <dgm:spPr/>
      <dgm:t>
        <a:bodyPr/>
        <a:lstStyle/>
        <a:p>
          <a:endParaRPr lang="en-US"/>
        </a:p>
      </dgm:t>
    </dgm:pt>
    <dgm:pt modelId="{90570BB6-5EF0-4961-8770-6207FE12357A}" type="parTrans" cxnId="{DE0094A4-79C0-4400-926F-5552AC4186F3}">
      <dgm:prSet/>
      <dgm:spPr/>
      <dgm:t>
        <a:bodyPr/>
        <a:lstStyle/>
        <a:p>
          <a:endParaRPr lang="en-US" sz="2400"/>
        </a:p>
      </dgm:t>
    </dgm:pt>
    <dgm:pt modelId="{A3F3C62D-3DC9-4C8A-83DF-FB7ED428842D}">
      <dgm:prSet phldrT="[Text]"/>
      <dgm:spPr/>
      <dgm:t>
        <a:bodyPr/>
        <a:lstStyle/>
        <a:p>
          <a:pPr>
            <a:buClrTx/>
            <a:buSzTx/>
            <a:buFontTx/>
            <a:buChar char="•"/>
          </a:pPr>
          <a:endParaRPr kumimoji="0" lang="en-US" altLang="en-US" b="0" i="0" u="none" strike="noStrike" cap="none" normalizeH="0" baseline="0">
            <a:effectLst/>
            <a:latin typeface="Arial" panose="020B0604020202020204" pitchFamily="34" charset="0"/>
          </a:endParaRPr>
        </a:p>
      </dgm:t>
    </dgm:pt>
    <dgm:pt modelId="{D330AD0B-470A-4790-951E-DAD1D09161A7}" type="sibTrans" cxnId="{5A547DAE-90CF-4678-A238-63689F4DB313}">
      <dgm:prSet/>
      <dgm:spPr/>
      <dgm:t>
        <a:bodyPr/>
        <a:lstStyle/>
        <a:p>
          <a:endParaRPr lang="en-US"/>
        </a:p>
      </dgm:t>
    </dgm:pt>
    <dgm:pt modelId="{D2502907-AECD-4F88-8A5C-610EB696025A}" type="parTrans" cxnId="{5A547DAE-90CF-4678-A238-63689F4DB313}">
      <dgm:prSet/>
      <dgm:spPr/>
      <dgm:t>
        <a:bodyPr/>
        <a:lstStyle/>
        <a:p>
          <a:endParaRPr lang="en-US" sz="2400"/>
        </a:p>
      </dgm:t>
    </dgm:pt>
    <dgm:pt modelId="{5F3E4CC1-24FD-4468-97C5-AB53158E6533}">
      <dgm:prSet/>
      <dgm:spPr/>
      <dgm:t>
        <a:bodyPr/>
        <a:lstStyle/>
        <a:p>
          <a:r>
            <a:rPr lang="en-GB"/>
            <a:t>Cultural Integration</a:t>
          </a:r>
          <a:endParaRPr kumimoji="0" lang="en-US" altLang="en-US" b="0" i="0" u="none" strike="noStrike" cap="none" normalizeH="0" baseline="0">
            <a:effectLst/>
            <a:latin typeface="Arial" panose="020B0604020202020204" pitchFamily="34" charset="0"/>
          </a:endParaRPr>
        </a:p>
      </dgm:t>
    </dgm:pt>
    <dgm:pt modelId="{C96F51B4-1AE0-43FC-A5A1-35927D27E30A}" type="sibTrans" cxnId="{017A9B94-1B25-4963-8C47-17EAE7F5408D}">
      <dgm:prSet/>
      <dgm:spPr/>
      <dgm:t>
        <a:bodyPr/>
        <a:lstStyle/>
        <a:p>
          <a:endParaRPr lang="en-US"/>
        </a:p>
      </dgm:t>
    </dgm:pt>
    <dgm:pt modelId="{943B7A39-92D4-4D18-B85E-70DC7CA9B398}" type="parTrans" cxnId="{017A9B94-1B25-4963-8C47-17EAE7F5408D}">
      <dgm:prSet/>
      <dgm:spPr/>
      <dgm:t>
        <a:bodyPr/>
        <a:lstStyle/>
        <a:p>
          <a:endParaRPr lang="en-US" sz="2400"/>
        </a:p>
      </dgm:t>
    </dgm:pt>
    <dgm:pt modelId="{6D802691-5324-4607-974C-A43A550D6FFE}">
      <dgm:prSet/>
      <dgm:spPr/>
      <dgm:t>
        <a:bodyPr/>
        <a:lstStyle/>
        <a:p>
          <a:endParaRPr kumimoji="0" lang="en-US" altLang="en-US" b="0" i="0" u="none" strike="noStrike" cap="none" normalizeH="0" baseline="0">
            <a:effectLst/>
            <a:latin typeface="Arial" panose="020B0604020202020204" pitchFamily="34" charset="0"/>
          </a:endParaRPr>
        </a:p>
      </dgm:t>
    </dgm:pt>
    <dgm:pt modelId="{9BD18B49-AE54-414A-9F71-40D2BC6E86D7}" type="sibTrans" cxnId="{4F24435C-2D22-40B5-B775-935F85EC23F8}">
      <dgm:prSet/>
      <dgm:spPr/>
      <dgm:t>
        <a:bodyPr/>
        <a:lstStyle/>
        <a:p>
          <a:endParaRPr lang="en-US"/>
        </a:p>
      </dgm:t>
    </dgm:pt>
    <dgm:pt modelId="{04BF8B8A-EA9A-4DFA-A237-14C8E35EA7D0}" type="parTrans" cxnId="{4F24435C-2D22-40B5-B775-935F85EC23F8}">
      <dgm:prSet/>
      <dgm:spPr/>
      <dgm:t>
        <a:bodyPr/>
        <a:lstStyle/>
        <a:p>
          <a:endParaRPr lang="en-US" sz="2400"/>
        </a:p>
      </dgm:t>
    </dgm:pt>
    <dgm:pt modelId="{B9C757BA-308E-4573-A705-450CABC70E19}">
      <dgm:prSet/>
      <dgm:spPr/>
      <dgm:t>
        <a:bodyPr/>
        <a:lstStyle/>
        <a:p>
          <a:r>
            <a:rPr lang="en-GB" b="1" dirty="0"/>
            <a:t>Work-Life Balance: </a:t>
          </a:r>
          <a:r>
            <a:rPr lang="en-GB" dirty="0"/>
            <a:t>Respect strict working hours and support vacation time.</a:t>
          </a:r>
        </a:p>
      </dgm:t>
    </dgm:pt>
    <dgm:pt modelId="{C74114DE-7F8D-4239-8DDE-17F5B18FD109}" type="parTrans" cxnId="{250D1374-1279-4F57-8505-0C002CB6A86C}">
      <dgm:prSet/>
      <dgm:spPr/>
      <dgm:t>
        <a:bodyPr/>
        <a:lstStyle/>
        <a:p>
          <a:endParaRPr lang="en-GB"/>
        </a:p>
      </dgm:t>
    </dgm:pt>
    <dgm:pt modelId="{C006466E-7953-4E3B-BC9C-C8973EB9272A}" type="sibTrans" cxnId="{250D1374-1279-4F57-8505-0C002CB6A86C}">
      <dgm:prSet/>
      <dgm:spPr/>
      <dgm:t>
        <a:bodyPr/>
        <a:lstStyle/>
        <a:p>
          <a:endParaRPr lang="en-GB"/>
        </a:p>
      </dgm:t>
    </dgm:pt>
    <dgm:pt modelId="{A37E6D52-5037-46FD-9889-E30FABEAA63F}">
      <dgm:prSet/>
      <dgm:spPr/>
      <dgm:t>
        <a:bodyPr/>
        <a:lstStyle/>
        <a:p>
          <a:r>
            <a:rPr lang="en-GB" b="1" dirty="0"/>
            <a:t>Efficiency: </a:t>
          </a:r>
          <a:r>
            <a:rPr lang="en-GB" dirty="0"/>
            <a:t>Emphasize precision and punctuality.</a:t>
          </a:r>
        </a:p>
      </dgm:t>
    </dgm:pt>
    <dgm:pt modelId="{46FB27A4-E15C-41FD-9BBC-8A1C2FC92D0F}" type="parTrans" cxnId="{51079C2A-15FC-48C0-B51A-64B4FBEA409D}">
      <dgm:prSet/>
      <dgm:spPr/>
      <dgm:t>
        <a:bodyPr/>
        <a:lstStyle/>
        <a:p>
          <a:endParaRPr lang="en-GB"/>
        </a:p>
      </dgm:t>
    </dgm:pt>
    <dgm:pt modelId="{56080C52-387C-406E-AE70-5E70671397EF}" type="sibTrans" cxnId="{51079C2A-15FC-48C0-B51A-64B4FBEA409D}">
      <dgm:prSet/>
      <dgm:spPr/>
      <dgm:t>
        <a:bodyPr/>
        <a:lstStyle/>
        <a:p>
          <a:endParaRPr lang="en-GB"/>
        </a:p>
      </dgm:t>
    </dgm:pt>
    <dgm:pt modelId="{A227108D-4A02-4BB4-B269-0347B9019A68}">
      <dgm:prSet/>
      <dgm:spPr/>
      <dgm:t>
        <a:bodyPr/>
        <a:lstStyle/>
        <a:p>
          <a:r>
            <a:rPr lang="en-GB" b="1" dirty="0"/>
            <a:t>Cultural Training: </a:t>
          </a:r>
          <a:r>
            <a:rPr lang="en-GB" dirty="0"/>
            <a:t>Provide training on German business norms and language basics.</a:t>
          </a:r>
        </a:p>
      </dgm:t>
    </dgm:pt>
    <dgm:pt modelId="{17C157D4-A5AA-4FE7-9F95-0EF39CB8F3AC}" type="parTrans" cxnId="{BC1BED05-BFB1-4221-AEEE-DD1BE010F8D7}">
      <dgm:prSet/>
      <dgm:spPr/>
      <dgm:t>
        <a:bodyPr/>
        <a:lstStyle/>
        <a:p>
          <a:endParaRPr lang="en-GB"/>
        </a:p>
      </dgm:t>
    </dgm:pt>
    <dgm:pt modelId="{2E7D5BB1-CF27-4F34-9F55-B2C61B6CF268}" type="sibTrans" cxnId="{BC1BED05-BFB1-4221-AEEE-DD1BE010F8D7}">
      <dgm:prSet/>
      <dgm:spPr/>
      <dgm:t>
        <a:bodyPr/>
        <a:lstStyle/>
        <a:p>
          <a:endParaRPr lang="en-GB"/>
        </a:p>
      </dgm:t>
    </dgm:pt>
    <dgm:pt modelId="{12017807-0E4F-4AF0-9D8E-5E3ED602D892}">
      <dgm:prSet/>
      <dgm:spPr/>
      <dgm:t>
        <a:bodyPr/>
        <a:lstStyle/>
        <a:p>
          <a:r>
            <a:rPr lang="en-GB" b="1" dirty="0"/>
            <a:t>Language Learning: </a:t>
          </a:r>
          <a:r>
            <a:rPr lang="en-GB" dirty="0"/>
            <a:t>Encourage learning basic German phrases.</a:t>
          </a:r>
        </a:p>
      </dgm:t>
    </dgm:pt>
    <dgm:pt modelId="{85446FF8-580C-4789-BCA8-2A1EBEEDF519}" type="parTrans" cxnId="{B1266F95-56CF-4AD2-B927-484E9E1142E0}">
      <dgm:prSet/>
      <dgm:spPr/>
      <dgm:t>
        <a:bodyPr/>
        <a:lstStyle/>
        <a:p>
          <a:endParaRPr lang="en-GB"/>
        </a:p>
      </dgm:t>
    </dgm:pt>
    <dgm:pt modelId="{40DC3781-A2CD-4533-B5B6-E51AAC7D4EE4}" type="sibTrans" cxnId="{B1266F95-56CF-4AD2-B927-484E9E1142E0}">
      <dgm:prSet/>
      <dgm:spPr/>
      <dgm:t>
        <a:bodyPr/>
        <a:lstStyle/>
        <a:p>
          <a:endParaRPr lang="en-GB"/>
        </a:p>
      </dgm:t>
    </dgm:pt>
    <dgm:pt modelId="{F632093C-2551-4B2E-B2B8-24EE1D941463}" type="pres">
      <dgm:prSet presAssocID="{178C3403-723F-4A1B-8B5A-23795C4A608B}" presName="linearFlow" presStyleCnt="0">
        <dgm:presLayoutVars>
          <dgm:dir/>
          <dgm:animLvl val="lvl"/>
          <dgm:resizeHandles val="exact"/>
        </dgm:presLayoutVars>
      </dgm:prSet>
      <dgm:spPr/>
    </dgm:pt>
    <dgm:pt modelId="{170713D6-C9F4-48D3-92AA-2BC4D5805C41}" type="pres">
      <dgm:prSet presAssocID="{92DFB5EA-DE0F-4BD7-B099-08679AA44554}" presName="composite" presStyleCnt="0"/>
      <dgm:spPr/>
    </dgm:pt>
    <dgm:pt modelId="{75D6527C-5426-4BA0-9B21-4FB68A7FAE03}" type="pres">
      <dgm:prSet presAssocID="{92DFB5EA-DE0F-4BD7-B099-08679AA44554}" presName="parentText" presStyleLbl="alignNode1" presStyleIdx="0" presStyleCnt="2">
        <dgm:presLayoutVars>
          <dgm:chMax val="1"/>
          <dgm:bulletEnabled val="1"/>
        </dgm:presLayoutVars>
      </dgm:prSet>
      <dgm:spPr/>
    </dgm:pt>
    <dgm:pt modelId="{6F23146A-B809-475A-B6BE-0FA03B1286E0}" type="pres">
      <dgm:prSet presAssocID="{92DFB5EA-DE0F-4BD7-B099-08679AA44554}" presName="descendantText" presStyleLbl="alignAcc1" presStyleIdx="0" presStyleCnt="2">
        <dgm:presLayoutVars>
          <dgm:bulletEnabled val="1"/>
        </dgm:presLayoutVars>
      </dgm:prSet>
      <dgm:spPr/>
    </dgm:pt>
    <dgm:pt modelId="{7B320F42-0FC5-40F2-B071-CDB38224297D}" type="pres">
      <dgm:prSet presAssocID="{94B0219B-828F-4BFA-BD40-948159BD0323}" presName="sp" presStyleCnt="0"/>
      <dgm:spPr/>
    </dgm:pt>
    <dgm:pt modelId="{3F001B65-C12E-4EDD-BAC3-B9C81D1285DD}" type="pres">
      <dgm:prSet presAssocID="{5F3E4CC1-24FD-4468-97C5-AB53158E6533}" presName="composite" presStyleCnt="0"/>
      <dgm:spPr/>
    </dgm:pt>
    <dgm:pt modelId="{18F45B49-EA27-492E-A492-E9A65B7D80F5}" type="pres">
      <dgm:prSet presAssocID="{5F3E4CC1-24FD-4468-97C5-AB53158E6533}" presName="parentText" presStyleLbl="alignNode1" presStyleIdx="1" presStyleCnt="2">
        <dgm:presLayoutVars>
          <dgm:chMax val="1"/>
          <dgm:bulletEnabled val="1"/>
        </dgm:presLayoutVars>
      </dgm:prSet>
      <dgm:spPr/>
    </dgm:pt>
    <dgm:pt modelId="{ACE2E336-5102-498E-ABF1-439C4CA9BD8E}" type="pres">
      <dgm:prSet presAssocID="{5F3E4CC1-24FD-4468-97C5-AB53158E6533}" presName="descendantText" presStyleLbl="alignAcc1" presStyleIdx="1" presStyleCnt="2">
        <dgm:presLayoutVars>
          <dgm:bulletEnabled val="1"/>
        </dgm:presLayoutVars>
      </dgm:prSet>
      <dgm:spPr/>
    </dgm:pt>
  </dgm:ptLst>
  <dgm:cxnLst>
    <dgm:cxn modelId="{9EFAD502-942A-4500-9A25-CCA3A2CFD840}" type="presOf" srcId="{A227108D-4A02-4BB4-B269-0347B9019A68}" destId="{ACE2E336-5102-498E-ABF1-439C4CA9BD8E}" srcOrd="0" destOrd="1" presId="urn:microsoft.com/office/officeart/2005/8/layout/chevron2"/>
    <dgm:cxn modelId="{BC1BED05-BFB1-4221-AEEE-DD1BE010F8D7}" srcId="{5F3E4CC1-24FD-4468-97C5-AB53158E6533}" destId="{A227108D-4A02-4BB4-B269-0347B9019A68}" srcOrd="1" destOrd="0" parTransId="{17C157D4-A5AA-4FE7-9F95-0EF39CB8F3AC}" sibTransId="{2E7D5BB1-CF27-4F34-9F55-B2C61B6CF268}"/>
    <dgm:cxn modelId="{51079C2A-15FC-48C0-B51A-64B4FBEA409D}" srcId="{92DFB5EA-DE0F-4BD7-B099-08679AA44554}" destId="{A37E6D52-5037-46FD-9889-E30FABEAA63F}" srcOrd="2" destOrd="0" parTransId="{46FB27A4-E15C-41FD-9BBC-8A1C2FC92D0F}" sibTransId="{56080C52-387C-406E-AE70-5E70671397EF}"/>
    <dgm:cxn modelId="{F1860033-F581-4010-BEC4-B8D3DB33DA73}" type="presOf" srcId="{A3F3C62D-3DC9-4C8A-83DF-FB7ED428842D}" destId="{6F23146A-B809-475A-B6BE-0FA03B1286E0}" srcOrd="0" destOrd="0" presId="urn:microsoft.com/office/officeart/2005/8/layout/chevron2"/>
    <dgm:cxn modelId="{4F24435C-2D22-40B5-B775-935F85EC23F8}" srcId="{5F3E4CC1-24FD-4468-97C5-AB53158E6533}" destId="{6D802691-5324-4607-974C-A43A550D6FFE}" srcOrd="0" destOrd="0" parTransId="{04BF8B8A-EA9A-4DFA-A237-14C8E35EA7D0}" sibTransId="{9BD18B49-AE54-414A-9F71-40D2BC6E86D7}"/>
    <dgm:cxn modelId="{250D1374-1279-4F57-8505-0C002CB6A86C}" srcId="{92DFB5EA-DE0F-4BD7-B099-08679AA44554}" destId="{B9C757BA-308E-4573-A705-450CABC70E19}" srcOrd="1" destOrd="0" parTransId="{C74114DE-7F8D-4239-8DDE-17F5B18FD109}" sibTransId="{C006466E-7953-4E3B-BC9C-C8973EB9272A}"/>
    <dgm:cxn modelId="{017A9B94-1B25-4963-8C47-17EAE7F5408D}" srcId="{178C3403-723F-4A1B-8B5A-23795C4A608B}" destId="{5F3E4CC1-24FD-4468-97C5-AB53158E6533}" srcOrd="1" destOrd="0" parTransId="{943B7A39-92D4-4D18-B85E-70DC7CA9B398}" sibTransId="{C96F51B4-1AE0-43FC-A5A1-35927D27E30A}"/>
    <dgm:cxn modelId="{B1266F95-56CF-4AD2-B927-484E9E1142E0}" srcId="{5F3E4CC1-24FD-4468-97C5-AB53158E6533}" destId="{12017807-0E4F-4AF0-9D8E-5E3ED602D892}" srcOrd="2" destOrd="0" parTransId="{85446FF8-580C-4789-BCA8-2A1EBEEDF519}" sibTransId="{40DC3781-A2CD-4533-B5B6-E51AAC7D4EE4}"/>
    <dgm:cxn modelId="{9A86779E-1BA8-42B2-B59C-6D2AB64DEB84}" type="presOf" srcId="{5F3E4CC1-24FD-4468-97C5-AB53158E6533}" destId="{18F45B49-EA27-492E-A492-E9A65B7D80F5}" srcOrd="0" destOrd="0" presId="urn:microsoft.com/office/officeart/2005/8/layout/chevron2"/>
    <dgm:cxn modelId="{E78A43A2-9680-4E09-A20B-69EFB5EF9A51}" type="presOf" srcId="{12017807-0E4F-4AF0-9D8E-5E3ED602D892}" destId="{ACE2E336-5102-498E-ABF1-439C4CA9BD8E}" srcOrd="0" destOrd="2" presId="urn:microsoft.com/office/officeart/2005/8/layout/chevron2"/>
    <dgm:cxn modelId="{DE0094A4-79C0-4400-926F-5552AC4186F3}" srcId="{178C3403-723F-4A1B-8B5A-23795C4A608B}" destId="{92DFB5EA-DE0F-4BD7-B099-08679AA44554}" srcOrd="0" destOrd="0" parTransId="{90570BB6-5EF0-4961-8770-6207FE12357A}" sibTransId="{94B0219B-828F-4BFA-BD40-948159BD0323}"/>
    <dgm:cxn modelId="{5A547DAE-90CF-4678-A238-63689F4DB313}" srcId="{92DFB5EA-DE0F-4BD7-B099-08679AA44554}" destId="{A3F3C62D-3DC9-4C8A-83DF-FB7ED428842D}" srcOrd="0" destOrd="0" parTransId="{D2502907-AECD-4F88-8A5C-610EB696025A}" sibTransId="{D330AD0B-470A-4790-951E-DAD1D09161A7}"/>
    <dgm:cxn modelId="{EB20B4B7-2405-4649-8353-4F8322CC163C}" type="presOf" srcId="{A37E6D52-5037-46FD-9889-E30FABEAA63F}" destId="{6F23146A-B809-475A-B6BE-0FA03B1286E0}" srcOrd="0" destOrd="2" presId="urn:microsoft.com/office/officeart/2005/8/layout/chevron2"/>
    <dgm:cxn modelId="{67A417C2-22B1-4420-8803-1073FB8550AE}" type="presOf" srcId="{6D802691-5324-4607-974C-A43A550D6FFE}" destId="{ACE2E336-5102-498E-ABF1-439C4CA9BD8E}" srcOrd="0" destOrd="0" presId="urn:microsoft.com/office/officeart/2005/8/layout/chevron2"/>
    <dgm:cxn modelId="{60AD91CA-457E-4AD5-A3B3-27C68AD760C5}" type="presOf" srcId="{B9C757BA-308E-4573-A705-450CABC70E19}" destId="{6F23146A-B809-475A-B6BE-0FA03B1286E0}" srcOrd="0" destOrd="1" presId="urn:microsoft.com/office/officeart/2005/8/layout/chevron2"/>
    <dgm:cxn modelId="{DD9188D0-022F-47D9-91F9-713A70A4A12C}" type="presOf" srcId="{178C3403-723F-4A1B-8B5A-23795C4A608B}" destId="{F632093C-2551-4B2E-B2B8-24EE1D941463}" srcOrd="0" destOrd="0" presId="urn:microsoft.com/office/officeart/2005/8/layout/chevron2"/>
    <dgm:cxn modelId="{16D224DA-A5B1-4198-B4AA-F35D5209AC31}" type="presOf" srcId="{92DFB5EA-DE0F-4BD7-B099-08679AA44554}" destId="{75D6527C-5426-4BA0-9B21-4FB68A7FAE03}" srcOrd="0" destOrd="0" presId="urn:microsoft.com/office/officeart/2005/8/layout/chevron2"/>
    <dgm:cxn modelId="{E488E931-65A0-49FB-955B-886461C8D625}" type="presParOf" srcId="{F632093C-2551-4B2E-B2B8-24EE1D941463}" destId="{170713D6-C9F4-48D3-92AA-2BC4D5805C41}" srcOrd="0" destOrd="0" presId="urn:microsoft.com/office/officeart/2005/8/layout/chevron2"/>
    <dgm:cxn modelId="{FE293577-D699-4D8F-AB22-CA3126C77BDF}" type="presParOf" srcId="{170713D6-C9F4-48D3-92AA-2BC4D5805C41}" destId="{75D6527C-5426-4BA0-9B21-4FB68A7FAE03}" srcOrd="0" destOrd="0" presId="urn:microsoft.com/office/officeart/2005/8/layout/chevron2"/>
    <dgm:cxn modelId="{B655C981-8551-40EB-8031-870EC0B3E091}" type="presParOf" srcId="{170713D6-C9F4-48D3-92AA-2BC4D5805C41}" destId="{6F23146A-B809-475A-B6BE-0FA03B1286E0}" srcOrd="1" destOrd="0" presId="urn:microsoft.com/office/officeart/2005/8/layout/chevron2"/>
    <dgm:cxn modelId="{E50D444C-9C17-48EF-8F90-CE706CF3A919}" type="presParOf" srcId="{F632093C-2551-4B2E-B2B8-24EE1D941463}" destId="{7B320F42-0FC5-40F2-B071-CDB38224297D}" srcOrd="1" destOrd="0" presId="urn:microsoft.com/office/officeart/2005/8/layout/chevron2"/>
    <dgm:cxn modelId="{9E3708FF-57E8-4D78-8D18-D5758A63CC10}" type="presParOf" srcId="{F632093C-2551-4B2E-B2B8-24EE1D941463}" destId="{3F001B65-C12E-4EDD-BAC3-B9C81D1285DD}" srcOrd="2" destOrd="0" presId="urn:microsoft.com/office/officeart/2005/8/layout/chevron2"/>
    <dgm:cxn modelId="{09EFD4AA-5CA1-4B5A-A286-7B4EF71B370C}" type="presParOf" srcId="{3F001B65-C12E-4EDD-BAC3-B9C81D1285DD}" destId="{18F45B49-EA27-492E-A492-E9A65B7D80F5}" srcOrd="0" destOrd="0" presId="urn:microsoft.com/office/officeart/2005/8/layout/chevron2"/>
    <dgm:cxn modelId="{E144C2DE-2356-4ECB-B13A-344A151B4B15}" type="presParOf" srcId="{3F001B65-C12E-4EDD-BAC3-B9C81D1285DD}" destId="{ACE2E336-5102-498E-ABF1-439C4CA9BD8E}"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0DB1854-7786-457F-86A5-6D4436A50E01}"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11EB9968-CDD2-4A19-9A32-08A728C88B99}">
      <dgm:prSet/>
      <dgm:spPr/>
      <dgm:t>
        <a:bodyPr/>
        <a:lstStyle/>
        <a:p>
          <a:r>
            <a:rPr lang="en-GB"/>
            <a:t>·  </a:t>
          </a:r>
          <a:r>
            <a:rPr lang="en-GB" b="1"/>
            <a:t>Hofstede Insights.</a:t>
          </a:r>
          <a:r>
            <a:rPr lang="en-GB"/>
            <a:t> (n.d.). </a:t>
          </a:r>
          <a:r>
            <a:rPr lang="en-GB" i="1"/>
            <a:t>Country Comparison: United Kingdom vs Germany</a:t>
          </a:r>
          <a:r>
            <a:rPr lang="en-GB"/>
            <a:t>. Retrieved from Hofstede Insights</a:t>
          </a:r>
        </a:p>
      </dgm:t>
    </dgm:pt>
    <dgm:pt modelId="{34792627-465F-4C16-B98B-B59457220DBA}" type="parTrans" cxnId="{3EFBFECD-F92D-4C52-A812-0A79B2620B5B}">
      <dgm:prSet/>
      <dgm:spPr/>
      <dgm:t>
        <a:bodyPr/>
        <a:lstStyle/>
        <a:p>
          <a:endParaRPr lang="en-GB"/>
        </a:p>
      </dgm:t>
    </dgm:pt>
    <dgm:pt modelId="{B5456E79-27F0-4985-9BFD-09AE4B06852C}" type="sibTrans" cxnId="{3EFBFECD-F92D-4C52-A812-0A79B2620B5B}">
      <dgm:prSet/>
      <dgm:spPr/>
      <dgm:t>
        <a:bodyPr/>
        <a:lstStyle/>
        <a:p>
          <a:endParaRPr lang="en-GB"/>
        </a:p>
      </dgm:t>
    </dgm:pt>
    <dgm:pt modelId="{6A1BE494-BF53-4F1E-8252-51B7DBA936A4}">
      <dgm:prSet/>
      <dgm:spPr/>
      <dgm:t>
        <a:bodyPr/>
        <a:lstStyle/>
        <a:p>
          <a:r>
            <a:rPr lang="en-GB"/>
            <a:t>·  </a:t>
          </a:r>
          <a:r>
            <a:rPr lang="en-GB" b="1"/>
            <a:t>British Council.</a:t>
          </a:r>
          <a:r>
            <a:rPr lang="en-GB"/>
            <a:t> (2021). </a:t>
          </a:r>
          <a:r>
            <a:rPr lang="en-GB" i="1"/>
            <a:t>Understanding British Business Culture</a:t>
          </a:r>
          <a:r>
            <a:rPr lang="en-GB"/>
            <a:t>. Retrieved from British Council</a:t>
          </a:r>
        </a:p>
      </dgm:t>
    </dgm:pt>
    <dgm:pt modelId="{91DCDC53-5910-49BE-A9E1-494BF1CF68E7}" type="parTrans" cxnId="{AE4F3C2F-29D7-4FDD-83A3-100227962B08}">
      <dgm:prSet/>
      <dgm:spPr/>
      <dgm:t>
        <a:bodyPr/>
        <a:lstStyle/>
        <a:p>
          <a:endParaRPr lang="en-GB"/>
        </a:p>
      </dgm:t>
    </dgm:pt>
    <dgm:pt modelId="{45CB8331-F020-4E5D-8091-592181E1D6B7}" type="sibTrans" cxnId="{AE4F3C2F-29D7-4FDD-83A3-100227962B08}">
      <dgm:prSet/>
      <dgm:spPr/>
      <dgm:t>
        <a:bodyPr/>
        <a:lstStyle/>
        <a:p>
          <a:endParaRPr lang="en-GB"/>
        </a:p>
      </dgm:t>
    </dgm:pt>
    <dgm:pt modelId="{E711D18E-FB07-412D-8B4D-AC2F23751935}">
      <dgm:prSet/>
      <dgm:spPr/>
      <dgm:t>
        <a:bodyPr/>
        <a:lstStyle/>
        <a:p>
          <a:r>
            <a:rPr lang="en-GB"/>
            <a:t>·  </a:t>
          </a:r>
          <a:r>
            <a:rPr lang="en-GB" b="1"/>
            <a:t>Germany Trade &amp; Invest.</a:t>
          </a:r>
          <a:r>
            <a:rPr lang="en-GB"/>
            <a:t> (2023). </a:t>
          </a:r>
          <a:r>
            <a:rPr lang="en-GB" i="1"/>
            <a:t>Business Culture in Germany</a:t>
          </a:r>
          <a:r>
            <a:rPr lang="en-GB"/>
            <a:t>. Retrieved from Germany Trade &amp; Invest</a:t>
          </a:r>
        </a:p>
      </dgm:t>
    </dgm:pt>
    <dgm:pt modelId="{505C7AC5-112C-468F-8ED2-D403EA144E22}" type="parTrans" cxnId="{CB06BC21-B000-4B08-9176-D78223580201}">
      <dgm:prSet/>
      <dgm:spPr/>
      <dgm:t>
        <a:bodyPr/>
        <a:lstStyle/>
        <a:p>
          <a:endParaRPr lang="en-GB"/>
        </a:p>
      </dgm:t>
    </dgm:pt>
    <dgm:pt modelId="{0BF6153A-6794-49E9-9BFD-CD282493B067}" type="sibTrans" cxnId="{CB06BC21-B000-4B08-9176-D78223580201}">
      <dgm:prSet/>
      <dgm:spPr/>
      <dgm:t>
        <a:bodyPr/>
        <a:lstStyle/>
        <a:p>
          <a:endParaRPr lang="en-GB"/>
        </a:p>
      </dgm:t>
    </dgm:pt>
    <dgm:pt modelId="{49C484A5-DF9B-46A2-8AD1-034384DE0011}">
      <dgm:prSet/>
      <dgm:spPr/>
      <dgm:t>
        <a:bodyPr/>
        <a:lstStyle/>
        <a:p>
          <a:r>
            <a:rPr lang="en-GB"/>
            <a:t>·  </a:t>
          </a:r>
          <a:r>
            <a:rPr lang="en-GB" b="1"/>
            <a:t>Culture Smart.</a:t>
          </a:r>
          <a:r>
            <a:rPr lang="en-GB"/>
            <a:t> (2019). </a:t>
          </a:r>
          <a:r>
            <a:rPr lang="en-GB" i="1"/>
            <a:t>Germany - Culture Smart: The Essential Guide to Customs &amp; Culture</a:t>
          </a:r>
          <a:r>
            <a:rPr lang="en-GB"/>
            <a:t>. London: Kuperard.</a:t>
          </a:r>
        </a:p>
      </dgm:t>
    </dgm:pt>
    <dgm:pt modelId="{DFFBC1CD-8045-4DBF-AAAE-6CC64AB70980}" type="parTrans" cxnId="{C76E3D23-B27A-4F97-922E-D6089778538F}">
      <dgm:prSet/>
      <dgm:spPr/>
      <dgm:t>
        <a:bodyPr/>
        <a:lstStyle/>
        <a:p>
          <a:endParaRPr lang="en-GB"/>
        </a:p>
      </dgm:t>
    </dgm:pt>
    <dgm:pt modelId="{AFAABD0C-3954-44BB-8924-178F9577DBAE}" type="sibTrans" cxnId="{C76E3D23-B27A-4F97-922E-D6089778538F}">
      <dgm:prSet/>
      <dgm:spPr/>
      <dgm:t>
        <a:bodyPr/>
        <a:lstStyle/>
        <a:p>
          <a:endParaRPr lang="en-GB"/>
        </a:p>
      </dgm:t>
    </dgm:pt>
    <dgm:pt modelId="{B8CBD02C-FB60-4EAF-9336-8F79F79D078E}">
      <dgm:prSet/>
      <dgm:spPr/>
      <dgm:t>
        <a:bodyPr/>
        <a:lstStyle/>
        <a:p>
          <a:r>
            <a:rPr lang="en-GB"/>
            <a:t>·  </a:t>
          </a:r>
          <a:r>
            <a:rPr lang="en-GB" b="1"/>
            <a:t>KPMG.</a:t>
          </a:r>
          <a:r>
            <a:rPr lang="en-GB"/>
            <a:t> (2022). </a:t>
          </a:r>
          <a:r>
            <a:rPr lang="en-GB" i="1"/>
            <a:t>Navigating International Business Cultures: UK vs Germany</a:t>
          </a:r>
          <a:r>
            <a:rPr lang="en-GB"/>
            <a:t>. Retrieved from KPMG</a:t>
          </a:r>
        </a:p>
      </dgm:t>
    </dgm:pt>
    <dgm:pt modelId="{51F7E9BB-C243-4D90-82E9-2E1F893D8259}" type="parTrans" cxnId="{C8FCA442-3F4C-43AE-A2BA-047E5FA9CA72}">
      <dgm:prSet/>
      <dgm:spPr/>
      <dgm:t>
        <a:bodyPr/>
        <a:lstStyle/>
        <a:p>
          <a:endParaRPr lang="en-GB"/>
        </a:p>
      </dgm:t>
    </dgm:pt>
    <dgm:pt modelId="{A90305CF-068E-4EEA-8940-71EFE77B6C71}" type="sibTrans" cxnId="{C8FCA442-3F4C-43AE-A2BA-047E5FA9CA72}">
      <dgm:prSet/>
      <dgm:spPr/>
      <dgm:t>
        <a:bodyPr/>
        <a:lstStyle/>
        <a:p>
          <a:endParaRPr lang="en-GB"/>
        </a:p>
      </dgm:t>
    </dgm:pt>
    <dgm:pt modelId="{76CA3D69-6CAD-4D9B-8857-32BDBC632054}">
      <dgm:prSet/>
      <dgm:spPr/>
      <dgm:t>
        <a:bodyPr/>
        <a:lstStyle/>
        <a:p>
          <a:r>
            <a:rPr lang="en-GB"/>
            <a:t>·  </a:t>
          </a:r>
          <a:r>
            <a:rPr lang="en-GB" b="1"/>
            <a:t>The Economist Intelligence Unit.</a:t>
          </a:r>
          <a:r>
            <a:rPr lang="en-GB"/>
            <a:t> (2023). </a:t>
          </a:r>
          <a:r>
            <a:rPr lang="en-GB" i="1"/>
            <a:t>Country Report: Germany</a:t>
          </a:r>
          <a:r>
            <a:rPr lang="en-GB"/>
            <a:t>. Retrieved from EIU</a:t>
          </a:r>
        </a:p>
      </dgm:t>
    </dgm:pt>
    <dgm:pt modelId="{52B9ADD5-38E9-4C2C-A79A-C6E8E9ED444E}" type="parTrans" cxnId="{770549D9-945E-4DC6-855E-AE9E2FD80133}">
      <dgm:prSet/>
      <dgm:spPr/>
      <dgm:t>
        <a:bodyPr/>
        <a:lstStyle/>
        <a:p>
          <a:endParaRPr lang="en-GB"/>
        </a:p>
      </dgm:t>
    </dgm:pt>
    <dgm:pt modelId="{0098F9E4-E67C-412B-9031-B1B7752C16FC}" type="sibTrans" cxnId="{770549D9-945E-4DC6-855E-AE9E2FD80133}">
      <dgm:prSet/>
      <dgm:spPr/>
      <dgm:t>
        <a:bodyPr/>
        <a:lstStyle/>
        <a:p>
          <a:endParaRPr lang="en-GB"/>
        </a:p>
      </dgm:t>
    </dgm:pt>
    <dgm:pt modelId="{E7EBC84A-90CD-47F9-90B6-5D37156C6E1C}">
      <dgm:prSet/>
      <dgm:spPr/>
      <dgm:t>
        <a:bodyPr/>
        <a:lstStyle/>
        <a:p>
          <a:endParaRPr lang="en-GB"/>
        </a:p>
      </dgm:t>
    </dgm:pt>
    <dgm:pt modelId="{6351B81D-C308-401E-8D84-04A7206138FC}" type="parTrans" cxnId="{8A4E1412-C32B-4C15-83D6-D9DF7C07B65E}">
      <dgm:prSet/>
      <dgm:spPr/>
      <dgm:t>
        <a:bodyPr/>
        <a:lstStyle/>
        <a:p>
          <a:endParaRPr lang="en-GB"/>
        </a:p>
      </dgm:t>
    </dgm:pt>
    <dgm:pt modelId="{462680D2-5CA4-4C83-8770-715DBC12299C}" type="sibTrans" cxnId="{8A4E1412-C32B-4C15-83D6-D9DF7C07B65E}">
      <dgm:prSet/>
      <dgm:spPr/>
      <dgm:t>
        <a:bodyPr/>
        <a:lstStyle/>
        <a:p>
          <a:endParaRPr lang="en-GB"/>
        </a:p>
      </dgm:t>
    </dgm:pt>
    <dgm:pt modelId="{BDABC8E9-ECE0-41E9-9811-5047AD13A582}" type="pres">
      <dgm:prSet presAssocID="{00DB1854-7786-457F-86A5-6D4436A50E01}" presName="vert0" presStyleCnt="0">
        <dgm:presLayoutVars>
          <dgm:dir/>
          <dgm:animOne val="branch"/>
          <dgm:animLvl val="lvl"/>
        </dgm:presLayoutVars>
      </dgm:prSet>
      <dgm:spPr/>
    </dgm:pt>
    <dgm:pt modelId="{151AD4FC-92B1-49D6-8F8B-FFA6EEBAA0AF}" type="pres">
      <dgm:prSet presAssocID="{11EB9968-CDD2-4A19-9A32-08A728C88B99}" presName="thickLine" presStyleLbl="alignNode1" presStyleIdx="0" presStyleCnt="7"/>
      <dgm:spPr/>
    </dgm:pt>
    <dgm:pt modelId="{5EAA863E-0F4D-49BD-A67D-AC7007CDA079}" type="pres">
      <dgm:prSet presAssocID="{11EB9968-CDD2-4A19-9A32-08A728C88B99}" presName="horz1" presStyleCnt="0"/>
      <dgm:spPr/>
    </dgm:pt>
    <dgm:pt modelId="{73AC7566-728E-4C79-BBE3-A45F15D3D69A}" type="pres">
      <dgm:prSet presAssocID="{11EB9968-CDD2-4A19-9A32-08A728C88B99}" presName="tx1" presStyleLbl="revTx" presStyleIdx="0" presStyleCnt="7"/>
      <dgm:spPr/>
    </dgm:pt>
    <dgm:pt modelId="{5ED5652F-789B-4DB8-9A22-574EA46307DD}" type="pres">
      <dgm:prSet presAssocID="{11EB9968-CDD2-4A19-9A32-08A728C88B99}" presName="vert1" presStyleCnt="0"/>
      <dgm:spPr/>
    </dgm:pt>
    <dgm:pt modelId="{BB320510-0CF7-441A-A600-FA0307AF2F6E}" type="pres">
      <dgm:prSet presAssocID="{6A1BE494-BF53-4F1E-8252-51B7DBA936A4}" presName="thickLine" presStyleLbl="alignNode1" presStyleIdx="1" presStyleCnt="7"/>
      <dgm:spPr/>
    </dgm:pt>
    <dgm:pt modelId="{D36A7B68-E67D-4303-A309-15B8F47700C1}" type="pres">
      <dgm:prSet presAssocID="{6A1BE494-BF53-4F1E-8252-51B7DBA936A4}" presName="horz1" presStyleCnt="0"/>
      <dgm:spPr/>
    </dgm:pt>
    <dgm:pt modelId="{ABC595E7-C881-4793-A676-F13AFA883627}" type="pres">
      <dgm:prSet presAssocID="{6A1BE494-BF53-4F1E-8252-51B7DBA936A4}" presName="tx1" presStyleLbl="revTx" presStyleIdx="1" presStyleCnt="7"/>
      <dgm:spPr/>
    </dgm:pt>
    <dgm:pt modelId="{285F0EE2-070C-4783-9545-CF1620E96248}" type="pres">
      <dgm:prSet presAssocID="{6A1BE494-BF53-4F1E-8252-51B7DBA936A4}" presName="vert1" presStyleCnt="0"/>
      <dgm:spPr/>
    </dgm:pt>
    <dgm:pt modelId="{CE24A56A-D686-4ED8-B7FA-B9A0FC9470C5}" type="pres">
      <dgm:prSet presAssocID="{E711D18E-FB07-412D-8B4D-AC2F23751935}" presName="thickLine" presStyleLbl="alignNode1" presStyleIdx="2" presStyleCnt="7"/>
      <dgm:spPr/>
    </dgm:pt>
    <dgm:pt modelId="{526B0847-9771-4CAC-9730-D42CFEABDBC0}" type="pres">
      <dgm:prSet presAssocID="{E711D18E-FB07-412D-8B4D-AC2F23751935}" presName="horz1" presStyleCnt="0"/>
      <dgm:spPr/>
    </dgm:pt>
    <dgm:pt modelId="{16504C3C-5260-40A0-8031-4ED179686277}" type="pres">
      <dgm:prSet presAssocID="{E711D18E-FB07-412D-8B4D-AC2F23751935}" presName="tx1" presStyleLbl="revTx" presStyleIdx="2" presStyleCnt="7"/>
      <dgm:spPr/>
    </dgm:pt>
    <dgm:pt modelId="{0DDA9073-21A1-43D9-AD42-267EB1DFF9E8}" type="pres">
      <dgm:prSet presAssocID="{E711D18E-FB07-412D-8B4D-AC2F23751935}" presName="vert1" presStyleCnt="0"/>
      <dgm:spPr/>
    </dgm:pt>
    <dgm:pt modelId="{919C642A-D24F-428D-B009-D00557AD45C9}" type="pres">
      <dgm:prSet presAssocID="{49C484A5-DF9B-46A2-8AD1-034384DE0011}" presName="thickLine" presStyleLbl="alignNode1" presStyleIdx="3" presStyleCnt="7"/>
      <dgm:spPr/>
    </dgm:pt>
    <dgm:pt modelId="{D298C18D-EC79-4CB2-9BF5-61E8B1445F3F}" type="pres">
      <dgm:prSet presAssocID="{49C484A5-DF9B-46A2-8AD1-034384DE0011}" presName="horz1" presStyleCnt="0"/>
      <dgm:spPr/>
    </dgm:pt>
    <dgm:pt modelId="{B75E136B-B715-4858-A877-9E1325EC3C8C}" type="pres">
      <dgm:prSet presAssocID="{49C484A5-DF9B-46A2-8AD1-034384DE0011}" presName="tx1" presStyleLbl="revTx" presStyleIdx="3" presStyleCnt="7"/>
      <dgm:spPr/>
    </dgm:pt>
    <dgm:pt modelId="{7929D196-0EEF-4F6A-AF00-75237A23172D}" type="pres">
      <dgm:prSet presAssocID="{49C484A5-DF9B-46A2-8AD1-034384DE0011}" presName="vert1" presStyleCnt="0"/>
      <dgm:spPr/>
    </dgm:pt>
    <dgm:pt modelId="{F964DD68-B243-4EF4-8218-709B87CC0B03}" type="pres">
      <dgm:prSet presAssocID="{B8CBD02C-FB60-4EAF-9336-8F79F79D078E}" presName="thickLine" presStyleLbl="alignNode1" presStyleIdx="4" presStyleCnt="7"/>
      <dgm:spPr/>
    </dgm:pt>
    <dgm:pt modelId="{A34DA0D3-3525-43E4-88C0-F3694BFED28E}" type="pres">
      <dgm:prSet presAssocID="{B8CBD02C-FB60-4EAF-9336-8F79F79D078E}" presName="horz1" presStyleCnt="0"/>
      <dgm:spPr/>
    </dgm:pt>
    <dgm:pt modelId="{614E0EA3-A3CC-4846-B058-250D301E3FDA}" type="pres">
      <dgm:prSet presAssocID="{B8CBD02C-FB60-4EAF-9336-8F79F79D078E}" presName="tx1" presStyleLbl="revTx" presStyleIdx="4" presStyleCnt="7"/>
      <dgm:spPr/>
    </dgm:pt>
    <dgm:pt modelId="{909D425A-BCFB-47D2-A979-6B97FEF98176}" type="pres">
      <dgm:prSet presAssocID="{B8CBD02C-FB60-4EAF-9336-8F79F79D078E}" presName="vert1" presStyleCnt="0"/>
      <dgm:spPr/>
    </dgm:pt>
    <dgm:pt modelId="{D3BAB459-2715-47F6-81D0-54FE97825116}" type="pres">
      <dgm:prSet presAssocID="{76CA3D69-6CAD-4D9B-8857-32BDBC632054}" presName="thickLine" presStyleLbl="alignNode1" presStyleIdx="5" presStyleCnt="7"/>
      <dgm:spPr/>
    </dgm:pt>
    <dgm:pt modelId="{A0D7D5F9-FFB1-4932-A81B-1EFCD6E4198F}" type="pres">
      <dgm:prSet presAssocID="{76CA3D69-6CAD-4D9B-8857-32BDBC632054}" presName="horz1" presStyleCnt="0"/>
      <dgm:spPr/>
    </dgm:pt>
    <dgm:pt modelId="{7B7E4B5D-1F32-481C-B9B8-1E99452712B9}" type="pres">
      <dgm:prSet presAssocID="{76CA3D69-6CAD-4D9B-8857-32BDBC632054}" presName="tx1" presStyleLbl="revTx" presStyleIdx="5" presStyleCnt="7"/>
      <dgm:spPr/>
    </dgm:pt>
    <dgm:pt modelId="{BF2BCD0B-E31D-4B1C-92EB-D5EF2D76D880}" type="pres">
      <dgm:prSet presAssocID="{76CA3D69-6CAD-4D9B-8857-32BDBC632054}" presName="vert1" presStyleCnt="0"/>
      <dgm:spPr/>
    </dgm:pt>
    <dgm:pt modelId="{1FE2C130-3DCC-4FA7-B068-511A87E69682}" type="pres">
      <dgm:prSet presAssocID="{E7EBC84A-90CD-47F9-90B6-5D37156C6E1C}" presName="thickLine" presStyleLbl="alignNode1" presStyleIdx="6" presStyleCnt="7"/>
      <dgm:spPr/>
    </dgm:pt>
    <dgm:pt modelId="{2121F5F7-CB80-4EBF-90C8-210A58391A45}" type="pres">
      <dgm:prSet presAssocID="{E7EBC84A-90CD-47F9-90B6-5D37156C6E1C}" presName="horz1" presStyleCnt="0"/>
      <dgm:spPr/>
    </dgm:pt>
    <dgm:pt modelId="{BDDF2AD5-6818-443F-9DAA-D4E40EFE7279}" type="pres">
      <dgm:prSet presAssocID="{E7EBC84A-90CD-47F9-90B6-5D37156C6E1C}" presName="tx1" presStyleLbl="revTx" presStyleIdx="6" presStyleCnt="7"/>
      <dgm:spPr/>
    </dgm:pt>
    <dgm:pt modelId="{8C4304DD-A5DE-453C-B3A6-8E7E83070EB5}" type="pres">
      <dgm:prSet presAssocID="{E7EBC84A-90CD-47F9-90B6-5D37156C6E1C}" presName="vert1" presStyleCnt="0"/>
      <dgm:spPr/>
    </dgm:pt>
  </dgm:ptLst>
  <dgm:cxnLst>
    <dgm:cxn modelId="{8A4E1412-C32B-4C15-83D6-D9DF7C07B65E}" srcId="{00DB1854-7786-457F-86A5-6D4436A50E01}" destId="{E7EBC84A-90CD-47F9-90B6-5D37156C6E1C}" srcOrd="6" destOrd="0" parTransId="{6351B81D-C308-401E-8D84-04A7206138FC}" sibTransId="{462680D2-5CA4-4C83-8770-715DBC12299C}"/>
    <dgm:cxn modelId="{6C81C919-D984-4EC5-A92B-5AA9E6CA5258}" type="presOf" srcId="{49C484A5-DF9B-46A2-8AD1-034384DE0011}" destId="{B75E136B-B715-4858-A877-9E1325EC3C8C}" srcOrd="0" destOrd="0" presId="urn:microsoft.com/office/officeart/2008/layout/LinedList"/>
    <dgm:cxn modelId="{CB06BC21-B000-4B08-9176-D78223580201}" srcId="{00DB1854-7786-457F-86A5-6D4436A50E01}" destId="{E711D18E-FB07-412D-8B4D-AC2F23751935}" srcOrd="2" destOrd="0" parTransId="{505C7AC5-112C-468F-8ED2-D403EA144E22}" sibTransId="{0BF6153A-6794-49E9-9BFD-CD282493B067}"/>
    <dgm:cxn modelId="{C76E3D23-B27A-4F97-922E-D6089778538F}" srcId="{00DB1854-7786-457F-86A5-6D4436A50E01}" destId="{49C484A5-DF9B-46A2-8AD1-034384DE0011}" srcOrd="3" destOrd="0" parTransId="{DFFBC1CD-8045-4DBF-AAAE-6CC64AB70980}" sibTransId="{AFAABD0C-3954-44BB-8924-178F9577DBAE}"/>
    <dgm:cxn modelId="{AE4F3C2F-29D7-4FDD-83A3-100227962B08}" srcId="{00DB1854-7786-457F-86A5-6D4436A50E01}" destId="{6A1BE494-BF53-4F1E-8252-51B7DBA936A4}" srcOrd="1" destOrd="0" parTransId="{91DCDC53-5910-49BE-A9E1-494BF1CF68E7}" sibTransId="{45CB8331-F020-4E5D-8091-592181E1D6B7}"/>
    <dgm:cxn modelId="{C8FCA442-3F4C-43AE-A2BA-047E5FA9CA72}" srcId="{00DB1854-7786-457F-86A5-6D4436A50E01}" destId="{B8CBD02C-FB60-4EAF-9336-8F79F79D078E}" srcOrd="4" destOrd="0" parTransId="{51F7E9BB-C243-4D90-82E9-2E1F893D8259}" sibTransId="{A90305CF-068E-4EEA-8940-71EFE77B6C71}"/>
    <dgm:cxn modelId="{49BDC256-2255-44ED-AF84-BB4C69E336C4}" type="presOf" srcId="{6A1BE494-BF53-4F1E-8252-51B7DBA936A4}" destId="{ABC595E7-C881-4793-A676-F13AFA883627}" srcOrd="0" destOrd="0" presId="urn:microsoft.com/office/officeart/2008/layout/LinedList"/>
    <dgm:cxn modelId="{54ACBF91-DBAD-4DAC-B9CF-49A09DE51653}" type="presOf" srcId="{11EB9968-CDD2-4A19-9A32-08A728C88B99}" destId="{73AC7566-728E-4C79-BBE3-A45F15D3D69A}" srcOrd="0" destOrd="0" presId="urn:microsoft.com/office/officeart/2008/layout/LinedList"/>
    <dgm:cxn modelId="{F1687BA0-2AFE-4BEE-BC42-DA75D0C91C71}" type="presOf" srcId="{76CA3D69-6CAD-4D9B-8857-32BDBC632054}" destId="{7B7E4B5D-1F32-481C-B9B8-1E99452712B9}" srcOrd="0" destOrd="0" presId="urn:microsoft.com/office/officeart/2008/layout/LinedList"/>
    <dgm:cxn modelId="{AE2EBFA2-9328-48AD-A489-DE6B3C251BCA}" type="presOf" srcId="{00DB1854-7786-457F-86A5-6D4436A50E01}" destId="{BDABC8E9-ECE0-41E9-9811-5047AD13A582}" srcOrd="0" destOrd="0" presId="urn:microsoft.com/office/officeart/2008/layout/LinedList"/>
    <dgm:cxn modelId="{BBEB38B5-D4C6-4656-96FE-77C77B074A79}" type="presOf" srcId="{B8CBD02C-FB60-4EAF-9336-8F79F79D078E}" destId="{614E0EA3-A3CC-4846-B058-250D301E3FDA}" srcOrd="0" destOrd="0" presId="urn:microsoft.com/office/officeart/2008/layout/LinedList"/>
    <dgm:cxn modelId="{FF1038CD-4A80-4A45-B3AD-83D68E54D29B}" type="presOf" srcId="{E7EBC84A-90CD-47F9-90B6-5D37156C6E1C}" destId="{BDDF2AD5-6818-443F-9DAA-D4E40EFE7279}" srcOrd="0" destOrd="0" presId="urn:microsoft.com/office/officeart/2008/layout/LinedList"/>
    <dgm:cxn modelId="{3EFBFECD-F92D-4C52-A812-0A79B2620B5B}" srcId="{00DB1854-7786-457F-86A5-6D4436A50E01}" destId="{11EB9968-CDD2-4A19-9A32-08A728C88B99}" srcOrd="0" destOrd="0" parTransId="{34792627-465F-4C16-B98B-B59457220DBA}" sibTransId="{B5456E79-27F0-4985-9BFD-09AE4B06852C}"/>
    <dgm:cxn modelId="{B9D31BD8-9894-4080-BBD7-4511C1C435CC}" type="presOf" srcId="{E711D18E-FB07-412D-8B4D-AC2F23751935}" destId="{16504C3C-5260-40A0-8031-4ED179686277}" srcOrd="0" destOrd="0" presId="urn:microsoft.com/office/officeart/2008/layout/LinedList"/>
    <dgm:cxn modelId="{770549D9-945E-4DC6-855E-AE9E2FD80133}" srcId="{00DB1854-7786-457F-86A5-6D4436A50E01}" destId="{76CA3D69-6CAD-4D9B-8857-32BDBC632054}" srcOrd="5" destOrd="0" parTransId="{52B9ADD5-38E9-4C2C-A79A-C6E8E9ED444E}" sibTransId="{0098F9E4-E67C-412B-9031-B1B7752C16FC}"/>
    <dgm:cxn modelId="{F1082F71-F969-4832-9CE9-069B86513C75}" type="presParOf" srcId="{BDABC8E9-ECE0-41E9-9811-5047AD13A582}" destId="{151AD4FC-92B1-49D6-8F8B-FFA6EEBAA0AF}" srcOrd="0" destOrd="0" presId="urn:microsoft.com/office/officeart/2008/layout/LinedList"/>
    <dgm:cxn modelId="{7851A811-8A33-498A-A44D-FACB73716101}" type="presParOf" srcId="{BDABC8E9-ECE0-41E9-9811-5047AD13A582}" destId="{5EAA863E-0F4D-49BD-A67D-AC7007CDA079}" srcOrd="1" destOrd="0" presId="urn:microsoft.com/office/officeart/2008/layout/LinedList"/>
    <dgm:cxn modelId="{CA0080AE-7AD5-4769-9318-803B993A02B2}" type="presParOf" srcId="{5EAA863E-0F4D-49BD-A67D-AC7007CDA079}" destId="{73AC7566-728E-4C79-BBE3-A45F15D3D69A}" srcOrd="0" destOrd="0" presId="urn:microsoft.com/office/officeart/2008/layout/LinedList"/>
    <dgm:cxn modelId="{DCE1C334-8372-4786-9A61-41D6688A99A6}" type="presParOf" srcId="{5EAA863E-0F4D-49BD-A67D-AC7007CDA079}" destId="{5ED5652F-789B-4DB8-9A22-574EA46307DD}" srcOrd="1" destOrd="0" presId="urn:microsoft.com/office/officeart/2008/layout/LinedList"/>
    <dgm:cxn modelId="{E6ABBA13-0CFB-4FE5-B80E-0DF0674E4F98}" type="presParOf" srcId="{BDABC8E9-ECE0-41E9-9811-5047AD13A582}" destId="{BB320510-0CF7-441A-A600-FA0307AF2F6E}" srcOrd="2" destOrd="0" presId="urn:microsoft.com/office/officeart/2008/layout/LinedList"/>
    <dgm:cxn modelId="{E0559326-E11A-4586-87B4-F6EDEB4BF3CB}" type="presParOf" srcId="{BDABC8E9-ECE0-41E9-9811-5047AD13A582}" destId="{D36A7B68-E67D-4303-A309-15B8F47700C1}" srcOrd="3" destOrd="0" presId="urn:microsoft.com/office/officeart/2008/layout/LinedList"/>
    <dgm:cxn modelId="{4D96799C-7980-46AA-98A0-50712586E940}" type="presParOf" srcId="{D36A7B68-E67D-4303-A309-15B8F47700C1}" destId="{ABC595E7-C881-4793-A676-F13AFA883627}" srcOrd="0" destOrd="0" presId="urn:microsoft.com/office/officeart/2008/layout/LinedList"/>
    <dgm:cxn modelId="{6E2B7A6A-6A81-4E5E-B8C2-6E5CCF12550A}" type="presParOf" srcId="{D36A7B68-E67D-4303-A309-15B8F47700C1}" destId="{285F0EE2-070C-4783-9545-CF1620E96248}" srcOrd="1" destOrd="0" presId="urn:microsoft.com/office/officeart/2008/layout/LinedList"/>
    <dgm:cxn modelId="{B606F391-BFC4-47DB-B7C8-1492AB7F6A4F}" type="presParOf" srcId="{BDABC8E9-ECE0-41E9-9811-5047AD13A582}" destId="{CE24A56A-D686-4ED8-B7FA-B9A0FC9470C5}" srcOrd="4" destOrd="0" presId="urn:microsoft.com/office/officeart/2008/layout/LinedList"/>
    <dgm:cxn modelId="{29A190A8-532F-44C1-AE38-24A60ED460FC}" type="presParOf" srcId="{BDABC8E9-ECE0-41E9-9811-5047AD13A582}" destId="{526B0847-9771-4CAC-9730-D42CFEABDBC0}" srcOrd="5" destOrd="0" presId="urn:microsoft.com/office/officeart/2008/layout/LinedList"/>
    <dgm:cxn modelId="{CF234CAC-A2F4-48F2-8470-8B842E2205BD}" type="presParOf" srcId="{526B0847-9771-4CAC-9730-D42CFEABDBC0}" destId="{16504C3C-5260-40A0-8031-4ED179686277}" srcOrd="0" destOrd="0" presId="urn:microsoft.com/office/officeart/2008/layout/LinedList"/>
    <dgm:cxn modelId="{986FE4DC-7C63-460A-A764-F1A4C20EB7B8}" type="presParOf" srcId="{526B0847-9771-4CAC-9730-D42CFEABDBC0}" destId="{0DDA9073-21A1-43D9-AD42-267EB1DFF9E8}" srcOrd="1" destOrd="0" presId="urn:microsoft.com/office/officeart/2008/layout/LinedList"/>
    <dgm:cxn modelId="{1487CBA3-FE29-41E6-BB83-1C77792D42CC}" type="presParOf" srcId="{BDABC8E9-ECE0-41E9-9811-5047AD13A582}" destId="{919C642A-D24F-428D-B009-D00557AD45C9}" srcOrd="6" destOrd="0" presId="urn:microsoft.com/office/officeart/2008/layout/LinedList"/>
    <dgm:cxn modelId="{DE335DBD-2693-41BC-9C18-F101B53DB1F7}" type="presParOf" srcId="{BDABC8E9-ECE0-41E9-9811-5047AD13A582}" destId="{D298C18D-EC79-4CB2-9BF5-61E8B1445F3F}" srcOrd="7" destOrd="0" presId="urn:microsoft.com/office/officeart/2008/layout/LinedList"/>
    <dgm:cxn modelId="{506B7D17-C3A7-4680-A8F4-7D38122FAB0E}" type="presParOf" srcId="{D298C18D-EC79-4CB2-9BF5-61E8B1445F3F}" destId="{B75E136B-B715-4858-A877-9E1325EC3C8C}" srcOrd="0" destOrd="0" presId="urn:microsoft.com/office/officeart/2008/layout/LinedList"/>
    <dgm:cxn modelId="{14516079-0009-4585-9B1E-1C032CF677A7}" type="presParOf" srcId="{D298C18D-EC79-4CB2-9BF5-61E8B1445F3F}" destId="{7929D196-0EEF-4F6A-AF00-75237A23172D}" srcOrd="1" destOrd="0" presId="urn:microsoft.com/office/officeart/2008/layout/LinedList"/>
    <dgm:cxn modelId="{F140109D-7B71-4DE4-BAA2-9E799BCB134B}" type="presParOf" srcId="{BDABC8E9-ECE0-41E9-9811-5047AD13A582}" destId="{F964DD68-B243-4EF4-8218-709B87CC0B03}" srcOrd="8" destOrd="0" presId="urn:microsoft.com/office/officeart/2008/layout/LinedList"/>
    <dgm:cxn modelId="{3F992D66-E4B6-474E-8377-3BF5C869D854}" type="presParOf" srcId="{BDABC8E9-ECE0-41E9-9811-5047AD13A582}" destId="{A34DA0D3-3525-43E4-88C0-F3694BFED28E}" srcOrd="9" destOrd="0" presId="urn:microsoft.com/office/officeart/2008/layout/LinedList"/>
    <dgm:cxn modelId="{0271037B-424F-4454-BA12-37AB54E4123B}" type="presParOf" srcId="{A34DA0D3-3525-43E4-88C0-F3694BFED28E}" destId="{614E0EA3-A3CC-4846-B058-250D301E3FDA}" srcOrd="0" destOrd="0" presId="urn:microsoft.com/office/officeart/2008/layout/LinedList"/>
    <dgm:cxn modelId="{A44DD925-AF91-4C77-AA64-B7CF3E040CE3}" type="presParOf" srcId="{A34DA0D3-3525-43E4-88C0-F3694BFED28E}" destId="{909D425A-BCFB-47D2-A979-6B97FEF98176}" srcOrd="1" destOrd="0" presId="urn:microsoft.com/office/officeart/2008/layout/LinedList"/>
    <dgm:cxn modelId="{228D931D-2915-43FA-97AB-0770443F4DD8}" type="presParOf" srcId="{BDABC8E9-ECE0-41E9-9811-5047AD13A582}" destId="{D3BAB459-2715-47F6-81D0-54FE97825116}" srcOrd="10" destOrd="0" presId="urn:microsoft.com/office/officeart/2008/layout/LinedList"/>
    <dgm:cxn modelId="{2DF6122F-35A6-4C38-B344-6A1186A6F60D}" type="presParOf" srcId="{BDABC8E9-ECE0-41E9-9811-5047AD13A582}" destId="{A0D7D5F9-FFB1-4932-A81B-1EFCD6E4198F}" srcOrd="11" destOrd="0" presId="urn:microsoft.com/office/officeart/2008/layout/LinedList"/>
    <dgm:cxn modelId="{2E0DF5FC-53CD-4F76-9297-9EBD0660DFCD}" type="presParOf" srcId="{A0D7D5F9-FFB1-4932-A81B-1EFCD6E4198F}" destId="{7B7E4B5D-1F32-481C-B9B8-1E99452712B9}" srcOrd="0" destOrd="0" presId="urn:microsoft.com/office/officeart/2008/layout/LinedList"/>
    <dgm:cxn modelId="{8F7D1283-12D6-40F8-A375-676E7FE68A07}" type="presParOf" srcId="{A0D7D5F9-FFB1-4932-A81B-1EFCD6E4198F}" destId="{BF2BCD0B-E31D-4B1C-92EB-D5EF2D76D880}" srcOrd="1" destOrd="0" presId="urn:microsoft.com/office/officeart/2008/layout/LinedList"/>
    <dgm:cxn modelId="{BD675350-A666-4CC9-BD86-3817E5121D67}" type="presParOf" srcId="{BDABC8E9-ECE0-41E9-9811-5047AD13A582}" destId="{1FE2C130-3DCC-4FA7-B068-511A87E69682}" srcOrd="12" destOrd="0" presId="urn:microsoft.com/office/officeart/2008/layout/LinedList"/>
    <dgm:cxn modelId="{51BA6A1D-EEC4-488F-81EF-703DBCEAA25A}" type="presParOf" srcId="{BDABC8E9-ECE0-41E9-9811-5047AD13A582}" destId="{2121F5F7-CB80-4EBF-90C8-210A58391A45}" srcOrd="13" destOrd="0" presId="urn:microsoft.com/office/officeart/2008/layout/LinedList"/>
    <dgm:cxn modelId="{2C3068E5-0CF5-4036-BF1D-E3AEE8C6BCC1}" type="presParOf" srcId="{2121F5F7-CB80-4EBF-90C8-210A58391A45}" destId="{BDDF2AD5-6818-443F-9DAA-D4E40EFE7279}" srcOrd="0" destOrd="0" presId="urn:microsoft.com/office/officeart/2008/layout/LinedList"/>
    <dgm:cxn modelId="{C100C022-B879-45A0-848F-2DCCC92882F5}" type="presParOf" srcId="{2121F5F7-CB80-4EBF-90C8-210A58391A45}" destId="{8C4304DD-A5DE-453C-B3A6-8E7E83070E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E8C679-8FBA-4EFF-887C-ADFC5629EB1A}">
      <dsp:nvSpPr>
        <dsp:cNvPr id="0" name=""/>
        <dsp:cNvSpPr/>
      </dsp:nvSpPr>
      <dsp:spPr>
        <a:xfrm>
          <a:off x="0" y="4070"/>
          <a:ext cx="6897687" cy="6315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4A8A42-4D12-4D17-B104-6C2A36D5C6D5}">
      <dsp:nvSpPr>
        <dsp:cNvPr id="0" name=""/>
        <dsp:cNvSpPr/>
      </dsp:nvSpPr>
      <dsp:spPr>
        <a:xfrm>
          <a:off x="191034" y="146161"/>
          <a:ext cx="347674" cy="3473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01BD08-79CC-42A5-9C28-3DC295C87D76}">
      <dsp:nvSpPr>
        <dsp:cNvPr id="0" name=""/>
        <dsp:cNvSpPr/>
      </dsp:nvSpPr>
      <dsp:spPr>
        <a:xfrm>
          <a:off x="729743" y="4070"/>
          <a:ext cx="6134975" cy="690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02" tIns="73102" rIns="73102" bIns="73102" numCol="1" spcCol="1270" anchor="ctr" anchorCtr="0">
          <a:noAutofit/>
        </a:bodyPr>
        <a:lstStyle/>
        <a:p>
          <a:pPr marL="0" lvl="0" indent="0" algn="l" defTabSz="622300">
            <a:lnSpc>
              <a:spcPct val="90000"/>
            </a:lnSpc>
            <a:spcBef>
              <a:spcPct val="0"/>
            </a:spcBef>
            <a:spcAft>
              <a:spcPct val="35000"/>
            </a:spcAft>
            <a:buNone/>
          </a:pPr>
          <a:r>
            <a:rPr lang="en-GB" sz="1400" kern="1200"/>
            <a:t>Communication style is indirect and polite in the UK, while Germany favors direct and clear communication.</a:t>
          </a:r>
          <a:endParaRPr lang="en-US" sz="1400" kern="1200"/>
        </a:p>
      </dsp:txBody>
      <dsp:txXfrm>
        <a:off x="729743" y="4070"/>
        <a:ext cx="6134975" cy="690723"/>
      </dsp:txXfrm>
    </dsp:sp>
    <dsp:sp modelId="{E986C1F9-D42A-4D7B-9040-CF0285220CB6}">
      <dsp:nvSpPr>
        <dsp:cNvPr id="0" name=""/>
        <dsp:cNvSpPr/>
      </dsp:nvSpPr>
      <dsp:spPr>
        <a:xfrm>
          <a:off x="0" y="867474"/>
          <a:ext cx="6897687" cy="6315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033A46-27E0-42BB-80EF-4A2F2B155CAF}">
      <dsp:nvSpPr>
        <dsp:cNvPr id="0" name=""/>
        <dsp:cNvSpPr/>
      </dsp:nvSpPr>
      <dsp:spPr>
        <a:xfrm>
          <a:off x="191034" y="1009565"/>
          <a:ext cx="347674" cy="3473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922713-EE44-4A19-A7EE-A93A67EAE58C}">
      <dsp:nvSpPr>
        <dsp:cNvPr id="0" name=""/>
        <dsp:cNvSpPr/>
      </dsp:nvSpPr>
      <dsp:spPr>
        <a:xfrm>
          <a:off x="729743" y="867474"/>
          <a:ext cx="6134975" cy="690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02" tIns="73102" rIns="73102" bIns="73102" numCol="1" spcCol="1270" anchor="ctr" anchorCtr="0">
          <a:noAutofit/>
        </a:bodyPr>
        <a:lstStyle/>
        <a:p>
          <a:pPr marL="0" lvl="0" indent="0" algn="l" defTabSz="622300">
            <a:lnSpc>
              <a:spcPct val="90000"/>
            </a:lnSpc>
            <a:spcBef>
              <a:spcPct val="0"/>
            </a:spcBef>
            <a:spcAft>
              <a:spcPct val="35000"/>
            </a:spcAft>
            <a:buNone/>
          </a:pPr>
          <a:r>
            <a:rPr lang="en-GB" sz="1400" kern="1200"/>
            <a:t>The UK features flatter organizational structures with collaborative decision-making, whereas Germany has more hierarchical structures with decisions made by senior management.</a:t>
          </a:r>
          <a:endParaRPr lang="en-US" sz="1400" kern="1200"/>
        </a:p>
      </dsp:txBody>
      <dsp:txXfrm>
        <a:off x="729743" y="867474"/>
        <a:ext cx="6134975" cy="690723"/>
      </dsp:txXfrm>
    </dsp:sp>
    <dsp:sp modelId="{ECB80B0F-9843-477E-B0E0-C22939E28B9B}">
      <dsp:nvSpPr>
        <dsp:cNvPr id="0" name=""/>
        <dsp:cNvSpPr/>
      </dsp:nvSpPr>
      <dsp:spPr>
        <a:xfrm>
          <a:off x="0" y="1730878"/>
          <a:ext cx="6897687" cy="6315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87D32D-2E8F-4381-9AB7-9EE374E7F81E}">
      <dsp:nvSpPr>
        <dsp:cNvPr id="0" name=""/>
        <dsp:cNvSpPr/>
      </dsp:nvSpPr>
      <dsp:spPr>
        <a:xfrm>
          <a:off x="191034" y="1872969"/>
          <a:ext cx="347674" cy="3473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826634-5453-4611-A1DE-2E32D805B028}">
      <dsp:nvSpPr>
        <dsp:cNvPr id="0" name=""/>
        <dsp:cNvSpPr/>
      </dsp:nvSpPr>
      <dsp:spPr>
        <a:xfrm>
          <a:off x="729743" y="1730878"/>
          <a:ext cx="6134975" cy="690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02" tIns="73102" rIns="73102" bIns="73102" numCol="1" spcCol="1270" anchor="ctr" anchorCtr="0">
          <a:noAutofit/>
        </a:bodyPr>
        <a:lstStyle/>
        <a:p>
          <a:pPr marL="0" lvl="0" indent="0" algn="l" defTabSz="622300">
            <a:lnSpc>
              <a:spcPct val="90000"/>
            </a:lnSpc>
            <a:spcBef>
              <a:spcPct val="0"/>
            </a:spcBef>
            <a:spcAft>
              <a:spcPct val="35000"/>
            </a:spcAft>
            <a:buNone/>
          </a:pPr>
          <a:r>
            <a:rPr lang="en-GB" sz="1400" kern="1200"/>
            <a:t>In the UK, there is flexibility in working hours and a focus on innovation, while Germany emphasizes efficiency, punctuality, and strict work hours.</a:t>
          </a:r>
          <a:endParaRPr lang="en-US" sz="1400" kern="1200"/>
        </a:p>
      </dsp:txBody>
      <dsp:txXfrm>
        <a:off x="729743" y="1730878"/>
        <a:ext cx="6134975" cy="690723"/>
      </dsp:txXfrm>
    </dsp:sp>
    <dsp:sp modelId="{DF1967C4-5DF1-4B05-BA74-2AA0A231EB85}">
      <dsp:nvSpPr>
        <dsp:cNvPr id="0" name=""/>
        <dsp:cNvSpPr/>
      </dsp:nvSpPr>
      <dsp:spPr>
        <a:xfrm>
          <a:off x="0" y="2594282"/>
          <a:ext cx="6897687" cy="6315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2ED9A1-67A6-4C35-9D17-46DB73CB58EC}">
      <dsp:nvSpPr>
        <dsp:cNvPr id="0" name=""/>
        <dsp:cNvSpPr/>
      </dsp:nvSpPr>
      <dsp:spPr>
        <a:xfrm>
          <a:off x="191034" y="2736374"/>
          <a:ext cx="347674" cy="3473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390A74-FB02-46A8-A6B6-A554580B44F6}">
      <dsp:nvSpPr>
        <dsp:cNvPr id="0" name=""/>
        <dsp:cNvSpPr/>
      </dsp:nvSpPr>
      <dsp:spPr>
        <a:xfrm>
          <a:off x="729743" y="2594282"/>
          <a:ext cx="6134975" cy="690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02" tIns="73102" rIns="73102" bIns="73102" numCol="1" spcCol="1270" anchor="ctr" anchorCtr="0">
          <a:noAutofit/>
        </a:bodyPr>
        <a:lstStyle/>
        <a:p>
          <a:pPr marL="0" lvl="0" indent="0" algn="l" defTabSz="622300">
            <a:lnSpc>
              <a:spcPct val="90000"/>
            </a:lnSpc>
            <a:spcBef>
              <a:spcPct val="0"/>
            </a:spcBef>
            <a:spcAft>
              <a:spcPct val="35000"/>
            </a:spcAft>
            <a:buNone/>
          </a:pPr>
          <a:r>
            <a:rPr lang="en-GB" sz="1400" kern="1200"/>
            <a:t>The UK values individualism and creativity, while Germany prioritizes efficiency and clarity.</a:t>
          </a:r>
          <a:endParaRPr lang="en-US" sz="1400" kern="1200"/>
        </a:p>
      </dsp:txBody>
      <dsp:txXfrm>
        <a:off x="729743" y="2594282"/>
        <a:ext cx="6134975" cy="690723"/>
      </dsp:txXfrm>
    </dsp:sp>
    <dsp:sp modelId="{C257D9A1-D64E-4A19-AB56-92F7C478E031}">
      <dsp:nvSpPr>
        <dsp:cNvPr id="0" name=""/>
        <dsp:cNvSpPr/>
      </dsp:nvSpPr>
      <dsp:spPr>
        <a:xfrm>
          <a:off x="0" y="3457686"/>
          <a:ext cx="6897687" cy="6315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8081B3-134E-4B15-9717-71B121ADF17A}">
      <dsp:nvSpPr>
        <dsp:cNvPr id="0" name=""/>
        <dsp:cNvSpPr/>
      </dsp:nvSpPr>
      <dsp:spPr>
        <a:xfrm>
          <a:off x="191034" y="3599778"/>
          <a:ext cx="347674" cy="34733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D416B8-F9A7-4C5E-AFD3-CE3AB729C925}">
      <dsp:nvSpPr>
        <dsp:cNvPr id="0" name=""/>
        <dsp:cNvSpPr/>
      </dsp:nvSpPr>
      <dsp:spPr>
        <a:xfrm>
          <a:off x="729743" y="3457686"/>
          <a:ext cx="6134975" cy="690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02" tIns="73102" rIns="73102" bIns="73102" numCol="1" spcCol="1270" anchor="ctr" anchorCtr="0">
          <a:noAutofit/>
        </a:bodyPr>
        <a:lstStyle/>
        <a:p>
          <a:pPr marL="0" lvl="0" indent="0" algn="l" defTabSz="622300">
            <a:lnSpc>
              <a:spcPct val="90000"/>
            </a:lnSpc>
            <a:spcBef>
              <a:spcPct val="0"/>
            </a:spcBef>
            <a:spcAft>
              <a:spcPct val="35000"/>
            </a:spcAft>
            <a:buNone/>
          </a:pPr>
          <a:r>
            <a:rPr lang="en-GB" sz="1400" kern="1200"/>
            <a:t>Social norms in the UK tend to be informal, whereas Germany has highly structured and formal social norms.</a:t>
          </a:r>
          <a:endParaRPr lang="en-US" sz="1400" kern="1200"/>
        </a:p>
      </dsp:txBody>
      <dsp:txXfrm>
        <a:off x="729743" y="3457686"/>
        <a:ext cx="6134975" cy="690723"/>
      </dsp:txXfrm>
    </dsp:sp>
    <dsp:sp modelId="{103DC1E0-9638-4B11-A92E-44A85D324BC5}">
      <dsp:nvSpPr>
        <dsp:cNvPr id="0" name=""/>
        <dsp:cNvSpPr/>
      </dsp:nvSpPr>
      <dsp:spPr>
        <a:xfrm>
          <a:off x="0" y="4321090"/>
          <a:ext cx="6897687" cy="6315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37C8F3-A632-4EB8-A8AE-D734CE7AB562}">
      <dsp:nvSpPr>
        <dsp:cNvPr id="0" name=""/>
        <dsp:cNvSpPr/>
      </dsp:nvSpPr>
      <dsp:spPr>
        <a:xfrm>
          <a:off x="191034" y="4463182"/>
          <a:ext cx="347674" cy="34733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87C23F-AAA3-4EC6-9CDF-5179AE3E19D8}">
      <dsp:nvSpPr>
        <dsp:cNvPr id="0" name=""/>
        <dsp:cNvSpPr/>
      </dsp:nvSpPr>
      <dsp:spPr>
        <a:xfrm>
          <a:off x="729743" y="4321090"/>
          <a:ext cx="6134975" cy="690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02" tIns="73102" rIns="73102" bIns="73102" numCol="1" spcCol="1270" anchor="ctr" anchorCtr="0">
          <a:noAutofit/>
        </a:bodyPr>
        <a:lstStyle/>
        <a:p>
          <a:pPr marL="0" lvl="0" indent="0" algn="l" defTabSz="622300">
            <a:lnSpc>
              <a:spcPct val="90000"/>
            </a:lnSpc>
            <a:spcBef>
              <a:spcPct val="0"/>
            </a:spcBef>
            <a:spcAft>
              <a:spcPct val="35000"/>
            </a:spcAft>
            <a:buNone/>
          </a:pPr>
          <a:r>
            <a:rPr lang="en-GB" sz="1400" kern="1200"/>
            <a:t>English is commonly spoken in the UK with diverse ethnic backgrounds, while German is the official language in Germany with a more homogeneous ethnic composition.</a:t>
          </a:r>
          <a:endParaRPr lang="en-US" sz="1400" kern="1200"/>
        </a:p>
      </dsp:txBody>
      <dsp:txXfrm>
        <a:off x="729743" y="4321090"/>
        <a:ext cx="6134975" cy="690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7BF02-20EF-4B9C-B97A-D913091D321B}">
      <dsp:nvSpPr>
        <dsp:cNvPr id="0" name=""/>
        <dsp:cNvSpPr/>
      </dsp:nvSpPr>
      <dsp:spPr>
        <a:xfrm>
          <a:off x="0" y="1606"/>
          <a:ext cx="9448799" cy="6847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3601EE-22E0-4165-AC46-2D02E432B27E}">
      <dsp:nvSpPr>
        <dsp:cNvPr id="0" name=""/>
        <dsp:cNvSpPr/>
      </dsp:nvSpPr>
      <dsp:spPr>
        <a:xfrm>
          <a:off x="207131" y="155671"/>
          <a:ext cx="376602" cy="3766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1BE6D6-55D1-49B9-AA8C-6FDF79FB824F}">
      <dsp:nvSpPr>
        <dsp:cNvPr id="0" name=""/>
        <dsp:cNvSpPr/>
      </dsp:nvSpPr>
      <dsp:spPr>
        <a:xfrm>
          <a:off x="790864" y="1606"/>
          <a:ext cx="8657935" cy="684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67" tIns="72467" rIns="72467" bIns="72467" numCol="1" spcCol="1270" anchor="ctr" anchorCtr="0">
          <a:noAutofit/>
        </a:bodyPr>
        <a:lstStyle/>
        <a:p>
          <a:pPr marL="0" lvl="0" indent="0" algn="l" defTabSz="755650">
            <a:lnSpc>
              <a:spcPct val="100000"/>
            </a:lnSpc>
            <a:spcBef>
              <a:spcPct val="0"/>
            </a:spcBef>
            <a:spcAft>
              <a:spcPct val="35000"/>
            </a:spcAft>
            <a:buNone/>
          </a:pPr>
          <a:r>
            <a:rPr lang="en-GB" sz="1700" kern="1200"/>
            <a:t>Germany: Strong emphasis on efficiency and precision; UK: Prioritizes innovation and flexibility.</a:t>
          </a:r>
          <a:endParaRPr lang="en-US" sz="1700" kern="1200"/>
        </a:p>
      </dsp:txBody>
      <dsp:txXfrm>
        <a:off x="790864" y="1606"/>
        <a:ext cx="8657935" cy="684731"/>
      </dsp:txXfrm>
    </dsp:sp>
    <dsp:sp modelId="{588A3951-3E27-4CA3-8156-517B806721FF}">
      <dsp:nvSpPr>
        <dsp:cNvPr id="0" name=""/>
        <dsp:cNvSpPr/>
      </dsp:nvSpPr>
      <dsp:spPr>
        <a:xfrm>
          <a:off x="0" y="857520"/>
          <a:ext cx="9448799" cy="6847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523C1-6E81-4604-B0AD-2793CED6B4C2}">
      <dsp:nvSpPr>
        <dsp:cNvPr id="0" name=""/>
        <dsp:cNvSpPr/>
      </dsp:nvSpPr>
      <dsp:spPr>
        <a:xfrm>
          <a:off x="207131" y="1011585"/>
          <a:ext cx="376602" cy="3766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96B6F2-185A-4F63-A06B-249D3644E1F3}">
      <dsp:nvSpPr>
        <dsp:cNvPr id="0" name=""/>
        <dsp:cNvSpPr/>
      </dsp:nvSpPr>
      <dsp:spPr>
        <a:xfrm>
          <a:off x="790864" y="857520"/>
          <a:ext cx="8657935" cy="684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67" tIns="72467" rIns="72467" bIns="72467" numCol="1" spcCol="1270" anchor="ctr" anchorCtr="0">
          <a:noAutofit/>
        </a:bodyPr>
        <a:lstStyle/>
        <a:p>
          <a:pPr marL="0" lvl="0" indent="0" algn="l" defTabSz="755650">
            <a:lnSpc>
              <a:spcPct val="100000"/>
            </a:lnSpc>
            <a:spcBef>
              <a:spcPct val="0"/>
            </a:spcBef>
            <a:spcAft>
              <a:spcPct val="35000"/>
            </a:spcAft>
            <a:buNone/>
          </a:pPr>
          <a:r>
            <a:rPr lang="en-GB" sz="1700" kern="1200"/>
            <a:t>Germany: Strict work-life boundaries; UK: Promotes a balanced approach with flexible hours.</a:t>
          </a:r>
          <a:endParaRPr lang="en-US" sz="1700" kern="1200"/>
        </a:p>
      </dsp:txBody>
      <dsp:txXfrm>
        <a:off x="790864" y="857520"/>
        <a:ext cx="8657935" cy="684731"/>
      </dsp:txXfrm>
    </dsp:sp>
    <dsp:sp modelId="{C8FF173A-CC11-4787-BE60-C72EA536A7D8}">
      <dsp:nvSpPr>
        <dsp:cNvPr id="0" name=""/>
        <dsp:cNvSpPr/>
      </dsp:nvSpPr>
      <dsp:spPr>
        <a:xfrm>
          <a:off x="0" y="1713434"/>
          <a:ext cx="9448799" cy="6847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60399E-B8AA-43B6-9C19-036E8E2C4187}">
      <dsp:nvSpPr>
        <dsp:cNvPr id="0" name=""/>
        <dsp:cNvSpPr/>
      </dsp:nvSpPr>
      <dsp:spPr>
        <a:xfrm>
          <a:off x="207131" y="1867499"/>
          <a:ext cx="376602" cy="3766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75FAAF-6AC4-4EBB-986B-E0A29CF66333}">
      <dsp:nvSpPr>
        <dsp:cNvPr id="0" name=""/>
        <dsp:cNvSpPr/>
      </dsp:nvSpPr>
      <dsp:spPr>
        <a:xfrm>
          <a:off x="790864" y="1713434"/>
          <a:ext cx="8657935" cy="684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67" tIns="72467" rIns="72467" bIns="72467" numCol="1" spcCol="1270" anchor="ctr" anchorCtr="0">
          <a:noAutofit/>
        </a:bodyPr>
        <a:lstStyle/>
        <a:p>
          <a:pPr marL="0" lvl="0" indent="0" algn="l" defTabSz="755650">
            <a:lnSpc>
              <a:spcPct val="100000"/>
            </a:lnSpc>
            <a:spcBef>
              <a:spcPct val="0"/>
            </a:spcBef>
            <a:spcAft>
              <a:spcPct val="35000"/>
            </a:spcAft>
            <a:buNone/>
          </a:pPr>
          <a:r>
            <a:rPr lang="en-GB" sz="1700" kern="1200"/>
            <a:t>Germany: Clear separation between work and personal life; UK: Integrates work and personal aspects more fluidly.</a:t>
          </a:r>
          <a:endParaRPr lang="en-US" sz="1700" kern="1200"/>
        </a:p>
      </dsp:txBody>
      <dsp:txXfrm>
        <a:off x="790864" y="1713434"/>
        <a:ext cx="8657935" cy="684731"/>
      </dsp:txXfrm>
    </dsp:sp>
    <dsp:sp modelId="{99FED0DF-4CF2-4BE2-90DC-1EE6BB65FC5B}">
      <dsp:nvSpPr>
        <dsp:cNvPr id="0" name=""/>
        <dsp:cNvSpPr/>
      </dsp:nvSpPr>
      <dsp:spPr>
        <a:xfrm>
          <a:off x="0" y="2569348"/>
          <a:ext cx="9448799" cy="6847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992134-A221-4822-B570-D22FB64B5E6A}">
      <dsp:nvSpPr>
        <dsp:cNvPr id="0" name=""/>
        <dsp:cNvSpPr/>
      </dsp:nvSpPr>
      <dsp:spPr>
        <a:xfrm>
          <a:off x="207131" y="2723412"/>
          <a:ext cx="376602" cy="3766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3838E1-1F78-44E5-89E0-DEAD6E799502}">
      <dsp:nvSpPr>
        <dsp:cNvPr id="0" name=""/>
        <dsp:cNvSpPr/>
      </dsp:nvSpPr>
      <dsp:spPr>
        <a:xfrm>
          <a:off x="790864" y="2569348"/>
          <a:ext cx="8657935" cy="684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67" tIns="72467" rIns="72467" bIns="72467" numCol="1" spcCol="1270" anchor="ctr" anchorCtr="0">
          <a:noAutofit/>
        </a:bodyPr>
        <a:lstStyle/>
        <a:p>
          <a:pPr marL="0" lvl="0" indent="0" algn="l" defTabSz="755650">
            <a:lnSpc>
              <a:spcPct val="100000"/>
            </a:lnSpc>
            <a:spcBef>
              <a:spcPct val="0"/>
            </a:spcBef>
            <a:spcAft>
              <a:spcPct val="35000"/>
            </a:spcAft>
            <a:buNone/>
          </a:pPr>
          <a:r>
            <a:rPr lang="en-GB" sz="1700" kern="1200"/>
            <a:t>Germany: Decision-making is hierarchical and often centralized; UK: More collaborative with team involvement.</a:t>
          </a:r>
          <a:endParaRPr lang="en-US" sz="1700" kern="1200"/>
        </a:p>
      </dsp:txBody>
      <dsp:txXfrm>
        <a:off x="790864" y="2569348"/>
        <a:ext cx="8657935" cy="684731"/>
      </dsp:txXfrm>
    </dsp:sp>
    <dsp:sp modelId="{42FB6321-4203-4C6E-9970-4A15E7EEF4BA}">
      <dsp:nvSpPr>
        <dsp:cNvPr id="0" name=""/>
        <dsp:cNvSpPr/>
      </dsp:nvSpPr>
      <dsp:spPr>
        <a:xfrm>
          <a:off x="0" y="3425262"/>
          <a:ext cx="9448799" cy="6847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35CB7C-3AB2-4B8B-83A0-DF150C978F0C}">
      <dsp:nvSpPr>
        <dsp:cNvPr id="0" name=""/>
        <dsp:cNvSpPr/>
      </dsp:nvSpPr>
      <dsp:spPr>
        <a:xfrm>
          <a:off x="207131" y="3579326"/>
          <a:ext cx="376602" cy="3766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0ADD20-7DF1-4B39-A261-982882A67D63}">
      <dsp:nvSpPr>
        <dsp:cNvPr id="0" name=""/>
        <dsp:cNvSpPr/>
      </dsp:nvSpPr>
      <dsp:spPr>
        <a:xfrm>
          <a:off x="790864" y="3425262"/>
          <a:ext cx="8657935" cy="684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67" tIns="72467" rIns="72467" bIns="72467" numCol="1" spcCol="1270" anchor="ctr" anchorCtr="0">
          <a:noAutofit/>
        </a:bodyPr>
        <a:lstStyle/>
        <a:p>
          <a:pPr marL="0" lvl="0" indent="0" algn="l" defTabSz="755650">
            <a:lnSpc>
              <a:spcPct val="100000"/>
            </a:lnSpc>
            <a:spcBef>
              <a:spcPct val="0"/>
            </a:spcBef>
            <a:spcAft>
              <a:spcPct val="35000"/>
            </a:spcAft>
            <a:buNone/>
          </a:pPr>
          <a:r>
            <a:rPr lang="en-GB" sz="1700" kern="1200"/>
            <a:t>Germany: Formal work environment with a focus on structure; UK: More relaxed and informal in business settings.</a:t>
          </a:r>
          <a:endParaRPr lang="en-US" sz="1700" kern="1200"/>
        </a:p>
      </dsp:txBody>
      <dsp:txXfrm>
        <a:off x="790864" y="3425262"/>
        <a:ext cx="8657935" cy="684731"/>
      </dsp:txXfrm>
    </dsp:sp>
    <dsp:sp modelId="{5F2E08EE-B92F-4637-A638-FC6380A034E3}">
      <dsp:nvSpPr>
        <dsp:cNvPr id="0" name=""/>
        <dsp:cNvSpPr/>
      </dsp:nvSpPr>
      <dsp:spPr>
        <a:xfrm>
          <a:off x="0" y="4281176"/>
          <a:ext cx="9448799" cy="6847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8781E-70D6-474D-8C16-39BE7889C758}">
      <dsp:nvSpPr>
        <dsp:cNvPr id="0" name=""/>
        <dsp:cNvSpPr/>
      </dsp:nvSpPr>
      <dsp:spPr>
        <a:xfrm>
          <a:off x="207131" y="4435240"/>
          <a:ext cx="376602" cy="3766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39B9B6-B60C-4D2B-8B61-4347FBED00B9}">
      <dsp:nvSpPr>
        <dsp:cNvPr id="0" name=""/>
        <dsp:cNvSpPr/>
      </dsp:nvSpPr>
      <dsp:spPr>
        <a:xfrm>
          <a:off x="790864" y="4281176"/>
          <a:ext cx="8657935" cy="684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67" tIns="72467" rIns="72467" bIns="72467" numCol="1" spcCol="1270" anchor="ctr" anchorCtr="0">
          <a:noAutofit/>
        </a:bodyPr>
        <a:lstStyle/>
        <a:p>
          <a:pPr marL="0" lvl="0" indent="0" algn="l" defTabSz="755650">
            <a:lnSpc>
              <a:spcPct val="100000"/>
            </a:lnSpc>
            <a:spcBef>
              <a:spcPct val="0"/>
            </a:spcBef>
            <a:spcAft>
              <a:spcPct val="35000"/>
            </a:spcAft>
            <a:buNone/>
          </a:pPr>
          <a:r>
            <a:rPr lang="en-GB" sz="1700" kern="1200"/>
            <a:t>Germany: Punctuality is crucial; UK: Emphasizes flexibility but still values timeliness.</a:t>
          </a:r>
          <a:endParaRPr lang="en-US" sz="1700" kern="1200"/>
        </a:p>
      </dsp:txBody>
      <dsp:txXfrm>
        <a:off x="790864" y="4281176"/>
        <a:ext cx="8657935" cy="684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D3977-F3A8-4161-B444-D9410A6B7D71}">
      <dsp:nvSpPr>
        <dsp:cNvPr id="0" name=""/>
        <dsp:cNvSpPr/>
      </dsp:nvSpPr>
      <dsp:spPr>
        <a:xfrm>
          <a:off x="0" y="0"/>
          <a:ext cx="8337819" cy="6369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Punctuality</a:t>
          </a:r>
          <a:endParaRPr lang="en-US" sz="2700" kern="1200"/>
        </a:p>
      </dsp:txBody>
      <dsp:txXfrm>
        <a:off x="18655" y="18655"/>
        <a:ext cx="7575994" cy="599626"/>
      </dsp:txXfrm>
    </dsp:sp>
    <dsp:sp modelId="{46934540-FE8D-4DB6-9BC5-CB5F6C8B81B1}">
      <dsp:nvSpPr>
        <dsp:cNvPr id="0" name=""/>
        <dsp:cNvSpPr/>
      </dsp:nvSpPr>
      <dsp:spPr>
        <a:xfrm>
          <a:off x="622629" y="725400"/>
          <a:ext cx="8337819" cy="6369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Direct Communication</a:t>
          </a:r>
          <a:endParaRPr lang="en-US" sz="2700" kern="1200"/>
        </a:p>
      </dsp:txBody>
      <dsp:txXfrm>
        <a:off x="641284" y="744055"/>
        <a:ext cx="7263871" cy="599626"/>
      </dsp:txXfrm>
    </dsp:sp>
    <dsp:sp modelId="{28847FE4-A2F4-488E-B5B5-E6C6BED8A080}">
      <dsp:nvSpPr>
        <dsp:cNvPr id="0" name=""/>
        <dsp:cNvSpPr/>
      </dsp:nvSpPr>
      <dsp:spPr>
        <a:xfrm>
          <a:off x="1245258" y="1450800"/>
          <a:ext cx="8337819" cy="6369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Formality</a:t>
          </a:r>
          <a:endParaRPr lang="en-US" sz="2700" kern="1200"/>
        </a:p>
      </dsp:txBody>
      <dsp:txXfrm>
        <a:off x="1263913" y="1469455"/>
        <a:ext cx="7263871" cy="599626"/>
      </dsp:txXfrm>
    </dsp:sp>
    <dsp:sp modelId="{DA3265AC-2FE7-437B-BF82-C6DEF7C9F352}">
      <dsp:nvSpPr>
        <dsp:cNvPr id="0" name=""/>
        <dsp:cNvSpPr/>
      </dsp:nvSpPr>
      <dsp:spPr>
        <a:xfrm>
          <a:off x="1867888" y="2176200"/>
          <a:ext cx="8337819" cy="6369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Work-Life Balance</a:t>
          </a:r>
          <a:endParaRPr lang="en-US" sz="2700" kern="1200"/>
        </a:p>
      </dsp:txBody>
      <dsp:txXfrm>
        <a:off x="1886543" y="2194855"/>
        <a:ext cx="7263871" cy="599626"/>
      </dsp:txXfrm>
    </dsp:sp>
    <dsp:sp modelId="{74ABD236-F9D7-433A-9FBE-D666B3529F56}">
      <dsp:nvSpPr>
        <dsp:cNvPr id="0" name=""/>
        <dsp:cNvSpPr/>
      </dsp:nvSpPr>
      <dsp:spPr>
        <a:xfrm>
          <a:off x="2490517" y="2901600"/>
          <a:ext cx="8337819" cy="6369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Vacation Time</a:t>
          </a:r>
          <a:endParaRPr lang="en-US" sz="2700" kern="1200"/>
        </a:p>
      </dsp:txBody>
      <dsp:txXfrm>
        <a:off x="2509172" y="2920255"/>
        <a:ext cx="7263871" cy="599626"/>
      </dsp:txXfrm>
    </dsp:sp>
    <dsp:sp modelId="{4B1090D6-948F-4B44-854F-4384E311F88D}">
      <dsp:nvSpPr>
        <dsp:cNvPr id="0" name=""/>
        <dsp:cNvSpPr/>
      </dsp:nvSpPr>
      <dsp:spPr>
        <a:xfrm>
          <a:off x="7923810" y="465317"/>
          <a:ext cx="414008" cy="414008"/>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016962" y="465317"/>
        <a:ext cx="227704" cy="311541"/>
      </dsp:txXfrm>
    </dsp:sp>
    <dsp:sp modelId="{ED1D1647-08D0-4FDA-8541-BC501593D861}">
      <dsp:nvSpPr>
        <dsp:cNvPr id="0" name=""/>
        <dsp:cNvSpPr/>
      </dsp:nvSpPr>
      <dsp:spPr>
        <a:xfrm>
          <a:off x="8546440" y="1190717"/>
          <a:ext cx="414008" cy="414008"/>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639592" y="1190717"/>
        <a:ext cx="227704" cy="311541"/>
      </dsp:txXfrm>
    </dsp:sp>
    <dsp:sp modelId="{D4CB8CFD-AD97-4DB2-893D-E7A4168D5A99}">
      <dsp:nvSpPr>
        <dsp:cNvPr id="0" name=""/>
        <dsp:cNvSpPr/>
      </dsp:nvSpPr>
      <dsp:spPr>
        <a:xfrm>
          <a:off x="9169069" y="1905502"/>
          <a:ext cx="414008" cy="414008"/>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262221" y="1905502"/>
        <a:ext cx="227704" cy="311541"/>
      </dsp:txXfrm>
    </dsp:sp>
    <dsp:sp modelId="{BEF9B6E9-C78E-45FB-836E-BCB195D3D3F2}">
      <dsp:nvSpPr>
        <dsp:cNvPr id="0" name=""/>
        <dsp:cNvSpPr/>
      </dsp:nvSpPr>
      <dsp:spPr>
        <a:xfrm>
          <a:off x="9791698" y="2637979"/>
          <a:ext cx="414008" cy="414008"/>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884850" y="2637979"/>
        <a:ext cx="227704" cy="3115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4E471-13AC-4D54-9911-B03031E68964}">
      <dsp:nvSpPr>
        <dsp:cNvPr id="0" name=""/>
        <dsp:cNvSpPr/>
      </dsp:nvSpPr>
      <dsp:spPr>
        <a:xfrm>
          <a:off x="0" y="2181"/>
          <a:ext cx="645194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FB0FE6-6B7C-4762-8C40-177A6200ED1A}">
      <dsp:nvSpPr>
        <dsp:cNvPr id="0" name=""/>
        <dsp:cNvSpPr/>
      </dsp:nvSpPr>
      <dsp:spPr>
        <a:xfrm>
          <a:off x="0" y="2181"/>
          <a:ext cx="6451943" cy="1487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100000"/>
            </a:lnSpc>
            <a:spcBef>
              <a:spcPct val="0"/>
            </a:spcBef>
            <a:spcAft>
              <a:spcPct val="35000"/>
            </a:spcAft>
            <a:buNone/>
          </a:pPr>
          <a:r>
            <a:rPr lang="en-GB" sz="5200" kern="1200"/>
            <a:t>Building Relationships</a:t>
          </a:r>
          <a:endParaRPr lang="en-US" sz="5200" kern="1200"/>
        </a:p>
      </dsp:txBody>
      <dsp:txXfrm>
        <a:off x="0" y="2181"/>
        <a:ext cx="6451943" cy="1487841"/>
      </dsp:txXfrm>
    </dsp:sp>
    <dsp:sp modelId="{892A1ABC-D543-47F1-86D2-D1F696B789CE}">
      <dsp:nvSpPr>
        <dsp:cNvPr id="0" name=""/>
        <dsp:cNvSpPr/>
      </dsp:nvSpPr>
      <dsp:spPr>
        <a:xfrm>
          <a:off x="0" y="1490022"/>
          <a:ext cx="6451943" cy="0"/>
        </a:xfrm>
        <a:prstGeom prst="line">
          <a:avLst/>
        </a:prstGeom>
        <a:solidFill>
          <a:schemeClr val="accent2">
            <a:hueOff val="689259"/>
            <a:satOff val="12903"/>
            <a:lumOff val="-784"/>
            <a:alphaOff val="0"/>
          </a:schemeClr>
        </a:solidFill>
        <a:ln w="19050" cap="flat" cmpd="sng" algn="ctr">
          <a:solidFill>
            <a:schemeClr val="accent2">
              <a:hueOff val="689259"/>
              <a:satOff val="1290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A4DFAB-D839-4CA0-B061-63B720A16451}">
      <dsp:nvSpPr>
        <dsp:cNvPr id="0" name=""/>
        <dsp:cNvSpPr/>
      </dsp:nvSpPr>
      <dsp:spPr>
        <a:xfrm>
          <a:off x="0" y="1490022"/>
          <a:ext cx="6451943" cy="1487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100000"/>
            </a:lnSpc>
            <a:spcBef>
              <a:spcPct val="0"/>
            </a:spcBef>
            <a:spcAft>
              <a:spcPct val="35000"/>
            </a:spcAft>
            <a:buNone/>
          </a:pPr>
          <a:r>
            <a:rPr lang="en-GB" sz="5200" kern="1200"/>
            <a:t>Business Etiquette</a:t>
          </a:r>
          <a:endParaRPr lang="en-US" sz="5200" kern="1200"/>
        </a:p>
      </dsp:txBody>
      <dsp:txXfrm>
        <a:off x="0" y="1490022"/>
        <a:ext cx="6451943" cy="1487841"/>
      </dsp:txXfrm>
    </dsp:sp>
    <dsp:sp modelId="{5DF59C55-CA3B-46DE-9FE8-543E499C8E68}">
      <dsp:nvSpPr>
        <dsp:cNvPr id="0" name=""/>
        <dsp:cNvSpPr/>
      </dsp:nvSpPr>
      <dsp:spPr>
        <a:xfrm>
          <a:off x="0" y="2977864"/>
          <a:ext cx="6451943" cy="0"/>
        </a:xfrm>
        <a:prstGeom prst="line">
          <a:avLst/>
        </a:prstGeom>
        <a:solidFill>
          <a:schemeClr val="accent2">
            <a:hueOff val="1378517"/>
            <a:satOff val="25807"/>
            <a:lumOff val="-1569"/>
            <a:alphaOff val="0"/>
          </a:schemeClr>
        </a:solidFill>
        <a:ln w="19050" cap="flat" cmpd="sng" algn="ctr">
          <a:solidFill>
            <a:schemeClr val="accent2">
              <a:hueOff val="1378517"/>
              <a:satOff val="25807"/>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EA510F-9778-4E57-A2F0-72F02CA3A574}">
      <dsp:nvSpPr>
        <dsp:cNvPr id="0" name=""/>
        <dsp:cNvSpPr/>
      </dsp:nvSpPr>
      <dsp:spPr>
        <a:xfrm>
          <a:off x="0" y="2977864"/>
          <a:ext cx="6451943" cy="1487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100000"/>
            </a:lnSpc>
            <a:spcBef>
              <a:spcPct val="0"/>
            </a:spcBef>
            <a:spcAft>
              <a:spcPct val="35000"/>
            </a:spcAft>
            <a:buNone/>
          </a:pPr>
          <a:r>
            <a:rPr lang="en-GB" sz="5200" kern="1200"/>
            <a:t>Adaptation Strategies</a:t>
          </a:r>
          <a:endParaRPr lang="en-US" sz="5200" kern="1200"/>
        </a:p>
      </dsp:txBody>
      <dsp:txXfrm>
        <a:off x="0" y="2977864"/>
        <a:ext cx="6451943" cy="14878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A84753-0E57-41EC-832D-211F7B7DE367}">
      <dsp:nvSpPr>
        <dsp:cNvPr id="0" name=""/>
        <dsp:cNvSpPr/>
      </dsp:nvSpPr>
      <dsp:spPr>
        <a:xfrm>
          <a:off x="0" y="266519"/>
          <a:ext cx="9382244" cy="1386000"/>
        </a:xfrm>
        <a:prstGeom prst="rect">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8166" tIns="333248" rIns="728166" bIns="113792" numCol="1" spcCol="1270" anchor="t" anchorCtr="0">
          <a:noAutofit/>
        </a:bodyPr>
        <a:lstStyle/>
        <a:p>
          <a:pPr marL="171450" lvl="1" indent="-171450" algn="l" defTabSz="711200">
            <a:lnSpc>
              <a:spcPct val="90000"/>
            </a:lnSpc>
            <a:spcBef>
              <a:spcPct val="0"/>
            </a:spcBef>
            <a:spcAft>
              <a:spcPct val="15000"/>
            </a:spcAft>
            <a:buChar char="•"/>
          </a:pPr>
          <a:r>
            <a:rPr kumimoji="0" lang="en-US" altLang="en-US" sz="1600" b="1" i="0" u="none" strike="noStrike" kern="1200" cap="none" normalizeH="0" baseline="0">
              <a:effectLst/>
              <a:latin typeface="Arial" panose="020B0604020202020204" pitchFamily="34" charset="0"/>
            </a:rPr>
            <a:t>UK: </a:t>
          </a:r>
          <a:r>
            <a:rPr kumimoji="0" lang="en-US" altLang="en-US" sz="1600" b="0" i="0" u="none" strike="noStrike" kern="1200" cap="none" normalizeH="0" baseline="0">
              <a:effectLst/>
              <a:latin typeface="Arial" panose="020B0604020202020204" pitchFamily="34" charset="0"/>
            </a:rPr>
            <a:t>Low power distance, with an egalitarian approach to management.</a:t>
          </a:r>
          <a:endParaRPr lang="en-US" sz="1600" kern="1200"/>
        </a:p>
        <a:p>
          <a:pPr marL="171450" lvl="1" indent="-171450" algn="l" defTabSz="711200">
            <a:lnSpc>
              <a:spcPct val="90000"/>
            </a:lnSpc>
            <a:spcBef>
              <a:spcPct val="0"/>
            </a:spcBef>
            <a:spcAft>
              <a:spcPct val="15000"/>
            </a:spcAft>
            <a:buChar char="•"/>
          </a:pPr>
          <a:r>
            <a:rPr kumimoji="0" lang="en-US" altLang="en-US" sz="1600" b="1" i="0" u="none" strike="noStrike" kern="1200" cap="none" normalizeH="0" baseline="0">
              <a:effectLst/>
              <a:latin typeface="Arial" panose="020B0604020202020204" pitchFamily="34" charset="0"/>
            </a:rPr>
            <a:t>Germany: </a:t>
          </a:r>
          <a:r>
            <a:rPr kumimoji="0" lang="en-US" altLang="en-US" sz="1600" b="0" i="0" u="none" strike="noStrike" kern="1200" cap="none" normalizeH="0" baseline="0">
              <a:effectLst/>
              <a:latin typeface="Arial" panose="020B0604020202020204" pitchFamily="34" charset="0"/>
            </a:rPr>
            <a:t>Power distance is medium, and there is a clear respect for authority and order.</a:t>
          </a:r>
        </a:p>
        <a:p>
          <a:pPr marL="171450" lvl="1" indent="-171450" algn="l" defTabSz="711200">
            <a:lnSpc>
              <a:spcPct val="90000"/>
            </a:lnSpc>
            <a:spcBef>
              <a:spcPct val="0"/>
            </a:spcBef>
            <a:spcAft>
              <a:spcPct val="15000"/>
            </a:spcAft>
            <a:buChar char="•"/>
          </a:pPr>
          <a:endParaRPr kumimoji="0" lang="en-US" altLang="en-US" sz="1600" b="0" i="0" u="none" strike="noStrike" kern="1200" cap="none" normalizeH="0" baseline="0">
            <a:effectLst/>
            <a:latin typeface="Arial" panose="020B0604020202020204" pitchFamily="34" charset="0"/>
          </a:endParaRPr>
        </a:p>
      </dsp:txBody>
      <dsp:txXfrm>
        <a:off x="0" y="266519"/>
        <a:ext cx="9382244" cy="1386000"/>
      </dsp:txXfrm>
    </dsp:sp>
    <dsp:sp modelId="{5BC7922D-1905-42B6-9797-684F83B612B4}">
      <dsp:nvSpPr>
        <dsp:cNvPr id="0" name=""/>
        <dsp:cNvSpPr/>
      </dsp:nvSpPr>
      <dsp:spPr>
        <a:xfrm>
          <a:off x="469112" y="30359"/>
          <a:ext cx="6567570" cy="472320"/>
        </a:xfrm>
        <a:prstGeom prst="roundRect">
          <a:avLst/>
        </a:prstGeom>
        <a:solidFill>
          <a:schemeClr val="dk2">
            <a:hueOff val="0"/>
            <a:satOff val="0"/>
            <a:lumOff val="0"/>
            <a:alphaOff val="0"/>
          </a:schemeClr>
        </a:solidFill>
        <a:ln w="53975" cap="flat" cmpd="dbl"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48239" tIns="0" rIns="248239" bIns="0" numCol="1" spcCol="1270" anchor="ctr" anchorCtr="0">
          <a:noAutofit/>
        </a:bodyPr>
        <a:lstStyle/>
        <a:p>
          <a:pPr marL="0" lvl="0" indent="0" algn="l" defTabSz="711200">
            <a:lnSpc>
              <a:spcPct val="90000"/>
            </a:lnSpc>
            <a:spcBef>
              <a:spcPct val="0"/>
            </a:spcBef>
            <a:spcAft>
              <a:spcPct val="35000"/>
            </a:spcAft>
            <a:buNone/>
          </a:pPr>
          <a:r>
            <a:rPr lang="en-US" sz="1600" b="1" kern="1200"/>
            <a:t>Power Distance</a:t>
          </a:r>
        </a:p>
      </dsp:txBody>
      <dsp:txXfrm>
        <a:off x="492169" y="53416"/>
        <a:ext cx="6521456" cy="426206"/>
      </dsp:txXfrm>
    </dsp:sp>
    <dsp:sp modelId="{8CEF8A85-DF40-49E8-9EA3-66BFCC8A3508}">
      <dsp:nvSpPr>
        <dsp:cNvPr id="0" name=""/>
        <dsp:cNvSpPr/>
      </dsp:nvSpPr>
      <dsp:spPr>
        <a:xfrm>
          <a:off x="0" y="1975080"/>
          <a:ext cx="9382244" cy="1159200"/>
        </a:xfrm>
        <a:prstGeom prst="rect">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8166" tIns="333248" rIns="728166" bIns="113792" numCol="1" spcCol="1270" anchor="t" anchorCtr="0">
          <a:noAutofit/>
        </a:bodyPr>
        <a:lstStyle/>
        <a:p>
          <a:pPr marL="171450" lvl="1" indent="-171450" algn="l" defTabSz="711200">
            <a:lnSpc>
              <a:spcPct val="90000"/>
            </a:lnSpc>
            <a:spcBef>
              <a:spcPct val="0"/>
            </a:spcBef>
            <a:spcAft>
              <a:spcPct val="15000"/>
            </a:spcAft>
            <a:buChar char="•"/>
          </a:pPr>
          <a:r>
            <a:rPr kumimoji="0" lang="en-US" altLang="en-US" sz="1600" b="1" i="0" u="none" strike="noStrike" kern="1200" cap="none" normalizeH="0" baseline="0">
              <a:effectLst/>
              <a:latin typeface="Arial" panose="020B0604020202020204" pitchFamily="34" charset="0"/>
            </a:rPr>
            <a:t>UK: </a:t>
          </a:r>
          <a:r>
            <a:rPr kumimoji="0" lang="en-US" altLang="en-US" sz="1600" b="0" i="0" u="none" strike="noStrike" kern="1200" cap="none" normalizeH="0" baseline="0">
              <a:effectLst/>
              <a:latin typeface="Arial" panose="020B0604020202020204" pitchFamily="34" charset="0"/>
            </a:rPr>
            <a:t>High individualism, with a strong emphasis on personal achievements and autonomy.</a:t>
          </a:r>
          <a:endParaRPr lang="en-US" sz="1600" kern="1200"/>
        </a:p>
        <a:p>
          <a:pPr marL="171450" lvl="1" indent="-171450" algn="l" defTabSz="711200">
            <a:lnSpc>
              <a:spcPct val="90000"/>
            </a:lnSpc>
            <a:spcBef>
              <a:spcPct val="0"/>
            </a:spcBef>
            <a:spcAft>
              <a:spcPct val="15000"/>
            </a:spcAft>
            <a:buChar char="•"/>
          </a:pPr>
          <a:r>
            <a:rPr kumimoji="0" lang="en-US" altLang="en-US" sz="1600" b="1" i="0" u="none" strike="noStrike" kern="1200" cap="none" normalizeH="0" baseline="0">
              <a:effectLst/>
              <a:latin typeface="Arial" panose="020B0604020202020204" pitchFamily="34" charset="0"/>
            </a:rPr>
            <a:t>Germany: </a:t>
          </a:r>
          <a:r>
            <a:rPr kumimoji="0" lang="en-US" altLang="en-US" sz="1600" b="0" i="0" u="none" strike="noStrike" kern="1200" cap="none" normalizeH="0" baseline="0">
              <a:effectLst/>
              <a:latin typeface="Arial" panose="020B0604020202020204" pitchFamily="34" charset="0"/>
            </a:rPr>
            <a:t>Moderate individualism, balancing individual and collective interests.</a:t>
          </a:r>
          <a:endParaRPr lang="en-US" sz="1600" kern="1200"/>
        </a:p>
      </dsp:txBody>
      <dsp:txXfrm>
        <a:off x="0" y="1975080"/>
        <a:ext cx="9382244" cy="1159200"/>
      </dsp:txXfrm>
    </dsp:sp>
    <dsp:sp modelId="{61D2E868-E911-420A-9654-A4D2A704A11B}">
      <dsp:nvSpPr>
        <dsp:cNvPr id="0" name=""/>
        <dsp:cNvSpPr/>
      </dsp:nvSpPr>
      <dsp:spPr>
        <a:xfrm>
          <a:off x="469112" y="1738920"/>
          <a:ext cx="6567570" cy="472320"/>
        </a:xfrm>
        <a:prstGeom prst="roundRect">
          <a:avLst/>
        </a:prstGeom>
        <a:solidFill>
          <a:schemeClr val="dk2">
            <a:hueOff val="0"/>
            <a:satOff val="0"/>
            <a:lumOff val="0"/>
            <a:alphaOff val="0"/>
          </a:schemeClr>
        </a:solidFill>
        <a:ln w="53975" cap="flat" cmpd="dbl"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48239" tIns="0" rIns="248239" bIns="0" numCol="1" spcCol="1270" anchor="ctr" anchorCtr="0">
          <a:noAutofit/>
        </a:bodyPr>
        <a:lstStyle/>
        <a:p>
          <a:pPr marL="0" lvl="0" indent="0" algn="l" defTabSz="711200">
            <a:lnSpc>
              <a:spcPct val="90000"/>
            </a:lnSpc>
            <a:spcBef>
              <a:spcPct val="0"/>
            </a:spcBef>
            <a:spcAft>
              <a:spcPct val="35000"/>
            </a:spcAft>
            <a:buNone/>
          </a:pPr>
          <a:r>
            <a:rPr lang="en-US" sz="1600" b="1" kern="1200"/>
            <a:t>Individualism</a:t>
          </a:r>
        </a:p>
      </dsp:txBody>
      <dsp:txXfrm>
        <a:off x="492169" y="1761977"/>
        <a:ext cx="6521456" cy="426206"/>
      </dsp:txXfrm>
    </dsp:sp>
    <dsp:sp modelId="{286B5D94-FA23-443E-A0E2-769DCB5307AE}">
      <dsp:nvSpPr>
        <dsp:cNvPr id="0" name=""/>
        <dsp:cNvSpPr/>
      </dsp:nvSpPr>
      <dsp:spPr>
        <a:xfrm>
          <a:off x="0" y="3456840"/>
          <a:ext cx="9382244" cy="932400"/>
        </a:xfrm>
        <a:prstGeom prst="rect">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8166" tIns="333248" rIns="728166" bIns="113792" numCol="1" spcCol="1270" anchor="t" anchorCtr="0">
          <a:noAutofit/>
        </a:bodyPr>
        <a:lstStyle/>
        <a:p>
          <a:pPr marL="171450" lvl="1" indent="-171450" algn="l" defTabSz="711200">
            <a:lnSpc>
              <a:spcPct val="90000"/>
            </a:lnSpc>
            <a:spcBef>
              <a:spcPct val="0"/>
            </a:spcBef>
            <a:spcAft>
              <a:spcPct val="15000"/>
            </a:spcAft>
            <a:buClrTx/>
            <a:buSzTx/>
            <a:buFontTx/>
            <a:buChar char="•"/>
          </a:pPr>
          <a:r>
            <a:rPr kumimoji="0" lang="en-US" altLang="en-US" sz="1600" b="1" i="0" u="none" strike="noStrike" kern="1200" cap="none" normalizeH="0" baseline="0">
              <a:effectLst/>
              <a:latin typeface="Arial" panose="020B0604020202020204" pitchFamily="34" charset="0"/>
            </a:rPr>
            <a:t>UK: </a:t>
          </a:r>
          <a:r>
            <a:rPr kumimoji="0" lang="en-US" altLang="en-US" sz="1600" b="0" i="0" u="none" strike="noStrike" kern="1200" cap="none" normalizeH="0" baseline="0">
              <a:effectLst/>
              <a:latin typeface="Arial" panose="020B0604020202020204" pitchFamily="34" charset="0"/>
            </a:rPr>
            <a:t>Moderate avoidance of uncertainty, with rules and laws that are easier to follow.</a:t>
          </a:r>
          <a:endParaRPr lang="en-US" sz="1600" kern="1200"/>
        </a:p>
        <a:p>
          <a:pPr marL="171450" lvl="1" indent="-171450" algn="l" defTabSz="711200">
            <a:lnSpc>
              <a:spcPct val="90000"/>
            </a:lnSpc>
            <a:spcBef>
              <a:spcPct val="0"/>
            </a:spcBef>
            <a:spcAft>
              <a:spcPct val="15000"/>
            </a:spcAft>
            <a:buChar char="•"/>
          </a:pPr>
          <a:r>
            <a:rPr kumimoji="0" lang="en-US" altLang="en-US" sz="1600" b="1" i="0" u="none" strike="noStrike" kern="1200" cap="none" normalizeH="0" baseline="0">
              <a:effectLst/>
              <a:latin typeface="Arial" panose="020B0604020202020204" pitchFamily="34" charset="0"/>
            </a:rPr>
            <a:t>Germany</a:t>
          </a:r>
          <a:r>
            <a:rPr kumimoji="0" lang="en-US" altLang="en-US" sz="1600" b="0" i="0" u="none" strike="noStrike" kern="1200" cap="none" normalizeH="0" baseline="0">
              <a:effectLst/>
              <a:latin typeface="Arial" panose="020B0604020202020204" pitchFamily="34" charset="0"/>
            </a:rPr>
            <a:t>: Very good at avoiding doubt and liking structured settings with clear rules.</a:t>
          </a:r>
        </a:p>
      </dsp:txBody>
      <dsp:txXfrm>
        <a:off x="0" y="3456840"/>
        <a:ext cx="9382244" cy="932400"/>
      </dsp:txXfrm>
    </dsp:sp>
    <dsp:sp modelId="{3BE69368-0349-432F-AC80-51D90062F55C}">
      <dsp:nvSpPr>
        <dsp:cNvPr id="0" name=""/>
        <dsp:cNvSpPr/>
      </dsp:nvSpPr>
      <dsp:spPr>
        <a:xfrm>
          <a:off x="469112" y="3220680"/>
          <a:ext cx="6567570" cy="472320"/>
        </a:xfrm>
        <a:prstGeom prst="roundRect">
          <a:avLst/>
        </a:prstGeom>
        <a:solidFill>
          <a:schemeClr val="dk2">
            <a:hueOff val="0"/>
            <a:satOff val="0"/>
            <a:lumOff val="0"/>
            <a:alphaOff val="0"/>
          </a:schemeClr>
        </a:solidFill>
        <a:ln w="53975" cap="flat" cmpd="dbl"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48239" tIns="0" rIns="248239" bIns="0" numCol="1" spcCol="1270" anchor="ctr"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US" sz="1600" b="1" kern="1200"/>
            <a:t>Uncertainty Avoidance</a:t>
          </a:r>
          <a:endParaRPr lang="en-US" sz="1600" kern="1200"/>
        </a:p>
      </dsp:txBody>
      <dsp:txXfrm>
        <a:off x="492169" y="3243737"/>
        <a:ext cx="6521456" cy="4262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95382-61B4-4CA4-BF5D-DFBEC8A5F6AD}">
      <dsp:nvSpPr>
        <dsp:cNvPr id="0" name=""/>
        <dsp:cNvSpPr/>
      </dsp:nvSpPr>
      <dsp:spPr>
        <a:xfrm>
          <a:off x="2165667" y="311"/>
          <a:ext cx="8662669" cy="1717434"/>
        </a:xfrm>
        <a:prstGeom prst="rect">
          <a:avLst/>
        </a:prstGeom>
        <a:solidFill>
          <a:schemeClr val="accent5">
            <a:alpha val="90000"/>
            <a:tint val="40000"/>
            <a:hueOff val="0"/>
            <a:satOff val="0"/>
            <a:lumOff val="0"/>
            <a:alphaOff val="0"/>
          </a:schemeClr>
        </a:solidFill>
        <a:ln w="1905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8080" tIns="436228" rIns="168080" bIns="436228" numCol="1" spcCol="1270" anchor="ctr" anchorCtr="0">
          <a:noAutofit/>
        </a:bodyPr>
        <a:lstStyle/>
        <a:p>
          <a:pPr marL="0" lvl="0" indent="0" algn="l" defTabSz="711200">
            <a:lnSpc>
              <a:spcPct val="90000"/>
            </a:lnSpc>
            <a:spcBef>
              <a:spcPct val="0"/>
            </a:spcBef>
            <a:spcAft>
              <a:spcPct val="35000"/>
            </a:spcAft>
            <a:buClrTx/>
            <a:buSzTx/>
            <a:buFontTx/>
            <a:buNone/>
          </a:pPr>
          <a:r>
            <a:rPr kumimoji="0" lang="en-US" altLang="en-US" sz="1600" b="1" i="0" u="none" strike="noStrike" kern="1200" cap="none" normalizeH="0" baseline="0">
              <a:effectLst/>
              <a:latin typeface="Arial" panose="020B0604020202020204" pitchFamily="34" charset="0"/>
            </a:rPr>
            <a:t>UK:</a:t>
          </a:r>
          <a:r>
            <a:rPr kumimoji="0" lang="en-US" altLang="en-US" sz="1600" b="0" i="0" u="none" strike="noStrike" kern="1200" cap="none" normalizeH="0" baseline="0">
              <a:effectLst/>
              <a:latin typeface="Arial" panose="020B0604020202020204" pitchFamily="34" charset="0"/>
            </a:rPr>
            <a:t> A moderate level of manhood, where competition and quality of life are both important.</a:t>
          </a:r>
        </a:p>
        <a:p>
          <a:pPr marL="0" lvl="0" indent="0" algn="l" defTabSz="711200">
            <a:lnSpc>
              <a:spcPct val="90000"/>
            </a:lnSpc>
            <a:spcBef>
              <a:spcPct val="0"/>
            </a:spcBef>
            <a:spcAft>
              <a:spcPct val="35000"/>
            </a:spcAft>
            <a:buNone/>
          </a:pPr>
          <a:r>
            <a:rPr kumimoji="0" lang="en-US" altLang="en-US" sz="1600" b="1" i="0" u="none" strike="noStrike" kern="1200" cap="none" normalizeH="0" baseline="0">
              <a:effectLst/>
              <a:latin typeface="Arial" panose="020B0604020202020204" pitchFamily="34" charset="0"/>
            </a:rPr>
            <a:t>Germany:</a:t>
          </a:r>
          <a:r>
            <a:rPr kumimoji="0" lang="en-US" altLang="en-US" sz="1600" b="0" i="0" u="none" strike="noStrike" kern="1200" cap="none" normalizeH="0" baseline="0">
              <a:effectLst/>
              <a:latin typeface="Arial" panose="020B0604020202020204" pitchFamily="34" charset="0"/>
            </a:rPr>
            <a:t> High masculinity, emphasizing achievement, success, and performance.</a:t>
          </a:r>
        </a:p>
      </dsp:txBody>
      <dsp:txXfrm>
        <a:off x="2165667" y="311"/>
        <a:ext cx="8662669" cy="1717434"/>
      </dsp:txXfrm>
    </dsp:sp>
    <dsp:sp modelId="{09017957-EC33-48A1-B084-3F00FF1959CA}">
      <dsp:nvSpPr>
        <dsp:cNvPr id="0" name=""/>
        <dsp:cNvSpPr/>
      </dsp:nvSpPr>
      <dsp:spPr>
        <a:xfrm>
          <a:off x="0" y="311"/>
          <a:ext cx="2165667" cy="1717434"/>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600" tIns="169644" rIns="114600" bIns="169644" numCol="1" spcCol="1270" anchor="ctr" anchorCtr="0">
          <a:noAutofit/>
        </a:bodyPr>
        <a:lstStyle/>
        <a:p>
          <a:pPr marL="0" lvl="0" indent="0" algn="ctr" defTabSz="889000">
            <a:lnSpc>
              <a:spcPct val="90000"/>
            </a:lnSpc>
            <a:spcBef>
              <a:spcPct val="0"/>
            </a:spcBef>
            <a:spcAft>
              <a:spcPct val="35000"/>
            </a:spcAft>
            <a:buNone/>
          </a:pPr>
          <a:r>
            <a:rPr kumimoji="0" lang="en-US" altLang="en-US" sz="2000" b="1" i="0" u="none" strike="noStrike" kern="1200" cap="none" normalizeH="0" baseline="0">
              <a:effectLst/>
              <a:latin typeface="Arial" panose="020B0604020202020204" pitchFamily="34" charset="0"/>
            </a:rPr>
            <a:t>Masculinity</a:t>
          </a:r>
          <a:endParaRPr kumimoji="0" lang="en-US" altLang="en-US" sz="2000" b="0" i="0" u="none" strike="noStrike" kern="1200" cap="none" normalizeH="0" baseline="0">
            <a:effectLst/>
            <a:latin typeface="Arial" panose="020B0604020202020204" pitchFamily="34" charset="0"/>
          </a:endParaRPr>
        </a:p>
      </dsp:txBody>
      <dsp:txXfrm>
        <a:off x="0" y="311"/>
        <a:ext cx="2165667" cy="1717434"/>
      </dsp:txXfrm>
    </dsp:sp>
    <dsp:sp modelId="{5271077F-A513-4A8C-85AB-B2686798203C}">
      <dsp:nvSpPr>
        <dsp:cNvPr id="0" name=""/>
        <dsp:cNvSpPr/>
      </dsp:nvSpPr>
      <dsp:spPr>
        <a:xfrm>
          <a:off x="2165667" y="1820791"/>
          <a:ext cx="8662669" cy="1717434"/>
        </a:xfrm>
        <a:prstGeom prst="rect">
          <a:avLst/>
        </a:prstGeom>
        <a:solidFill>
          <a:schemeClr val="accent5">
            <a:alpha val="90000"/>
            <a:tint val="40000"/>
            <a:hueOff val="0"/>
            <a:satOff val="0"/>
            <a:lumOff val="0"/>
            <a:alphaOff val="0"/>
          </a:schemeClr>
        </a:solidFill>
        <a:ln w="1905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8080" tIns="436228" rIns="168080" bIns="436228" numCol="1" spcCol="1270" anchor="ctr" anchorCtr="0">
          <a:noAutofit/>
        </a:bodyPr>
        <a:lstStyle/>
        <a:p>
          <a:pPr marL="0" lvl="0" indent="0" algn="l" defTabSz="711200">
            <a:lnSpc>
              <a:spcPct val="90000"/>
            </a:lnSpc>
            <a:spcBef>
              <a:spcPct val="0"/>
            </a:spcBef>
            <a:spcAft>
              <a:spcPct val="35000"/>
            </a:spcAft>
            <a:buNone/>
          </a:pPr>
          <a:r>
            <a:rPr lang="en-US" sz="1600" b="1" kern="1200"/>
            <a:t>UK: </a:t>
          </a:r>
          <a:r>
            <a:rPr lang="en-US" sz="1600" kern="1200"/>
            <a:t>Focus on getting results quickly; short-term thinking</a:t>
          </a:r>
          <a:endParaRPr kumimoji="0" lang="en-US" altLang="en-US" sz="1600" b="0" i="0" u="none" strike="noStrike" kern="1200" cap="none" normalizeH="0" baseline="0">
            <a:effectLst/>
            <a:latin typeface="Arial" panose="020B0604020202020204" pitchFamily="34" charset="0"/>
          </a:endParaRPr>
        </a:p>
        <a:p>
          <a:pPr marL="0" lvl="0" indent="0" algn="l" defTabSz="711200">
            <a:lnSpc>
              <a:spcPct val="90000"/>
            </a:lnSpc>
            <a:spcBef>
              <a:spcPct val="0"/>
            </a:spcBef>
            <a:spcAft>
              <a:spcPct val="35000"/>
            </a:spcAft>
            <a:buNone/>
          </a:pPr>
          <a:r>
            <a:rPr lang="en-US" sz="1600" b="1" kern="1200"/>
            <a:t>Germany: </a:t>
          </a:r>
          <a:r>
            <a:rPr lang="en-US" sz="1600" kern="1200"/>
            <a:t>Long-term thinking; keep your eye on the prizes that are coming and keep going.</a:t>
          </a:r>
        </a:p>
        <a:p>
          <a:pPr marL="0" lvl="0" indent="0" algn="l" defTabSz="711200">
            <a:lnSpc>
              <a:spcPct val="90000"/>
            </a:lnSpc>
            <a:spcBef>
              <a:spcPct val="0"/>
            </a:spcBef>
            <a:spcAft>
              <a:spcPct val="35000"/>
            </a:spcAft>
            <a:buNone/>
          </a:pPr>
          <a:endParaRPr lang="en-US" sz="1600" kern="1200"/>
        </a:p>
      </dsp:txBody>
      <dsp:txXfrm>
        <a:off x="2165667" y="1820791"/>
        <a:ext cx="8662669" cy="1717434"/>
      </dsp:txXfrm>
    </dsp:sp>
    <dsp:sp modelId="{5A5D91D2-0852-41B3-BC9B-406847FFBFA8}">
      <dsp:nvSpPr>
        <dsp:cNvPr id="0" name=""/>
        <dsp:cNvSpPr/>
      </dsp:nvSpPr>
      <dsp:spPr>
        <a:xfrm>
          <a:off x="0" y="1820791"/>
          <a:ext cx="2165667" cy="1717434"/>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600" tIns="169644" rIns="114600" bIns="169644" numCol="1" spcCol="1270" anchor="ctr" anchorCtr="0">
          <a:noAutofit/>
        </a:bodyPr>
        <a:lstStyle/>
        <a:p>
          <a:pPr marL="0" lvl="0" indent="0" algn="ctr" defTabSz="889000">
            <a:lnSpc>
              <a:spcPct val="90000"/>
            </a:lnSpc>
            <a:spcBef>
              <a:spcPct val="0"/>
            </a:spcBef>
            <a:spcAft>
              <a:spcPct val="35000"/>
            </a:spcAft>
            <a:buNone/>
          </a:pPr>
          <a:r>
            <a:rPr kumimoji="0" lang="en-US" altLang="en-US" sz="2000" b="0" i="0" u="none" strike="noStrike" kern="1200" cap="none" normalizeH="0" baseline="0">
              <a:effectLst/>
              <a:latin typeface="Arial" panose="020B0604020202020204" pitchFamily="34" charset="0"/>
            </a:rPr>
            <a:t>Long Term orientation</a:t>
          </a:r>
        </a:p>
      </dsp:txBody>
      <dsp:txXfrm>
        <a:off x="0" y="1820791"/>
        <a:ext cx="2165667" cy="17174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40BBD-8498-4CB4-A7DE-DA88FB87FCE4}">
      <dsp:nvSpPr>
        <dsp:cNvPr id="0" name=""/>
        <dsp:cNvSpPr/>
      </dsp:nvSpPr>
      <dsp:spPr>
        <a:xfrm>
          <a:off x="242919" y="0"/>
          <a:ext cx="1510523" cy="1287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E9477C-094A-4B1E-9336-874221570509}">
      <dsp:nvSpPr>
        <dsp:cNvPr id="0" name=""/>
        <dsp:cNvSpPr/>
      </dsp:nvSpPr>
      <dsp:spPr>
        <a:xfrm>
          <a:off x="242919" y="1427129"/>
          <a:ext cx="4315781" cy="55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100000"/>
            </a:lnSpc>
            <a:spcBef>
              <a:spcPct val="0"/>
            </a:spcBef>
            <a:spcAft>
              <a:spcPct val="35000"/>
            </a:spcAft>
            <a:buNone/>
            <a:defRPr b="1"/>
          </a:pPr>
          <a:r>
            <a:rPr lang="en-GB" sz="2500" kern="1200" dirty="0"/>
            <a:t>Communication</a:t>
          </a:r>
          <a:endParaRPr kumimoji="0" lang="en-US" altLang="en-US" sz="2500" b="0" i="0" u="none" strike="noStrike" kern="1200" cap="none" normalizeH="0" baseline="0" dirty="0">
            <a:effectLst/>
            <a:latin typeface="Arial" panose="020B0604020202020204" pitchFamily="34" charset="0"/>
          </a:endParaRPr>
        </a:p>
      </dsp:txBody>
      <dsp:txXfrm>
        <a:off x="242919" y="1427129"/>
        <a:ext cx="4315781" cy="551958"/>
      </dsp:txXfrm>
    </dsp:sp>
    <dsp:sp modelId="{4E764E37-5526-4018-A032-ADEB74FD5A82}">
      <dsp:nvSpPr>
        <dsp:cNvPr id="0" name=""/>
        <dsp:cNvSpPr/>
      </dsp:nvSpPr>
      <dsp:spPr>
        <a:xfrm>
          <a:off x="242919" y="2043844"/>
          <a:ext cx="4315781" cy="1753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b="1" i="1" kern="1200" dirty="0"/>
            <a:t>Emphasize Clarity: </a:t>
          </a:r>
          <a:r>
            <a:rPr lang="en-US" sz="1700" b="0" kern="1200" dirty="0"/>
            <a:t>Ensure staff are trained to be clear and direct in their communication.</a:t>
          </a:r>
          <a:endParaRPr kumimoji="0" lang="en-US" altLang="en-US" sz="1700" b="0" i="0" u="none" strike="noStrike" kern="1200" cap="none" normalizeH="0" baseline="0" dirty="0">
            <a:effectLst/>
            <a:latin typeface="Arial" panose="020B0604020202020204" pitchFamily="34" charset="0"/>
          </a:endParaRPr>
        </a:p>
        <a:p>
          <a:pPr marL="0" lvl="0" indent="0" algn="l" defTabSz="755650">
            <a:lnSpc>
              <a:spcPct val="100000"/>
            </a:lnSpc>
            <a:spcBef>
              <a:spcPct val="0"/>
            </a:spcBef>
            <a:spcAft>
              <a:spcPct val="35000"/>
            </a:spcAft>
            <a:buNone/>
          </a:pPr>
          <a:r>
            <a:rPr lang="en-US" sz="1700" b="1" i="1" kern="1200" dirty="0"/>
            <a:t>Maintain Professionalism: </a:t>
          </a:r>
          <a:r>
            <a:rPr lang="en-US" sz="1700" b="0" kern="1200" dirty="0"/>
            <a:t>Encourage the use of formal titles and conservative dress in business settings.</a:t>
          </a:r>
          <a:endParaRPr lang="en-GB" sz="1700" b="0" kern="1200" dirty="0"/>
        </a:p>
        <a:p>
          <a:pPr marL="0" lvl="0" indent="0" algn="l" defTabSz="755650">
            <a:lnSpc>
              <a:spcPct val="100000"/>
            </a:lnSpc>
            <a:spcBef>
              <a:spcPct val="0"/>
            </a:spcBef>
            <a:spcAft>
              <a:spcPct val="35000"/>
            </a:spcAft>
            <a:buNone/>
          </a:pPr>
          <a:r>
            <a:rPr lang="en-GB" sz="1700" b="0" kern="1200" dirty="0"/>
            <a:t>.</a:t>
          </a:r>
          <a:br>
            <a:rPr lang="en-GB" sz="1700" b="0" kern="1200" dirty="0"/>
          </a:br>
          <a:endParaRPr kumimoji="0" lang="en-US" altLang="en-US" sz="1700" b="0" i="0" u="none" strike="noStrike" kern="1200" cap="none" normalizeH="0" baseline="0" dirty="0">
            <a:effectLst/>
            <a:latin typeface="Arial" panose="020B0604020202020204" pitchFamily="34" charset="0"/>
          </a:endParaRPr>
        </a:p>
      </dsp:txBody>
      <dsp:txXfrm>
        <a:off x="242919" y="2043844"/>
        <a:ext cx="4315781" cy="1753625"/>
      </dsp:txXfrm>
    </dsp:sp>
    <dsp:sp modelId="{00A90982-210E-437A-BE35-FCFE03CA1291}">
      <dsp:nvSpPr>
        <dsp:cNvPr id="0" name=""/>
        <dsp:cNvSpPr/>
      </dsp:nvSpPr>
      <dsp:spPr>
        <a:xfrm>
          <a:off x="5313962" y="0"/>
          <a:ext cx="1510523" cy="1287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55ED04-FC53-4FA2-B8C6-5B73306DE4F9}">
      <dsp:nvSpPr>
        <dsp:cNvPr id="0" name=""/>
        <dsp:cNvSpPr/>
      </dsp:nvSpPr>
      <dsp:spPr>
        <a:xfrm>
          <a:off x="5313962" y="1427129"/>
          <a:ext cx="4315781" cy="55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100000"/>
            </a:lnSpc>
            <a:spcBef>
              <a:spcPct val="0"/>
            </a:spcBef>
            <a:spcAft>
              <a:spcPct val="35000"/>
            </a:spcAft>
            <a:buNone/>
            <a:defRPr b="1"/>
          </a:pPr>
          <a:r>
            <a:rPr lang="en-GB" sz="2500" kern="1200" dirty="0"/>
            <a:t>Hierarchy and Decision-Making</a:t>
          </a:r>
          <a:endParaRPr kumimoji="0" lang="en-US" altLang="en-US" sz="2500" b="0" i="0" u="none" strike="noStrike" kern="1200" cap="none" normalizeH="0" baseline="0" dirty="0">
            <a:effectLst/>
            <a:latin typeface="Arial" panose="020B0604020202020204" pitchFamily="34" charset="0"/>
          </a:endParaRPr>
        </a:p>
      </dsp:txBody>
      <dsp:txXfrm>
        <a:off x="5313962" y="1427129"/>
        <a:ext cx="4315781" cy="551958"/>
      </dsp:txXfrm>
    </dsp:sp>
    <dsp:sp modelId="{3A405529-939B-4CF7-8BF8-0EB413BD4C23}">
      <dsp:nvSpPr>
        <dsp:cNvPr id="0" name=""/>
        <dsp:cNvSpPr/>
      </dsp:nvSpPr>
      <dsp:spPr>
        <a:xfrm>
          <a:off x="5313962" y="2043844"/>
          <a:ext cx="4315781" cy="1753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b="1" i="1" kern="1200" dirty="0"/>
            <a:t>Respect Authority: </a:t>
          </a:r>
          <a:r>
            <a:rPr lang="en-US" sz="1700" kern="1200" dirty="0"/>
            <a:t>Recognize and follow established lines of authority. </a:t>
          </a:r>
        </a:p>
        <a:p>
          <a:pPr marL="0" lvl="0" indent="0" algn="l" defTabSz="755650">
            <a:lnSpc>
              <a:spcPct val="100000"/>
            </a:lnSpc>
            <a:spcBef>
              <a:spcPct val="0"/>
            </a:spcBef>
            <a:spcAft>
              <a:spcPct val="35000"/>
            </a:spcAft>
            <a:buNone/>
          </a:pPr>
          <a:r>
            <a:rPr lang="en-US" sz="1700" b="1" i="1" kern="1200" dirty="0"/>
            <a:t>Structured Approach:</a:t>
          </a:r>
          <a:r>
            <a:rPr lang="en-US" sz="1700" kern="1200" dirty="0"/>
            <a:t> Adjust to a top-down decision-making style.</a:t>
          </a:r>
          <a:endParaRPr kumimoji="0" lang="en-US" altLang="en-US" sz="1700" b="0" i="0" u="none" strike="noStrike" kern="1200" cap="none" normalizeH="0" baseline="0" dirty="0">
            <a:effectLst/>
            <a:latin typeface="Arial" panose="020B0604020202020204" pitchFamily="34" charset="0"/>
          </a:endParaRPr>
        </a:p>
        <a:p>
          <a:pPr marL="0" lvl="0" indent="0" algn="l" defTabSz="755650">
            <a:lnSpc>
              <a:spcPct val="100000"/>
            </a:lnSpc>
            <a:spcBef>
              <a:spcPct val="0"/>
            </a:spcBef>
            <a:spcAft>
              <a:spcPct val="35000"/>
            </a:spcAft>
            <a:buNone/>
          </a:pPr>
          <a:r>
            <a:rPr lang="en-GB" sz="1700" kern="1200" dirty="0"/>
            <a:t>4o</a:t>
          </a:r>
        </a:p>
      </dsp:txBody>
      <dsp:txXfrm>
        <a:off x="5313962" y="2043844"/>
        <a:ext cx="4315781" cy="17536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D6527C-5426-4BA0-9B21-4FB68A7FAE03}">
      <dsp:nvSpPr>
        <dsp:cNvPr id="0" name=""/>
        <dsp:cNvSpPr/>
      </dsp:nvSpPr>
      <dsp:spPr>
        <a:xfrm rot="5400000">
          <a:off x="-286642" y="289606"/>
          <a:ext cx="1910948" cy="1337663"/>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a:t>Work Practices</a:t>
          </a:r>
          <a:endParaRPr kumimoji="0" lang="en-US" altLang="en-US" sz="1900" b="0" i="0" u="none" strike="noStrike" kern="1200" cap="none" normalizeH="0" baseline="0">
            <a:effectLst/>
            <a:latin typeface="Arial" panose="020B0604020202020204" pitchFamily="34" charset="0"/>
          </a:endParaRPr>
        </a:p>
      </dsp:txBody>
      <dsp:txXfrm rot="-5400000">
        <a:off x="1" y="671796"/>
        <a:ext cx="1337663" cy="573285"/>
      </dsp:txXfrm>
    </dsp:sp>
    <dsp:sp modelId="{6F23146A-B809-475A-B6BE-0FA03B1286E0}">
      <dsp:nvSpPr>
        <dsp:cNvPr id="0" name=""/>
        <dsp:cNvSpPr/>
      </dsp:nvSpPr>
      <dsp:spPr>
        <a:xfrm rot="5400000">
          <a:off x="5461942" y="-4121314"/>
          <a:ext cx="1242116" cy="9490673"/>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lrTx/>
            <a:buSzTx/>
            <a:buFontTx/>
            <a:buChar char="•"/>
          </a:pPr>
          <a:endParaRPr kumimoji="0" lang="en-US" altLang="en-US" sz="2000" b="0" i="0" u="none" strike="noStrike" kern="1200" cap="none" normalizeH="0" baseline="0">
            <a:effectLst/>
            <a:latin typeface="Arial" panose="020B0604020202020204" pitchFamily="34" charset="0"/>
          </a:endParaRPr>
        </a:p>
        <a:p>
          <a:pPr marL="228600" lvl="1" indent="-228600" algn="l" defTabSz="889000">
            <a:lnSpc>
              <a:spcPct val="90000"/>
            </a:lnSpc>
            <a:spcBef>
              <a:spcPct val="0"/>
            </a:spcBef>
            <a:spcAft>
              <a:spcPct val="15000"/>
            </a:spcAft>
            <a:buChar char="•"/>
          </a:pPr>
          <a:r>
            <a:rPr lang="en-GB" sz="2000" b="1" kern="1200" dirty="0"/>
            <a:t>Work-Life Balance: </a:t>
          </a:r>
          <a:r>
            <a:rPr lang="en-GB" sz="2000" kern="1200" dirty="0"/>
            <a:t>Respect strict working hours and support vacation time.</a:t>
          </a:r>
        </a:p>
        <a:p>
          <a:pPr marL="228600" lvl="1" indent="-228600" algn="l" defTabSz="889000">
            <a:lnSpc>
              <a:spcPct val="90000"/>
            </a:lnSpc>
            <a:spcBef>
              <a:spcPct val="0"/>
            </a:spcBef>
            <a:spcAft>
              <a:spcPct val="15000"/>
            </a:spcAft>
            <a:buChar char="•"/>
          </a:pPr>
          <a:r>
            <a:rPr lang="en-GB" sz="2000" b="1" kern="1200" dirty="0"/>
            <a:t>Efficiency: </a:t>
          </a:r>
          <a:r>
            <a:rPr lang="en-GB" sz="2000" kern="1200" dirty="0"/>
            <a:t>Emphasize precision and punctuality.</a:t>
          </a:r>
        </a:p>
      </dsp:txBody>
      <dsp:txXfrm rot="-5400000">
        <a:off x="1337664" y="63599"/>
        <a:ext cx="9430038" cy="1120846"/>
      </dsp:txXfrm>
    </dsp:sp>
    <dsp:sp modelId="{18F45B49-EA27-492E-A492-E9A65B7D80F5}">
      <dsp:nvSpPr>
        <dsp:cNvPr id="0" name=""/>
        <dsp:cNvSpPr/>
      </dsp:nvSpPr>
      <dsp:spPr>
        <a:xfrm rot="5400000">
          <a:off x="-286642" y="1911266"/>
          <a:ext cx="1910948" cy="1337663"/>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a:t>Cultural Integration</a:t>
          </a:r>
          <a:endParaRPr kumimoji="0" lang="en-US" altLang="en-US" sz="1900" b="0" i="0" u="none" strike="noStrike" kern="1200" cap="none" normalizeH="0" baseline="0">
            <a:effectLst/>
            <a:latin typeface="Arial" panose="020B0604020202020204" pitchFamily="34" charset="0"/>
          </a:endParaRPr>
        </a:p>
      </dsp:txBody>
      <dsp:txXfrm rot="-5400000">
        <a:off x="1" y="2293456"/>
        <a:ext cx="1337663" cy="573285"/>
      </dsp:txXfrm>
    </dsp:sp>
    <dsp:sp modelId="{ACE2E336-5102-498E-ABF1-439C4CA9BD8E}">
      <dsp:nvSpPr>
        <dsp:cNvPr id="0" name=""/>
        <dsp:cNvSpPr/>
      </dsp:nvSpPr>
      <dsp:spPr>
        <a:xfrm rot="5400000">
          <a:off x="5461942" y="-2499654"/>
          <a:ext cx="1242116" cy="9490673"/>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endParaRPr kumimoji="0" lang="en-US" altLang="en-US" sz="2000" b="0" i="0" u="none" strike="noStrike" kern="1200" cap="none" normalizeH="0" baseline="0">
            <a:effectLst/>
            <a:latin typeface="Arial" panose="020B0604020202020204" pitchFamily="34" charset="0"/>
          </a:endParaRPr>
        </a:p>
        <a:p>
          <a:pPr marL="228600" lvl="1" indent="-228600" algn="l" defTabSz="889000">
            <a:lnSpc>
              <a:spcPct val="90000"/>
            </a:lnSpc>
            <a:spcBef>
              <a:spcPct val="0"/>
            </a:spcBef>
            <a:spcAft>
              <a:spcPct val="15000"/>
            </a:spcAft>
            <a:buChar char="•"/>
          </a:pPr>
          <a:r>
            <a:rPr lang="en-GB" sz="2000" b="1" kern="1200" dirty="0"/>
            <a:t>Cultural Training: </a:t>
          </a:r>
          <a:r>
            <a:rPr lang="en-GB" sz="2000" kern="1200" dirty="0"/>
            <a:t>Provide training on German business norms and language basics.</a:t>
          </a:r>
        </a:p>
        <a:p>
          <a:pPr marL="228600" lvl="1" indent="-228600" algn="l" defTabSz="889000">
            <a:lnSpc>
              <a:spcPct val="90000"/>
            </a:lnSpc>
            <a:spcBef>
              <a:spcPct val="0"/>
            </a:spcBef>
            <a:spcAft>
              <a:spcPct val="15000"/>
            </a:spcAft>
            <a:buChar char="•"/>
          </a:pPr>
          <a:r>
            <a:rPr lang="en-GB" sz="2000" b="1" kern="1200" dirty="0"/>
            <a:t>Language Learning: </a:t>
          </a:r>
          <a:r>
            <a:rPr lang="en-GB" sz="2000" kern="1200" dirty="0"/>
            <a:t>Encourage learning basic German phrases.</a:t>
          </a:r>
        </a:p>
      </dsp:txBody>
      <dsp:txXfrm rot="-5400000">
        <a:off x="1337664" y="1685259"/>
        <a:ext cx="9430038" cy="11208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AD4FC-92B1-49D6-8F8B-FFA6EEBAA0AF}">
      <dsp:nvSpPr>
        <dsp:cNvPr id="0" name=""/>
        <dsp:cNvSpPr/>
      </dsp:nvSpPr>
      <dsp:spPr>
        <a:xfrm>
          <a:off x="0" y="463"/>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AC7566-728E-4C79-BBE3-A45F15D3D69A}">
      <dsp:nvSpPr>
        <dsp:cNvPr id="0" name=""/>
        <dsp:cNvSpPr/>
      </dsp:nvSpPr>
      <dsp:spPr>
        <a:xfrm>
          <a:off x="0" y="463"/>
          <a:ext cx="9872663" cy="542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  </a:t>
          </a:r>
          <a:r>
            <a:rPr lang="en-GB" sz="1600" b="1" kern="1200"/>
            <a:t>Hofstede Insights.</a:t>
          </a:r>
          <a:r>
            <a:rPr lang="en-GB" sz="1600" kern="1200"/>
            <a:t> (n.d.). </a:t>
          </a:r>
          <a:r>
            <a:rPr lang="en-GB" sz="1600" i="1" kern="1200"/>
            <a:t>Country Comparison: United Kingdom vs Germany</a:t>
          </a:r>
          <a:r>
            <a:rPr lang="en-GB" sz="1600" kern="1200"/>
            <a:t>. Retrieved from Hofstede Insights</a:t>
          </a:r>
        </a:p>
      </dsp:txBody>
      <dsp:txXfrm>
        <a:off x="0" y="463"/>
        <a:ext cx="9872663" cy="542363"/>
      </dsp:txXfrm>
    </dsp:sp>
    <dsp:sp modelId="{BB320510-0CF7-441A-A600-FA0307AF2F6E}">
      <dsp:nvSpPr>
        <dsp:cNvPr id="0" name=""/>
        <dsp:cNvSpPr/>
      </dsp:nvSpPr>
      <dsp:spPr>
        <a:xfrm>
          <a:off x="0" y="542826"/>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C595E7-C881-4793-A676-F13AFA883627}">
      <dsp:nvSpPr>
        <dsp:cNvPr id="0" name=""/>
        <dsp:cNvSpPr/>
      </dsp:nvSpPr>
      <dsp:spPr>
        <a:xfrm>
          <a:off x="0" y="542826"/>
          <a:ext cx="9872663" cy="542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  </a:t>
          </a:r>
          <a:r>
            <a:rPr lang="en-GB" sz="1600" b="1" kern="1200"/>
            <a:t>British Council.</a:t>
          </a:r>
          <a:r>
            <a:rPr lang="en-GB" sz="1600" kern="1200"/>
            <a:t> (2021). </a:t>
          </a:r>
          <a:r>
            <a:rPr lang="en-GB" sz="1600" i="1" kern="1200"/>
            <a:t>Understanding British Business Culture</a:t>
          </a:r>
          <a:r>
            <a:rPr lang="en-GB" sz="1600" kern="1200"/>
            <a:t>. Retrieved from British Council</a:t>
          </a:r>
        </a:p>
      </dsp:txBody>
      <dsp:txXfrm>
        <a:off x="0" y="542826"/>
        <a:ext cx="9872663" cy="542363"/>
      </dsp:txXfrm>
    </dsp:sp>
    <dsp:sp modelId="{CE24A56A-D686-4ED8-B7FA-B9A0FC9470C5}">
      <dsp:nvSpPr>
        <dsp:cNvPr id="0" name=""/>
        <dsp:cNvSpPr/>
      </dsp:nvSpPr>
      <dsp:spPr>
        <a:xfrm>
          <a:off x="0" y="1085190"/>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504C3C-5260-40A0-8031-4ED179686277}">
      <dsp:nvSpPr>
        <dsp:cNvPr id="0" name=""/>
        <dsp:cNvSpPr/>
      </dsp:nvSpPr>
      <dsp:spPr>
        <a:xfrm>
          <a:off x="0" y="1085190"/>
          <a:ext cx="9872663" cy="542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  </a:t>
          </a:r>
          <a:r>
            <a:rPr lang="en-GB" sz="1600" b="1" kern="1200"/>
            <a:t>Germany Trade &amp; Invest.</a:t>
          </a:r>
          <a:r>
            <a:rPr lang="en-GB" sz="1600" kern="1200"/>
            <a:t> (2023). </a:t>
          </a:r>
          <a:r>
            <a:rPr lang="en-GB" sz="1600" i="1" kern="1200"/>
            <a:t>Business Culture in Germany</a:t>
          </a:r>
          <a:r>
            <a:rPr lang="en-GB" sz="1600" kern="1200"/>
            <a:t>. Retrieved from Germany Trade &amp; Invest</a:t>
          </a:r>
        </a:p>
      </dsp:txBody>
      <dsp:txXfrm>
        <a:off x="0" y="1085190"/>
        <a:ext cx="9872663" cy="542363"/>
      </dsp:txXfrm>
    </dsp:sp>
    <dsp:sp modelId="{919C642A-D24F-428D-B009-D00557AD45C9}">
      <dsp:nvSpPr>
        <dsp:cNvPr id="0" name=""/>
        <dsp:cNvSpPr/>
      </dsp:nvSpPr>
      <dsp:spPr>
        <a:xfrm>
          <a:off x="0" y="1627553"/>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5E136B-B715-4858-A877-9E1325EC3C8C}">
      <dsp:nvSpPr>
        <dsp:cNvPr id="0" name=""/>
        <dsp:cNvSpPr/>
      </dsp:nvSpPr>
      <dsp:spPr>
        <a:xfrm>
          <a:off x="0" y="1627553"/>
          <a:ext cx="9872663" cy="542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  </a:t>
          </a:r>
          <a:r>
            <a:rPr lang="en-GB" sz="1600" b="1" kern="1200"/>
            <a:t>Culture Smart.</a:t>
          </a:r>
          <a:r>
            <a:rPr lang="en-GB" sz="1600" kern="1200"/>
            <a:t> (2019). </a:t>
          </a:r>
          <a:r>
            <a:rPr lang="en-GB" sz="1600" i="1" kern="1200"/>
            <a:t>Germany - Culture Smart: The Essential Guide to Customs &amp; Culture</a:t>
          </a:r>
          <a:r>
            <a:rPr lang="en-GB" sz="1600" kern="1200"/>
            <a:t>. London: Kuperard.</a:t>
          </a:r>
        </a:p>
      </dsp:txBody>
      <dsp:txXfrm>
        <a:off x="0" y="1627553"/>
        <a:ext cx="9872663" cy="542363"/>
      </dsp:txXfrm>
    </dsp:sp>
    <dsp:sp modelId="{F964DD68-B243-4EF4-8218-709B87CC0B03}">
      <dsp:nvSpPr>
        <dsp:cNvPr id="0" name=""/>
        <dsp:cNvSpPr/>
      </dsp:nvSpPr>
      <dsp:spPr>
        <a:xfrm>
          <a:off x="0" y="2169916"/>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E0EA3-A3CC-4846-B058-250D301E3FDA}">
      <dsp:nvSpPr>
        <dsp:cNvPr id="0" name=""/>
        <dsp:cNvSpPr/>
      </dsp:nvSpPr>
      <dsp:spPr>
        <a:xfrm>
          <a:off x="0" y="2169916"/>
          <a:ext cx="9872663" cy="542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  </a:t>
          </a:r>
          <a:r>
            <a:rPr lang="en-GB" sz="1600" b="1" kern="1200"/>
            <a:t>KPMG.</a:t>
          </a:r>
          <a:r>
            <a:rPr lang="en-GB" sz="1600" kern="1200"/>
            <a:t> (2022). </a:t>
          </a:r>
          <a:r>
            <a:rPr lang="en-GB" sz="1600" i="1" kern="1200"/>
            <a:t>Navigating International Business Cultures: UK vs Germany</a:t>
          </a:r>
          <a:r>
            <a:rPr lang="en-GB" sz="1600" kern="1200"/>
            <a:t>. Retrieved from KPMG</a:t>
          </a:r>
        </a:p>
      </dsp:txBody>
      <dsp:txXfrm>
        <a:off x="0" y="2169916"/>
        <a:ext cx="9872663" cy="542363"/>
      </dsp:txXfrm>
    </dsp:sp>
    <dsp:sp modelId="{D3BAB459-2715-47F6-81D0-54FE97825116}">
      <dsp:nvSpPr>
        <dsp:cNvPr id="0" name=""/>
        <dsp:cNvSpPr/>
      </dsp:nvSpPr>
      <dsp:spPr>
        <a:xfrm>
          <a:off x="0" y="2712279"/>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E4B5D-1F32-481C-B9B8-1E99452712B9}">
      <dsp:nvSpPr>
        <dsp:cNvPr id="0" name=""/>
        <dsp:cNvSpPr/>
      </dsp:nvSpPr>
      <dsp:spPr>
        <a:xfrm>
          <a:off x="0" y="2712279"/>
          <a:ext cx="9872663" cy="542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  </a:t>
          </a:r>
          <a:r>
            <a:rPr lang="en-GB" sz="1600" b="1" kern="1200"/>
            <a:t>The Economist Intelligence Unit.</a:t>
          </a:r>
          <a:r>
            <a:rPr lang="en-GB" sz="1600" kern="1200"/>
            <a:t> (2023). </a:t>
          </a:r>
          <a:r>
            <a:rPr lang="en-GB" sz="1600" i="1" kern="1200"/>
            <a:t>Country Report: Germany</a:t>
          </a:r>
          <a:r>
            <a:rPr lang="en-GB" sz="1600" kern="1200"/>
            <a:t>. Retrieved from EIU</a:t>
          </a:r>
        </a:p>
      </dsp:txBody>
      <dsp:txXfrm>
        <a:off x="0" y="2712279"/>
        <a:ext cx="9872663" cy="542363"/>
      </dsp:txXfrm>
    </dsp:sp>
    <dsp:sp modelId="{1FE2C130-3DCC-4FA7-B068-511A87E69682}">
      <dsp:nvSpPr>
        <dsp:cNvPr id="0" name=""/>
        <dsp:cNvSpPr/>
      </dsp:nvSpPr>
      <dsp:spPr>
        <a:xfrm>
          <a:off x="0" y="3254643"/>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DF2AD5-6818-443F-9DAA-D4E40EFE7279}">
      <dsp:nvSpPr>
        <dsp:cNvPr id="0" name=""/>
        <dsp:cNvSpPr/>
      </dsp:nvSpPr>
      <dsp:spPr>
        <a:xfrm>
          <a:off x="0" y="3254643"/>
          <a:ext cx="9872663" cy="542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a:p>
      </dsp:txBody>
      <dsp:txXfrm>
        <a:off x="0" y="3254643"/>
        <a:ext cx="9872663" cy="5423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09/08/2024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09/08/2024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endParaRPr lang="en-US" b="0"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2</a:t>
            </a:fld>
            <a:endParaRPr lang="en-GB" dirty="0"/>
          </a:p>
        </p:txBody>
      </p:sp>
    </p:spTree>
    <p:extLst>
      <p:ext uri="{BB962C8B-B14F-4D97-AF65-F5344CB8AC3E}">
        <p14:creationId xmlns:p14="http://schemas.microsoft.com/office/powerpoint/2010/main" val="118867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dirty="0"/>
              <a:t>Burberry, established in 1856 and headquartered in London, is a leading British luxury fashion brand known for its iconic trench coats and distinctive check patterns. The company combines tradition with innovation, aiming to enhance its global presence. As part of its expansion strategy, Burberry is investing in digital capabilities and localizing its offerings to meet market demands and navigate EU regulations effectively.</a:t>
            </a:r>
            <a:endParaRPr lang="en-US" b="0"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3</a:t>
            </a:fld>
            <a:endParaRPr lang="en-GB" dirty="0"/>
          </a:p>
        </p:txBody>
      </p:sp>
    </p:spTree>
    <p:extLst>
      <p:ext uri="{BB962C8B-B14F-4D97-AF65-F5344CB8AC3E}">
        <p14:creationId xmlns:p14="http://schemas.microsoft.com/office/powerpoint/2010/main" val="1008568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dirty="0"/>
              <a:t>Germany values efficiency, punctuality, and straightforward communication. While German is the main language, English is frequently used in business. The population is mostly German, with significant Turkish, Italian, Polish, and other European communities. Social norms are formal, emphasizing family and education. Being aware of these cultural traits will help in navigating the German business environment effectively.</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955871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dirty="0"/>
              <a:t>The UK favors polite, indirect communication and flatter organizational structures with collaborative decision-making. In contrast, Germany values direct communication and hierarchical decision-making. Work culture in the UK supports flexibility and innovation, while Germany emphasizes efficiency, punctuality, and clear boundaries. Social norms in the UK are informal, whereas Germany's are formal and structured. The UK has a diverse ethnic background with widespread English usage, while Germany has a more homogeneous ethnic composition with German as the primary language.</a:t>
            </a:r>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5</a:t>
            </a:fld>
            <a:endParaRPr lang="en-GB" dirty="0"/>
          </a:p>
        </p:txBody>
      </p:sp>
    </p:spTree>
    <p:extLst>
      <p:ext uri="{BB962C8B-B14F-4D97-AF65-F5344CB8AC3E}">
        <p14:creationId xmlns:p14="http://schemas.microsoft.com/office/powerpoint/2010/main" val="3358344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dirty="0"/>
              <a:t>Business and work-related attitudes differ significantly between Germany and the UK. Germans prioritize efficiency, precision, and formal work environments, with strict work-life boundaries and hierarchical decision-making. In contrast, the UK values innovation, flexibility, and a more relaxed atmosphere, promoting collaborative decision-making and flexible working hours. Punctuality and strict schedules are crucial in Germany, while the UK allows for more flexibility in meeting times and deadlines. Understanding these differences is vital for businesses to ensure smooth integration and effective management practices.</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6</a:t>
            </a:fld>
            <a:endParaRPr lang="en-GB" dirty="0"/>
          </a:p>
        </p:txBody>
      </p:sp>
    </p:spTree>
    <p:extLst>
      <p:ext uri="{BB962C8B-B14F-4D97-AF65-F5344CB8AC3E}">
        <p14:creationId xmlns:p14="http://schemas.microsoft.com/office/powerpoint/2010/main" val="32798048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dirty="0"/>
              <a:t>Understanding cultural sensitivity in Germany is crucial for successful business operations. Germans highly value punctuality and efficiency, so always be on time and manage time effectively. Direct and clear communication is preferred, with an emphasis on straightforwardness. Formality in interactions is important; use appropriate titles and dress conservatively. Additionally, respect for work-life boundaries is essential, with clear separation between work and personal life and support for employees' vacation needs. Adapting to these norms will help RELX Plc build strong, respectful relationships in Germany</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7</a:t>
            </a:fld>
            <a:endParaRPr lang="en-GB" dirty="0"/>
          </a:p>
        </p:txBody>
      </p:sp>
    </p:spTree>
    <p:extLst>
      <p:ext uri="{BB962C8B-B14F-4D97-AF65-F5344CB8AC3E}">
        <p14:creationId xmlns:p14="http://schemas.microsoft.com/office/powerpoint/2010/main" val="15060797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dirty="0"/>
              <a:t>The UK and Germany differ in business practices. UK communication is polite and often humorous, while German communication is direct and precise. UK companies have flatter structures promoting collaboration, whereas German companies are more hierarchical with decisions made by senior management. The UK values flexible work practices and work-life balance, while Germany emphasizes efficiency, precision, and strict work-life boundaries. Understanding these differences is crucial for RELX Plc to adapt to the German market.</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8</a:t>
            </a:fld>
            <a:endParaRPr lang="en-GB" dirty="0"/>
          </a:p>
        </p:txBody>
      </p:sp>
    </p:spTree>
    <p:extLst>
      <p:ext uri="{BB962C8B-B14F-4D97-AF65-F5344CB8AC3E}">
        <p14:creationId xmlns:p14="http://schemas.microsoft.com/office/powerpoint/2010/main" val="531283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dirty="0"/>
              <a:t>To succeed in the German business environment, emphasize formality and precision. Respect local customs, be punctual, and demonstrate reliability. Communicate directly and clearly, minimizing humor. Use formal titles until invited otherwise, and ensure all communications and documents are meticulous. Provide cultural training and promote learning basic German to enhance integration and show commitment to local norms.</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9</a:t>
            </a:fld>
            <a:endParaRPr lang="en-GB" dirty="0"/>
          </a:p>
        </p:txBody>
      </p:sp>
    </p:spTree>
    <p:extLst>
      <p:ext uri="{BB962C8B-B14F-4D97-AF65-F5344CB8AC3E}">
        <p14:creationId xmlns:p14="http://schemas.microsoft.com/office/powerpoint/2010/main" val="6879394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Hofstede’s dimensions show key contrasts between the UK and Germany. The UK favors flatter structures and individualism, while Germany prefers hierarchy and teamwork. Germany has higher Uncertainty Avoidance, favoring structured environments, compared to the UK’s flexible approach. Understanding these differences aids in adapting business strategies and communication.</a:t>
            </a:r>
          </a:p>
        </p:txBody>
      </p:sp>
      <p:sp>
        <p:nvSpPr>
          <p:cNvPr id="4" name="Slide Number Placeholder 3"/>
          <p:cNvSpPr>
            <a:spLocks noGrp="1"/>
          </p:cNvSpPr>
          <p:nvPr>
            <p:ph type="sldNum" sz="quarter" idx="5"/>
          </p:nvPr>
        </p:nvSpPr>
        <p:spPr/>
        <p:txBody>
          <a:bodyPr/>
          <a:lstStyle/>
          <a:p>
            <a:fld id="{EAF9420D-961E-44AD-98DE-E433CE036693}" type="slidenum">
              <a:rPr lang="en-US" smtClean="0"/>
              <a:t>10</a:t>
            </a:fld>
            <a:endParaRPr lang="en-US"/>
          </a:p>
        </p:txBody>
      </p:sp>
    </p:spTree>
    <p:extLst>
      <p:ext uri="{BB962C8B-B14F-4D97-AF65-F5344CB8AC3E}">
        <p14:creationId xmlns:p14="http://schemas.microsoft.com/office/powerpoint/2010/main" val="4074242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Germany also emphasizes precision and thorough planning, while the UK tends to be more open to innovation and change. Understanding these differences is crucial for tailoring business strategies and effective communication in each country.</a:t>
            </a:r>
          </a:p>
        </p:txBody>
      </p:sp>
      <p:sp>
        <p:nvSpPr>
          <p:cNvPr id="4" name="Slide Number Placeholder 3"/>
          <p:cNvSpPr>
            <a:spLocks noGrp="1"/>
          </p:cNvSpPr>
          <p:nvPr>
            <p:ph type="sldNum" sz="quarter" idx="5"/>
          </p:nvPr>
        </p:nvSpPr>
        <p:spPr/>
        <p:txBody>
          <a:bodyPr/>
          <a:lstStyle/>
          <a:p>
            <a:fld id="{EAF9420D-961E-44AD-98DE-E433CE036693}" type="slidenum">
              <a:rPr lang="en-US" smtClean="0"/>
              <a:t>11</a:t>
            </a:fld>
            <a:endParaRPr lang="en-US"/>
          </a:p>
        </p:txBody>
      </p:sp>
    </p:spTree>
    <p:extLst>
      <p:ext uri="{BB962C8B-B14F-4D97-AF65-F5344CB8AC3E}">
        <p14:creationId xmlns:p14="http://schemas.microsoft.com/office/powerpoint/2010/main" val="25677466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a:p>
            <a:pPr algn="just"/>
            <a:r>
              <a:rPr lang="en-US" dirty="0"/>
              <a:t>For Burberry’s expansion into Germany, focus on adapting to local business practices. Train staff to communicate directly and clearly, as Germans value precision and straightforwardness. Ensure that interactions are formal, with an emphasis on using appropriate titles and conservative attire. </a:t>
            </a:r>
          </a:p>
          <a:p>
            <a:pPr algn="just"/>
            <a:endParaRPr lang="en-US" dirty="0"/>
          </a:p>
          <a:p>
            <a:pPr algn="just"/>
            <a:r>
              <a:rPr lang="en-US" dirty="0"/>
              <a:t>Respect the hierarchical nature of German organizations by understanding and adhering to established authority lines. Adapt to their top-down decision-making process, where senior management typically makes key decisions. By aligning with these practices, Burberry will enhance its integration into the German market and build stronger business relationships.</a:t>
            </a:r>
          </a:p>
        </p:txBody>
      </p:sp>
      <p:sp>
        <p:nvSpPr>
          <p:cNvPr id="4" name="Slide Number Placeholder 3"/>
          <p:cNvSpPr>
            <a:spLocks noGrp="1"/>
          </p:cNvSpPr>
          <p:nvPr>
            <p:ph type="sldNum" sz="quarter" idx="5"/>
          </p:nvPr>
        </p:nvSpPr>
        <p:spPr/>
        <p:txBody>
          <a:bodyPr/>
          <a:lstStyle/>
          <a:p>
            <a:fld id="{EAF9420D-961E-44AD-98DE-E433CE036693}" type="slidenum">
              <a:rPr lang="en-US" smtClean="0"/>
              <a:t>12</a:t>
            </a:fld>
            <a:endParaRPr lang="en-US"/>
          </a:p>
        </p:txBody>
      </p:sp>
    </p:spTree>
    <p:extLst>
      <p:ext uri="{BB962C8B-B14F-4D97-AF65-F5344CB8AC3E}">
        <p14:creationId xmlns:p14="http://schemas.microsoft.com/office/powerpoint/2010/main" val="18929761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a:p>
            <a:pPr algn="just"/>
            <a:r>
              <a:rPr lang="en-US" dirty="0"/>
              <a:t>When expanding into Germany, it’s essential to align with local work practices. Respect strict working hours and support employees' vacation time, acknowledging the importance of a clear separation between work and personal life. Emphasize the need for efficiency by focusing on precision and punctuality in all operations.</a:t>
            </a:r>
          </a:p>
          <a:p>
            <a:pPr algn="just"/>
            <a:endParaRPr lang="en-US" dirty="0"/>
          </a:p>
          <a:p>
            <a:pPr algn="just"/>
            <a:r>
              <a:rPr lang="en-US" dirty="0"/>
              <a:t>Implement cultural training to familiarize your team with German business norms and basic language skills. Encourage employees to learn essential German phrases to improve communication and demonstrate commitment to understanding local customs. These steps will facilitate smoother integration and strengthen business relationships in the German market.</a:t>
            </a:r>
          </a:p>
        </p:txBody>
      </p:sp>
      <p:sp>
        <p:nvSpPr>
          <p:cNvPr id="4" name="Slide Number Placeholder 3"/>
          <p:cNvSpPr>
            <a:spLocks noGrp="1"/>
          </p:cNvSpPr>
          <p:nvPr>
            <p:ph type="sldNum" sz="quarter" idx="5"/>
          </p:nvPr>
        </p:nvSpPr>
        <p:spPr/>
        <p:txBody>
          <a:bodyPr/>
          <a:lstStyle/>
          <a:p>
            <a:fld id="{EAF9420D-961E-44AD-98DE-E433CE036693}" type="slidenum">
              <a:rPr lang="en-US" smtClean="0"/>
              <a:t>13</a:t>
            </a:fld>
            <a:endParaRPr lang="en-US"/>
          </a:p>
        </p:txBody>
      </p:sp>
    </p:spTree>
    <p:extLst>
      <p:ext uri="{BB962C8B-B14F-4D97-AF65-F5344CB8AC3E}">
        <p14:creationId xmlns:p14="http://schemas.microsoft.com/office/powerpoint/2010/main" val="42266181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succeed in Germany, Burberry must adapt to the local culture by embracing formal communication and respecting hierarchical structures. Focus on precision and punctuality, and support employees with cultural training and basic German language skills to ensure smooth integration and strong business relations.</a:t>
            </a:r>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14</a:t>
            </a:fld>
            <a:endParaRPr lang="en-GB" dirty="0"/>
          </a:p>
        </p:txBody>
      </p:sp>
    </p:spTree>
    <p:extLst>
      <p:ext uri="{BB962C8B-B14F-4D97-AF65-F5344CB8AC3E}">
        <p14:creationId xmlns:p14="http://schemas.microsoft.com/office/powerpoint/2010/main" val="8869137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15</a:t>
            </a:fld>
            <a:endParaRPr lang="en-GB" dirty="0"/>
          </a:p>
        </p:txBody>
      </p:sp>
    </p:spTree>
    <p:extLst>
      <p:ext uri="{BB962C8B-B14F-4D97-AF65-F5344CB8AC3E}">
        <p14:creationId xmlns:p14="http://schemas.microsoft.com/office/powerpoint/2010/main" val="1736390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pPr rtl="0"/>
            <a:fld id="{B4AAD351-6347-4318-B935-1E0F1B6A61D6}" type="datetime1">
              <a:rPr lang="en-GB" noProof="0" smtClean="0"/>
              <a:t>09/08/2024</a:t>
            </a:fld>
            <a:endParaRPr lang="en-GB" noProof="0" dirty="0"/>
          </a:p>
        </p:txBody>
      </p:sp>
      <p:sp>
        <p:nvSpPr>
          <p:cNvPr id="5" name="Footer Placeholder 4"/>
          <p:cNvSpPr>
            <a:spLocks noGrp="1"/>
          </p:cNvSpPr>
          <p:nvPr>
            <p:ph type="ftr" sz="quarter" idx="11"/>
          </p:nvPr>
        </p:nvSpPr>
        <p:spPr/>
        <p:txBody>
          <a:bodyPr/>
          <a:lstStyle>
            <a:lvl1pPr>
              <a:defRPr>
                <a:solidFill>
                  <a:srgbClr val="FFFFFF"/>
                </a:solidFill>
              </a:defRPr>
            </a:lvl1p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rtl="0"/>
            <a:fld id="{401CF334-2D5C-4859-84A6-CA7E6E43FAEB}" type="slidenum">
              <a:rPr lang="en-GB" noProof="0" smtClean="0"/>
              <a:t>‹#›</a:t>
            </a:fld>
            <a:endParaRPr lang="en-GB" noProof="0"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83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71F23539-3F81-4F1E-A9B7-5CE0C1986E23}" type="datetime1">
              <a:rPr lang="en-GB" noProof="0" smtClean="0"/>
              <a:t>09/08/2024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1491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56854DA5-E4EE-42EA-9BC9-3160B1480769}" type="datetime1">
              <a:rPr lang="en-GB" noProof="0" smtClean="0"/>
              <a:t>09/08/2024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53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E9A1BF5D-7537-4BA8-9976-6302714DE26C}" type="datetime1">
              <a:rPr lang="en-GB" noProof="0" smtClean="0"/>
              <a:t>09/08/2024</a:t>
            </a:fld>
            <a:endParaRPr lang="en-GB" noProof="0" dirty="0"/>
          </a:p>
        </p:txBody>
      </p:sp>
      <p:sp>
        <p:nvSpPr>
          <p:cNvPr id="6" name="Footer Placeholder 5"/>
          <p:cNvSpPr>
            <a:spLocks noGrp="1"/>
          </p:cNvSpPr>
          <p:nvPr>
            <p:ph type="ftr" sz="quarter" idx="11"/>
          </p:nvPr>
        </p:nvSpPr>
        <p:spPr/>
        <p:txBody>
          <a:bodyPr/>
          <a:lstStyle/>
          <a:p>
            <a:pPr rtl="0"/>
            <a:r>
              <a:rPr lang="en-GB" noProof="0"/>
              <a:t>Add a footer</a:t>
            </a:r>
            <a:endParaRPr lang="en-GB" noProof="0" dirty="0"/>
          </a:p>
        </p:txBody>
      </p:sp>
      <p:sp>
        <p:nvSpPr>
          <p:cNvPr id="7" name="Slide Number Placeholder 6"/>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969492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8F8E4797-21F6-4D41-B035-97FEABB63BCE}" type="datetime1">
              <a:rPr lang="en-GB" noProof="0" smtClean="0"/>
              <a:t>09/08/2024</a:t>
            </a:fld>
            <a:endParaRPr lang="en-GB" noProof="0" dirty="0"/>
          </a:p>
        </p:txBody>
      </p:sp>
      <p:sp>
        <p:nvSpPr>
          <p:cNvPr id="8" name="Footer Placeholder 7"/>
          <p:cNvSpPr>
            <a:spLocks noGrp="1"/>
          </p:cNvSpPr>
          <p:nvPr>
            <p:ph type="ftr" sz="quarter" idx="11"/>
          </p:nvPr>
        </p:nvSpPr>
        <p:spPr/>
        <p:txBody>
          <a:bodyPr/>
          <a:lstStyle/>
          <a:p>
            <a:pPr rtl="0"/>
            <a:r>
              <a:rPr lang="en-GB" noProof="0"/>
              <a:t>Add a footer</a:t>
            </a:r>
            <a:endParaRPr lang="en-GB" noProof="0" dirty="0"/>
          </a:p>
        </p:txBody>
      </p:sp>
      <p:sp>
        <p:nvSpPr>
          <p:cNvPr id="9" name="Slide Number Placeholder 8"/>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445680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4EC45D07-A3FD-40EE-BB45-F5E3D0F2E1C8}" type="datetime1">
              <a:rPr lang="en-GB" noProof="0" smtClean="0"/>
              <a:t>09/08/2024</a:t>
            </a:fld>
            <a:endParaRPr lang="en-GB" noProof="0" dirty="0"/>
          </a:p>
        </p:txBody>
      </p:sp>
      <p:sp>
        <p:nvSpPr>
          <p:cNvPr id="4" name="Footer Placeholder 3"/>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162003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30FFDAF9-DFA9-4947-9568-03347A66D233}" type="datetime1">
              <a:rPr lang="en-GB" noProof="0" smtClean="0"/>
              <a:t>09/08/2024</a:t>
            </a:fld>
            <a:endParaRPr lang="en-GB" noProof="0" dirty="0"/>
          </a:p>
        </p:txBody>
      </p:sp>
      <p:sp>
        <p:nvSpPr>
          <p:cNvPr id="3" name="Footer Placeholder 2"/>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0838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D89D711C-098E-40E1-BE23-CFCA1FAB8359}" type="datetime1">
              <a:rPr lang="en-GB" noProof="0" smtClean="0"/>
              <a:t>09/08/2024</a:t>
            </a:fld>
            <a:endParaRPr lang="en-GB" noProof="0" dirty="0"/>
          </a:p>
        </p:txBody>
      </p:sp>
      <p:sp>
        <p:nvSpPr>
          <p:cNvPr id="6" name="Footer Placeholder 5"/>
          <p:cNvSpPr>
            <a:spLocks noGrp="1"/>
          </p:cNvSpPr>
          <p:nvPr>
            <p:ph type="ftr" sz="quarter" idx="11"/>
          </p:nvPr>
        </p:nvSpPr>
        <p:spPr/>
        <p:txBody>
          <a:bodyPr/>
          <a:lstStyle/>
          <a:p>
            <a:pPr rtl="0"/>
            <a:r>
              <a:rPr lang="en-GB" noProof="0"/>
              <a:t>Add a footer</a:t>
            </a:r>
            <a:endParaRPr lang="en-GB" noProof="0" dirty="0"/>
          </a:p>
        </p:txBody>
      </p:sp>
      <p:sp>
        <p:nvSpPr>
          <p:cNvPr id="7" name="Slide Number Placeholder 6"/>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543473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9A9A7A2F-7C81-4F05-8B4D-4983D3740BAF}" type="datetime1">
              <a:rPr lang="en-GB" noProof="0" smtClean="0"/>
              <a:t>09/08/2024</a:t>
            </a:fld>
            <a:endParaRPr lang="en-GB" noProof="0" dirty="0"/>
          </a:p>
        </p:txBody>
      </p:sp>
      <p:sp>
        <p:nvSpPr>
          <p:cNvPr id="6" name="Footer Placeholder 5"/>
          <p:cNvSpPr>
            <a:spLocks noGrp="1"/>
          </p:cNvSpPr>
          <p:nvPr>
            <p:ph type="ftr" sz="quarter" idx="11"/>
          </p:nvPr>
        </p:nvSpPr>
        <p:spPr/>
        <p:txBody>
          <a:bodyPr/>
          <a:lstStyle/>
          <a:p>
            <a:pPr rtl="0"/>
            <a:r>
              <a:rPr lang="en-GB" noProof="0"/>
              <a:t>Add a footer</a:t>
            </a:r>
            <a:endParaRPr lang="en-GB" noProof="0" dirty="0"/>
          </a:p>
        </p:txBody>
      </p:sp>
      <p:sp>
        <p:nvSpPr>
          <p:cNvPr id="7" name="Slide Number Placeholder 6"/>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732254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D2EB87B0-5071-4BC9-A19F-C3269318028C}" type="datetime1">
              <a:rPr lang="en-GB" noProof="0" smtClean="0"/>
              <a:t>09/08/2024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25101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54B4CBB3-9133-42BF-BC20-6F6E1888C21F}" type="datetime1">
              <a:rPr lang="en-GB" noProof="0" smtClean="0"/>
              <a:t>09/08/2024</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102104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pPr rtl="0"/>
            <a:fld id="{8B045440-74F0-4B44-BEF6-1040C3E911E1}" type="datetime1">
              <a:rPr lang="en-GB" noProof="0" smtClean="0"/>
              <a:t>09/08/2024</a:t>
            </a:fld>
            <a:endParaRPr lang="en-GB" noProof="0"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pPr rtl="0"/>
            <a:r>
              <a:rPr lang="en-GB" noProof="0"/>
              <a:t>Add a footer</a:t>
            </a:r>
            <a:endParaRPr lang="en-GB" noProof="0"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849026459"/>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18" name="Rectangle 17">
            <a:extLst>
              <a:ext uri="{FF2B5EF4-FFF2-40B4-BE49-F238E27FC236}">
                <a16:creationId xmlns:a16="http://schemas.microsoft.com/office/drawing/2014/main" id="{12ABE273-A57A-4523-99C5-F4D7F4511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1A15CF5-392D-404A-8095-DD2085F2F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5" name="Title 1">
            <a:extLst>
              <a:ext uri="{FF2B5EF4-FFF2-40B4-BE49-F238E27FC236}">
                <a16:creationId xmlns:a16="http://schemas.microsoft.com/office/drawing/2014/main" id="{DFEE55BD-CD39-4890-BDF2-10378D5A7ED9}"/>
              </a:ext>
            </a:extLst>
          </p:cNvPr>
          <p:cNvSpPr>
            <a:spLocks noGrp="1"/>
          </p:cNvSpPr>
          <p:nvPr/>
        </p:nvSpPr>
        <p:spPr>
          <a:xfrm>
            <a:off x="661855" y="690389"/>
            <a:ext cx="3727949" cy="5405611"/>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593"/>
              </a:spcAft>
            </a:pPr>
            <a:r>
              <a:rPr lang="en-US" sz="3200" cap="all" spc="198" dirty="0">
                <a:solidFill>
                  <a:srgbClr val="FFFFFF"/>
                </a:solidFill>
                <a:latin typeface="Arial"/>
                <a:cs typeface="Arial"/>
              </a:rPr>
              <a:t>LCBB6001 International Business Communications Component 2 PPT</a:t>
            </a:r>
            <a:endParaRPr lang="en-US" sz="3200" cap="all" spc="200" dirty="0">
              <a:solidFill>
                <a:srgbClr val="FFFFFF"/>
              </a:solidFill>
              <a:latin typeface="Arial"/>
              <a:cs typeface="Arial"/>
            </a:endParaRPr>
          </a:p>
        </p:txBody>
      </p:sp>
      <p:cxnSp>
        <p:nvCxnSpPr>
          <p:cNvPr id="22" name="Straight Connector 21">
            <a:extLst>
              <a:ext uri="{FF2B5EF4-FFF2-40B4-BE49-F238E27FC236}">
                <a16:creationId xmlns:a16="http://schemas.microsoft.com/office/drawing/2014/main" id="{3D0F74E7-7AA9-4171-BCD1-C325B7632D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53842" y="2054826"/>
            <a:ext cx="0" cy="27432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Subtitle 2">
            <a:extLst>
              <a:ext uri="{FF2B5EF4-FFF2-40B4-BE49-F238E27FC236}">
                <a16:creationId xmlns:a16="http://schemas.microsoft.com/office/drawing/2014/main" id="{490272FD-B790-4CBB-A841-686B426BF85B}"/>
              </a:ext>
            </a:extLst>
          </p:cNvPr>
          <p:cNvSpPr>
            <a:spLocks noGrp="1"/>
          </p:cNvSpPr>
          <p:nvPr/>
        </p:nvSpPr>
        <p:spPr>
          <a:xfrm>
            <a:off x="5075318" y="609600"/>
            <a:ext cx="6359029" cy="5486400"/>
          </a:xfrm>
          <a:prstGeom prst="rect">
            <a:avLst/>
          </a:prstGeom>
        </p:spPr>
        <p:txBody>
          <a:bodyPr vert="horz" lIns="91440" tIns="45720" rIns="9144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indent="-182880" algn="l">
              <a:spcBef>
                <a:spcPts val="988"/>
              </a:spcBef>
              <a:buClr>
                <a:schemeClr val="accent1"/>
              </a:buClr>
              <a:buSzPct val="80000"/>
              <a:buFont typeface="Corbel" pitchFamily="34" charset="0"/>
              <a:buChar char="•"/>
            </a:pPr>
            <a:r>
              <a:rPr lang="en-US" sz="2800" b="1" dirty="0">
                <a:solidFill>
                  <a:srgbClr val="FFFFFF"/>
                </a:solidFill>
                <a:latin typeface="Arial"/>
                <a:cs typeface="Arial"/>
              </a:rPr>
              <a:t>Student </a:t>
            </a:r>
            <a:r>
              <a:rPr lang="en-US" sz="2800" b="1" dirty="0" err="1">
                <a:solidFill>
                  <a:srgbClr val="FFFFFF"/>
                </a:solidFill>
                <a:latin typeface="Arial"/>
                <a:cs typeface="Arial"/>
              </a:rPr>
              <a:t>Name:Radostin</a:t>
            </a:r>
            <a:r>
              <a:rPr lang="en-US" sz="2800" b="1" dirty="0">
                <a:solidFill>
                  <a:srgbClr val="FFFFFF"/>
                </a:solidFill>
                <a:latin typeface="Arial"/>
                <a:cs typeface="Arial"/>
              </a:rPr>
              <a:t> Angelov</a:t>
            </a:r>
            <a:endParaRPr lang="en-US" sz="2800" dirty="0">
              <a:solidFill>
                <a:srgbClr val="FFFFFF"/>
              </a:solidFill>
              <a:latin typeface="Arial" panose="020B0604020202020204" pitchFamily="34" charset="0"/>
              <a:cs typeface="Arial" panose="020B0604020202020204" pitchFamily="34" charset="0"/>
            </a:endParaRPr>
          </a:p>
          <a:p>
            <a:pPr indent="-182880" algn="l">
              <a:spcBef>
                <a:spcPts val="988"/>
              </a:spcBef>
              <a:buClr>
                <a:schemeClr val="accent1"/>
              </a:buClr>
              <a:buSzPct val="80000"/>
              <a:buFont typeface="Corbel" pitchFamily="34" charset="0"/>
              <a:buChar char="•"/>
            </a:pPr>
            <a:r>
              <a:rPr lang="en-US" sz="2800" b="1" dirty="0">
                <a:solidFill>
                  <a:srgbClr val="FFFFFF"/>
                </a:solidFill>
                <a:latin typeface="Arial"/>
                <a:cs typeface="Arial"/>
              </a:rPr>
              <a:t>Student ID: 2132532</a:t>
            </a:r>
            <a:endParaRPr lang="en-US" sz="2800" b="1"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63055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3">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20" name="Rectangle 15">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9" name="Title 1">
            <a:extLst>
              <a:ext uri="{FF2B5EF4-FFF2-40B4-BE49-F238E27FC236}">
                <a16:creationId xmlns:a16="http://schemas.microsoft.com/office/drawing/2014/main" id="{D0A4A093-8D09-4686-9065-B73A58303013}"/>
              </a:ext>
            </a:extLst>
          </p:cNvPr>
          <p:cNvSpPr>
            <a:spLocks noGrp="1"/>
          </p:cNvSpPr>
          <p:nvPr/>
        </p:nvSpPr>
        <p:spPr>
          <a:xfrm>
            <a:off x="1143000" y="609600"/>
            <a:ext cx="9875520" cy="1356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cap="all" spc="100">
                <a:solidFill>
                  <a:srgbClr val="FFFFFF"/>
                </a:solidFill>
              </a:rPr>
              <a:t>Main content</a:t>
            </a:r>
          </a:p>
        </p:txBody>
      </p:sp>
      <p:sp useBgFill="1">
        <p:nvSpPr>
          <p:cNvPr id="18" name="Rectangle 17">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79B86257-01FF-492B-B767-57EA3DB8F00F}"/>
              </a:ext>
            </a:extLst>
          </p:cNvPr>
          <p:cNvSpPr>
            <a:spLocks noGrp="1"/>
          </p:cNvSpPr>
          <p:nvPr/>
        </p:nvSpPr>
        <p:spPr>
          <a:xfrm>
            <a:off x="1143000" y="2852530"/>
            <a:ext cx="9872871" cy="324346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182880">
              <a:buClr>
                <a:schemeClr val="accent1"/>
              </a:buClr>
              <a:buSzPct val="80000"/>
              <a:buFont typeface="Corbel" pitchFamily="34" charset="0"/>
              <a:buChar char="•"/>
            </a:pPr>
            <a:r>
              <a:rPr lang="en-US" sz="2000"/>
              <a:t>Introduction to the Company and Context</a:t>
            </a:r>
          </a:p>
          <a:p>
            <a:pPr indent="-182880">
              <a:buClr>
                <a:schemeClr val="accent1"/>
              </a:buClr>
              <a:buSzPct val="80000"/>
              <a:buFont typeface="Corbel" pitchFamily="34" charset="0"/>
              <a:buChar char="•"/>
            </a:pPr>
            <a:r>
              <a:rPr lang="en-US" sz="2000"/>
              <a:t>Understanding German Culture</a:t>
            </a:r>
          </a:p>
          <a:p>
            <a:pPr indent="-182880">
              <a:buClr>
                <a:schemeClr val="accent1"/>
              </a:buClr>
              <a:buSzPct val="80000"/>
              <a:buFont typeface="Corbel" pitchFamily="34" charset="0"/>
              <a:buChar char="•"/>
            </a:pPr>
            <a:r>
              <a:rPr lang="en-US" sz="2000"/>
              <a:t>Comparison of UK and German Cultures</a:t>
            </a:r>
          </a:p>
          <a:p>
            <a:pPr indent="-182880">
              <a:buClr>
                <a:schemeClr val="accent1"/>
              </a:buClr>
              <a:buSzPct val="80000"/>
              <a:buFont typeface="Corbel" pitchFamily="34" charset="0"/>
              <a:buChar char="•"/>
            </a:pPr>
            <a:r>
              <a:rPr lang="en-US" sz="2000"/>
              <a:t>Cultural Sensitivity in Germany</a:t>
            </a:r>
          </a:p>
          <a:p>
            <a:pPr indent="-182880">
              <a:buClr>
                <a:schemeClr val="accent1"/>
              </a:buClr>
              <a:buSzPct val="80000"/>
              <a:buFont typeface="Corbel" pitchFamily="34" charset="0"/>
              <a:buChar char="•"/>
            </a:pPr>
            <a:r>
              <a:rPr lang="en-US" sz="2000"/>
              <a:t>Business and Work-Related Attitudes</a:t>
            </a:r>
          </a:p>
          <a:p>
            <a:pPr indent="-182880">
              <a:buClr>
                <a:schemeClr val="accent1"/>
              </a:buClr>
              <a:buSzPct val="80000"/>
              <a:buFont typeface="Corbel" pitchFamily="34" charset="0"/>
              <a:buChar char="•"/>
            </a:pPr>
            <a:r>
              <a:rPr lang="en-US" sz="2000"/>
              <a:t>Hofstede’s Cultural Dimensions</a:t>
            </a:r>
          </a:p>
          <a:p>
            <a:pPr indent="-182880">
              <a:buClr>
                <a:schemeClr val="accent1"/>
              </a:buClr>
              <a:buSzPct val="80000"/>
              <a:buFont typeface="Corbel" pitchFamily="34" charset="0"/>
              <a:buChar char="•"/>
            </a:pPr>
            <a:r>
              <a:rPr lang="en-US" sz="2000"/>
              <a:t>Recommendations </a:t>
            </a:r>
          </a:p>
          <a:p>
            <a:pPr indent="-182880">
              <a:buClr>
                <a:schemeClr val="accent1"/>
              </a:buClr>
              <a:buSzPct val="80000"/>
              <a:buFont typeface="Corbel" pitchFamily="34" charset="0"/>
              <a:buChar char="•"/>
            </a:pPr>
            <a:r>
              <a:rPr lang="en-US" sz="2000"/>
              <a:t>Conclusion</a:t>
            </a:r>
          </a:p>
          <a:p>
            <a:pPr indent="-182880">
              <a:buClr>
                <a:schemeClr val="accent1"/>
              </a:buClr>
              <a:buSzPct val="80000"/>
              <a:buFont typeface="Corbel" pitchFamily="34" charset="0"/>
              <a:buChar char="•"/>
            </a:pPr>
            <a:endParaRPr lang="en-US" sz="2000"/>
          </a:p>
        </p:txBody>
      </p:sp>
    </p:spTree>
    <p:extLst>
      <p:ext uri="{BB962C8B-B14F-4D97-AF65-F5344CB8AC3E}">
        <p14:creationId xmlns:p14="http://schemas.microsoft.com/office/powerpoint/2010/main" val="185189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2ABE273-A57A-4523-99C5-F4D7F4511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A15CF5-392D-404A-8095-DD2085F2F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8" name="Title 1">
            <a:extLst>
              <a:ext uri="{FF2B5EF4-FFF2-40B4-BE49-F238E27FC236}">
                <a16:creationId xmlns:a16="http://schemas.microsoft.com/office/drawing/2014/main" id="{5ABC5866-00B1-45FB-AC0E-6CD3B986E74B}"/>
              </a:ext>
            </a:extLst>
          </p:cNvPr>
          <p:cNvSpPr>
            <a:spLocks noGrp="1"/>
          </p:cNvSpPr>
          <p:nvPr/>
        </p:nvSpPr>
        <p:spPr>
          <a:xfrm>
            <a:off x="1083331" y="733152"/>
            <a:ext cx="3570511" cy="53993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buClr>
                <a:schemeClr val="accent2"/>
              </a:buClr>
            </a:pPr>
            <a:r>
              <a:rPr lang="en-US" sz="3200" b="1" cap="all" spc="100">
                <a:solidFill>
                  <a:srgbClr val="FFFFFF"/>
                </a:solidFill>
              </a:rPr>
              <a:t>Introduction to the Company &amp; Context</a:t>
            </a:r>
          </a:p>
        </p:txBody>
      </p:sp>
      <p:cxnSp>
        <p:nvCxnSpPr>
          <p:cNvPr id="18" name="Straight Connector 17">
            <a:extLst>
              <a:ext uri="{FF2B5EF4-FFF2-40B4-BE49-F238E27FC236}">
                <a16:creationId xmlns:a16="http://schemas.microsoft.com/office/drawing/2014/main" id="{3D0F74E7-7AA9-4171-BCD1-C325B7632D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53842" y="2054826"/>
            <a:ext cx="0" cy="27432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C2B804D1-E1B8-4AEA-A69C-FB140597E8A8}"/>
              </a:ext>
            </a:extLst>
          </p:cNvPr>
          <p:cNvSpPr>
            <a:spLocks noChangeArrowheads="1"/>
          </p:cNvSpPr>
          <p:nvPr/>
        </p:nvSpPr>
        <p:spPr bwMode="auto">
          <a:xfrm>
            <a:off x="5075318" y="609600"/>
            <a:ext cx="6359029" cy="5486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182880">
              <a:lnSpc>
                <a:spcPct val="90000"/>
              </a:lnSpc>
              <a:spcAft>
                <a:spcPts val="800"/>
              </a:spcAft>
              <a:buClr>
                <a:schemeClr val="accent1"/>
              </a:buClr>
              <a:buSzPct val="80000"/>
              <a:buFont typeface="Corbel" pitchFamily="34" charset="0"/>
              <a:buChar char="•"/>
            </a:pPr>
            <a:r>
              <a:rPr lang="en-US" b="1" dirty="0">
                <a:solidFill>
                  <a:srgbClr val="FFFFFF"/>
                </a:solidFill>
                <a:effectLst/>
              </a:rPr>
              <a:t>    </a:t>
            </a:r>
            <a:r>
              <a:rPr lang="en-US" b="1" u="sng" dirty="0">
                <a:solidFill>
                  <a:srgbClr val="FFFFFF"/>
                </a:solidFill>
                <a:effectLst/>
              </a:rPr>
              <a:t>Chosen Company: </a:t>
            </a:r>
            <a:r>
              <a:rPr lang="en-GB" sz="2800" b="1" dirty="0"/>
              <a:t>Burberry Group Plc</a:t>
            </a:r>
            <a:endParaRPr lang="en-US" b="1" dirty="0">
              <a:solidFill>
                <a:srgbClr val="FFFFFF"/>
              </a:solidFill>
              <a:effectLst/>
            </a:endParaRPr>
          </a:p>
          <a:p>
            <a:pPr marL="342900" lvl="0" indent="-182880">
              <a:lnSpc>
                <a:spcPct val="90000"/>
              </a:lnSpc>
              <a:spcAft>
                <a:spcPts val="800"/>
              </a:spcAft>
              <a:buClr>
                <a:schemeClr val="accent1"/>
              </a:buClr>
              <a:buSzPct val="80000"/>
              <a:buFont typeface="Corbel" pitchFamily="34" charset="0"/>
              <a:buChar char="•"/>
              <a:tabLst>
                <a:tab pos="457200" algn="l"/>
              </a:tabLst>
            </a:pPr>
            <a:r>
              <a:rPr lang="en-US" sz="2000" dirty="0"/>
              <a:t>Burberry Group Plc is a British luxury fashion brand famous for its iconic trench coats and distinctive check patterns. Founded in 1856 and headquartered in London, Burberry is renowned for its blend of tradition and innovation in high-end fashion and accessories.</a:t>
            </a:r>
          </a:p>
          <a:p>
            <a:pPr marL="342900" lvl="0" indent="-182880">
              <a:lnSpc>
                <a:spcPct val="90000"/>
              </a:lnSpc>
              <a:spcAft>
                <a:spcPts val="800"/>
              </a:spcAft>
              <a:buClr>
                <a:schemeClr val="accent1"/>
              </a:buClr>
              <a:buSzPct val="80000"/>
              <a:buFont typeface="Corbel" pitchFamily="34" charset="0"/>
              <a:buChar char="•"/>
              <a:tabLst>
                <a:tab pos="457200" algn="l"/>
              </a:tabLst>
            </a:pPr>
            <a:endParaRPr lang="en-US" sz="2000" dirty="0"/>
          </a:p>
          <a:p>
            <a:pPr marL="342900" lvl="0" indent="-182880">
              <a:lnSpc>
                <a:spcPct val="90000"/>
              </a:lnSpc>
              <a:spcAft>
                <a:spcPts val="800"/>
              </a:spcAft>
              <a:buClr>
                <a:schemeClr val="accent1"/>
              </a:buClr>
              <a:buSzPct val="80000"/>
              <a:buFont typeface="Corbel" pitchFamily="34" charset="0"/>
              <a:buChar char="•"/>
              <a:tabLst>
                <a:tab pos="457200" algn="l"/>
              </a:tabLst>
            </a:pPr>
            <a:r>
              <a:rPr lang="en-US" b="1" u="sng" dirty="0">
                <a:solidFill>
                  <a:srgbClr val="FFFFFF"/>
                </a:solidFill>
                <a:effectLst/>
              </a:rPr>
              <a:t>Expansion Context:</a:t>
            </a:r>
            <a:endParaRPr lang="en-US" u="sng" dirty="0">
              <a:solidFill>
                <a:srgbClr val="FFFFFF"/>
              </a:solidFill>
              <a:effectLst/>
            </a:endParaRPr>
          </a:p>
          <a:p>
            <a:pPr marL="342900" lvl="0" indent="-182880">
              <a:lnSpc>
                <a:spcPct val="90000"/>
              </a:lnSpc>
              <a:spcAft>
                <a:spcPts val="800"/>
              </a:spcAft>
              <a:buClr>
                <a:schemeClr val="accent1"/>
              </a:buClr>
              <a:buSzPct val="80000"/>
              <a:buFont typeface="Corbel" pitchFamily="34" charset="0"/>
              <a:buChar char="•"/>
              <a:tabLst>
                <a:tab pos="457200" algn="l"/>
              </a:tabLst>
            </a:pPr>
            <a:r>
              <a:rPr lang="en-US" sz="2000" dirty="0"/>
              <a:t>Burberry is focusing on enhancing its digital capabilities and expanding its global presence, particularly in new markets like Germany. The company aims to tailor its products to local preferences and effectively navigate EU regulations to drive growth and strengthen its luxury brand position.</a:t>
            </a:r>
            <a:r>
              <a:rPr lang="en-US" dirty="0">
                <a:solidFill>
                  <a:srgbClr val="FFFFFF"/>
                </a:solidFill>
                <a:effectLst/>
              </a:rPr>
              <a:t> </a:t>
            </a:r>
          </a:p>
        </p:txBody>
      </p:sp>
    </p:spTree>
    <p:extLst>
      <p:ext uri="{BB962C8B-B14F-4D97-AF65-F5344CB8AC3E}">
        <p14:creationId xmlns:p14="http://schemas.microsoft.com/office/powerpoint/2010/main" val="6410697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8AD4D27-7ED0-5D45-C26D-A6DD78E38BFA}"/>
              </a:ext>
            </a:extLst>
          </p:cNvPr>
          <p:cNvSpPr>
            <a:spLocks noGrp="1"/>
          </p:cNvSpPr>
          <p:nvPr/>
        </p:nvSpPr>
        <p:spPr>
          <a:xfrm>
            <a:off x="2999121" y="378722"/>
            <a:ext cx="6422360" cy="1088128"/>
          </a:xfrm>
          <a:prstGeom prst="rect">
            <a:avLst/>
          </a:prstGeom>
        </p:spPr>
        <p:txBody>
          <a:bodyPr vert="horz" lIns="45720" tIns="45720" rIns="4572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accent2">
                    <a:lumMod val="50000"/>
                  </a:schemeClr>
                </a:solidFill>
              </a:rPr>
              <a:t>Introduction to German Culture</a:t>
            </a:r>
          </a:p>
        </p:txBody>
      </p:sp>
      <p:sp>
        <p:nvSpPr>
          <p:cNvPr id="10" name="TextBox 9">
            <a:extLst>
              <a:ext uri="{FF2B5EF4-FFF2-40B4-BE49-F238E27FC236}">
                <a16:creationId xmlns:a16="http://schemas.microsoft.com/office/drawing/2014/main" id="{EA8D3503-02AF-21BE-6A33-BA40EEB858E8}"/>
              </a:ext>
            </a:extLst>
          </p:cNvPr>
          <p:cNvSpPr txBox="1"/>
          <p:nvPr/>
        </p:nvSpPr>
        <p:spPr>
          <a:xfrm>
            <a:off x="675239" y="1387007"/>
            <a:ext cx="5705185" cy="5838073"/>
          </a:xfrm>
          <a:prstGeom prst="rect">
            <a:avLst/>
          </a:prstGeom>
          <a:noFill/>
        </p:spPr>
        <p:txBody>
          <a:bodyPr wrap="square" rtlCol="0">
            <a:spAutoFit/>
          </a:bodyPr>
          <a:lstStyle/>
          <a:p>
            <a:pPr>
              <a:lnSpc>
                <a:spcPct val="107000"/>
              </a:lnSpc>
              <a:spcBef>
                <a:spcPts val="200"/>
              </a:spcBef>
            </a:pPr>
            <a:r>
              <a:rPr lang="en-GB" sz="2400" b="1" dirty="0">
                <a:solidFill>
                  <a:schemeClr val="accent2">
                    <a:lumMod val="50000"/>
                  </a:schemeClr>
                </a:solidFill>
                <a:effectLst/>
                <a:latin typeface="Arial" panose="020B0604020202020204" pitchFamily="34" charset="0"/>
                <a:ea typeface="Times New Roman" panose="02020603050405020304" pitchFamily="18" charset="0"/>
                <a:cs typeface="Arial" panose="020B0604020202020204" pitchFamily="34" charset="0"/>
              </a:rPr>
              <a:t>Overview</a:t>
            </a:r>
            <a:r>
              <a:rPr lang="en-GB" sz="2400" b="0" i="1" dirty="0">
                <a:solidFill>
                  <a:schemeClr val="accent2">
                    <a:lumMod val="50000"/>
                  </a:schemeClr>
                </a:solidFill>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spcBef>
                <a:spcPts val="200"/>
              </a:spcBef>
            </a:pPr>
            <a:endParaRPr lang="en-GB" sz="2400" b="1"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endParaRPr>
          </a:p>
          <a:p>
            <a:r>
              <a:rPr lang="en-US" sz="2400" b="1" dirty="0">
                <a:latin typeface="Arial" panose="020B0604020202020204" pitchFamily="34" charset="0"/>
                <a:cs typeface="Arial" panose="020B0604020202020204" pitchFamily="34" charset="0"/>
              </a:rPr>
              <a:t>Language:</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German is the main language;</a:t>
            </a:r>
          </a:p>
          <a:p>
            <a:r>
              <a:rPr lang="en-US" sz="2400" dirty="0">
                <a:latin typeface="Arial" panose="020B0604020202020204" pitchFamily="34" charset="0"/>
                <a:cs typeface="Arial" panose="020B0604020202020204" pitchFamily="34" charset="0"/>
              </a:rPr>
              <a:t> English is</a:t>
            </a:r>
          </a:p>
          <a:p>
            <a:r>
              <a:rPr lang="en-US" sz="2400" dirty="0">
                <a:latin typeface="Arial" panose="020B0604020202020204" pitchFamily="34" charset="0"/>
                <a:cs typeface="Arial" panose="020B0604020202020204" pitchFamily="34" charset="0"/>
              </a:rPr>
              <a:t>common in business.</a:t>
            </a:r>
          </a:p>
          <a:p>
            <a:r>
              <a:rPr lang="en-US" sz="2400" b="1" dirty="0">
                <a:latin typeface="Arial" panose="020B0604020202020204" pitchFamily="34" charset="0"/>
                <a:cs typeface="Arial" panose="020B0604020202020204" pitchFamily="34" charset="0"/>
              </a:rPr>
              <a:t>Ethnic Composition:</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Primarily ethnic Germans, with Turkish, Italian, Polish, and other European communities.</a:t>
            </a:r>
          </a:p>
          <a:p>
            <a:r>
              <a:rPr lang="en-US" sz="2400" b="1" dirty="0">
                <a:latin typeface="Arial" panose="020B0604020202020204" pitchFamily="34" charset="0"/>
                <a:cs typeface="Arial" panose="020B0604020202020204" pitchFamily="34" charset="0"/>
              </a:rPr>
              <a:t>Social Structures:</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Structured and formal, with a focus on family and education.</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285BE0B6-8B83-35D3-9552-7D824CF65E0D}"/>
              </a:ext>
            </a:extLst>
          </p:cNvPr>
          <p:cNvSpPr txBox="1"/>
          <p:nvPr/>
        </p:nvSpPr>
        <p:spPr>
          <a:xfrm>
            <a:off x="6334054" y="1387007"/>
            <a:ext cx="5705185" cy="5662512"/>
          </a:xfrm>
          <a:prstGeom prst="rect">
            <a:avLst/>
          </a:prstGeom>
          <a:noFill/>
        </p:spPr>
        <p:txBody>
          <a:bodyPr wrap="square" rtlCol="0">
            <a:spAutoFit/>
          </a:bodyPr>
          <a:lstStyle/>
          <a:p>
            <a:pPr>
              <a:lnSpc>
                <a:spcPct val="107000"/>
              </a:lnSpc>
              <a:spcBef>
                <a:spcPts val="200"/>
              </a:spcBef>
            </a:pPr>
            <a:r>
              <a:rPr lang="en-GB" sz="2400" b="1" dirty="0">
                <a:solidFill>
                  <a:schemeClr val="accent2">
                    <a:lumMod val="50000"/>
                  </a:schemeClr>
                </a:solidFill>
                <a:effectLst/>
                <a:latin typeface="Arial" panose="020B0604020202020204" pitchFamily="34" charset="0"/>
                <a:ea typeface="Times New Roman" panose="02020603050405020304" pitchFamily="18" charset="0"/>
                <a:cs typeface="Arial" panose="020B0604020202020204" pitchFamily="34" charset="0"/>
              </a:rPr>
              <a:t>Cultural Values:</a:t>
            </a:r>
          </a:p>
          <a:p>
            <a:pPr>
              <a:lnSpc>
                <a:spcPct val="107000"/>
              </a:lnSpc>
              <a:spcBef>
                <a:spcPts val="200"/>
              </a:spcBef>
            </a:pPr>
            <a:endParaRPr lang="en-GB" sz="2400" b="1" dirty="0">
              <a:solidFill>
                <a:schemeClr val="accent2">
                  <a:lumMod val="50000"/>
                </a:schemeClr>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Efficiency and Punctuality:</a:t>
            </a:r>
            <a:br>
              <a:rPr lang="en-GB" sz="2400" dirty="0">
                <a:effectLst/>
                <a:latin typeface="Arial" panose="020B0604020202020204" pitchFamily="34" charset="0"/>
                <a:ea typeface="Times New Roman" panose="02020603050405020304" pitchFamily="18" charset="0"/>
                <a:cs typeface="Arial" panose="020B0604020202020204" pitchFamily="34" charset="0"/>
              </a:rPr>
            </a:br>
            <a:r>
              <a:rPr lang="en-GB" sz="2400" dirty="0">
                <a:effectLst/>
                <a:latin typeface="Arial" panose="020B0604020202020204" pitchFamily="34" charset="0"/>
                <a:ea typeface="Times New Roman" panose="02020603050405020304" pitchFamily="18" charset="0"/>
                <a:cs typeface="Arial" panose="020B0604020202020204" pitchFamily="34" charset="0"/>
              </a:rPr>
              <a:t>Germans prioritize efficiency and punctuality,</a:t>
            </a:r>
          </a:p>
          <a:p>
            <a:pPr>
              <a:lnSpc>
                <a:spcPct val="107000"/>
              </a:lnSpc>
              <a:spcAft>
                <a:spcPts val="8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 with strict time management in all areas.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Direct Communication:</a:t>
            </a:r>
            <a:br>
              <a:rPr lang="en-GB" sz="2400" dirty="0">
                <a:effectLst/>
                <a:latin typeface="Arial" panose="020B0604020202020204" pitchFamily="34" charset="0"/>
                <a:ea typeface="Times New Roman" panose="02020603050405020304" pitchFamily="18" charset="0"/>
                <a:cs typeface="Arial" panose="020B0604020202020204" pitchFamily="34" charset="0"/>
              </a:rPr>
            </a:br>
            <a:r>
              <a:rPr lang="en-GB" sz="2400" dirty="0">
                <a:effectLst/>
                <a:latin typeface="Arial" panose="020B0604020202020204" pitchFamily="34" charset="0"/>
                <a:ea typeface="Times New Roman" panose="02020603050405020304" pitchFamily="18" charset="0"/>
                <a:cs typeface="Arial" panose="020B0604020202020204" pitchFamily="34" charset="0"/>
              </a:rPr>
              <a:t>They </a:t>
            </a:r>
            <a:r>
              <a:rPr lang="en-GB" sz="2400" dirty="0" err="1">
                <a:effectLst/>
                <a:latin typeface="Arial" panose="020B0604020202020204" pitchFamily="34" charset="0"/>
                <a:ea typeface="Times New Roman" panose="02020603050405020304" pitchFamily="18" charset="0"/>
                <a:cs typeface="Arial" panose="020B0604020202020204" pitchFamily="34" charset="0"/>
              </a:rPr>
              <a:t>favor</a:t>
            </a:r>
            <a:r>
              <a:rPr lang="en-GB" sz="2400" dirty="0">
                <a:effectLst/>
                <a:latin typeface="Arial" panose="020B0604020202020204" pitchFamily="34" charset="0"/>
                <a:ea typeface="Times New Roman" panose="02020603050405020304" pitchFamily="18" charset="0"/>
                <a:cs typeface="Arial" panose="020B0604020202020204" pitchFamily="34" charset="0"/>
              </a:rPr>
              <a:t> clear and direct communication, valuing honesty and straightforwardness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Bef>
                <a:spcPts val="200"/>
              </a:spcBef>
            </a:pPr>
            <a:endParaRPr lang="en-GB" sz="2400" b="1"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997860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EB3C453-B485-4F07-841B-918D40331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9" name="Title 1">
            <a:extLst>
              <a:ext uri="{FF2B5EF4-FFF2-40B4-BE49-F238E27FC236}">
                <a16:creationId xmlns:a16="http://schemas.microsoft.com/office/drawing/2014/main" id="{A8AD4D27-7ED0-5D45-C26D-A6DD78E38BFA}"/>
              </a:ext>
            </a:extLst>
          </p:cNvPr>
          <p:cNvSpPr>
            <a:spLocks noGrp="1"/>
          </p:cNvSpPr>
          <p:nvPr/>
        </p:nvSpPr>
        <p:spPr>
          <a:xfrm>
            <a:off x="653145" y="609599"/>
            <a:ext cx="3364378" cy="560614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800">
                <a:solidFill>
                  <a:schemeClr val="accent1"/>
                </a:solidFill>
              </a:rPr>
              <a:t>Main Differences Between the UK and Germany</a:t>
            </a:r>
            <a:endParaRPr lang="en-US" sz="4800" b="1">
              <a:solidFill>
                <a:schemeClr val="accent1"/>
              </a:solidFill>
            </a:endParaRPr>
          </a:p>
        </p:txBody>
      </p:sp>
      <p:graphicFrame>
        <p:nvGraphicFramePr>
          <p:cNvPr id="23" name="TextBox 3">
            <a:extLst>
              <a:ext uri="{FF2B5EF4-FFF2-40B4-BE49-F238E27FC236}">
                <a16:creationId xmlns:a16="http://schemas.microsoft.com/office/drawing/2014/main" id="{0877BF4A-9348-FD32-5169-0276A3B99CAF}"/>
              </a:ext>
            </a:extLst>
          </p:cNvPr>
          <p:cNvGraphicFramePr/>
          <p:nvPr>
            <p:extLst>
              <p:ext uri="{D42A27DB-BD31-4B8C-83A1-F6EECF244321}">
                <p14:modId xmlns:p14="http://schemas.microsoft.com/office/powerpoint/2010/main" val="1215983857"/>
              </p:ext>
            </p:extLst>
          </p:nvPr>
        </p:nvGraphicFramePr>
        <p:xfrm>
          <a:off x="4164013" y="921058"/>
          <a:ext cx="6897687" cy="5015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617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8AD4D27-7ED0-5D45-C26D-A6DD78E38BFA}"/>
              </a:ext>
            </a:extLst>
          </p:cNvPr>
          <p:cNvSpPr>
            <a:spLocks noGrp="1"/>
          </p:cNvSpPr>
          <p:nvPr/>
        </p:nvSpPr>
        <p:spPr>
          <a:xfrm>
            <a:off x="3184540" y="310325"/>
            <a:ext cx="6422360" cy="1088128"/>
          </a:xfrm>
          <a:prstGeom prst="rect">
            <a:avLst/>
          </a:prstGeom>
        </p:spPr>
        <p:txBody>
          <a:bodyPr vert="horz" lIns="45720" tIns="45720" rIns="4572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chemeClr val="accent2">
                    <a:lumMod val="50000"/>
                  </a:schemeClr>
                </a:solidFill>
              </a:rPr>
              <a:t>Business and Work-Related Attitudes</a:t>
            </a:r>
            <a:endParaRPr lang="en-GB" sz="16600" b="1" dirty="0">
              <a:solidFill>
                <a:schemeClr val="accent2">
                  <a:lumMod val="50000"/>
                </a:schemeClr>
              </a:solidFill>
            </a:endParaRPr>
          </a:p>
        </p:txBody>
      </p:sp>
      <p:graphicFrame>
        <p:nvGraphicFramePr>
          <p:cNvPr id="12" name="TextBox 2">
            <a:extLst>
              <a:ext uri="{FF2B5EF4-FFF2-40B4-BE49-F238E27FC236}">
                <a16:creationId xmlns:a16="http://schemas.microsoft.com/office/drawing/2014/main" id="{273CF109-B99A-C510-12CB-A0653137A48D}"/>
              </a:ext>
            </a:extLst>
          </p:cNvPr>
          <p:cNvGraphicFramePr/>
          <p:nvPr/>
        </p:nvGraphicFramePr>
        <p:xfrm>
          <a:off x="1485900" y="1398453"/>
          <a:ext cx="9448800" cy="49675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13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EB3C453-B485-4F07-841B-918D40331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25" name="Rectangle 24">
            <a:extLst>
              <a:ext uri="{FF2B5EF4-FFF2-40B4-BE49-F238E27FC236}">
                <a16:creationId xmlns:a16="http://schemas.microsoft.com/office/drawing/2014/main" id="{8E487A7A-15F8-4EF6-BA1F-30C51E6EC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36EFDBF8-A3DC-4DA8-9F33-E9107E70E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29" name="Rectangle 28">
            <a:extLst>
              <a:ext uri="{FF2B5EF4-FFF2-40B4-BE49-F238E27FC236}">
                <a16:creationId xmlns:a16="http://schemas.microsoft.com/office/drawing/2014/main" id="{E5332A3D-96DF-4962-8D36-3CA071EED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909" y="4572001"/>
            <a:ext cx="11719791" cy="2052826"/>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9" name="Title 1">
            <a:extLst>
              <a:ext uri="{FF2B5EF4-FFF2-40B4-BE49-F238E27FC236}">
                <a16:creationId xmlns:a16="http://schemas.microsoft.com/office/drawing/2014/main" id="{A8AD4D27-7ED0-5D45-C26D-A6DD78E38BFA}"/>
              </a:ext>
            </a:extLst>
          </p:cNvPr>
          <p:cNvSpPr>
            <a:spLocks noGrp="1"/>
          </p:cNvSpPr>
          <p:nvPr/>
        </p:nvSpPr>
        <p:spPr>
          <a:xfrm>
            <a:off x="1143000" y="4824984"/>
            <a:ext cx="9875520" cy="1356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4600" cap="all" spc="100">
                <a:solidFill>
                  <a:srgbClr val="FFFFFF"/>
                </a:solidFill>
              </a:rPr>
              <a:t>Cultural Sensitivity in Germany</a:t>
            </a:r>
            <a:endParaRPr lang="en-US" sz="4600" b="1" cap="all" spc="100">
              <a:solidFill>
                <a:srgbClr val="FFFFFF"/>
              </a:solidFill>
            </a:endParaRPr>
          </a:p>
        </p:txBody>
      </p:sp>
      <p:graphicFrame>
        <p:nvGraphicFramePr>
          <p:cNvPr id="13" name="TextBox 10">
            <a:extLst>
              <a:ext uri="{FF2B5EF4-FFF2-40B4-BE49-F238E27FC236}">
                <a16:creationId xmlns:a16="http://schemas.microsoft.com/office/drawing/2014/main" id="{D42B16F4-B3A6-3BAD-056D-94E75FF6176D}"/>
              </a:ext>
            </a:extLst>
          </p:cNvPr>
          <p:cNvGraphicFramePr/>
          <p:nvPr>
            <p:extLst>
              <p:ext uri="{D42A27DB-BD31-4B8C-83A1-F6EECF244321}">
                <p14:modId xmlns:p14="http://schemas.microsoft.com/office/powerpoint/2010/main" val="3772986686"/>
              </p:ext>
            </p:extLst>
          </p:nvPr>
        </p:nvGraphicFramePr>
        <p:xfrm>
          <a:off x="709613" y="642938"/>
          <a:ext cx="10828337" cy="3538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741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18" name="Rectangle 17">
            <a:extLst>
              <a:ext uri="{FF2B5EF4-FFF2-40B4-BE49-F238E27FC236}">
                <a16:creationId xmlns:a16="http://schemas.microsoft.com/office/drawing/2014/main" id="{BA2EA6A6-CD0C-4CFD-8EC2-AA44F9870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9" name="Title 1">
            <a:extLst>
              <a:ext uri="{FF2B5EF4-FFF2-40B4-BE49-F238E27FC236}">
                <a16:creationId xmlns:a16="http://schemas.microsoft.com/office/drawing/2014/main" id="{A8AD4D27-7ED0-5D45-C26D-A6DD78E38BFA}"/>
              </a:ext>
            </a:extLst>
          </p:cNvPr>
          <p:cNvSpPr>
            <a:spLocks noGrp="1"/>
          </p:cNvSpPr>
          <p:nvPr/>
        </p:nvSpPr>
        <p:spPr>
          <a:xfrm>
            <a:off x="4065398" y="609600"/>
            <a:ext cx="7405749" cy="1356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dirty="0">
                <a:solidFill>
                  <a:schemeClr val="accent1"/>
                </a:solidFill>
              </a:rPr>
              <a:t>Differences from the UK</a:t>
            </a:r>
            <a:endParaRPr lang="en-US" sz="3200" b="1" dirty="0">
              <a:solidFill>
                <a:schemeClr val="accent1"/>
              </a:solidFill>
            </a:endParaRPr>
          </a:p>
        </p:txBody>
      </p:sp>
      <p:sp>
        <p:nvSpPr>
          <p:cNvPr id="11" name="TextBox 10">
            <a:extLst>
              <a:ext uri="{FF2B5EF4-FFF2-40B4-BE49-F238E27FC236}">
                <a16:creationId xmlns:a16="http://schemas.microsoft.com/office/drawing/2014/main" id="{285BE0B6-8B83-35D3-9552-7D824CF65E0D}"/>
              </a:ext>
            </a:extLst>
          </p:cNvPr>
          <p:cNvSpPr txBox="1"/>
          <p:nvPr/>
        </p:nvSpPr>
        <p:spPr>
          <a:xfrm>
            <a:off x="884764" y="1965960"/>
            <a:ext cx="2951265" cy="3732945"/>
          </a:xfrm>
          <a:prstGeom prst="rect">
            <a:avLst/>
          </a:prstGeom>
          <a:noFill/>
        </p:spPr>
        <p:txBody>
          <a:bodyPr wrap="square" rtlCol="0">
            <a:spAutoFit/>
          </a:bodyPr>
          <a:lstStyle/>
          <a:p>
            <a:pPr defTabSz="242316">
              <a:lnSpc>
                <a:spcPct val="107000"/>
              </a:lnSpc>
              <a:spcAft>
                <a:spcPts val="424"/>
              </a:spcAft>
            </a:pPr>
            <a:r>
              <a:rPr lang="en-GB" sz="2000" b="1" u="sng" kern="1200" dirty="0">
                <a:solidFill>
                  <a:schemeClr val="tx1"/>
                </a:solidFill>
                <a:latin typeface="Calibri" panose="020F0502020204030204" pitchFamily="34" charset="0"/>
                <a:ea typeface="+mn-ea"/>
                <a:cs typeface="Vrinda" panose="020B0502040204020203" pitchFamily="34" charset="0"/>
              </a:rPr>
              <a:t>Communication Styles</a:t>
            </a:r>
          </a:p>
          <a:p>
            <a:pPr defTabSz="242316">
              <a:lnSpc>
                <a:spcPct val="107000"/>
              </a:lnSpc>
              <a:spcAft>
                <a:spcPts val="424"/>
              </a:spcAft>
            </a:pPr>
            <a:br>
              <a:rPr lang="en-GB" sz="1600" kern="1200" dirty="0">
                <a:solidFill>
                  <a:schemeClr val="tx1"/>
                </a:solidFill>
                <a:latin typeface="Calibri" panose="020F0502020204030204" pitchFamily="34" charset="0"/>
                <a:ea typeface="+mn-ea"/>
                <a:cs typeface="Vrinda" panose="020B0502040204020203" pitchFamily="34" charset="0"/>
              </a:rPr>
            </a:br>
            <a:r>
              <a:rPr lang="en-GB" b="1" kern="1200" dirty="0">
                <a:solidFill>
                  <a:schemeClr val="tx1"/>
                </a:solidFill>
                <a:latin typeface="Calibri" panose="020F0502020204030204" pitchFamily="34" charset="0"/>
                <a:ea typeface="+mn-ea"/>
                <a:cs typeface="Vrinda" panose="020B0502040204020203" pitchFamily="34" charset="0"/>
              </a:rPr>
              <a:t>UK:</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Polite and indirect; often uses euphemisms.</a:t>
            </a:r>
          </a:p>
          <a:p>
            <a:pPr defTabSz="242316">
              <a:lnSpc>
                <a:spcPct val="107000"/>
              </a:lnSpc>
              <a:spcAft>
                <a:spcPts val="424"/>
              </a:spcAft>
            </a:pPr>
            <a:r>
              <a:rPr lang="en-GB" sz="1600" kern="1200" dirty="0" err="1">
                <a:solidFill>
                  <a:schemeClr val="tx1"/>
                </a:solidFill>
                <a:latin typeface="Calibri" panose="020F0502020204030204" pitchFamily="34" charset="0"/>
                <a:ea typeface="+mn-ea"/>
                <a:cs typeface="Vrinda" panose="020B0502040204020203" pitchFamily="34" charset="0"/>
              </a:rPr>
              <a:t>Humor</a:t>
            </a:r>
            <a:r>
              <a:rPr lang="en-GB" sz="1600" kern="1200" dirty="0">
                <a:solidFill>
                  <a:schemeClr val="tx1"/>
                </a:solidFill>
                <a:latin typeface="Calibri" panose="020F0502020204030204" pitchFamily="34" charset="0"/>
                <a:ea typeface="+mn-ea"/>
                <a:cs typeface="Vrinda" panose="020B0502040204020203" pitchFamily="34" charset="0"/>
              </a:rPr>
              <a:t> is common in professional contexts.</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 </a:t>
            </a:r>
          </a:p>
          <a:p>
            <a:pPr defTabSz="242316">
              <a:lnSpc>
                <a:spcPct val="107000"/>
              </a:lnSpc>
              <a:spcAft>
                <a:spcPts val="424"/>
              </a:spcAft>
            </a:pPr>
            <a:r>
              <a:rPr lang="en-GB" b="1" kern="1200" dirty="0">
                <a:solidFill>
                  <a:schemeClr val="tx1"/>
                </a:solidFill>
                <a:latin typeface="Calibri" panose="020F0502020204030204" pitchFamily="34" charset="0"/>
                <a:ea typeface="+mn-ea"/>
                <a:cs typeface="Vrinda" panose="020B0502040204020203" pitchFamily="34" charset="0"/>
              </a:rPr>
              <a:t>Germany:</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Direct and precise; values clarity.</a:t>
            </a:r>
          </a:p>
          <a:p>
            <a:pPr defTabSz="242316">
              <a:lnSpc>
                <a:spcPct val="107000"/>
              </a:lnSpc>
              <a:spcAft>
                <a:spcPts val="424"/>
              </a:spcAft>
            </a:pPr>
            <a:r>
              <a:rPr lang="en-GB" sz="1600" kern="1200" dirty="0" err="1">
                <a:solidFill>
                  <a:schemeClr val="tx1"/>
                </a:solidFill>
                <a:latin typeface="Calibri" panose="020F0502020204030204" pitchFamily="34" charset="0"/>
                <a:ea typeface="+mn-ea"/>
                <a:cs typeface="Vrinda" panose="020B0502040204020203" pitchFamily="34" charset="0"/>
              </a:rPr>
              <a:t>Humor</a:t>
            </a:r>
            <a:r>
              <a:rPr lang="en-GB" sz="1600" kern="1200" dirty="0">
                <a:solidFill>
                  <a:schemeClr val="tx1"/>
                </a:solidFill>
                <a:latin typeface="Calibri" panose="020F0502020204030204" pitchFamily="34" charset="0"/>
                <a:ea typeface="+mn-ea"/>
                <a:cs typeface="Vrinda" panose="020B0502040204020203" pitchFamily="34" charset="0"/>
              </a:rPr>
              <a:t> is less common in formal settings.</a:t>
            </a:r>
            <a:endParaRPr lang="en-GB" sz="4000" dirty="0">
              <a:effectLst/>
              <a:latin typeface="Calibri" panose="020F0502020204030204" pitchFamily="34" charset="0"/>
              <a:ea typeface="Calibri" panose="020F0502020204030204" pitchFamily="34" charset="0"/>
              <a:cs typeface="Vrinda" panose="020B0502040204020203" pitchFamily="34" charset="0"/>
            </a:endParaRPr>
          </a:p>
        </p:txBody>
      </p:sp>
      <p:sp>
        <p:nvSpPr>
          <p:cNvPr id="2" name="TextBox 1">
            <a:extLst>
              <a:ext uri="{FF2B5EF4-FFF2-40B4-BE49-F238E27FC236}">
                <a16:creationId xmlns:a16="http://schemas.microsoft.com/office/drawing/2014/main" id="{2A723125-DEA7-75FF-2534-E6147E886A20}"/>
              </a:ext>
            </a:extLst>
          </p:cNvPr>
          <p:cNvSpPr txBox="1"/>
          <p:nvPr/>
        </p:nvSpPr>
        <p:spPr>
          <a:xfrm>
            <a:off x="4404068" y="1965960"/>
            <a:ext cx="4254538" cy="3886833"/>
          </a:xfrm>
          <a:prstGeom prst="rect">
            <a:avLst/>
          </a:prstGeom>
          <a:noFill/>
        </p:spPr>
        <p:txBody>
          <a:bodyPr wrap="square" rtlCol="0">
            <a:spAutoFit/>
          </a:bodyPr>
          <a:lstStyle/>
          <a:p>
            <a:pPr defTabSz="242316">
              <a:lnSpc>
                <a:spcPct val="107000"/>
              </a:lnSpc>
              <a:spcAft>
                <a:spcPts val="424"/>
              </a:spcAft>
            </a:pPr>
            <a:r>
              <a:rPr lang="en-GB" sz="2000" b="1" u="sng" kern="1200" dirty="0">
                <a:solidFill>
                  <a:schemeClr val="tx1"/>
                </a:solidFill>
                <a:latin typeface="Calibri" panose="020F0502020204030204" pitchFamily="34" charset="0"/>
                <a:ea typeface="+mn-ea"/>
                <a:cs typeface="Vrinda" panose="020B0502040204020203" pitchFamily="34" charset="0"/>
              </a:rPr>
              <a:t>Hierarchy &amp; Decision-Making</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 </a:t>
            </a:r>
          </a:p>
          <a:p>
            <a:pPr defTabSz="242316">
              <a:lnSpc>
                <a:spcPct val="107000"/>
              </a:lnSpc>
              <a:spcAft>
                <a:spcPts val="424"/>
              </a:spcAft>
            </a:pPr>
            <a:r>
              <a:rPr lang="en-GB" b="1" kern="1200" dirty="0">
                <a:solidFill>
                  <a:schemeClr val="tx1"/>
                </a:solidFill>
                <a:latin typeface="Calibri" panose="020F0502020204030204" pitchFamily="34" charset="0"/>
                <a:ea typeface="+mn-ea"/>
                <a:cs typeface="Vrinda" panose="020B0502040204020203" pitchFamily="34" charset="0"/>
              </a:rPr>
              <a:t>UK:</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Flatter structures; collaborative </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decision-making.</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Emphasis on consensus.</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 </a:t>
            </a:r>
          </a:p>
          <a:p>
            <a:pPr defTabSz="242316">
              <a:lnSpc>
                <a:spcPct val="107000"/>
              </a:lnSpc>
              <a:spcAft>
                <a:spcPts val="424"/>
              </a:spcAft>
            </a:pPr>
            <a:r>
              <a:rPr lang="en-GB" b="1" kern="1200" dirty="0">
                <a:solidFill>
                  <a:schemeClr val="tx1"/>
                </a:solidFill>
                <a:latin typeface="Calibri" panose="020F0502020204030204" pitchFamily="34" charset="0"/>
                <a:ea typeface="+mn-ea"/>
                <a:cs typeface="Vrinda" panose="020B0502040204020203" pitchFamily="34" charset="0"/>
              </a:rPr>
              <a:t>Germany:</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Hierarchical structures, </a:t>
            </a:r>
            <a:br>
              <a:rPr lang="en-GB" sz="1600" kern="1200" dirty="0">
                <a:solidFill>
                  <a:schemeClr val="tx1"/>
                </a:solidFill>
                <a:latin typeface="Calibri" panose="020F0502020204030204" pitchFamily="34" charset="0"/>
                <a:ea typeface="+mn-ea"/>
                <a:cs typeface="Vrinda" panose="020B0502040204020203" pitchFamily="34" charset="0"/>
              </a:rPr>
            </a:br>
            <a:r>
              <a:rPr lang="en-GB" sz="1600" kern="1200" dirty="0">
                <a:solidFill>
                  <a:schemeClr val="tx1"/>
                </a:solidFill>
                <a:latin typeface="Calibri" panose="020F0502020204030204" pitchFamily="34" charset="0"/>
                <a:ea typeface="+mn-ea"/>
                <a:cs typeface="Vrinda" panose="020B0502040204020203" pitchFamily="34" charset="0"/>
              </a:rPr>
              <a:t>decisions often made by senior </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management.</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Clear authority lines.</a:t>
            </a:r>
            <a:endParaRPr lang="en-GB" sz="4000" dirty="0">
              <a:effectLst/>
              <a:latin typeface="Calibri" panose="020F0502020204030204" pitchFamily="34" charset="0"/>
              <a:ea typeface="Calibri" panose="020F0502020204030204" pitchFamily="34" charset="0"/>
              <a:cs typeface="Vrinda" panose="020B0502040204020203" pitchFamily="34" charset="0"/>
            </a:endParaRPr>
          </a:p>
        </p:txBody>
      </p:sp>
      <p:sp>
        <p:nvSpPr>
          <p:cNvPr id="4" name="TextBox 3">
            <a:extLst>
              <a:ext uri="{FF2B5EF4-FFF2-40B4-BE49-F238E27FC236}">
                <a16:creationId xmlns:a16="http://schemas.microsoft.com/office/drawing/2014/main" id="{DE5536A5-B80F-E96D-12ED-8F1B9BA81D4C}"/>
              </a:ext>
            </a:extLst>
          </p:cNvPr>
          <p:cNvSpPr txBox="1"/>
          <p:nvPr/>
        </p:nvSpPr>
        <p:spPr>
          <a:xfrm>
            <a:off x="8126603" y="1965960"/>
            <a:ext cx="3793141" cy="3520772"/>
          </a:xfrm>
          <a:prstGeom prst="rect">
            <a:avLst/>
          </a:prstGeom>
          <a:noFill/>
        </p:spPr>
        <p:txBody>
          <a:bodyPr wrap="square" rtlCol="0">
            <a:spAutoFit/>
          </a:bodyPr>
          <a:lstStyle/>
          <a:p>
            <a:pPr defTabSz="242316">
              <a:lnSpc>
                <a:spcPct val="107000"/>
              </a:lnSpc>
              <a:spcAft>
                <a:spcPts val="424"/>
              </a:spcAft>
            </a:pPr>
            <a:r>
              <a:rPr lang="en-GB" sz="2000" b="1" u="sng" kern="1200" dirty="0">
                <a:solidFill>
                  <a:schemeClr val="tx1"/>
                </a:solidFill>
                <a:latin typeface="Calibri" panose="020F0502020204030204" pitchFamily="34" charset="0"/>
                <a:ea typeface="+mn-ea"/>
                <a:cs typeface="Vrinda" panose="020B0502040204020203" pitchFamily="34" charset="0"/>
              </a:rPr>
              <a:t>Workplace Attitudes</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 </a:t>
            </a:r>
          </a:p>
          <a:p>
            <a:pPr defTabSz="242316">
              <a:lnSpc>
                <a:spcPct val="107000"/>
              </a:lnSpc>
              <a:spcAft>
                <a:spcPts val="424"/>
              </a:spcAft>
            </a:pPr>
            <a:r>
              <a:rPr lang="en-GB" b="1" kern="1200" dirty="0">
                <a:solidFill>
                  <a:schemeClr val="tx1"/>
                </a:solidFill>
                <a:latin typeface="Calibri" panose="020F0502020204030204" pitchFamily="34" charset="0"/>
                <a:ea typeface="+mn-ea"/>
                <a:cs typeface="Vrinda" panose="020B0502040204020203" pitchFamily="34" charset="0"/>
              </a:rPr>
              <a:t>UK:</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Flexible work practices; emphasis on innovation.</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Importance of work-life balance.</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 </a:t>
            </a:r>
          </a:p>
          <a:p>
            <a:pPr defTabSz="242316">
              <a:lnSpc>
                <a:spcPct val="107000"/>
              </a:lnSpc>
              <a:spcAft>
                <a:spcPts val="424"/>
              </a:spcAft>
            </a:pPr>
            <a:r>
              <a:rPr lang="en-GB" b="1" kern="1200" dirty="0">
                <a:solidFill>
                  <a:schemeClr val="tx1"/>
                </a:solidFill>
                <a:latin typeface="Calibri" panose="020F0502020204030204" pitchFamily="34" charset="0"/>
                <a:ea typeface="+mn-ea"/>
                <a:cs typeface="Vrinda" panose="020B0502040204020203" pitchFamily="34" charset="0"/>
              </a:rPr>
              <a:t>Germany:</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Strong focus on efficiency and precision.</a:t>
            </a:r>
          </a:p>
          <a:p>
            <a:pPr defTabSz="242316">
              <a:lnSpc>
                <a:spcPct val="107000"/>
              </a:lnSpc>
              <a:spcAft>
                <a:spcPts val="424"/>
              </a:spcAft>
            </a:pPr>
            <a:r>
              <a:rPr lang="en-GB" sz="1600" kern="1200" dirty="0">
                <a:solidFill>
                  <a:schemeClr val="tx1"/>
                </a:solidFill>
                <a:latin typeface="Calibri" panose="020F0502020204030204" pitchFamily="34" charset="0"/>
                <a:ea typeface="+mn-ea"/>
                <a:cs typeface="Vrinda" panose="020B0502040204020203" pitchFamily="34" charset="0"/>
              </a:rPr>
              <a:t>Strict work-life boundaries and clearly defined hours.</a:t>
            </a:r>
            <a:endParaRPr lang="en-GB" sz="4000" dirty="0">
              <a:effectLst/>
              <a:latin typeface="Calibri" panose="020F050202020403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3648785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8" name="Rectangle 19">
            <a:extLst>
              <a:ext uri="{FF2B5EF4-FFF2-40B4-BE49-F238E27FC236}">
                <a16:creationId xmlns:a16="http://schemas.microsoft.com/office/drawing/2014/main" id="{7EB3C453-B485-4F07-841B-918D40331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9" name="Title 1">
            <a:extLst>
              <a:ext uri="{FF2B5EF4-FFF2-40B4-BE49-F238E27FC236}">
                <a16:creationId xmlns:a16="http://schemas.microsoft.com/office/drawing/2014/main" id="{A8AD4D27-7ED0-5D45-C26D-A6DD78E38BFA}"/>
              </a:ext>
            </a:extLst>
          </p:cNvPr>
          <p:cNvSpPr>
            <a:spLocks noGrp="1"/>
          </p:cNvSpPr>
          <p:nvPr/>
        </p:nvSpPr>
        <p:spPr>
          <a:xfrm>
            <a:off x="653145" y="609599"/>
            <a:ext cx="3364378" cy="560614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800"/>
              </a:spcAft>
            </a:pPr>
            <a:r>
              <a:rPr lang="en-US" sz="4800" b="1">
                <a:solidFill>
                  <a:schemeClr val="accent1"/>
                </a:solidFill>
                <a:effectLst/>
              </a:rPr>
              <a:t>Practical Tips for Cultural Sensitivity in Germany</a:t>
            </a:r>
          </a:p>
        </p:txBody>
      </p:sp>
      <p:graphicFrame>
        <p:nvGraphicFramePr>
          <p:cNvPr id="11" name="TextBox 2">
            <a:extLst>
              <a:ext uri="{FF2B5EF4-FFF2-40B4-BE49-F238E27FC236}">
                <a16:creationId xmlns:a16="http://schemas.microsoft.com/office/drawing/2014/main" id="{E75D1460-C6C9-FB80-3884-1C4D5552D474}"/>
              </a:ext>
            </a:extLst>
          </p:cNvPr>
          <p:cNvGraphicFramePr/>
          <p:nvPr>
            <p:extLst>
              <p:ext uri="{D42A27DB-BD31-4B8C-83A1-F6EECF244321}">
                <p14:modId xmlns:p14="http://schemas.microsoft.com/office/powerpoint/2010/main" val="953224071"/>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6219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a:xfrm>
            <a:off x="673101" y="320040"/>
            <a:ext cx="11122144" cy="1356360"/>
          </a:xfrm>
        </p:spPr>
        <p:txBody>
          <a:bodyPr>
            <a:normAutofit/>
          </a:bodyPr>
          <a:lstStyle/>
          <a:p>
            <a:r>
              <a:rPr lang="en-US" sz="4000" b="1">
                <a:solidFill>
                  <a:srgbClr val="FFFFFF"/>
                </a:solidFill>
                <a:latin typeface="Times New Roman" panose="02020603050405020304" pitchFamily="18" charset="0"/>
                <a:cs typeface="Times New Roman" panose="02020603050405020304" pitchFamily="18" charset="0"/>
              </a:rPr>
              <a:t>Hofstede’s Cultural Dimensions: UK vs Germany</a:t>
            </a:r>
          </a:p>
        </p:txBody>
      </p:sp>
      <p:sp>
        <p:nvSpPr>
          <p:cNvPr id="11" name="Rectangle 10">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graphicFrame>
        <p:nvGraphicFramePr>
          <p:cNvPr id="4" name="Content Placeholder 3">
            <a:extLst>
              <a:ext uri="{FF2B5EF4-FFF2-40B4-BE49-F238E27FC236}">
                <a16:creationId xmlns:a16="http://schemas.microsoft.com/office/drawing/2014/main" id="{3F77B675-CD85-4E6D-8071-7CDFE4D23818}"/>
              </a:ext>
            </a:extLst>
          </p:cNvPr>
          <p:cNvGraphicFramePr>
            <a:graphicFrameLocks noGrp="1"/>
          </p:cNvGraphicFramePr>
          <p:nvPr>
            <p:ph idx="1"/>
            <p:extLst>
              <p:ext uri="{D42A27DB-BD31-4B8C-83A1-F6EECF244321}">
                <p14:modId xmlns:p14="http://schemas.microsoft.com/office/powerpoint/2010/main" val="3238770351"/>
              </p:ext>
            </p:extLst>
          </p:nvPr>
        </p:nvGraphicFramePr>
        <p:xfrm>
          <a:off x="1399798" y="1676400"/>
          <a:ext cx="9382244" cy="4419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375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E487A7A-15F8-4EF6-BA1F-30C51E6EC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36EFDBF8-A3DC-4DA8-9F33-E9107E70E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20" name="Rectangle 19">
            <a:extLst>
              <a:ext uri="{FF2B5EF4-FFF2-40B4-BE49-F238E27FC236}">
                <a16:creationId xmlns:a16="http://schemas.microsoft.com/office/drawing/2014/main" id="{E5332A3D-96DF-4962-8D36-3CA071EED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909" y="4572001"/>
            <a:ext cx="11719791" cy="2052826"/>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a:xfrm>
            <a:off x="1143000" y="4824984"/>
            <a:ext cx="9875520" cy="1356360"/>
          </a:xfrm>
        </p:spPr>
        <p:txBody>
          <a:bodyPr>
            <a:normAutofit/>
          </a:bodyPr>
          <a:lstStyle/>
          <a:p>
            <a:pPr algn="ctr"/>
            <a:r>
              <a:rPr lang="en-US" sz="4600" b="1">
                <a:solidFill>
                  <a:srgbClr val="FFFFFF"/>
                </a:solidFill>
                <a:latin typeface="Times New Roman" panose="02020603050405020304" pitchFamily="18" charset="0"/>
                <a:cs typeface="Times New Roman" panose="02020603050405020304" pitchFamily="18" charset="0"/>
              </a:rPr>
              <a:t>Hofstede’s Cultural Dimensions: UK vs Germany</a:t>
            </a:r>
          </a:p>
        </p:txBody>
      </p:sp>
      <p:graphicFrame>
        <p:nvGraphicFramePr>
          <p:cNvPr id="4" name="Content Placeholder 3">
            <a:extLst>
              <a:ext uri="{FF2B5EF4-FFF2-40B4-BE49-F238E27FC236}">
                <a16:creationId xmlns:a16="http://schemas.microsoft.com/office/drawing/2014/main" id="{3F77B675-CD85-4E6D-8071-7CDFE4D23818}"/>
              </a:ext>
            </a:extLst>
          </p:cNvPr>
          <p:cNvGraphicFramePr>
            <a:graphicFrameLocks noGrp="1"/>
          </p:cNvGraphicFramePr>
          <p:nvPr>
            <p:ph idx="1"/>
            <p:extLst>
              <p:ext uri="{D42A27DB-BD31-4B8C-83A1-F6EECF244321}">
                <p14:modId xmlns:p14="http://schemas.microsoft.com/office/powerpoint/2010/main" val="3093808022"/>
              </p:ext>
            </p:extLst>
          </p:nvPr>
        </p:nvGraphicFramePr>
        <p:xfrm>
          <a:off x="709613" y="642938"/>
          <a:ext cx="10828337" cy="3538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6466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a:xfrm>
            <a:off x="3898900" y="762000"/>
            <a:ext cx="9875520" cy="1356360"/>
          </a:xfrm>
        </p:spPr>
        <p:txBody>
          <a:bodyPr>
            <a:normAutofit/>
          </a:bodyPr>
          <a:lstStyle/>
          <a:p>
            <a:r>
              <a:rPr lang="en-US" b="1" dirty="0">
                <a:latin typeface="Times New Roman" panose="02020603050405020304" pitchFamily="18" charset="0"/>
                <a:cs typeface="Times New Roman" panose="02020603050405020304" pitchFamily="18" charset="0"/>
              </a:rPr>
              <a:t>Recommendation</a:t>
            </a:r>
          </a:p>
        </p:txBody>
      </p:sp>
      <p:graphicFrame>
        <p:nvGraphicFramePr>
          <p:cNvPr id="4" name="Content Placeholder 3">
            <a:extLst>
              <a:ext uri="{FF2B5EF4-FFF2-40B4-BE49-F238E27FC236}">
                <a16:creationId xmlns:a16="http://schemas.microsoft.com/office/drawing/2014/main" id="{3F77B675-CD85-4E6D-8071-7CDFE4D23818}"/>
              </a:ext>
            </a:extLst>
          </p:cNvPr>
          <p:cNvGraphicFramePr>
            <a:graphicFrameLocks noGrp="1"/>
          </p:cNvGraphicFramePr>
          <p:nvPr>
            <p:ph idx="1"/>
            <p:extLst>
              <p:ext uri="{D42A27DB-BD31-4B8C-83A1-F6EECF244321}">
                <p14:modId xmlns:p14="http://schemas.microsoft.com/office/powerpoint/2010/main" val="1662198846"/>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5743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E487A7A-15F8-4EF6-BA1F-30C51E6EC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6EFDBF8-A3DC-4DA8-9F33-E9107E70E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13" name="Rectangle 12">
            <a:extLst>
              <a:ext uri="{FF2B5EF4-FFF2-40B4-BE49-F238E27FC236}">
                <a16:creationId xmlns:a16="http://schemas.microsoft.com/office/drawing/2014/main" id="{E5332A3D-96DF-4962-8D36-3CA071EED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909" y="4572001"/>
            <a:ext cx="11719791" cy="2052826"/>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a:xfrm>
            <a:off x="1143000" y="4824984"/>
            <a:ext cx="9875520" cy="1356360"/>
          </a:xfrm>
        </p:spPr>
        <p:txBody>
          <a:bodyPr>
            <a:normAutofit/>
          </a:bodyPr>
          <a:lstStyle/>
          <a:p>
            <a:pPr algn="ctr"/>
            <a:r>
              <a:rPr lang="en-US" sz="5400" b="1">
                <a:solidFill>
                  <a:srgbClr val="FFFFFF"/>
                </a:solidFill>
                <a:latin typeface="Times New Roman" panose="02020603050405020304" pitchFamily="18" charset="0"/>
                <a:cs typeface="Times New Roman" panose="02020603050405020304" pitchFamily="18" charset="0"/>
              </a:rPr>
              <a:t>Recommendation</a:t>
            </a:r>
          </a:p>
        </p:txBody>
      </p:sp>
      <p:graphicFrame>
        <p:nvGraphicFramePr>
          <p:cNvPr id="4" name="Content Placeholder 3">
            <a:extLst>
              <a:ext uri="{FF2B5EF4-FFF2-40B4-BE49-F238E27FC236}">
                <a16:creationId xmlns:a16="http://schemas.microsoft.com/office/drawing/2014/main" id="{3F77B675-CD85-4E6D-8071-7CDFE4D23818}"/>
              </a:ext>
            </a:extLst>
          </p:cNvPr>
          <p:cNvGraphicFramePr>
            <a:graphicFrameLocks noGrp="1"/>
          </p:cNvGraphicFramePr>
          <p:nvPr>
            <p:ph idx="1"/>
            <p:extLst>
              <p:ext uri="{D42A27DB-BD31-4B8C-83A1-F6EECF244321}">
                <p14:modId xmlns:p14="http://schemas.microsoft.com/office/powerpoint/2010/main" val="699648360"/>
              </p:ext>
            </p:extLst>
          </p:nvPr>
        </p:nvGraphicFramePr>
        <p:xfrm>
          <a:off x="709613" y="642938"/>
          <a:ext cx="10828337" cy="3538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635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16" name="Rectangle 15">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18" name="Rectangle 17">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9" name="Title 8"/>
          <p:cNvSpPr>
            <a:spLocks noGrp="1"/>
          </p:cNvSpPr>
          <p:nvPr>
            <p:ph type="title"/>
          </p:nvPr>
        </p:nvSpPr>
        <p:spPr>
          <a:xfrm>
            <a:off x="1143000" y="609600"/>
            <a:ext cx="9875520" cy="1356360"/>
          </a:xfrm>
        </p:spPr>
        <p:txBody>
          <a:bodyPr vert="horz" lIns="91440" tIns="45720" rIns="91440" bIns="45720" rtlCol="0" anchor="ctr">
            <a:normAutofit/>
          </a:bodyPr>
          <a:lstStyle/>
          <a:p>
            <a:r>
              <a:rPr lang="en-US" b="1">
                <a:solidFill>
                  <a:srgbClr val="FFFFFF"/>
                </a:solidFill>
              </a:rPr>
              <a:t>Conclusion</a:t>
            </a:r>
          </a:p>
        </p:txBody>
      </p:sp>
      <p:sp useBgFill="1">
        <p:nvSpPr>
          <p:cNvPr id="20" name="Rectangle 19">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21E1794D-D15D-73BB-18A3-3EFFFC529D34}"/>
              </a:ext>
            </a:extLst>
          </p:cNvPr>
          <p:cNvSpPr txBox="1">
            <a:spLocks/>
          </p:cNvSpPr>
          <p:nvPr/>
        </p:nvSpPr>
        <p:spPr>
          <a:xfrm>
            <a:off x="1143000" y="2852530"/>
            <a:ext cx="9872871" cy="3243469"/>
          </a:xfrm>
          <a:prstGeom prst="rect">
            <a:avLst/>
          </a:prstGeom>
        </p:spPr>
        <p:txBody>
          <a:bodyPr vert="horz" lIns="91440" tIns="45720" rIns="91440" bIns="45720" rtlCol="0">
            <a:normAutofit/>
          </a:bodyPr>
          <a:lstStyle>
            <a:lvl1pPr marL="365760" indent="-256032" algn="l" rtl="0" eaLnBrk="1" latinLnBrk="0" hangingPunct="1">
              <a:spcBef>
                <a:spcPts val="300"/>
              </a:spcBef>
              <a:buClr>
                <a:schemeClr val="accent3">
                  <a:lumMod val="75000"/>
                </a:schemeClr>
              </a:buClr>
              <a:buFont typeface="Georgia"/>
              <a:buChar char="•"/>
              <a:defRPr kumimoji="0" sz="20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19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a:lstStyle>
          <a:p>
            <a:pPr marL="109728" indent="-182880" defTabSz="914400">
              <a:lnSpc>
                <a:spcPct val="90000"/>
              </a:lnSpc>
              <a:buClr>
                <a:schemeClr val="accent1"/>
              </a:buClr>
              <a:buSzPct val="80000"/>
              <a:buFont typeface="Corbel" pitchFamily="34" charset="0"/>
              <a:buChar char="•"/>
            </a:pPr>
            <a:endParaRPr lang="en-US" dirty="0">
              <a:solidFill>
                <a:schemeClr val="tx1"/>
              </a:solidFill>
            </a:endParaRPr>
          </a:p>
        </p:txBody>
      </p:sp>
      <p:sp>
        <p:nvSpPr>
          <p:cNvPr id="3" name="TextBox 2">
            <a:extLst>
              <a:ext uri="{FF2B5EF4-FFF2-40B4-BE49-F238E27FC236}">
                <a16:creationId xmlns:a16="http://schemas.microsoft.com/office/drawing/2014/main" id="{94DD03C9-1439-C562-4FBD-32018BA45F54}"/>
              </a:ext>
            </a:extLst>
          </p:cNvPr>
          <p:cNvSpPr txBox="1"/>
          <p:nvPr/>
        </p:nvSpPr>
        <p:spPr>
          <a:xfrm>
            <a:off x="1176129" y="2480733"/>
            <a:ext cx="10541000" cy="3847207"/>
          </a:xfrm>
          <a:prstGeom prst="rect">
            <a:avLst/>
          </a:prstGeom>
          <a:noFill/>
        </p:spPr>
        <p:txBody>
          <a:bodyPr wrap="square">
            <a:spAutoFit/>
          </a:bodyPr>
          <a:lstStyle/>
          <a:p>
            <a:endParaRPr lang="en-GB" sz="4800" dirty="0"/>
          </a:p>
          <a:p>
            <a:r>
              <a:rPr lang="en-GB" sz="2800" dirty="0"/>
              <a:t>For Burberry's successful entry into the German market, adapting to local cultural norms is crucial. Embrace formality in communication and respect the structured hierarchy prevalent in German businesses. Prioritize precision and punctuality in all aspects of operations. To ease the transition, provide comprehensive cultural training and support employees in learning basic German, ensuring effective integration and fostering strong business relationships in Germany.</a:t>
            </a:r>
          </a:p>
        </p:txBody>
      </p:sp>
    </p:spTree>
    <p:extLst>
      <p:ext uri="{BB962C8B-B14F-4D97-AF65-F5344CB8AC3E}">
        <p14:creationId xmlns:p14="http://schemas.microsoft.com/office/powerpoint/2010/main" val="1563281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7EB3C453-B485-4F07-841B-918D40331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BD"/>
          </a:p>
        </p:txBody>
      </p:sp>
      <p:sp>
        <p:nvSpPr>
          <p:cNvPr id="9" name="Title 8"/>
          <p:cNvSpPr>
            <a:spLocks noGrp="1"/>
          </p:cNvSpPr>
          <p:nvPr>
            <p:ph type="title"/>
          </p:nvPr>
        </p:nvSpPr>
        <p:spPr>
          <a:xfrm>
            <a:off x="1143000" y="609600"/>
            <a:ext cx="9875520" cy="1356360"/>
          </a:xfrm>
        </p:spPr>
        <p:txBody>
          <a:bodyPr vert="horz" lIns="91440" tIns="45720" rIns="91440" bIns="45720" rtlCol="0" anchor="ctr">
            <a:normAutofit/>
          </a:bodyPr>
          <a:lstStyle/>
          <a:p>
            <a:r>
              <a:rPr lang="en-US" b="1"/>
              <a:t>References</a:t>
            </a:r>
          </a:p>
        </p:txBody>
      </p:sp>
      <p:graphicFrame>
        <p:nvGraphicFramePr>
          <p:cNvPr id="11" name="Content Placeholder 2">
            <a:extLst>
              <a:ext uri="{FF2B5EF4-FFF2-40B4-BE49-F238E27FC236}">
                <a16:creationId xmlns:a16="http://schemas.microsoft.com/office/drawing/2014/main" id="{17BCB2B1-EF43-47F1-7613-FEFA563D2813}"/>
              </a:ext>
            </a:extLst>
          </p:cNvPr>
          <p:cNvGraphicFramePr/>
          <p:nvPr>
            <p:extLst>
              <p:ext uri="{D42A27DB-BD31-4B8C-83A1-F6EECF244321}">
                <p14:modId xmlns:p14="http://schemas.microsoft.com/office/powerpoint/2010/main" val="2685704785"/>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0547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408</TotalTime>
  <Words>2012</Words>
  <Application>Microsoft Office PowerPoint</Application>
  <PresentationFormat>Widescreen</PresentationFormat>
  <Paragraphs>162</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Basis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Hofstede’s Cultural Dimensions: UK vs Germany</vt:lpstr>
      <vt:lpstr>Hofstede’s Cultural Dimensions: UK vs Germany</vt:lpstr>
      <vt:lpstr>Recommendation</vt:lpstr>
      <vt:lpstr>Recommendation</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ox900</cp:lastModifiedBy>
  <cp:revision>21</cp:revision>
  <cp:lastPrinted>2024-07-22T20:32:35Z</cp:lastPrinted>
  <dcterms:created xsi:type="dcterms:W3CDTF">2024-07-19T19:04:19Z</dcterms:created>
  <dcterms:modified xsi:type="dcterms:W3CDTF">2024-08-09T09:20:25Z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MSIP_Label_defa4170-0d19-0005-0004-bc88714345d2_Enabled">
    <vt:lpwstr>true</vt:lpwstr>
  </property>
  <property fmtid="{D5CDD505-2E9C-101B-9397-08002B2CF9AE}" pid="4" name="MSIP_Label_defa4170-0d19-0005-0004-bc88714345d2_SetDate">
    <vt:lpwstr>2024-07-19T19:04:19Z</vt:lpwstr>
  </property>
  <property fmtid="{D5CDD505-2E9C-101B-9397-08002B2CF9AE}" pid="5" name="MSIP_Label_defa4170-0d19-0005-0004-bc88714345d2_Method">
    <vt:lpwstr>Standard</vt:lpwstr>
  </property>
  <property fmtid="{D5CDD505-2E9C-101B-9397-08002B2CF9AE}" pid="6" name="MSIP_Label_defa4170-0d19-0005-0004-bc88714345d2_Name">
    <vt:lpwstr>defa4170-0d19-0005-0004-bc88714345d2</vt:lpwstr>
  </property>
  <property fmtid="{D5CDD505-2E9C-101B-9397-08002B2CF9AE}" pid="7" name="MSIP_Label_defa4170-0d19-0005-0004-bc88714345d2_SiteId">
    <vt:lpwstr>0bfcf009-1a70-4c87-8feb-05858f2aab11</vt:lpwstr>
  </property>
  <property fmtid="{D5CDD505-2E9C-101B-9397-08002B2CF9AE}" pid="8" name="MSIP_Label_defa4170-0d19-0005-0004-bc88714345d2_ActionId">
    <vt:lpwstr>ecefefe2-f31c-4df2-bae2-061a8e359111</vt:lpwstr>
  </property>
  <property fmtid="{D5CDD505-2E9C-101B-9397-08002B2CF9AE}" pid="9" name="MSIP_Label_defa4170-0d19-0005-0004-bc88714345d2_ContentBits">
    <vt:lpwstr>0</vt:lpwstr>
  </property>
</Properties>
</file>