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9D6DC-E1CB-4874-BF52-C3407230D20E}" type="datetime1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73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21043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055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71774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28963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11/9/2022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779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11/9/2022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331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8648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884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8428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83301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9297444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14680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41059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3398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08139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06509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724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0517C94-3B1E-4991-BED3-41F8B0158A00}" type="datetime1">
              <a:rPr lang="en-US" smtClean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4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Relationship Id="rId5" Type="http://schemas.openxmlformats.org/officeDocument/2006/relationships/hyperlink" Target="mailto:info@esplanada.com" TargetMode="Externa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ite spheres in a blurry effect">
            <a:extLst>
              <a:ext uri="{FF2B5EF4-FFF2-40B4-BE49-F238E27FC236}">
                <a16:creationId xmlns:a16="http://schemas.microsoft.com/office/drawing/2014/main" id="{417ACA8D-B9CD-8EFD-2F09-D858FDD778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7703" r="-1" b="18264"/>
          <a:stretch/>
        </p:blipFill>
        <p:spPr>
          <a:xfrm>
            <a:off x="3068" y="0"/>
            <a:ext cx="12188932" cy="690031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9A02AD0-4DB5-120E-329A-A9FE362C3B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27968" y="1398193"/>
            <a:ext cx="4826498" cy="1327421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Card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67358A-1BF5-5252-6BFA-5018AAECECA8}"/>
              </a:ext>
            </a:extLst>
          </p:cNvPr>
          <p:cNvSpPr txBox="1"/>
          <p:nvPr/>
        </p:nvSpPr>
        <p:spPr>
          <a:xfrm>
            <a:off x="701749" y="3982479"/>
            <a:ext cx="45082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Verginia Camelia Serghei</a:t>
            </a:r>
          </a:p>
          <a:p>
            <a:r>
              <a:rPr lang="en-GB" dirty="0"/>
              <a:t>Student ID Number: 2109801</a:t>
            </a:r>
          </a:p>
          <a:p>
            <a:r>
              <a:rPr lang="en-GB" dirty="0"/>
              <a:t>Foreign Languages &amp; Culture Awareness (BMIH5003)</a:t>
            </a:r>
          </a:p>
          <a:p>
            <a:r>
              <a:rPr lang="en-GB" dirty="0"/>
              <a:t>Tutor’s name: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954429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0F5C2-0611-9B74-C6B1-165FAE374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White spheres in a blurry effect">
            <a:extLst>
              <a:ext uri="{FF2B5EF4-FFF2-40B4-BE49-F238E27FC236}">
                <a16:creationId xmlns:a16="http://schemas.microsoft.com/office/drawing/2014/main" id="{1EDA1C63-099C-8764-5941-1377BA0394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7703" r="-1" b="18264"/>
          <a:stretch/>
        </p:blipFill>
        <p:spPr>
          <a:xfrm>
            <a:off x="0" y="9045"/>
            <a:ext cx="12188932" cy="690031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6EBE7E6-DC15-316B-F5E7-75569AD9E040}"/>
              </a:ext>
            </a:extLst>
          </p:cNvPr>
          <p:cNvSpPr/>
          <p:nvPr/>
        </p:nvSpPr>
        <p:spPr>
          <a:xfrm>
            <a:off x="1947918" y="854215"/>
            <a:ext cx="8001000" cy="3624943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Content Placeholder 7" descr="A picture containing text, screenshot, clipart&#10;&#10;Description automatically generated">
            <a:extLst>
              <a:ext uri="{FF2B5EF4-FFF2-40B4-BE49-F238E27FC236}">
                <a16:creationId xmlns:a16="http://schemas.microsoft.com/office/drawing/2014/main" id="{A90E1DE5-920D-37A3-9EEA-456AC20E3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050" y="1213021"/>
            <a:ext cx="1422603" cy="1422603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616D219-827A-6AFB-895E-8826D8BE8D7E}"/>
              </a:ext>
            </a:extLst>
          </p:cNvPr>
          <p:cNvSpPr txBox="1"/>
          <p:nvPr/>
        </p:nvSpPr>
        <p:spPr>
          <a:xfrm>
            <a:off x="2476998" y="1117109"/>
            <a:ext cx="594398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Hotel </a:t>
            </a:r>
            <a:r>
              <a:rPr lang="en-GB" sz="2400" dirty="0" err="1"/>
              <a:t>Esplanada</a:t>
            </a:r>
            <a:endParaRPr lang="en-GB" sz="2400" dirty="0"/>
          </a:p>
          <a:p>
            <a:r>
              <a:rPr lang="en-GB" sz="2000" dirty="0"/>
              <a:t>Verginia Serghei </a:t>
            </a:r>
            <a:endParaRPr lang="en-GB" dirty="0"/>
          </a:p>
          <a:p>
            <a:r>
              <a:rPr lang="en-GB" sz="2000" dirty="0"/>
              <a:t>Directora general</a:t>
            </a:r>
          </a:p>
          <a:p>
            <a:r>
              <a:rPr lang="en-GB" sz="2000" dirty="0"/>
              <a:t>Tel: 075554441</a:t>
            </a:r>
          </a:p>
          <a:p>
            <a:r>
              <a:rPr lang="en-GB" sz="2000" b="0" dirty="0">
                <a:effectLst/>
                <a:latin typeface="Avenir Next"/>
              </a:rPr>
              <a:t>E-mail de </a:t>
            </a:r>
            <a:r>
              <a:rPr lang="en-GB" sz="2000" b="0" dirty="0" err="1">
                <a:effectLst/>
                <a:latin typeface="Avenir Next"/>
              </a:rPr>
              <a:t>contacto</a:t>
            </a:r>
            <a:r>
              <a:rPr lang="en-GB" sz="2000" dirty="0">
                <a:latin typeface="Avenir Next"/>
              </a:rPr>
              <a:t>: </a:t>
            </a:r>
            <a:r>
              <a:rPr lang="en-GB" sz="2000" dirty="0">
                <a:latin typeface="Avenir Nex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info@esplanada.com</a:t>
            </a:r>
            <a:endParaRPr lang="en-GB" sz="2000" dirty="0">
              <a:latin typeface="Avenir Next"/>
            </a:endParaRPr>
          </a:p>
          <a:p>
            <a:r>
              <a:rPr lang="en-GB" sz="2000" dirty="0">
                <a:latin typeface="Avenir Next"/>
              </a:rPr>
              <a:t> C. San Juan 34, 28017 , Barcelona, Spain</a:t>
            </a:r>
            <a:endParaRPr lang="en-GB" sz="2000" b="0" dirty="0">
              <a:effectLst/>
              <a:latin typeface="Avenir Next"/>
            </a:endParaRP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8324806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43</TotalTime>
  <Words>56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Avenir Next</vt:lpstr>
      <vt:lpstr>Tw Cen MT</vt:lpstr>
      <vt:lpstr>Droplet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Verginia Serghei (2109801)</dc:creator>
  <cp:lastModifiedBy>Verginia Serghei (2109801)</cp:lastModifiedBy>
  <cp:revision>1</cp:revision>
  <dcterms:created xsi:type="dcterms:W3CDTF">2022-11-09T11:45:56Z</dcterms:created>
  <dcterms:modified xsi:type="dcterms:W3CDTF">2022-11-09T12:29:00Z</dcterms:modified>
</cp:coreProperties>
</file>