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5" r:id="rId5"/>
    <p:sldId id="275" r:id="rId6"/>
    <p:sldId id="276" r:id="rId7"/>
    <p:sldId id="266" r:id="rId8"/>
    <p:sldId id="268" r:id="rId9"/>
    <p:sldId id="270" r:id="rId10"/>
    <p:sldId id="271" r:id="rId11"/>
    <p:sldId id="272" r:id="rId12"/>
    <p:sldId id="273" r:id="rId13"/>
    <p:sldId id="274" r:id="rId14"/>
    <p:sldId id="263" r:id="rId15"/>
    <p:sldId id="258" r:id="rId16"/>
    <p:sldId id="259" r:id="rId17"/>
    <p:sldId id="260" r:id="rId18"/>
    <p:sldId id="277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38234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584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408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8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8898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768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722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970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228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439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409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21746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9476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251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7257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1160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6487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D64CE-6338-4B08-9D70-89C5D03F544D}" type="datetimeFigureOut">
              <a:rPr lang="en-US" smtClean="0"/>
              <a:pPr/>
              <a:t>5/9/2019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6F2A8A-1D14-4AC9-ACE3-CF2B7613762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130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C46B6C3-D4DC-4219-8E50-39514A144392}" type="datetimeFigureOut">
              <a:rPr lang="en-GB" smtClean="0"/>
              <a:t>09/05/2019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49379AB-57BB-4541-8881-E9CF87DB5A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64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A7700-20BB-4603-B40E-40CE89066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team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63CBB-1AC6-4916-88FC-F18193443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Rayhan</a:t>
            </a:r>
            <a:r>
              <a:rPr lang="en-GB" dirty="0" smtClean="0"/>
              <a:t> – benefits of team work -1807093</a:t>
            </a:r>
          </a:p>
          <a:p>
            <a:r>
              <a:rPr lang="en-GB" dirty="0" smtClean="0"/>
              <a:t>Yasmin – stages of team development -1808879</a:t>
            </a:r>
          </a:p>
          <a:p>
            <a:r>
              <a:rPr lang="en-GB" dirty="0" err="1" smtClean="0"/>
              <a:t>Safeena</a:t>
            </a:r>
            <a:r>
              <a:rPr lang="en-GB" dirty="0" smtClean="0"/>
              <a:t>- team roles – 1715941</a:t>
            </a:r>
          </a:p>
          <a:p>
            <a:r>
              <a:rPr lang="en-GB" dirty="0" smtClean="0"/>
              <a:t>Samiya – managing conflict -1715932</a:t>
            </a:r>
          </a:p>
          <a:p>
            <a:r>
              <a:rPr lang="en-GB" dirty="0" smtClean="0"/>
              <a:t>Karen – successful team </a:t>
            </a:r>
            <a:r>
              <a:rPr lang="en-GB" smtClean="0"/>
              <a:t>development- 1807090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63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We are a consultation company called </a:t>
            </a:r>
            <a:r>
              <a:rPr lang="en-GB" dirty="0" err="1" smtClean="0"/>
              <a:t>abc</a:t>
            </a:r>
            <a:r>
              <a:rPr lang="en-GB" dirty="0"/>
              <a:t> </a:t>
            </a:r>
            <a:r>
              <a:rPr lang="en-GB" dirty="0" smtClean="0"/>
              <a:t>and we provide specialist advice to companies about effective team working.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17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A7700-20BB-4603-B40E-40CE89066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63CBB-1AC6-4916-88FC-F181934433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main advantages of teamwork is that work load can be split/divided between the team members, therefore this ensures that the work load can be maintained in a more easier and effective way. Moreover this ensures that no one person is over loaded with too much work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35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7CAEE-1A7F-414F-8470-4415A421B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334" y="586949"/>
            <a:ext cx="10396882" cy="1151965"/>
          </a:xfrm>
        </p:spPr>
        <p:txBody>
          <a:bodyPr/>
          <a:lstStyle/>
          <a:p>
            <a:r>
              <a:rPr lang="en-GB" dirty="0"/>
              <a:t>Two heads better than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2954C-3B7D-4539-9D0B-0675D0FD5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heads are better than one, when faced with problems it is easier to find a solution when working in a team, there are more ideas and opinions. </a:t>
            </a:r>
            <a:endParaRPr lang="en-GB" dirty="0"/>
          </a:p>
        </p:txBody>
      </p:sp>
      <p:pic>
        <p:nvPicPr>
          <p:cNvPr id="1026" name="Picture 2" descr="Image result for two heads are better than one"/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8309" y="262466"/>
            <a:ext cx="2844799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70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D66E1-DA58-4F2D-8291-6FC0617FF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Categorising problems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D0C70-A4D9-4414-BA84-3E5F29CAC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big problem be split into little segments and divided between the team, this ensures that each team member will only have to deal with a minor problem.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77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C1160-A910-428B-940D-D2E2CD784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Having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24997-3FCA-4EE7-B5DE-5D2B9AEAC8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team member apply different skills they are often able to come up with a more effective solution than one person working on one problem. Skills will benefits in variety of ways reducing challenges as well as overcoming them.</a:t>
            </a:r>
          </a:p>
        </p:txBody>
      </p:sp>
      <p:pic>
        <p:nvPicPr>
          <p:cNvPr id="2050" name="Picture 2" descr="Image result for team skil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576" y="358638"/>
            <a:ext cx="3417358" cy="256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200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roles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63" y="1785678"/>
            <a:ext cx="5725314" cy="331118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Meredith Belbin found that in order to have a effective team all members must have certain key roles. There are 9 roles that need to be occupied:																																						</a:t>
            </a:r>
            <a:endParaRPr lang="en-GB" dirty="0"/>
          </a:p>
        </p:txBody>
      </p:sp>
      <p:pic>
        <p:nvPicPr>
          <p:cNvPr id="4098" name="Picture 2" descr="Image result for meredith belbin team ro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674" y="228600"/>
            <a:ext cx="4993138" cy="508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0698" y="5096867"/>
            <a:ext cx="510401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Source: Belbin, R. M. (2012). Team roles at work. Routledge.</a:t>
            </a:r>
          </a:p>
        </p:txBody>
      </p:sp>
    </p:spTree>
    <p:extLst>
      <p:ext uri="{BB962C8B-B14F-4D97-AF65-F5344CB8AC3E}">
        <p14:creationId xmlns:p14="http://schemas.microsoft.com/office/powerpoint/2010/main" val="267984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Shaper – thrives on pressure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Completer-finisher – polishes and perfects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Implementer – practical, reliable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Plant – creative, imaginative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Monitor- evaluator – serious strategic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Specialist – single minded, dedicated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Team worker – cooperative, diplomatic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Coordinator – mature, confident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 smtClean="0"/>
              <a:t>Resource investigator -  outgoing, enthusiastic   </a:t>
            </a:r>
            <a:endParaRPr lang="en-GB" sz="1400" dirty="0"/>
          </a:p>
        </p:txBody>
      </p:sp>
      <p:pic>
        <p:nvPicPr>
          <p:cNvPr id="5122" name="Picture 2" descr="Image result for meredith belbin team ro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284" y="1346661"/>
            <a:ext cx="5480454" cy="4116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228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of team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063397"/>
            <a:ext cx="10396883" cy="180202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Bruce Tuckman came up with this theory in 1965, most teams follow on their way to high performance using these: </a:t>
            </a:r>
            <a:endParaRPr lang="en-GB" dirty="0"/>
          </a:p>
        </p:txBody>
      </p:sp>
      <p:pic>
        <p:nvPicPr>
          <p:cNvPr id="3074" name="Picture 2" descr="Image result for stages of development tuckman'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552" y="3125586"/>
            <a:ext cx="4680066" cy="247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097281" y="5852161"/>
            <a:ext cx="926037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Source: Tuckman</a:t>
            </a:r>
            <a:r>
              <a:rPr lang="en-GB" sz="1000" dirty="0"/>
              <a:t>, B. W., &amp; Jensen, M. A. C. (1977). Stages of small-group development revisited. </a:t>
            </a:r>
            <a:r>
              <a:rPr lang="en-GB" sz="1000" i="1" dirty="0"/>
              <a:t>Group &amp; Organization Studies</a:t>
            </a:r>
            <a:r>
              <a:rPr lang="en-GB" sz="1000" dirty="0"/>
              <a:t>, </a:t>
            </a:r>
            <a:r>
              <a:rPr lang="en-GB" sz="1000" i="1" dirty="0"/>
              <a:t>2</a:t>
            </a:r>
            <a:r>
              <a:rPr lang="en-GB" sz="1000" dirty="0"/>
              <a:t>(4), 419-427.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913065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of team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Forming – strangers are put together in a team</a:t>
            </a:r>
            <a:endParaRPr lang="en-GB" dirty="0"/>
          </a:p>
          <a:p>
            <a:r>
              <a:rPr lang="en-GB" dirty="0" smtClean="0"/>
              <a:t>Storming – members get to know each other</a:t>
            </a:r>
            <a:endParaRPr lang="en-GB" dirty="0"/>
          </a:p>
          <a:p>
            <a:r>
              <a:rPr lang="en-GB" dirty="0" smtClean="0"/>
              <a:t>Norming – working towards rules , values, standards and methods</a:t>
            </a:r>
          </a:p>
          <a:p>
            <a:r>
              <a:rPr lang="en-GB" dirty="0" smtClean="0"/>
              <a:t>Performing – working towards objectives, and making decisions</a:t>
            </a:r>
          </a:p>
          <a:p>
            <a:r>
              <a:rPr lang="en-GB" dirty="0" smtClean="0"/>
              <a:t>Adjourning – tasks are completed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35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997254D-C226-4E8C-A8EE-504B5C104380}"/>
              </a:ext>
            </a:extLst>
          </p:cNvPr>
          <p:cNvSpPr txBox="1">
            <a:spLocks/>
          </p:cNvSpPr>
          <p:nvPr/>
        </p:nvSpPr>
        <p:spPr>
          <a:xfrm rot="21420000">
            <a:off x="562263" y="655592"/>
            <a:ext cx="5428489" cy="3278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solidFill>
                  <a:schemeClr val="accent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7400" smtClean="0"/>
              <a:t>Managing conflict in a workplace </a:t>
            </a:r>
            <a:endParaRPr lang="en-GB" sz="7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CE6F64-81F2-44CD-AB47-87D73107D6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20000">
            <a:off x="6321462" y="1592400"/>
            <a:ext cx="4208217" cy="170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732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7C2B9-5C7B-4ED5-82F0-DA8A9D807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891"/>
            <a:ext cx="10396882" cy="1151965"/>
          </a:xfrm>
        </p:spPr>
        <p:txBody>
          <a:bodyPr/>
          <a:lstStyle/>
          <a:p>
            <a:r>
              <a:rPr lang="en-GB" dirty="0"/>
              <a:t>What is conflict management 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E9F09-E6BE-4793-B557-CBC230E1CA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1620253"/>
            <a:ext cx="10896600" cy="4523873"/>
          </a:xfrm>
        </p:spPr>
        <p:txBody>
          <a:bodyPr>
            <a:normAutofit/>
          </a:bodyPr>
          <a:lstStyle/>
          <a:p>
            <a:r>
              <a:rPr lang="en-GB" dirty="0">
                <a:latin typeface="Book Antiqua" panose="02040602050305030304" pitchFamily="18" charset="0"/>
                <a:cs typeface="Aparajita" panose="020B0502040204020203" pitchFamily="18" charset="0"/>
              </a:rPr>
              <a:t>Conflict management is a essential skill that involves employees to handle confrontations in a professional manner. It is important that when working as a team you are able to put your differences to a side, this will enable employees to get on with the task and boost productivity.</a:t>
            </a:r>
          </a:p>
          <a:p>
            <a:r>
              <a:rPr lang="en-GB" dirty="0">
                <a:solidFill>
                  <a:srgbClr val="FF0000"/>
                </a:solidFill>
                <a:latin typeface="Book Antiqua" panose="02040602050305030304" pitchFamily="18" charset="0"/>
                <a:cs typeface="Aparajita" panose="020B0502040204020203" pitchFamily="18" charset="0"/>
              </a:rPr>
              <a:t>Reasons of conflict </a:t>
            </a:r>
          </a:p>
          <a:p>
            <a:r>
              <a:rPr lang="en-GB" dirty="0">
                <a:latin typeface="Book Antiqua" panose="02040602050305030304" pitchFamily="18" charset="0"/>
                <a:cs typeface="Aparajita" panose="020B0502040204020203" pitchFamily="18" charset="0"/>
              </a:rPr>
              <a:t>Differences in personalities </a:t>
            </a:r>
          </a:p>
          <a:p>
            <a:r>
              <a:rPr lang="en-GB" dirty="0">
                <a:latin typeface="Book Antiqua" panose="02040602050305030304" pitchFamily="18" charset="0"/>
                <a:cs typeface="Aparajita" panose="020B0502040204020203" pitchFamily="18" charset="0"/>
              </a:rPr>
              <a:t>Different working styles </a:t>
            </a:r>
          </a:p>
          <a:p>
            <a:r>
              <a:rPr lang="en-GB" dirty="0">
                <a:latin typeface="Book Antiqua" panose="02040602050305030304" pitchFamily="18" charset="0"/>
                <a:cs typeface="Aparajita" panose="020B0502040204020203" pitchFamily="18" charset="0"/>
              </a:rPr>
              <a:t>Poorly organised workplace </a:t>
            </a:r>
          </a:p>
          <a:p>
            <a:r>
              <a:rPr lang="en-GB" dirty="0">
                <a:latin typeface="Book Antiqua" panose="02040602050305030304" pitchFamily="18" charset="0"/>
                <a:cs typeface="Aparajita" panose="020B0502040204020203" pitchFamily="18" charset="0"/>
              </a:rPr>
              <a:t>Discrimination/harassment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25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9D5ED-E4A7-43B2-8687-50B897708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92506"/>
            <a:ext cx="10396882" cy="1645260"/>
          </a:xfrm>
        </p:spPr>
        <p:txBody>
          <a:bodyPr>
            <a:normAutofit/>
          </a:bodyPr>
          <a:lstStyle/>
          <a:p>
            <a:r>
              <a:rPr lang="en-GB" dirty="0"/>
              <a:t>How to handle conflict in a     workplace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6B70A-7EE0-42DE-A100-208E78288E7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567383"/>
          </a:xfrm>
        </p:spPr>
        <p:txBody>
          <a:bodyPr>
            <a:norm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Talk to the employee</a:t>
            </a:r>
          </a:p>
          <a:p>
            <a:r>
              <a:rPr lang="en-GB" dirty="0">
                <a:latin typeface="Book Antiqua" panose="02040602050305030304" pitchFamily="18" charset="0"/>
              </a:rPr>
              <a:t>Listen carefully </a:t>
            </a:r>
          </a:p>
          <a:p>
            <a:r>
              <a:rPr lang="en-GB" dirty="0">
                <a:latin typeface="Book Antiqua" panose="02040602050305030304" pitchFamily="18" charset="0"/>
              </a:rPr>
              <a:t>Mediation </a:t>
            </a:r>
          </a:p>
          <a:p>
            <a:r>
              <a:rPr lang="en-GB" dirty="0">
                <a:latin typeface="Book Antiqua" panose="02040602050305030304" pitchFamily="18" charset="0"/>
              </a:rPr>
              <a:t>Staff training </a:t>
            </a:r>
          </a:p>
          <a:p>
            <a:r>
              <a:rPr lang="en-GB" dirty="0">
                <a:latin typeface="Book Antiqua" panose="02040602050305030304" pitchFamily="18" charset="0"/>
              </a:rPr>
              <a:t>Conflict risk assessment </a:t>
            </a:r>
          </a:p>
          <a:p>
            <a:r>
              <a:rPr lang="en-GB" dirty="0">
                <a:latin typeface="Book Antiqua" panose="02040602050305030304" pitchFamily="18" charset="0"/>
              </a:rPr>
              <a:t>Promote differences </a:t>
            </a:r>
          </a:p>
          <a:p>
            <a:r>
              <a:rPr lang="en-GB" dirty="0">
                <a:latin typeface="Book Antiqua" panose="02040602050305030304" pitchFamily="18" charset="0"/>
              </a:rPr>
              <a:t>Provide an open door policy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6022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D291E-FD14-422F-98EF-0419B0B60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overcoming conflict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CB9B8-1B7F-4569-958D-DCAEC8716E6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239860"/>
            <a:ext cx="10394707" cy="331118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Book Antiqua" panose="02040602050305030304" pitchFamily="18" charset="0"/>
              </a:rPr>
              <a:t>Tension between employees at work is quite natural  –  working together in a large, diverse team it is more than likely that not everyone will always agree on certain things, which then causes conflict amongst the team.</a:t>
            </a:r>
          </a:p>
          <a:p>
            <a:pPr marL="0" indent="0">
              <a:buNone/>
            </a:pPr>
            <a:r>
              <a:rPr lang="en-GB" dirty="0">
                <a:latin typeface="Book Antiqua" panose="02040602050305030304" pitchFamily="18" charset="0"/>
              </a:rPr>
              <a:t>It is important that when working as a team you are able to put your differences to a side, this will enable employees to get on with the task and boost productivity.</a:t>
            </a:r>
            <a:r>
              <a:rPr lang="en-GB" b="1" dirty="0">
                <a:latin typeface="Book Antiqua" panose="02040602050305030304" pitchFamily="18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Book Antiqua" panose="02040602050305030304" pitchFamily="18" charset="0"/>
              </a:rPr>
              <a:t>Working together as a team increases the chances of collaborations, more ideas are developed, and this also makes the work place a better environment to be in</a:t>
            </a:r>
            <a:r>
              <a:rPr lang="en-GB" b="1" dirty="0">
                <a:latin typeface="Book Antiqua" panose="02040602050305030304" pitchFamily="18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Book Antiqua" panose="0204060205030503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142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80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8DDB04E4499E4BB824B425EE6BD926" ma:contentTypeVersion="3" ma:contentTypeDescription="Create a new document." ma:contentTypeScope="" ma:versionID="a7c7a3b11a6040aa0849298036f41348">
  <xsd:schema xmlns:xsd="http://www.w3.org/2001/XMLSchema" xmlns:xs="http://www.w3.org/2001/XMLSchema" xmlns:p="http://schemas.microsoft.com/office/2006/metadata/properties" xmlns:ns1="http://schemas.microsoft.com/sharepoint/v3" xmlns:ns2="303dbf9b-b85b-46a0-94f1-894078c07ecd" targetNamespace="http://schemas.microsoft.com/office/2006/metadata/properties" ma:root="true" ma:fieldsID="8df28b60dcbea2241518380ec558194e" ns1:_="" ns2:_="">
    <xsd:import namespace="http://schemas.microsoft.com/sharepoint/v3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PublishingExpirationDate xmlns="http://schemas.microsoft.com/sharepoint/v3" xsi:nil="true"/>
    <PublishingStartDate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11BBDA09-DF51-4479-8EF5-FC9E8E3B9E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A1E19CA-FC99-48C7-93AA-79D9B648FFF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B5D7233-33CD-41DE-9636-C659DE01DD40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sharepoint/v3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143</TotalTime>
  <Words>630</Words>
  <Application>Microsoft Office PowerPoint</Application>
  <PresentationFormat>Widescreen</PresentationFormat>
  <Paragraphs>60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Aparajita</vt:lpstr>
      <vt:lpstr>Arial</vt:lpstr>
      <vt:lpstr>Book Antiqua</vt:lpstr>
      <vt:lpstr>Impact</vt:lpstr>
      <vt:lpstr>Main Event</vt:lpstr>
      <vt:lpstr>Effective team work</vt:lpstr>
      <vt:lpstr>Introduction </vt:lpstr>
      <vt:lpstr>Benefits of team work</vt:lpstr>
      <vt:lpstr>Two heads better than one</vt:lpstr>
      <vt:lpstr>Categorising problems </vt:lpstr>
      <vt:lpstr>Having skills </vt:lpstr>
      <vt:lpstr>Team roles </vt:lpstr>
      <vt:lpstr>roles</vt:lpstr>
      <vt:lpstr>Stages of team development</vt:lpstr>
      <vt:lpstr>Stages of team development</vt:lpstr>
      <vt:lpstr>PowerPoint Presentation</vt:lpstr>
      <vt:lpstr>What is conflict management ??</vt:lpstr>
      <vt:lpstr>How to handle conflict in a     workplace </vt:lpstr>
      <vt:lpstr>Benefits of overcoming conflict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conflict in a workplace</dc:title>
  <dc:creator>samin</dc:creator>
  <cp:lastModifiedBy>Samiya Azmat (1715932)</cp:lastModifiedBy>
  <cp:revision>17</cp:revision>
  <dcterms:created xsi:type="dcterms:W3CDTF">2019-05-08T15:41:26Z</dcterms:created>
  <dcterms:modified xsi:type="dcterms:W3CDTF">2019-05-09T10:36:06Z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0x0101008C8DDB04E4499E4BB824B425EE6BD926</vt:lpwstr>
  </property>
</Properties>
</file>