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9" r:id="rId4"/>
    <p:sldId id="258" r:id="rId5"/>
    <p:sldId id="260" r:id="rId6"/>
    <p:sldId id="261" r:id="rId7"/>
    <p:sldId id="262" r:id="rId8"/>
    <p:sldId id="264"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C8AA67-3B73-4AFD-8965-52D3D3207394}" v="2132" dt="2025-03-27T18:23:34.5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1634" autoAdjust="0"/>
  </p:normalViewPr>
  <p:slideViewPr>
    <p:cSldViewPr snapToGrid="0">
      <p:cViewPr varScale="1">
        <p:scale>
          <a:sx n="59" d="100"/>
          <a:sy n="59" d="100"/>
        </p:scale>
        <p:origin x="161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cus Chick" userId="1c7f9933-b7e5-4f01-8fc4-5a382b100e7b" providerId="ADAL" clId="{19C8AA67-3B73-4AFD-8965-52D3D3207394}"/>
    <pc:docChg chg="custSel addSld modSld sldOrd">
      <pc:chgData name="Marcus Chick" userId="1c7f9933-b7e5-4f01-8fc4-5a382b100e7b" providerId="ADAL" clId="{19C8AA67-3B73-4AFD-8965-52D3D3207394}" dt="2025-03-27T21:29:45.633" v="18065" actId="478"/>
      <pc:docMkLst>
        <pc:docMk/>
      </pc:docMkLst>
      <pc:sldChg chg="addSp delSp modSp mod modTransition delAnim modAnim modNotesTx">
        <pc:chgData name="Marcus Chick" userId="1c7f9933-b7e5-4f01-8fc4-5a382b100e7b" providerId="ADAL" clId="{19C8AA67-3B73-4AFD-8965-52D3D3207394}" dt="2025-03-27T21:29:29.708" v="18061" actId="478"/>
        <pc:sldMkLst>
          <pc:docMk/>
          <pc:sldMk cId="513194115" sldId="256"/>
        </pc:sldMkLst>
        <pc:picChg chg="add del mod">
          <ac:chgData name="Marcus Chick" userId="1c7f9933-b7e5-4f01-8fc4-5a382b100e7b" providerId="ADAL" clId="{19C8AA67-3B73-4AFD-8965-52D3D3207394}" dt="2025-03-27T17:21:50.542" v="14425"/>
          <ac:picMkLst>
            <pc:docMk/>
            <pc:sldMk cId="513194115" sldId="256"/>
            <ac:picMk id="4" creationId="{BC2DAE9F-A569-0B64-D1A3-F012A0417602}"/>
          </ac:picMkLst>
        </pc:picChg>
        <pc:picChg chg="add del mod">
          <ac:chgData name="Marcus Chick" userId="1c7f9933-b7e5-4f01-8fc4-5a382b100e7b" providerId="ADAL" clId="{19C8AA67-3B73-4AFD-8965-52D3D3207394}" dt="2025-03-27T17:22:03.697" v="14427"/>
          <ac:picMkLst>
            <pc:docMk/>
            <pc:sldMk cId="513194115" sldId="256"/>
            <ac:picMk id="6" creationId="{137948DE-3B34-5F32-6E12-43F35378CB50}"/>
          </ac:picMkLst>
        </pc:picChg>
        <pc:picChg chg="add del mod">
          <ac:chgData name="Marcus Chick" userId="1c7f9933-b7e5-4f01-8fc4-5a382b100e7b" providerId="ADAL" clId="{19C8AA67-3B73-4AFD-8965-52D3D3207394}" dt="2025-03-27T17:22:36.529" v="14429"/>
          <ac:picMkLst>
            <pc:docMk/>
            <pc:sldMk cId="513194115" sldId="256"/>
            <ac:picMk id="9" creationId="{A30A0229-83C3-CE66-8DA6-D2F37544F412}"/>
          </ac:picMkLst>
        </pc:picChg>
        <pc:picChg chg="add del mod">
          <ac:chgData name="Marcus Chick" userId="1c7f9933-b7e5-4f01-8fc4-5a382b100e7b" providerId="ADAL" clId="{19C8AA67-3B73-4AFD-8965-52D3D3207394}" dt="2025-03-27T17:23:09.398" v="14431"/>
          <ac:picMkLst>
            <pc:docMk/>
            <pc:sldMk cId="513194115" sldId="256"/>
            <ac:picMk id="10" creationId="{3ABE9B4B-4F59-CE7D-F1F8-B92C21F9E20B}"/>
          </ac:picMkLst>
        </pc:picChg>
        <pc:picChg chg="add del mod">
          <ac:chgData name="Marcus Chick" userId="1c7f9933-b7e5-4f01-8fc4-5a382b100e7b" providerId="ADAL" clId="{19C8AA67-3B73-4AFD-8965-52D3D3207394}" dt="2025-03-27T17:31:06.885" v="14434"/>
          <ac:picMkLst>
            <pc:docMk/>
            <pc:sldMk cId="513194115" sldId="256"/>
            <ac:picMk id="12" creationId="{44C9CC6D-553D-A0C4-944B-F67AFF1DA24D}"/>
          </ac:picMkLst>
        </pc:picChg>
        <pc:picChg chg="add del mod">
          <ac:chgData name="Marcus Chick" userId="1c7f9933-b7e5-4f01-8fc4-5a382b100e7b" providerId="ADAL" clId="{19C8AA67-3B73-4AFD-8965-52D3D3207394}" dt="2025-03-27T18:02:18.217" v="18048"/>
          <ac:picMkLst>
            <pc:docMk/>
            <pc:sldMk cId="513194115" sldId="256"/>
            <ac:picMk id="13" creationId="{0DC8227E-51EB-E6AB-C286-67053C995176}"/>
          </ac:picMkLst>
        </pc:picChg>
        <pc:picChg chg="add del mod">
          <ac:chgData name="Marcus Chick" userId="1c7f9933-b7e5-4f01-8fc4-5a382b100e7b" providerId="ADAL" clId="{19C8AA67-3B73-4AFD-8965-52D3D3207394}" dt="2025-03-27T18:02:35.066" v="18050"/>
          <ac:picMkLst>
            <pc:docMk/>
            <pc:sldMk cId="513194115" sldId="256"/>
            <ac:picMk id="14" creationId="{10577EA7-8502-256D-FC81-32A215DE9FBB}"/>
          </ac:picMkLst>
        </pc:picChg>
        <pc:picChg chg="add del mod">
          <ac:chgData name="Marcus Chick" userId="1c7f9933-b7e5-4f01-8fc4-5a382b100e7b" providerId="ADAL" clId="{19C8AA67-3B73-4AFD-8965-52D3D3207394}" dt="2025-03-27T18:03:26.567" v="18052"/>
          <ac:picMkLst>
            <pc:docMk/>
            <pc:sldMk cId="513194115" sldId="256"/>
            <ac:picMk id="15" creationId="{A5FD0F9C-BE83-D945-55F9-6C09B5649EC5}"/>
          </ac:picMkLst>
        </pc:picChg>
        <pc:picChg chg="add del mod">
          <ac:chgData name="Marcus Chick" userId="1c7f9933-b7e5-4f01-8fc4-5a382b100e7b" providerId="ADAL" clId="{19C8AA67-3B73-4AFD-8965-52D3D3207394}" dt="2025-03-27T18:14:28.885" v="18054"/>
          <ac:picMkLst>
            <pc:docMk/>
            <pc:sldMk cId="513194115" sldId="256"/>
            <ac:picMk id="16" creationId="{C8CAFC45-D0C5-513F-BED6-D1389CAB827A}"/>
          </ac:picMkLst>
        </pc:picChg>
        <pc:picChg chg="add del mod">
          <ac:chgData name="Marcus Chick" userId="1c7f9933-b7e5-4f01-8fc4-5a382b100e7b" providerId="ADAL" clId="{19C8AA67-3B73-4AFD-8965-52D3D3207394}" dt="2025-03-27T18:16:26.184" v="18059"/>
          <ac:picMkLst>
            <pc:docMk/>
            <pc:sldMk cId="513194115" sldId="256"/>
            <ac:picMk id="17" creationId="{732BD9D7-4F58-C5DD-6BE3-3110F8192FFE}"/>
          </ac:picMkLst>
        </pc:picChg>
        <pc:picChg chg="add del mod">
          <ac:chgData name="Marcus Chick" userId="1c7f9933-b7e5-4f01-8fc4-5a382b100e7b" providerId="ADAL" clId="{19C8AA67-3B73-4AFD-8965-52D3D3207394}" dt="2025-03-27T21:29:29.708" v="18061" actId="478"/>
          <ac:picMkLst>
            <pc:docMk/>
            <pc:sldMk cId="513194115" sldId="256"/>
            <ac:picMk id="18" creationId="{67B59881-1947-85F8-E1AE-BB91B059D1E8}"/>
          </ac:picMkLst>
        </pc:picChg>
      </pc:sldChg>
      <pc:sldChg chg="addSp delSp modSp mod modTransition delAnim modAnim modNotesTx">
        <pc:chgData name="Marcus Chick" userId="1c7f9933-b7e5-4f01-8fc4-5a382b100e7b" providerId="ADAL" clId="{19C8AA67-3B73-4AFD-8965-52D3D3207394}" dt="2025-03-27T21:29:34.197" v="18062" actId="478"/>
        <pc:sldMkLst>
          <pc:docMk/>
          <pc:sldMk cId="1508683349" sldId="257"/>
        </pc:sldMkLst>
        <pc:spChg chg="add mod">
          <ac:chgData name="Marcus Chick" userId="1c7f9933-b7e5-4f01-8fc4-5a382b100e7b" providerId="ADAL" clId="{19C8AA67-3B73-4AFD-8965-52D3D3207394}" dt="2025-03-27T17:38:34.091" v="15035" actId="1076"/>
          <ac:spMkLst>
            <pc:docMk/>
            <pc:sldMk cId="1508683349" sldId="257"/>
            <ac:spMk id="21" creationId="{05FB6625-6887-1963-9EC9-7CEE452E7C44}"/>
          </ac:spMkLst>
        </pc:spChg>
        <pc:picChg chg="add del mod">
          <ac:chgData name="Marcus Chick" userId="1c7f9933-b7e5-4f01-8fc4-5a382b100e7b" providerId="ADAL" clId="{19C8AA67-3B73-4AFD-8965-52D3D3207394}" dt="2025-03-27T17:31:06.885" v="14434"/>
          <ac:picMkLst>
            <pc:docMk/>
            <pc:sldMk cId="1508683349" sldId="257"/>
            <ac:picMk id="2" creationId="{A336ACEC-85E0-403F-03C0-A46DE93FD47E}"/>
          </ac:picMkLst>
        </pc:picChg>
        <pc:picChg chg="add del mod">
          <ac:chgData name="Marcus Chick" userId="1c7f9933-b7e5-4f01-8fc4-5a382b100e7b" providerId="ADAL" clId="{19C8AA67-3B73-4AFD-8965-52D3D3207394}" dt="2025-03-27T18:03:26.567" v="18052"/>
          <ac:picMkLst>
            <pc:docMk/>
            <pc:sldMk cId="1508683349" sldId="257"/>
            <ac:picMk id="3" creationId="{87C66712-98D1-7F41-17E2-F99EC42978CB}"/>
          </ac:picMkLst>
        </pc:picChg>
        <pc:picChg chg="add del mod">
          <ac:chgData name="Marcus Chick" userId="1c7f9933-b7e5-4f01-8fc4-5a382b100e7b" providerId="ADAL" clId="{19C8AA67-3B73-4AFD-8965-52D3D3207394}" dt="2025-03-27T18:14:28.885" v="18054"/>
          <ac:picMkLst>
            <pc:docMk/>
            <pc:sldMk cId="1508683349" sldId="257"/>
            <ac:picMk id="8" creationId="{2B4AA2E5-35A8-AE14-17C0-A825D35DA567}"/>
          </ac:picMkLst>
        </pc:picChg>
        <pc:picChg chg="add del mod">
          <ac:chgData name="Marcus Chick" userId="1c7f9933-b7e5-4f01-8fc4-5a382b100e7b" providerId="ADAL" clId="{19C8AA67-3B73-4AFD-8965-52D3D3207394}" dt="2025-03-27T18:16:26.184" v="18059"/>
          <ac:picMkLst>
            <pc:docMk/>
            <pc:sldMk cId="1508683349" sldId="257"/>
            <ac:picMk id="9" creationId="{3A3908A8-13B8-E586-F818-6E9FB1F4085D}"/>
          </ac:picMkLst>
        </pc:picChg>
        <pc:picChg chg="add del mod">
          <ac:chgData name="Marcus Chick" userId="1c7f9933-b7e5-4f01-8fc4-5a382b100e7b" providerId="ADAL" clId="{19C8AA67-3B73-4AFD-8965-52D3D3207394}" dt="2025-03-27T21:29:34.197" v="18062" actId="478"/>
          <ac:picMkLst>
            <pc:docMk/>
            <pc:sldMk cId="1508683349" sldId="257"/>
            <ac:picMk id="10" creationId="{E064BC8D-EBA4-8332-2FB2-4D84C2336A76}"/>
          </ac:picMkLst>
        </pc:picChg>
      </pc:sldChg>
      <pc:sldChg chg="addSp delSp modSp mod ord modTransition delAnim modAnim modNotesTx">
        <pc:chgData name="Marcus Chick" userId="1c7f9933-b7e5-4f01-8fc4-5a382b100e7b" providerId="ADAL" clId="{19C8AA67-3B73-4AFD-8965-52D3D3207394}" dt="2025-03-27T21:29:42.167" v="18064" actId="478"/>
        <pc:sldMkLst>
          <pc:docMk/>
          <pc:sldMk cId="3916779244" sldId="258"/>
        </pc:sldMkLst>
        <pc:spChg chg="mod">
          <ac:chgData name="Marcus Chick" userId="1c7f9933-b7e5-4f01-8fc4-5a382b100e7b" providerId="ADAL" clId="{19C8AA67-3B73-4AFD-8965-52D3D3207394}" dt="2025-03-27T18:00:46.455" v="18039" actId="1076"/>
          <ac:spMkLst>
            <pc:docMk/>
            <pc:sldMk cId="3916779244" sldId="258"/>
            <ac:spMk id="8" creationId="{E3D67E5B-223E-3FAF-721D-D23402946392}"/>
          </ac:spMkLst>
        </pc:spChg>
        <pc:spChg chg="mod">
          <ac:chgData name="Marcus Chick" userId="1c7f9933-b7e5-4f01-8fc4-5a382b100e7b" providerId="ADAL" clId="{19C8AA67-3B73-4AFD-8965-52D3D3207394}" dt="2025-03-27T18:00:51.913" v="18040" actId="1076"/>
          <ac:spMkLst>
            <pc:docMk/>
            <pc:sldMk cId="3916779244" sldId="258"/>
            <ac:spMk id="11" creationId="{7B4FDD23-56B6-FD71-9183-2F93156C9BC2}"/>
          </ac:spMkLst>
        </pc:spChg>
        <pc:spChg chg="mod">
          <ac:chgData name="Marcus Chick" userId="1c7f9933-b7e5-4f01-8fc4-5a382b100e7b" providerId="ADAL" clId="{19C8AA67-3B73-4AFD-8965-52D3D3207394}" dt="2025-03-27T18:00:56.403" v="18041" actId="1076"/>
          <ac:spMkLst>
            <pc:docMk/>
            <pc:sldMk cId="3916779244" sldId="258"/>
            <ac:spMk id="16" creationId="{4123F530-725B-CD5F-F843-3CF07755FF61}"/>
          </ac:spMkLst>
        </pc:spChg>
        <pc:spChg chg="mod">
          <ac:chgData name="Marcus Chick" userId="1c7f9933-b7e5-4f01-8fc4-5a382b100e7b" providerId="ADAL" clId="{19C8AA67-3B73-4AFD-8965-52D3D3207394}" dt="2025-03-27T18:00:59.438" v="18042" actId="1076"/>
          <ac:spMkLst>
            <pc:docMk/>
            <pc:sldMk cId="3916779244" sldId="258"/>
            <ac:spMk id="18" creationId="{83F9B16E-ACEB-77CA-3DF9-5137485A3C61}"/>
          </ac:spMkLst>
        </pc:spChg>
        <pc:picChg chg="add del mod">
          <ac:chgData name="Marcus Chick" userId="1c7f9933-b7e5-4f01-8fc4-5a382b100e7b" providerId="ADAL" clId="{19C8AA67-3B73-4AFD-8965-52D3D3207394}" dt="2025-03-27T17:31:02.672" v="14433"/>
          <ac:picMkLst>
            <pc:docMk/>
            <pc:sldMk cId="3916779244" sldId="258"/>
            <ac:picMk id="9" creationId="{5F706142-5C77-ABFE-979D-38D0B8B98E29}"/>
          </ac:picMkLst>
        </pc:picChg>
        <pc:picChg chg="add del mod">
          <ac:chgData name="Marcus Chick" userId="1c7f9933-b7e5-4f01-8fc4-5a382b100e7b" providerId="ADAL" clId="{19C8AA67-3B73-4AFD-8965-52D3D3207394}" dt="2025-03-27T18:14:28.885" v="18054"/>
          <ac:picMkLst>
            <pc:docMk/>
            <pc:sldMk cId="3916779244" sldId="258"/>
            <ac:picMk id="12" creationId="{B4B42BEA-183F-8178-8857-1AB29660D016}"/>
          </ac:picMkLst>
        </pc:picChg>
        <pc:picChg chg="add del mod">
          <ac:chgData name="Marcus Chick" userId="1c7f9933-b7e5-4f01-8fc4-5a382b100e7b" providerId="ADAL" clId="{19C8AA67-3B73-4AFD-8965-52D3D3207394}" dt="2025-03-27T21:29:42.167" v="18064" actId="478"/>
          <ac:picMkLst>
            <pc:docMk/>
            <pc:sldMk cId="3916779244" sldId="258"/>
            <ac:picMk id="13" creationId="{B665761A-C6D1-9087-599D-5CD538B94EB1}"/>
          </ac:picMkLst>
        </pc:picChg>
      </pc:sldChg>
      <pc:sldChg chg="addSp delSp modSp mod modTransition delAnim modAnim modNotesTx">
        <pc:chgData name="Marcus Chick" userId="1c7f9933-b7e5-4f01-8fc4-5a382b100e7b" providerId="ADAL" clId="{19C8AA67-3B73-4AFD-8965-52D3D3207394}" dt="2025-03-27T21:29:38.472" v="18063" actId="478"/>
        <pc:sldMkLst>
          <pc:docMk/>
          <pc:sldMk cId="4199733422" sldId="259"/>
        </pc:sldMkLst>
        <pc:spChg chg="mod">
          <ac:chgData name="Marcus Chick" userId="1c7f9933-b7e5-4f01-8fc4-5a382b100e7b" providerId="ADAL" clId="{19C8AA67-3B73-4AFD-8965-52D3D3207394}" dt="2025-03-27T18:01:04.025" v="18043" actId="1076"/>
          <ac:spMkLst>
            <pc:docMk/>
            <pc:sldMk cId="4199733422" sldId="259"/>
            <ac:spMk id="8" creationId="{C558F87E-5BEE-C58F-2144-9B752C0B6D93}"/>
          </ac:spMkLst>
        </pc:spChg>
        <pc:spChg chg="mod">
          <ac:chgData name="Marcus Chick" userId="1c7f9933-b7e5-4f01-8fc4-5a382b100e7b" providerId="ADAL" clId="{19C8AA67-3B73-4AFD-8965-52D3D3207394}" dt="2025-03-27T18:01:09.221" v="18044" actId="1076"/>
          <ac:spMkLst>
            <pc:docMk/>
            <pc:sldMk cId="4199733422" sldId="259"/>
            <ac:spMk id="9" creationId="{3957A60A-CE6F-48B8-1F8B-59E5F9B557B5}"/>
          </ac:spMkLst>
        </pc:spChg>
        <pc:spChg chg="mod">
          <ac:chgData name="Marcus Chick" userId="1c7f9933-b7e5-4f01-8fc4-5a382b100e7b" providerId="ADAL" clId="{19C8AA67-3B73-4AFD-8965-52D3D3207394}" dt="2025-03-27T17:37:05.972" v="15020" actId="1076"/>
          <ac:spMkLst>
            <pc:docMk/>
            <pc:sldMk cId="4199733422" sldId="259"/>
            <ac:spMk id="10" creationId="{156787A6-7CE0-28D8-0439-9B09FF48EA0F}"/>
          </ac:spMkLst>
        </pc:spChg>
        <pc:spChg chg="mod">
          <ac:chgData name="Marcus Chick" userId="1c7f9933-b7e5-4f01-8fc4-5a382b100e7b" providerId="ADAL" clId="{19C8AA67-3B73-4AFD-8965-52D3D3207394}" dt="2025-03-27T17:37:09.465" v="15021" actId="1076"/>
          <ac:spMkLst>
            <pc:docMk/>
            <pc:sldMk cId="4199733422" sldId="259"/>
            <ac:spMk id="11" creationId="{184B0AA6-9C10-95A3-F182-DADDF6A9AA1F}"/>
          </ac:spMkLst>
        </pc:spChg>
        <pc:spChg chg="mod">
          <ac:chgData name="Marcus Chick" userId="1c7f9933-b7e5-4f01-8fc4-5a382b100e7b" providerId="ADAL" clId="{19C8AA67-3B73-4AFD-8965-52D3D3207394}" dt="2025-03-27T17:37:12.165" v="15022" actId="1076"/>
          <ac:spMkLst>
            <pc:docMk/>
            <pc:sldMk cId="4199733422" sldId="259"/>
            <ac:spMk id="12" creationId="{A0906F5E-6F97-DB8D-A21B-0EEB350BF7E5}"/>
          </ac:spMkLst>
        </pc:spChg>
        <pc:picChg chg="add del mod">
          <ac:chgData name="Marcus Chick" userId="1c7f9933-b7e5-4f01-8fc4-5a382b100e7b" providerId="ADAL" clId="{19C8AA67-3B73-4AFD-8965-52D3D3207394}" dt="2025-03-27T17:31:06.885" v="14434"/>
          <ac:picMkLst>
            <pc:docMk/>
            <pc:sldMk cId="4199733422" sldId="259"/>
            <ac:picMk id="3" creationId="{658BE544-9C45-E045-639A-1565111D3C1D}"/>
          </ac:picMkLst>
        </pc:picChg>
        <pc:picChg chg="add del mod">
          <ac:chgData name="Marcus Chick" userId="1c7f9933-b7e5-4f01-8fc4-5a382b100e7b" providerId="ADAL" clId="{19C8AA67-3B73-4AFD-8965-52D3D3207394}" dt="2025-03-27T18:14:28.885" v="18054"/>
          <ac:picMkLst>
            <pc:docMk/>
            <pc:sldMk cId="4199733422" sldId="259"/>
            <ac:picMk id="13" creationId="{CD40346D-0F81-D490-33DC-41E9EEA4AC0F}"/>
          </ac:picMkLst>
        </pc:picChg>
        <pc:picChg chg="add del mod">
          <ac:chgData name="Marcus Chick" userId="1c7f9933-b7e5-4f01-8fc4-5a382b100e7b" providerId="ADAL" clId="{19C8AA67-3B73-4AFD-8965-52D3D3207394}" dt="2025-03-27T21:29:38.472" v="18063" actId="478"/>
          <ac:picMkLst>
            <pc:docMk/>
            <pc:sldMk cId="4199733422" sldId="259"/>
            <ac:picMk id="14" creationId="{E3F32940-0D16-7F57-DE5D-02D4E92EA98F}"/>
          </ac:picMkLst>
        </pc:picChg>
      </pc:sldChg>
      <pc:sldChg chg="addSp delSp modSp mod modTransition delAnim modAnim modNotesTx">
        <pc:chgData name="Marcus Chick" userId="1c7f9933-b7e5-4f01-8fc4-5a382b100e7b" providerId="ADAL" clId="{19C8AA67-3B73-4AFD-8965-52D3D3207394}" dt="2025-03-27T21:29:45.633" v="18065" actId="478"/>
        <pc:sldMkLst>
          <pc:docMk/>
          <pc:sldMk cId="2635249108" sldId="260"/>
        </pc:sldMkLst>
        <pc:spChg chg="mod">
          <ac:chgData name="Marcus Chick" userId="1c7f9933-b7e5-4f01-8fc4-5a382b100e7b" providerId="ADAL" clId="{19C8AA67-3B73-4AFD-8965-52D3D3207394}" dt="2025-03-27T18:01:18.645" v="18045" actId="1076"/>
          <ac:spMkLst>
            <pc:docMk/>
            <pc:sldMk cId="2635249108" sldId="260"/>
            <ac:spMk id="11" creationId="{A2D4DD79-217F-9CBC-CCEA-52FF0A253C07}"/>
          </ac:spMkLst>
        </pc:spChg>
        <pc:picChg chg="add del mod">
          <ac:chgData name="Marcus Chick" userId="1c7f9933-b7e5-4f01-8fc4-5a382b100e7b" providerId="ADAL" clId="{19C8AA67-3B73-4AFD-8965-52D3D3207394}" dt="2025-03-27T18:14:28.885" v="18054"/>
          <ac:picMkLst>
            <pc:docMk/>
            <pc:sldMk cId="2635249108" sldId="260"/>
            <ac:picMk id="12" creationId="{A4614C37-31B7-8358-4170-BB24552DD01E}"/>
          </ac:picMkLst>
        </pc:picChg>
        <pc:picChg chg="add del mod">
          <ac:chgData name="Marcus Chick" userId="1c7f9933-b7e5-4f01-8fc4-5a382b100e7b" providerId="ADAL" clId="{19C8AA67-3B73-4AFD-8965-52D3D3207394}" dt="2025-03-27T21:29:45.633" v="18065" actId="478"/>
          <ac:picMkLst>
            <pc:docMk/>
            <pc:sldMk cId="2635249108" sldId="260"/>
            <ac:picMk id="13" creationId="{978F1928-322F-6492-839C-C650ED98643A}"/>
          </ac:picMkLst>
        </pc:picChg>
      </pc:sldChg>
      <pc:sldChg chg="addSp delSp modSp mod modTransition modAnim modNotesTx">
        <pc:chgData name="Marcus Chick" userId="1c7f9933-b7e5-4f01-8fc4-5a382b100e7b" providerId="ADAL" clId="{19C8AA67-3B73-4AFD-8965-52D3D3207394}" dt="2025-03-27T18:16:26.184" v="18059"/>
        <pc:sldMkLst>
          <pc:docMk/>
          <pc:sldMk cId="1127063709" sldId="261"/>
        </pc:sldMkLst>
        <pc:spChg chg="add mod">
          <ac:chgData name="Marcus Chick" userId="1c7f9933-b7e5-4f01-8fc4-5a382b100e7b" providerId="ADAL" clId="{19C8AA67-3B73-4AFD-8965-52D3D3207394}" dt="2025-03-25T22:26:12.894" v="9715" actId="1076"/>
          <ac:spMkLst>
            <pc:docMk/>
            <pc:sldMk cId="1127063709" sldId="261"/>
            <ac:spMk id="3" creationId="{4E96CC2C-F72D-03B3-EAE5-460AB3E1C51C}"/>
          </ac:spMkLst>
        </pc:spChg>
        <pc:spChg chg="add mod">
          <ac:chgData name="Marcus Chick" userId="1c7f9933-b7e5-4f01-8fc4-5a382b100e7b" providerId="ADAL" clId="{19C8AA67-3B73-4AFD-8965-52D3D3207394}" dt="2025-03-25T22:27:06.561" v="9748" actId="20577"/>
          <ac:spMkLst>
            <pc:docMk/>
            <pc:sldMk cId="1127063709" sldId="261"/>
            <ac:spMk id="8" creationId="{F2589BFC-5A4A-AD5A-E409-783940700D3F}"/>
          </ac:spMkLst>
        </pc:spChg>
        <pc:spChg chg="add mod">
          <ac:chgData name="Marcus Chick" userId="1c7f9933-b7e5-4f01-8fc4-5a382b100e7b" providerId="ADAL" clId="{19C8AA67-3B73-4AFD-8965-52D3D3207394}" dt="2025-03-25T22:32:36.585" v="10377" actId="20577"/>
          <ac:spMkLst>
            <pc:docMk/>
            <pc:sldMk cId="1127063709" sldId="261"/>
            <ac:spMk id="9" creationId="{342C77CD-2009-4C57-596C-9E6829017725}"/>
          </ac:spMkLst>
        </pc:spChg>
        <pc:picChg chg="add del mod">
          <ac:chgData name="Marcus Chick" userId="1c7f9933-b7e5-4f01-8fc4-5a382b100e7b" providerId="ADAL" clId="{19C8AA67-3B73-4AFD-8965-52D3D3207394}" dt="2025-03-27T18:14:28.885" v="18054"/>
          <ac:picMkLst>
            <pc:docMk/>
            <pc:sldMk cId="1127063709" sldId="261"/>
            <ac:picMk id="10" creationId="{0BD97121-D2CC-08F5-581F-4EF9D3D2D42F}"/>
          </ac:picMkLst>
        </pc:picChg>
      </pc:sldChg>
      <pc:sldChg chg="addSp delSp modSp mod modTransition delAnim modAnim modNotesTx">
        <pc:chgData name="Marcus Chick" userId="1c7f9933-b7e5-4f01-8fc4-5a382b100e7b" providerId="ADAL" clId="{19C8AA67-3B73-4AFD-8965-52D3D3207394}" dt="2025-03-27T18:16:26.184" v="18059"/>
        <pc:sldMkLst>
          <pc:docMk/>
          <pc:sldMk cId="3450577260" sldId="262"/>
        </pc:sldMkLst>
        <pc:spChg chg="add mod">
          <ac:chgData name="Marcus Chick" userId="1c7f9933-b7e5-4f01-8fc4-5a382b100e7b" providerId="ADAL" clId="{19C8AA67-3B73-4AFD-8965-52D3D3207394}" dt="2025-03-25T22:43:53.907" v="12089" actId="20577"/>
          <ac:spMkLst>
            <pc:docMk/>
            <pc:sldMk cId="3450577260" sldId="262"/>
            <ac:spMk id="3" creationId="{938D2F15-698C-7EF7-0DF9-FA889D074FC0}"/>
          </ac:spMkLst>
        </pc:spChg>
        <pc:spChg chg="add mod">
          <ac:chgData name="Marcus Chick" userId="1c7f9933-b7e5-4f01-8fc4-5a382b100e7b" providerId="ADAL" clId="{19C8AA67-3B73-4AFD-8965-52D3D3207394}" dt="2025-03-25T22:55:04.321" v="12387" actId="1076"/>
          <ac:spMkLst>
            <pc:docMk/>
            <pc:sldMk cId="3450577260" sldId="262"/>
            <ac:spMk id="12" creationId="{F9D7AD7F-C44A-5199-E306-D8FC879A8C8A}"/>
          </ac:spMkLst>
        </pc:spChg>
        <pc:spChg chg="add mod">
          <ac:chgData name="Marcus Chick" userId="1c7f9933-b7e5-4f01-8fc4-5a382b100e7b" providerId="ADAL" clId="{19C8AA67-3B73-4AFD-8965-52D3D3207394}" dt="2025-03-25T22:55:53.266" v="12484" actId="20577"/>
          <ac:spMkLst>
            <pc:docMk/>
            <pc:sldMk cId="3450577260" sldId="262"/>
            <ac:spMk id="13" creationId="{5006C521-60E4-8AB1-A705-46285FDC879B}"/>
          </ac:spMkLst>
        </pc:spChg>
        <pc:spChg chg="add mod">
          <ac:chgData name="Marcus Chick" userId="1c7f9933-b7e5-4f01-8fc4-5a382b100e7b" providerId="ADAL" clId="{19C8AA67-3B73-4AFD-8965-52D3D3207394}" dt="2025-03-27T18:01:36.118" v="18046" actId="1076"/>
          <ac:spMkLst>
            <pc:docMk/>
            <pc:sldMk cId="3450577260" sldId="262"/>
            <ac:spMk id="14" creationId="{C4824579-36B6-D225-42D8-625BB86ED5AB}"/>
          </ac:spMkLst>
        </pc:spChg>
        <pc:picChg chg="add del mod">
          <ac:chgData name="Marcus Chick" userId="1c7f9933-b7e5-4f01-8fc4-5a382b100e7b" providerId="ADAL" clId="{19C8AA67-3B73-4AFD-8965-52D3D3207394}" dt="2025-03-27T18:14:28.885" v="18054"/>
          <ac:picMkLst>
            <pc:docMk/>
            <pc:sldMk cId="3450577260" sldId="262"/>
            <ac:picMk id="8" creationId="{E97E980C-381A-1D1A-7F69-7E367E550CDF}"/>
          </ac:picMkLst>
        </pc:picChg>
      </pc:sldChg>
      <pc:sldChg chg="addSp delSp modSp modTransition modAnim modNotesTx">
        <pc:chgData name="Marcus Chick" userId="1c7f9933-b7e5-4f01-8fc4-5a382b100e7b" providerId="ADAL" clId="{19C8AA67-3B73-4AFD-8965-52D3D3207394}" dt="2025-03-27T18:16:26.184" v="18059"/>
        <pc:sldMkLst>
          <pc:docMk/>
          <pc:sldMk cId="668466274" sldId="263"/>
        </pc:sldMkLst>
        <pc:picChg chg="add del mod">
          <ac:chgData name="Marcus Chick" userId="1c7f9933-b7e5-4f01-8fc4-5a382b100e7b" providerId="ADAL" clId="{19C8AA67-3B73-4AFD-8965-52D3D3207394}" dt="2025-03-27T18:14:28.885" v="18054"/>
          <ac:picMkLst>
            <pc:docMk/>
            <pc:sldMk cId="668466274" sldId="263"/>
            <ac:picMk id="9" creationId="{0A737421-99C1-28B9-731C-247D67170429}"/>
          </ac:picMkLst>
        </pc:picChg>
      </pc:sldChg>
      <pc:sldChg chg="addSp delSp modSp add mod modTransition delAnim modAnim modNotesTx">
        <pc:chgData name="Marcus Chick" userId="1c7f9933-b7e5-4f01-8fc4-5a382b100e7b" providerId="ADAL" clId="{19C8AA67-3B73-4AFD-8965-52D3D3207394}" dt="2025-03-27T18:16:26.184" v="18059"/>
        <pc:sldMkLst>
          <pc:docMk/>
          <pc:sldMk cId="3639036402" sldId="264"/>
        </pc:sldMkLst>
        <pc:spChg chg="add mod">
          <ac:chgData name="Marcus Chick" userId="1c7f9933-b7e5-4f01-8fc4-5a382b100e7b" providerId="ADAL" clId="{19C8AA67-3B73-4AFD-8965-52D3D3207394}" dt="2025-03-25T23:00:33.139" v="12919" actId="1076"/>
          <ac:spMkLst>
            <pc:docMk/>
            <pc:sldMk cId="3639036402" sldId="264"/>
            <ac:spMk id="12" creationId="{D32FE0D5-8606-ABF3-1F49-13702D2D98BD}"/>
          </ac:spMkLst>
        </pc:spChg>
        <pc:spChg chg="add mod">
          <ac:chgData name="Marcus Chick" userId="1c7f9933-b7e5-4f01-8fc4-5a382b100e7b" providerId="ADAL" clId="{19C8AA67-3B73-4AFD-8965-52D3D3207394}" dt="2025-03-25T23:00:41.459" v="12921" actId="20577"/>
          <ac:spMkLst>
            <pc:docMk/>
            <pc:sldMk cId="3639036402" sldId="264"/>
            <ac:spMk id="13" creationId="{F5F68C6A-31EC-2D77-CBC2-779A0B90902F}"/>
          </ac:spMkLst>
        </pc:spChg>
        <pc:picChg chg="add del mod">
          <ac:chgData name="Marcus Chick" userId="1c7f9933-b7e5-4f01-8fc4-5a382b100e7b" providerId="ADAL" clId="{19C8AA67-3B73-4AFD-8965-52D3D3207394}" dt="2025-03-27T18:14:28.885" v="18054"/>
          <ac:picMkLst>
            <pc:docMk/>
            <pc:sldMk cId="3639036402" sldId="264"/>
            <ac:picMk id="3" creationId="{28A6BB76-0221-C518-2D7F-3F8B2A2402D8}"/>
          </ac:picMkLst>
        </pc:picChg>
      </pc:sldChg>
      <pc:sldChg chg="addSp delSp modSp add mod modTransition modAnim modNotesTx">
        <pc:chgData name="Marcus Chick" userId="1c7f9933-b7e5-4f01-8fc4-5a382b100e7b" providerId="ADAL" clId="{19C8AA67-3B73-4AFD-8965-52D3D3207394}" dt="2025-03-27T18:16:26.184" v="18059"/>
        <pc:sldMkLst>
          <pc:docMk/>
          <pc:sldMk cId="1723766678" sldId="265"/>
        </pc:sldMkLst>
        <pc:spChg chg="mod">
          <ac:chgData name="Marcus Chick" userId="1c7f9933-b7e5-4f01-8fc4-5a382b100e7b" providerId="ADAL" clId="{19C8AA67-3B73-4AFD-8965-52D3D3207394}" dt="2025-03-25T23:07:35.304" v="14322" actId="313"/>
          <ac:spMkLst>
            <pc:docMk/>
            <pc:sldMk cId="1723766678" sldId="265"/>
            <ac:spMk id="2" creationId="{C84FFA0E-FAA1-E445-6584-0A499687206E}"/>
          </ac:spMkLst>
        </pc:spChg>
        <pc:spChg chg="mod">
          <ac:chgData name="Marcus Chick" userId="1c7f9933-b7e5-4f01-8fc4-5a382b100e7b" providerId="ADAL" clId="{19C8AA67-3B73-4AFD-8965-52D3D3207394}" dt="2025-03-25T23:12:56.289" v="14418" actId="255"/>
          <ac:spMkLst>
            <pc:docMk/>
            <pc:sldMk cId="1723766678" sldId="265"/>
            <ac:spMk id="3" creationId="{996F788D-327E-CD38-F5C4-D3AFAFD20AA4}"/>
          </ac:spMkLst>
        </pc:spChg>
        <pc:spChg chg="mod">
          <ac:chgData name="Marcus Chick" userId="1c7f9933-b7e5-4f01-8fc4-5a382b100e7b" providerId="ADAL" clId="{19C8AA67-3B73-4AFD-8965-52D3D3207394}" dt="2025-03-25T23:13:10.674" v="14420" actId="1076"/>
          <ac:spMkLst>
            <pc:docMk/>
            <pc:sldMk cId="1723766678" sldId="265"/>
            <ac:spMk id="8" creationId="{5A01F1C0-932A-6958-5D89-5ECC20704621}"/>
          </ac:spMkLst>
        </pc:spChg>
        <pc:spChg chg="add mod">
          <ac:chgData name="Marcus Chick" userId="1c7f9933-b7e5-4f01-8fc4-5a382b100e7b" providerId="ADAL" clId="{19C8AA67-3B73-4AFD-8965-52D3D3207394}" dt="2025-03-25T23:11:58.993" v="14409" actId="1076"/>
          <ac:spMkLst>
            <pc:docMk/>
            <pc:sldMk cId="1723766678" sldId="265"/>
            <ac:spMk id="9" creationId="{EFCBD037-3B04-87EF-FF6A-1B9F6830440A}"/>
          </ac:spMkLst>
        </pc:spChg>
        <pc:spChg chg="add mod">
          <ac:chgData name="Marcus Chick" userId="1c7f9933-b7e5-4f01-8fc4-5a382b100e7b" providerId="ADAL" clId="{19C8AA67-3B73-4AFD-8965-52D3D3207394}" dt="2025-03-25T23:12:03.007" v="14410" actId="1076"/>
          <ac:spMkLst>
            <pc:docMk/>
            <pc:sldMk cId="1723766678" sldId="265"/>
            <ac:spMk id="10" creationId="{2B89CB05-D06A-F43D-8A71-B1E16D4D6DD7}"/>
          </ac:spMkLst>
        </pc:spChg>
        <pc:spChg chg="add mod">
          <ac:chgData name="Marcus Chick" userId="1c7f9933-b7e5-4f01-8fc4-5a382b100e7b" providerId="ADAL" clId="{19C8AA67-3B73-4AFD-8965-52D3D3207394}" dt="2025-03-25T23:13:05.447" v="14419" actId="1076"/>
          <ac:spMkLst>
            <pc:docMk/>
            <pc:sldMk cId="1723766678" sldId="265"/>
            <ac:spMk id="12" creationId="{5111D31C-F70B-A3FC-8D2E-1D48477FC622}"/>
          </ac:spMkLst>
        </pc:spChg>
        <pc:picChg chg="add del mod">
          <ac:chgData name="Marcus Chick" userId="1c7f9933-b7e5-4f01-8fc4-5a382b100e7b" providerId="ADAL" clId="{19C8AA67-3B73-4AFD-8965-52D3D3207394}" dt="2025-03-27T18:14:28.885" v="18054"/>
          <ac:picMkLst>
            <pc:docMk/>
            <pc:sldMk cId="1723766678" sldId="265"/>
            <ac:picMk id="11" creationId="{85C5A227-DAFD-389B-F1C5-375C5873311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D76E19-1D43-49BB-9C95-2CCEDA6D1946}" type="datetimeFigureOut">
              <a:rPr lang="en-GB" smtClean="0"/>
              <a:t>27/03/2025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43BA79-A3EF-481B-85EA-1F0673A660F2}" type="slidenum">
              <a:rPr lang="en-GB" smtClean="0"/>
              <a:t>‹#›</a:t>
            </a:fld>
            <a:endParaRPr lang="en-GB"/>
          </a:p>
        </p:txBody>
      </p:sp>
    </p:spTree>
    <p:extLst>
      <p:ext uri="{BB962C8B-B14F-4D97-AF65-F5344CB8AC3E}">
        <p14:creationId xmlns:p14="http://schemas.microsoft.com/office/powerpoint/2010/main" val="829302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 of the presentation. An attempt, in 10 minutes to discuss the idea of Theism and the problem of evil. </a:t>
            </a:r>
          </a:p>
          <a:p>
            <a:endParaRPr lang="en-GB" dirty="0"/>
          </a:p>
          <a:p>
            <a:r>
              <a:rPr lang="en-GB" dirty="0"/>
              <a:t>The presentation will discuss the Christian God and how psychologists, philosophers and theologians have attempted to understand the difficulty of evil being present. </a:t>
            </a:r>
          </a:p>
          <a:p>
            <a:endParaRPr lang="en-GB" dirty="0"/>
          </a:p>
        </p:txBody>
      </p:sp>
      <p:sp>
        <p:nvSpPr>
          <p:cNvPr id="4" name="Slide Number Placeholder 3"/>
          <p:cNvSpPr>
            <a:spLocks noGrp="1"/>
          </p:cNvSpPr>
          <p:nvPr>
            <p:ph type="sldNum" sz="quarter" idx="5"/>
          </p:nvPr>
        </p:nvSpPr>
        <p:spPr/>
        <p:txBody>
          <a:bodyPr/>
          <a:lstStyle/>
          <a:p>
            <a:fld id="{1343BA79-A3EF-481B-85EA-1F0673A660F2}" type="slidenum">
              <a:rPr lang="en-GB" smtClean="0"/>
              <a:t>1</a:t>
            </a:fld>
            <a:endParaRPr lang="en-GB"/>
          </a:p>
        </p:txBody>
      </p:sp>
    </p:spTree>
    <p:extLst>
      <p:ext uri="{BB962C8B-B14F-4D97-AF65-F5344CB8AC3E}">
        <p14:creationId xmlns:p14="http://schemas.microsoft.com/office/powerpoint/2010/main" val="616285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Objective:</a:t>
            </a:r>
          </a:p>
          <a:p>
            <a:endParaRPr lang="en-GB" dirty="0"/>
          </a:p>
          <a:p>
            <a:r>
              <a:rPr lang="en-GB" dirty="0"/>
              <a:t>The topic is vast, and has been debated, researched and presented in a number of different ways over many number of years. Due to the sheer volume of literature, thoughts, and theories the presentation could be one of many. How ever the objective in this presentation is to rest on the premise that, the existence of evil does not negate the existence of a God.</a:t>
            </a:r>
          </a:p>
          <a:p>
            <a:endParaRPr lang="en-GB" dirty="0"/>
          </a:p>
          <a:p>
            <a:r>
              <a:rPr lang="en-GB" dirty="0"/>
              <a:t>To achieve the objective, we must first establish a definition of evil. Christpher Burris definition of evil is one which will be adopted for the presentation. </a:t>
            </a:r>
          </a:p>
          <a:p>
            <a:endParaRPr lang="en-GB" dirty="0"/>
          </a:p>
          <a:p>
            <a:r>
              <a:rPr lang="en-GB" dirty="0"/>
              <a:t>The presentation then examines the logical argument presented most recently by JL Mackie against theism. </a:t>
            </a:r>
          </a:p>
          <a:p>
            <a:endParaRPr lang="en-GB" dirty="0"/>
          </a:p>
          <a:p>
            <a:r>
              <a:rPr lang="en-GB" dirty="0"/>
              <a:t>Following Mackie's argument, Swinburne provides a logical argument for evil and Theism existing. </a:t>
            </a:r>
          </a:p>
          <a:p>
            <a:endParaRPr lang="en-GB" dirty="0"/>
          </a:p>
          <a:p>
            <a:r>
              <a:rPr lang="en-GB" dirty="0"/>
              <a:t>The final point is to examine what the Christian scriptures tell us about evil. </a:t>
            </a:r>
          </a:p>
          <a:p>
            <a:endParaRPr lang="en-GB" dirty="0"/>
          </a:p>
          <a:p>
            <a:r>
              <a:rPr lang="en-GB" dirty="0"/>
              <a:t>To hopefully come to a place where we can accept that evil does not displace God. </a:t>
            </a:r>
          </a:p>
          <a:p>
            <a:endParaRPr lang="en-GB" dirty="0"/>
          </a:p>
        </p:txBody>
      </p:sp>
      <p:sp>
        <p:nvSpPr>
          <p:cNvPr id="4" name="Slide Number Placeholder 3"/>
          <p:cNvSpPr>
            <a:spLocks noGrp="1"/>
          </p:cNvSpPr>
          <p:nvPr>
            <p:ph type="sldNum" sz="quarter" idx="5"/>
          </p:nvPr>
        </p:nvSpPr>
        <p:spPr/>
        <p:txBody>
          <a:bodyPr/>
          <a:lstStyle/>
          <a:p>
            <a:fld id="{1343BA79-A3EF-481B-85EA-1F0673A660F2}" type="slidenum">
              <a:rPr lang="en-GB" smtClean="0"/>
              <a:t>2</a:t>
            </a:fld>
            <a:endParaRPr lang="en-GB"/>
          </a:p>
        </p:txBody>
      </p:sp>
    </p:spTree>
    <p:extLst>
      <p:ext uri="{BB962C8B-B14F-4D97-AF65-F5344CB8AC3E}">
        <p14:creationId xmlns:p14="http://schemas.microsoft.com/office/powerpoint/2010/main" val="4211718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Christopher T Burris is a psychologist and author of the book Evil in Mind. </a:t>
            </a:r>
          </a:p>
          <a:p>
            <a:endParaRPr lang="en-GB" dirty="0"/>
          </a:p>
          <a:p>
            <a:r>
              <a:rPr lang="en-GB" dirty="0"/>
              <a:t>It is within this book in the first chapter, Burris investigates what is meant by evil. He like myself and others before asks first the question “Why is there evil?”.  On asking this question Burris goes onto develop a definition of evil to address the why question. As in order to address the why, we must first know what it is that we are addressing. P. 3 </a:t>
            </a:r>
          </a:p>
          <a:p>
            <a:endParaRPr lang="en-GB" dirty="0"/>
          </a:p>
          <a:p>
            <a:r>
              <a:rPr lang="en-GB" dirty="0"/>
              <a:t>Burris identifies that although it may be our instinct to believe that all suffering is evil. Evil does not equal suffering, a series of unfortunate events that result in suffering would not be classed as Evil.  P 3</a:t>
            </a:r>
          </a:p>
          <a:p>
            <a:endParaRPr lang="en-GB" dirty="0"/>
          </a:p>
          <a:p>
            <a:r>
              <a:rPr lang="en-GB" dirty="0"/>
              <a:t>He expands this equation to does Evil equal inflicted suffering, and determines this not always to be the case.  P 4 </a:t>
            </a:r>
          </a:p>
          <a:p>
            <a:endParaRPr lang="en-GB" dirty="0"/>
          </a:p>
          <a:p>
            <a:r>
              <a:rPr lang="en-GB" dirty="0"/>
              <a:t>Burris uses the example of Ms X, killing 2 men to explain this. </a:t>
            </a:r>
          </a:p>
          <a:p>
            <a:r>
              <a:rPr lang="en-GB" dirty="0"/>
              <a:t> </a:t>
            </a:r>
          </a:p>
          <a:p>
            <a:r>
              <a:rPr lang="en-GB" dirty="0"/>
              <a:t>Our first response is to determine that Ms X actions are evil, before Burris introduces some circumstances that may change the readers perspective of Ms X evil actions. Such as the men about to abduct her daughter, or having subjected to Ms X to years of abuse. P 5. </a:t>
            </a:r>
          </a:p>
          <a:p>
            <a:endParaRPr lang="en-GB" dirty="0"/>
          </a:p>
          <a:p>
            <a:endParaRPr lang="en-GB" dirty="0"/>
          </a:p>
          <a:p>
            <a:r>
              <a:rPr lang="en-GB" dirty="0"/>
              <a:t>As a result, Burris provides us with the sentence to define evil as “intentionally producing harm, that is judged to be unjustifiable.” </a:t>
            </a:r>
          </a:p>
          <a:p>
            <a:endParaRPr lang="en-GB" dirty="0"/>
          </a:p>
          <a:p>
            <a:r>
              <a:rPr lang="en-GB" dirty="0"/>
              <a:t>The definition gives us a base on which to build upon. It is not perfect, Burris acknowledges this himself, however feels confident in continuing to use the three feature model. P. 8 – 9 </a:t>
            </a:r>
          </a:p>
        </p:txBody>
      </p:sp>
      <p:sp>
        <p:nvSpPr>
          <p:cNvPr id="4" name="Slide Number Placeholder 3"/>
          <p:cNvSpPr>
            <a:spLocks noGrp="1"/>
          </p:cNvSpPr>
          <p:nvPr>
            <p:ph type="sldNum" sz="quarter" idx="5"/>
          </p:nvPr>
        </p:nvSpPr>
        <p:spPr/>
        <p:txBody>
          <a:bodyPr/>
          <a:lstStyle/>
          <a:p>
            <a:fld id="{1343BA79-A3EF-481B-85EA-1F0673A660F2}" type="slidenum">
              <a:rPr lang="en-GB" smtClean="0"/>
              <a:t>3</a:t>
            </a:fld>
            <a:endParaRPr lang="en-GB"/>
          </a:p>
        </p:txBody>
      </p:sp>
    </p:spTree>
    <p:extLst>
      <p:ext uri="{BB962C8B-B14F-4D97-AF65-F5344CB8AC3E}">
        <p14:creationId xmlns:p14="http://schemas.microsoft.com/office/powerpoint/2010/main" val="4053875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worth noting despite the earlier definition of evil, some consider there to be the two types of evil.  Richard Swinburne's book The existence of God, identifies two types of evil. The book preceding Burris book, being published in 2004 identifies the two evils as being:</a:t>
            </a:r>
          </a:p>
          <a:p>
            <a:endParaRPr lang="en-GB" dirty="0"/>
          </a:p>
          <a:p>
            <a:r>
              <a:rPr lang="en-GB" dirty="0"/>
              <a:t>Natural, and Moral. P. 238 </a:t>
            </a:r>
          </a:p>
          <a:p>
            <a:endParaRPr lang="en-GB" dirty="0"/>
          </a:p>
          <a:p>
            <a:r>
              <a:rPr lang="en-GB" dirty="0"/>
              <a:t>Another psychologist theologian who holds the view that there are two types of evil is J Harold Ellens in his book published in 2011, Explaining evil. P. 10</a:t>
            </a:r>
          </a:p>
          <a:p>
            <a:endParaRPr lang="en-GB" dirty="0"/>
          </a:p>
          <a:p>
            <a:r>
              <a:rPr lang="en-GB" dirty="0"/>
              <a:t>Ellens however explains natural evil away by the free will argument, in God putting life into motion, and allowing life to take its course, stating that God takes cause and effect seriously, not intervening to prevent harm. P. 11</a:t>
            </a:r>
          </a:p>
          <a:p>
            <a:endParaRPr lang="en-GB" dirty="0"/>
          </a:p>
          <a:p>
            <a:r>
              <a:rPr lang="en-GB" dirty="0"/>
              <a:t>Ellen reinforces this point by explaining that we as humans have an “imperial” attitude that assumes the world should operate in a way which is comfortable and congenial. P.11</a:t>
            </a:r>
          </a:p>
          <a:p>
            <a:endParaRPr lang="en-GB" dirty="0"/>
          </a:p>
          <a:p>
            <a:r>
              <a:rPr lang="en-GB" dirty="0"/>
              <a:t>To further support Ellens argument, the Holy Bible in John 9, vs 3 when healing a blind man, Jesus explains that the man was born blind so that “the works or God could be displayed in him.” </a:t>
            </a:r>
          </a:p>
          <a:p>
            <a:endParaRPr lang="en-GB" dirty="0"/>
          </a:p>
          <a:p>
            <a:r>
              <a:rPr lang="en-GB" dirty="0"/>
              <a:t>The explanations may not give an answer to each individual suffering that might be considered evil, but does begin to introduce understanding in that maybe the world or our understanding of evil is not as we might once of thought. </a:t>
            </a:r>
          </a:p>
          <a:p>
            <a:endParaRPr lang="en-GB" dirty="0"/>
          </a:p>
          <a:p>
            <a:endParaRPr lang="en-GB" dirty="0"/>
          </a:p>
        </p:txBody>
      </p:sp>
      <p:sp>
        <p:nvSpPr>
          <p:cNvPr id="4" name="Slide Number Placeholder 3"/>
          <p:cNvSpPr>
            <a:spLocks noGrp="1"/>
          </p:cNvSpPr>
          <p:nvPr>
            <p:ph type="sldNum" sz="quarter" idx="5"/>
          </p:nvPr>
        </p:nvSpPr>
        <p:spPr/>
        <p:txBody>
          <a:bodyPr/>
          <a:lstStyle/>
          <a:p>
            <a:fld id="{1343BA79-A3EF-481B-85EA-1F0673A660F2}" type="slidenum">
              <a:rPr lang="en-GB" smtClean="0"/>
              <a:t>4</a:t>
            </a:fld>
            <a:endParaRPr lang="en-GB"/>
          </a:p>
        </p:txBody>
      </p:sp>
    </p:spTree>
    <p:extLst>
      <p:ext uri="{BB962C8B-B14F-4D97-AF65-F5344CB8AC3E}">
        <p14:creationId xmlns:p14="http://schemas.microsoft.com/office/powerpoint/2010/main" val="3874578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leads me to JL Mackie argument to contend with the notion that God is omnipotent and wholly good. JL Mackie's argument is a logical one and one which is to cause disruption rather that come to a logical conclusion for the existence of evil. Yujin Nagasawa examines this conclusion in his book The problem of evil for atheists, published in 2024. P 10. </a:t>
            </a:r>
          </a:p>
          <a:p>
            <a:endParaRPr lang="en-GB" dirty="0"/>
          </a:p>
          <a:p>
            <a:r>
              <a:rPr lang="en-GB" dirty="0"/>
              <a:t>God is omnipotent, so that God is a deity that is all powerful. Something that theologians would agree on. Scriptures states in Colossians 1:16: “for by him all things were created, in heaven and on earth, visible and invisible, whether thrones dominions or rulers or authorities, all things were created through him and for him.” </a:t>
            </a:r>
          </a:p>
          <a:p>
            <a:endParaRPr lang="en-GB" dirty="0"/>
          </a:p>
          <a:p>
            <a:r>
              <a:rPr lang="en-GB" dirty="0"/>
              <a:t>Revelation 4 vs 11, “ you are worthy, our Lord and God to receive glory and honour and power, for you created all things, and by your will they were created and have their being.” </a:t>
            </a:r>
          </a:p>
          <a:p>
            <a:endParaRPr lang="en-GB" dirty="0"/>
          </a:p>
          <a:p>
            <a:r>
              <a:rPr lang="en-GB" dirty="0"/>
              <a:t>God is wholly good evidenced in Psalm 100: 5, 1 John 1:5. </a:t>
            </a:r>
          </a:p>
          <a:p>
            <a:endParaRPr lang="en-GB" dirty="0"/>
          </a:p>
          <a:p>
            <a:r>
              <a:rPr lang="en-GB" dirty="0"/>
              <a:t>The final part of Mackie's argument is the existence of Evil. </a:t>
            </a:r>
          </a:p>
          <a:p>
            <a:endParaRPr lang="en-GB" dirty="0"/>
          </a:p>
          <a:p>
            <a:r>
              <a:rPr lang="en-GB" dirty="0"/>
              <a:t>Mackie argues that all 3 statements can not coexist. As evil is evident, this puts theologians in a difficult position to agree on point 1 and 2, because an all-powerful God, who is wholly good would surely want to eradicate all evil. Therefore JL Mackie concludes that if God exists he can not be omnipotent, or he can not be wholly good, because Evil is evident. </a:t>
            </a:r>
          </a:p>
          <a:p>
            <a:endParaRPr lang="en-GB" dirty="0"/>
          </a:p>
          <a:p>
            <a:endParaRPr lang="en-GB" dirty="0"/>
          </a:p>
        </p:txBody>
      </p:sp>
      <p:sp>
        <p:nvSpPr>
          <p:cNvPr id="4" name="Slide Number Placeholder 3"/>
          <p:cNvSpPr>
            <a:spLocks noGrp="1"/>
          </p:cNvSpPr>
          <p:nvPr>
            <p:ph type="sldNum" sz="quarter" idx="5"/>
          </p:nvPr>
        </p:nvSpPr>
        <p:spPr/>
        <p:txBody>
          <a:bodyPr/>
          <a:lstStyle/>
          <a:p>
            <a:fld id="{1343BA79-A3EF-481B-85EA-1F0673A660F2}" type="slidenum">
              <a:rPr lang="en-GB" smtClean="0"/>
              <a:t>5</a:t>
            </a:fld>
            <a:endParaRPr lang="en-GB"/>
          </a:p>
        </p:txBody>
      </p:sp>
    </p:spTree>
    <p:extLst>
      <p:ext uri="{BB962C8B-B14F-4D97-AF65-F5344CB8AC3E}">
        <p14:creationId xmlns:p14="http://schemas.microsoft.com/office/powerpoint/2010/main" val="460672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Swinburne provides an argument that Evil existing does not mean that God can not. </a:t>
            </a:r>
          </a:p>
          <a:p>
            <a:endParaRPr lang="en-GB" dirty="0"/>
          </a:p>
          <a:p>
            <a:r>
              <a:rPr lang="en-GB" dirty="0"/>
              <a:t>Swinburne begins with examining evils as serving greater goods. Swinburne argues that because there is evil in the world we are able to experience emotions which would be considered good. An example he gives of this is showing courage, it is only through suffering that we may be able to express this emotion, or empathy, again only through suffering would we be able to express this emotion. P. 241</a:t>
            </a:r>
          </a:p>
          <a:p>
            <a:endParaRPr lang="en-GB" dirty="0"/>
          </a:p>
          <a:p>
            <a:r>
              <a:rPr lang="en-GB" dirty="0"/>
              <a:t>God himself is often described as a jealous God as found in Exodus 20 verse 5, one can not be jealous if there is not someone trying to take something belonging to you.</a:t>
            </a:r>
          </a:p>
          <a:p>
            <a:endParaRPr lang="en-GB" dirty="0"/>
          </a:p>
          <a:p>
            <a:r>
              <a:rPr lang="en-GB" dirty="0"/>
              <a:t>Swinburne also goes on to explain why God would remain hidden and why he may not intervene in situations that result in evil. In that if we as humans were to understand there to be an afterlife, and we knew the decisions we would have to make in order to obtain the afterlife then logically it would be presumed that everyone would make those choices. Therefore cheapening freewill. P 270</a:t>
            </a:r>
          </a:p>
          <a:p>
            <a:endParaRPr lang="en-GB" dirty="0"/>
          </a:p>
          <a:p>
            <a:r>
              <a:rPr lang="en-GB" dirty="0"/>
              <a:t>Gods intention in creating us in his image, as beings of freewill means that he does not intervene in our free will choices whether they be to do good or to do evil. </a:t>
            </a:r>
          </a:p>
          <a:p>
            <a:endParaRPr lang="en-GB" dirty="0"/>
          </a:p>
          <a:p>
            <a:r>
              <a:rPr lang="en-GB" dirty="0"/>
              <a:t>Swinburne's final point is some may argue there is too much evil in the world for any of it to serve a greater good. The argument against this is that surely even a lifetime of suffering would be justified if for all of eternity there was no more. </a:t>
            </a:r>
          </a:p>
        </p:txBody>
      </p:sp>
      <p:sp>
        <p:nvSpPr>
          <p:cNvPr id="4" name="Slide Number Placeholder 3"/>
          <p:cNvSpPr>
            <a:spLocks noGrp="1"/>
          </p:cNvSpPr>
          <p:nvPr>
            <p:ph type="sldNum" sz="quarter" idx="5"/>
          </p:nvPr>
        </p:nvSpPr>
        <p:spPr/>
        <p:txBody>
          <a:bodyPr/>
          <a:lstStyle/>
          <a:p>
            <a:fld id="{1343BA79-A3EF-481B-85EA-1F0673A660F2}" type="slidenum">
              <a:rPr lang="en-GB" smtClean="0"/>
              <a:t>6</a:t>
            </a:fld>
            <a:endParaRPr lang="en-GB"/>
          </a:p>
        </p:txBody>
      </p:sp>
    </p:spTree>
    <p:extLst>
      <p:ext uri="{BB962C8B-B14F-4D97-AF65-F5344CB8AC3E}">
        <p14:creationId xmlns:p14="http://schemas.microsoft.com/office/powerpoint/2010/main" val="12704158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Theologians’ and philosophers views are important and valid, as I would hope that their research and theories as based on scripture. </a:t>
            </a:r>
          </a:p>
          <a:p>
            <a:endParaRPr lang="en-GB" dirty="0"/>
          </a:p>
          <a:p>
            <a:r>
              <a:rPr lang="en-GB" dirty="0"/>
              <a:t>What we do find in the bible is the acknowledgement of evil existing. Genesis 2:17 What is interesting about this verse is that the evil depicted in the scripture is not an act of harm as we earlier defined evil to be. But the evil existing in the garden is the knowledge of good and evil. Whether evil acts already existed or the simple of act of going against Gods will is considered the evil act would require a lot more research. What we can conclude is that knowledge of evil existed in Gods creation. </a:t>
            </a:r>
          </a:p>
          <a:p>
            <a:endParaRPr lang="en-GB" dirty="0"/>
          </a:p>
          <a:p>
            <a:r>
              <a:rPr lang="en-GB" dirty="0"/>
              <a:t>The reason man is able to go against Gods will is because quite simply we are created as free will beings. We have the choice to do good or evil. As a result of mans evil act in disobeying Gods instructions not only did knowledge of good and evil enter the world, but evil acts entered the world as found in the story of Cain and Abel. </a:t>
            </a:r>
          </a:p>
          <a:p>
            <a:endParaRPr lang="en-GB" dirty="0"/>
          </a:p>
          <a:p>
            <a:r>
              <a:rPr lang="en-GB" dirty="0"/>
              <a:t>As a result of these acts Jesus identifies evil as being something from which we require deliverance in Matthew 6:13 when providing the Lords prayer. Therefore evil is something which we require to be rescued from. </a:t>
            </a:r>
          </a:p>
        </p:txBody>
      </p:sp>
      <p:sp>
        <p:nvSpPr>
          <p:cNvPr id="4" name="Slide Number Placeholder 3"/>
          <p:cNvSpPr>
            <a:spLocks noGrp="1"/>
          </p:cNvSpPr>
          <p:nvPr>
            <p:ph type="sldNum" sz="quarter" idx="5"/>
          </p:nvPr>
        </p:nvSpPr>
        <p:spPr/>
        <p:txBody>
          <a:bodyPr/>
          <a:lstStyle/>
          <a:p>
            <a:fld id="{1343BA79-A3EF-481B-85EA-1F0673A660F2}" type="slidenum">
              <a:rPr lang="en-GB" smtClean="0"/>
              <a:t>7</a:t>
            </a:fld>
            <a:endParaRPr lang="en-GB"/>
          </a:p>
        </p:txBody>
      </p:sp>
    </p:spTree>
    <p:extLst>
      <p:ext uri="{BB962C8B-B14F-4D97-AF65-F5344CB8AC3E}">
        <p14:creationId xmlns:p14="http://schemas.microsoft.com/office/powerpoint/2010/main" val="1858420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bible does not deny evil, and in fact gives account and reason for the existence of evil and how it came to be and entered the world. </a:t>
            </a:r>
          </a:p>
          <a:p>
            <a:endParaRPr lang="en-GB" dirty="0"/>
          </a:p>
          <a:p>
            <a:r>
              <a:rPr lang="en-GB" dirty="0"/>
              <a:t>The argument for God being omnipotent, being all powerful to eradicate sin is fulfilled within the Christian Bible with the crucifixion of Jesus Christ. John 3:16 </a:t>
            </a:r>
          </a:p>
          <a:p>
            <a:endParaRPr lang="en-GB" dirty="0"/>
          </a:p>
          <a:p>
            <a:r>
              <a:rPr lang="en-GB" dirty="0"/>
              <a:t>Further more Gods all powerful nature is evidenced in Luke 22:42 whereby Jesus in suffering requests that God put an end to it. However God being omnipotent persisted with his will in this matter. For mans sin to be atoned for. And therefore providing the deliverance from evil that is required. It was not Gods intention for man to suffer, but mans actions which resulted in suffering.  </a:t>
            </a:r>
          </a:p>
          <a:p>
            <a:endParaRPr lang="en-GB" dirty="0"/>
          </a:p>
          <a:p>
            <a:endParaRPr lang="en-GB" dirty="0"/>
          </a:p>
        </p:txBody>
      </p:sp>
      <p:sp>
        <p:nvSpPr>
          <p:cNvPr id="4" name="Slide Number Placeholder 3"/>
          <p:cNvSpPr>
            <a:spLocks noGrp="1"/>
          </p:cNvSpPr>
          <p:nvPr>
            <p:ph type="sldNum" sz="quarter" idx="5"/>
          </p:nvPr>
        </p:nvSpPr>
        <p:spPr/>
        <p:txBody>
          <a:bodyPr/>
          <a:lstStyle/>
          <a:p>
            <a:fld id="{1343BA79-A3EF-481B-85EA-1F0673A660F2}" type="slidenum">
              <a:rPr lang="en-GB" smtClean="0"/>
              <a:t>8</a:t>
            </a:fld>
            <a:endParaRPr lang="en-GB"/>
          </a:p>
        </p:txBody>
      </p:sp>
    </p:spTree>
    <p:extLst>
      <p:ext uri="{BB962C8B-B14F-4D97-AF65-F5344CB8AC3E}">
        <p14:creationId xmlns:p14="http://schemas.microsoft.com/office/powerpoint/2010/main" val="6597383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examining the evidence presented by the scriptures in the Christian Holy Bible, Evil can exist, and their God continue to be omnipotent and wholly good. </a:t>
            </a:r>
          </a:p>
          <a:p>
            <a:endParaRPr lang="en-GB" dirty="0"/>
          </a:p>
          <a:p>
            <a:r>
              <a:rPr lang="en-GB" dirty="0"/>
              <a:t>The presentation is a very brief attempt to bring back the thinking of Theism, despite evil. </a:t>
            </a:r>
          </a:p>
        </p:txBody>
      </p:sp>
      <p:sp>
        <p:nvSpPr>
          <p:cNvPr id="4" name="Slide Number Placeholder 3"/>
          <p:cNvSpPr>
            <a:spLocks noGrp="1"/>
          </p:cNvSpPr>
          <p:nvPr>
            <p:ph type="sldNum" sz="quarter" idx="5"/>
          </p:nvPr>
        </p:nvSpPr>
        <p:spPr/>
        <p:txBody>
          <a:bodyPr/>
          <a:lstStyle/>
          <a:p>
            <a:fld id="{1343BA79-A3EF-481B-85EA-1F0673A660F2}" type="slidenum">
              <a:rPr lang="en-GB" smtClean="0"/>
              <a:t>9</a:t>
            </a:fld>
            <a:endParaRPr lang="en-GB"/>
          </a:p>
        </p:txBody>
      </p:sp>
    </p:spTree>
    <p:extLst>
      <p:ext uri="{BB962C8B-B14F-4D97-AF65-F5344CB8AC3E}">
        <p14:creationId xmlns:p14="http://schemas.microsoft.com/office/powerpoint/2010/main" val="34157112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B25ACB-CB19-4FE8-9A1B-2B93B24EBF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9FA7D1-7988-65E8-3551-6B2BD48474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35D2AD-4E04-FB5B-B3CF-17996DCB67D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0855552-1AA3-0E5C-D7F9-28C9971E8EEF}"/>
              </a:ext>
            </a:extLst>
          </p:cNvPr>
          <p:cNvSpPr>
            <a:spLocks noGrp="1"/>
          </p:cNvSpPr>
          <p:nvPr>
            <p:ph type="sldNum" sz="quarter" idx="5"/>
          </p:nvPr>
        </p:nvSpPr>
        <p:spPr/>
        <p:txBody>
          <a:bodyPr/>
          <a:lstStyle/>
          <a:p>
            <a:fld id="{1343BA79-A3EF-481B-85EA-1F0673A660F2}" type="slidenum">
              <a:rPr lang="en-GB" smtClean="0"/>
              <a:t>10</a:t>
            </a:fld>
            <a:endParaRPr lang="en-GB"/>
          </a:p>
        </p:txBody>
      </p:sp>
    </p:spTree>
    <p:extLst>
      <p:ext uri="{BB962C8B-B14F-4D97-AF65-F5344CB8AC3E}">
        <p14:creationId xmlns:p14="http://schemas.microsoft.com/office/powerpoint/2010/main" val="785804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0FD32-F513-559B-4145-C46EE26676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F915E6-D942-076D-09E6-805FD4956F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2C7B64-FC4D-CA79-30A2-7AF042358471}"/>
              </a:ext>
            </a:extLst>
          </p:cNvPr>
          <p:cNvSpPr>
            <a:spLocks noGrp="1"/>
          </p:cNvSpPr>
          <p:nvPr>
            <p:ph type="dt" sz="half" idx="10"/>
          </p:nvPr>
        </p:nvSpPr>
        <p:spPr/>
        <p:txBody>
          <a:bodyPr/>
          <a:lstStyle/>
          <a:p>
            <a:fld id="{D8609B9D-DD1A-4F83-B8B8-8FFADC722ED0}" type="datetimeFigureOut">
              <a:rPr lang="en-GB" smtClean="0"/>
              <a:t>27/03/2025</a:t>
            </a:fld>
            <a:endParaRPr lang="en-GB"/>
          </a:p>
        </p:txBody>
      </p:sp>
      <p:sp>
        <p:nvSpPr>
          <p:cNvPr id="5" name="Footer Placeholder 4">
            <a:extLst>
              <a:ext uri="{FF2B5EF4-FFF2-40B4-BE49-F238E27FC236}">
                <a16:creationId xmlns:a16="http://schemas.microsoft.com/office/drawing/2014/main" id="{FCC05FAA-CFF8-6CF1-455D-54C7018B48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2397B1-E28B-2BEE-0AAB-25029AC50AB2}"/>
              </a:ext>
            </a:extLst>
          </p:cNvPr>
          <p:cNvSpPr>
            <a:spLocks noGrp="1"/>
          </p:cNvSpPr>
          <p:nvPr>
            <p:ph type="sldNum" sz="quarter" idx="12"/>
          </p:nvPr>
        </p:nvSpPr>
        <p:spPr/>
        <p:txBody>
          <a:bodyPr/>
          <a:lstStyle/>
          <a:p>
            <a:fld id="{C5CF153C-543E-4133-B1A3-17CE69053A2E}" type="slidenum">
              <a:rPr lang="en-GB" smtClean="0"/>
              <a:t>‹#›</a:t>
            </a:fld>
            <a:endParaRPr lang="en-GB"/>
          </a:p>
        </p:txBody>
      </p:sp>
    </p:spTree>
    <p:extLst>
      <p:ext uri="{BB962C8B-B14F-4D97-AF65-F5344CB8AC3E}">
        <p14:creationId xmlns:p14="http://schemas.microsoft.com/office/powerpoint/2010/main" val="2895903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8A767-73D2-2EA8-C7D1-0AFF3F14D4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03937E-FBD1-C931-4B7C-9EFDF89C29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724616-6E78-1A96-7E53-16FDAF29AC4E}"/>
              </a:ext>
            </a:extLst>
          </p:cNvPr>
          <p:cNvSpPr>
            <a:spLocks noGrp="1"/>
          </p:cNvSpPr>
          <p:nvPr>
            <p:ph type="dt" sz="half" idx="10"/>
          </p:nvPr>
        </p:nvSpPr>
        <p:spPr/>
        <p:txBody>
          <a:bodyPr/>
          <a:lstStyle/>
          <a:p>
            <a:fld id="{D8609B9D-DD1A-4F83-B8B8-8FFADC722ED0}" type="datetimeFigureOut">
              <a:rPr lang="en-GB" smtClean="0"/>
              <a:t>27/03/2025</a:t>
            </a:fld>
            <a:endParaRPr lang="en-GB"/>
          </a:p>
        </p:txBody>
      </p:sp>
      <p:sp>
        <p:nvSpPr>
          <p:cNvPr id="5" name="Footer Placeholder 4">
            <a:extLst>
              <a:ext uri="{FF2B5EF4-FFF2-40B4-BE49-F238E27FC236}">
                <a16:creationId xmlns:a16="http://schemas.microsoft.com/office/drawing/2014/main" id="{190C8658-C620-E7AD-2755-EBED96A8FB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19D446-C774-4E55-70FA-07CCD6469D9F}"/>
              </a:ext>
            </a:extLst>
          </p:cNvPr>
          <p:cNvSpPr>
            <a:spLocks noGrp="1"/>
          </p:cNvSpPr>
          <p:nvPr>
            <p:ph type="sldNum" sz="quarter" idx="12"/>
          </p:nvPr>
        </p:nvSpPr>
        <p:spPr/>
        <p:txBody>
          <a:bodyPr/>
          <a:lstStyle/>
          <a:p>
            <a:fld id="{C5CF153C-543E-4133-B1A3-17CE69053A2E}" type="slidenum">
              <a:rPr lang="en-GB" smtClean="0"/>
              <a:t>‹#›</a:t>
            </a:fld>
            <a:endParaRPr lang="en-GB"/>
          </a:p>
        </p:txBody>
      </p:sp>
    </p:spTree>
    <p:extLst>
      <p:ext uri="{BB962C8B-B14F-4D97-AF65-F5344CB8AC3E}">
        <p14:creationId xmlns:p14="http://schemas.microsoft.com/office/powerpoint/2010/main" val="3486020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52B0C-3287-15F3-3A01-816DC6D292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E58B92-1685-E162-CB69-F8755C0DA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AA626B-C00F-0E57-2C93-4527702D38C3}"/>
              </a:ext>
            </a:extLst>
          </p:cNvPr>
          <p:cNvSpPr>
            <a:spLocks noGrp="1"/>
          </p:cNvSpPr>
          <p:nvPr>
            <p:ph type="dt" sz="half" idx="10"/>
          </p:nvPr>
        </p:nvSpPr>
        <p:spPr/>
        <p:txBody>
          <a:bodyPr/>
          <a:lstStyle/>
          <a:p>
            <a:fld id="{D8609B9D-DD1A-4F83-B8B8-8FFADC722ED0}" type="datetimeFigureOut">
              <a:rPr lang="en-GB" smtClean="0"/>
              <a:t>27/03/2025</a:t>
            </a:fld>
            <a:endParaRPr lang="en-GB"/>
          </a:p>
        </p:txBody>
      </p:sp>
      <p:sp>
        <p:nvSpPr>
          <p:cNvPr id="5" name="Footer Placeholder 4">
            <a:extLst>
              <a:ext uri="{FF2B5EF4-FFF2-40B4-BE49-F238E27FC236}">
                <a16:creationId xmlns:a16="http://schemas.microsoft.com/office/drawing/2014/main" id="{D114E9A1-53A0-1625-578F-D97D0F06FD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599375-DA0B-AB77-BC65-75F1AC927342}"/>
              </a:ext>
            </a:extLst>
          </p:cNvPr>
          <p:cNvSpPr>
            <a:spLocks noGrp="1"/>
          </p:cNvSpPr>
          <p:nvPr>
            <p:ph type="sldNum" sz="quarter" idx="12"/>
          </p:nvPr>
        </p:nvSpPr>
        <p:spPr/>
        <p:txBody>
          <a:bodyPr/>
          <a:lstStyle/>
          <a:p>
            <a:fld id="{C5CF153C-543E-4133-B1A3-17CE69053A2E}" type="slidenum">
              <a:rPr lang="en-GB" smtClean="0"/>
              <a:t>‹#›</a:t>
            </a:fld>
            <a:endParaRPr lang="en-GB"/>
          </a:p>
        </p:txBody>
      </p:sp>
    </p:spTree>
    <p:extLst>
      <p:ext uri="{BB962C8B-B14F-4D97-AF65-F5344CB8AC3E}">
        <p14:creationId xmlns:p14="http://schemas.microsoft.com/office/powerpoint/2010/main" val="3542784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9FD4A-08EC-4812-34EF-B7400C2736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5864B4-60BD-70E6-28C7-770311744D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BC669F-4B39-D458-5337-28F536583B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8D62F4-9A75-F3D5-5824-2E48E02D7DF0}"/>
              </a:ext>
            </a:extLst>
          </p:cNvPr>
          <p:cNvSpPr>
            <a:spLocks noGrp="1"/>
          </p:cNvSpPr>
          <p:nvPr>
            <p:ph type="dt" sz="half" idx="10"/>
          </p:nvPr>
        </p:nvSpPr>
        <p:spPr/>
        <p:txBody>
          <a:bodyPr/>
          <a:lstStyle/>
          <a:p>
            <a:fld id="{D8609B9D-DD1A-4F83-B8B8-8FFADC722ED0}" type="datetimeFigureOut">
              <a:rPr lang="en-GB" smtClean="0"/>
              <a:t>27/03/2025</a:t>
            </a:fld>
            <a:endParaRPr lang="en-GB"/>
          </a:p>
        </p:txBody>
      </p:sp>
      <p:sp>
        <p:nvSpPr>
          <p:cNvPr id="6" name="Footer Placeholder 5">
            <a:extLst>
              <a:ext uri="{FF2B5EF4-FFF2-40B4-BE49-F238E27FC236}">
                <a16:creationId xmlns:a16="http://schemas.microsoft.com/office/drawing/2014/main" id="{BD330A2B-2AF9-B99F-F18B-90AE2A9654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67BBBA-235F-8791-4C39-96A91B12676C}"/>
              </a:ext>
            </a:extLst>
          </p:cNvPr>
          <p:cNvSpPr>
            <a:spLocks noGrp="1"/>
          </p:cNvSpPr>
          <p:nvPr>
            <p:ph type="sldNum" sz="quarter" idx="12"/>
          </p:nvPr>
        </p:nvSpPr>
        <p:spPr/>
        <p:txBody>
          <a:bodyPr/>
          <a:lstStyle/>
          <a:p>
            <a:fld id="{C5CF153C-543E-4133-B1A3-17CE69053A2E}" type="slidenum">
              <a:rPr lang="en-GB" smtClean="0"/>
              <a:t>‹#›</a:t>
            </a:fld>
            <a:endParaRPr lang="en-GB"/>
          </a:p>
        </p:txBody>
      </p:sp>
    </p:spTree>
    <p:extLst>
      <p:ext uri="{BB962C8B-B14F-4D97-AF65-F5344CB8AC3E}">
        <p14:creationId xmlns:p14="http://schemas.microsoft.com/office/powerpoint/2010/main" val="2200598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20443-D772-ADC5-E22E-112B4C82067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FA1272-551F-C8DA-DC03-0928B1C28D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F7BB66-0CF8-C59A-0A25-549CCAB916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94F478-7FB7-1B40-F0CF-D7C37B9D3B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6364BD-039C-C659-5EB4-33EDE2D769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20F359-F6B5-8E29-E176-BA1390ED3ABB}"/>
              </a:ext>
            </a:extLst>
          </p:cNvPr>
          <p:cNvSpPr>
            <a:spLocks noGrp="1"/>
          </p:cNvSpPr>
          <p:nvPr>
            <p:ph type="dt" sz="half" idx="10"/>
          </p:nvPr>
        </p:nvSpPr>
        <p:spPr/>
        <p:txBody>
          <a:bodyPr/>
          <a:lstStyle/>
          <a:p>
            <a:fld id="{D8609B9D-DD1A-4F83-B8B8-8FFADC722ED0}" type="datetimeFigureOut">
              <a:rPr lang="en-GB" smtClean="0"/>
              <a:t>27/03/2025</a:t>
            </a:fld>
            <a:endParaRPr lang="en-GB"/>
          </a:p>
        </p:txBody>
      </p:sp>
      <p:sp>
        <p:nvSpPr>
          <p:cNvPr id="8" name="Footer Placeholder 7">
            <a:extLst>
              <a:ext uri="{FF2B5EF4-FFF2-40B4-BE49-F238E27FC236}">
                <a16:creationId xmlns:a16="http://schemas.microsoft.com/office/drawing/2014/main" id="{2C1A2090-8332-1471-1218-4BB4A9D415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2F181A1-D839-2009-8746-06930FE74D0E}"/>
              </a:ext>
            </a:extLst>
          </p:cNvPr>
          <p:cNvSpPr>
            <a:spLocks noGrp="1"/>
          </p:cNvSpPr>
          <p:nvPr>
            <p:ph type="sldNum" sz="quarter" idx="12"/>
          </p:nvPr>
        </p:nvSpPr>
        <p:spPr/>
        <p:txBody>
          <a:bodyPr/>
          <a:lstStyle/>
          <a:p>
            <a:fld id="{C5CF153C-543E-4133-B1A3-17CE69053A2E}" type="slidenum">
              <a:rPr lang="en-GB" smtClean="0"/>
              <a:t>‹#›</a:t>
            </a:fld>
            <a:endParaRPr lang="en-GB"/>
          </a:p>
        </p:txBody>
      </p:sp>
    </p:spTree>
    <p:extLst>
      <p:ext uri="{BB962C8B-B14F-4D97-AF65-F5344CB8AC3E}">
        <p14:creationId xmlns:p14="http://schemas.microsoft.com/office/powerpoint/2010/main" val="818978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D394E-65BE-AFE0-4107-BE97DAA5043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EE77A0-90C6-D965-1909-9A6FC6414CC4}"/>
              </a:ext>
            </a:extLst>
          </p:cNvPr>
          <p:cNvSpPr>
            <a:spLocks noGrp="1"/>
          </p:cNvSpPr>
          <p:nvPr>
            <p:ph type="dt" sz="half" idx="10"/>
          </p:nvPr>
        </p:nvSpPr>
        <p:spPr/>
        <p:txBody>
          <a:bodyPr/>
          <a:lstStyle/>
          <a:p>
            <a:fld id="{D8609B9D-DD1A-4F83-B8B8-8FFADC722ED0}" type="datetimeFigureOut">
              <a:rPr lang="en-GB" smtClean="0"/>
              <a:t>27/03/2025</a:t>
            </a:fld>
            <a:endParaRPr lang="en-GB"/>
          </a:p>
        </p:txBody>
      </p:sp>
      <p:sp>
        <p:nvSpPr>
          <p:cNvPr id="4" name="Footer Placeholder 3">
            <a:extLst>
              <a:ext uri="{FF2B5EF4-FFF2-40B4-BE49-F238E27FC236}">
                <a16:creationId xmlns:a16="http://schemas.microsoft.com/office/drawing/2014/main" id="{D96BF170-3C81-2D69-803F-5F78C1718C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324143-1FDB-B07A-D2D5-399E4B794002}"/>
              </a:ext>
            </a:extLst>
          </p:cNvPr>
          <p:cNvSpPr>
            <a:spLocks noGrp="1"/>
          </p:cNvSpPr>
          <p:nvPr>
            <p:ph type="sldNum" sz="quarter" idx="12"/>
          </p:nvPr>
        </p:nvSpPr>
        <p:spPr/>
        <p:txBody>
          <a:bodyPr/>
          <a:lstStyle/>
          <a:p>
            <a:fld id="{C5CF153C-543E-4133-B1A3-17CE69053A2E}" type="slidenum">
              <a:rPr lang="en-GB" smtClean="0"/>
              <a:t>‹#›</a:t>
            </a:fld>
            <a:endParaRPr lang="en-GB"/>
          </a:p>
        </p:txBody>
      </p:sp>
    </p:spTree>
    <p:extLst>
      <p:ext uri="{BB962C8B-B14F-4D97-AF65-F5344CB8AC3E}">
        <p14:creationId xmlns:p14="http://schemas.microsoft.com/office/powerpoint/2010/main" val="3032283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E4C367-8539-8415-0889-6570F78DC76D}"/>
              </a:ext>
            </a:extLst>
          </p:cNvPr>
          <p:cNvSpPr>
            <a:spLocks noGrp="1"/>
          </p:cNvSpPr>
          <p:nvPr>
            <p:ph type="dt" sz="half" idx="10"/>
          </p:nvPr>
        </p:nvSpPr>
        <p:spPr/>
        <p:txBody>
          <a:bodyPr/>
          <a:lstStyle/>
          <a:p>
            <a:fld id="{D8609B9D-DD1A-4F83-B8B8-8FFADC722ED0}" type="datetimeFigureOut">
              <a:rPr lang="en-GB" smtClean="0"/>
              <a:t>27/03/2025</a:t>
            </a:fld>
            <a:endParaRPr lang="en-GB"/>
          </a:p>
        </p:txBody>
      </p:sp>
      <p:sp>
        <p:nvSpPr>
          <p:cNvPr id="3" name="Footer Placeholder 2">
            <a:extLst>
              <a:ext uri="{FF2B5EF4-FFF2-40B4-BE49-F238E27FC236}">
                <a16:creationId xmlns:a16="http://schemas.microsoft.com/office/drawing/2014/main" id="{6E9DFD32-4B73-5D50-AB80-E7E5B42061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CC51BC-B433-7FE8-18F6-3C4EB53C2672}"/>
              </a:ext>
            </a:extLst>
          </p:cNvPr>
          <p:cNvSpPr>
            <a:spLocks noGrp="1"/>
          </p:cNvSpPr>
          <p:nvPr>
            <p:ph type="sldNum" sz="quarter" idx="12"/>
          </p:nvPr>
        </p:nvSpPr>
        <p:spPr/>
        <p:txBody>
          <a:bodyPr/>
          <a:lstStyle/>
          <a:p>
            <a:fld id="{C5CF153C-543E-4133-B1A3-17CE69053A2E}" type="slidenum">
              <a:rPr lang="en-GB" smtClean="0"/>
              <a:t>‹#›</a:t>
            </a:fld>
            <a:endParaRPr lang="en-GB"/>
          </a:p>
        </p:txBody>
      </p:sp>
    </p:spTree>
    <p:extLst>
      <p:ext uri="{BB962C8B-B14F-4D97-AF65-F5344CB8AC3E}">
        <p14:creationId xmlns:p14="http://schemas.microsoft.com/office/powerpoint/2010/main" val="1320870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2E2F3-3D52-473E-2AF7-626C2CB2FE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3D0824-4E73-226E-2A3A-640F992A4C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E63C65A-96C3-5A23-8824-F0B03C7AD4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FCE2E0-DA36-8CA9-E968-F41CF6909969}"/>
              </a:ext>
            </a:extLst>
          </p:cNvPr>
          <p:cNvSpPr>
            <a:spLocks noGrp="1"/>
          </p:cNvSpPr>
          <p:nvPr>
            <p:ph type="dt" sz="half" idx="10"/>
          </p:nvPr>
        </p:nvSpPr>
        <p:spPr/>
        <p:txBody>
          <a:bodyPr/>
          <a:lstStyle/>
          <a:p>
            <a:fld id="{D8609B9D-DD1A-4F83-B8B8-8FFADC722ED0}" type="datetimeFigureOut">
              <a:rPr lang="en-GB" smtClean="0"/>
              <a:t>27/03/2025</a:t>
            </a:fld>
            <a:endParaRPr lang="en-GB"/>
          </a:p>
        </p:txBody>
      </p:sp>
      <p:sp>
        <p:nvSpPr>
          <p:cNvPr id="6" name="Footer Placeholder 5">
            <a:extLst>
              <a:ext uri="{FF2B5EF4-FFF2-40B4-BE49-F238E27FC236}">
                <a16:creationId xmlns:a16="http://schemas.microsoft.com/office/drawing/2014/main" id="{B9E07EE2-167A-BB79-54E3-874575E333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FC3984-9A94-6CD6-3B3A-CA1E28739A17}"/>
              </a:ext>
            </a:extLst>
          </p:cNvPr>
          <p:cNvSpPr>
            <a:spLocks noGrp="1"/>
          </p:cNvSpPr>
          <p:nvPr>
            <p:ph type="sldNum" sz="quarter" idx="12"/>
          </p:nvPr>
        </p:nvSpPr>
        <p:spPr/>
        <p:txBody>
          <a:bodyPr/>
          <a:lstStyle/>
          <a:p>
            <a:fld id="{C5CF153C-543E-4133-B1A3-17CE69053A2E}" type="slidenum">
              <a:rPr lang="en-GB" smtClean="0"/>
              <a:t>‹#›</a:t>
            </a:fld>
            <a:endParaRPr lang="en-GB"/>
          </a:p>
        </p:txBody>
      </p:sp>
    </p:spTree>
    <p:extLst>
      <p:ext uri="{BB962C8B-B14F-4D97-AF65-F5344CB8AC3E}">
        <p14:creationId xmlns:p14="http://schemas.microsoft.com/office/powerpoint/2010/main" val="753864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A43F7-CC0D-D36D-B54A-ADE2F679BF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C1C9DD-7E47-E9E9-5FD3-8BE60FB8E7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522F77-5A24-F184-A17B-83DE60BEC7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C77914-BC07-0ADE-1555-5160C0BE02F9}"/>
              </a:ext>
            </a:extLst>
          </p:cNvPr>
          <p:cNvSpPr>
            <a:spLocks noGrp="1"/>
          </p:cNvSpPr>
          <p:nvPr>
            <p:ph type="dt" sz="half" idx="10"/>
          </p:nvPr>
        </p:nvSpPr>
        <p:spPr/>
        <p:txBody>
          <a:bodyPr/>
          <a:lstStyle/>
          <a:p>
            <a:fld id="{D8609B9D-DD1A-4F83-B8B8-8FFADC722ED0}" type="datetimeFigureOut">
              <a:rPr lang="en-GB" smtClean="0"/>
              <a:t>27/03/2025</a:t>
            </a:fld>
            <a:endParaRPr lang="en-GB"/>
          </a:p>
        </p:txBody>
      </p:sp>
      <p:sp>
        <p:nvSpPr>
          <p:cNvPr id="6" name="Footer Placeholder 5">
            <a:extLst>
              <a:ext uri="{FF2B5EF4-FFF2-40B4-BE49-F238E27FC236}">
                <a16:creationId xmlns:a16="http://schemas.microsoft.com/office/drawing/2014/main" id="{432306AE-2D7A-886D-057F-A993FB20EC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D05C10-B9B4-0FAF-097E-0B6835CDD28E}"/>
              </a:ext>
            </a:extLst>
          </p:cNvPr>
          <p:cNvSpPr>
            <a:spLocks noGrp="1"/>
          </p:cNvSpPr>
          <p:nvPr>
            <p:ph type="sldNum" sz="quarter" idx="12"/>
          </p:nvPr>
        </p:nvSpPr>
        <p:spPr/>
        <p:txBody>
          <a:bodyPr/>
          <a:lstStyle/>
          <a:p>
            <a:fld id="{C5CF153C-543E-4133-B1A3-17CE69053A2E}" type="slidenum">
              <a:rPr lang="en-GB" smtClean="0"/>
              <a:t>‹#›</a:t>
            </a:fld>
            <a:endParaRPr lang="en-GB"/>
          </a:p>
        </p:txBody>
      </p:sp>
    </p:spTree>
    <p:extLst>
      <p:ext uri="{BB962C8B-B14F-4D97-AF65-F5344CB8AC3E}">
        <p14:creationId xmlns:p14="http://schemas.microsoft.com/office/powerpoint/2010/main" val="1929821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11F47-09B6-88E7-A0B3-10B4669AE6A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0B92D8-8ED5-7911-BBD4-64C2309CE6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7E1410-850E-6DDE-9B75-94ABB8F8FC14}"/>
              </a:ext>
            </a:extLst>
          </p:cNvPr>
          <p:cNvSpPr>
            <a:spLocks noGrp="1"/>
          </p:cNvSpPr>
          <p:nvPr>
            <p:ph type="dt" sz="half" idx="10"/>
          </p:nvPr>
        </p:nvSpPr>
        <p:spPr/>
        <p:txBody>
          <a:bodyPr/>
          <a:lstStyle/>
          <a:p>
            <a:fld id="{D8609B9D-DD1A-4F83-B8B8-8FFADC722ED0}" type="datetimeFigureOut">
              <a:rPr lang="en-GB" smtClean="0"/>
              <a:t>27/03/2025</a:t>
            </a:fld>
            <a:endParaRPr lang="en-GB"/>
          </a:p>
        </p:txBody>
      </p:sp>
      <p:sp>
        <p:nvSpPr>
          <p:cNvPr id="5" name="Footer Placeholder 4">
            <a:extLst>
              <a:ext uri="{FF2B5EF4-FFF2-40B4-BE49-F238E27FC236}">
                <a16:creationId xmlns:a16="http://schemas.microsoft.com/office/drawing/2014/main" id="{FB2C252B-1B17-BDFF-22C8-86C278DDE8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95AC1-7354-5C2E-BAC3-608CE4B5A870}"/>
              </a:ext>
            </a:extLst>
          </p:cNvPr>
          <p:cNvSpPr>
            <a:spLocks noGrp="1"/>
          </p:cNvSpPr>
          <p:nvPr>
            <p:ph type="sldNum" sz="quarter" idx="12"/>
          </p:nvPr>
        </p:nvSpPr>
        <p:spPr/>
        <p:txBody>
          <a:bodyPr/>
          <a:lstStyle/>
          <a:p>
            <a:fld id="{C5CF153C-543E-4133-B1A3-17CE69053A2E}" type="slidenum">
              <a:rPr lang="en-GB" smtClean="0"/>
              <a:t>‹#›</a:t>
            </a:fld>
            <a:endParaRPr lang="en-GB"/>
          </a:p>
        </p:txBody>
      </p:sp>
    </p:spTree>
    <p:extLst>
      <p:ext uri="{BB962C8B-B14F-4D97-AF65-F5344CB8AC3E}">
        <p14:creationId xmlns:p14="http://schemas.microsoft.com/office/powerpoint/2010/main" val="2101128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E71A61-0365-5E9C-5465-E37250E2F4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24149C-D1E4-6340-7750-4D899E58F9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D260FC-AAFE-2CDF-4980-A22AEDB31B00}"/>
              </a:ext>
            </a:extLst>
          </p:cNvPr>
          <p:cNvSpPr>
            <a:spLocks noGrp="1"/>
          </p:cNvSpPr>
          <p:nvPr>
            <p:ph type="dt" sz="half" idx="10"/>
          </p:nvPr>
        </p:nvSpPr>
        <p:spPr/>
        <p:txBody>
          <a:bodyPr/>
          <a:lstStyle/>
          <a:p>
            <a:fld id="{D8609B9D-DD1A-4F83-B8B8-8FFADC722ED0}" type="datetimeFigureOut">
              <a:rPr lang="en-GB" smtClean="0"/>
              <a:t>27/03/2025</a:t>
            </a:fld>
            <a:endParaRPr lang="en-GB"/>
          </a:p>
        </p:txBody>
      </p:sp>
      <p:sp>
        <p:nvSpPr>
          <p:cNvPr id="5" name="Footer Placeholder 4">
            <a:extLst>
              <a:ext uri="{FF2B5EF4-FFF2-40B4-BE49-F238E27FC236}">
                <a16:creationId xmlns:a16="http://schemas.microsoft.com/office/drawing/2014/main" id="{79A95CD9-2114-2F94-B495-8B3661894F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5A1301-260B-4181-5B34-A3191BC348C6}"/>
              </a:ext>
            </a:extLst>
          </p:cNvPr>
          <p:cNvSpPr>
            <a:spLocks noGrp="1"/>
          </p:cNvSpPr>
          <p:nvPr>
            <p:ph type="sldNum" sz="quarter" idx="12"/>
          </p:nvPr>
        </p:nvSpPr>
        <p:spPr/>
        <p:txBody>
          <a:bodyPr/>
          <a:lstStyle/>
          <a:p>
            <a:fld id="{C5CF153C-543E-4133-B1A3-17CE69053A2E}" type="slidenum">
              <a:rPr lang="en-GB" smtClean="0"/>
              <a:t>‹#›</a:t>
            </a:fld>
            <a:endParaRPr lang="en-GB"/>
          </a:p>
        </p:txBody>
      </p:sp>
    </p:spTree>
    <p:extLst>
      <p:ext uri="{BB962C8B-B14F-4D97-AF65-F5344CB8AC3E}">
        <p14:creationId xmlns:p14="http://schemas.microsoft.com/office/powerpoint/2010/main" val="1086531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804038-7DC6-10CF-5984-620B7B86F4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A0214F-DAFB-C453-B1BA-0890111D6C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587AEF-5F99-192C-7111-1D64724973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609B9D-DD1A-4F83-B8B8-8FFADC722ED0}" type="datetimeFigureOut">
              <a:rPr lang="en-GB" smtClean="0"/>
              <a:t>27/03/2025</a:t>
            </a:fld>
            <a:endParaRPr lang="en-GB"/>
          </a:p>
        </p:txBody>
      </p:sp>
      <p:sp>
        <p:nvSpPr>
          <p:cNvPr id="5" name="Footer Placeholder 4">
            <a:extLst>
              <a:ext uri="{FF2B5EF4-FFF2-40B4-BE49-F238E27FC236}">
                <a16:creationId xmlns:a16="http://schemas.microsoft.com/office/drawing/2014/main" id="{02FBD1F8-10C6-CAA7-78FB-D7D698E557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362ACEF-7F5C-9DED-59B1-F28EFB0BB5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CF153C-543E-4133-B1A3-17CE69053A2E}" type="slidenum">
              <a:rPr lang="en-GB" smtClean="0"/>
              <a:t>‹#›</a:t>
            </a:fld>
            <a:endParaRPr lang="en-GB"/>
          </a:p>
        </p:txBody>
      </p:sp>
    </p:spTree>
    <p:extLst>
      <p:ext uri="{BB962C8B-B14F-4D97-AF65-F5344CB8AC3E}">
        <p14:creationId xmlns:p14="http://schemas.microsoft.com/office/powerpoint/2010/main" val="23086249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image" Target="../media/image4.jpg"/><Relationship Id="rId2" Type="http://schemas.openxmlformats.org/officeDocument/2006/relationships/slideLayout" Target="../slideLayouts/slideLayout2.xml"/><Relationship Id="rId1" Type="http://schemas.openxmlformats.org/officeDocument/2006/relationships/tags" Target="../tags/tag4.xml"/><Relationship Id="rId6" Type="http://schemas.openxmlformats.org/officeDocument/2006/relationships/image" Target="../media/image3.jpg"/><Relationship Id="rId5" Type="http://schemas.openxmlformats.org/officeDocument/2006/relationships/image" Target="../media/image2.jpg"/><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Teardrop 4">
            <a:extLst>
              <a:ext uri="{FF2B5EF4-FFF2-40B4-BE49-F238E27FC236}">
                <a16:creationId xmlns:a16="http://schemas.microsoft.com/office/drawing/2014/main" id="{96C55209-3F03-5398-6F80-0C80F8086D1F}"/>
              </a:ext>
            </a:extLst>
          </p:cNvPr>
          <p:cNvSpPr/>
          <p:nvPr/>
        </p:nvSpPr>
        <p:spPr>
          <a:xfrm>
            <a:off x="4219443" y="1767348"/>
            <a:ext cx="3559277" cy="3323304"/>
          </a:xfrm>
          <a:prstGeom prst="teardrop">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Flowchart: Connector 6">
            <a:extLst>
              <a:ext uri="{FF2B5EF4-FFF2-40B4-BE49-F238E27FC236}">
                <a16:creationId xmlns:a16="http://schemas.microsoft.com/office/drawing/2014/main" id="{C411F361-B31E-F8DF-A9AC-497DE8C29977}"/>
              </a:ext>
            </a:extLst>
          </p:cNvPr>
          <p:cNvSpPr/>
          <p:nvPr/>
        </p:nvSpPr>
        <p:spPr>
          <a:xfrm>
            <a:off x="6744930" y="4014098"/>
            <a:ext cx="580104" cy="538037"/>
          </a:xfrm>
          <a:prstGeom prst="flowChartConnector">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46527F33-ED0C-A2AA-CF7A-57C232F5F4DC}"/>
              </a:ext>
            </a:extLst>
          </p:cNvPr>
          <p:cNvSpPr/>
          <p:nvPr/>
        </p:nvSpPr>
        <p:spPr>
          <a:xfrm>
            <a:off x="7325034" y="4552375"/>
            <a:ext cx="580104" cy="538037"/>
          </a:xfrm>
          <a:prstGeom prst="flowChartConnecto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a:extLst>
              <a:ext uri="{FF2B5EF4-FFF2-40B4-BE49-F238E27FC236}">
                <a16:creationId xmlns:a16="http://schemas.microsoft.com/office/drawing/2014/main" id="{CCFFB63A-9CD8-04F0-FAA1-ADDE8271A40B}"/>
              </a:ext>
            </a:extLst>
          </p:cNvPr>
          <p:cNvSpPr>
            <a:spLocks noGrp="1"/>
          </p:cNvSpPr>
          <p:nvPr>
            <p:ph type="subTitle" idx="1"/>
          </p:nvPr>
        </p:nvSpPr>
        <p:spPr>
          <a:xfrm>
            <a:off x="1524000" y="3306791"/>
            <a:ext cx="9144000" cy="1655762"/>
          </a:xfrm>
        </p:spPr>
        <p:txBody>
          <a:bodyPr/>
          <a:lstStyle/>
          <a:p>
            <a:r>
              <a:rPr lang="en-GB" dirty="0"/>
              <a:t>The problem of evil. </a:t>
            </a:r>
          </a:p>
        </p:txBody>
      </p:sp>
      <p:sp>
        <p:nvSpPr>
          <p:cNvPr id="2" name="Title 1">
            <a:extLst>
              <a:ext uri="{FF2B5EF4-FFF2-40B4-BE49-F238E27FC236}">
                <a16:creationId xmlns:a16="http://schemas.microsoft.com/office/drawing/2014/main" id="{7C0E40B7-0E6E-B5EC-B0BD-6AC16EC85764}"/>
              </a:ext>
            </a:extLst>
          </p:cNvPr>
          <p:cNvSpPr>
            <a:spLocks noGrp="1"/>
          </p:cNvSpPr>
          <p:nvPr>
            <p:ph type="ctrTitle"/>
          </p:nvPr>
        </p:nvSpPr>
        <p:spPr>
          <a:xfrm>
            <a:off x="1427081" y="1179130"/>
            <a:ext cx="9144000" cy="2387600"/>
          </a:xfrm>
        </p:spPr>
        <p:txBody>
          <a:bodyPr/>
          <a:lstStyle/>
          <a:p>
            <a:r>
              <a:rPr lang="en-GB" b="1" dirty="0">
                <a:latin typeface="+mn-lt"/>
              </a:rPr>
              <a:t>Theism. </a:t>
            </a:r>
          </a:p>
        </p:txBody>
      </p:sp>
      <p:sp>
        <p:nvSpPr>
          <p:cNvPr id="11" name="Subtitle 2">
            <a:extLst>
              <a:ext uri="{FF2B5EF4-FFF2-40B4-BE49-F238E27FC236}">
                <a16:creationId xmlns:a16="http://schemas.microsoft.com/office/drawing/2014/main" id="{A634CBCF-1C6C-6378-736C-CA98A7C13D2D}"/>
              </a:ext>
            </a:extLst>
          </p:cNvPr>
          <p:cNvSpPr txBox="1">
            <a:spLocks/>
          </p:cNvSpPr>
          <p:nvPr/>
        </p:nvSpPr>
        <p:spPr>
          <a:xfrm>
            <a:off x="6671187" y="6390432"/>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000" i="1" dirty="0">
                <a:solidFill>
                  <a:schemeClr val="bg1"/>
                </a:solidFill>
              </a:rPr>
              <a:t>By Marcus Chick</a:t>
            </a:r>
            <a:r>
              <a:rPr lang="en-GB" dirty="0">
                <a:solidFill>
                  <a:schemeClr val="bg1"/>
                </a:solidFill>
              </a:rPr>
              <a:t>.</a:t>
            </a:r>
          </a:p>
        </p:txBody>
      </p:sp>
    </p:spTree>
    <p:custDataLst>
      <p:tags r:id="rId1"/>
    </p:custDataLst>
    <p:extLst>
      <p:ext uri="{BB962C8B-B14F-4D97-AF65-F5344CB8AC3E}">
        <p14:creationId xmlns:p14="http://schemas.microsoft.com/office/powerpoint/2010/main" val="513194115"/>
      </p:ext>
    </p:extLst>
  </p:cSld>
  <p:clrMapOvr>
    <a:masterClrMapping/>
  </p:clrMapOvr>
  <mc:AlternateContent xmlns:mc="http://schemas.openxmlformats.org/markup-compatibility/2006" xmlns:p14="http://schemas.microsoft.com/office/powerpoint/2010/main">
    <mc:Choice Requires="p14">
      <p:transition spd="slow" p14:dur="2000" advTm="15071"/>
    </mc:Choice>
    <mc:Fallback xmlns="">
      <p:transition spd="slow" advTm="1507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CF0DB8D-F4BB-FFE1-25B5-1EB52EE83A6E}"/>
              </a:ext>
            </a:extLst>
          </p:cNvPr>
          <p:cNvGrpSpPr/>
          <p:nvPr/>
        </p:nvGrpSpPr>
        <p:grpSpPr>
          <a:xfrm>
            <a:off x="198049" y="105696"/>
            <a:ext cx="3685695" cy="3323304"/>
            <a:chOff x="4219443" y="1767348"/>
            <a:chExt cx="3685695" cy="3323304"/>
          </a:xfrm>
        </p:grpSpPr>
        <p:sp>
          <p:nvSpPr>
            <p:cNvPr id="5" name="Teardrop 4">
              <a:extLst>
                <a:ext uri="{FF2B5EF4-FFF2-40B4-BE49-F238E27FC236}">
                  <a16:creationId xmlns:a16="http://schemas.microsoft.com/office/drawing/2014/main" id="{9B17EDD1-748F-4DB6-C159-98A744EFC300}"/>
                </a:ext>
              </a:extLst>
            </p:cNvPr>
            <p:cNvSpPr/>
            <p:nvPr/>
          </p:nvSpPr>
          <p:spPr>
            <a:xfrm>
              <a:off x="4219443" y="1767348"/>
              <a:ext cx="3559277" cy="3323304"/>
            </a:xfrm>
            <a:prstGeom prst="teardrop">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lowchart: Connector 5">
              <a:extLst>
                <a:ext uri="{FF2B5EF4-FFF2-40B4-BE49-F238E27FC236}">
                  <a16:creationId xmlns:a16="http://schemas.microsoft.com/office/drawing/2014/main" id="{41E13FDD-071D-A52F-2705-B80C6C8F43EB}"/>
                </a:ext>
              </a:extLst>
            </p:cNvPr>
            <p:cNvSpPr/>
            <p:nvPr/>
          </p:nvSpPr>
          <p:spPr>
            <a:xfrm>
              <a:off x="6744930" y="4014098"/>
              <a:ext cx="580104" cy="538037"/>
            </a:xfrm>
            <a:prstGeom prst="flowChartConnector">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0D147086-6226-8F99-422C-8F99C69F9E01}"/>
                </a:ext>
              </a:extLst>
            </p:cNvPr>
            <p:cNvSpPr/>
            <p:nvPr/>
          </p:nvSpPr>
          <p:spPr>
            <a:xfrm>
              <a:off x="7325034" y="4552375"/>
              <a:ext cx="580104" cy="538037"/>
            </a:xfrm>
            <a:prstGeom prst="flowChartConnecto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2" name="Title 1">
            <a:extLst>
              <a:ext uri="{FF2B5EF4-FFF2-40B4-BE49-F238E27FC236}">
                <a16:creationId xmlns:a16="http://schemas.microsoft.com/office/drawing/2014/main" id="{72C61E34-612E-A12F-50BE-A511D10337DE}"/>
              </a:ext>
            </a:extLst>
          </p:cNvPr>
          <p:cNvSpPr txBox="1">
            <a:spLocks/>
          </p:cNvSpPr>
          <p:nvPr/>
        </p:nvSpPr>
        <p:spPr>
          <a:xfrm>
            <a:off x="119392" y="573548"/>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atin typeface="+mn-lt"/>
              </a:rPr>
              <a:t> The objective. </a:t>
            </a:r>
          </a:p>
        </p:txBody>
      </p:sp>
      <p:sp>
        <p:nvSpPr>
          <p:cNvPr id="13" name="Title 1">
            <a:extLst>
              <a:ext uri="{FF2B5EF4-FFF2-40B4-BE49-F238E27FC236}">
                <a16:creationId xmlns:a16="http://schemas.microsoft.com/office/drawing/2014/main" id="{2FE6588C-14CA-D1CD-E357-79EBC6AD5B19}"/>
              </a:ext>
            </a:extLst>
          </p:cNvPr>
          <p:cNvSpPr txBox="1">
            <a:spLocks/>
          </p:cNvSpPr>
          <p:nvPr/>
        </p:nvSpPr>
        <p:spPr>
          <a:xfrm>
            <a:off x="5308990" y="56537"/>
            <a:ext cx="639237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To understand what is considered to be evil within our world as we know it. </a:t>
            </a:r>
          </a:p>
        </p:txBody>
      </p:sp>
      <p:sp>
        <p:nvSpPr>
          <p:cNvPr id="14" name="Title 1">
            <a:extLst>
              <a:ext uri="{FF2B5EF4-FFF2-40B4-BE49-F238E27FC236}">
                <a16:creationId xmlns:a16="http://schemas.microsoft.com/office/drawing/2014/main" id="{D82FEBFD-8ED4-83A8-44CD-CA924860E630}"/>
              </a:ext>
            </a:extLst>
          </p:cNvPr>
          <p:cNvSpPr txBox="1">
            <a:spLocks/>
          </p:cNvSpPr>
          <p:nvPr/>
        </p:nvSpPr>
        <p:spPr>
          <a:xfrm>
            <a:off x="5308990" y="1093025"/>
            <a:ext cx="639237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To understand the argument against theism. </a:t>
            </a:r>
          </a:p>
        </p:txBody>
      </p:sp>
      <p:sp>
        <p:nvSpPr>
          <p:cNvPr id="15" name="Title 1">
            <a:extLst>
              <a:ext uri="{FF2B5EF4-FFF2-40B4-BE49-F238E27FC236}">
                <a16:creationId xmlns:a16="http://schemas.microsoft.com/office/drawing/2014/main" id="{39198DDA-8F8F-664A-080B-6951B34A902F}"/>
              </a:ext>
            </a:extLst>
          </p:cNvPr>
          <p:cNvSpPr txBox="1">
            <a:spLocks/>
          </p:cNvSpPr>
          <p:nvPr/>
        </p:nvSpPr>
        <p:spPr>
          <a:xfrm>
            <a:off x="5308990" y="2227836"/>
            <a:ext cx="639237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To address the argument against theism with a logical response. </a:t>
            </a:r>
          </a:p>
        </p:txBody>
      </p:sp>
      <p:sp>
        <p:nvSpPr>
          <p:cNvPr id="16" name="Title 1">
            <a:extLst>
              <a:ext uri="{FF2B5EF4-FFF2-40B4-BE49-F238E27FC236}">
                <a16:creationId xmlns:a16="http://schemas.microsoft.com/office/drawing/2014/main" id="{19A37F65-883A-5F34-6D5D-F0B98DFF5A2C}"/>
              </a:ext>
            </a:extLst>
          </p:cNvPr>
          <p:cNvSpPr txBox="1">
            <a:spLocks/>
          </p:cNvSpPr>
          <p:nvPr/>
        </p:nvSpPr>
        <p:spPr>
          <a:xfrm>
            <a:off x="5308990" y="3431471"/>
            <a:ext cx="639237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To understand what scripture says about evil. </a:t>
            </a:r>
          </a:p>
        </p:txBody>
      </p:sp>
      <p:sp>
        <p:nvSpPr>
          <p:cNvPr id="21" name="Title 1">
            <a:extLst>
              <a:ext uri="{FF2B5EF4-FFF2-40B4-BE49-F238E27FC236}">
                <a16:creationId xmlns:a16="http://schemas.microsoft.com/office/drawing/2014/main" id="{05FB6625-6887-1963-9EC9-7CEE452E7C44}"/>
              </a:ext>
            </a:extLst>
          </p:cNvPr>
          <p:cNvSpPr txBox="1">
            <a:spLocks/>
          </p:cNvSpPr>
          <p:nvPr/>
        </p:nvSpPr>
        <p:spPr>
          <a:xfrm>
            <a:off x="1990466" y="4339598"/>
            <a:ext cx="8211067"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The existence of evil does not displace the existence of God </a:t>
            </a:r>
          </a:p>
        </p:txBody>
      </p:sp>
    </p:spTree>
    <p:custDataLst>
      <p:tags r:id="rId1"/>
    </p:custDataLst>
    <p:extLst>
      <p:ext uri="{BB962C8B-B14F-4D97-AF65-F5344CB8AC3E}">
        <p14:creationId xmlns:p14="http://schemas.microsoft.com/office/powerpoint/2010/main" val="1508683349"/>
      </p:ext>
    </p:extLst>
  </p:cSld>
  <p:clrMapOvr>
    <a:masterClrMapping/>
  </p:clrMapOvr>
  <mc:AlternateContent xmlns:mc="http://schemas.openxmlformats.org/markup-compatibility/2006" xmlns:p14="http://schemas.microsoft.com/office/powerpoint/2010/main">
    <mc:Choice Requires="p14">
      <p:transition spd="slow" p14:dur="2000" advTm="65440"/>
    </mc:Choice>
    <mc:Fallback xmlns="">
      <p:transition spd="slow" advTm="654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P spid="21"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222A7DDF-1464-9460-4371-BCA4BF1DB4EA}"/>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2F6ABFD0-4E0E-E1D6-F305-1C640F88DFD3}"/>
              </a:ext>
            </a:extLst>
          </p:cNvPr>
          <p:cNvGrpSpPr/>
          <p:nvPr/>
        </p:nvGrpSpPr>
        <p:grpSpPr>
          <a:xfrm>
            <a:off x="198049" y="105696"/>
            <a:ext cx="3685695" cy="3323304"/>
            <a:chOff x="4219443" y="1767348"/>
            <a:chExt cx="3685695" cy="3323304"/>
          </a:xfrm>
        </p:grpSpPr>
        <p:sp>
          <p:nvSpPr>
            <p:cNvPr id="5" name="Teardrop 4">
              <a:extLst>
                <a:ext uri="{FF2B5EF4-FFF2-40B4-BE49-F238E27FC236}">
                  <a16:creationId xmlns:a16="http://schemas.microsoft.com/office/drawing/2014/main" id="{52455FF9-BC3F-8E37-CE13-30DEBA12E22D}"/>
                </a:ext>
              </a:extLst>
            </p:cNvPr>
            <p:cNvSpPr/>
            <p:nvPr/>
          </p:nvSpPr>
          <p:spPr>
            <a:xfrm>
              <a:off x="4219443" y="1767348"/>
              <a:ext cx="3559277" cy="3323304"/>
            </a:xfrm>
            <a:prstGeom prst="teardrop">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lowchart: Connector 5">
              <a:extLst>
                <a:ext uri="{FF2B5EF4-FFF2-40B4-BE49-F238E27FC236}">
                  <a16:creationId xmlns:a16="http://schemas.microsoft.com/office/drawing/2014/main" id="{FB1233B0-5958-6A4E-C6A5-6E0DE5E2A96D}"/>
                </a:ext>
              </a:extLst>
            </p:cNvPr>
            <p:cNvSpPr/>
            <p:nvPr/>
          </p:nvSpPr>
          <p:spPr>
            <a:xfrm>
              <a:off x="6744930" y="4014098"/>
              <a:ext cx="580104" cy="538037"/>
            </a:xfrm>
            <a:prstGeom prst="flowChartConnector">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E2DE5E31-BDCD-B06F-660F-C1C7ACFA699D}"/>
                </a:ext>
              </a:extLst>
            </p:cNvPr>
            <p:cNvSpPr/>
            <p:nvPr/>
          </p:nvSpPr>
          <p:spPr>
            <a:xfrm>
              <a:off x="7325034" y="4552375"/>
              <a:ext cx="580104" cy="538037"/>
            </a:xfrm>
            <a:prstGeom prst="flowChartConnecto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89250172-67FF-B43E-097D-80F372043DEE}"/>
              </a:ext>
            </a:extLst>
          </p:cNvPr>
          <p:cNvSpPr txBox="1">
            <a:spLocks/>
          </p:cNvSpPr>
          <p:nvPr/>
        </p:nvSpPr>
        <p:spPr>
          <a:xfrm>
            <a:off x="886307" y="573548"/>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atin typeface="+mn-lt"/>
              </a:rPr>
              <a:t>Definition</a:t>
            </a:r>
          </a:p>
          <a:p>
            <a:r>
              <a:rPr lang="en-GB" b="1" dirty="0">
                <a:latin typeface="+mn-lt"/>
              </a:rPr>
              <a:t>of Evil.</a:t>
            </a:r>
          </a:p>
        </p:txBody>
      </p:sp>
      <p:sp>
        <p:nvSpPr>
          <p:cNvPr id="8" name="Title 1">
            <a:extLst>
              <a:ext uri="{FF2B5EF4-FFF2-40B4-BE49-F238E27FC236}">
                <a16:creationId xmlns:a16="http://schemas.microsoft.com/office/drawing/2014/main" id="{C558F87E-5BEE-C58F-2144-9B752C0B6D93}"/>
              </a:ext>
            </a:extLst>
          </p:cNvPr>
          <p:cNvSpPr txBox="1">
            <a:spLocks/>
          </p:cNvSpPr>
          <p:nvPr/>
        </p:nvSpPr>
        <p:spPr>
          <a:xfrm>
            <a:off x="4913323" y="3428760"/>
            <a:ext cx="639237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Intentionally producing harm that is judged to be unjustifiable. </a:t>
            </a:r>
          </a:p>
        </p:txBody>
      </p:sp>
      <p:sp>
        <p:nvSpPr>
          <p:cNvPr id="9" name="Title 1">
            <a:extLst>
              <a:ext uri="{FF2B5EF4-FFF2-40B4-BE49-F238E27FC236}">
                <a16:creationId xmlns:a16="http://schemas.microsoft.com/office/drawing/2014/main" id="{3957A60A-CE6F-48B8-1F8B-59E5F9B557B5}"/>
              </a:ext>
            </a:extLst>
          </p:cNvPr>
          <p:cNvSpPr txBox="1">
            <a:spLocks/>
          </p:cNvSpPr>
          <p:nvPr/>
        </p:nvSpPr>
        <p:spPr>
          <a:xfrm>
            <a:off x="7046924" y="4669380"/>
            <a:ext cx="4258769" cy="51004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dirty="0">
                <a:solidFill>
                  <a:schemeClr val="bg1"/>
                </a:solidFill>
                <a:latin typeface="+mn-lt"/>
              </a:rPr>
              <a:t>Christopher T Burris, Evil in mind 2022.</a:t>
            </a:r>
          </a:p>
        </p:txBody>
      </p:sp>
      <p:sp>
        <p:nvSpPr>
          <p:cNvPr id="10" name="Title 1">
            <a:extLst>
              <a:ext uri="{FF2B5EF4-FFF2-40B4-BE49-F238E27FC236}">
                <a16:creationId xmlns:a16="http://schemas.microsoft.com/office/drawing/2014/main" id="{156787A6-7CE0-28D8-0439-9B09FF48EA0F}"/>
              </a:ext>
            </a:extLst>
          </p:cNvPr>
          <p:cNvSpPr txBox="1">
            <a:spLocks/>
          </p:cNvSpPr>
          <p:nvPr/>
        </p:nvSpPr>
        <p:spPr>
          <a:xfrm>
            <a:off x="4913323" y="375170"/>
            <a:ext cx="639237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1) Intentionally producing</a:t>
            </a:r>
          </a:p>
        </p:txBody>
      </p:sp>
      <p:sp>
        <p:nvSpPr>
          <p:cNvPr id="11" name="Title 1">
            <a:extLst>
              <a:ext uri="{FF2B5EF4-FFF2-40B4-BE49-F238E27FC236}">
                <a16:creationId xmlns:a16="http://schemas.microsoft.com/office/drawing/2014/main" id="{184B0AA6-9C10-95A3-F182-DADDF6A9AA1F}"/>
              </a:ext>
            </a:extLst>
          </p:cNvPr>
          <p:cNvSpPr txBox="1">
            <a:spLocks/>
          </p:cNvSpPr>
          <p:nvPr/>
        </p:nvSpPr>
        <p:spPr>
          <a:xfrm>
            <a:off x="4913323" y="1427664"/>
            <a:ext cx="639237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2) Harm that is</a:t>
            </a:r>
          </a:p>
        </p:txBody>
      </p:sp>
      <p:sp>
        <p:nvSpPr>
          <p:cNvPr id="12" name="Title 1">
            <a:extLst>
              <a:ext uri="{FF2B5EF4-FFF2-40B4-BE49-F238E27FC236}">
                <a16:creationId xmlns:a16="http://schemas.microsoft.com/office/drawing/2014/main" id="{A0906F5E-6F97-DB8D-A21B-0EEB350BF7E5}"/>
              </a:ext>
            </a:extLst>
          </p:cNvPr>
          <p:cNvSpPr txBox="1">
            <a:spLocks/>
          </p:cNvSpPr>
          <p:nvPr/>
        </p:nvSpPr>
        <p:spPr>
          <a:xfrm>
            <a:off x="4913323" y="2513640"/>
            <a:ext cx="639237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3) Judged to be unjustifiable.</a:t>
            </a:r>
          </a:p>
        </p:txBody>
      </p:sp>
    </p:spTree>
    <p:custDataLst>
      <p:tags r:id="rId1"/>
    </p:custDataLst>
    <p:extLst>
      <p:ext uri="{BB962C8B-B14F-4D97-AF65-F5344CB8AC3E}">
        <p14:creationId xmlns:p14="http://schemas.microsoft.com/office/powerpoint/2010/main" val="4199733422"/>
      </p:ext>
    </p:extLst>
  </p:cSld>
  <p:clrMapOvr>
    <a:masterClrMapping/>
  </p:clrMapOvr>
  <mc:AlternateContent xmlns:mc="http://schemas.openxmlformats.org/markup-compatibility/2006" xmlns:p14="http://schemas.microsoft.com/office/powerpoint/2010/main">
    <mc:Choice Requires="p14">
      <p:transition spd="slow" p14:dur="2000" advTm="103759"/>
    </mc:Choice>
    <mc:Fallback xmlns="">
      <p:transition spd="slow" advTm="10375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F16A1106-04B9-AC1E-5872-3BFD561F2ABA}"/>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68C4B699-ADDD-A36F-3AAF-7F0608A4C8A8}"/>
              </a:ext>
            </a:extLst>
          </p:cNvPr>
          <p:cNvGrpSpPr/>
          <p:nvPr/>
        </p:nvGrpSpPr>
        <p:grpSpPr>
          <a:xfrm>
            <a:off x="198049" y="105696"/>
            <a:ext cx="3685695" cy="3323304"/>
            <a:chOff x="4219443" y="1767348"/>
            <a:chExt cx="3685695" cy="3323304"/>
          </a:xfrm>
        </p:grpSpPr>
        <p:sp>
          <p:nvSpPr>
            <p:cNvPr id="5" name="Teardrop 4">
              <a:extLst>
                <a:ext uri="{FF2B5EF4-FFF2-40B4-BE49-F238E27FC236}">
                  <a16:creationId xmlns:a16="http://schemas.microsoft.com/office/drawing/2014/main" id="{C5FA27A4-B5A0-87F8-14B2-B28A1833175A}"/>
                </a:ext>
              </a:extLst>
            </p:cNvPr>
            <p:cNvSpPr/>
            <p:nvPr/>
          </p:nvSpPr>
          <p:spPr>
            <a:xfrm>
              <a:off x="4219443" y="1767348"/>
              <a:ext cx="3559277" cy="3323304"/>
            </a:xfrm>
            <a:prstGeom prst="teardrop">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lowchart: Connector 5">
              <a:extLst>
                <a:ext uri="{FF2B5EF4-FFF2-40B4-BE49-F238E27FC236}">
                  <a16:creationId xmlns:a16="http://schemas.microsoft.com/office/drawing/2014/main" id="{377691C0-288B-F775-15EA-417A89A9EBB1}"/>
                </a:ext>
              </a:extLst>
            </p:cNvPr>
            <p:cNvSpPr/>
            <p:nvPr/>
          </p:nvSpPr>
          <p:spPr>
            <a:xfrm>
              <a:off x="6744930" y="4014098"/>
              <a:ext cx="580104" cy="538037"/>
            </a:xfrm>
            <a:prstGeom prst="flowChartConnector">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A667AF0E-B341-23C2-4DAB-EB6111B87BF9}"/>
                </a:ext>
              </a:extLst>
            </p:cNvPr>
            <p:cNvSpPr/>
            <p:nvPr/>
          </p:nvSpPr>
          <p:spPr>
            <a:xfrm>
              <a:off x="7325034" y="4552375"/>
              <a:ext cx="580104" cy="538037"/>
            </a:xfrm>
            <a:prstGeom prst="flowChartConnecto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447B3682-6F16-0A3E-52D1-6A0B20DCB6B4}"/>
              </a:ext>
            </a:extLst>
          </p:cNvPr>
          <p:cNvSpPr txBox="1">
            <a:spLocks/>
          </p:cNvSpPr>
          <p:nvPr/>
        </p:nvSpPr>
        <p:spPr>
          <a:xfrm>
            <a:off x="925636" y="573548"/>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atin typeface="+mn-lt"/>
              </a:rPr>
              <a:t>The two </a:t>
            </a:r>
          </a:p>
          <a:p>
            <a:r>
              <a:rPr lang="en-GB" b="1" dirty="0">
                <a:latin typeface="+mn-lt"/>
              </a:rPr>
              <a:t>‘Evils’. </a:t>
            </a:r>
          </a:p>
        </p:txBody>
      </p:sp>
      <p:sp>
        <p:nvSpPr>
          <p:cNvPr id="3" name="Flowchart: Connector 2">
            <a:extLst>
              <a:ext uri="{FF2B5EF4-FFF2-40B4-BE49-F238E27FC236}">
                <a16:creationId xmlns:a16="http://schemas.microsoft.com/office/drawing/2014/main" id="{BA2DA5A5-5009-FB70-5F10-E145E1AB8C94}"/>
              </a:ext>
            </a:extLst>
          </p:cNvPr>
          <p:cNvSpPr/>
          <p:nvPr/>
        </p:nvSpPr>
        <p:spPr>
          <a:xfrm>
            <a:off x="4306533" y="105457"/>
            <a:ext cx="3559277" cy="3323303"/>
          </a:xfrm>
          <a:prstGeom prst="flowChartConnector">
            <a:avLst/>
          </a:prstGeom>
          <a:blipFill>
            <a:blip r:embed="rId4"/>
            <a:stretch>
              <a:fillRect/>
            </a:stretch>
          </a:blipFill>
          <a:ln>
            <a:noFill/>
          </a:ln>
          <a:effectLst>
            <a:softEdge rad="762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E3D67E5B-223E-3FAF-721D-D23402946392}"/>
              </a:ext>
            </a:extLst>
          </p:cNvPr>
          <p:cNvSpPr/>
          <p:nvPr/>
        </p:nvSpPr>
        <p:spPr>
          <a:xfrm>
            <a:off x="2963748" y="3429001"/>
            <a:ext cx="3559277" cy="3323303"/>
          </a:xfrm>
          <a:prstGeom prst="flowChartConnector">
            <a:avLst/>
          </a:prstGeom>
          <a:blipFill>
            <a:blip r:embed="rId5"/>
            <a:stretch>
              <a:fillRect/>
            </a:stretch>
          </a:blipFill>
          <a:ln>
            <a:noFill/>
          </a:ln>
          <a:effectLst>
            <a:softEdge rad="762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itle 1">
            <a:extLst>
              <a:ext uri="{FF2B5EF4-FFF2-40B4-BE49-F238E27FC236}">
                <a16:creationId xmlns:a16="http://schemas.microsoft.com/office/drawing/2014/main" id="{6936B97A-C0C2-574B-A37B-90C481C2E407}"/>
              </a:ext>
            </a:extLst>
          </p:cNvPr>
          <p:cNvSpPr txBox="1">
            <a:spLocks/>
          </p:cNvSpPr>
          <p:nvPr/>
        </p:nvSpPr>
        <p:spPr>
          <a:xfrm>
            <a:off x="5101540" y="573548"/>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n>
                  <a:solidFill>
                    <a:schemeClr val="bg1"/>
                  </a:solidFill>
                </a:ln>
                <a:solidFill>
                  <a:schemeClr val="bg1"/>
                </a:solidFill>
                <a:latin typeface="+mn-lt"/>
              </a:rPr>
              <a:t>Natural</a:t>
            </a:r>
          </a:p>
        </p:txBody>
      </p:sp>
      <p:sp>
        <p:nvSpPr>
          <p:cNvPr id="11" name="Title 1">
            <a:extLst>
              <a:ext uri="{FF2B5EF4-FFF2-40B4-BE49-F238E27FC236}">
                <a16:creationId xmlns:a16="http://schemas.microsoft.com/office/drawing/2014/main" id="{7B4FDD23-56B6-FD71-9183-2F93156C9BC2}"/>
              </a:ext>
            </a:extLst>
          </p:cNvPr>
          <p:cNvSpPr txBox="1">
            <a:spLocks/>
          </p:cNvSpPr>
          <p:nvPr/>
        </p:nvSpPr>
        <p:spPr>
          <a:xfrm>
            <a:off x="3883744" y="3942533"/>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bg1"/>
                </a:solidFill>
                <a:latin typeface="+mn-lt"/>
              </a:rPr>
              <a:t>Moral</a:t>
            </a:r>
          </a:p>
        </p:txBody>
      </p:sp>
      <p:sp>
        <p:nvSpPr>
          <p:cNvPr id="14" name="Title 1">
            <a:extLst>
              <a:ext uri="{FF2B5EF4-FFF2-40B4-BE49-F238E27FC236}">
                <a16:creationId xmlns:a16="http://schemas.microsoft.com/office/drawing/2014/main" id="{84C9C748-D93C-F4FE-A334-627C1258BAE7}"/>
              </a:ext>
            </a:extLst>
          </p:cNvPr>
          <p:cNvSpPr txBox="1">
            <a:spLocks/>
          </p:cNvSpPr>
          <p:nvPr/>
        </p:nvSpPr>
        <p:spPr>
          <a:xfrm>
            <a:off x="7942581" y="573548"/>
            <a:ext cx="425411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Natural evils are considered to be, natural disasters, diseases or genetic defects.  </a:t>
            </a:r>
          </a:p>
        </p:txBody>
      </p:sp>
      <p:sp>
        <p:nvSpPr>
          <p:cNvPr id="15" name="Flowchart: Connector 14">
            <a:extLst>
              <a:ext uri="{FF2B5EF4-FFF2-40B4-BE49-F238E27FC236}">
                <a16:creationId xmlns:a16="http://schemas.microsoft.com/office/drawing/2014/main" id="{128B75AC-894C-9D18-CD6A-9D3A501F975E}"/>
              </a:ext>
            </a:extLst>
          </p:cNvPr>
          <p:cNvSpPr/>
          <p:nvPr/>
        </p:nvSpPr>
        <p:spPr>
          <a:xfrm>
            <a:off x="10147008" y="1948109"/>
            <a:ext cx="1944331" cy="1813663"/>
          </a:xfrm>
          <a:prstGeom prst="flowChartConnector">
            <a:avLst/>
          </a:prstGeom>
          <a:blipFill>
            <a:blip r:embed="rId6"/>
            <a:stretch>
              <a:fillRect/>
            </a:stretch>
          </a:blipFill>
          <a:ln>
            <a:noFill/>
          </a:ln>
          <a:effectLst>
            <a:softEdge rad="762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itle 1">
            <a:extLst>
              <a:ext uri="{FF2B5EF4-FFF2-40B4-BE49-F238E27FC236}">
                <a16:creationId xmlns:a16="http://schemas.microsoft.com/office/drawing/2014/main" id="{4123F530-725B-CD5F-F843-3CF07755FF61}"/>
              </a:ext>
            </a:extLst>
          </p:cNvPr>
          <p:cNvSpPr txBox="1">
            <a:spLocks/>
          </p:cNvSpPr>
          <p:nvPr/>
        </p:nvSpPr>
        <p:spPr>
          <a:xfrm>
            <a:off x="5899924" y="3915835"/>
            <a:ext cx="425411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Moral evils are considered to be the intentional harm or suffering caused by a human's actions. </a:t>
            </a:r>
          </a:p>
        </p:txBody>
      </p:sp>
      <p:sp>
        <p:nvSpPr>
          <p:cNvPr id="18" name="Flowchart: Connector 17">
            <a:extLst>
              <a:ext uri="{FF2B5EF4-FFF2-40B4-BE49-F238E27FC236}">
                <a16:creationId xmlns:a16="http://schemas.microsoft.com/office/drawing/2014/main" id="{83F9B16E-ACEB-77CA-3DF9-5137485A3C61}"/>
              </a:ext>
            </a:extLst>
          </p:cNvPr>
          <p:cNvSpPr/>
          <p:nvPr/>
        </p:nvSpPr>
        <p:spPr>
          <a:xfrm>
            <a:off x="6987714" y="5634387"/>
            <a:ext cx="1944331" cy="1813663"/>
          </a:xfrm>
          <a:prstGeom prst="flowChartConnector">
            <a:avLst/>
          </a:prstGeom>
          <a:blipFill>
            <a:blip r:embed="rId7"/>
            <a:stretch>
              <a:fillRect/>
            </a:stretch>
          </a:blipFill>
          <a:ln>
            <a:noFill/>
          </a:ln>
          <a:effectLst>
            <a:softEdge rad="762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ustDataLst>
      <p:tags r:id="rId1"/>
    </p:custDataLst>
    <p:extLst>
      <p:ext uri="{BB962C8B-B14F-4D97-AF65-F5344CB8AC3E}">
        <p14:creationId xmlns:p14="http://schemas.microsoft.com/office/powerpoint/2010/main" val="3916779244"/>
      </p:ext>
    </p:extLst>
  </p:cSld>
  <p:clrMapOvr>
    <a:masterClrMapping/>
  </p:clrMapOvr>
  <mc:AlternateContent xmlns:mc="http://schemas.openxmlformats.org/markup-compatibility/2006" xmlns:p14="http://schemas.microsoft.com/office/powerpoint/2010/main">
    <mc:Choice Requires="p14">
      <p:transition spd="slow" p14:dur="2000" advTm="85916"/>
    </mc:Choice>
    <mc:Fallback xmlns="">
      <p:transition spd="slow" advTm="8591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fade">
                                      <p:cBhvr>
                                        <p:cTn id="30" dur="500"/>
                                        <p:tgtEl>
                                          <p:spTgt spid="15"/>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animBg="1"/>
      <p:bldP spid="10" grpId="0"/>
      <p:bldP spid="11" grpId="0"/>
      <p:bldP spid="14" grpId="0"/>
      <p:bldP spid="15" grpId="0" animBg="1"/>
      <p:bldP spid="16" grpId="0"/>
      <p:bldP spid="1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6178462E-F183-34F7-7792-077D529476A9}"/>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20FE80B3-2774-4C7E-AC18-7D56E78FFB99}"/>
              </a:ext>
            </a:extLst>
          </p:cNvPr>
          <p:cNvGrpSpPr/>
          <p:nvPr/>
        </p:nvGrpSpPr>
        <p:grpSpPr>
          <a:xfrm>
            <a:off x="198049" y="105696"/>
            <a:ext cx="3685695" cy="3323304"/>
            <a:chOff x="4219443" y="1767348"/>
            <a:chExt cx="3685695" cy="3323304"/>
          </a:xfrm>
        </p:grpSpPr>
        <p:sp>
          <p:nvSpPr>
            <p:cNvPr id="5" name="Teardrop 4">
              <a:extLst>
                <a:ext uri="{FF2B5EF4-FFF2-40B4-BE49-F238E27FC236}">
                  <a16:creationId xmlns:a16="http://schemas.microsoft.com/office/drawing/2014/main" id="{8BFE9782-95C1-A226-B75D-682E48B19E2B}"/>
                </a:ext>
              </a:extLst>
            </p:cNvPr>
            <p:cNvSpPr/>
            <p:nvPr/>
          </p:nvSpPr>
          <p:spPr>
            <a:xfrm>
              <a:off x="4219443" y="1767348"/>
              <a:ext cx="3559277" cy="3323304"/>
            </a:xfrm>
            <a:prstGeom prst="teardrop">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lowchart: Connector 5">
              <a:extLst>
                <a:ext uri="{FF2B5EF4-FFF2-40B4-BE49-F238E27FC236}">
                  <a16:creationId xmlns:a16="http://schemas.microsoft.com/office/drawing/2014/main" id="{4CD631F1-0BAC-6C31-693C-D61057B1B04D}"/>
                </a:ext>
              </a:extLst>
            </p:cNvPr>
            <p:cNvSpPr/>
            <p:nvPr/>
          </p:nvSpPr>
          <p:spPr>
            <a:xfrm>
              <a:off x="6744930" y="4014098"/>
              <a:ext cx="580104" cy="538037"/>
            </a:xfrm>
            <a:prstGeom prst="flowChartConnector">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B74699D0-972E-33A3-F9B9-392068AE5672}"/>
                </a:ext>
              </a:extLst>
            </p:cNvPr>
            <p:cNvSpPr/>
            <p:nvPr/>
          </p:nvSpPr>
          <p:spPr>
            <a:xfrm>
              <a:off x="7325034" y="4552375"/>
              <a:ext cx="580104" cy="538037"/>
            </a:xfrm>
            <a:prstGeom prst="flowChartConnecto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7A9BBBE6-58AC-DE1E-3107-5A71D0FFDD77}"/>
              </a:ext>
            </a:extLst>
          </p:cNvPr>
          <p:cNvSpPr txBox="1">
            <a:spLocks/>
          </p:cNvSpPr>
          <p:nvPr/>
        </p:nvSpPr>
        <p:spPr>
          <a:xfrm>
            <a:off x="788803" y="568811"/>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atin typeface="+mn-lt"/>
              </a:rPr>
              <a:t>The logical</a:t>
            </a:r>
          </a:p>
          <a:p>
            <a:r>
              <a:rPr lang="en-GB" b="1" dirty="0">
                <a:latin typeface="+mn-lt"/>
              </a:rPr>
              <a:t>argument. </a:t>
            </a:r>
          </a:p>
        </p:txBody>
      </p:sp>
      <p:sp>
        <p:nvSpPr>
          <p:cNvPr id="3" name="Title 1">
            <a:extLst>
              <a:ext uri="{FF2B5EF4-FFF2-40B4-BE49-F238E27FC236}">
                <a16:creationId xmlns:a16="http://schemas.microsoft.com/office/drawing/2014/main" id="{07FCD839-902B-9CE0-D3F3-DCDBDE60694F}"/>
              </a:ext>
            </a:extLst>
          </p:cNvPr>
          <p:cNvSpPr txBox="1">
            <a:spLocks/>
          </p:cNvSpPr>
          <p:nvPr/>
        </p:nvSpPr>
        <p:spPr>
          <a:xfrm>
            <a:off x="5111373" y="502883"/>
            <a:ext cx="639237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J L Mackie. The logical problem of evil.  </a:t>
            </a:r>
          </a:p>
        </p:txBody>
      </p:sp>
      <p:sp>
        <p:nvSpPr>
          <p:cNvPr id="8" name="Title 1">
            <a:extLst>
              <a:ext uri="{FF2B5EF4-FFF2-40B4-BE49-F238E27FC236}">
                <a16:creationId xmlns:a16="http://schemas.microsoft.com/office/drawing/2014/main" id="{9E65E2BF-3095-BA33-6BFF-4005C0E814FD}"/>
              </a:ext>
            </a:extLst>
          </p:cNvPr>
          <p:cNvSpPr txBox="1">
            <a:spLocks/>
          </p:cNvSpPr>
          <p:nvPr/>
        </p:nvSpPr>
        <p:spPr>
          <a:xfrm>
            <a:off x="5111373" y="1579918"/>
            <a:ext cx="639237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1) God is omnipotent. </a:t>
            </a:r>
          </a:p>
        </p:txBody>
      </p:sp>
      <p:sp>
        <p:nvSpPr>
          <p:cNvPr id="9" name="Title 1">
            <a:extLst>
              <a:ext uri="{FF2B5EF4-FFF2-40B4-BE49-F238E27FC236}">
                <a16:creationId xmlns:a16="http://schemas.microsoft.com/office/drawing/2014/main" id="{0193C46D-813F-8ED1-C63E-E6BE14824044}"/>
              </a:ext>
            </a:extLst>
          </p:cNvPr>
          <p:cNvSpPr txBox="1">
            <a:spLocks/>
          </p:cNvSpPr>
          <p:nvPr/>
        </p:nvSpPr>
        <p:spPr>
          <a:xfrm>
            <a:off x="5111373" y="2031739"/>
            <a:ext cx="639237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2) God is wholly good.</a:t>
            </a:r>
          </a:p>
        </p:txBody>
      </p:sp>
      <p:sp>
        <p:nvSpPr>
          <p:cNvPr id="10" name="Title 1">
            <a:extLst>
              <a:ext uri="{FF2B5EF4-FFF2-40B4-BE49-F238E27FC236}">
                <a16:creationId xmlns:a16="http://schemas.microsoft.com/office/drawing/2014/main" id="{9089DE66-3792-7B4C-1E0A-2426C2AB5AD3}"/>
              </a:ext>
            </a:extLst>
          </p:cNvPr>
          <p:cNvSpPr txBox="1">
            <a:spLocks/>
          </p:cNvSpPr>
          <p:nvPr/>
        </p:nvSpPr>
        <p:spPr>
          <a:xfrm>
            <a:off x="5111373" y="2483559"/>
            <a:ext cx="639237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3) Evil exists.</a:t>
            </a:r>
          </a:p>
        </p:txBody>
      </p:sp>
      <p:sp>
        <p:nvSpPr>
          <p:cNvPr id="11" name="Title 1">
            <a:extLst>
              <a:ext uri="{FF2B5EF4-FFF2-40B4-BE49-F238E27FC236}">
                <a16:creationId xmlns:a16="http://schemas.microsoft.com/office/drawing/2014/main" id="{A2D4DD79-217F-9CBC-CCEA-52FF0A253C07}"/>
              </a:ext>
            </a:extLst>
          </p:cNvPr>
          <p:cNvSpPr txBox="1">
            <a:spLocks/>
          </p:cNvSpPr>
          <p:nvPr/>
        </p:nvSpPr>
        <p:spPr>
          <a:xfrm>
            <a:off x="2251416" y="3546246"/>
            <a:ext cx="9252327"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God can not be omnipotent, wholly good, and evil still exists. </a:t>
            </a:r>
          </a:p>
        </p:txBody>
      </p:sp>
    </p:spTree>
    <p:custDataLst>
      <p:tags r:id="rId1"/>
    </p:custDataLst>
    <p:extLst>
      <p:ext uri="{BB962C8B-B14F-4D97-AF65-F5344CB8AC3E}">
        <p14:creationId xmlns:p14="http://schemas.microsoft.com/office/powerpoint/2010/main" val="2635249108"/>
      </p:ext>
    </p:extLst>
  </p:cSld>
  <p:clrMapOvr>
    <a:masterClrMapping/>
  </p:clrMapOvr>
  <mc:AlternateContent xmlns:mc="http://schemas.openxmlformats.org/markup-compatibility/2006" xmlns:p14="http://schemas.microsoft.com/office/powerpoint/2010/main">
    <mc:Choice Requires="p14">
      <p:transition spd="slow" p14:dur="2000" advTm="17879"/>
    </mc:Choice>
    <mc:Fallback xmlns="">
      <p:transition spd="slow" advTm="1787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9" grpId="0"/>
      <p:bldP spid="10"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03F3DC7D-E842-9671-AD1E-9E7F2CE40232}"/>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5139AC83-BB37-F2B1-2061-E3CCA9E796EF}"/>
              </a:ext>
            </a:extLst>
          </p:cNvPr>
          <p:cNvGrpSpPr/>
          <p:nvPr/>
        </p:nvGrpSpPr>
        <p:grpSpPr>
          <a:xfrm>
            <a:off x="198049" y="105696"/>
            <a:ext cx="3685695" cy="3323304"/>
            <a:chOff x="4219443" y="1767348"/>
            <a:chExt cx="3685695" cy="3323304"/>
          </a:xfrm>
        </p:grpSpPr>
        <p:sp>
          <p:nvSpPr>
            <p:cNvPr id="5" name="Teardrop 4">
              <a:extLst>
                <a:ext uri="{FF2B5EF4-FFF2-40B4-BE49-F238E27FC236}">
                  <a16:creationId xmlns:a16="http://schemas.microsoft.com/office/drawing/2014/main" id="{E975D492-88DB-A720-ACF2-39574559A2DD}"/>
                </a:ext>
              </a:extLst>
            </p:cNvPr>
            <p:cNvSpPr/>
            <p:nvPr/>
          </p:nvSpPr>
          <p:spPr>
            <a:xfrm>
              <a:off x="4219443" y="1767348"/>
              <a:ext cx="3559277" cy="3323304"/>
            </a:xfrm>
            <a:prstGeom prst="teardrop">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lowchart: Connector 5">
              <a:extLst>
                <a:ext uri="{FF2B5EF4-FFF2-40B4-BE49-F238E27FC236}">
                  <a16:creationId xmlns:a16="http://schemas.microsoft.com/office/drawing/2014/main" id="{131759CA-9244-4496-E16F-7B06F004899D}"/>
                </a:ext>
              </a:extLst>
            </p:cNvPr>
            <p:cNvSpPr/>
            <p:nvPr/>
          </p:nvSpPr>
          <p:spPr>
            <a:xfrm>
              <a:off x="6744930" y="4014098"/>
              <a:ext cx="580104" cy="538037"/>
            </a:xfrm>
            <a:prstGeom prst="flowChartConnector">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76A32531-8608-ED85-B4A0-B49CB92B51F1}"/>
                </a:ext>
              </a:extLst>
            </p:cNvPr>
            <p:cNvSpPr/>
            <p:nvPr/>
          </p:nvSpPr>
          <p:spPr>
            <a:xfrm>
              <a:off x="7325034" y="4552375"/>
              <a:ext cx="580104" cy="538037"/>
            </a:xfrm>
            <a:prstGeom prst="flowChartConnecto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6715A168-4EBC-046A-0AB6-3F20867470BF}"/>
              </a:ext>
            </a:extLst>
          </p:cNvPr>
          <p:cNvSpPr txBox="1">
            <a:spLocks/>
          </p:cNvSpPr>
          <p:nvPr/>
        </p:nvSpPr>
        <p:spPr>
          <a:xfrm>
            <a:off x="797817" y="573548"/>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atin typeface="+mn-lt"/>
              </a:rPr>
              <a:t>The logical</a:t>
            </a:r>
          </a:p>
          <a:p>
            <a:r>
              <a:rPr lang="en-GB" b="1" dirty="0">
                <a:latin typeface="+mn-lt"/>
              </a:rPr>
              <a:t>argument.</a:t>
            </a:r>
          </a:p>
        </p:txBody>
      </p:sp>
      <p:sp>
        <p:nvSpPr>
          <p:cNvPr id="3" name="Title 1">
            <a:extLst>
              <a:ext uri="{FF2B5EF4-FFF2-40B4-BE49-F238E27FC236}">
                <a16:creationId xmlns:a16="http://schemas.microsoft.com/office/drawing/2014/main" id="{4E96CC2C-F72D-03B3-EAE5-460AB3E1C51C}"/>
              </a:ext>
            </a:extLst>
          </p:cNvPr>
          <p:cNvSpPr txBox="1">
            <a:spLocks/>
          </p:cNvSpPr>
          <p:nvPr/>
        </p:nvSpPr>
        <p:spPr>
          <a:xfrm>
            <a:off x="5369817" y="502883"/>
            <a:ext cx="639237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Richard Swinburne, The existence of God, published 2004.  </a:t>
            </a:r>
          </a:p>
        </p:txBody>
      </p:sp>
      <p:sp>
        <p:nvSpPr>
          <p:cNvPr id="8" name="Title 1">
            <a:extLst>
              <a:ext uri="{FF2B5EF4-FFF2-40B4-BE49-F238E27FC236}">
                <a16:creationId xmlns:a16="http://schemas.microsoft.com/office/drawing/2014/main" id="{F2589BFC-5A4A-AD5A-E409-783940700D3F}"/>
              </a:ext>
            </a:extLst>
          </p:cNvPr>
          <p:cNvSpPr txBox="1">
            <a:spLocks/>
          </p:cNvSpPr>
          <p:nvPr/>
        </p:nvSpPr>
        <p:spPr>
          <a:xfrm>
            <a:off x="5369817" y="1838013"/>
            <a:ext cx="639237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Evil serves greater goods.</a:t>
            </a:r>
          </a:p>
        </p:txBody>
      </p:sp>
      <p:sp>
        <p:nvSpPr>
          <p:cNvPr id="9" name="Title 1">
            <a:extLst>
              <a:ext uri="{FF2B5EF4-FFF2-40B4-BE49-F238E27FC236}">
                <a16:creationId xmlns:a16="http://schemas.microsoft.com/office/drawing/2014/main" id="{342C77CD-2009-4C57-596C-9E6829017725}"/>
              </a:ext>
            </a:extLst>
          </p:cNvPr>
          <p:cNvSpPr txBox="1">
            <a:spLocks/>
          </p:cNvSpPr>
          <p:nvPr/>
        </p:nvSpPr>
        <p:spPr>
          <a:xfrm>
            <a:off x="5369817" y="3031813"/>
            <a:ext cx="639237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Free will, above all else. </a:t>
            </a:r>
          </a:p>
        </p:txBody>
      </p:sp>
    </p:spTree>
    <p:custDataLst>
      <p:tags r:id="rId1"/>
    </p:custDataLst>
    <p:extLst>
      <p:ext uri="{BB962C8B-B14F-4D97-AF65-F5344CB8AC3E}">
        <p14:creationId xmlns:p14="http://schemas.microsoft.com/office/powerpoint/2010/main" val="1127063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A92D582B-157A-D29D-F2AC-B0D725C247CF}"/>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2E91DA3D-A951-A1DB-1BC4-0B52F1499FC5}"/>
              </a:ext>
            </a:extLst>
          </p:cNvPr>
          <p:cNvGrpSpPr/>
          <p:nvPr/>
        </p:nvGrpSpPr>
        <p:grpSpPr>
          <a:xfrm>
            <a:off x="198049" y="105696"/>
            <a:ext cx="3685695" cy="3323304"/>
            <a:chOff x="4219443" y="1767348"/>
            <a:chExt cx="3685695" cy="3323304"/>
          </a:xfrm>
        </p:grpSpPr>
        <p:sp>
          <p:nvSpPr>
            <p:cNvPr id="5" name="Teardrop 4">
              <a:extLst>
                <a:ext uri="{FF2B5EF4-FFF2-40B4-BE49-F238E27FC236}">
                  <a16:creationId xmlns:a16="http://schemas.microsoft.com/office/drawing/2014/main" id="{3F1FF508-DB0C-E075-C474-9D534D8C6423}"/>
                </a:ext>
              </a:extLst>
            </p:cNvPr>
            <p:cNvSpPr/>
            <p:nvPr/>
          </p:nvSpPr>
          <p:spPr>
            <a:xfrm>
              <a:off x="4219443" y="1767348"/>
              <a:ext cx="3559277" cy="3323304"/>
            </a:xfrm>
            <a:prstGeom prst="teardrop">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lowchart: Connector 5">
              <a:extLst>
                <a:ext uri="{FF2B5EF4-FFF2-40B4-BE49-F238E27FC236}">
                  <a16:creationId xmlns:a16="http://schemas.microsoft.com/office/drawing/2014/main" id="{6C4105E5-9298-3601-9579-6FD80D7D6AA3}"/>
                </a:ext>
              </a:extLst>
            </p:cNvPr>
            <p:cNvSpPr/>
            <p:nvPr/>
          </p:nvSpPr>
          <p:spPr>
            <a:xfrm>
              <a:off x="6744930" y="4014098"/>
              <a:ext cx="580104" cy="538037"/>
            </a:xfrm>
            <a:prstGeom prst="flowChartConnector">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C1363FA9-E742-97E1-4EB2-712699029C18}"/>
                </a:ext>
              </a:extLst>
            </p:cNvPr>
            <p:cNvSpPr/>
            <p:nvPr/>
          </p:nvSpPr>
          <p:spPr>
            <a:xfrm>
              <a:off x="7325034" y="4552375"/>
              <a:ext cx="580104" cy="538037"/>
            </a:xfrm>
            <a:prstGeom prst="flowChartConnecto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1526962C-CE69-AA90-3FBA-418F5730D6F3}"/>
              </a:ext>
            </a:extLst>
          </p:cNvPr>
          <p:cNvSpPr txBox="1">
            <a:spLocks/>
          </p:cNvSpPr>
          <p:nvPr/>
        </p:nvSpPr>
        <p:spPr>
          <a:xfrm>
            <a:off x="797817" y="573548"/>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atin typeface="+mn-lt"/>
              </a:rPr>
              <a:t>What the </a:t>
            </a:r>
          </a:p>
          <a:p>
            <a:r>
              <a:rPr lang="en-GB" b="1" dirty="0">
                <a:latin typeface="+mn-lt"/>
              </a:rPr>
              <a:t>Bible says.</a:t>
            </a:r>
          </a:p>
        </p:txBody>
      </p:sp>
      <p:sp>
        <p:nvSpPr>
          <p:cNvPr id="3" name="Title 1">
            <a:extLst>
              <a:ext uri="{FF2B5EF4-FFF2-40B4-BE49-F238E27FC236}">
                <a16:creationId xmlns:a16="http://schemas.microsoft.com/office/drawing/2014/main" id="{938D2F15-698C-7EF7-0DF9-FA889D074FC0}"/>
              </a:ext>
            </a:extLst>
          </p:cNvPr>
          <p:cNvSpPr txBox="1">
            <a:spLocks/>
          </p:cNvSpPr>
          <p:nvPr/>
        </p:nvSpPr>
        <p:spPr>
          <a:xfrm>
            <a:off x="4357094" y="0"/>
            <a:ext cx="7806984"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Evil or at least the concept of evil exists in the garden of Eden. </a:t>
            </a:r>
            <a:r>
              <a:rPr lang="en-GB" sz="2000" dirty="0">
                <a:solidFill>
                  <a:schemeClr val="bg1"/>
                </a:solidFill>
                <a:latin typeface="+mn-lt"/>
              </a:rPr>
              <a:t> </a:t>
            </a:r>
            <a:endParaRPr lang="en-GB" sz="2400" b="1" dirty="0">
              <a:solidFill>
                <a:schemeClr val="bg1"/>
              </a:solidFill>
              <a:latin typeface="+mn-lt"/>
            </a:endParaRPr>
          </a:p>
        </p:txBody>
      </p:sp>
      <p:sp>
        <p:nvSpPr>
          <p:cNvPr id="12" name="Title 1">
            <a:extLst>
              <a:ext uri="{FF2B5EF4-FFF2-40B4-BE49-F238E27FC236}">
                <a16:creationId xmlns:a16="http://schemas.microsoft.com/office/drawing/2014/main" id="{F9D7AD7F-C44A-5199-E306-D8FC879A8C8A}"/>
              </a:ext>
            </a:extLst>
          </p:cNvPr>
          <p:cNvSpPr txBox="1">
            <a:spLocks/>
          </p:cNvSpPr>
          <p:nvPr/>
        </p:nvSpPr>
        <p:spPr>
          <a:xfrm>
            <a:off x="4357094" y="1282700"/>
            <a:ext cx="7806984"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Man is created in the image of God and as a free will being. </a:t>
            </a:r>
          </a:p>
        </p:txBody>
      </p:sp>
      <p:sp>
        <p:nvSpPr>
          <p:cNvPr id="13" name="Title 1">
            <a:extLst>
              <a:ext uri="{FF2B5EF4-FFF2-40B4-BE49-F238E27FC236}">
                <a16:creationId xmlns:a16="http://schemas.microsoft.com/office/drawing/2014/main" id="{5006C521-60E4-8AB1-A705-46285FDC879B}"/>
              </a:ext>
            </a:extLst>
          </p:cNvPr>
          <p:cNvSpPr txBox="1">
            <a:spLocks/>
          </p:cNvSpPr>
          <p:nvPr/>
        </p:nvSpPr>
        <p:spPr>
          <a:xfrm>
            <a:off x="4357094" y="2621464"/>
            <a:ext cx="7806984"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Through mans disobedience (sin) Evil entered the world.  </a:t>
            </a:r>
          </a:p>
        </p:txBody>
      </p:sp>
      <p:sp>
        <p:nvSpPr>
          <p:cNvPr id="14" name="Title 1">
            <a:extLst>
              <a:ext uri="{FF2B5EF4-FFF2-40B4-BE49-F238E27FC236}">
                <a16:creationId xmlns:a16="http://schemas.microsoft.com/office/drawing/2014/main" id="{C4824579-36B6-D225-42D8-625BB86ED5AB}"/>
              </a:ext>
            </a:extLst>
          </p:cNvPr>
          <p:cNvSpPr txBox="1">
            <a:spLocks/>
          </p:cNvSpPr>
          <p:nvPr/>
        </p:nvSpPr>
        <p:spPr>
          <a:xfrm>
            <a:off x="2723536" y="3759200"/>
            <a:ext cx="7806984"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In scripture evil is identified as ‘something’ from which we need deliverance. </a:t>
            </a:r>
          </a:p>
        </p:txBody>
      </p:sp>
    </p:spTree>
    <p:custDataLst>
      <p:tags r:id="rId1"/>
    </p:custDataLst>
    <p:extLst>
      <p:ext uri="{BB962C8B-B14F-4D97-AF65-F5344CB8AC3E}">
        <p14:creationId xmlns:p14="http://schemas.microsoft.com/office/powerpoint/2010/main" val="3450577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2" grpId="0"/>
      <p:bldP spid="13" grpId="0"/>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0632F2B6-66BB-7AF4-1BC7-740A058F41E5}"/>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153EB027-907E-E45E-66C4-4E83715151D1}"/>
              </a:ext>
            </a:extLst>
          </p:cNvPr>
          <p:cNvGrpSpPr/>
          <p:nvPr/>
        </p:nvGrpSpPr>
        <p:grpSpPr>
          <a:xfrm>
            <a:off x="198049" y="105696"/>
            <a:ext cx="3685695" cy="3323304"/>
            <a:chOff x="4219443" y="1767348"/>
            <a:chExt cx="3685695" cy="3323304"/>
          </a:xfrm>
        </p:grpSpPr>
        <p:sp>
          <p:nvSpPr>
            <p:cNvPr id="5" name="Teardrop 4">
              <a:extLst>
                <a:ext uri="{FF2B5EF4-FFF2-40B4-BE49-F238E27FC236}">
                  <a16:creationId xmlns:a16="http://schemas.microsoft.com/office/drawing/2014/main" id="{4EE79EA8-1FA0-2680-B0CF-7B89F169570F}"/>
                </a:ext>
              </a:extLst>
            </p:cNvPr>
            <p:cNvSpPr/>
            <p:nvPr/>
          </p:nvSpPr>
          <p:spPr>
            <a:xfrm>
              <a:off x="4219443" y="1767348"/>
              <a:ext cx="3559277" cy="3323304"/>
            </a:xfrm>
            <a:prstGeom prst="teardrop">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lowchart: Connector 5">
              <a:extLst>
                <a:ext uri="{FF2B5EF4-FFF2-40B4-BE49-F238E27FC236}">
                  <a16:creationId xmlns:a16="http://schemas.microsoft.com/office/drawing/2014/main" id="{D5E0B2BB-BF5D-BEA0-D25A-20CB1A8F0129}"/>
                </a:ext>
              </a:extLst>
            </p:cNvPr>
            <p:cNvSpPr/>
            <p:nvPr/>
          </p:nvSpPr>
          <p:spPr>
            <a:xfrm>
              <a:off x="6744930" y="4014098"/>
              <a:ext cx="580104" cy="538037"/>
            </a:xfrm>
            <a:prstGeom prst="flowChartConnector">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4AA03413-ABF9-ACB2-1772-D2899EEFF426}"/>
                </a:ext>
              </a:extLst>
            </p:cNvPr>
            <p:cNvSpPr/>
            <p:nvPr/>
          </p:nvSpPr>
          <p:spPr>
            <a:xfrm>
              <a:off x="7325034" y="4552375"/>
              <a:ext cx="580104" cy="538037"/>
            </a:xfrm>
            <a:prstGeom prst="flowChartConnecto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55CD5C30-1F72-19DA-DD7D-2AF3D2E50EF7}"/>
              </a:ext>
            </a:extLst>
          </p:cNvPr>
          <p:cNvSpPr txBox="1">
            <a:spLocks/>
          </p:cNvSpPr>
          <p:nvPr/>
        </p:nvSpPr>
        <p:spPr>
          <a:xfrm>
            <a:off x="797817" y="573548"/>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atin typeface="+mn-lt"/>
              </a:rPr>
              <a:t>What the </a:t>
            </a:r>
          </a:p>
          <a:p>
            <a:r>
              <a:rPr lang="en-GB" b="1" dirty="0">
                <a:latin typeface="+mn-lt"/>
              </a:rPr>
              <a:t>Bible says.</a:t>
            </a:r>
          </a:p>
        </p:txBody>
      </p:sp>
      <p:sp>
        <p:nvSpPr>
          <p:cNvPr id="12" name="Title 1">
            <a:extLst>
              <a:ext uri="{FF2B5EF4-FFF2-40B4-BE49-F238E27FC236}">
                <a16:creationId xmlns:a16="http://schemas.microsoft.com/office/drawing/2014/main" id="{D32FE0D5-8606-ABF3-1F49-13702D2D98BD}"/>
              </a:ext>
            </a:extLst>
          </p:cNvPr>
          <p:cNvSpPr txBox="1">
            <a:spLocks/>
          </p:cNvSpPr>
          <p:nvPr/>
        </p:nvSpPr>
        <p:spPr>
          <a:xfrm>
            <a:off x="4385016" y="269197"/>
            <a:ext cx="7806984"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Evil exists. The bible does not attempt to deny or shy away from evil existing. </a:t>
            </a:r>
          </a:p>
        </p:txBody>
      </p:sp>
      <p:sp>
        <p:nvSpPr>
          <p:cNvPr id="13" name="Title 1">
            <a:extLst>
              <a:ext uri="{FF2B5EF4-FFF2-40B4-BE49-F238E27FC236}">
                <a16:creationId xmlns:a16="http://schemas.microsoft.com/office/drawing/2014/main" id="{F5F68C6A-31EC-2D77-CBC2-779A0B90902F}"/>
              </a:ext>
            </a:extLst>
          </p:cNvPr>
          <p:cNvSpPr txBox="1">
            <a:spLocks/>
          </p:cNvSpPr>
          <p:nvPr/>
        </p:nvSpPr>
        <p:spPr>
          <a:xfrm>
            <a:off x="4385016" y="2352446"/>
            <a:ext cx="7806984"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God is omnipotent. </a:t>
            </a:r>
          </a:p>
        </p:txBody>
      </p:sp>
    </p:spTree>
    <p:custDataLst>
      <p:tags r:id="rId1"/>
    </p:custDataLst>
    <p:extLst>
      <p:ext uri="{BB962C8B-B14F-4D97-AF65-F5344CB8AC3E}">
        <p14:creationId xmlns:p14="http://schemas.microsoft.com/office/powerpoint/2010/main" val="3639036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323E0AEA-EDF9-A744-D6C2-B55FCF541504}"/>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50BD294A-435E-2588-A9BA-776E2398E98C}"/>
              </a:ext>
            </a:extLst>
          </p:cNvPr>
          <p:cNvGrpSpPr/>
          <p:nvPr/>
        </p:nvGrpSpPr>
        <p:grpSpPr>
          <a:xfrm>
            <a:off x="198049" y="105696"/>
            <a:ext cx="3685695" cy="3323304"/>
            <a:chOff x="4219443" y="1767348"/>
            <a:chExt cx="3685695" cy="3323304"/>
          </a:xfrm>
        </p:grpSpPr>
        <p:sp>
          <p:nvSpPr>
            <p:cNvPr id="5" name="Teardrop 4">
              <a:extLst>
                <a:ext uri="{FF2B5EF4-FFF2-40B4-BE49-F238E27FC236}">
                  <a16:creationId xmlns:a16="http://schemas.microsoft.com/office/drawing/2014/main" id="{C7048312-A406-0A29-317C-696FD04F1EDD}"/>
                </a:ext>
              </a:extLst>
            </p:cNvPr>
            <p:cNvSpPr/>
            <p:nvPr/>
          </p:nvSpPr>
          <p:spPr>
            <a:xfrm>
              <a:off x="4219443" y="1767348"/>
              <a:ext cx="3559277" cy="3323304"/>
            </a:xfrm>
            <a:prstGeom prst="teardrop">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lowchart: Connector 5">
              <a:extLst>
                <a:ext uri="{FF2B5EF4-FFF2-40B4-BE49-F238E27FC236}">
                  <a16:creationId xmlns:a16="http://schemas.microsoft.com/office/drawing/2014/main" id="{E77CB5E7-3855-0888-AB3C-EA14ED36D04A}"/>
                </a:ext>
              </a:extLst>
            </p:cNvPr>
            <p:cNvSpPr/>
            <p:nvPr/>
          </p:nvSpPr>
          <p:spPr>
            <a:xfrm>
              <a:off x="6744930" y="4014098"/>
              <a:ext cx="580104" cy="538037"/>
            </a:xfrm>
            <a:prstGeom prst="flowChartConnector">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8920C983-0CB3-16C8-A275-55EFA8154659}"/>
                </a:ext>
              </a:extLst>
            </p:cNvPr>
            <p:cNvSpPr/>
            <p:nvPr/>
          </p:nvSpPr>
          <p:spPr>
            <a:xfrm>
              <a:off x="7325034" y="4552375"/>
              <a:ext cx="580104" cy="538037"/>
            </a:xfrm>
            <a:prstGeom prst="flowChartConnecto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6F300E49-CD05-7596-CE33-6099FA44D33D}"/>
              </a:ext>
            </a:extLst>
          </p:cNvPr>
          <p:cNvSpPr txBox="1">
            <a:spLocks/>
          </p:cNvSpPr>
          <p:nvPr/>
        </p:nvSpPr>
        <p:spPr>
          <a:xfrm>
            <a:off x="669997" y="573548"/>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atin typeface="+mn-lt"/>
              </a:rPr>
              <a:t>Conclusion.</a:t>
            </a:r>
          </a:p>
        </p:txBody>
      </p:sp>
      <p:sp>
        <p:nvSpPr>
          <p:cNvPr id="3" name="Title 1">
            <a:extLst>
              <a:ext uri="{FF2B5EF4-FFF2-40B4-BE49-F238E27FC236}">
                <a16:creationId xmlns:a16="http://schemas.microsoft.com/office/drawing/2014/main" id="{C816E11C-0D52-9143-C264-8BA7F3138C6C}"/>
              </a:ext>
            </a:extLst>
          </p:cNvPr>
          <p:cNvSpPr txBox="1">
            <a:spLocks/>
          </p:cNvSpPr>
          <p:nvPr/>
        </p:nvSpPr>
        <p:spPr>
          <a:xfrm>
            <a:off x="4606652" y="502883"/>
            <a:ext cx="7260884"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God can be omnipotent, wholly good, and evil still exist. </a:t>
            </a:r>
          </a:p>
        </p:txBody>
      </p:sp>
      <p:sp>
        <p:nvSpPr>
          <p:cNvPr id="8" name="Title 1">
            <a:extLst>
              <a:ext uri="{FF2B5EF4-FFF2-40B4-BE49-F238E27FC236}">
                <a16:creationId xmlns:a16="http://schemas.microsoft.com/office/drawing/2014/main" id="{2AB56832-003E-E989-A571-E4F452DA8177}"/>
              </a:ext>
            </a:extLst>
          </p:cNvPr>
          <p:cNvSpPr txBox="1">
            <a:spLocks/>
          </p:cNvSpPr>
          <p:nvPr/>
        </p:nvSpPr>
        <p:spPr>
          <a:xfrm>
            <a:off x="4606652" y="1696683"/>
            <a:ext cx="7260884"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solidFill>
                  <a:schemeClr val="bg1"/>
                </a:solidFill>
                <a:latin typeface="+mn-lt"/>
              </a:rPr>
              <a:t>God being omnipotent and wholly good created a way to overcome evil. </a:t>
            </a:r>
          </a:p>
        </p:txBody>
      </p:sp>
    </p:spTree>
    <p:custDataLst>
      <p:tags r:id="rId1"/>
    </p:custDataLst>
    <p:extLst>
      <p:ext uri="{BB962C8B-B14F-4D97-AF65-F5344CB8AC3E}">
        <p14:creationId xmlns:p14="http://schemas.microsoft.com/office/powerpoint/2010/main" val="668466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48C32B94-2FB4-423B-37F9-F986359F417B}"/>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3C82CBEA-74F4-9271-FAA1-2F98B7C4EF64}"/>
              </a:ext>
            </a:extLst>
          </p:cNvPr>
          <p:cNvGrpSpPr/>
          <p:nvPr/>
        </p:nvGrpSpPr>
        <p:grpSpPr>
          <a:xfrm>
            <a:off x="198049" y="105696"/>
            <a:ext cx="3685695" cy="3323304"/>
            <a:chOff x="4219443" y="1767348"/>
            <a:chExt cx="3685695" cy="3323304"/>
          </a:xfrm>
        </p:grpSpPr>
        <p:sp>
          <p:nvSpPr>
            <p:cNvPr id="5" name="Teardrop 4">
              <a:extLst>
                <a:ext uri="{FF2B5EF4-FFF2-40B4-BE49-F238E27FC236}">
                  <a16:creationId xmlns:a16="http://schemas.microsoft.com/office/drawing/2014/main" id="{85FCC91F-EEA5-C787-8ECD-ED0C13BA9AC5}"/>
                </a:ext>
              </a:extLst>
            </p:cNvPr>
            <p:cNvSpPr/>
            <p:nvPr/>
          </p:nvSpPr>
          <p:spPr>
            <a:xfrm>
              <a:off x="4219443" y="1767348"/>
              <a:ext cx="3559277" cy="3323304"/>
            </a:xfrm>
            <a:prstGeom prst="teardrop">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lowchart: Connector 5">
              <a:extLst>
                <a:ext uri="{FF2B5EF4-FFF2-40B4-BE49-F238E27FC236}">
                  <a16:creationId xmlns:a16="http://schemas.microsoft.com/office/drawing/2014/main" id="{42A2449D-B7B2-7314-2F49-584A0ADB57DA}"/>
                </a:ext>
              </a:extLst>
            </p:cNvPr>
            <p:cNvSpPr/>
            <p:nvPr/>
          </p:nvSpPr>
          <p:spPr>
            <a:xfrm>
              <a:off x="6744930" y="4014098"/>
              <a:ext cx="580104" cy="538037"/>
            </a:xfrm>
            <a:prstGeom prst="flowChartConnector">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33917D8C-7EA5-71DF-46B2-BB4E0252FFEB}"/>
                </a:ext>
              </a:extLst>
            </p:cNvPr>
            <p:cNvSpPr/>
            <p:nvPr/>
          </p:nvSpPr>
          <p:spPr>
            <a:xfrm>
              <a:off x="7325034" y="4552375"/>
              <a:ext cx="580104" cy="538037"/>
            </a:xfrm>
            <a:prstGeom prst="flowChartConnecto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C84FFA0E-FAA1-E445-6584-0A499687206E}"/>
              </a:ext>
            </a:extLst>
          </p:cNvPr>
          <p:cNvSpPr txBox="1">
            <a:spLocks/>
          </p:cNvSpPr>
          <p:nvPr/>
        </p:nvSpPr>
        <p:spPr>
          <a:xfrm>
            <a:off x="669997" y="573548"/>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atin typeface="+mn-lt"/>
              </a:rPr>
              <a:t>Bibliography</a:t>
            </a:r>
          </a:p>
        </p:txBody>
      </p:sp>
      <p:sp>
        <p:nvSpPr>
          <p:cNvPr id="3" name="Title 1">
            <a:extLst>
              <a:ext uri="{FF2B5EF4-FFF2-40B4-BE49-F238E27FC236}">
                <a16:creationId xmlns:a16="http://schemas.microsoft.com/office/drawing/2014/main" id="{996F788D-327E-CD38-F5C4-D3AFAFD20AA4}"/>
              </a:ext>
            </a:extLst>
          </p:cNvPr>
          <p:cNvSpPr txBox="1">
            <a:spLocks/>
          </p:cNvSpPr>
          <p:nvPr/>
        </p:nvSpPr>
        <p:spPr>
          <a:xfrm>
            <a:off x="4606652" y="3312972"/>
            <a:ext cx="7260884"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i="1" dirty="0">
                <a:solidFill>
                  <a:schemeClr val="bg1"/>
                </a:solidFill>
              </a:rPr>
              <a:t>The Holy Bible Old and New Testament, </a:t>
            </a:r>
            <a:r>
              <a:rPr lang="en-GB" sz="2400" dirty="0">
                <a:solidFill>
                  <a:schemeClr val="bg1"/>
                </a:solidFill>
              </a:rPr>
              <a:t>English Standard Version, Crossway (2001)</a:t>
            </a:r>
          </a:p>
        </p:txBody>
      </p:sp>
      <p:sp>
        <p:nvSpPr>
          <p:cNvPr id="8" name="Title 1">
            <a:extLst>
              <a:ext uri="{FF2B5EF4-FFF2-40B4-BE49-F238E27FC236}">
                <a16:creationId xmlns:a16="http://schemas.microsoft.com/office/drawing/2014/main" id="{5A01F1C0-932A-6958-5D89-5ECC20704621}"/>
              </a:ext>
            </a:extLst>
          </p:cNvPr>
          <p:cNvSpPr txBox="1">
            <a:spLocks/>
          </p:cNvSpPr>
          <p:nvPr/>
        </p:nvSpPr>
        <p:spPr>
          <a:xfrm>
            <a:off x="4606652" y="5091870"/>
            <a:ext cx="7260884" cy="16616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solidFill>
                  <a:schemeClr val="bg1"/>
                </a:solidFill>
              </a:rPr>
              <a:t>Yugin Nagasawa, </a:t>
            </a:r>
            <a:r>
              <a:rPr lang="en-US" sz="2400" i="1" dirty="0">
                <a:solidFill>
                  <a:schemeClr val="bg1"/>
                </a:solidFill>
              </a:rPr>
              <a:t>The Problem of Evil for Atheists</a:t>
            </a:r>
            <a:r>
              <a:rPr lang="en-US" sz="2400" dirty="0">
                <a:solidFill>
                  <a:schemeClr val="bg1"/>
                </a:solidFill>
              </a:rPr>
              <a:t> (Oxford: Oxford University Press, 2024) &lt;https://doi.org/10.1093/oso/9780198901884.001.0001&gt;</a:t>
            </a:r>
          </a:p>
          <a:p>
            <a:endParaRPr lang="en-GB" sz="2400" b="1" dirty="0">
              <a:solidFill>
                <a:schemeClr val="bg1"/>
              </a:solidFill>
              <a:latin typeface="+mn-lt"/>
            </a:endParaRPr>
          </a:p>
        </p:txBody>
      </p:sp>
      <p:sp>
        <p:nvSpPr>
          <p:cNvPr id="9" name="Title 1">
            <a:extLst>
              <a:ext uri="{FF2B5EF4-FFF2-40B4-BE49-F238E27FC236}">
                <a16:creationId xmlns:a16="http://schemas.microsoft.com/office/drawing/2014/main" id="{EFCBD037-3B04-87EF-FF6A-1B9F6830440A}"/>
              </a:ext>
            </a:extLst>
          </p:cNvPr>
          <p:cNvSpPr txBox="1">
            <a:spLocks/>
          </p:cNvSpPr>
          <p:nvPr/>
        </p:nvSpPr>
        <p:spPr>
          <a:xfrm>
            <a:off x="4606652" y="81425"/>
            <a:ext cx="7260884"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solidFill>
                  <a:schemeClr val="bg1"/>
                </a:solidFill>
              </a:rPr>
              <a:t>Christopher T Burris, </a:t>
            </a:r>
            <a:r>
              <a:rPr lang="en-US" sz="2400" i="1" dirty="0">
                <a:solidFill>
                  <a:schemeClr val="bg1"/>
                </a:solidFill>
              </a:rPr>
              <a:t>Evil in Mind: The Psychology of Harming Others</a:t>
            </a:r>
            <a:r>
              <a:rPr lang="en-US" sz="2400" dirty="0">
                <a:solidFill>
                  <a:schemeClr val="bg1"/>
                </a:solidFill>
              </a:rPr>
              <a:t>, 1st </a:t>
            </a:r>
            <a:r>
              <a:rPr lang="en-US" sz="2400" dirty="0" err="1">
                <a:solidFill>
                  <a:schemeClr val="bg1"/>
                </a:solidFill>
              </a:rPr>
              <a:t>edn</a:t>
            </a:r>
            <a:r>
              <a:rPr lang="en-US" sz="2400" dirty="0">
                <a:solidFill>
                  <a:schemeClr val="bg1"/>
                </a:solidFill>
              </a:rPr>
              <a:t> (New York: Oxford University Press, 2022) &lt;https://doi.org/10.1093/oso/9780197637180.001.0001&gt;</a:t>
            </a:r>
          </a:p>
        </p:txBody>
      </p:sp>
      <p:sp>
        <p:nvSpPr>
          <p:cNvPr id="10" name="Title 1">
            <a:extLst>
              <a:ext uri="{FF2B5EF4-FFF2-40B4-BE49-F238E27FC236}">
                <a16:creationId xmlns:a16="http://schemas.microsoft.com/office/drawing/2014/main" id="{2B89CB05-D06A-F43D-8A71-B1E16D4D6DD7}"/>
              </a:ext>
            </a:extLst>
          </p:cNvPr>
          <p:cNvSpPr txBox="1">
            <a:spLocks/>
          </p:cNvSpPr>
          <p:nvPr/>
        </p:nvSpPr>
        <p:spPr>
          <a:xfrm>
            <a:off x="4606652" y="1427664"/>
            <a:ext cx="7260884"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a:solidFill>
                  <a:schemeClr val="bg1"/>
                </a:solidFill>
              </a:rPr>
              <a:t>J. Harold Ellens, </a:t>
            </a:r>
            <a:r>
              <a:rPr lang="en-GB" sz="2400" i="1" dirty="0">
                <a:solidFill>
                  <a:schemeClr val="bg1"/>
                </a:solidFill>
              </a:rPr>
              <a:t>Explaining Evil</a:t>
            </a:r>
            <a:r>
              <a:rPr lang="en-GB" sz="2400" dirty="0">
                <a:solidFill>
                  <a:schemeClr val="bg1"/>
                </a:solidFill>
              </a:rPr>
              <a:t>, 1st ed. (Santa Barbara, Calif: Praeger, 2011)</a:t>
            </a:r>
          </a:p>
        </p:txBody>
      </p:sp>
      <p:sp>
        <p:nvSpPr>
          <p:cNvPr id="12" name="Title 1">
            <a:extLst>
              <a:ext uri="{FF2B5EF4-FFF2-40B4-BE49-F238E27FC236}">
                <a16:creationId xmlns:a16="http://schemas.microsoft.com/office/drawing/2014/main" id="{5111D31C-F70B-A3FC-8D2E-1D48477FC622}"/>
              </a:ext>
            </a:extLst>
          </p:cNvPr>
          <p:cNvSpPr txBox="1">
            <a:spLocks/>
          </p:cNvSpPr>
          <p:nvPr/>
        </p:nvSpPr>
        <p:spPr>
          <a:xfrm>
            <a:off x="4606652" y="2352446"/>
            <a:ext cx="7260884"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solidFill>
                  <a:schemeClr val="bg1"/>
                </a:solidFill>
              </a:rPr>
              <a:t>Richard Swinburne, </a:t>
            </a:r>
            <a:r>
              <a:rPr lang="en-US" sz="2400" i="1" dirty="0">
                <a:solidFill>
                  <a:schemeClr val="bg1"/>
                </a:solidFill>
              </a:rPr>
              <a:t>The Existence of God</a:t>
            </a:r>
            <a:r>
              <a:rPr lang="en-US" sz="2400" dirty="0">
                <a:solidFill>
                  <a:schemeClr val="bg1"/>
                </a:solidFill>
              </a:rPr>
              <a:t>, 2nd ed. (Oxford: Clarendon Press, 2004)</a:t>
            </a:r>
            <a:r>
              <a:rPr lang="en-GB" sz="2400" b="1" dirty="0">
                <a:solidFill>
                  <a:schemeClr val="bg1"/>
                </a:solidFill>
                <a:latin typeface="+mn-lt"/>
              </a:rPr>
              <a:t>. </a:t>
            </a:r>
          </a:p>
        </p:txBody>
      </p:sp>
    </p:spTree>
    <p:extLst>
      <p:ext uri="{BB962C8B-B14F-4D97-AF65-F5344CB8AC3E}">
        <p14:creationId xmlns:p14="http://schemas.microsoft.com/office/powerpoint/2010/main" val="1723766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9" grpId="0"/>
      <p:bldP spid="10" grpId="0"/>
      <p:bldP spid="1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0.9|2.1|3.9|3.7"/>
</p:tagLst>
</file>

<file path=ppt/tags/tag2.xml><?xml version="1.0" encoding="utf-8"?>
<p:tagLst xmlns:a="http://schemas.openxmlformats.org/drawingml/2006/main" xmlns:r="http://schemas.openxmlformats.org/officeDocument/2006/relationships" xmlns:p="http://schemas.openxmlformats.org/presentationml/2006/main">
  <p:tag name="TIMING" val="|23.7|9|5.7|5.9|10.8"/>
</p:tagLst>
</file>

<file path=ppt/tags/tag3.xml><?xml version="1.0" encoding="utf-8"?>
<p:tagLst xmlns:a="http://schemas.openxmlformats.org/drawingml/2006/main" xmlns:r="http://schemas.openxmlformats.org/officeDocument/2006/relationships" xmlns:p="http://schemas.openxmlformats.org/presentationml/2006/main">
  <p:tag name="TIMING" val="|83.9|2.8|1.8|1.6"/>
</p:tagLst>
</file>

<file path=ppt/tags/tag4.xml><?xml version="1.0" encoding="utf-8"?>
<p:tagLst xmlns:a="http://schemas.openxmlformats.org/drawingml/2006/main" xmlns:r="http://schemas.openxmlformats.org/officeDocument/2006/relationships" xmlns:p="http://schemas.openxmlformats.org/presentationml/2006/main">
  <p:tag name="TIMING" val="|19.7|0.7|0.8|0.6|3.7|4.6"/>
</p:tagLst>
</file>

<file path=ppt/tags/tag5.xml><?xml version="1.0" encoding="utf-8"?>
<p:tagLst xmlns:a="http://schemas.openxmlformats.org/drawingml/2006/main" xmlns:r="http://schemas.openxmlformats.org/officeDocument/2006/relationships" xmlns:p="http://schemas.openxmlformats.org/presentationml/2006/main">
  <p:tag name="TIMING" val="|14.4|13|24.4|6|27.9"/>
</p:tagLst>
</file>

<file path=ppt/tags/tag6.xml><?xml version="1.0" encoding="utf-8"?>
<p:tagLst xmlns:a="http://schemas.openxmlformats.org/drawingml/2006/main" xmlns:r="http://schemas.openxmlformats.org/officeDocument/2006/relationships" xmlns:p="http://schemas.openxmlformats.org/presentationml/2006/main">
  <p:tag name="TIMING" val="|3.4|8.1|32.3"/>
</p:tagLst>
</file>

<file path=ppt/tags/tag7.xml><?xml version="1.0" encoding="utf-8"?>
<p:tagLst xmlns:a="http://schemas.openxmlformats.org/drawingml/2006/main" xmlns:r="http://schemas.openxmlformats.org/officeDocument/2006/relationships" xmlns:p="http://schemas.openxmlformats.org/presentationml/2006/main">
  <p:tag name="TIMING" val="|4.4|43.5|5.8|12.3"/>
</p:tagLst>
</file>

<file path=ppt/tags/tag8.xml><?xml version="1.0" encoding="utf-8"?>
<p:tagLst xmlns:a="http://schemas.openxmlformats.org/drawingml/2006/main" xmlns:r="http://schemas.openxmlformats.org/officeDocument/2006/relationships" xmlns:p="http://schemas.openxmlformats.org/presentationml/2006/main">
  <p:tag name="TIMING" val="|1.1|48.4"/>
</p:tagLst>
</file>

<file path=ppt/tags/tag9.xml><?xml version="1.0" encoding="utf-8"?>
<p:tagLst xmlns:a="http://schemas.openxmlformats.org/drawingml/2006/main" xmlns:r="http://schemas.openxmlformats.org/officeDocument/2006/relationships" xmlns:p="http://schemas.openxmlformats.org/presentationml/2006/main">
  <p:tag name="TIMING" val="|1.6|13.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1906</TotalTime>
  <Words>2205</Words>
  <Application>Microsoft Office PowerPoint</Application>
  <PresentationFormat>Widescreen</PresentationFormat>
  <Paragraphs>145</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Theism.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Marcus Chick</dc:creator>
  <cp:lastModifiedBy>Marcus Chick</cp:lastModifiedBy>
  <cp:revision>1</cp:revision>
  <dcterms:created xsi:type="dcterms:W3CDTF">2025-03-24T17:22:01Z</dcterms:created>
  <dcterms:modified xsi:type="dcterms:W3CDTF">2025-03-27T21:29:48Z</dcterms:modified>
</cp:coreProperties>
</file>