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56" r:id="rId2"/>
    <p:sldId id="294" r:id="rId3"/>
    <p:sldId id="293" r:id="rId4"/>
    <p:sldId id="315" r:id="rId5"/>
    <p:sldId id="316" r:id="rId6"/>
    <p:sldId id="317" r:id="rId7"/>
    <p:sldId id="318" r:id="rId8"/>
    <p:sldId id="303" r:id="rId9"/>
    <p:sldId id="302" r:id="rId10"/>
    <p:sldId id="319" r:id="rId11"/>
    <p:sldId id="292" r:id="rId12"/>
    <p:sldId id="286" r:id="rId13"/>
    <p:sldId id="311" r:id="rId14"/>
    <p:sldId id="312" r:id="rId15"/>
    <p:sldId id="313" r:id="rId16"/>
    <p:sldId id="314" r:id="rId17"/>
    <p:sldId id="288" r:id="rId18"/>
    <p:sldId id="265" r:id="rId19"/>
    <p:sldId id="266" r:id="rId20"/>
    <p:sldId id="267" r:id="rId21"/>
    <p:sldId id="268" r:id="rId22"/>
    <p:sldId id="269" r:id="rId23"/>
    <p:sldId id="274" r:id="rId24"/>
    <p:sldId id="275" r:id="rId25"/>
    <p:sldId id="276" r:id="rId26"/>
    <p:sldId id="283" r:id="rId27"/>
    <p:sldId id="320" r:id="rId28"/>
    <p:sldId id="321" r:id="rId29"/>
    <p:sldId id="304" r:id="rId30"/>
    <p:sldId id="305" r:id="rId31"/>
    <p:sldId id="307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536980-4EF9-4868-A869-915451314C96}" type="datetimeFigureOut">
              <a:rPr lang="en-GB" smtClean="0"/>
              <a:t>18/07/2017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4953B7-75D6-46A3-B18E-D36D68F65E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7394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863B2C-7939-E440-ABF7-3D74D4AF3B0F}" type="slidenum">
              <a:rPr lang="en-US"/>
              <a:pPr/>
              <a:t>3</a:t>
            </a:fld>
            <a:endParaRPr lang="en-US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2418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F7DB81C-B70A-CA42-8110-5C4AF6F7352D}" type="slidenum">
              <a:rPr lang="en-US"/>
              <a:pPr/>
              <a:t>4</a:t>
            </a:fld>
            <a:endParaRPr lang="en-US"/>
          </a:p>
        </p:txBody>
      </p:sp>
      <p:sp>
        <p:nvSpPr>
          <p:cNvPr id="150530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3038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E7C051-A3DC-144A-A2CC-FBC01F281DD9}" type="slidenum">
              <a:rPr lang="en-US"/>
              <a:pPr/>
              <a:t>5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93C1AE-6AA5-E047-8189-D572D960BBF4}" type="slidenum">
              <a:rPr lang="en-US"/>
              <a:pPr/>
              <a:t>6</a:t>
            </a:fld>
            <a:endParaRPr lang="en-US"/>
          </a:p>
        </p:txBody>
      </p:sp>
      <p:sp>
        <p:nvSpPr>
          <p:cNvPr id="152578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261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AFE75D-B03C-DF46-A89A-15819BAA027B}" type="slidenum">
              <a:rPr lang="en-US"/>
              <a:pPr/>
              <a:t>7</a:t>
            </a:fld>
            <a:endParaRPr lang="en-US"/>
          </a:p>
        </p:txBody>
      </p:sp>
      <p:sp>
        <p:nvSpPr>
          <p:cNvPr id="123906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6973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9pPr>
          </a:lstStyle>
          <a:p>
            <a:pPr eaLnBrk="1" hangingPunct="1"/>
            <a:fld id="{C9C1F54C-04BE-454C-A766-BD9B8DEAF4B3}" type="slidenum">
              <a:rPr lang="fr-FR" sz="1200" smtClean="0"/>
              <a:pPr eaLnBrk="1" hangingPunct="1"/>
              <a:t>15</a:t>
            </a:fld>
            <a:endParaRPr lang="fr-FR" sz="1200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540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9pPr>
          </a:lstStyle>
          <a:p>
            <a:pPr eaLnBrk="1" hangingPunct="1"/>
            <a:fld id="{83480449-57F2-4F62-891E-99C435C39987}" type="slidenum">
              <a:rPr lang="fr-FR" sz="1200" smtClean="0"/>
              <a:pPr eaLnBrk="1" hangingPunct="1"/>
              <a:t>16</a:t>
            </a:fld>
            <a:endParaRPr lang="fr-FR" sz="1200"/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>
              <a:lnSpc>
                <a:spcPct val="110000"/>
              </a:lnSpc>
            </a:pPr>
            <a:endParaRPr lang="en-GB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7785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F7DB81C-B70A-CA42-8110-5C4AF6F7352D}" type="slidenum">
              <a:rPr lang="en-US"/>
              <a:pPr/>
              <a:t>18</a:t>
            </a:fld>
            <a:endParaRPr lang="en-US"/>
          </a:p>
        </p:txBody>
      </p:sp>
      <p:sp>
        <p:nvSpPr>
          <p:cNvPr id="150530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3038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0E7C051-A3DC-144A-A2CC-FBC01F281DD9}" type="slidenum">
              <a:rPr lang="en-US"/>
              <a:pPr/>
              <a:t>19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1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93C1AE-6AA5-E047-8189-D572D960BBF4}" type="slidenum">
              <a:rPr lang="en-US"/>
              <a:pPr/>
              <a:t>20</a:t>
            </a:fld>
            <a:endParaRPr lang="en-US"/>
          </a:p>
        </p:txBody>
      </p:sp>
      <p:sp>
        <p:nvSpPr>
          <p:cNvPr id="152578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2610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AFE75D-B03C-DF46-A89A-15819BAA027B}" type="slidenum">
              <a:rPr lang="en-US"/>
              <a:pPr/>
              <a:t>21</a:t>
            </a:fld>
            <a:endParaRPr lang="en-US"/>
          </a:p>
        </p:txBody>
      </p:sp>
      <p:sp>
        <p:nvSpPr>
          <p:cNvPr id="123906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6973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8F6B0DE-2E37-BF4B-B737-FFB34BE616C1}" type="slidenum">
              <a:rPr lang="en-US"/>
              <a:pPr/>
              <a:t>22</a:t>
            </a:fld>
            <a:endParaRPr lang="en-US"/>
          </a:p>
        </p:txBody>
      </p:sp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3116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559083-6DE1-9240-80BE-19D8184EC8A1}" type="slidenum">
              <a:rPr lang="en-US"/>
              <a:pPr/>
              <a:t>23</a:t>
            </a:fld>
            <a:endParaRPr lang="en-US"/>
          </a:p>
        </p:txBody>
      </p:sp>
      <p:sp>
        <p:nvSpPr>
          <p:cNvPr id="1351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8445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10C0B9-2AA3-B341-8138-ECBC147ECEBE}" type="slidenum">
              <a:rPr lang="en-US"/>
              <a:pPr/>
              <a:t>24</a:t>
            </a:fld>
            <a:endParaRPr lang="en-US"/>
          </a:p>
        </p:txBody>
      </p:sp>
      <p:sp>
        <p:nvSpPr>
          <p:cNvPr id="136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26164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BEF9A4-4EFB-3C41-912E-4E03D948C5C7}" type="slidenum">
              <a:rPr lang="en-US"/>
              <a:pPr/>
              <a:t>25</a:t>
            </a:fld>
            <a:endParaRPr lang="en-US"/>
          </a:p>
        </p:txBody>
      </p:sp>
      <p:sp>
        <p:nvSpPr>
          <p:cNvPr id="137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13688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E6CC37-247F-6F46-AF0F-034F83B3842C}" type="slidenum">
              <a:rPr lang="en-US"/>
              <a:pPr/>
              <a:t>26</a:t>
            </a:fld>
            <a:endParaRPr lang="en-US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874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880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5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27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1280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224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597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724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114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36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968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35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959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1752600"/>
            <a:ext cx="8763000" cy="1470025"/>
          </a:xfrm>
        </p:spPr>
        <p:txBody>
          <a:bodyPr>
            <a:normAutofit fontScale="90000"/>
          </a:bodyPr>
          <a:lstStyle/>
          <a:p>
            <a:r>
              <a:rPr lang="en-US" dirty="0"/>
              <a:t>Sampling and Recruitment in Qualitative and Quantitative Research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267200"/>
            <a:ext cx="6400800" cy="1752600"/>
          </a:xfrm>
        </p:spPr>
        <p:txBody>
          <a:bodyPr/>
          <a:lstStyle/>
          <a:p>
            <a:endParaRPr lang="en-GB" sz="40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300283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sample?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sample is a subset of a population</a:t>
            </a:r>
          </a:p>
          <a:p>
            <a:r>
              <a:rPr lang="en-GB" dirty="0"/>
              <a:t>What is a population?</a:t>
            </a:r>
          </a:p>
          <a:p>
            <a:r>
              <a:rPr lang="en-GB" dirty="0"/>
              <a:t>A population is a group of people with shared characteristics.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77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5715000" y="36576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2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4953000" y="3200400"/>
            <a:ext cx="363538" cy="752475"/>
          </a:xfrm>
          <a:prstGeom prst="rect">
            <a:avLst/>
          </a:prstGeom>
          <a:noFill/>
          <a:effectLst/>
        </p:spPr>
      </p:pic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exactly IS a “sample”?</a:t>
            </a:r>
          </a:p>
        </p:txBody>
      </p:sp>
      <p:pic>
        <p:nvPicPr>
          <p:cNvPr id="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953000" y="4343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3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7848600" y="40386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4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5562600" y="27432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5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421438" y="4038600"/>
            <a:ext cx="363537" cy="752475"/>
          </a:xfrm>
          <a:prstGeom prst="rect">
            <a:avLst/>
          </a:prstGeom>
          <a:noFill/>
          <a:effectLst/>
        </p:spPr>
      </p:pic>
      <p:pic>
        <p:nvPicPr>
          <p:cNvPr id="6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6324600" y="3048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9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2687638" y="3276600"/>
            <a:ext cx="363537" cy="752475"/>
          </a:xfrm>
          <a:prstGeom prst="rect">
            <a:avLst/>
          </a:prstGeom>
          <a:noFill/>
          <a:effectLst/>
        </p:spPr>
      </p:pic>
      <p:pic>
        <p:nvPicPr>
          <p:cNvPr id="10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063750" y="3048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1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3124200" y="28194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 flipH="1">
            <a:off x="1520825" y="32766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3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3810000" y="2667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4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2895600" y="41148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5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722563" y="4953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6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3581400" y="49530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7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1752600" y="4572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495800" y="2667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9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191000" y="3429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20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7162800" y="33528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21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191000" y="4191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2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3505200" y="37338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23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096000" y="49530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24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5486400" y="46482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25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858000" y="44958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26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286000" y="3962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2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172200" y="38100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28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5410200" y="33528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29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5257800" y="4953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30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8305800" y="4191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31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5943600" y="27432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0553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878638" y="4191000"/>
            <a:ext cx="363537" cy="752475"/>
          </a:xfrm>
          <a:prstGeom prst="rect">
            <a:avLst/>
          </a:prstGeom>
          <a:noFill/>
          <a:effectLst/>
        </p:spPr>
      </p:pic>
      <p:pic>
        <p:nvPicPr>
          <p:cNvPr id="10553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6629400" y="3200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39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3144838" y="3429000"/>
            <a:ext cx="363537" cy="752475"/>
          </a:xfrm>
          <a:prstGeom prst="rect">
            <a:avLst/>
          </a:prstGeom>
          <a:noFill/>
          <a:effectLst/>
        </p:spPr>
      </p:pic>
      <p:pic>
        <p:nvPicPr>
          <p:cNvPr id="105540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520950" y="3200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41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3581400" y="29718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0554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 flipH="1">
            <a:off x="1978025" y="34290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43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267200" y="2819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44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3352800" y="42672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05545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3179763" y="5105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46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4059238" y="5105400"/>
            <a:ext cx="363537" cy="752475"/>
          </a:xfrm>
          <a:prstGeom prst="rect">
            <a:avLst/>
          </a:prstGeom>
          <a:noFill/>
          <a:effectLst/>
        </p:spPr>
      </p:pic>
      <p:pic>
        <p:nvPicPr>
          <p:cNvPr id="105547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209800" y="4724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4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953000" y="2819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49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648200" y="3581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50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7620000" y="35052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51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703763" y="43434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5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3962400" y="38862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53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553200" y="51054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05554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5943600" y="4800600"/>
            <a:ext cx="295275" cy="752475"/>
          </a:xfrm>
          <a:prstGeom prst="rect">
            <a:avLst/>
          </a:prstGeom>
          <a:noFill/>
          <a:effectLst/>
        </p:spPr>
      </p:pic>
      <p:pic>
        <p:nvPicPr>
          <p:cNvPr id="105555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7315200" y="4648200"/>
            <a:ext cx="363538" cy="752475"/>
          </a:xfrm>
          <a:prstGeom prst="rect">
            <a:avLst/>
          </a:prstGeom>
          <a:noFill/>
          <a:effectLst/>
        </p:spPr>
      </p:pic>
      <p:pic>
        <p:nvPicPr>
          <p:cNvPr id="105556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743200" y="4114800"/>
            <a:ext cx="295275" cy="752475"/>
          </a:xfrm>
          <a:prstGeom prst="rect">
            <a:avLst/>
          </a:prstGeom>
          <a:noFill/>
          <a:effectLst/>
        </p:spPr>
      </p:pic>
      <p:sp>
        <p:nvSpPr>
          <p:cNvPr id="105536" name="AutoShape 64"/>
          <p:cNvSpPr>
            <a:spLocks noChangeArrowheads="1"/>
          </p:cNvSpPr>
          <p:nvPr/>
        </p:nvSpPr>
        <p:spPr bwMode="auto">
          <a:xfrm>
            <a:off x="4876800" y="1981200"/>
            <a:ext cx="3429000" cy="2209800"/>
          </a:xfrm>
          <a:prstGeom prst="wedgeRectCallout">
            <a:avLst>
              <a:gd name="adj1" fmla="val -72083"/>
              <a:gd name="adj2" fmla="val 60778"/>
            </a:avLst>
          </a:prstGeom>
          <a:solidFill>
            <a:srgbClr val="E6E6E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14300" dir="2700000" algn="ctr" rotWithShape="0">
              <a:schemeClr val="bg2"/>
            </a:outerShdw>
          </a:effectLst>
        </p:spPr>
        <p:txBody>
          <a:bodyPr wrap="none" anchor="ctr">
            <a:prstTxWarp prst="textNoShape">
              <a:avLst/>
            </a:prstTxWarp>
          </a:bodyPr>
          <a:lstStyle/>
          <a:p>
            <a:pPr algn="ctr"/>
            <a:endParaRPr lang="en-US"/>
          </a:p>
        </p:txBody>
      </p:sp>
      <p:pic>
        <p:nvPicPr>
          <p:cNvPr id="105557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5562600" y="2438400"/>
            <a:ext cx="450850" cy="1147763"/>
          </a:xfrm>
          <a:prstGeom prst="rect">
            <a:avLst/>
          </a:prstGeom>
          <a:noFill/>
          <a:effectLst/>
        </p:spPr>
      </p:pic>
      <p:pic>
        <p:nvPicPr>
          <p:cNvPr id="105558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477000" y="2819400"/>
            <a:ext cx="554038" cy="1147763"/>
          </a:xfrm>
          <a:prstGeom prst="rect">
            <a:avLst/>
          </a:prstGeom>
          <a:noFill/>
          <a:effectLst/>
        </p:spPr>
      </p:pic>
      <p:pic>
        <p:nvPicPr>
          <p:cNvPr id="105559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6019800" y="2362200"/>
            <a:ext cx="450850" cy="1147763"/>
          </a:xfrm>
          <a:prstGeom prst="rect">
            <a:avLst/>
          </a:prstGeom>
          <a:noFill/>
          <a:effectLst/>
        </p:spPr>
      </p:pic>
      <p:pic>
        <p:nvPicPr>
          <p:cNvPr id="105560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7162800" y="2362200"/>
            <a:ext cx="554038" cy="1147763"/>
          </a:xfrm>
          <a:prstGeom prst="rect">
            <a:avLst/>
          </a:prstGeom>
          <a:noFill/>
          <a:effectLst/>
        </p:spPr>
      </p:pic>
      <p:pic>
        <p:nvPicPr>
          <p:cNvPr id="105561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5049838" y="2209800"/>
            <a:ext cx="450850" cy="1147763"/>
          </a:xfrm>
          <a:prstGeom prst="rect">
            <a:avLst/>
          </a:prstGeom>
          <a:noFill/>
          <a:effectLst/>
        </p:spPr>
      </p:pic>
      <p:pic>
        <p:nvPicPr>
          <p:cNvPr id="10556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6781800" y="2057400"/>
            <a:ext cx="450850" cy="1147763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40024303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1143000" y="4352925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49507" name="AutoShape 3"/>
          <p:cNvSpPr>
            <a:spLocks noChangeArrowheads="1"/>
          </p:cNvSpPr>
          <p:nvPr/>
        </p:nvSpPr>
        <p:spPr bwMode="auto">
          <a:xfrm>
            <a:off x="152400" y="2627313"/>
            <a:ext cx="2209800" cy="992187"/>
          </a:xfrm>
          <a:prstGeom prst="wedgeRoundRectCallout">
            <a:avLst>
              <a:gd name="adj1" fmla="val 15375"/>
              <a:gd name="adj2" fmla="val 79792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know what causes something else.</a:t>
            </a:r>
          </a:p>
        </p:txBody>
      </p:sp>
      <p:sp>
        <p:nvSpPr>
          <p:cNvPr id="149508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 dirty="0"/>
              <a:t>Sampling  - What do quantitative researchers worry about?</a:t>
            </a:r>
          </a:p>
        </p:txBody>
      </p:sp>
      <p:pic>
        <p:nvPicPr>
          <p:cNvPr id="2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2590800" y="4343400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49510" name="AutoShape 6"/>
          <p:cNvSpPr>
            <a:spLocks noChangeArrowheads="1"/>
          </p:cNvSpPr>
          <p:nvPr/>
        </p:nvSpPr>
        <p:spPr bwMode="auto">
          <a:xfrm>
            <a:off x="2362200" y="2251075"/>
            <a:ext cx="2209800" cy="1289050"/>
          </a:xfrm>
          <a:prstGeom prst="wedgeRoundRectCallout">
            <a:avLst>
              <a:gd name="adj1" fmla="val -21481"/>
              <a:gd name="adj2" fmla="val 9437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 dirty="0"/>
              <a:t>I really spend a lot of time wondering how to measure things.</a:t>
            </a:r>
          </a:p>
        </p:txBody>
      </p:sp>
      <p:sp>
        <p:nvSpPr>
          <p:cNvPr id="149511" name="AutoShape 7"/>
          <p:cNvSpPr>
            <a:spLocks noChangeArrowheads="1"/>
          </p:cNvSpPr>
          <p:nvPr/>
        </p:nvSpPr>
        <p:spPr bwMode="auto">
          <a:xfrm>
            <a:off x="4343400" y="2932113"/>
            <a:ext cx="2663825" cy="992187"/>
          </a:xfrm>
          <a:prstGeom prst="wedgeRoundRectCallout">
            <a:avLst>
              <a:gd name="adj1" fmla="val -42787"/>
              <a:gd name="adj2" fmla="val 100560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wonder how small patterns generalize to big patterns.</a:t>
            </a:r>
          </a:p>
        </p:txBody>
      </p:sp>
      <p:pic>
        <p:nvPicPr>
          <p:cNvPr id="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230688" y="4343400"/>
            <a:ext cx="682625" cy="1743075"/>
          </a:xfrm>
          <a:prstGeom prst="rect">
            <a:avLst/>
          </a:prstGeom>
          <a:noFill/>
          <a:effectLst/>
        </p:spPr>
      </p:pic>
      <p:pic>
        <p:nvPicPr>
          <p:cNvPr id="3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400800" y="4343400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49514" name="AutoShape 10"/>
          <p:cNvSpPr>
            <a:spLocks noChangeArrowheads="1"/>
          </p:cNvSpPr>
          <p:nvPr/>
        </p:nvSpPr>
        <p:spPr bwMode="auto">
          <a:xfrm>
            <a:off x="6934200" y="2514600"/>
            <a:ext cx="2209800" cy="1289050"/>
          </a:xfrm>
          <a:prstGeom prst="wedgeRoundRectCallout">
            <a:avLst>
              <a:gd name="adj1" fmla="val -48204"/>
              <a:gd name="adj2" fmla="val 96551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make sure others can repeat my findings.</a:t>
            </a:r>
          </a:p>
        </p:txBody>
      </p:sp>
    </p:spTree>
    <p:extLst>
      <p:ext uri="{BB962C8B-B14F-4D97-AF65-F5344CB8AC3E}">
        <p14:creationId xmlns:p14="http://schemas.microsoft.com/office/powerpoint/2010/main" val="2991185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7" grpId="0" animBg="1"/>
      <p:bldP spid="149510" grpId="0" animBg="1"/>
      <p:bldP spid="149511" grpId="0" animBg="1"/>
      <p:bldP spid="1495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/>
              <a:t>Assumptions of quantitative sampling</a:t>
            </a:r>
          </a:p>
        </p:txBody>
      </p:sp>
      <p:sp>
        <p:nvSpPr>
          <p:cNvPr id="108558" name="AutoShape 14"/>
          <p:cNvSpPr>
            <a:spLocks noChangeArrowheads="1"/>
          </p:cNvSpPr>
          <p:nvPr/>
        </p:nvSpPr>
        <p:spPr bwMode="auto">
          <a:xfrm>
            <a:off x="228600" y="19050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We want to generalize to the population.</a:t>
            </a:r>
          </a:p>
        </p:txBody>
      </p:sp>
      <p:sp>
        <p:nvSpPr>
          <p:cNvPr id="108557" name="AutoShape 13"/>
          <p:cNvSpPr>
            <a:spLocks noChangeArrowheads="1"/>
          </p:cNvSpPr>
          <p:nvPr/>
        </p:nvSpPr>
        <p:spPr bwMode="auto">
          <a:xfrm>
            <a:off x="1025525" y="29718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Random events are predictable.</a:t>
            </a:r>
          </a:p>
        </p:txBody>
      </p:sp>
      <p:sp>
        <p:nvSpPr>
          <p:cNvPr id="108561" name="AutoShape 17"/>
          <p:cNvSpPr>
            <a:spLocks noChangeArrowheads="1"/>
          </p:cNvSpPr>
          <p:nvPr/>
        </p:nvSpPr>
        <p:spPr bwMode="auto">
          <a:xfrm rot="600000">
            <a:off x="2813050" y="2514600"/>
            <a:ext cx="1073150" cy="457200"/>
          </a:xfrm>
          <a:prstGeom prst="curvedDownArrow">
            <a:avLst>
              <a:gd name="adj1" fmla="val 22788"/>
              <a:gd name="adj2" fmla="val 5971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8562" name="Text Box 18"/>
          <p:cNvSpPr txBox="1">
            <a:spLocks noChangeArrowheads="1"/>
          </p:cNvSpPr>
          <p:nvPr/>
        </p:nvSpPr>
        <p:spPr bwMode="auto">
          <a:xfrm>
            <a:off x="6019800" y="44196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Therefore…</a:t>
            </a:r>
          </a:p>
        </p:txBody>
      </p:sp>
      <p:sp>
        <p:nvSpPr>
          <p:cNvPr id="108563" name="AutoShape 19"/>
          <p:cNvSpPr>
            <a:spLocks noChangeArrowheads="1"/>
          </p:cNvSpPr>
          <p:nvPr/>
        </p:nvSpPr>
        <p:spPr bwMode="auto">
          <a:xfrm>
            <a:off x="1822450" y="40386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We can compare random events to our results.</a:t>
            </a:r>
          </a:p>
        </p:txBody>
      </p:sp>
      <p:sp>
        <p:nvSpPr>
          <p:cNvPr id="108559" name="AutoShape 15"/>
          <p:cNvSpPr>
            <a:spLocks noChangeArrowheads="1"/>
          </p:cNvSpPr>
          <p:nvPr/>
        </p:nvSpPr>
        <p:spPr bwMode="auto">
          <a:xfrm>
            <a:off x="3651250" y="50292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Probability sampling is the best approach.</a:t>
            </a:r>
          </a:p>
        </p:txBody>
      </p:sp>
      <p:sp>
        <p:nvSpPr>
          <p:cNvPr id="108565" name="AutoShape 21"/>
          <p:cNvSpPr>
            <a:spLocks noChangeArrowheads="1"/>
          </p:cNvSpPr>
          <p:nvPr/>
        </p:nvSpPr>
        <p:spPr bwMode="auto">
          <a:xfrm rot="600000">
            <a:off x="3810000" y="3657600"/>
            <a:ext cx="1073150" cy="457200"/>
          </a:xfrm>
          <a:prstGeom prst="curvedDownArrow">
            <a:avLst>
              <a:gd name="adj1" fmla="val 22788"/>
              <a:gd name="adj2" fmla="val 5971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8566" name="AutoShape 22"/>
          <p:cNvSpPr>
            <a:spLocks noChangeArrowheads="1"/>
          </p:cNvSpPr>
          <p:nvPr/>
        </p:nvSpPr>
        <p:spPr bwMode="auto">
          <a:xfrm rot="600000">
            <a:off x="4949825" y="4648200"/>
            <a:ext cx="1073150" cy="457200"/>
          </a:xfrm>
          <a:prstGeom prst="curvedDownArrow">
            <a:avLst>
              <a:gd name="adj1" fmla="val 22788"/>
              <a:gd name="adj2" fmla="val 5971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331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1143000" y="4352925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51555" name="AutoShape 3"/>
          <p:cNvSpPr>
            <a:spLocks noChangeArrowheads="1"/>
          </p:cNvSpPr>
          <p:nvPr/>
        </p:nvSpPr>
        <p:spPr bwMode="auto">
          <a:xfrm>
            <a:off x="152400" y="2481263"/>
            <a:ext cx="2209800" cy="1289050"/>
          </a:xfrm>
          <a:prstGeom prst="wedgeRoundRectCallout">
            <a:avLst>
              <a:gd name="adj1" fmla="val 15375"/>
              <a:gd name="adj2" fmla="val 79792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see the world through the eyes of my respondents.</a:t>
            </a:r>
          </a:p>
        </p:txBody>
      </p:sp>
      <p:sp>
        <p:nvSpPr>
          <p:cNvPr id="151556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 dirty="0"/>
              <a:t>What do qualitative researchers worry about?</a:t>
            </a:r>
          </a:p>
        </p:txBody>
      </p:sp>
      <p:sp>
        <p:nvSpPr>
          <p:cNvPr id="151557" name="AutoShape 5"/>
          <p:cNvSpPr>
            <a:spLocks noChangeArrowheads="1"/>
          </p:cNvSpPr>
          <p:nvPr/>
        </p:nvSpPr>
        <p:spPr bwMode="auto">
          <a:xfrm>
            <a:off x="2362200" y="2400300"/>
            <a:ext cx="2209800" cy="992188"/>
          </a:xfrm>
          <a:prstGeom prst="wedgeRoundRectCallout">
            <a:avLst>
              <a:gd name="adj1" fmla="val -21481"/>
              <a:gd name="adj2" fmla="val 9437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 dirty="0"/>
              <a:t>I want to describe the context in a lot of detail. </a:t>
            </a:r>
          </a:p>
        </p:txBody>
      </p:sp>
      <p:sp>
        <p:nvSpPr>
          <p:cNvPr id="151558" name="AutoShape 6"/>
          <p:cNvSpPr>
            <a:spLocks noChangeArrowheads="1"/>
          </p:cNvSpPr>
          <p:nvPr/>
        </p:nvSpPr>
        <p:spPr bwMode="auto">
          <a:xfrm>
            <a:off x="4343400" y="2786063"/>
            <a:ext cx="2663825" cy="1289050"/>
          </a:xfrm>
          <a:prstGeom prst="wedgeRoundRectCallout">
            <a:avLst>
              <a:gd name="adj1" fmla="val -39690"/>
              <a:gd name="adj2" fmla="val 64407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show how social change occurs. I’m interested in how things come to be.</a:t>
            </a:r>
          </a:p>
        </p:txBody>
      </p:sp>
      <p:pic>
        <p:nvPicPr>
          <p:cNvPr id="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230688" y="4343400"/>
            <a:ext cx="682625" cy="1743075"/>
          </a:xfrm>
          <a:prstGeom prst="rect">
            <a:avLst/>
          </a:prstGeom>
          <a:noFill/>
          <a:effectLst/>
        </p:spPr>
      </p:pic>
      <p:sp>
        <p:nvSpPr>
          <p:cNvPr id="151560" name="AutoShape 8"/>
          <p:cNvSpPr>
            <a:spLocks noChangeArrowheads="1"/>
          </p:cNvSpPr>
          <p:nvPr/>
        </p:nvSpPr>
        <p:spPr bwMode="auto">
          <a:xfrm>
            <a:off x="6934200" y="2368550"/>
            <a:ext cx="2209800" cy="1585913"/>
          </a:xfrm>
          <a:prstGeom prst="wedgeRoundRectCallout">
            <a:avLst>
              <a:gd name="adj1" fmla="val -52588"/>
              <a:gd name="adj2" fmla="val 78329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really want my research approach to be flexible and able to change.</a:t>
            </a:r>
          </a:p>
        </p:txBody>
      </p:sp>
      <p:pic>
        <p:nvPicPr>
          <p:cNvPr id="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743200" y="4191000"/>
            <a:ext cx="682625" cy="1743075"/>
          </a:xfrm>
          <a:prstGeom prst="rect">
            <a:avLst/>
          </a:prstGeom>
          <a:noFill/>
          <a:effectLst/>
        </p:spPr>
      </p:pic>
      <p:pic>
        <p:nvPicPr>
          <p:cNvPr id="3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6400800" y="4343400"/>
            <a:ext cx="682625" cy="1743075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054040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/>
              <a:t>Assumptions of qualitative sampling</a:t>
            </a:r>
          </a:p>
        </p:txBody>
      </p:sp>
      <p:sp>
        <p:nvSpPr>
          <p:cNvPr id="122883" name="AutoShape 3"/>
          <p:cNvSpPr>
            <a:spLocks noChangeArrowheads="1"/>
          </p:cNvSpPr>
          <p:nvPr/>
        </p:nvSpPr>
        <p:spPr bwMode="auto">
          <a:xfrm>
            <a:off x="228600" y="16764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Social actors are not predictable like objects.</a:t>
            </a:r>
          </a:p>
        </p:txBody>
      </p:sp>
      <p:sp>
        <p:nvSpPr>
          <p:cNvPr id="122884" name="AutoShape 4"/>
          <p:cNvSpPr>
            <a:spLocks noChangeArrowheads="1"/>
          </p:cNvSpPr>
          <p:nvPr/>
        </p:nvSpPr>
        <p:spPr bwMode="auto">
          <a:xfrm>
            <a:off x="1447800" y="26670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Randomized events are irrelevant to social life.</a:t>
            </a:r>
          </a:p>
        </p:txBody>
      </p:sp>
      <p:sp>
        <p:nvSpPr>
          <p:cNvPr id="122885" name="AutoShape 5"/>
          <p:cNvSpPr>
            <a:spLocks noChangeArrowheads="1"/>
          </p:cNvSpPr>
          <p:nvPr/>
        </p:nvSpPr>
        <p:spPr bwMode="auto">
          <a:xfrm>
            <a:off x="2743200" y="38100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Probability sampling is expensive and inefficient.</a:t>
            </a:r>
          </a:p>
        </p:txBody>
      </p:sp>
      <p:sp>
        <p:nvSpPr>
          <p:cNvPr id="122886" name="AutoShape 6"/>
          <p:cNvSpPr>
            <a:spLocks noChangeArrowheads="1"/>
          </p:cNvSpPr>
          <p:nvPr/>
        </p:nvSpPr>
        <p:spPr bwMode="auto">
          <a:xfrm rot="600000">
            <a:off x="4189413" y="3441700"/>
            <a:ext cx="1301750" cy="457200"/>
          </a:xfrm>
          <a:prstGeom prst="curvedDownArrow">
            <a:avLst>
              <a:gd name="adj1" fmla="val 27642"/>
              <a:gd name="adj2" fmla="val 7243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2887" name="AutoShape 7"/>
          <p:cNvSpPr>
            <a:spLocks noChangeArrowheads="1"/>
          </p:cNvSpPr>
          <p:nvPr/>
        </p:nvSpPr>
        <p:spPr bwMode="auto">
          <a:xfrm rot="600000">
            <a:off x="2828048" y="2290750"/>
            <a:ext cx="1301750" cy="457200"/>
          </a:xfrm>
          <a:prstGeom prst="curvedDownArrow">
            <a:avLst>
              <a:gd name="adj1" fmla="val 27642"/>
              <a:gd name="adj2" fmla="val 7243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2888" name="Text Box 8"/>
          <p:cNvSpPr txBox="1">
            <a:spLocks noChangeArrowheads="1"/>
          </p:cNvSpPr>
          <p:nvPr/>
        </p:nvSpPr>
        <p:spPr bwMode="auto">
          <a:xfrm>
            <a:off x="6705600" y="41148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Therefore…</a:t>
            </a:r>
          </a:p>
        </p:txBody>
      </p:sp>
      <p:sp>
        <p:nvSpPr>
          <p:cNvPr id="122889" name="AutoShape 9"/>
          <p:cNvSpPr>
            <a:spLocks noChangeArrowheads="1"/>
          </p:cNvSpPr>
          <p:nvPr/>
        </p:nvSpPr>
        <p:spPr bwMode="auto">
          <a:xfrm>
            <a:off x="4724400" y="48006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Non-probability sampling is the best approach.</a:t>
            </a:r>
          </a:p>
        </p:txBody>
      </p:sp>
      <p:sp>
        <p:nvSpPr>
          <p:cNvPr id="122890" name="AutoShape 10"/>
          <p:cNvSpPr>
            <a:spLocks noChangeArrowheads="1"/>
          </p:cNvSpPr>
          <p:nvPr/>
        </p:nvSpPr>
        <p:spPr bwMode="auto">
          <a:xfrm rot="600000">
            <a:off x="5562600" y="4381500"/>
            <a:ext cx="1225550" cy="457200"/>
          </a:xfrm>
          <a:prstGeom prst="curvedDownArrow">
            <a:avLst>
              <a:gd name="adj1" fmla="val 26024"/>
              <a:gd name="adj2" fmla="val 6819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65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Is there a relationship between attendance and the pass rates of students at UWTSD?</a:t>
            </a:r>
          </a:p>
          <a:p>
            <a:r>
              <a:rPr lang="en-GB" dirty="0"/>
              <a:t>We need to measure:</a:t>
            </a:r>
          </a:p>
          <a:p>
            <a:pPr marL="0" indent="0">
              <a:buNone/>
            </a:pPr>
            <a:r>
              <a:rPr lang="en-GB" dirty="0"/>
              <a:t> - Attendance</a:t>
            </a:r>
          </a:p>
          <a:p>
            <a:pPr marL="0" indent="0">
              <a:buNone/>
            </a:pPr>
            <a:r>
              <a:rPr lang="en-GB" dirty="0"/>
              <a:t> - Pass rates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1988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many students do we need to include in our study (sample size)?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Target population = All UWTSD students</a:t>
            </a:r>
          </a:p>
          <a:p>
            <a:r>
              <a:rPr lang="en-GB" dirty="0"/>
              <a:t>Sample = Students we include in our study</a:t>
            </a:r>
          </a:p>
        </p:txBody>
      </p:sp>
      <p:pic>
        <p:nvPicPr>
          <p:cNvPr id="1026" name="Picture 2" descr="http://figures.boundless.com/18265/full/target-population.jp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86" y="2971800"/>
            <a:ext cx="8026628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020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Biased samples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RQ:  What proportion of students at UWTSD can describe the difference between the distance from home and attendance rates ?</a:t>
            </a:r>
          </a:p>
          <a:p>
            <a:pPr marL="0" indent="0" algn="just">
              <a:buNone/>
            </a:pPr>
            <a:r>
              <a:rPr lang="en-GB" dirty="0"/>
              <a:t>Population = All UWTSD students</a:t>
            </a:r>
          </a:p>
          <a:p>
            <a:pPr marL="0" indent="0" algn="just">
              <a:buNone/>
            </a:pPr>
            <a:r>
              <a:rPr lang="en-GB" dirty="0"/>
              <a:t>Sample = All students in this room </a:t>
            </a:r>
          </a:p>
          <a:p>
            <a:pPr marL="0" indent="0" algn="just">
              <a:buNone/>
            </a:pPr>
            <a:r>
              <a:rPr lang="en-GB" dirty="0"/>
              <a:t>- Can I ask all of you and generalise my findings to all UWTSD students?</a:t>
            </a:r>
          </a:p>
        </p:txBody>
      </p:sp>
    </p:spTree>
    <p:extLst>
      <p:ext uri="{BB962C8B-B14F-4D97-AF65-F5344CB8AC3E}">
        <p14:creationId xmlns:p14="http://schemas.microsoft.com/office/powerpoint/2010/main" val="995682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can we ensure that our sample is not biased?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840163"/>
          </a:xfrm>
        </p:spPr>
        <p:txBody>
          <a:bodyPr/>
          <a:lstStyle/>
          <a:p>
            <a:r>
              <a:rPr lang="en-GB" dirty="0"/>
              <a:t>In quantitative research?</a:t>
            </a:r>
          </a:p>
          <a:p>
            <a:pPr marL="0" indent="0">
              <a:buNone/>
            </a:pPr>
            <a:r>
              <a:rPr lang="en-GB" dirty="0"/>
              <a:t> - Random sampling</a:t>
            </a:r>
          </a:p>
          <a:p>
            <a:r>
              <a:rPr lang="en-GB" dirty="0"/>
              <a:t>In qualitative research </a:t>
            </a:r>
          </a:p>
          <a:p>
            <a:pPr marL="0" indent="0">
              <a:buNone/>
            </a:pPr>
            <a:r>
              <a:rPr lang="en-GB" dirty="0"/>
              <a:t> - Representative sampling</a:t>
            </a:r>
          </a:p>
        </p:txBody>
      </p:sp>
    </p:spTree>
    <p:extLst>
      <p:ext uri="{BB962C8B-B14F-4D97-AF65-F5344CB8AC3E}">
        <p14:creationId xmlns:p14="http://schemas.microsoft.com/office/powerpoint/2010/main" val="35563652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AutoShap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Basic sampling designs </a:t>
            </a:r>
            <a:endParaRPr lang="en-US" dirty="0"/>
          </a:p>
        </p:txBody>
      </p:sp>
      <p:sp>
        <p:nvSpPr>
          <p:cNvPr id="1741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/>
              <a:t>Probability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/>
              <a:t>Representative</a:t>
            </a:r>
          </a:p>
          <a:p>
            <a:pPr lvl="1" eaLnBrk="1" hangingPunct="1">
              <a:lnSpc>
                <a:spcPct val="90000"/>
              </a:lnSpc>
            </a:pPr>
            <a:r>
              <a:rPr lang="en-GB"/>
              <a:t>Reliable samples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Non-probability (difficult to determine or cannot be specified)</a:t>
            </a:r>
          </a:p>
          <a:p>
            <a:pPr lvl="1" eaLnBrk="1" hangingPunct="1">
              <a:lnSpc>
                <a:spcPct val="90000"/>
              </a:lnSpc>
            </a:pPr>
            <a:r>
              <a:rPr lang="en-GB"/>
              <a:t>Judgement/purposive</a:t>
            </a:r>
          </a:p>
          <a:p>
            <a:pPr lvl="1" eaLnBrk="1" hangingPunct="1">
              <a:lnSpc>
                <a:spcPct val="90000"/>
              </a:lnSpc>
            </a:pPr>
            <a:r>
              <a:rPr lang="en-GB"/>
              <a:t>Quota sampling</a:t>
            </a:r>
          </a:p>
          <a:p>
            <a:pPr lvl="1" eaLnBrk="1" hangingPunct="1">
              <a:lnSpc>
                <a:spcPct val="90000"/>
              </a:lnSpc>
            </a:pPr>
            <a:r>
              <a:rPr lang="en-GB"/>
              <a:t>Snowballing technique ‘hidden or hard to reach population’</a:t>
            </a:r>
          </a:p>
          <a:p>
            <a:pPr lvl="1" eaLnBrk="1" hangingPunct="1">
              <a:lnSpc>
                <a:spcPct val="90000"/>
              </a:lnSpc>
            </a:pPr>
            <a:endParaRPr lang="en-GB"/>
          </a:p>
          <a:p>
            <a:pPr eaLnBrk="1" hangingPunct="1">
              <a:lnSpc>
                <a:spcPct val="90000"/>
              </a:lnSpc>
            </a:pPr>
            <a:endParaRPr lang="en-US"/>
          </a:p>
        </p:txBody>
      </p:sp>
      <p:sp>
        <p:nvSpPr>
          <p:cNvPr id="17410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420359A-C5B2-4A2E-BE85-79E83957A82E}" type="slidenum">
              <a:rPr lang="en-US" smtClean="0">
                <a:solidFill>
                  <a:schemeClr val="bg1"/>
                </a:solidFill>
              </a:rPr>
              <a:pPr eaLnBrk="1" hangingPunct="1"/>
              <a:t>12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342376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Avoiding biased samples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Random sampling</a:t>
            </a:r>
          </a:p>
        </p:txBody>
      </p:sp>
    </p:spTree>
    <p:extLst>
      <p:ext uri="{BB962C8B-B14F-4D97-AF65-F5344CB8AC3E}">
        <p14:creationId xmlns:p14="http://schemas.microsoft.com/office/powerpoint/2010/main" val="1754865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Simple Random Sample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Get a list or “sampling frame”</a:t>
            </a:r>
          </a:p>
          <a:p>
            <a:pPr marL="400050" lvl="1" indent="0">
              <a:buNone/>
            </a:pPr>
            <a:r>
              <a:rPr lang="en-US" dirty="0"/>
              <a:t> - This is the hard part! It must not systematically exclude anyone. </a:t>
            </a:r>
          </a:p>
          <a:p>
            <a:pPr marL="400050" lvl="1" indent="0">
              <a:buNone/>
            </a:pPr>
            <a:r>
              <a:rPr lang="en-US" dirty="0"/>
              <a:t> - e.g. a list of all UWTSD students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Generate random numbers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Select one person per random number</a:t>
            </a:r>
          </a:p>
        </p:txBody>
      </p:sp>
    </p:spTree>
    <p:extLst>
      <p:ext uri="{BB962C8B-B14F-4D97-AF65-F5344CB8AC3E}">
        <p14:creationId xmlns:p14="http://schemas.microsoft.com/office/powerpoint/2010/main" val="2753525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ChangeArrowheads="1"/>
          </p:cNvSpPr>
          <p:nvPr/>
        </p:nvSpPr>
        <p:spPr bwMode="auto">
          <a:xfrm>
            <a:off x="2328863" y="4168775"/>
            <a:ext cx="11112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7" name="Rectangle 4"/>
          <p:cNvSpPr>
            <a:spLocks noChangeArrowheads="1"/>
          </p:cNvSpPr>
          <p:nvPr/>
        </p:nvSpPr>
        <p:spPr bwMode="auto">
          <a:xfrm>
            <a:off x="2520950" y="4554538"/>
            <a:ext cx="12700" cy="17462"/>
          </a:xfrm>
          <a:prstGeom prst="rect">
            <a:avLst/>
          </a:pr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8" name="Rectangle 5"/>
          <p:cNvSpPr>
            <a:spLocks noChangeArrowheads="1"/>
          </p:cNvSpPr>
          <p:nvPr/>
        </p:nvSpPr>
        <p:spPr bwMode="auto">
          <a:xfrm>
            <a:off x="4848225" y="2635250"/>
            <a:ext cx="134938" cy="6350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69" name="Rectangle 6"/>
          <p:cNvSpPr>
            <a:spLocks noChangeArrowheads="1"/>
          </p:cNvSpPr>
          <p:nvPr/>
        </p:nvSpPr>
        <p:spPr bwMode="auto">
          <a:xfrm>
            <a:off x="5529263" y="2635250"/>
            <a:ext cx="579437" cy="6350"/>
          </a:xfrm>
          <a:prstGeom prst="rect">
            <a:avLst/>
          </a:prstGeom>
          <a:solidFill>
            <a:srgbClr val="FF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0" name="Rectangle 7"/>
          <p:cNvSpPr>
            <a:spLocks noChangeArrowheads="1"/>
          </p:cNvSpPr>
          <p:nvPr/>
        </p:nvSpPr>
        <p:spPr bwMode="auto">
          <a:xfrm>
            <a:off x="5818188" y="3546475"/>
            <a:ext cx="30162" cy="1111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871" name="Rectangle 8"/>
          <p:cNvSpPr>
            <a:spLocks noChangeArrowheads="1"/>
          </p:cNvSpPr>
          <p:nvPr/>
        </p:nvSpPr>
        <p:spPr bwMode="auto">
          <a:xfrm>
            <a:off x="3670300" y="1617663"/>
            <a:ext cx="3079750" cy="4826000"/>
          </a:xfrm>
          <a:prstGeom prst="rect">
            <a:avLst/>
          </a:prstGeom>
          <a:solidFill>
            <a:srgbClr val="808080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2" name="Rectangle 9"/>
          <p:cNvSpPr>
            <a:spLocks noChangeArrowheads="1"/>
          </p:cNvSpPr>
          <p:nvPr/>
        </p:nvSpPr>
        <p:spPr bwMode="auto">
          <a:xfrm>
            <a:off x="3754438" y="1557338"/>
            <a:ext cx="3081337" cy="4826000"/>
          </a:xfrm>
          <a:prstGeom prst="rect">
            <a:avLst/>
          </a:prstGeom>
          <a:solidFill>
            <a:srgbClr val="888888"/>
          </a:solidFill>
          <a:ln w="0">
            <a:solidFill>
              <a:srgbClr val="888888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3" name="Rectangle 10"/>
          <p:cNvSpPr>
            <a:spLocks noChangeArrowheads="1"/>
          </p:cNvSpPr>
          <p:nvPr/>
        </p:nvSpPr>
        <p:spPr bwMode="auto">
          <a:xfrm>
            <a:off x="3840163" y="1497013"/>
            <a:ext cx="3078162" cy="4826000"/>
          </a:xfrm>
          <a:prstGeom prst="rect">
            <a:avLst/>
          </a:prstGeom>
          <a:solidFill>
            <a:srgbClr val="909090"/>
          </a:solidFill>
          <a:ln w="0">
            <a:solidFill>
              <a:srgbClr val="90909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4" name="Rectangle 11"/>
          <p:cNvSpPr>
            <a:spLocks noChangeArrowheads="1"/>
          </p:cNvSpPr>
          <p:nvPr/>
        </p:nvSpPr>
        <p:spPr bwMode="auto">
          <a:xfrm>
            <a:off x="3924300" y="1438275"/>
            <a:ext cx="3079750" cy="4826000"/>
          </a:xfrm>
          <a:prstGeom prst="rect">
            <a:avLst/>
          </a:prstGeom>
          <a:solidFill>
            <a:srgbClr val="989898"/>
          </a:solidFill>
          <a:ln w="0">
            <a:solidFill>
              <a:srgbClr val="989898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5" name="Rectangle 12"/>
          <p:cNvSpPr>
            <a:spLocks noChangeArrowheads="1"/>
          </p:cNvSpPr>
          <p:nvPr/>
        </p:nvSpPr>
        <p:spPr bwMode="auto">
          <a:xfrm>
            <a:off x="4006850" y="1377950"/>
            <a:ext cx="3081338" cy="4826000"/>
          </a:xfrm>
          <a:prstGeom prst="rect">
            <a:avLst/>
          </a:prstGeom>
          <a:solidFill>
            <a:srgbClr val="9F9F9F"/>
          </a:solidFill>
          <a:ln w="0">
            <a:solidFill>
              <a:srgbClr val="9F9F9F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6" name="Rectangle 13"/>
          <p:cNvSpPr>
            <a:spLocks noChangeArrowheads="1"/>
          </p:cNvSpPr>
          <p:nvPr/>
        </p:nvSpPr>
        <p:spPr bwMode="auto">
          <a:xfrm>
            <a:off x="4092575" y="1317625"/>
            <a:ext cx="3079750" cy="4826000"/>
          </a:xfrm>
          <a:prstGeom prst="rect">
            <a:avLst/>
          </a:prstGeom>
          <a:solidFill>
            <a:srgbClr val="A7A7A7"/>
          </a:solidFill>
          <a:ln w="0">
            <a:solidFill>
              <a:srgbClr val="A7A7A7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7" name="Rectangle 14"/>
          <p:cNvSpPr>
            <a:spLocks noChangeArrowheads="1"/>
          </p:cNvSpPr>
          <p:nvPr/>
        </p:nvSpPr>
        <p:spPr bwMode="auto">
          <a:xfrm>
            <a:off x="4176713" y="1258888"/>
            <a:ext cx="3079750" cy="4826000"/>
          </a:xfrm>
          <a:prstGeom prst="rect">
            <a:avLst/>
          </a:prstGeom>
          <a:solidFill>
            <a:srgbClr val="AFAFAF"/>
          </a:solidFill>
          <a:ln w="0">
            <a:solidFill>
              <a:srgbClr val="AFAFAF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8" name="Rectangle 15"/>
          <p:cNvSpPr>
            <a:spLocks noChangeArrowheads="1"/>
          </p:cNvSpPr>
          <p:nvPr/>
        </p:nvSpPr>
        <p:spPr bwMode="auto">
          <a:xfrm>
            <a:off x="4260850" y="1198563"/>
            <a:ext cx="3079750" cy="4826000"/>
          </a:xfrm>
          <a:prstGeom prst="rect">
            <a:avLst/>
          </a:prstGeom>
          <a:solidFill>
            <a:srgbClr val="B7B7B7"/>
          </a:solidFill>
          <a:ln w="0">
            <a:solidFill>
              <a:srgbClr val="B7B7B7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79" name="Rectangle 16"/>
          <p:cNvSpPr>
            <a:spLocks noChangeArrowheads="1"/>
          </p:cNvSpPr>
          <p:nvPr/>
        </p:nvSpPr>
        <p:spPr bwMode="auto">
          <a:xfrm>
            <a:off x="4344988" y="1138238"/>
            <a:ext cx="3079750" cy="4826000"/>
          </a:xfrm>
          <a:prstGeom prst="rect">
            <a:avLst/>
          </a:prstGeom>
          <a:solidFill>
            <a:srgbClr val="BFBFBF"/>
          </a:solidFill>
          <a:ln w="0">
            <a:solidFill>
              <a:srgbClr val="BFBFBF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0" name="Rectangle 17"/>
          <p:cNvSpPr>
            <a:spLocks noChangeArrowheads="1"/>
          </p:cNvSpPr>
          <p:nvPr/>
        </p:nvSpPr>
        <p:spPr bwMode="auto">
          <a:xfrm>
            <a:off x="4470400" y="1143000"/>
            <a:ext cx="3079750" cy="4826000"/>
          </a:xfrm>
          <a:prstGeom prst="rect">
            <a:avLst/>
          </a:prstGeom>
          <a:solidFill>
            <a:srgbClr val="FFFFFF"/>
          </a:solidFill>
          <a:ln w="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1" name="Rectangle 18"/>
          <p:cNvSpPr>
            <a:spLocks noChangeArrowheads="1"/>
          </p:cNvSpPr>
          <p:nvPr/>
        </p:nvSpPr>
        <p:spPr bwMode="auto">
          <a:xfrm>
            <a:off x="482600" y="1617663"/>
            <a:ext cx="3079750" cy="4826000"/>
          </a:xfrm>
          <a:prstGeom prst="rect">
            <a:avLst/>
          </a:prstGeom>
          <a:solidFill>
            <a:srgbClr val="808080"/>
          </a:solidFill>
          <a:ln w="0">
            <a:solidFill>
              <a:srgbClr val="80808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2" name="Rectangle 19"/>
          <p:cNvSpPr>
            <a:spLocks noChangeArrowheads="1"/>
          </p:cNvSpPr>
          <p:nvPr/>
        </p:nvSpPr>
        <p:spPr bwMode="auto">
          <a:xfrm>
            <a:off x="566738" y="1557338"/>
            <a:ext cx="3082925" cy="4826000"/>
          </a:xfrm>
          <a:prstGeom prst="rect">
            <a:avLst/>
          </a:prstGeom>
          <a:solidFill>
            <a:srgbClr val="888888"/>
          </a:solidFill>
          <a:ln w="0">
            <a:solidFill>
              <a:srgbClr val="888888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3" name="Rectangle 20"/>
          <p:cNvSpPr>
            <a:spLocks noChangeArrowheads="1"/>
          </p:cNvSpPr>
          <p:nvPr/>
        </p:nvSpPr>
        <p:spPr bwMode="auto">
          <a:xfrm>
            <a:off x="654050" y="1497013"/>
            <a:ext cx="3079750" cy="4826000"/>
          </a:xfrm>
          <a:prstGeom prst="rect">
            <a:avLst/>
          </a:prstGeom>
          <a:solidFill>
            <a:srgbClr val="909090"/>
          </a:solidFill>
          <a:ln w="0">
            <a:solidFill>
              <a:srgbClr val="90909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4" name="Rectangle 21"/>
          <p:cNvSpPr>
            <a:spLocks noChangeArrowheads="1"/>
          </p:cNvSpPr>
          <p:nvPr/>
        </p:nvSpPr>
        <p:spPr bwMode="auto">
          <a:xfrm>
            <a:off x="738188" y="1438275"/>
            <a:ext cx="3079750" cy="4826000"/>
          </a:xfrm>
          <a:prstGeom prst="rect">
            <a:avLst/>
          </a:prstGeom>
          <a:solidFill>
            <a:srgbClr val="989898"/>
          </a:solidFill>
          <a:ln w="0">
            <a:solidFill>
              <a:srgbClr val="989898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5" name="Rectangle 22"/>
          <p:cNvSpPr>
            <a:spLocks noChangeArrowheads="1"/>
          </p:cNvSpPr>
          <p:nvPr/>
        </p:nvSpPr>
        <p:spPr bwMode="auto">
          <a:xfrm>
            <a:off x="822325" y="1377950"/>
            <a:ext cx="3081338" cy="4826000"/>
          </a:xfrm>
          <a:prstGeom prst="rect">
            <a:avLst/>
          </a:prstGeom>
          <a:solidFill>
            <a:srgbClr val="9F9F9F"/>
          </a:solidFill>
          <a:ln w="0">
            <a:solidFill>
              <a:srgbClr val="9F9F9F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6" name="Rectangle 23"/>
          <p:cNvSpPr>
            <a:spLocks noChangeArrowheads="1"/>
          </p:cNvSpPr>
          <p:nvPr/>
        </p:nvSpPr>
        <p:spPr bwMode="auto">
          <a:xfrm>
            <a:off x="908050" y="1317625"/>
            <a:ext cx="3079750" cy="4826000"/>
          </a:xfrm>
          <a:prstGeom prst="rect">
            <a:avLst/>
          </a:prstGeom>
          <a:solidFill>
            <a:srgbClr val="A7A7A7"/>
          </a:solidFill>
          <a:ln w="0">
            <a:solidFill>
              <a:srgbClr val="A7A7A7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7" name="Rectangle 24"/>
          <p:cNvSpPr>
            <a:spLocks noChangeArrowheads="1"/>
          </p:cNvSpPr>
          <p:nvPr/>
        </p:nvSpPr>
        <p:spPr bwMode="auto">
          <a:xfrm>
            <a:off x="992188" y="1258888"/>
            <a:ext cx="3079750" cy="4826000"/>
          </a:xfrm>
          <a:prstGeom prst="rect">
            <a:avLst/>
          </a:prstGeom>
          <a:solidFill>
            <a:srgbClr val="AFAFAF"/>
          </a:solidFill>
          <a:ln w="0">
            <a:solidFill>
              <a:srgbClr val="AFAFAF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8" name="Rectangle 25"/>
          <p:cNvSpPr>
            <a:spLocks noChangeArrowheads="1"/>
          </p:cNvSpPr>
          <p:nvPr/>
        </p:nvSpPr>
        <p:spPr bwMode="auto">
          <a:xfrm>
            <a:off x="1076325" y="1198563"/>
            <a:ext cx="3081338" cy="4826000"/>
          </a:xfrm>
          <a:prstGeom prst="rect">
            <a:avLst/>
          </a:prstGeom>
          <a:solidFill>
            <a:srgbClr val="B7B7B7"/>
          </a:solidFill>
          <a:ln w="0">
            <a:solidFill>
              <a:srgbClr val="B7B7B7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89" name="Rectangle 26"/>
          <p:cNvSpPr>
            <a:spLocks noChangeArrowheads="1"/>
          </p:cNvSpPr>
          <p:nvPr/>
        </p:nvSpPr>
        <p:spPr bwMode="auto">
          <a:xfrm>
            <a:off x="1162050" y="1138238"/>
            <a:ext cx="3079750" cy="4826000"/>
          </a:xfrm>
          <a:prstGeom prst="rect">
            <a:avLst/>
          </a:prstGeom>
          <a:solidFill>
            <a:srgbClr val="BFBFBF"/>
          </a:solidFill>
          <a:ln w="0">
            <a:solidFill>
              <a:srgbClr val="BFBFBF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90" name="Rectangle 27"/>
          <p:cNvSpPr>
            <a:spLocks noChangeArrowheads="1"/>
          </p:cNvSpPr>
          <p:nvPr/>
        </p:nvSpPr>
        <p:spPr bwMode="auto">
          <a:xfrm>
            <a:off x="1219200" y="1066800"/>
            <a:ext cx="3079750" cy="4826000"/>
          </a:xfrm>
          <a:prstGeom prst="rect">
            <a:avLst/>
          </a:prstGeom>
          <a:solidFill>
            <a:srgbClr val="FFFFFF"/>
          </a:solidFill>
          <a:ln w="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6891" name="Freeform 28"/>
          <p:cNvSpPr>
            <a:spLocks/>
          </p:cNvSpPr>
          <p:nvPr/>
        </p:nvSpPr>
        <p:spPr bwMode="auto">
          <a:xfrm>
            <a:off x="4564063" y="1743075"/>
            <a:ext cx="133350" cy="166688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645462185 h 314"/>
              <a:gd name="T8" fmla="*/ 2147483647 w 285"/>
              <a:gd name="T9" fmla="*/ 0 h 314"/>
              <a:gd name="T10" fmla="*/ 2147483647 w 285"/>
              <a:gd name="T11" fmla="*/ 1645462185 h 314"/>
              <a:gd name="T12" fmla="*/ 2147483647 w 285"/>
              <a:gd name="T13" fmla="*/ 2147483647 h 314"/>
              <a:gd name="T14" fmla="*/ 1126809372 w 285"/>
              <a:gd name="T15" fmla="*/ 2147483647 h 314"/>
              <a:gd name="T16" fmla="*/ 0 w 285"/>
              <a:gd name="T17" fmla="*/ 2147483647 h 314"/>
              <a:gd name="T18" fmla="*/ 1126809372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3" y="95"/>
                </a:lnTo>
                <a:lnTo>
                  <a:pt x="243" y="45"/>
                </a:lnTo>
                <a:lnTo>
                  <a:pt x="197" y="11"/>
                </a:lnTo>
                <a:lnTo>
                  <a:pt x="143" y="0"/>
                </a:lnTo>
                <a:lnTo>
                  <a:pt x="87" y="11"/>
                </a:lnTo>
                <a:lnTo>
                  <a:pt x="41" y="45"/>
                </a:lnTo>
                <a:lnTo>
                  <a:pt x="11" y="95"/>
                </a:lnTo>
                <a:lnTo>
                  <a:pt x="0" y="157"/>
                </a:lnTo>
                <a:lnTo>
                  <a:pt x="11" y="217"/>
                </a:lnTo>
                <a:lnTo>
                  <a:pt x="41" y="267"/>
                </a:lnTo>
                <a:lnTo>
                  <a:pt x="87" y="301"/>
                </a:lnTo>
                <a:lnTo>
                  <a:pt x="143" y="314"/>
                </a:lnTo>
                <a:lnTo>
                  <a:pt x="197" y="301"/>
                </a:lnTo>
                <a:lnTo>
                  <a:pt x="243" y="267"/>
                </a:lnTo>
                <a:lnTo>
                  <a:pt x="273" y="217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2" name="Freeform 29"/>
          <p:cNvSpPr>
            <a:spLocks/>
          </p:cNvSpPr>
          <p:nvPr/>
        </p:nvSpPr>
        <p:spPr bwMode="auto">
          <a:xfrm>
            <a:off x="4564063" y="2076450"/>
            <a:ext cx="133350" cy="166688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645462185 h 314"/>
              <a:gd name="T8" fmla="*/ 2147483647 w 285"/>
              <a:gd name="T9" fmla="*/ 0 h 314"/>
              <a:gd name="T10" fmla="*/ 2147483647 w 285"/>
              <a:gd name="T11" fmla="*/ 1645462185 h 314"/>
              <a:gd name="T12" fmla="*/ 2147483647 w 285"/>
              <a:gd name="T13" fmla="*/ 2147483647 h 314"/>
              <a:gd name="T14" fmla="*/ 1126809372 w 285"/>
              <a:gd name="T15" fmla="*/ 2147483647 h 314"/>
              <a:gd name="T16" fmla="*/ 0 w 285"/>
              <a:gd name="T17" fmla="*/ 2147483647 h 314"/>
              <a:gd name="T18" fmla="*/ 1126809372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3" y="95"/>
                </a:lnTo>
                <a:lnTo>
                  <a:pt x="243" y="45"/>
                </a:lnTo>
                <a:lnTo>
                  <a:pt x="198" y="11"/>
                </a:lnTo>
                <a:lnTo>
                  <a:pt x="143" y="0"/>
                </a:lnTo>
                <a:lnTo>
                  <a:pt x="87" y="11"/>
                </a:lnTo>
                <a:lnTo>
                  <a:pt x="41" y="45"/>
                </a:lnTo>
                <a:lnTo>
                  <a:pt x="11" y="95"/>
                </a:lnTo>
                <a:lnTo>
                  <a:pt x="0" y="157"/>
                </a:lnTo>
                <a:lnTo>
                  <a:pt x="11" y="217"/>
                </a:lnTo>
                <a:lnTo>
                  <a:pt x="41" y="267"/>
                </a:lnTo>
                <a:lnTo>
                  <a:pt x="87" y="301"/>
                </a:lnTo>
                <a:lnTo>
                  <a:pt x="143" y="314"/>
                </a:lnTo>
                <a:lnTo>
                  <a:pt x="198" y="301"/>
                </a:lnTo>
                <a:lnTo>
                  <a:pt x="243" y="267"/>
                </a:lnTo>
                <a:lnTo>
                  <a:pt x="273" y="217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3" name="Freeform 30"/>
          <p:cNvSpPr>
            <a:spLocks/>
          </p:cNvSpPr>
          <p:nvPr/>
        </p:nvSpPr>
        <p:spPr bwMode="auto">
          <a:xfrm>
            <a:off x="4564063" y="2408238"/>
            <a:ext cx="133350" cy="166687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099441 h 315"/>
              <a:gd name="T8" fmla="*/ 2147483647 w 285"/>
              <a:gd name="T9" fmla="*/ 0 h 315"/>
              <a:gd name="T10" fmla="*/ 2147483647 w 285"/>
              <a:gd name="T11" fmla="*/ 1778099441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8"/>
                </a:moveTo>
                <a:lnTo>
                  <a:pt x="273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1" y="46"/>
                </a:lnTo>
                <a:lnTo>
                  <a:pt x="11" y="96"/>
                </a:lnTo>
                <a:lnTo>
                  <a:pt x="0" y="158"/>
                </a:lnTo>
                <a:lnTo>
                  <a:pt x="11" y="218"/>
                </a:lnTo>
                <a:lnTo>
                  <a:pt x="41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3" y="218"/>
                </a:lnTo>
                <a:lnTo>
                  <a:pt x="285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4" name="Freeform 31"/>
          <p:cNvSpPr>
            <a:spLocks/>
          </p:cNvSpPr>
          <p:nvPr/>
        </p:nvSpPr>
        <p:spPr bwMode="auto">
          <a:xfrm>
            <a:off x="4564063" y="2741613"/>
            <a:ext cx="133350" cy="166687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099441 h 315"/>
              <a:gd name="T8" fmla="*/ 2147483647 w 285"/>
              <a:gd name="T9" fmla="*/ 0 h 315"/>
              <a:gd name="T10" fmla="*/ 2147483647 w 285"/>
              <a:gd name="T11" fmla="*/ 1778099441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8"/>
                </a:moveTo>
                <a:lnTo>
                  <a:pt x="274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2" y="46"/>
                </a:lnTo>
                <a:lnTo>
                  <a:pt x="11" y="96"/>
                </a:lnTo>
                <a:lnTo>
                  <a:pt x="0" y="158"/>
                </a:lnTo>
                <a:lnTo>
                  <a:pt x="11" y="218"/>
                </a:lnTo>
                <a:lnTo>
                  <a:pt x="42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4" y="218"/>
                </a:lnTo>
                <a:lnTo>
                  <a:pt x="285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5" name="Freeform 32"/>
          <p:cNvSpPr>
            <a:spLocks/>
          </p:cNvSpPr>
          <p:nvPr/>
        </p:nvSpPr>
        <p:spPr bwMode="auto">
          <a:xfrm>
            <a:off x="4564063" y="3074988"/>
            <a:ext cx="133350" cy="166687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099441 h 315"/>
              <a:gd name="T8" fmla="*/ 2147483647 w 285"/>
              <a:gd name="T9" fmla="*/ 0 h 315"/>
              <a:gd name="T10" fmla="*/ 2147483647 w 285"/>
              <a:gd name="T11" fmla="*/ 1778099441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7"/>
                </a:moveTo>
                <a:lnTo>
                  <a:pt x="273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1" y="46"/>
                </a:lnTo>
                <a:lnTo>
                  <a:pt x="11" y="96"/>
                </a:lnTo>
                <a:lnTo>
                  <a:pt x="0" y="157"/>
                </a:lnTo>
                <a:lnTo>
                  <a:pt x="11" y="218"/>
                </a:lnTo>
                <a:lnTo>
                  <a:pt x="41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3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6" name="Freeform 33"/>
          <p:cNvSpPr>
            <a:spLocks/>
          </p:cNvSpPr>
          <p:nvPr/>
        </p:nvSpPr>
        <p:spPr bwMode="auto">
          <a:xfrm>
            <a:off x="4564063" y="3408363"/>
            <a:ext cx="133350" cy="166687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099441 h 315"/>
              <a:gd name="T8" fmla="*/ 2147483647 w 285"/>
              <a:gd name="T9" fmla="*/ 0 h 315"/>
              <a:gd name="T10" fmla="*/ 2147483647 w 285"/>
              <a:gd name="T11" fmla="*/ 1778099441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7"/>
                </a:moveTo>
                <a:lnTo>
                  <a:pt x="274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2" y="46"/>
                </a:lnTo>
                <a:lnTo>
                  <a:pt x="11" y="96"/>
                </a:lnTo>
                <a:lnTo>
                  <a:pt x="0" y="157"/>
                </a:lnTo>
                <a:lnTo>
                  <a:pt x="11" y="218"/>
                </a:lnTo>
                <a:lnTo>
                  <a:pt x="42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4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7" name="Freeform 34"/>
          <p:cNvSpPr>
            <a:spLocks/>
          </p:cNvSpPr>
          <p:nvPr/>
        </p:nvSpPr>
        <p:spPr bwMode="auto">
          <a:xfrm>
            <a:off x="4564063" y="3740150"/>
            <a:ext cx="133350" cy="166688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795100763 h 314"/>
              <a:gd name="T8" fmla="*/ 2147483647 w 285"/>
              <a:gd name="T9" fmla="*/ 0 h 314"/>
              <a:gd name="T10" fmla="*/ 2147483647 w 285"/>
              <a:gd name="T11" fmla="*/ 1795100763 h 314"/>
              <a:gd name="T12" fmla="*/ 2147483647 w 285"/>
              <a:gd name="T13" fmla="*/ 2147483647 h 314"/>
              <a:gd name="T14" fmla="*/ 1126809372 w 285"/>
              <a:gd name="T15" fmla="*/ 2147483647 h 314"/>
              <a:gd name="T16" fmla="*/ 0 w 285"/>
              <a:gd name="T17" fmla="*/ 2147483647 h 314"/>
              <a:gd name="T18" fmla="*/ 1126809372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4" y="96"/>
                </a:lnTo>
                <a:lnTo>
                  <a:pt x="243" y="45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2" y="45"/>
                </a:lnTo>
                <a:lnTo>
                  <a:pt x="11" y="96"/>
                </a:lnTo>
                <a:lnTo>
                  <a:pt x="0" y="157"/>
                </a:lnTo>
                <a:lnTo>
                  <a:pt x="11" y="218"/>
                </a:lnTo>
                <a:lnTo>
                  <a:pt x="42" y="268"/>
                </a:lnTo>
                <a:lnTo>
                  <a:pt x="87" y="302"/>
                </a:lnTo>
                <a:lnTo>
                  <a:pt x="143" y="314"/>
                </a:lnTo>
                <a:lnTo>
                  <a:pt x="198" y="302"/>
                </a:lnTo>
                <a:lnTo>
                  <a:pt x="243" y="268"/>
                </a:lnTo>
                <a:lnTo>
                  <a:pt x="274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8" name="Freeform 35"/>
          <p:cNvSpPr>
            <a:spLocks/>
          </p:cNvSpPr>
          <p:nvPr/>
        </p:nvSpPr>
        <p:spPr bwMode="auto">
          <a:xfrm>
            <a:off x="4565650" y="4073525"/>
            <a:ext cx="133350" cy="166688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120692 h 315"/>
              <a:gd name="T8" fmla="*/ 2147483647 w 285"/>
              <a:gd name="T9" fmla="*/ 0 h 315"/>
              <a:gd name="T10" fmla="*/ 2147483647 w 285"/>
              <a:gd name="T11" fmla="*/ 1778120692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7"/>
                </a:moveTo>
                <a:lnTo>
                  <a:pt x="274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2" y="46"/>
                </a:lnTo>
                <a:lnTo>
                  <a:pt x="11" y="96"/>
                </a:lnTo>
                <a:lnTo>
                  <a:pt x="0" y="157"/>
                </a:lnTo>
                <a:lnTo>
                  <a:pt x="11" y="218"/>
                </a:lnTo>
                <a:lnTo>
                  <a:pt x="42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4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9" name="Freeform 36"/>
          <p:cNvSpPr>
            <a:spLocks/>
          </p:cNvSpPr>
          <p:nvPr/>
        </p:nvSpPr>
        <p:spPr bwMode="auto">
          <a:xfrm>
            <a:off x="4564063" y="4405313"/>
            <a:ext cx="133350" cy="166687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645442227 h 314"/>
              <a:gd name="T8" fmla="*/ 2147483647 w 285"/>
              <a:gd name="T9" fmla="*/ 0 h 314"/>
              <a:gd name="T10" fmla="*/ 2147483647 w 285"/>
              <a:gd name="T11" fmla="*/ 1645442227 h 314"/>
              <a:gd name="T12" fmla="*/ 2147483647 w 285"/>
              <a:gd name="T13" fmla="*/ 2147483647 h 314"/>
              <a:gd name="T14" fmla="*/ 1126809372 w 285"/>
              <a:gd name="T15" fmla="*/ 2147483647 h 314"/>
              <a:gd name="T16" fmla="*/ 0 w 285"/>
              <a:gd name="T17" fmla="*/ 2147483647 h 314"/>
              <a:gd name="T18" fmla="*/ 1126809372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3" y="95"/>
                </a:lnTo>
                <a:lnTo>
                  <a:pt x="243" y="45"/>
                </a:lnTo>
                <a:lnTo>
                  <a:pt x="198" y="11"/>
                </a:lnTo>
                <a:lnTo>
                  <a:pt x="143" y="0"/>
                </a:lnTo>
                <a:lnTo>
                  <a:pt x="87" y="11"/>
                </a:lnTo>
                <a:lnTo>
                  <a:pt x="41" y="45"/>
                </a:lnTo>
                <a:lnTo>
                  <a:pt x="11" y="95"/>
                </a:lnTo>
                <a:lnTo>
                  <a:pt x="0" y="157"/>
                </a:lnTo>
                <a:lnTo>
                  <a:pt x="11" y="217"/>
                </a:lnTo>
                <a:lnTo>
                  <a:pt x="41" y="267"/>
                </a:lnTo>
                <a:lnTo>
                  <a:pt x="87" y="301"/>
                </a:lnTo>
                <a:lnTo>
                  <a:pt x="143" y="314"/>
                </a:lnTo>
                <a:lnTo>
                  <a:pt x="198" y="301"/>
                </a:lnTo>
                <a:lnTo>
                  <a:pt x="243" y="267"/>
                </a:lnTo>
                <a:lnTo>
                  <a:pt x="273" y="217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0" name="Freeform 37"/>
          <p:cNvSpPr>
            <a:spLocks/>
          </p:cNvSpPr>
          <p:nvPr/>
        </p:nvSpPr>
        <p:spPr bwMode="auto">
          <a:xfrm>
            <a:off x="4564063" y="4738688"/>
            <a:ext cx="133350" cy="166687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645442227 h 314"/>
              <a:gd name="T8" fmla="*/ 2147483647 w 285"/>
              <a:gd name="T9" fmla="*/ 0 h 314"/>
              <a:gd name="T10" fmla="*/ 2147483647 w 285"/>
              <a:gd name="T11" fmla="*/ 1645442227 h 314"/>
              <a:gd name="T12" fmla="*/ 2147483647 w 285"/>
              <a:gd name="T13" fmla="*/ 2147483647 h 314"/>
              <a:gd name="T14" fmla="*/ 1126809372 w 285"/>
              <a:gd name="T15" fmla="*/ 2147483647 h 314"/>
              <a:gd name="T16" fmla="*/ 0 w 285"/>
              <a:gd name="T17" fmla="*/ 2147483647 h 314"/>
              <a:gd name="T18" fmla="*/ 1126809372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4" y="95"/>
                </a:lnTo>
                <a:lnTo>
                  <a:pt x="243" y="45"/>
                </a:lnTo>
                <a:lnTo>
                  <a:pt x="198" y="11"/>
                </a:lnTo>
                <a:lnTo>
                  <a:pt x="143" y="0"/>
                </a:lnTo>
                <a:lnTo>
                  <a:pt x="87" y="11"/>
                </a:lnTo>
                <a:lnTo>
                  <a:pt x="42" y="45"/>
                </a:lnTo>
                <a:lnTo>
                  <a:pt x="11" y="95"/>
                </a:lnTo>
                <a:lnTo>
                  <a:pt x="0" y="157"/>
                </a:lnTo>
                <a:lnTo>
                  <a:pt x="11" y="217"/>
                </a:lnTo>
                <a:lnTo>
                  <a:pt x="42" y="268"/>
                </a:lnTo>
                <a:lnTo>
                  <a:pt x="87" y="301"/>
                </a:lnTo>
                <a:lnTo>
                  <a:pt x="143" y="314"/>
                </a:lnTo>
                <a:lnTo>
                  <a:pt x="198" y="301"/>
                </a:lnTo>
                <a:lnTo>
                  <a:pt x="243" y="268"/>
                </a:lnTo>
                <a:lnTo>
                  <a:pt x="274" y="217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1" name="Freeform 38"/>
          <p:cNvSpPr>
            <a:spLocks/>
          </p:cNvSpPr>
          <p:nvPr/>
        </p:nvSpPr>
        <p:spPr bwMode="auto">
          <a:xfrm>
            <a:off x="4564063" y="5070475"/>
            <a:ext cx="133350" cy="166688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120692 h 315"/>
              <a:gd name="T8" fmla="*/ 2147483647 w 285"/>
              <a:gd name="T9" fmla="*/ 0 h 315"/>
              <a:gd name="T10" fmla="*/ 2147483647 w 285"/>
              <a:gd name="T11" fmla="*/ 1778120692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8"/>
                </a:moveTo>
                <a:lnTo>
                  <a:pt x="273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1" y="46"/>
                </a:lnTo>
                <a:lnTo>
                  <a:pt x="11" y="96"/>
                </a:lnTo>
                <a:lnTo>
                  <a:pt x="0" y="158"/>
                </a:lnTo>
                <a:lnTo>
                  <a:pt x="11" y="218"/>
                </a:lnTo>
                <a:lnTo>
                  <a:pt x="41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3" y="218"/>
                </a:lnTo>
                <a:lnTo>
                  <a:pt x="285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2" name="Freeform 39"/>
          <p:cNvSpPr>
            <a:spLocks/>
          </p:cNvSpPr>
          <p:nvPr/>
        </p:nvSpPr>
        <p:spPr bwMode="auto">
          <a:xfrm>
            <a:off x="4564063" y="5403850"/>
            <a:ext cx="133350" cy="166688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120692 h 315"/>
              <a:gd name="T8" fmla="*/ 2147483647 w 285"/>
              <a:gd name="T9" fmla="*/ 0 h 315"/>
              <a:gd name="T10" fmla="*/ 2147483647 w 285"/>
              <a:gd name="T11" fmla="*/ 1778120692 h 315"/>
              <a:gd name="T12" fmla="*/ 2147483647 w 285"/>
              <a:gd name="T13" fmla="*/ 2147483647 h 315"/>
              <a:gd name="T14" fmla="*/ 1126809372 w 285"/>
              <a:gd name="T15" fmla="*/ 2147483647 h 315"/>
              <a:gd name="T16" fmla="*/ 0 w 285"/>
              <a:gd name="T17" fmla="*/ 2147483647 h 315"/>
              <a:gd name="T18" fmla="*/ 1126809372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8"/>
                </a:moveTo>
                <a:lnTo>
                  <a:pt x="274" y="96"/>
                </a:lnTo>
                <a:lnTo>
                  <a:pt x="243" y="46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2" y="46"/>
                </a:lnTo>
                <a:lnTo>
                  <a:pt x="11" y="96"/>
                </a:lnTo>
                <a:lnTo>
                  <a:pt x="0" y="158"/>
                </a:lnTo>
                <a:lnTo>
                  <a:pt x="11" y="218"/>
                </a:lnTo>
                <a:lnTo>
                  <a:pt x="42" y="268"/>
                </a:lnTo>
                <a:lnTo>
                  <a:pt x="87" y="302"/>
                </a:lnTo>
                <a:lnTo>
                  <a:pt x="143" y="315"/>
                </a:lnTo>
                <a:lnTo>
                  <a:pt x="198" y="302"/>
                </a:lnTo>
                <a:lnTo>
                  <a:pt x="243" y="268"/>
                </a:lnTo>
                <a:lnTo>
                  <a:pt x="274" y="218"/>
                </a:lnTo>
                <a:lnTo>
                  <a:pt x="285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3" name="Freeform 40"/>
          <p:cNvSpPr>
            <a:spLocks/>
          </p:cNvSpPr>
          <p:nvPr/>
        </p:nvSpPr>
        <p:spPr bwMode="auto">
          <a:xfrm>
            <a:off x="4564063" y="1411288"/>
            <a:ext cx="133350" cy="166687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795079376 h 314"/>
              <a:gd name="T8" fmla="*/ 2147483647 w 285"/>
              <a:gd name="T9" fmla="*/ 0 h 314"/>
              <a:gd name="T10" fmla="*/ 2147483647 w 285"/>
              <a:gd name="T11" fmla="*/ 1795079376 h 314"/>
              <a:gd name="T12" fmla="*/ 2147483647 w 285"/>
              <a:gd name="T13" fmla="*/ 2147483647 h 314"/>
              <a:gd name="T14" fmla="*/ 1126809372 w 285"/>
              <a:gd name="T15" fmla="*/ 2147483647 h 314"/>
              <a:gd name="T16" fmla="*/ 0 w 285"/>
              <a:gd name="T17" fmla="*/ 2147483647 h 314"/>
              <a:gd name="T18" fmla="*/ 1126809372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4" y="95"/>
                </a:lnTo>
                <a:lnTo>
                  <a:pt x="243" y="45"/>
                </a:lnTo>
                <a:lnTo>
                  <a:pt x="198" y="12"/>
                </a:lnTo>
                <a:lnTo>
                  <a:pt x="143" y="0"/>
                </a:lnTo>
                <a:lnTo>
                  <a:pt x="87" y="12"/>
                </a:lnTo>
                <a:lnTo>
                  <a:pt x="42" y="45"/>
                </a:lnTo>
                <a:lnTo>
                  <a:pt x="11" y="95"/>
                </a:lnTo>
                <a:lnTo>
                  <a:pt x="0" y="157"/>
                </a:lnTo>
                <a:lnTo>
                  <a:pt x="11" y="218"/>
                </a:lnTo>
                <a:lnTo>
                  <a:pt x="42" y="268"/>
                </a:lnTo>
                <a:lnTo>
                  <a:pt x="87" y="302"/>
                </a:lnTo>
                <a:lnTo>
                  <a:pt x="143" y="314"/>
                </a:lnTo>
                <a:lnTo>
                  <a:pt x="198" y="302"/>
                </a:lnTo>
                <a:lnTo>
                  <a:pt x="243" y="268"/>
                </a:lnTo>
                <a:lnTo>
                  <a:pt x="274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4" name="Freeform 41"/>
          <p:cNvSpPr>
            <a:spLocks/>
          </p:cNvSpPr>
          <p:nvPr/>
        </p:nvSpPr>
        <p:spPr bwMode="auto">
          <a:xfrm>
            <a:off x="3892550" y="1743075"/>
            <a:ext cx="134938" cy="166688"/>
          </a:xfrm>
          <a:custGeom>
            <a:avLst/>
            <a:gdLst>
              <a:gd name="T0" fmla="*/ 2147483647 w 284"/>
              <a:gd name="T1" fmla="*/ 2147483647 h 314"/>
              <a:gd name="T2" fmla="*/ 2147483647 w 284"/>
              <a:gd name="T3" fmla="*/ 2147483647 h 314"/>
              <a:gd name="T4" fmla="*/ 2147483647 w 284"/>
              <a:gd name="T5" fmla="*/ 2147483647 h 314"/>
              <a:gd name="T6" fmla="*/ 2147483647 w 284"/>
              <a:gd name="T7" fmla="*/ 1645462185 h 314"/>
              <a:gd name="T8" fmla="*/ 2147483647 w 284"/>
              <a:gd name="T9" fmla="*/ 0 h 314"/>
              <a:gd name="T10" fmla="*/ 2147483647 w 284"/>
              <a:gd name="T11" fmla="*/ 1645462185 h 314"/>
              <a:gd name="T12" fmla="*/ 2147483647 w 284"/>
              <a:gd name="T13" fmla="*/ 2147483647 h 314"/>
              <a:gd name="T14" fmla="*/ 1072548516 w 284"/>
              <a:gd name="T15" fmla="*/ 2147483647 h 314"/>
              <a:gd name="T16" fmla="*/ 0 w 284"/>
              <a:gd name="T17" fmla="*/ 2147483647 h 314"/>
              <a:gd name="T18" fmla="*/ 1072548516 w 284"/>
              <a:gd name="T19" fmla="*/ 2147483647 h 314"/>
              <a:gd name="T20" fmla="*/ 2147483647 w 284"/>
              <a:gd name="T21" fmla="*/ 2147483647 h 314"/>
              <a:gd name="T22" fmla="*/ 2147483647 w 284"/>
              <a:gd name="T23" fmla="*/ 2147483647 h 314"/>
              <a:gd name="T24" fmla="*/ 2147483647 w 284"/>
              <a:gd name="T25" fmla="*/ 2147483647 h 314"/>
              <a:gd name="T26" fmla="*/ 2147483647 w 284"/>
              <a:gd name="T27" fmla="*/ 2147483647 h 314"/>
              <a:gd name="T28" fmla="*/ 2147483647 w 284"/>
              <a:gd name="T29" fmla="*/ 2147483647 h 314"/>
              <a:gd name="T30" fmla="*/ 2147483647 w 284"/>
              <a:gd name="T31" fmla="*/ 2147483647 h 314"/>
              <a:gd name="T32" fmla="*/ 2147483647 w 284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4" h="314">
                <a:moveTo>
                  <a:pt x="284" y="157"/>
                </a:moveTo>
                <a:lnTo>
                  <a:pt x="273" y="95"/>
                </a:lnTo>
                <a:lnTo>
                  <a:pt x="242" y="45"/>
                </a:lnTo>
                <a:lnTo>
                  <a:pt x="197" y="11"/>
                </a:lnTo>
                <a:lnTo>
                  <a:pt x="142" y="0"/>
                </a:lnTo>
                <a:lnTo>
                  <a:pt x="86" y="11"/>
                </a:lnTo>
                <a:lnTo>
                  <a:pt x="41" y="45"/>
                </a:lnTo>
                <a:lnTo>
                  <a:pt x="10" y="95"/>
                </a:lnTo>
                <a:lnTo>
                  <a:pt x="0" y="157"/>
                </a:lnTo>
                <a:lnTo>
                  <a:pt x="10" y="217"/>
                </a:lnTo>
                <a:lnTo>
                  <a:pt x="41" y="267"/>
                </a:lnTo>
                <a:lnTo>
                  <a:pt x="86" y="301"/>
                </a:lnTo>
                <a:lnTo>
                  <a:pt x="142" y="314"/>
                </a:lnTo>
                <a:lnTo>
                  <a:pt x="197" y="301"/>
                </a:lnTo>
                <a:lnTo>
                  <a:pt x="242" y="267"/>
                </a:lnTo>
                <a:lnTo>
                  <a:pt x="273" y="217"/>
                </a:lnTo>
                <a:lnTo>
                  <a:pt x="284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5" name="Freeform 42"/>
          <p:cNvSpPr>
            <a:spLocks/>
          </p:cNvSpPr>
          <p:nvPr/>
        </p:nvSpPr>
        <p:spPr bwMode="auto">
          <a:xfrm>
            <a:off x="3894138" y="2076450"/>
            <a:ext cx="133350" cy="166688"/>
          </a:xfrm>
          <a:custGeom>
            <a:avLst/>
            <a:gdLst>
              <a:gd name="T0" fmla="*/ 2147483647 w 284"/>
              <a:gd name="T1" fmla="*/ 2147483647 h 314"/>
              <a:gd name="T2" fmla="*/ 2147483647 w 284"/>
              <a:gd name="T3" fmla="*/ 2147483647 h 314"/>
              <a:gd name="T4" fmla="*/ 2147483647 w 284"/>
              <a:gd name="T5" fmla="*/ 2147483647 h 314"/>
              <a:gd name="T6" fmla="*/ 2147483647 w 284"/>
              <a:gd name="T7" fmla="*/ 1645462185 h 314"/>
              <a:gd name="T8" fmla="*/ 2147483647 w 284"/>
              <a:gd name="T9" fmla="*/ 0 h 314"/>
              <a:gd name="T10" fmla="*/ 2147483647 w 284"/>
              <a:gd name="T11" fmla="*/ 1645462185 h 314"/>
              <a:gd name="T12" fmla="*/ 2147483647 w 284"/>
              <a:gd name="T13" fmla="*/ 2147483647 h 314"/>
              <a:gd name="T14" fmla="*/ 1035106367 w 284"/>
              <a:gd name="T15" fmla="*/ 2147483647 h 314"/>
              <a:gd name="T16" fmla="*/ 0 w 284"/>
              <a:gd name="T17" fmla="*/ 2147483647 h 314"/>
              <a:gd name="T18" fmla="*/ 1035106367 w 284"/>
              <a:gd name="T19" fmla="*/ 2147483647 h 314"/>
              <a:gd name="T20" fmla="*/ 2147483647 w 284"/>
              <a:gd name="T21" fmla="*/ 2147483647 h 314"/>
              <a:gd name="T22" fmla="*/ 2147483647 w 284"/>
              <a:gd name="T23" fmla="*/ 2147483647 h 314"/>
              <a:gd name="T24" fmla="*/ 2147483647 w 284"/>
              <a:gd name="T25" fmla="*/ 2147483647 h 314"/>
              <a:gd name="T26" fmla="*/ 2147483647 w 284"/>
              <a:gd name="T27" fmla="*/ 2147483647 h 314"/>
              <a:gd name="T28" fmla="*/ 2147483647 w 284"/>
              <a:gd name="T29" fmla="*/ 2147483647 h 314"/>
              <a:gd name="T30" fmla="*/ 2147483647 w 284"/>
              <a:gd name="T31" fmla="*/ 2147483647 h 314"/>
              <a:gd name="T32" fmla="*/ 2147483647 w 284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4" h="314">
                <a:moveTo>
                  <a:pt x="284" y="157"/>
                </a:moveTo>
                <a:lnTo>
                  <a:pt x="273" y="95"/>
                </a:lnTo>
                <a:lnTo>
                  <a:pt x="242" y="45"/>
                </a:lnTo>
                <a:lnTo>
                  <a:pt x="197" y="11"/>
                </a:lnTo>
                <a:lnTo>
                  <a:pt x="142" y="0"/>
                </a:lnTo>
                <a:lnTo>
                  <a:pt x="86" y="11"/>
                </a:lnTo>
                <a:lnTo>
                  <a:pt x="41" y="45"/>
                </a:lnTo>
                <a:lnTo>
                  <a:pt x="10" y="95"/>
                </a:lnTo>
                <a:lnTo>
                  <a:pt x="0" y="157"/>
                </a:lnTo>
                <a:lnTo>
                  <a:pt x="10" y="217"/>
                </a:lnTo>
                <a:lnTo>
                  <a:pt x="41" y="267"/>
                </a:lnTo>
                <a:lnTo>
                  <a:pt x="86" y="301"/>
                </a:lnTo>
                <a:lnTo>
                  <a:pt x="142" y="314"/>
                </a:lnTo>
                <a:lnTo>
                  <a:pt x="197" y="301"/>
                </a:lnTo>
                <a:lnTo>
                  <a:pt x="242" y="267"/>
                </a:lnTo>
                <a:lnTo>
                  <a:pt x="273" y="217"/>
                </a:lnTo>
                <a:lnTo>
                  <a:pt x="284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6" name="Freeform 43"/>
          <p:cNvSpPr>
            <a:spLocks/>
          </p:cNvSpPr>
          <p:nvPr/>
        </p:nvSpPr>
        <p:spPr bwMode="auto">
          <a:xfrm>
            <a:off x="3894138" y="2408238"/>
            <a:ext cx="133350" cy="166687"/>
          </a:xfrm>
          <a:custGeom>
            <a:avLst/>
            <a:gdLst>
              <a:gd name="T0" fmla="*/ 2147483647 w 284"/>
              <a:gd name="T1" fmla="*/ 2147483647 h 315"/>
              <a:gd name="T2" fmla="*/ 2147483647 w 284"/>
              <a:gd name="T3" fmla="*/ 2147483647 h 315"/>
              <a:gd name="T4" fmla="*/ 2147483647 w 284"/>
              <a:gd name="T5" fmla="*/ 2147483647 h 315"/>
              <a:gd name="T6" fmla="*/ 2147483647 w 284"/>
              <a:gd name="T7" fmla="*/ 1778099441 h 315"/>
              <a:gd name="T8" fmla="*/ 2147483647 w 284"/>
              <a:gd name="T9" fmla="*/ 0 h 315"/>
              <a:gd name="T10" fmla="*/ 2147483647 w 284"/>
              <a:gd name="T11" fmla="*/ 1778099441 h 315"/>
              <a:gd name="T12" fmla="*/ 2147483647 w 284"/>
              <a:gd name="T13" fmla="*/ 2147483647 h 315"/>
              <a:gd name="T14" fmla="*/ 1035106367 w 284"/>
              <a:gd name="T15" fmla="*/ 2147483647 h 315"/>
              <a:gd name="T16" fmla="*/ 0 w 284"/>
              <a:gd name="T17" fmla="*/ 2147483647 h 315"/>
              <a:gd name="T18" fmla="*/ 1035106367 w 284"/>
              <a:gd name="T19" fmla="*/ 2147483647 h 315"/>
              <a:gd name="T20" fmla="*/ 2147483647 w 284"/>
              <a:gd name="T21" fmla="*/ 2147483647 h 315"/>
              <a:gd name="T22" fmla="*/ 2147483647 w 284"/>
              <a:gd name="T23" fmla="*/ 2147483647 h 315"/>
              <a:gd name="T24" fmla="*/ 2147483647 w 284"/>
              <a:gd name="T25" fmla="*/ 2147483647 h 315"/>
              <a:gd name="T26" fmla="*/ 2147483647 w 284"/>
              <a:gd name="T27" fmla="*/ 2147483647 h 315"/>
              <a:gd name="T28" fmla="*/ 2147483647 w 284"/>
              <a:gd name="T29" fmla="*/ 2147483647 h 315"/>
              <a:gd name="T30" fmla="*/ 2147483647 w 284"/>
              <a:gd name="T31" fmla="*/ 2147483647 h 315"/>
              <a:gd name="T32" fmla="*/ 2147483647 w 284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4" h="315">
                <a:moveTo>
                  <a:pt x="284" y="158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8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4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7" name="Freeform 44"/>
          <p:cNvSpPr>
            <a:spLocks/>
          </p:cNvSpPr>
          <p:nvPr/>
        </p:nvSpPr>
        <p:spPr bwMode="auto">
          <a:xfrm>
            <a:off x="3894138" y="2741613"/>
            <a:ext cx="134937" cy="166687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099441 h 315"/>
              <a:gd name="T8" fmla="*/ 2147483647 w 285"/>
              <a:gd name="T9" fmla="*/ 0 h 315"/>
              <a:gd name="T10" fmla="*/ 2147483647 w 285"/>
              <a:gd name="T11" fmla="*/ 1778099441 h 315"/>
              <a:gd name="T12" fmla="*/ 2147483647 w 285"/>
              <a:gd name="T13" fmla="*/ 2147483647 h 315"/>
              <a:gd name="T14" fmla="*/ 1061432434 w 285"/>
              <a:gd name="T15" fmla="*/ 2147483647 h 315"/>
              <a:gd name="T16" fmla="*/ 0 w 285"/>
              <a:gd name="T17" fmla="*/ 2147483647 h 315"/>
              <a:gd name="T18" fmla="*/ 1061432434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8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8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5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8" name="Freeform 45"/>
          <p:cNvSpPr>
            <a:spLocks/>
          </p:cNvSpPr>
          <p:nvPr/>
        </p:nvSpPr>
        <p:spPr bwMode="auto">
          <a:xfrm>
            <a:off x="3894138" y="3074988"/>
            <a:ext cx="133350" cy="166687"/>
          </a:xfrm>
          <a:custGeom>
            <a:avLst/>
            <a:gdLst>
              <a:gd name="T0" fmla="*/ 2147483647 w 284"/>
              <a:gd name="T1" fmla="*/ 2147483647 h 315"/>
              <a:gd name="T2" fmla="*/ 2147483647 w 284"/>
              <a:gd name="T3" fmla="*/ 2147483647 h 315"/>
              <a:gd name="T4" fmla="*/ 2147483647 w 284"/>
              <a:gd name="T5" fmla="*/ 2147483647 h 315"/>
              <a:gd name="T6" fmla="*/ 2147483647 w 284"/>
              <a:gd name="T7" fmla="*/ 1778099441 h 315"/>
              <a:gd name="T8" fmla="*/ 2147483647 w 284"/>
              <a:gd name="T9" fmla="*/ 0 h 315"/>
              <a:gd name="T10" fmla="*/ 2147483647 w 284"/>
              <a:gd name="T11" fmla="*/ 1778099441 h 315"/>
              <a:gd name="T12" fmla="*/ 2147483647 w 284"/>
              <a:gd name="T13" fmla="*/ 2147483647 h 315"/>
              <a:gd name="T14" fmla="*/ 1035106367 w 284"/>
              <a:gd name="T15" fmla="*/ 2147483647 h 315"/>
              <a:gd name="T16" fmla="*/ 0 w 284"/>
              <a:gd name="T17" fmla="*/ 2147483647 h 315"/>
              <a:gd name="T18" fmla="*/ 1035106367 w 284"/>
              <a:gd name="T19" fmla="*/ 2147483647 h 315"/>
              <a:gd name="T20" fmla="*/ 2147483647 w 284"/>
              <a:gd name="T21" fmla="*/ 2147483647 h 315"/>
              <a:gd name="T22" fmla="*/ 2147483647 w 284"/>
              <a:gd name="T23" fmla="*/ 2147483647 h 315"/>
              <a:gd name="T24" fmla="*/ 2147483647 w 284"/>
              <a:gd name="T25" fmla="*/ 2147483647 h 315"/>
              <a:gd name="T26" fmla="*/ 2147483647 w 284"/>
              <a:gd name="T27" fmla="*/ 2147483647 h 315"/>
              <a:gd name="T28" fmla="*/ 2147483647 w 284"/>
              <a:gd name="T29" fmla="*/ 2147483647 h 315"/>
              <a:gd name="T30" fmla="*/ 2147483647 w 284"/>
              <a:gd name="T31" fmla="*/ 2147483647 h 315"/>
              <a:gd name="T32" fmla="*/ 2147483647 w 284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4" h="315">
                <a:moveTo>
                  <a:pt x="284" y="157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7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4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09" name="Freeform 46"/>
          <p:cNvSpPr>
            <a:spLocks/>
          </p:cNvSpPr>
          <p:nvPr/>
        </p:nvSpPr>
        <p:spPr bwMode="auto">
          <a:xfrm>
            <a:off x="3894138" y="3408363"/>
            <a:ext cx="134937" cy="166687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099441 h 315"/>
              <a:gd name="T8" fmla="*/ 2147483647 w 285"/>
              <a:gd name="T9" fmla="*/ 0 h 315"/>
              <a:gd name="T10" fmla="*/ 2147483647 w 285"/>
              <a:gd name="T11" fmla="*/ 1778099441 h 315"/>
              <a:gd name="T12" fmla="*/ 2147483647 w 285"/>
              <a:gd name="T13" fmla="*/ 2147483647 h 315"/>
              <a:gd name="T14" fmla="*/ 1061432434 w 285"/>
              <a:gd name="T15" fmla="*/ 2147483647 h 315"/>
              <a:gd name="T16" fmla="*/ 0 w 285"/>
              <a:gd name="T17" fmla="*/ 2147483647 h 315"/>
              <a:gd name="T18" fmla="*/ 1061432434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7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7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0" name="Freeform 47"/>
          <p:cNvSpPr>
            <a:spLocks/>
          </p:cNvSpPr>
          <p:nvPr/>
        </p:nvSpPr>
        <p:spPr bwMode="auto">
          <a:xfrm>
            <a:off x="3894138" y="3740150"/>
            <a:ext cx="134937" cy="166688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795100763 h 314"/>
              <a:gd name="T8" fmla="*/ 2147483647 w 285"/>
              <a:gd name="T9" fmla="*/ 0 h 314"/>
              <a:gd name="T10" fmla="*/ 2147483647 w 285"/>
              <a:gd name="T11" fmla="*/ 1795100763 h 314"/>
              <a:gd name="T12" fmla="*/ 2147483647 w 285"/>
              <a:gd name="T13" fmla="*/ 2147483647 h 314"/>
              <a:gd name="T14" fmla="*/ 1061432434 w 285"/>
              <a:gd name="T15" fmla="*/ 2147483647 h 314"/>
              <a:gd name="T16" fmla="*/ 0 w 285"/>
              <a:gd name="T17" fmla="*/ 2147483647 h 314"/>
              <a:gd name="T18" fmla="*/ 1061432434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3" y="96"/>
                </a:lnTo>
                <a:lnTo>
                  <a:pt x="242" y="45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5"/>
                </a:lnTo>
                <a:lnTo>
                  <a:pt x="10" y="96"/>
                </a:lnTo>
                <a:lnTo>
                  <a:pt x="0" y="157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4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1" name="Freeform 48"/>
          <p:cNvSpPr>
            <a:spLocks/>
          </p:cNvSpPr>
          <p:nvPr/>
        </p:nvSpPr>
        <p:spPr bwMode="auto">
          <a:xfrm>
            <a:off x="3894138" y="4073525"/>
            <a:ext cx="134937" cy="166688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120692 h 315"/>
              <a:gd name="T8" fmla="*/ 2147483647 w 285"/>
              <a:gd name="T9" fmla="*/ 0 h 315"/>
              <a:gd name="T10" fmla="*/ 2147483647 w 285"/>
              <a:gd name="T11" fmla="*/ 1778120692 h 315"/>
              <a:gd name="T12" fmla="*/ 2147483647 w 285"/>
              <a:gd name="T13" fmla="*/ 2147483647 h 315"/>
              <a:gd name="T14" fmla="*/ 1061432434 w 285"/>
              <a:gd name="T15" fmla="*/ 2147483647 h 315"/>
              <a:gd name="T16" fmla="*/ 0 w 285"/>
              <a:gd name="T17" fmla="*/ 2147483647 h 315"/>
              <a:gd name="T18" fmla="*/ 1061432434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7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7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2" name="Freeform 49"/>
          <p:cNvSpPr>
            <a:spLocks/>
          </p:cNvSpPr>
          <p:nvPr/>
        </p:nvSpPr>
        <p:spPr bwMode="auto">
          <a:xfrm>
            <a:off x="3894138" y="4405313"/>
            <a:ext cx="133350" cy="166687"/>
          </a:xfrm>
          <a:custGeom>
            <a:avLst/>
            <a:gdLst>
              <a:gd name="T0" fmla="*/ 2147483647 w 284"/>
              <a:gd name="T1" fmla="*/ 2147483647 h 314"/>
              <a:gd name="T2" fmla="*/ 2147483647 w 284"/>
              <a:gd name="T3" fmla="*/ 2147483647 h 314"/>
              <a:gd name="T4" fmla="*/ 2147483647 w 284"/>
              <a:gd name="T5" fmla="*/ 2147483647 h 314"/>
              <a:gd name="T6" fmla="*/ 2147483647 w 284"/>
              <a:gd name="T7" fmla="*/ 1645442227 h 314"/>
              <a:gd name="T8" fmla="*/ 2147483647 w 284"/>
              <a:gd name="T9" fmla="*/ 0 h 314"/>
              <a:gd name="T10" fmla="*/ 2147483647 w 284"/>
              <a:gd name="T11" fmla="*/ 1645442227 h 314"/>
              <a:gd name="T12" fmla="*/ 2147483647 w 284"/>
              <a:gd name="T13" fmla="*/ 2147483647 h 314"/>
              <a:gd name="T14" fmla="*/ 1035106367 w 284"/>
              <a:gd name="T15" fmla="*/ 2147483647 h 314"/>
              <a:gd name="T16" fmla="*/ 0 w 284"/>
              <a:gd name="T17" fmla="*/ 2147483647 h 314"/>
              <a:gd name="T18" fmla="*/ 1035106367 w 284"/>
              <a:gd name="T19" fmla="*/ 2147483647 h 314"/>
              <a:gd name="T20" fmla="*/ 2147483647 w 284"/>
              <a:gd name="T21" fmla="*/ 2147483647 h 314"/>
              <a:gd name="T22" fmla="*/ 2147483647 w 284"/>
              <a:gd name="T23" fmla="*/ 2147483647 h 314"/>
              <a:gd name="T24" fmla="*/ 2147483647 w 284"/>
              <a:gd name="T25" fmla="*/ 2147483647 h 314"/>
              <a:gd name="T26" fmla="*/ 2147483647 w 284"/>
              <a:gd name="T27" fmla="*/ 2147483647 h 314"/>
              <a:gd name="T28" fmla="*/ 2147483647 w 284"/>
              <a:gd name="T29" fmla="*/ 2147483647 h 314"/>
              <a:gd name="T30" fmla="*/ 2147483647 w 284"/>
              <a:gd name="T31" fmla="*/ 2147483647 h 314"/>
              <a:gd name="T32" fmla="*/ 2147483647 w 284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4" h="314">
                <a:moveTo>
                  <a:pt x="284" y="157"/>
                </a:moveTo>
                <a:lnTo>
                  <a:pt x="273" y="95"/>
                </a:lnTo>
                <a:lnTo>
                  <a:pt x="242" y="45"/>
                </a:lnTo>
                <a:lnTo>
                  <a:pt x="197" y="11"/>
                </a:lnTo>
                <a:lnTo>
                  <a:pt x="142" y="0"/>
                </a:lnTo>
                <a:lnTo>
                  <a:pt x="86" y="11"/>
                </a:lnTo>
                <a:lnTo>
                  <a:pt x="41" y="45"/>
                </a:lnTo>
                <a:lnTo>
                  <a:pt x="10" y="95"/>
                </a:lnTo>
                <a:lnTo>
                  <a:pt x="0" y="157"/>
                </a:lnTo>
                <a:lnTo>
                  <a:pt x="10" y="217"/>
                </a:lnTo>
                <a:lnTo>
                  <a:pt x="41" y="267"/>
                </a:lnTo>
                <a:lnTo>
                  <a:pt x="86" y="301"/>
                </a:lnTo>
                <a:lnTo>
                  <a:pt x="142" y="314"/>
                </a:lnTo>
                <a:lnTo>
                  <a:pt x="197" y="301"/>
                </a:lnTo>
                <a:lnTo>
                  <a:pt x="242" y="267"/>
                </a:lnTo>
                <a:lnTo>
                  <a:pt x="273" y="217"/>
                </a:lnTo>
                <a:lnTo>
                  <a:pt x="284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3" name="Freeform 50"/>
          <p:cNvSpPr>
            <a:spLocks/>
          </p:cNvSpPr>
          <p:nvPr/>
        </p:nvSpPr>
        <p:spPr bwMode="auto">
          <a:xfrm>
            <a:off x="3894138" y="4738688"/>
            <a:ext cx="134937" cy="166687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645442227 h 314"/>
              <a:gd name="T8" fmla="*/ 2147483647 w 285"/>
              <a:gd name="T9" fmla="*/ 0 h 314"/>
              <a:gd name="T10" fmla="*/ 2147483647 w 285"/>
              <a:gd name="T11" fmla="*/ 1645442227 h 314"/>
              <a:gd name="T12" fmla="*/ 2147483647 w 285"/>
              <a:gd name="T13" fmla="*/ 2147483647 h 314"/>
              <a:gd name="T14" fmla="*/ 1061432434 w 285"/>
              <a:gd name="T15" fmla="*/ 2147483647 h 314"/>
              <a:gd name="T16" fmla="*/ 0 w 285"/>
              <a:gd name="T17" fmla="*/ 2147483647 h 314"/>
              <a:gd name="T18" fmla="*/ 1061432434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3" y="95"/>
                </a:lnTo>
                <a:lnTo>
                  <a:pt x="242" y="45"/>
                </a:lnTo>
                <a:lnTo>
                  <a:pt x="197" y="11"/>
                </a:lnTo>
                <a:lnTo>
                  <a:pt x="142" y="0"/>
                </a:lnTo>
                <a:lnTo>
                  <a:pt x="86" y="11"/>
                </a:lnTo>
                <a:lnTo>
                  <a:pt x="41" y="45"/>
                </a:lnTo>
                <a:lnTo>
                  <a:pt x="10" y="95"/>
                </a:lnTo>
                <a:lnTo>
                  <a:pt x="0" y="157"/>
                </a:lnTo>
                <a:lnTo>
                  <a:pt x="10" y="217"/>
                </a:lnTo>
                <a:lnTo>
                  <a:pt x="41" y="268"/>
                </a:lnTo>
                <a:lnTo>
                  <a:pt x="86" y="301"/>
                </a:lnTo>
                <a:lnTo>
                  <a:pt x="142" y="314"/>
                </a:lnTo>
                <a:lnTo>
                  <a:pt x="197" y="301"/>
                </a:lnTo>
                <a:lnTo>
                  <a:pt x="242" y="268"/>
                </a:lnTo>
                <a:lnTo>
                  <a:pt x="273" y="217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4" name="Freeform 51"/>
          <p:cNvSpPr>
            <a:spLocks/>
          </p:cNvSpPr>
          <p:nvPr/>
        </p:nvSpPr>
        <p:spPr bwMode="auto">
          <a:xfrm>
            <a:off x="3894138" y="5070475"/>
            <a:ext cx="133350" cy="166688"/>
          </a:xfrm>
          <a:custGeom>
            <a:avLst/>
            <a:gdLst>
              <a:gd name="T0" fmla="*/ 2147483647 w 284"/>
              <a:gd name="T1" fmla="*/ 2147483647 h 315"/>
              <a:gd name="T2" fmla="*/ 2147483647 w 284"/>
              <a:gd name="T3" fmla="*/ 2147483647 h 315"/>
              <a:gd name="T4" fmla="*/ 2147483647 w 284"/>
              <a:gd name="T5" fmla="*/ 2147483647 h 315"/>
              <a:gd name="T6" fmla="*/ 2147483647 w 284"/>
              <a:gd name="T7" fmla="*/ 1778120692 h 315"/>
              <a:gd name="T8" fmla="*/ 2147483647 w 284"/>
              <a:gd name="T9" fmla="*/ 0 h 315"/>
              <a:gd name="T10" fmla="*/ 2147483647 w 284"/>
              <a:gd name="T11" fmla="*/ 1778120692 h 315"/>
              <a:gd name="T12" fmla="*/ 2147483647 w 284"/>
              <a:gd name="T13" fmla="*/ 2147483647 h 315"/>
              <a:gd name="T14" fmla="*/ 1035106367 w 284"/>
              <a:gd name="T15" fmla="*/ 2147483647 h 315"/>
              <a:gd name="T16" fmla="*/ 0 w 284"/>
              <a:gd name="T17" fmla="*/ 2147483647 h 315"/>
              <a:gd name="T18" fmla="*/ 1035106367 w 284"/>
              <a:gd name="T19" fmla="*/ 2147483647 h 315"/>
              <a:gd name="T20" fmla="*/ 2147483647 w 284"/>
              <a:gd name="T21" fmla="*/ 2147483647 h 315"/>
              <a:gd name="T22" fmla="*/ 2147483647 w 284"/>
              <a:gd name="T23" fmla="*/ 2147483647 h 315"/>
              <a:gd name="T24" fmla="*/ 2147483647 w 284"/>
              <a:gd name="T25" fmla="*/ 2147483647 h 315"/>
              <a:gd name="T26" fmla="*/ 2147483647 w 284"/>
              <a:gd name="T27" fmla="*/ 2147483647 h 315"/>
              <a:gd name="T28" fmla="*/ 2147483647 w 284"/>
              <a:gd name="T29" fmla="*/ 2147483647 h 315"/>
              <a:gd name="T30" fmla="*/ 2147483647 w 284"/>
              <a:gd name="T31" fmla="*/ 2147483647 h 315"/>
              <a:gd name="T32" fmla="*/ 2147483647 w 284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4" h="315">
                <a:moveTo>
                  <a:pt x="284" y="158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8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4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5" name="Freeform 52"/>
          <p:cNvSpPr>
            <a:spLocks/>
          </p:cNvSpPr>
          <p:nvPr/>
        </p:nvSpPr>
        <p:spPr bwMode="auto">
          <a:xfrm>
            <a:off x="3894138" y="5403850"/>
            <a:ext cx="134937" cy="166688"/>
          </a:xfrm>
          <a:custGeom>
            <a:avLst/>
            <a:gdLst>
              <a:gd name="T0" fmla="*/ 2147483647 w 285"/>
              <a:gd name="T1" fmla="*/ 2147483647 h 315"/>
              <a:gd name="T2" fmla="*/ 2147483647 w 285"/>
              <a:gd name="T3" fmla="*/ 2147483647 h 315"/>
              <a:gd name="T4" fmla="*/ 2147483647 w 285"/>
              <a:gd name="T5" fmla="*/ 2147483647 h 315"/>
              <a:gd name="T6" fmla="*/ 2147483647 w 285"/>
              <a:gd name="T7" fmla="*/ 1778120692 h 315"/>
              <a:gd name="T8" fmla="*/ 2147483647 w 285"/>
              <a:gd name="T9" fmla="*/ 0 h 315"/>
              <a:gd name="T10" fmla="*/ 2147483647 w 285"/>
              <a:gd name="T11" fmla="*/ 1778120692 h 315"/>
              <a:gd name="T12" fmla="*/ 2147483647 w 285"/>
              <a:gd name="T13" fmla="*/ 2147483647 h 315"/>
              <a:gd name="T14" fmla="*/ 1061432434 w 285"/>
              <a:gd name="T15" fmla="*/ 2147483647 h 315"/>
              <a:gd name="T16" fmla="*/ 0 w 285"/>
              <a:gd name="T17" fmla="*/ 2147483647 h 315"/>
              <a:gd name="T18" fmla="*/ 1061432434 w 285"/>
              <a:gd name="T19" fmla="*/ 2147483647 h 315"/>
              <a:gd name="T20" fmla="*/ 2147483647 w 285"/>
              <a:gd name="T21" fmla="*/ 2147483647 h 315"/>
              <a:gd name="T22" fmla="*/ 2147483647 w 285"/>
              <a:gd name="T23" fmla="*/ 2147483647 h 315"/>
              <a:gd name="T24" fmla="*/ 2147483647 w 285"/>
              <a:gd name="T25" fmla="*/ 2147483647 h 315"/>
              <a:gd name="T26" fmla="*/ 2147483647 w 285"/>
              <a:gd name="T27" fmla="*/ 2147483647 h 315"/>
              <a:gd name="T28" fmla="*/ 2147483647 w 285"/>
              <a:gd name="T29" fmla="*/ 2147483647 h 315"/>
              <a:gd name="T30" fmla="*/ 2147483647 w 285"/>
              <a:gd name="T31" fmla="*/ 2147483647 h 315"/>
              <a:gd name="T32" fmla="*/ 2147483647 w 285"/>
              <a:gd name="T33" fmla="*/ 2147483647 h 315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5">
                <a:moveTo>
                  <a:pt x="285" y="158"/>
                </a:moveTo>
                <a:lnTo>
                  <a:pt x="273" y="96"/>
                </a:lnTo>
                <a:lnTo>
                  <a:pt x="242" y="46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6"/>
                </a:lnTo>
                <a:lnTo>
                  <a:pt x="10" y="96"/>
                </a:lnTo>
                <a:lnTo>
                  <a:pt x="0" y="158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5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5" y="158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6" name="Freeform 53"/>
          <p:cNvSpPr>
            <a:spLocks/>
          </p:cNvSpPr>
          <p:nvPr/>
        </p:nvSpPr>
        <p:spPr bwMode="auto">
          <a:xfrm>
            <a:off x="3894138" y="1411288"/>
            <a:ext cx="134937" cy="166687"/>
          </a:xfrm>
          <a:custGeom>
            <a:avLst/>
            <a:gdLst>
              <a:gd name="T0" fmla="*/ 2147483647 w 285"/>
              <a:gd name="T1" fmla="*/ 2147483647 h 314"/>
              <a:gd name="T2" fmla="*/ 2147483647 w 285"/>
              <a:gd name="T3" fmla="*/ 2147483647 h 314"/>
              <a:gd name="T4" fmla="*/ 2147483647 w 285"/>
              <a:gd name="T5" fmla="*/ 2147483647 h 314"/>
              <a:gd name="T6" fmla="*/ 2147483647 w 285"/>
              <a:gd name="T7" fmla="*/ 1795079376 h 314"/>
              <a:gd name="T8" fmla="*/ 2147483647 w 285"/>
              <a:gd name="T9" fmla="*/ 0 h 314"/>
              <a:gd name="T10" fmla="*/ 2147483647 w 285"/>
              <a:gd name="T11" fmla="*/ 1795079376 h 314"/>
              <a:gd name="T12" fmla="*/ 2147483647 w 285"/>
              <a:gd name="T13" fmla="*/ 2147483647 h 314"/>
              <a:gd name="T14" fmla="*/ 1061432434 w 285"/>
              <a:gd name="T15" fmla="*/ 2147483647 h 314"/>
              <a:gd name="T16" fmla="*/ 0 w 285"/>
              <a:gd name="T17" fmla="*/ 2147483647 h 314"/>
              <a:gd name="T18" fmla="*/ 1061432434 w 285"/>
              <a:gd name="T19" fmla="*/ 2147483647 h 314"/>
              <a:gd name="T20" fmla="*/ 2147483647 w 285"/>
              <a:gd name="T21" fmla="*/ 2147483647 h 314"/>
              <a:gd name="T22" fmla="*/ 2147483647 w 285"/>
              <a:gd name="T23" fmla="*/ 2147483647 h 314"/>
              <a:gd name="T24" fmla="*/ 2147483647 w 285"/>
              <a:gd name="T25" fmla="*/ 2147483647 h 314"/>
              <a:gd name="T26" fmla="*/ 2147483647 w 285"/>
              <a:gd name="T27" fmla="*/ 2147483647 h 314"/>
              <a:gd name="T28" fmla="*/ 2147483647 w 285"/>
              <a:gd name="T29" fmla="*/ 2147483647 h 314"/>
              <a:gd name="T30" fmla="*/ 2147483647 w 285"/>
              <a:gd name="T31" fmla="*/ 2147483647 h 314"/>
              <a:gd name="T32" fmla="*/ 2147483647 w 285"/>
              <a:gd name="T33" fmla="*/ 2147483647 h 31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285" h="314">
                <a:moveTo>
                  <a:pt x="285" y="157"/>
                </a:moveTo>
                <a:lnTo>
                  <a:pt x="273" y="95"/>
                </a:lnTo>
                <a:lnTo>
                  <a:pt x="242" y="45"/>
                </a:lnTo>
                <a:lnTo>
                  <a:pt x="197" y="12"/>
                </a:lnTo>
                <a:lnTo>
                  <a:pt x="142" y="0"/>
                </a:lnTo>
                <a:lnTo>
                  <a:pt x="86" y="12"/>
                </a:lnTo>
                <a:lnTo>
                  <a:pt x="41" y="45"/>
                </a:lnTo>
                <a:lnTo>
                  <a:pt x="10" y="95"/>
                </a:lnTo>
                <a:lnTo>
                  <a:pt x="0" y="157"/>
                </a:lnTo>
                <a:lnTo>
                  <a:pt x="10" y="218"/>
                </a:lnTo>
                <a:lnTo>
                  <a:pt x="41" y="268"/>
                </a:lnTo>
                <a:lnTo>
                  <a:pt x="86" y="302"/>
                </a:lnTo>
                <a:lnTo>
                  <a:pt x="142" y="314"/>
                </a:lnTo>
                <a:lnTo>
                  <a:pt x="197" y="302"/>
                </a:lnTo>
                <a:lnTo>
                  <a:pt x="242" y="268"/>
                </a:lnTo>
                <a:lnTo>
                  <a:pt x="273" y="218"/>
                </a:lnTo>
                <a:lnTo>
                  <a:pt x="285" y="157"/>
                </a:lnTo>
                <a:close/>
              </a:path>
            </a:pathLst>
          </a:custGeom>
          <a:solidFill>
            <a:srgbClr val="FFFFFF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917" name="Freeform 54"/>
          <p:cNvSpPr>
            <a:spLocks/>
          </p:cNvSpPr>
          <p:nvPr/>
        </p:nvSpPr>
        <p:spPr bwMode="auto">
          <a:xfrm>
            <a:off x="3970338" y="1168400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5"/>
                </a:lnTo>
                <a:lnTo>
                  <a:pt x="285" y="0"/>
                </a:lnTo>
                <a:lnTo>
                  <a:pt x="1139" y="0"/>
                </a:lnTo>
                <a:lnTo>
                  <a:pt x="1424" y="315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18" name="Freeform 55"/>
          <p:cNvSpPr>
            <a:spLocks/>
          </p:cNvSpPr>
          <p:nvPr/>
        </p:nvSpPr>
        <p:spPr bwMode="auto">
          <a:xfrm>
            <a:off x="3970338" y="1501775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5"/>
                </a:lnTo>
                <a:lnTo>
                  <a:pt x="285" y="0"/>
                </a:lnTo>
                <a:lnTo>
                  <a:pt x="1139" y="0"/>
                </a:lnTo>
                <a:lnTo>
                  <a:pt x="1424" y="315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19" name="Freeform 56"/>
          <p:cNvSpPr>
            <a:spLocks/>
          </p:cNvSpPr>
          <p:nvPr/>
        </p:nvSpPr>
        <p:spPr bwMode="auto">
          <a:xfrm>
            <a:off x="3970338" y="1835150"/>
            <a:ext cx="671512" cy="331788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0" name="Freeform 57"/>
          <p:cNvSpPr>
            <a:spLocks/>
          </p:cNvSpPr>
          <p:nvPr/>
        </p:nvSpPr>
        <p:spPr bwMode="auto">
          <a:xfrm>
            <a:off x="3970338" y="2166938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1" name="Freeform 58"/>
          <p:cNvSpPr>
            <a:spLocks/>
          </p:cNvSpPr>
          <p:nvPr/>
        </p:nvSpPr>
        <p:spPr bwMode="auto">
          <a:xfrm>
            <a:off x="3970338" y="2500313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2" name="Freeform 59"/>
          <p:cNvSpPr>
            <a:spLocks/>
          </p:cNvSpPr>
          <p:nvPr/>
        </p:nvSpPr>
        <p:spPr bwMode="auto">
          <a:xfrm>
            <a:off x="3970338" y="2833688"/>
            <a:ext cx="671512" cy="331787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3" name="Freeform 60"/>
          <p:cNvSpPr>
            <a:spLocks/>
          </p:cNvSpPr>
          <p:nvPr/>
        </p:nvSpPr>
        <p:spPr bwMode="auto">
          <a:xfrm>
            <a:off x="3970338" y="3165475"/>
            <a:ext cx="671512" cy="333375"/>
          </a:xfrm>
          <a:custGeom>
            <a:avLst/>
            <a:gdLst>
              <a:gd name="T0" fmla="*/ 0 w 1424"/>
              <a:gd name="T1" fmla="*/ 2147483647 h 628"/>
              <a:gd name="T2" fmla="*/ 0 w 1424"/>
              <a:gd name="T3" fmla="*/ 2147483647 h 628"/>
              <a:gd name="T4" fmla="*/ 2147483647 w 1424"/>
              <a:gd name="T5" fmla="*/ 0 h 628"/>
              <a:gd name="T6" fmla="*/ 2147483647 w 1424"/>
              <a:gd name="T7" fmla="*/ 0 h 628"/>
              <a:gd name="T8" fmla="*/ 2147483647 w 1424"/>
              <a:gd name="T9" fmla="*/ 2147483647 h 628"/>
              <a:gd name="T10" fmla="*/ 2147483647 w 1424"/>
              <a:gd name="T11" fmla="*/ 2147483647 h 628"/>
              <a:gd name="T12" fmla="*/ 2147483647 w 1424"/>
              <a:gd name="T13" fmla="*/ 2147483647 h 6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8">
                <a:moveTo>
                  <a:pt x="0" y="628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8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4" name="Freeform 61"/>
          <p:cNvSpPr>
            <a:spLocks/>
          </p:cNvSpPr>
          <p:nvPr/>
        </p:nvSpPr>
        <p:spPr bwMode="auto">
          <a:xfrm>
            <a:off x="3970338" y="3498850"/>
            <a:ext cx="671512" cy="331788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5"/>
                </a:lnTo>
                <a:lnTo>
                  <a:pt x="285" y="0"/>
                </a:lnTo>
                <a:lnTo>
                  <a:pt x="1139" y="0"/>
                </a:lnTo>
                <a:lnTo>
                  <a:pt x="1424" y="315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5" name="Freeform 62"/>
          <p:cNvSpPr>
            <a:spLocks/>
          </p:cNvSpPr>
          <p:nvPr/>
        </p:nvSpPr>
        <p:spPr bwMode="auto">
          <a:xfrm>
            <a:off x="3970338" y="3830638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5"/>
                </a:lnTo>
                <a:lnTo>
                  <a:pt x="285" y="0"/>
                </a:lnTo>
                <a:lnTo>
                  <a:pt x="1139" y="0"/>
                </a:lnTo>
                <a:lnTo>
                  <a:pt x="1424" y="315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6" name="Freeform 63"/>
          <p:cNvSpPr>
            <a:spLocks/>
          </p:cNvSpPr>
          <p:nvPr/>
        </p:nvSpPr>
        <p:spPr bwMode="auto">
          <a:xfrm>
            <a:off x="3970338" y="4164013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5"/>
                </a:lnTo>
                <a:lnTo>
                  <a:pt x="285" y="0"/>
                </a:lnTo>
                <a:lnTo>
                  <a:pt x="1139" y="0"/>
                </a:lnTo>
                <a:lnTo>
                  <a:pt x="1424" y="315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7" name="Freeform 64"/>
          <p:cNvSpPr>
            <a:spLocks/>
          </p:cNvSpPr>
          <p:nvPr/>
        </p:nvSpPr>
        <p:spPr bwMode="auto">
          <a:xfrm>
            <a:off x="3970338" y="4497388"/>
            <a:ext cx="671512" cy="331787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8" name="Freeform 65"/>
          <p:cNvSpPr>
            <a:spLocks/>
          </p:cNvSpPr>
          <p:nvPr/>
        </p:nvSpPr>
        <p:spPr bwMode="auto">
          <a:xfrm>
            <a:off x="3970338" y="4829175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29" name="Freeform 66"/>
          <p:cNvSpPr>
            <a:spLocks/>
          </p:cNvSpPr>
          <p:nvPr/>
        </p:nvSpPr>
        <p:spPr bwMode="auto">
          <a:xfrm>
            <a:off x="3970338" y="5162550"/>
            <a:ext cx="671512" cy="333375"/>
          </a:xfrm>
          <a:custGeom>
            <a:avLst/>
            <a:gdLst>
              <a:gd name="T0" fmla="*/ 0 w 1424"/>
              <a:gd name="T1" fmla="*/ 2147483647 h 629"/>
              <a:gd name="T2" fmla="*/ 0 w 1424"/>
              <a:gd name="T3" fmla="*/ 2147483647 h 629"/>
              <a:gd name="T4" fmla="*/ 2147483647 w 1424"/>
              <a:gd name="T5" fmla="*/ 0 h 629"/>
              <a:gd name="T6" fmla="*/ 2147483647 w 1424"/>
              <a:gd name="T7" fmla="*/ 0 h 629"/>
              <a:gd name="T8" fmla="*/ 2147483647 w 1424"/>
              <a:gd name="T9" fmla="*/ 2147483647 h 629"/>
              <a:gd name="T10" fmla="*/ 2147483647 w 1424"/>
              <a:gd name="T11" fmla="*/ 2147483647 h 629"/>
              <a:gd name="T12" fmla="*/ 2147483647 w 1424"/>
              <a:gd name="T13" fmla="*/ 2147483647 h 62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424" h="629">
                <a:moveTo>
                  <a:pt x="0" y="629"/>
                </a:moveTo>
                <a:lnTo>
                  <a:pt x="0" y="314"/>
                </a:lnTo>
                <a:lnTo>
                  <a:pt x="285" y="0"/>
                </a:lnTo>
                <a:lnTo>
                  <a:pt x="1139" y="0"/>
                </a:lnTo>
                <a:lnTo>
                  <a:pt x="1424" y="314"/>
                </a:lnTo>
                <a:lnTo>
                  <a:pt x="1424" y="629"/>
                </a:lnTo>
              </a:path>
            </a:pathLst>
          </a:custGeom>
          <a:noFill/>
          <a:ln w="635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0" name="Freeform 67"/>
          <p:cNvSpPr>
            <a:spLocks/>
          </p:cNvSpPr>
          <p:nvPr/>
        </p:nvSpPr>
        <p:spPr bwMode="auto">
          <a:xfrm>
            <a:off x="1357313" y="1187450"/>
            <a:ext cx="33337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313698961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9"/>
                </a:lnTo>
                <a:lnTo>
                  <a:pt x="44" y="18"/>
                </a:lnTo>
                <a:lnTo>
                  <a:pt x="40" y="23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7"/>
                </a:lnTo>
                <a:lnTo>
                  <a:pt x="0" y="39"/>
                </a:lnTo>
                <a:lnTo>
                  <a:pt x="0" y="59"/>
                </a:lnTo>
                <a:lnTo>
                  <a:pt x="42" y="59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1" name="Freeform 68"/>
          <p:cNvSpPr>
            <a:spLocks noEditPoints="1"/>
          </p:cNvSpPr>
          <p:nvPr/>
        </p:nvSpPr>
        <p:spPr bwMode="auto">
          <a:xfrm>
            <a:off x="2025650" y="1182688"/>
            <a:ext cx="79375" cy="109537"/>
          </a:xfrm>
          <a:custGeom>
            <a:avLst/>
            <a:gdLst>
              <a:gd name="T0" fmla="*/ 0 w 167"/>
              <a:gd name="T1" fmla="*/ 2147483647 h 207"/>
              <a:gd name="T2" fmla="*/ 2147483647 w 167"/>
              <a:gd name="T3" fmla="*/ 2147483647 h 207"/>
              <a:gd name="T4" fmla="*/ 2147483647 w 167"/>
              <a:gd name="T5" fmla="*/ 2147483647 h 207"/>
              <a:gd name="T6" fmla="*/ 2147483647 w 167"/>
              <a:gd name="T7" fmla="*/ 2147483647 h 207"/>
              <a:gd name="T8" fmla="*/ 2147483647 w 167"/>
              <a:gd name="T9" fmla="*/ 2147483647 h 207"/>
              <a:gd name="T10" fmla="*/ 2147483647 w 167"/>
              <a:gd name="T11" fmla="*/ 2147483647 h 207"/>
              <a:gd name="T12" fmla="*/ 2147483647 w 167"/>
              <a:gd name="T13" fmla="*/ 0 h 207"/>
              <a:gd name="T14" fmla="*/ 2147483647 w 167"/>
              <a:gd name="T15" fmla="*/ 0 h 207"/>
              <a:gd name="T16" fmla="*/ 0 w 167"/>
              <a:gd name="T17" fmla="*/ 2147483647 h 207"/>
              <a:gd name="T18" fmla="*/ 2147483647 w 167"/>
              <a:gd name="T19" fmla="*/ 2147483647 h 207"/>
              <a:gd name="T20" fmla="*/ 2147483647 w 167"/>
              <a:gd name="T21" fmla="*/ 2147483647 h 207"/>
              <a:gd name="T22" fmla="*/ 2147483647 w 167"/>
              <a:gd name="T23" fmla="*/ 2147483647 h 207"/>
              <a:gd name="T24" fmla="*/ 2147483647 w 167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7" h="207">
                <a:moveTo>
                  <a:pt x="0" y="207"/>
                </a:moveTo>
                <a:lnTo>
                  <a:pt x="26" y="207"/>
                </a:lnTo>
                <a:lnTo>
                  <a:pt x="46" y="146"/>
                </a:lnTo>
                <a:lnTo>
                  <a:pt x="120" y="146"/>
                </a:lnTo>
                <a:lnTo>
                  <a:pt x="140" y="207"/>
                </a:lnTo>
                <a:lnTo>
                  <a:pt x="167" y="207"/>
                </a:lnTo>
                <a:lnTo>
                  <a:pt x="98" y="0"/>
                </a:lnTo>
                <a:lnTo>
                  <a:pt x="69" y="0"/>
                </a:lnTo>
                <a:lnTo>
                  <a:pt x="0" y="207"/>
                </a:lnTo>
                <a:close/>
                <a:moveTo>
                  <a:pt x="54" y="121"/>
                </a:moveTo>
                <a:lnTo>
                  <a:pt x="84" y="30"/>
                </a:lnTo>
                <a:lnTo>
                  <a:pt x="112" y="121"/>
                </a:lnTo>
                <a:lnTo>
                  <a:pt x="54" y="12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2" name="Rectangle 69"/>
          <p:cNvSpPr>
            <a:spLocks noChangeArrowheads="1"/>
          </p:cNvSpPr>
          <p:nvPr/>
        </p:nvSpPr>
        <p:spPr bwMode="auto">
          <a:xfrm>
            <a:off x="2112963" y="1182688"/>
            <a:ext cx="11112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33" name="Freeform 70"/>
          <p:cNvSpPr>
            <a:spLocks noEditPoints="1"/>
          </p:cNvSpPr>
          <p:nvPr/>
        </p:nvSpPr>
        <p:spPr bwMode="auto">
          <a:xfrm>
            <a:off x="2139950" y="1182688"/>
            <a:ext cx="60325" cy="111125"/>
          </a:xfrm>
          <a:custGeom>
            <a:avLst/>
            <a:gdLst>
              <a:gd name="T0" fmla="*/ 2147483647 w 127"/>
              <a:gd name="T1" fmla="*/ 2147483647 h 211"/>
              <a:gd name="T2" fmla="*/ 2147483647 w 127"/>
              <a:gd name="T3" fmla="*/ 2147483647 h 211"/>
              <a:gd name="T4" fmla="*/ 2147483647 w 127"/>
              <a:gd name="T5" fmla="*/ 2147483647 h 211"/>
              <a:gd name="T6" fmla="*/ 2147483647 w 127"/>
              <a:gd name="T7" fmla="*/ 2147483647 h 211"/>
              <a:gd name="T8" fmla="*/ 2147483647 w 127"/>
              <a:gd name="T9" fmla="*/ 2147483647 h 211"/>
              <a:gd name="T10" fmla="*/ 2147483647 w 127"/>
              <a:gd name="T11" fmla="*/ 2147483647 h 211"/>
              <a:gd name="T12" fmla="*/ 2147483647 w 127"/>
              <a:gd name="T13" fmla="*/ 2147483647 h 211"/>
              <a:gd name="T14" fmla="*/ 2147483647 w 127"/>
              <a:gd name="T15" fmla="*/ 2147483647 h 211"/>
              <a:gd name="T16" fmla="*/ 2147483647 w 127"/>
              <a:gd name="T17" fmla="*/ 2147483647 h 211"/>
              <a:gd name="T18" fmla="*/ 2147483647 w 127"/>
              <a:gd name="T19" fmla="*/ 2147483647 h 211"/>
              <a:gd name="T20" fmla="*/ 2147483647 w 127"/>
              <a:gd name="T21" fmla="*/ 2147483647 h 211"/>
              <a:gd name="T22" fmla="*/ 2147483647 w 127"/>
              <a:gd name="T23" fmla="*/ 2147483647 h 211"/>
              <a:gd name="T24" fmla="*/ 2147483647 w 127"/>
              <a:gd name="T25" fmla="*/ 2147483647 h 211"/>
              <a:gd name="T26" fmla="*/ 2147483647 w 127"/>
              <a:gd name="T27" fmla="*/ 2147483647 h 211"/>
              <a:gd name="T28" fmla="*/ 2147483647 w 127"/>
              <a:gd name="T29" fmla="*/ 2147483647 h 211"/>
              <a:gd name="T30" fmla="*/ 2147483647 w 127"/>
              <a:gd name="T31" fmla="*/ 0 h 211"/>
              <a:gd name="T32" fmla="*/ 0 w 127"/>
              <a:gd name="T33" fmla="*/ 2147483647 h 211"/>
              <a:gd name="T34" fmla="*/ 2147483647 w 127"/>
              <a:gd name="T35" fmla="*/ 2147483647 h 211"/>
              <a:gd name="T36" fmla="*/ 2147483647 w 127"/>
              <a:gd name="T37" fmla="*/ 2147483647 h 211"/>
              <a:gd name="T38" fmla="*/ 2147483647 w 127"/>
              <a:gd name="T39" fmla="*/ 2147483647 h 211"/>
              <a:gd name="T40" fmla="*/ 2147483647 w 127"/>
              <a:gd name="T41" fmla="*/ 2147483647 h 211"/>
              <a:gd name="T42" fmla="*/ 2147483647 w 127"/>
              <a:gd name="T43" fmla="*/ 2147483647 h 211"/>
              <a:gd name="T44" fmla="*/ 2147483647 w 127"/>
              <a:gd name="T45" fmla="*/ 2147483647 h 211"/>
              <a:gd name="T46" fmla="*/ 2147483647 w 127"/>
              <a:gd name="T47" fmla="*/ 2147483647 h 211"/>
              <a:gd name="T48" fmla="*/ 2147483647 w 127"/>
              <a:gd name="T49" fmla="*/ 2147483647 h 211"/>
              <a:gd name="T50" fmla="*/ 2147483647 w 127"/>
              <a:gd name="T51" fmla="*/ 2147483647 h 211"/>
              <a:gd name="T52" fmla="*/ 2147483647 w 127"/>
              <a:gd name="T53" fmla="*/ 2147483647 h 211"/>
              <a:gd name="T54" fmla="*/ 2147483647 w 127"/>
              <a:gd name="T55" fmla="*/ 2147483647 h 211"/>
              <a:gd name="T56" fmla="*/ 2147483647 w 127"/>
              <a:gd name="T57" fmla="*/ 2147483647 h 211"/>
              <a:gd name="T58" fmla="*/ 2147483647 w 127"/>
              <a:gd name="T59" fmla="*/ 2147483647 h 211"/>
              <a:gd name="T60" fmla="*/ 2147483647 w 127"/>
              <a:gd name="T61" fmla="*/ 2147483647 h 211"/>
              <a:gd name="T62" fmla="*/ 2147483647 w 127"/>
              <a:gd name="T63" fmla="*/ 2147483647 h 211"/>
              <a:gd name="T64" fmla="*/ 2147483647 w 127"/>
              <a:gd name="T65" fmla="*/ 2147483647 h 211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7" h="211">
                <a:moveTo>
                  <a:pt x="0" y="207"/>
                </a:moveTo>
                <a:lnTo>
                  <a:pt x="23" y="207"/>
                </a:lnTo>
                <a:lnTo>
                  <a:pt x="23" y="187"/>
                </a:lnTo>
                <a:lnTo>
                  <a:pt x="32" y="198"/>
                </a:lnTo>
                <a:lnTo>
                  <a:pt x="42" y="205"/>
                </a:lnTo>
                <a:lnTo>
                  <a:pt x="54" y="210"/>
                </a:lnTo>
                <a:lnTo>
                  <a:pt x="68" y="211"/>
                </a:lnTo>
                <a:lnTo>
                  <a:pt x="80" y="210"/>
                </a:lnTo>
                <a:lnTo>
                  <a:pt x="92" y="205"/>
                </a:lnTo>
                <a:lnTo>
                  <a:pt x="101" y="199"/>
                </a:lnTo>
                <a:lnTo>
                  <a:pt x="110" y="190"/>
                </a:lnTo>
                <a:lnTo>
                  <a:pt x="117" y="178"/>
                </a:lnTo>
                <a:lnTo>
                  <a:pt x="122" y="165"/>
                </a:lnTo>
                <a:lnTo>
                  <a:pt x="126" y="149"/>
                </a:lnTo>
                <a:lnTo>
                  <a:pt x="127" y="132"/>
                </a:lnTo>
                <a:lnTo>
                  <a:pt x="126" y="114"/>
                </a:lnTo>
                <a:lnTo>
                  <a:pt x="122" y="99"/>
                </a:lnTo>
                <a:lnTo>
                  <a:pt x="117" y="85"/>
                </a:lnTo>
                <a:lnTo>
                  <a:pt x="110" y="73"/>
                </a:lnTo>
                <a:lnTo>
                  <a:pt x="101" y="64"/>
                </a:lnTo>
                <a:lnTo>
                  <a:pt x="91" y="58"/>
                </a:lnTo>
                <a:lnTo>
                  <a:pt x="79" y="54"/>
                </a:lnTo>
                <a:lnTo>
                  <a:pt x="66" y="52"/>
                </a:lnTo>
                <a:lnTo>
                  <a:pt x="60" y="52"/>
                </a:lnTo>
                <a:lnTo>
                  <a:pt x="54" y="54"/>
                </a:lnTo>
                <a:lnTo>
                  <a:pt x="48" y="56"/>
                </a:lnTo>
                <a:lnTo>
                  <a:pt x="42" y="59"/>
                </a:lnTo>
                <a:lnTo>
                  <a:pt x="37" y="63"/>
                </a:lnTo>
                <a:lnTo>
                  <a:pt x="32" y="67"/>
                </a:lnTo>
                <a:lnTo>
                  <a:pt x="27" y="72"/>
                </a:lnTo>
                <a:lnTo>
                  <a:pt x="23" y="79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2" y="132"/>
                </a:moveTo>
                <a:lnTo>
                  <a:pt x="23" y="118"/>
                </a:lnTo>
                <a:lnTo>
                  <a:pt x="24" y="107"/>
                </a:lnTo>
                <a:lnTo>
                  <a:pt x="27" y="98"/>
                </a:lnTo>
                <a:lnTo>
                  <a:pt x="33" y="90"/>
                </a:lnTo>
                <a:lnTo>
                  <a:pt x="38" y="84"/>
                </a:lnTo>
                <a:lnTo>
                  <a:pt x="44" y="79"/>
                </a:lnTo>
                <a:lnTo>
                  <a:pt x="53" y="77"/>
                </a:lnTo>
                <a:lnTo>
                  <a:pt x="62" y="76"/>
                </a:lnTo>
                <a:lnTo>
                  <a:pt x="71" y="77"/>
                </a:lnTo>
                <a:lnTo>
                  <a:pt x="79" y="79"/>
                </a:lnTo>
                <a:lnTo>
                  <a:pt x="85" y="84"/>
                </a:lnTo>
                <a:lnTo>
                  <a:pt x="92" y="91"/>
                </a:lnTo>
                <a:lnTo>
                  <a:pt x="96" y="99"/>
                </a:lnTo>
                <a:lnTo>
                  <a:pt x="99" y="109"/>
                </a:lnTo>
                <a:lnTo>
                  <a:pt x="101" y="121"/>
                </a:lnTo>
                <a:lnTo>
                  <a:pt x="102" y="134"/>
                </a:lnTo>
                <a:lnTo>
                  <a:pt x="101" y="147"/>
                </a:lnTo>
                <a:lnTo>
                  <a:pt x="99" y="157"/>
                </a:lnTo>
                <a:lnTo>
                  <a:pt x="96" y="166"/>
                </a:lnTo>
                <a:lnTo>
                  <a:pt x="92" y="175"/>
                </a:lnTo>
                <a:lnTo>
                  <a:pt x="85" y="180"/>
                </a:lnTo>
                <a:lnTo>
                  <a:pt x="79" y="185"/>
                </a:lnTo>
                <a:lnTo>
                  <a:pt x="71" y="187"/>
                </a:lnTo>
                <a:lnTo>
                  <a:pt x="62" y="189"/>
                </a:lnTo>
                <a:lnTo>
                  <a:pt x="53" y="187"/>
                </a:lnTo>
                <a:lnTo>
                  <a:pt x="45" y="185"/>
                </a:lnTo>
                <a:lnTo>
                  <a:pt x="38" y="180"/>
                </a:lnTo>
                <a:lnTo>
                  <a:pt x="33" y="173"/>
                </a:lnTo>
                <a:lnTo>
                  <a:pt x="29" y="165"/>
                </a:lnTo>
                <a:lnTo>
                  <a:pt x="25" y="156"/>
                </a:lnTo>
                <a:lnTo>
                  <a:pt x="23" y="144"/>
                </a:lnTo>
                <a:lnTo>
                  <a:pt x="22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4" name="Freeform 71"/>
          <p:cNvSpPr>
            <a:spLocks noEditPoints="1"/>
          </p:cNvSpPr>
          <p:nvPr/>
        </p:nvSpPr>
        <p:spPr bwMode="auto">
          <a:xfrm>
            <a:off x="2209800" y="1209675"/>
            <a:ext cx="57150" cy="84138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131217 h 159"/>
              <a:gd name="T24" fmla="*/ 2147483647 w 123"/>
              <a:gd name="T25" fmla="*/ 296262069 h 159"/>
              <a:gd name="T26" fmla="*/ 2147483647 w 123"/>
              <a:gd name="T27" fmla="*/ 296262069 h 159"/>
              <a:gd name="T28" fmla="*/ 2147483647 w 123"/>
              <a:gd name="T29" fmla="*/ 1778131217 h 159"/>
              <a:gd name="T30" fmla="*/ 902830610 w 123"/>
              <a:gd name="T31" fmla="*/ 2147483647 h 159"/>
              <a:gd name="T32" fmla="*/ 100386530 w 123"/>
              <a:gd name="T33" fmla="*/ 2147483647 h 159"/>
              <a:gd name="T34" fmla="*/ 100386530 w 123"/>
              <a:gd name="T35" fmla="*/ 2147483647 h 159"/>
              <a:gd name="T36" fmla="*/ 90283061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7"/>
                </a:moveTo>
                <a:lnTo>
                  <a:pt x="97" y="113"/>
                </a:lnTo>
                <a:lnTo>
                  <a:pt x="93" y="119"/>
                </a:lnTo>
                <a:lnTo>
                  <a:pt x="90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4" y="134"/>
                </a:lnTo>
                <a:lnTo>
                  <a:pt x="47" y="132"/>
                </a:lnTo>
                <a:lnTo>
                  <a:pt x="41" y="128"/>
                </a:lnTo>
                <a:lnTo>
                  <a:pt x="34" y="123"/>
                </a:lnTo>
                <a:lnTo>
                  <a:pt x="30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2"/>
                </a:lnTo>
                <a:lnTo>
                  <a:pt x="61" y="0"/>
                </a:lnTo>
                <a:lnTo>
                  <a:pt x="48" y="2"/>
                </a:lnTo>
                <a:lnTo>
                  <a:pt x="35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5" y="153"/>
                </a:lnTo>
                <a:lnTo>
                  <a:pt x="48" y="158"/>
                </a:lnTo>
                <a:lnTo>
                  <a:pt x="61" y="159"/>
                </a:lnTo>
                <a:lnTo>
                  <a:pt x="72" y="158"/>
                </a:lnTo>
                <a:lnTo>
                  <a:pt x="84" y="155"/>
                </a:lnTo>
                <a:lnTo>
                  <a:pt x="93" y="151"/>
                </a:lnTo>
                <a:lnTo>
                  <a:pt x="102" y="145"/>
                </a:lnTo>
                <a:lnTo>
                  <a:pt x="108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5" y="34"/>
                </a:lnTo>
                <a:lnTo>
                  <a:pt x="41" y="28"/>
                </a:lnTo>
                <a:lnTo>
                  <a:pt x="47" y="25"/>
                </a:lnTo>
                <a:lnTo>
                  <a:pt x="53" y="24"/>
                </a:lnTo>
                <a:lnTo>
                  <a:pt x="62" y="22"/>
                </a:lnTo>
                <a:lnTo>
                  <a:pt x="70" y="24"/>
                </a:lnTo>
                <a:lnTo>
                  <a:pt x="78" y="25"/>
                </a:lnTo>
                <a:lnTo>
                  <a:pt x="84" y="29"/>
                </a:lnTo>
                <a:lnTo>
                  <a:pt x="89" y="34"/>
                </a:lnTo>
                <a:lnTo>
                  <a:pt x="93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5" name="Freeform 72"/>
          <p:cNvSpPr>
            <a:spLocks/>
          </p:cNvSpPr>
          <p:nvPr/>
        </p:nvSpPr>
        <p:spPr bwMode="auto">
          <a:xfrm>
            <a:off x="2279650" y="1209675"/>
            <a:ext cx="31750" cy="82550"/>
          </a:xfrm>
          <a:custGeom>
            <a:avLst/>
            <a:gdLst>
              <a:gd name="T0" fmla="*/ 0 w 67"/>
              <a:gd name="T1" fmla="*/ 2147483647 h 155"/>
              <a:gd name="T2" fmla="*/ 2147483647 w 67"/>
              <a:gd name="T3" fmla="*/ 2147483647 h 155"/>
              <a:gd name="T4" fmla="*/ 2147483647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453260214 h 155"/>
              <a:gd name="T32" fmla="*/ 2147483647 w 67"/>
              <a:gd name="T33" fmla="*/ 755338891 h 155"/>
              <a:gd name="T34" fmla="*/ 2147483647 w 67"/>
              <a:gd name="T35" fmla="*/ 1057418100 h 155"/>
              <a:gd name="T36" fmla="*/ 2147483647 w 67"/>
              <a:gd name="T37" fmla="*/ 181275699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147483647 w 67"/>
              <a:gd name="T43" fmla="*/ 2147483647 h 155"/>
              <a:gd name="T44" fmla="*/ 2147483647 w 67"/>
              <a:gd name="T45" fmla="*/ 604157886 h 155"/>
              <a:gd name="T46" fmla="*/ 0 w 67"/>
              <a:gd name="T47" fmla="*/ 604157886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4" y="155"/>
                </a:lnTo>
                <a:lnTo>
                  <a:pt x="24" y="70"/>
                </a:lnTo>
                <a:lnTo>
                  <a:pt x="25" y="61"/>
                </a:lnTo>
                <a:lnTo>
                  <a:pt x="26" y="52"/>
                </a:lnTo>
                <a:lnTo>
                  <a:pt x="29" y="45"/>
                </a:lnTo>
                <a:lnTo>
                  <a:pt x="33" y="39"/>
                </a:lnTo>
                <a:lnTo>
                  <a:pt x="38" y="33"/>
                </a:lnTo>
                <a:lnTo>
                  <a:pt x="45" y="29"/>
                </a:lnTo>
                <a:lnTo>
                  <a:pt x="53" y="28"/>
                </a:lnTo>
                <a:lnTo>
                  <a:pt x="62" y="27"/>
                </a:lnTo>
                <a:lnTo>
                  <a:pt x="67" y="27"/>
                </a:lnTo>
                <a:lnTo>
                  <a:pt x="67" y="0"/>
                </a:lnTo>
                <a:lnTo>
                  <a:pt x="60" y="0"/>
                </a:lnTo>
                <a:lnTo>
                  <a:pt x="54" y="0"/>
                </a:lnTo>
                <a:lnTo>
                  <a:pt x="48" y="3"/>
                </a:lnTo>
                <a:lnTo>
                  <a:pt x="43" y="5"/>
                </a:lnTo>
                <a:lnTo>
                  <a:pt x="37" y="7"/>
                </a:lnTo>
                <a:lnTo>
                  <a:pt x="33" y="12"/>
                </a:lnTo>
                <a:lnTo>
                  <a:pt x="29" y="18"/>
                </a:lnTo>
                <a:lnTo>
                  <a:pt x="26" y="24"/>
                </a:lnTo>
                <a:lnTo>
                  <a:pt x="23" y="31"/>
                </a:lnTo>
                <a:lnTo>
                  <a:pt x="23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6" name="Freeform 73"/>
          <p:cNvSpPr>
            <a:spLocks/>
          </p:cNvSpPr>
          <p:nvPr/>
        </p:nvSpPr>
        <p:spPr bwMode="auto">
          <a:xfrm>
            <a:off x="2312988" y="1190625"/>
            <a:ext cx="30162" cy="103188"/>
          </a:xfrm>
          <a:custGeom>
            <a:avLst/>
            <a:gdLst>
              <a:gd name="T0" fmla="*/ 2147483647 w 67"/>
              <a:gd name="T1" fmla="*/ 2147483647 h 196"/>
              <a:gd name="T2" fmla="*/ 2147483647 w 67"/>
              <a:gd name="T3" fmla="*/ 2147483647 h 196"/>
              <a:gd name="T4" fmla="*/ 2147483647 w 67"/>
              <a:gd name="T5" fmla="*/ 2147483647 h 196"/>
              <a:gd name="T6" fmla="*/ 2147483647 w 67"/>
              <a:gd name="T7" fmla="*/ 2147483647 h 196"/>
              <a:gd name="T8" fmla="*/ 2147483647 w 67"/>
              <a:gd name="T9" fmla="*/ 2147483647 h 196"/>
              <a:gd name="T10" fmla="*/ 2147483647 w 67"/>
              <a:gd name="T11" fmla="*/ 0 h 196"/>
              <a:gd name="T12" fmla="*/ 1824761834 w 67"/>
              <a:gd name="T13" fmla="*/ 0 h 196"/>
              <a:gd name="T14" fmla="*/ 1824761834 w 67"/>
              <a:gd name="T15" fmla="*/ 2147483647 h 196"/>
              <a:gd name="T16" fmla="*/ 0 w 67"/>
              <a:gd name="T17" fmla="*/ 2147483647 h 196"/>
              <a:gd name="T18" fmla="*/ 0 w 67"/>
              <a:gd name="T19" fmla="*/ 2147483647 h 196"/>
              <a:gd name="T20" fmla="*/ 1824761834 w 67"/>
              <a:gd name="T21" fmla="*/ 2147483647 h 196"/>
              <a:gd name="T22" fmla="*/ 1824761834 w 67"/>
              <a:gd name="T23" fmla="*/ 2147483647 h 196"/>
              <a:gd name="T24" fmla="*/ 1824761834 w 67"/>
              <a:gd name="T25" fmla="*/ 2147483647 h 196"/>
              <a:gd name="T26" fmla="*/ 1915959117 w 67"/>
              <a:gd name="T27" fmla="*/ 2147483647 h 196"/>
              <a:gd name="T28" fmla="*/ 2098354134 w 67"/>
              <a:gd name="T29" fmla="*/ 2147483647 h 196"/>
              <a:gd name="T30" fmla="*/ 2147483647 w 67"/>
              <a:gd name="T31" fmla="*/ 2147483647 h 196"/>
              <a:gd name="T32" fmla="*/ 2147483647 w 67"/>
              <a:gd name="T33" fmla="*/ 2147483647 h 196"/>
              <a:gd name="T34" fmla="*/ 2147483647 w 67"/>
              <a:gd name="T35" fmla="*/ 2147483647 h 196"/>
              <a:gd name="T36" fmla="*/ 2147483647 w 67"/>
              <a:gd name="T37" fmla="*/ 2147483647 h 196"/>
              <a:gd name="T38" fmla="*/ 2147483647 w 67"/>
              <a:gd name="T39" fmla="*/ 2147483647 h 196"/>
              <a:gd name="T40" fmla="*/ 2147483647 w 67"/>
              <a:gd name="T41" fmla="*/ 2147483647 h 196"/>
              <a:gd name="T42" fmla="*/ 2147483647 w 67"/>
              <a:gd name="T43" fmla="*/ 2147483647 h 196"/>
              <a:gd name="T44" fmla="*/ 2147483647 w 67"/>
              <a:gd name="T45" fmla="*/ 2147483647 h 196"/>
              <a:gd name="T46" fmla="*/ 2147483647 w 67"/>
              <a:gd name="T47" fmla="*/ 2147483647 h 196"/>
              <a:gd name="T48" fmla="*/ 2147483647 w 67"/>
              <a:gd name="T49" fmla="*/ 2147483647 h 196"/>
              <a:gd name="T50" fmla="*/ 2147483647 w 67"/>
              <a:gd name="T51" fmla="*/ 2147483647 h 196"/>
              <a:gd name="T52" fmla="*/ 2147483647 w 67"/>
              <a:gd name="T53" fmla="*/ 2147483647 h 196"/>
              <a:gd name="T54" fmla="*/ 2147483647 w 67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7" h="196">
                <a:moveTo>
                  <a:pt x="43" y="155"/>
                </a:moveTo>
                <a:lnTo>
                  <a:pt x="43" y="62"/>
                </a:lnTo>
                <a:lnTo>
                  <a:pt x="67" y="62"/>
                </a:lnTo>
                <a:lnTo>
                  <a:pt x="67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3" y="184"/>
                </a:lnTo>
                <a:lnTo>
                  <a:pt x="26" y="189"/>
                </a:lnTo>
                <a:lnTo>
                  <a:pt x="31" y="192"/>
                </a:lnTo>
                <a:lnTo>
                  <a:pt x="36" y="194"/>
                </a:lnTo>
                <a:lnTo>
                  <a:pt x="42" y="196"/>
                </a:lnTo>
                <a:lnTo>
                  <a:pt x="50" y="196"/>
                </a:lnTo>
                <a:lnTo>
                  <a:pt x="58" y="194"/>
                </a:lnTo>
                <a:lnTo>
                  <a:pt x="67" y="193"/>
                </a:lnTo>
                <a:lnTo>
                  <a:pt x="67" y="171"/>
                </a:lnTo>
                <a:lnTo>
                  <a:pt x="56" y="172"/>
                </a:lnTo>
                <a:lnTo>
                  <a:pt x="50" y="171"/>
                </a:lnTo>
                <a:lnTo>
                  <a:pt x="45" y="169"/>
                </a:lnTo>
                <a:lnTo>
                  <a:pt x="43" y="163"/>
                </a:lnTo>
                <a:lnTo>
                  <a:pt x="43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7" name="Freeform 74"/>
          <p:cNvSpPr>
            <a:spLocks noEditPoints="1"/>
          </p:cNvSpPr>
          <p:nvPr/>
        </p:nvSpPr>
        <p:spPr bwMode="auto">
          <a:xfrm>
            <a:off x="2387600" y="1182688"/>
            <a:ext cx="71438" cy="109537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481838232 h 207"/>
              <a:gd name="T58" fmla="*/ 2147483647 w 153"/>
              <a:gd name="T59" fmla="*/ 1037174632 h 207"/>
              <a:gd name="T60" fmla="*/ 2147483647 w 153"/>
              <a:gd name="T61" fmla="*/ 444383672 h 207"/>
              <a:gd name="T62" fmla="*/ 2147483647 w 153"/>
              <a:gd name="T63" fmla="*/ 14812789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1" y="207"/>
                </a:lnTo>
                <a:lnTo>
                  <a:pt x="80" y="207"/>
                </a:lnTo>
                <a:lnTo>
                  <a:pt x="89" y="205"/>
                </a:lnTo>
                <a:lnTo>
                  <a:pt x="97" y="204"/>
                </a:lnTo>
                <a:lnTo>
                  <a:pt x="106" y="200"/>
                </a:lnTo>
                <a:lnTo>
                  <a:pt x="113" y="197"/>
                </a:lnTo>
                <a:lnTo>
                  <a:pt x="119" y="191"/>
                </a:lnTo>
                <a:lnTo>
                  <a:pt x="126" y="186"/>
                </a:lnTo>
                <a:lnTo>
                  <a:pt x="131" y="179"/>
                </a:lnTo>
                <a:lnTo>
                  <a:pt x="136" y="172"/>
                </a:lnTo>
                <a:lnTo>
                  <a:pt x="141" y="164"/>
                </a:lnTo>
                <a:lnTo>
                  <a:pt x="145" y="156"/>
                </a:lnTo>
                <a:lnTo>
                  <a:pt x="148" y="146"/>
                </a:lnTo>
                <a:lnTo>
                  <a:pt x="150" y="136"/>
                </a:lnTo>
                <a:lnTo>
                  <a:pt x="152" y="125"/>
                </a:lnTo>
                <a:lnTo>
                  <a:pt x="153" y="113"/>
                </a:lnTo>
                <a:lnTo>
                  <a:pt x="153" y="100"/>
                </a:lnTo>
                <a:lnTo>
                  <a:pt x="153" y="88"/>
                </a:lnTo>
                <a:lnTo>
                  <a:pt x="152" y="78"/>
                </a:lnTo>
                <a:lnTo>
                  <a:pt x="150" y="67"/>
                </a:lnTo>
                <a:lnTo>
                  <a:pt x="148" y="57"/>
                </a:lnTo>
                <a:lnTo>
                  <a:pt x="145" y="49"/>
                </a:lnTo>
                <a:lnTo>
                  <a:pt x="142" y="40"/>
                </a:lnTo>
                <a:lnTo>
                  <a:pt x="137" y="33"/>
                </a:lnTo>
                <a:lnTo>
                  <a:pt x="132" y="26"/>
                </a:lnTo>
                <a:lnTo>
                  <a:pt x="127" y="20"/>
                </a:lnTo>
                <a:lnTo>
                  <a:pt x="120" y="15"/>
                </a:lnTo>
                <a:lnTo>
                  <a:pt x="114" y="10"/>
                </a:lnTo>
                <a:lnTo>
                  <a:pt x="107" y="7"/>
                </a:lnTo>
                <a:lnTo>
                  <a:pt x="99" y="3"/>
                </a:lnTo>
                <a:lnTo>
                  <a:pt x="91" y="1"/>
                </a:lnTo>
                <a:lnTo>
                  <a:pt x="81" y="0"/>
                </a:lnTo>
                <a:lnTo>
                  <a:pt x="7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70" y="24"/>
                </a:moveTo>
                <a:lnTo>
                  <a:pt x="83" y="26"/>
                </a:lnTo>
                <a:lnTo>
                  <a:pt x="94" y="29"/>
                </a:lnTo>
                <a:lnTo>
                  <a:pt x="104" y="36"/>
                </a:lnTo>
                <a:lnTo>
                  <a:pt x="112" y="44"/>
                </a:lnTo>
                <a:lnTo>
                  <a:pt x="118" y="56"/>
                </a:lnTo>
                <a:lnTo>
                  <a:pt x="123" y="69"/>
                </a:lnTo>
                <a:lnTo>
                  <a:pt x="126" y="84"/>
                </a:lnTo>
                <a:lnTo>
                  <a:pt x="127" y="102"/>
                </a:lnTo>
                <a:lnTo>
                  <a:pt x="126" y="121"/>
                </a:lnTo>
                <a:lnTo>
                  <a:pt x="124" y="136"/>
                </a:lnTo>
                <a:lnTo>
                  <a:pt x="118" y="150"/>
                </a:lnTo>
                <a:lnTo>
                  <a:pt x="112" y="162"/>
                </a:lnTo>
                <a:lnTo>
                  <a:pt x="105" y="170"/>
                </a:lnTo>
                <a:lnTo>
                  <a:pt x="94" y="177"/>
                </a:lnTo>
                <a:lnTo>
                  <a:pt x="83" y="180"/>
                </a:lnTo>
                <a:lnTo>
                  <a:pt x="70" y="182"/>
                </a:lnTo>
                <a:lnTo>
                  <a:pt x="26" y="182"/>
                </a:lnTo>
                <a:lnTo>
                  <a:pt x="26" y="24"/>
                </a:lnTo>
                <a:lnTo>
                  <a:pt x="70" y="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38" name="Rectangle 75"/>
          <p:cNvSpPr>
            <a:spLocks noChangeArrowheads="1"/>
          </p:cNvSpPr>
          <p:nvPr/>
        </p:nvSpPr>
        <p:spPr bwMode="auto">
          <a:xfrm>
            <a:off x="2473325" y="1276350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39" name="Freeform 76"/>
          <p:cNvSpPr>
            <a:spLocks/>
          </p:cNvSpPr>
          <p:nvPr/>
        </p:nvSpPr>
        <p:spPr bwMode="auto">
          <a:xfrm>
            <a:off x="1350963" y="1379538"/>
            <a:ext cx="57150" cy="106362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374079454 h 199"/>
              <a:gd name="T26" fmla="*/ 2147483647 w 125"/>
              <a:gd name="T27" fmla="*/ 152548763 h 199"/>
              <a:gd name="T28" fmla="*/ 2147483647 w 125"/>
              <a:gd name="T29" fmla="*/ 152548763 h 199"/>
              <a:gd name="T30" fmla="*/ 2147483647 w 125"/>
              <a:gd name="T31" fmla="*/ 1526913631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382319327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02442430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4"/>
                </a:lnTo>
                <a:lnTo>
                  <a:pt x="27" y="174"/>
                </a:lnTo>
                <a:lnTo>
                  <a:pt x="30" y="167"/>
                </a:lnTo>
                <a:lnTo>
                  <a:pt x="33" y="161"/>
                </a:lnTo>
                <a:lnTo>
                  <a:pt x="36" y="156"/>
                </a:lnTo>
                <a:lnTo>
                  <a:pt x="41" y="150"/>
                </a:lnTo>
                <a:lnTo>
                  <a:pt x="48" y="145"/>
                </a:lnTo>
                <a:lnTo>
                  <a:pt x="54" y="139"/>
                </a:lnTo>
                <a:lnTo>
                  <a:pt x="61" y="135"/>
                </a:lnTo>
                <a:lnTo>
                  <a:pt x="70" y="130"/>
                </a:lnTo>
                <a:lnTo>
                  <a:pt x="86" y="122"/>
                </a:lnTo>
                <a:lnTo>
                  <a:pt x="95" y="115"/>
                </a:lnTo>
                <a:lnTo>
                  <a:pt x="103" y="109"/>
                </a:lnTo>
                <a:lnTo>
                  <a:pt x="110" y="102"/>
                </a:lnTo>
                <a:lnTo>
                  <a:pt x="115" y="95"/>
                </a:lnTo>
                <a:lnTo>
                  <a:pt x="119" y="87"/>
                </a:lnTo>
                <a:lnTo>
                  <a:pt x="123" y="78"/>
                </a:lnTo>
                <a:lnTo>
                  <a:pt x="124" y="68"/>
                </a:lnTo>
                <a:lnTo>
                  <a:pt x="125" y="59"/>
                </a:lnTo>
                <a:lnTo>
                  <a:pt x="124" y="46"/>
                </a:lnTo>
                <a:lnTo>
                  <a:pt x="120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4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4"/>
                </a:lnTo>
                <a:lnTo>
                  <a:pt x="30" y="10"/>
                </a:lnTo>
                <a:lnTo>
                  <a:pt x="21" y="18"/>
                </a:lnTo>
                <a:lnTo>
                  <a:pt x="14" y="28"/>
                </a:lnTo>
                <a:lnTo>
                  <a:pt x="9" y="39"/>
                </a:lnTo>
                <a:lnTo>
                  <a:pt x="6" y="53"/>
                </a:lnTo>
                <a:lnTo>
                  <a:pt x="4" y="68"/>
                </a:lnTo>
                <a:lnTo>
                  <a:pt x="4" y="72"/>
                </a:lnTo>
                <a:lnTo>
                  <a:pt x="29" y="72"/>
                </a:lnTo>
                <a:lnTo>
                  <a:pt x="29" y="69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3" y="31"/>
                </a:lnTo>
                <a:lnTo>
                  <a:pt x="50" y="28"/>
                </a:lnTo>
                <a:lnTo>
                  <a:pt x="56" y="25"/>
                </a:lnTo>
                <a:lnTo>
                  <a:pt x="64" y="24"/>
                </a:lnTo>
                <a:lnTo>
                  <a:pt x="72" y="25"/>
                </a:lnTo>
                <a:lnTo>
                  <a:pt x="78" y="26"/>
                </a:lnTo>
                <a:lnTo>
                  <a:pt x="85" y="30"/>
                </a:lnTo>
                <a:lnTo>
                  <a:pt x="90" y="33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2"/>
                </a:lnTo>
                <a:lnTo>
                  <a:pt x="89" y="88"/>
                </a:lnTo>
                <a:lnTo>
                  <a:pt x="85" y="93"/>
                </a:lnTo>
                <a:lnTo>
                  <a:pt x="79" y="97"/>
                </a:lnTo>
                <a:lnTo>
                  <a:pt x="73" y="101"/>
                </a:lnTo>
                <a:lnTo>
                  <a:pt x="58" y="110"/>
                </a:lnTo>
                <a:lnTo>
                  <a:pt x="45" y="118"/>
                </a:lnTo>
                <a:lnTo>
                  <a:pt x="33" y="128"/>
                </a:lnTo>
                <a:lnTo>
                  <a:pt x="22" y="137"/>
                </a:lnTo>
                <a:lnTo>
                  <a:pt x="15" y="148"/>
                </a:lnTo>
                <a:lnTo>
                  <a:pt x="9" y="158"/>
                </a:lnTo>
                <a:lnTo>
                  <a:pt x="4" y="170"/>
                </a:lnTo>
                <a:lnTo>
                  <a:pt x="1" y="182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0" name="Freeform 77"/>
          <p:cNvSpPr>
            <a:spLocks noEditPoints="1"/>
          </p:cNvSpPr>
          <p:nvPr/>
        </p:nvSpPr>
        <p:spPr bwMode="auto">
          <a:xfrm>
            <a:off x="2036763" y="1374775"/>
            <a:ext cx="66675" cy="111125"/>
          </a:xfrm>
          <a:custGeom>
            <a:avLst/>
            <a:gdLst>
              <a:gd name="T0" fmla="*/ 0 w 144"/>
              <a:gd name="T1" fmla="*/ 2147483647 h 208"/>
              <a:gd name="T2" fmla="*/ 2147483647 w 144"/>
              <a:gd name="T3" fmla="*/ 2147483647 h 208"/>
              <a:gd name="T4" fmla="*/ 2147483647 w 144"/>
              <a:gd name="T5" fmla="*/ 2147483647 h 208"/>
              <a:gd name="T6" fmla="*/ 2147483647 w 144"/>
              <a:gd name="T7" fmla="*/ 2147483647 h 208"/>
              <a:gd name="T8" fmla="*/ 2147483647 w 144"/>
              <a:gd name="T9" fmla="*/ 2147483647 h 208"/>
              <a:gd name="T10" fmla="*/ 2147483647 w 144"/>
              <a:gd name="T11" fmla="*/ 2147483647 h 208"/>
              <a:gd name="T12" fmla="*/ 2147483647 w 144"/>
              <a:gd name="T13" fmla="*/ 2147483647 h 208"/>
              <a:gd name="T14" fmla="*/ 2147483647 w 144"/>
              <a:gd name="T15" fmla="*/ 2147483647 h 208"/>
              <a:gd name="T16" fmla="*/ 2147483647 w 144"/>
              <a:gd name="T17" fmla="*/ 2147483647 h 208"/>
              <a:gd name="T18" fmla="*/ 2147483647 w 144"/>
              <a:gd name="T19" fmla="*/ 2147483647 h 208"/>
              <a:gd name="T20" fmla="*/ 2147483647 w 144"/>
              <a:gd name="T21" fmla="*/ 2147483647 h 208"/>
              <a:gd name="T22" fmla="*/ 2147483647 w 144"/>
              <a:gd name="T23" fmla="*/ 2147483647 h 208"/>
              <a:gd name="T24" fmla="*/ 2147483647 w 144"/>
              <a:gd name="T25" fmla="*/ 2147483647 h 208"/>
              <a:gd name="T26" fmla="*/ 2147483647 w 144"/>
              <a:gd name="T27" fmla="*/ 2147483647 h 208"/>
              <a:gd name="T28" fmla="*/ 2147483647 w 144"/>
              <a:gd name="T29" fmla="*/ 2147483647 h 208"/>
              <a:gd name="T30" fmla="*/ 2147483647 w 144"/>
              <a:gd name="T31" fmla="*/ 2147483647 h 208"/>
              <a:gd name="T32" fmla="*/ 2147483647 w 144"/>
              <a:gd name="T33" fmla="*/ 2147483647 h 208"/>
              <a:gd name="T34" fmla="*/ 2147483647 w 144"/>
              <a:gd name="T35" fmla="*/ 2147483647 h 208"/>
              <a:gd name="T36" fmla="*/ 2147483647 w 144"/>
              <a:gd name="T37" fmla="*/ 2147483647 h 208"/>
              <a:gd name="T38" fmla="*/ 2147483647 w 144"/>
              <a:gd name="T39" fmla="*/ 2147483647 h 208"/>
              <a:gd name="T40" fmla="*/ 2147483647 w 144"/>
              <a:gd name="T41" fmla="*/ 2147483647 h 208"/>
              <a:gd name="T42" fmla="*/ 2147483647 w 144"/>
              <a:gd name="T43" fmla="*/ 2147483647 h 208"/>
              <a:gd name="T44" fmla="*/ 2147483647 w 144"/>
              <a:gd name="T45" fmla="*/ 2147483647 h 208"/>
              <a:gd name="T46" fmla="*/ 2147483647 w 144"/>
              <a:gd name="T47" fmla="*/ 1829880416 h 208"/>
              <a:gd name="T48" fmla="*/ 2147483647 w 144"/>
              <a:gd name="T49" fmla="*/ 609960317 h 208"/>
              <a:gd name="T50" fmla="*/ 2147483647 w 144"/>
              <a:gd name="T51" fmla="*/ 0 h 208"/>
              <a:gd name="T52" fmla="*/ 0 w 144"/>
              <a:gd name="T53" fmla="*/ 0 h 208"/>
              <a:gd name="T54" fmla="*/ 2147483647 w 144"/>
              <a:gd name="T55" fmla="*/ 2147483647 h 208"/>
              <a:gd name="T56" fmla="*/ 2147483647 w 144"/>
              <a:gd name="T57" fmla="*/ 2147483647 h 208"/>
              <a:gd name="T58" fmla="*/ 2147483647 w 144"/>
              <a:gd name="T59" fmla="*/ 2147483647 h 208"/>
              <a:gd name="T60" fmla="*/ 2147483647 w 144"/>
              <a:gd name="T61" fmla="*/ 2147483647 h 208"/>
              <a:gd name="T62" fmla="*/ 2147483647 w 144"/>
              <a:gd name="T63" fmla="*/ 2147483647 h 208"/>
              <a:gd name="T64" fmla="*/ 2147483647 w 144"/>
              <a:gd name="T65" fmla="*/ 2147483647 h 208"/>
              <a:gd name="T66" fmla="*/ 2147483647 w 144"/>
              <a:gd name="T67" fmla="*/ 2147483647 h 208"/>
              <a:gd name="T68" fmla="*/ 2147483647 w 144"/>
              <a:gd name="T69" fmla="*/ 2147483647 h 208"/>
              <a:gd name="T70" fmla="*/ 2147483647 w 144"/>
              <a:gd name="T71" fmla="*/ 2147483647 h 208"/>
              <a:gd name="T72" fmla="*/ 2147483647 w 144"/>
              <a:gd name="T73" fmla="*/ 2147483647 h 208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44" h="208">
                <a:moveTo>
                  <a:pt x="0" y="0"/>
                </a:moveTo>
                <a:lnTo>
                  <a:pt x="0" y="208"/>
                </a:lnTo>
                <a:lnTo>
                  <a:pt x="25" y="208"/>
                </a:lnTo>
                <a:lnTo>
                  <a:pt x="25" y="119"/>
                </a:lnTo>
                <a:lnTo>
                  <a:pt x="66" y="119"/>
                </a:lnTo>
                <a:lnTo>
                  <a:pt x="78" y="119"/>
                </a:lnTo>
                <a:lnTo>
                  <a:pt x="86" y="120"/>
                </a:lnTo>
                <a:lnTo>
                  <a:pt x="93" y="122"/>
                </a:lnTo>
                <a:lnTo>
                  <a:pt x="99" y="124"/>
                </a:lnTo>
                <a:lnTo>
                  <a:pt x="103" y="129"/>
                </a:lnTo>
                <a:lnTo>
                  <a:pt x="105" y="134"/>
                </a:lnTo>
                <a:lnTo>
                  <a:pt x="107" y="143"/>
                </a:lnTo>
                <a:lnTo>
                  <a:pt x="108" y="152"/>
                </a:lnTo>
                <a:lnTo>
                  <a:pt x="109" y="180"/>
                </a:lnTo>
                <a:lnTo>
                  <a:pt x="110" y="188"/>
                </a:lnTo>
                <a:lnTo>
                  <a:pt x="111" y="196"/>
                </a:lnTo>
                <a:lnTo>
                  <a:pt x="112" y="202"/>
                </a:lnTo>
                <a:lnTo>
                  <a:pt x="115" y="208"/>
                </a:lnTo>
                <a:lnTo>
                  <a:pt x="144" y="208"/>
                </a:lnTo>
                <a:lnTo>
                  <a:pt x="144" y="202"/>
                </a:lnTo>
                <a:lnTo>
                  <a:pt x="140" y="198"/>
                </a:lnTo>
                <a:lnTo>
                  <a:pt x="138" y="194"/>
                </a:lnTo>
                <a:lnTo>
                  <a:pt x="137" y="187"/>
                </a:lnTo>
                <a:lnTo>
                  <a:pt x="136" y="177"/>
                </a:lnTo>
                <a:lnTo>
                  <a:pt x="134" y="144"/>
                </a:lnTo>
                <a:lnTo>
                  <a:pt x="132" y="137"/>
                </a:lnTo>
                <a:lnTo>
                  <a:pt x="131" y="130"/>
                </a:lnTo>
                <a:lnTo>
                  <a:pt x="130" y="123"/>
                </a:lnTo>
                <a:lnTo>
                  <a:pt x="128" y="118"/>
                </a:lnTo>
                <a:lnTo>
                  <a:pt x="125" y="113"/>
                </a:lnTo>
                <a:lnTo>
                  <a:pt x="122" y="110"/>
                </a:lnTo>
                <a:lnTo>
                  <a:pt x="118" y="108"/>
                </a:lnTo>
                <a:lnTo>
                  <a:pt x="112" y="105"/>
                </a:lnTo>
                <a:lnTo>
                  <a:pt x="118" y="102"/>
                </a:lnTo>
                <a:lnTo>
                  <a:pt x="123" y="97"/>
                </a:lnTo>
                <a:lnTo>
                  <a:pt x="127" y="92"/>
                </a:lnTo>
                <a:lnTo>
                  <a:pt x="131" y="87"/>
                </a:lnTo>
                <a:lnTo>
                  <a:pt x="134" y="81"/>
                </a:lnTo>
                <a:lnTo>
                  <a:pt x="136" y="74"/>
                </a:lnTo>
                <a:lnTo>
                  <a:pt x="138" y="66"/>
                </a:lnTo>
                <a:lnTo>
                  <a:pt x="138" y="58"/>
                </a:lnTo>
                <a:lnTo>
                  <a:pt x="138" y="49"/>
                </a:lnTo>
                <a:lnTo>
                  <a:pt x="137" y="41"/>
                </a:lnTo>
                <a:lnTo>
                  <a:pt x="135" y="34"/>
                </a:lnTo>
                <a:lnTo>
                  <a:pt x="131" y="27"/>
                </a:lnTo>
                <a:lnTo>
                  <a:pt x="128" y="21"/>
                </a:lnTo>
                <a:lnTo>
                  <a:pt x="124" y="17"/>
                </a:lnTo>
                <a:lnTo>
                  <a:pt x="119" y="12"/>
                </a:lnTo>
                <a:lnTo>
                  <a:pt x="114" y="7"/>
                </a:lnTo>
                <a:lnTo>
                  <a:pt x="104" y="4"/>
                </a:lnTo>
                <a:lnTo>
                  <a:pt x="95" y="2"/>
                </a:lnTo>
                <a:lnTo>
                  <a:pt x="84" y="0"/>
                </a:lnTo>
                <a:lnTo>
                  <a:pt x="72" y="0"/>
                </a:lnTo>
                <a:lnTo>
                  <a:pt x="0" y="0"/>
                </a:lnTo>
                <a:close/>
                <a:moveTo>
                  <a:pt x="25" y="25"/>
                </a:moveTo>
                <a:lnTo>
                  <a:pt x="68" y="25"/>
                </a:lnTo>
                <a:lnTo>
                  <a:pt x="79" y="25"/>
                </a:lnTo>
                <a:lnTo>
                  <a:pt x="87" y="26"/>
                </a:lnTo>
                <a:lnTo>
                  <a:pt x="95" y="28"/>
                </a:lnTo>
                <a:lnTo>
                  <a:pt x="101" y="31"/>
                </a:lnTo>
                <a:lnTo>
                  <a:pt x="105" y="35"/>
                </a:lnTo>
                <a:lnTo>
                  <a:pt x="108" y="41"/>
                </a:lnTo>
                <a:lnTo>
                  <a:pt x="110" y="49"/>
                </a:lnTo>
                <a:lnTo>
                  <a:pt x="111" y="59"/>
                </a:lnTo>
                <a:lnTo>
                  <a:pt x="110" y="68"/>
                </a:lnTo>
                <a:lnTo>
                  <a:pt x="109" y="76"/>
                </a:lnTo>
                <a:lnTo>
                  <a:pt x="105" y="82"/>
                </a:lnTo>
                <a:lnTo>
                  <a:pt x="101" y="87"/>
                </a:lnTo>
                <a:lnTo>
                  <a:pt x="95" y="90"/>
                </a:lnTo>
                <a:lnTo>
                  <a:pt x="87" y="92"/>
                </a:lnTo>
                <a:lnTo>
                  <a:pt x="79" y="95"/>
                </a:lnTo>
                <a:lnTo>
                  <a:pt x="68" y="95"/>
                </a:lnTo>
                <a:lnTo>
                  <a:pt x="25" y="95"/>
                </a:lnTo>
                <a:lnTo>
                  <a:pt x="25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1" name="Freeform 78"/>
          <p:cNvSpPr>
            <a:spLocks noEditPoints="1"/>
          </p:cNvSpPr>
          <p:nvPr/>
        </p:nvSpPr>
        <p:spPr bwMode="auto">
          <a:xfrm>
            <a:off x="2116138" y="1374775"/>
            <a:ext cx="11112" cy="111125"/>
          </a:xfrm>
          <a:custGeom>
            <a:avLst/>
            <a:gdLst>
              <a:gd name="T0" fmla="*/ 0 w 24"/>
              <a:gd name="T1" fmla="*/ 2147483647 h 208"/>
              <a:gd name="T2" fmla="*/ 2147483647 w 24"/>
              <a:gd name="T3" fmla="*/ 2147483647 h 208"/>
              <a:gd name="T4" fmla="*/ 2147483647 w 24"/>
              <a:gd name="T5" fmla="*/ 2147483647 h 208"/>
              <a:gd name="T6" fmla="*/ 0 w 24"/>
              <a:gd name="T7" fmla="*/ 2147483647 h 208"/>
              <a:gd name="T8" fmla="*/ 0 w 24"/>
              <a:gd name="T9" fmla="*/ 2147483647 h 208"/>
              <a:gd name="T10" fmla="*/ 0 w 24"/>
              <a:gd name="T11" fmla="*/ 2147483647 h 208"/>
              <a:gd name="T12" fmla="*/ 2147483647 w 24"/>
              <a:gd name="T13" fmla="*/ 2147483647 h 208"/>
              <a:gd name="T14" fmla="*/ 2147483647 w 24"/>
              <a:gd name="T15" fmla="*/ 0 h 208"/>
              <a:gd name="T16" fmla="*/ 0 w 24"/>
              <a:gd name="T17" fmla="*/ 0 h 208"/>
              <a:gd name="T18" fmla="*/ 0 w 24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4" h="208">
                <a:moveTo>
                  <a:pt x="0" y="208"/>
                </a:moveTo>
                <a:lnTo>
                  <a:pt x="24" y="208"/>
                </a:lnTo>
                <a:lnTo>
                  <a:pt x="24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4" y="28"/>
                </a:lnTo>
                <a:lnTo>
                  <a:pt x="24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2" name="Freeform 79"/>
          <p:cNvSpPr>
            <a:spLocks/>
          </p:cNvSpPr>
          <p:nvPr/>
        </p:nvSpPr>
        <p:spPr bwMode="auto">
          <a:xfrm>
            <a:off x="2139950" y="1403350"/>
            <a:ext cx="57150" cy="84138"/>
          </a:xfrm>
          <a:custGeom>
            <a:avLst/>
            <a:gdLst>
              <a:gd name="T0" fmla="*/ 2147483647 w 121"/>
              <a:gd name="T1" fmla="*/ 2147483647 h 158"/>
              <a:gd name="T2" fmla="*/ 2147483647 w 121"/>
              <a:gd name="T3" fmla="*/ 2147483647 h 158"/>
              <a:gd name="T4" fmla="*/ 2147483647 w 121"/>
              <a:gd name="T5" fmla="*/ 2147483647 h 158"/>
              <a:gd name="T6" fmla="*/ 2147483647 w 121"/>
              <a:gd name="T7" fmla="*/ 453155020 h 158"/>
              <a:gd name="T8" fmla="*/ 2147483647 w 121"/>
              <a:gd name="T9" fmla="*/ 0 h 158"/>
              <a:gd name="T10" fmla="*/ 2147483647 w 121"/>
              <a:gd name="T11" fmla="*/ 906026740 h 158"/>
              <a:gd name="T12" fmla="*/ 1791114062 w 121"/>
              <a:gd name="T13" fmla="*/ 2147483647 h 158"/>
              <a:gd name="T14" fmla="*/ 421399067 w 121"/>
              <a:gd name="T15" fmla="*/ 2147483647 h 158"/>
              <a:gd name="T16" fmla="*/ 0 w 121"/>
              <a:gd name="T17" fmla="*/ 2147483647 h 158"/>
              <a:gd name="T18" fmla="*/ 421399067 w 121"/>
              <a:gd name="T19" fmla="*/ 2147483647 h 158"/>
              <a:gd name="T20" fmla="*/ 1685819674 w 121"/>
              <a:gd name="T21" fmla="*/ 2147483647 h 158"/>
              <a:gd name="T22" fmla="*/ 2147483647 w 121"/>
              <a:gd name="T23" fmla="*/ 2147483647 h 158"/>
              <a:gd name="T24" fmla="*/ 2147483647 w 121"/>
              <a:gd name="T25" fmla="*/ 2147483647 h 158"/>
              <a:gd name="T26" fmla="*/ 2147483647 w 121"/>
              <a:gd name="T27" fmla="*/ 2147483647 h 158"/>
              <a:gd name="T28" fmla="*/ 2147483647 w 121"/>
              <a:gd name="T29" fmla="*/ 2147483647 h 158"/>
              <a:gd name="T30" fmla="*/ 2147483647 w 121"/>
              <a:gd name="T31" fmla="*/ 2147483647 h 158"/>
              <a:gd name="T32" fmla="*/ 2147483647 w 121"/>
              <a:gd name="T33" fmla="*/ 2147483647 h 158"/>
              <a:gd name="T34" fmla="*/ 2147483647 w 121"/>
              <a:gd name="T35" fmla="*/ 2147483647 h 158"/>
              <a:gd name="T36" fmla="*/ 2147483647 w 121"/>
              <a:gd name="T37" fmla="*/ 2147483647 h 158"/>
              <a:gd name="T38" fmla="*/ 2147483647 w 121"/>
              <a:gd name="T39" fmla="*/ 2147483647 h 158"/>
              <a:gd name="T40" fmla="*/ 2147483647 w 121"/>
              <a:gd name="T41" fmla="*/ 2147483647 h 158"/>
              <a:gd name="T42" fmla="*/ 2147483647 w 121"/>
              <a:gd name="T43" fmla="*/ 2147483647 h 158"/>
              <a:gd name="T44" fmla="*/ 2147483647 w 121"/>
              <a:gd name="T45" fmla="*/ 2147483647 h 158"/>
              <a:gd name="T46" fmla="*/ 2147483647 w 121"/>
              <a:gd name="T47" fmla="*/ 2147483647 h 158"/>
              <a:gd name="T48" fmla="*/ 2147483647 w 121"/>
              <a:gd name="T49" fmla="*/ 2147483647 h 158"/>
              <a:gd name="T50" fmla="*/ 2147483647 w 121"/>
              <a:gd name="T51" fmla="*/ 2147483647 h 158"/>
              <a:gd name="T52" fmla="*/ 2147483647 w 121"/>
              <a:gd name="T53" fmla="*/ 2147483647 h 158"/>
              <a:gd name="T54" fmla="*/ 2147483647 w 121"/>
              <a:gd name="T55" fmla="*/ 2147483647 h 158"/>
              <a:gd name="T56" fmla="*/ 2147483647 w 121"/>
              <a:gd name="T57" fmla="*/ 2147483647 h 158"/>
              <a:gd name="T58" fmla="*/ 2147483647 w 121"/>
              <a:gd name="T59" fmla="*/ 2147483647 h 158"/>
              <a:gd name="T60" fmla="*/ 2147483647 w 121"/>
              <a:gd name="T61" fmla="*/ 2147483647 h 158"/>
              <a:gd name="T62" fmla="*/ 2147483647 w 121"/>
              <a:gd name="T63" fmla="*/ 2147483647 h 158"/>
              <a:gd name="T64" fmla="*/ 2147483647 w 12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1" h="158">
                <a:moveTo>
                  <a:pt x="98" y="55"/>
                </a:moveTo>
                <a:lnTo>
                  <a:pt x="121" y="55"/>
                </a:lnTo>
                <a:lnTo>
                  <a:pt x="119" y="43"/>
                </a:lnTo>
                <a:lnTo>
                  <a:pt x="116" y="32"/>
                </a:lnTo>
                <a:lnTo>
                  <a:pt x="112" y="23"/>
                </a:lnTo>
                <a:lnTo>
                  <a:pt x="104" y="15"/>
                </a:lnTo>
                <a:lnTo>
                  <a:pt x="96" y="8"/>
                </a:lnTo>
                <a:lnTo>
                  <a:pt x="87" y="3"/>
                </a:lnTo>
                <a:lnTo>
                  <a:pt x="76" y="1"/>
                </a:lnTo>
                <a:lnTo>
                  <a:pt x="63" y="0"/>
                </a:lnTo>
                <a:lnTo>
                  <a:pt x="50" y="1"/>
                </a:lnTo>
                <a:lnTo>
                  <a:pt x="37" y="6"/>
                </a:lnTo>
                <a:lnTo>
                  <a:pt x="26" y="12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2"/>
                </a:lnTo>
                <a:lnTo>
                  <a:pt x="0" y="79"/>
                </a:lnTo>
                <a:lnTo>
                  <a:pt x="1" y="98"/>
                </a:lnTo>
                <a:lnTo>
                  <a:pt x="4" y="113"/>
                </a:lnTo>
                <a:lnTo>
                  <a:pt x="10" y="126"/>
                </a:lnTo>
                <a:lnTo>
                  <a:pt x="16" y="137"/>
                </a:lnTo>
                <a:lnTo>
                  <a:pt x="25" y="147"/>
                </a:lnTo>
                <a:lnTo>
                  <a:pt x="35" y="152"/>
                </a:lnTo>
                <a:lnTo>
                  <a:pt x="48" y="157"/>
                </a:lnTo>
                <a:lnTo>
                  <a:pt x="60" y="158"/>
                </a:lnTo>
                <a:lnTo>
                  <a:pt x="74" y="157"/>
                </a:lnTo>
                <a:lnTo>
                  <a:pt x="84" y="155"/>
                </a:lnTo>
                <a:lnTo>
                  <a:pt x="95" y="149"/>
                </a:lnTo>
                <a:lnTo>
                  <a:pt x="103" y="143"/>
                </a:lnTo>
                <a:lnTo>
                  <a:pt x="111" y="135"/>
                </a:lnTo>
                <a:lnTo>
                  <a:pt x="116" y="124"/>
                </a:lnTo>
                <a:lnTo>
                  <a:pt x="119" y="113"/>
                </a:lnTo>
                <a:lnTo>
                  <a:pt x="121" y="100"/>
                </a:lnTo>
                <a:lnTo>
                  <a:pt x="99" y="100"/>
                </a:lnTo>
                <a:lnTo>
                  <a:pt x="97" y="108"/>
                </a:lnTo>
                <a:lnTo>
                  <a:pt x="95" y="115"/>
                </a:lnTo>
                <a:lnTo>
                  <a:pt x="92" y="121"/>
                </a:lnTo>
                <a:lnTo>
                  <a:pt x="88" y="126"/>
                </a:lnTo>
                <a:lnTo>
                  <a:pt x="82" y="130"/>
                </a:lnTo>
                <a:lnTo>
                  <a:pt x="76" y="133"/>
                </a:lnTo>
                <a:lnTo>
                  <a:pt x="70" y="135"/>
                </a:lnTo>
                <a:lnTo>
                  <a:pt x="61" y="135"/>
                </a:lnTo>
                <a:lnTo>
                  <a:pt x="53" y="134"/>
                </a:lnTo>
                <a:lnTo>
                  <a:pt x="45" y="131"/>
                </a:lnTo>
                <a:lnTo>
                  <a:pt x="39" y="127"/>
                </a:lnTo>
                <a:lnTo>
                  <a:pt x="34" y="121"/>
                </a:lnTo>
                <a:lnTo>
                  <a:pt x="30" y="113"/>
                </a:lnTo>
                <a:lnTo>
                  <a:pt x="26" y="104"/>
                </a:lnTo>
                <a:lnTo>
                  <a:pt x="25" y="92"/>
                </a:lnTo>
                <a:lnTo>
                  <a:pt x="24" y="79"/>
                </a:lnTo>
                <a:lnTo>
                  <a:pt x="25" y="66"/>
                </a:lnTo>
                <a:lnTo>
                  <a:pt x="27" y="55"/>
                </a:lnTo>
                <a:lnTo>
                  <a:pt x="31" y="45"/>
                </a:lnTo>
                <a:lnTo>
                  <a:pt x="35" y="37"/>
                </a:lnTo>
                <a:lnTo>
                  <a:pt x="40" y="31"/>
                </a:lnTo>
                <a:lnTo>
                  <a:pt x="46" y="27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5"/>
                </a:lnTo>
                <a:lnTo>
                  <a:pt x="83" y="28"/>
                </a:lnTo>
                <a:lnTo>
                  <a:pt x="88" y="31"/>
                </a:lnTo>
                <a:lnTo>
                  <a:pt x="92" y="36"/>
                </a:lnTo>
                <a:lnTo>
                  <a:pt x="95" y="42"/>
                </a:lnTo>
                <a:lnTo>
                  <a:pt x="97" y="48"/>
                </a:lnTo>
                <a:lnTo>
                  <a:pt x="98" y="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3" name="Freeform 80"/>
          <p:cNvSpPr>
            <a:spLocks/>
          </p:cNvSpPr>
          <p:nvPr/>
        </p:nvSpPr>
        <p:spPr bwMode="auto">
          <a:xfrm>
            <a:off x="2208213" y="1374775"/>
            <a:ext cx="53975" cy="111125"/>
          </a:xfrm>
          <a:custGeom>
            <a:avLst/>
            <a:gdLst>
              <a:gd name="T0" fmla="*/ 2147483647 w 113"/>
              <a:gd name="T1" fmla="*/ 2147483647 h 208"/>
              <a:gd name="T2" fmla="*/ 2147483647 w 113"/>
              <a:gd name="T3" fmla="*/ 2147483647 h 208"/>
              <a:gd name="T4" fmla="*/ 2147483647 w 113"/>
              <a:gd name="T5" fmla="*/ 2147483647 h 208"/>
              <a:gd name="T6" fmla="*/ 2147483647 w 113"/>
              <a:gd name="T7" fmla="*/ 2147483647 h 208"/>
              <a:gd name="T8" fmla="*/ 2147483647 w 113"/>
              <a:gd name="T9" fmla="*/ 2147483647 h 208"/>
              <a:gd name="T10" fmla="*/ 2147483647 w 113"/>
              <a:gd name="T11" fmla="*/ 2147483647 h 208"/>
              <a:gd name="T12" fmla="*/ 2147483647 w 113"/>
              <a:gd name="T13" fmla="*/ 2147483647 h 208"/>
              <a:gd name="T14" fmla="*/ 2147483647 w 113"/>
              <a:gd name="T15" fmla="*/ 2147483647 h 208"/>
              <a:gd name="T16" fmla="*/ 2147483647 w 113"/>
              <a:gd name="T17" fmla="*/ 2147483647 h 208"/>
              <a:gd name="T18" fmla="*/ 2147483647 w 113"/>
              <a:gd name="T19" fmla="*/ 2147483647 h 208"/>
              <a:gd name="T20" fmla="*/ 2147483647 w 113"/>
              <a:gd name="T21" fmla="*/ 2147483647 h 208"/>
              <a:gd name="T22" fmla="*/ 2147483647 w 113"/>
              <a:gd name="T23" fmla="*/ 2147483647 h 208"/>
              <a:gd name="T24" fmla="*/ 2147483647 w 113"/>
              <a:gd name="T25" fmla="*/ 2147483647 h 208"/>
              <a:gd name="T26" fmla="*/ 2147483647 w 113"/>
              <a:gd name="T27" fmla="*/ 2147483647 h 208"/>
              <a:gd name="T28" fmla="*/ 2147483647 w 113"/>
              <a:gd name="T29" fmla="*/ 2147483647 h 208"/>
              <a:gd name="T30" fmla="*/ 2147483647 w 113"/>
              <a:gd name="T31" fmla="*/ 2147483647 h 208"/>
              <a:gd name="T32" fmla="*/ 2147483647 w 113"/>
              <a:gd name="T33" fmla="*/ 2147483647 h 208"/>
              <a:gd name="T34" fmla="*/ 2147483647 w 113"/>
              <a:gd name="T35" fmla="*/ 2147483647 h 208"/>
              <a:gd name="T36" fmla="*/ 2147483647 w 113"/>
              <a:gd name="T37" fmla="*/ 2147483647 h 208"/>
              <a:gd name="T38" fmla="*/ 2147483647 w 113"/>
              <a:gd name="T39" fmla="*/ 2147483647 h 208"/>
              <a:gd name="T40" fmla="*/ 2147483647 w 113"/>
              <a:gd name="T41" fmla="*/ 2147483647 h 208"/>
              <a:gd name="T42" fmla="*/ 2147483647 w 113"/>
              <a:gd name="T43" fmla="*/ 2147483647 h 208"/>
              <a:gd name="T44" fmla="*/ 2147483647 w 113"/>
              <a:gd name="T45" fmla="*/ 2147483647 h 208"/>
              <a:gd name="T46" fmla="*/ 2147483647 w 113"/>
              <a:gd name="T47" fmla="*/ 2147483647 h 208"/>
              <a:gd name="T48" fmla="*/ 2147483647 w 113"/>
              <a:gd name="T49" fmla="*/ 0 h 208"/>
              <a:gd name="T50" fmla="*/ 0 w 113"/>
              <a:gd name="T51" fmla="*/ 0 h 208"/>
              <a:gd name="T52" fmla="*/ 0 w 113"/>
              <a:gd name="T53" fmla="*/ 2147483647 h 208"/>
              <a:gd name="T54" fmla="*/ 2147483647 w 113"/>
              <a:gd name="T55" fmla="*/ 2147483647 h 208"/>
              <a:gd name="T56" fmla="*/ 2147483647 w 113"/>
              <a:gd name="T57" fmla="*/ 2147483647 h 208"/>
              <a:gd name="T58" fmla="*/ 2147483647 w 113"/>
              <a:gd name="T59" fmla="*/ 2147483647 h 208"/>
              <a:gd name="T60" fmla="*/ 2147483647 w 113"/>
              <a:gd name="T61" fmla="*/ 2147483647 h 208"/>
              <a:gd name="T62" fmla="*/ 2147483647 w 113"/>
              <a:gd name="T63" fmla="*/ 2147483647 h 208"/>
              <a:gd name="T64" fmla="*/ 2147483647 w 113"/>
              <a:gd name="T65" fmla="*/ 2147483647 h 208"/>
              <a:gd name="T66" fmla="*/ 2147483647 w 113"/>
              <a:gd name="T67" fmla="*/ 2147483647 h 208"/>
              <a:gd name="T68" fmla="*/ 2147483647 w 113"/>
              <a:gd name="T69" fmla="*/ 2147483647 h 208"/>
              <a:gd name="T70" fmla="*/ 2147483647 w 113"/>
              <a:gd name="T71" fmla="*/ 2147483647 h 208"/>
              <a:gd name="T72" fmla="*/ 2147483647 w 113"/>
              <a:gd name="T73" fmla="*/ 2147483647 h 208"/>
              <a:gd name="T74" fmla="*/ 2147483647 w 113"/>
              <a:gd name="T75" fmla="*/ 2147483647 h 208"/>
              <a:gd name="T76" fmla="*/ 2147483647 w 113"/>
              <a:gd name="T77" fmla="*/ 2147483647 h 208"/>
              <a:gd name="T78" fmla="*/ 2147483647 w 113"/>
              <a:gd name="T79" fmla="*/ 2147483647 h 208"/>
              <a:gd name="T80" fmla="*/ 2147483647 w 113"/>
              <a:gd name="T81" fmla="*/ 2147483647 h 208"/>
              <a:gd name="T82" fmla="*/ 2147483647 w 113"/>
              <a:gd name="T83" fmla="*/ 2147483647 h 208"/>
              <a:gd name="T84" fmla="*/ 2147483647 w 113"/>
              <a:gd name="T85" fmla="*/ 2147483647 h 208"/>
              <a:gd name="T86" fmla="*/ 2147483647 w 113"/>
              <a:gd name="T87" fmla="*/ 2147483647 h 208"/>
              <a:gd name="T88" fmla="*/ 2147483647 w 113"/>
              <a:gd name="T89" fmla="*/ 2147483647 h 208"/>
              <a:gd name="T90" fmla="*/ 2147483647 w 113"/>
              <a:gd name="T91" fmla="*/ 2147483647 h 208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208">
                <a:moveTo>
                  <a:pt x="90" y="208"/>
                </a:moveTo>
                <a:lnTo>
                  <a:pt x="113" y="208"/>
                </a:lnTo>
                <a:lnTo>
                  <a:pt x="113" y="117"/>
                </a:lnTo>
                <a:lnTo>
                  <a:pt x="113" y="110"/>
                </a:lnTo>
                <a:lnTo>
                  <a:pt x="113" y="99"/>
                </a:lnTo>
                <a:lnTo>
                  <a:pt x="112" y="90"/>
                </a:lnTo>
                <a:lnTo>
                  <a:pt x="111" y="81"/>
                </a:lnTo>
                <a:lnTo>
                  <a:pt x="107" y="74"/>
                </a:lnTo>
                <a:lnTo>
                  <a:pt x="104" y="68"/>
                </a:lnTo>
                <a:lnTo>
                  <a:pt x="101" y="65"/>
                </a:lnTo>
                <a:lnTo>
                  <a:pt x="97" y="61"/>
                </a:lnTo>
                <a:lnTo>
                  <a:pt x="91" y="58"/>
                </a:lnTo>
                <a:lnTo>
                  <a:pt x="86" y="55"/>
                </a:lnTo>
                <a:lnTo>
                  <a:pt x="80" y="54"/>
                </a:lnTo>
                <a:lnTo>
                  <a:pt x="72" y="53"/>
                </a:lnTo>
                <a:lnTo>
                  <a:pt x="65" y="53"/>
                </a:lnTo>
                <a:lnTo>
                  <a:pt x="59" y="53"/>
                </a:lnTo>
                <a:lnTo>
                  <a:pt x="51" y="54"/>
                </a:lnTo>
                <a:lnTo>
                  <a:pt x="46" y="56"/>
                </a:lnTo>
                <a:lnTo>
                  <a:pt x="40" y="59"/>
                </a:lnTo>
                <a:lnTo>
                  <a:pt x="34" y="62"/>
                </a:lnTo>
                <a:lnTo>
                  <a:pt x="30" y="67"/>
                </a:lnTo>
                <a:lnTo>
                  <a:pt x="26" y="71"/>
                </a:lnTo>
                <a:lnTo>
                  <a:pt x="23" y="77"/>
                </a:lnTo>
                <a:lnTo>
                  <a:pt x="23" y="0"/>
                </a:lnTo>
                <a:lnTo>
                  <a:pt x="0" y="0"/>
                </a:lnTo>
                <a:lnTo>
                  <a:pt x="0" y="208"/>
                </a:lnTo>
                <a:lnTo>
                  <a:pt x="23" y="208"/>
                </a:lnTo>
                <a:lnTo>
                  <a:pt x="23" y="118"/>
                </a:lnTo>
                <a:lnTo>
                  <a:pt x="24" y="109"/>
                </a:lnTo>
                <a:lnTo>
                  <a:pt x="26" y="101"/>
                </a:lnTo>
                <a:lnTo>
                  <a:pt x="29" y="92"/>
                </a:lnTo>
                <a:lnTo>
                  <a:pt x="33" y="87"/>
                </a:lnTo>
                <a:lnTo>
                  <a:pt x="40" y="82"/>
                </a:lnTo>
                <a:lnTo>
                  <a:pt x="46" y="78"/>
                </a:lnTo>
                <a:lnTo>
                  <a:pt x="54" y="76"/>
                </a:lnTo>
                <a:lnTo>
                  <a:pt x="63" y="75"/>
                </a:lnTo>
                <a:lnTo>
                  <a:pt x="70" y="76"/>
                </a:lnTo>
                <a:lnTo>
                  <a:pt x="77" y="77"/>
                </a:lnTo>
                <a:lnTo>
                  <a:pt x="82" y="81"/>
                </a:lnTo>
                <a:lnTo>
                  <a:pt x="85" y="84"/>
                </a:lnTo>
                <a:lnTo>
                  <a:pt x="87" y="90"/>
                </a:lnTo>
                <a:lnTo>
                  <a:pt x="89" y="97"/>
                </a:lnTo>
                <a:lnTo>
                  <a:pt x="90" y="105"/>
                </a:lnTo>
                <a:lnTo>
                  <a:pt x="90" y="115"/>
                </a:lnTo>
                <a:lnTo>
                  <a:pt x="9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4" name="Freeform 81"/>
          <p:cNvSpPr>
            <a:spLocks noEditPoints="1"/>
          </p:cNvSpPr>
          <p:nvPr/>
        </p:nvSpPr>
        <p:spPr bwMode="auto">
          <a:xfrm>
            <a:off x="2274888" y="1403350"/>
            <a:ext cx="58737" cy="84138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510044922 h 158"/>
              <a:gd name="T52" fmla="*/ 2147483647 w 128"/>
              <a:gd name="T53" fmla="*/ 302009091 h 158"/>
              <a:gd name="T54" fmla="*/ 2147483647 w 128"/>
              <a:gd name="T55" fmla="*/ 0 h 158"/>
              <a:gd name="T56" fmla="*/ 2147483647 w 128"/>
              <a:gd name="T57" fmla="*/ 453155020 h 158"/>
              <a:gd name="T58" fmla="*/ 2029296353 w 128"/>
              <a:gd name="T59" fmla="*/ 1963199942 h 158"/>
              <a:gd name="T60" fmla="*/ 966321392 w 128"/>
              <a:gd name="T61" fmla="*/ 2147483647 h 158"/>
              <a:gd name="T62" fmla="*/ 579708493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062974502 w 128"/>
              <a:gd name="T93" fmla="*/ 2147483647 h 158"/>
              <a:gd name="T94" fmla="*/ 289959789 w 128"/>
              <a:gd name="T95" fmla="*/ 2147483647 h 158"/>
              <a:gd name="T96" fmla="*/ 0 w 128"/>
              <a:gd name="T97" fmla="*/ 2147483647 h 158"/>
              <a:gd name="T98" fmla="*/ 289959789 w 128"/>
              <a:gd name="T99" fmla="*/ 2147483647 h 158"/>
              <a:gd name="T100" fmla="*/ 1062974502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0" y="77"/>
                </a:moveTo>
                <a:lnTo>
                  <a:pt x="90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0"/>
                </a:lnTo>
                <a:lnTo>
                  <a:pt x="65" y="134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0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29" y="95"/>
                </a:lnTo>
                <a:lnTo>
                  <a:pt x="32" y="92"/>
                </a:lnTo>
                <a:lnTo>
                  <a:pt x="37" y="90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0" y="84"/>
                </a:lnTo>
                <a:lnTo>
                  <a:pt x="81" y="81"/>
                </a:lnTo>
                <a:lnTo>
                  <a:pt x="90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4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5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5"/>
                </a:lnTo>
                <a:lnTo>
                  <a:pt x="106" y="17"/>
                </a:lnTo>
                <a:lnTo>
                  <a:pt x="101" y="10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8" y="1"/>
                </a:lnTo>
                <a:lnTo>
                  <a:pt x="38" y="3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0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0" y="37"/>
                </a:lnTo>
                <a:lnTo>
                  <a:pt x="32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0" y="38"/>
                </a:lnTo>
                <a:lnTo>
                  <a:pt x="90" y="44"/>
                </a:lnTo>
                <a:lnTo>
                  <a:pt x="90" y="50"/>
                </a:lnTo>
                <a:lnTo>
                  <a:pt x="89" y="55"/>
                </a:lnTo>
                <a:lnTo>
                  <a:pt x="88" y="57"/>
                </a:lnTo>
                <a:lnTo>
                  <a:pt x="84" y="59"/>
                </a:lnTo>
                <a:lnTo>
                  <a:pt x="79" y="62"/>
                </a:lnTo>
                <a:lnTo>
                  <a:pt x="70" y="63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40"/>
                </a:lnTo>
                <a:lnTo>
                  <a:pt x="11" y="147"/>
                </a:lnTo>
                <a:lnTo>
                  <a:pt x="18" y="151"/>
                </a:lnTo>
                <a:lnTo>
                  <a:pt x="25" y="155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2"/>
                </a:lnTo>
                <a:lnTo>
                  <a:pt x="82" y="144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5" name="Freeform 82"/>
          <p:cNvSpPr>
            <a:spLocks/>
          </p:cNvSpPr>
          <p:nvPr/>
        </p:nvSpPr>
        <p:spPr bwMode="auto">
          <a:xfrm>
            <a:off x="2344738" y="1403350"/>
            <a:ext cx="31750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302078677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453260214 h 155"/>
              <a:gd name="T46" fmla="*/ 0 w 66"/>
              <a:gd name="T47" fmla="*/ 453260214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2"/>
                </a:lnTo>
                <a:lnTo>
                  <a:pt x="44" y="29"/>
                </a:lnTo>
                <a:lnTo>
                  <a:pt x="52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2"/>
                </a:lnTo>
                <a:lnTo>
                  <a:pt x="42" y="5"/>
                </a:lnTo>
                <a:lnTo>
                  <a:pt x="36" y="7"/>
                </a:lnTo>
                <a:lnTo>
                  <a:pt x="32" y="12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6" name="Freeform 83"/>
          <p:cNvSpPr>
            <a:spLocks noEditPoints="1"/>
          </p:cNvSpPr>
          <p:nvPr/>
        </p:nvSpPr>
        <p:spPr bwMode="auto">
          <a:xfrm>
            <a:off x="2381250" y="1374775"/>
            <a:ext cx="60325" cy="112713"/>
          </a:xfrm>
          <a:custGeom>
            <a:avLst/>
            <a:gdLst>
              <a:gd name="T0" fmla="*/ 2147483647 w 126"/>
              <a:gd name="T1" fmla="*/ 0 h 211"/>
              <a:gd name="T2" fmla="*/ 2147483647 w 126"/>
              <a:gd name="T3" fmla="*/ 0 h 211"/>
              <a:gd name="T4" fmla="*/ 2147483647 w 126"/>
              <a:gd name="T5" fmla="*/ 2147483647 h 211"/>
              <a:gd name="T6" fmla="*/ 2147483647 w 126"/>
              <a:gd name="T7" fmla="*/ 2147483647 h 211"/>
              <a:gd name="T8" fmla="*/ 2147483647 w 126"/>
              <a:gd name="T9" fmla="*/ 2147483647 h 211"/>
              <a:gd name="T10" fmla="*/ 2147483647 w 126"/>
              <a:gd name="T11" fmla="*/ 2147483647 h 211"/>
              <a:gd name="T12" fmla="*/ 2147483647 w 126"/>
              <a:gd name="T13" fmla="*/ 2147483647 h 211"/>
              <a:gd name="T14" fmla="*/ 2147483647 w 126"/>
              <a:gd name="T15" fmla="*/ 2147483647 h 211"/>
              <a:gd name="T16" fmla="*/ 2147483647 w 126"/>
              <a:gd name="T17" fmla="*/ 2147483647 h 211"/>
              <a:gd name="T18" fmla="*/ 2147483647 w 126"/>
              <a:gd name="T19" fmla="*/ 2147483647 h 211"/>
              <a:gd name="T20" fmla="*/ 1865626271 w 126"/>
              <a:gd name="T21" fmla="*/ 2147483647 h 211"/>
              <a:gd name="T22" fmla="*/ 987711279 w 126"/>
              <a:gd name="T23" fmla="*/ 2147483647 h 211"/>
              <a:gd name="T24" fmla="*/ 438957256 w 126"/>
              <a:gd name="T25" fmla="*/ 2147483647 h 211"/>
              <a:gd name="T26" fmla="*/ 109796766 w 126"/>
              <a:gd name="T27" fmla="*/ 2147483647 h 211"/>
              <a:gd name="T28" fmla="*/ 0 w 126"/>
              <a:gd name="T29" fmla="*/ 2147483647 h 211"/>
              <a:gd name="T30" fmla="*/ 109796766 w 126"/>
              <a:gd name="T31" fmla="*/ 2147483647 h 211"/>
              <a:gd name="T32" fmla="*/ 438957256 w 126"/>
              <a:gd name="T33" fmla="*/ 2147483647 h 211"/>
              <a:gd name="T34" fmla="*/ 987711279 w 126"/>
              <a:gd name="T35" fmla="*/ 2147483647 h 211"/>
              <a:gd name="T36" fmla="*/ 1865626271 w 126"/>
              <a:gd name="T37" fmla="*/ 2147483647 h 211"/>
              <a:gd name="T38" fmla="*/ 2147483647 w 126"/>
              <a:gd name="T39" fmla="*/ 2147483647 h 211"/>
              <a:gd name="T40" fmla="*/ 2147483647 w 126"/>
              <a:gd name="T41" fmla="*/ 2147483647 h 211"/>
              <a:gd name="T42" fmla="*/ 2147483647 w 126"/>
              <a:gd name="T43" fmla="*/ 2147483647 h 211"/>
              <a:gd name="T44" fmla="*/ 2147483647 w 126"/>
              <a:gd name="T45" fmla="*/ 2147483647 h 211"/>
              <a:gd name="T46" fmla="*/ 2147483647 w 126"/>
              <a:gd name="T47" fmla="*/ 2147483647 h 211"/>
              <a:gd name="T48" fmla="*/ 2147483647 w 126"/>
              <a:gd name="T49" fmla="*/ 2147483647 h 211"/>
              <a:gd name="T50" fmla="*/ 2147483647 w 126"/>
              <a:gd name="T51" fmla="*/ 2147483647 h 211"/>
              <a:gd name="T52" fmla="*/ 2147483647 w 126"/>
              <a:gd name="T53" fmla="*/ 2147483647 h 211"/>
              <a:gd name="T54" fmla="*/ 2147483647 w 126"/>
              <a:gd name="T55" fmla="*/ 2147483647 h 211"/>
              <a:gd name="T56" fmla="*/ 2147483647 w 126"/>
              <a:gd name="T57" fmla="*/ 2147483647 h 211"/>
              <a:gd name="T58" fmla="*/ 2147483647 w 126"/>
              <a:gd name="T59" fmla="*/ 0 h 211"/>
              <a:gd name="T60" fmla="*/ 2147483647 w 126"/>
              <a:gd name="T61" fmla="*/ 2147483647 h 211"/>
              <a:gd name="T62" fmla="*/ 2147483647 w 126"/>
              <a:gd name="T63" fmla="*/ 2147483647 h 211"/>
              <a:gd name="T64" fmla="*/ 2147483647 w 126"/>
              <a:gd name="T65" fmla="*/ 2147483647 h 211"/>
              <a:gd name="T66" fmla="*/ 2147483647 w 126"/>
              <a:gd name="T67" fmla="*/ 2147483647 h 211"/>
              <a:gd name="T68" fmla="*/ 2147483647 w 126"/>
              <a:gd name="T69" fmla="*/ 2147483647 h 211"/>
              <a:gd name="T70" fmla="*/ 2147483647 w 126"/>
              <a:gd name="T71" fmla="*/ 2147483647 h 211"/>
              <a:gd name="T72" fmla="*/ 2147483647 w 126"/>
              <a:gd name="T73" fmla="*/ 2147483647 h 211"/>
              <a:gd name="T74" fmla="*/ 2147483647 w 126"/>
              <a:gd name="T75" fmla="*/ 2147483647 h 211"/>
              <a:gd name="T76" fmla="*/ 2147483647 w 126"/>
              <a:gd name="T77" fmla="*/ 2147483647 h 211"/>
              <a:gd name="T78" fmla="*/ 2147483647 w 126"/>
              <a:gd name="T79" fmla="*/ 2147483647 h 211"/>
              <a:gd name="T80" fmla="*/ 2147483647 w 126"/>
              <a:gd name="T81" fmla="*/ 2147483647 h 211"/>
              <a:gd name="T82" fmla="*/ 2147483647 w 126"/>
              <a:gd name="T83" fmla="*/ 2147483647 h 211"/>
              <a:gd name="T84" fmla="*/ 2147483647 w 126"/>
              <a:gd name="T85" fmla="*/ 2147483647 h 211"/>
              <a:gd name="T86" fmla="*/ 2147483647 w 126"/>
              <a:gd name="T87" fmla="*/ 2147483647 h 211"/>
              <a:gd name="T88" fmla="*/ 2147483647 w 126"/>
              <a:gd name="T89" fmla="*/ 2147483647 h 211"/>
              <a:gd name="T90" fmla="*/ 2147483647 w 126"/>
              <a:gd name="T91" fmla="*/ 2147483647 h 211"/>
              <a:gd name="T92" fmla="*/ 2147483647 w 126"/>
              <a:gd name="T93" fmla="*/ 2147483647 h 211"/>
              <a:gd name="T94" fmla="*/ 2147483647 w 126"/>
              <a:gd name="T95" fmla="*/ 2147483647 h 211"/>
              <a:gd name="T96" fmla="*/ 2147483647 w 126"/>
              <a:gd name="T97" fmla="*/ 2147483647 h 211"/>
              <a:gd name="T98" fmla="*/ 2147483647 w 126"/>
              <a:gd name="T99" fmla="*/ 2147483647 h 211"/>
              <a:gd name="T100" fmla="*/ 2147483647 w 126"/>
              <a:gd name="T101" fmla="*/ 2147483647 h 211"/>
              <a:gd name="T102" fmla="*/ 2147483647 w 126"/>
              <a:gd name="T103" fmla="*/ 2147483647 h 211"/>
              <a:gd name="T104" fmla="*/ 2147483647 w 126"/>
              <a:gd name="T105" fmla="*/ 2147483647 h 211"/>
              <a:gd name="T106" fmla="*/ 2147483647 w 126"/>
              <a:gd name="T107" fmla="*/ 2147483647 h 211"/>
              <a:gd name="T108" fmla="*/ 2147483647 w 126"/>
              <a:gd name="T109" fmla="*/ 2147483647 h 211"/>
              <a:gd name="T110" fmla="*/ 2147483647 w 126"/>
              <a:gd name="T111" fmla="*/ 2147483647 h 211"/>
              <a:gd name="T112" fmla="*/ 2147483647 w 126"/>
              <a:gd name="T113" fmla="*/ 2147483647 h 211"/>
              <a:gd name="T114" fmla="*/ 2147483647 w 126"/>
              <a:gd name="T115" fmla="*/ 2147483647 h 211"/>
              <a:gd name="T116" fmla="*/ 2147483647 w 126"/>
              <a:gd name="T117" fmla="*/ 2147483647 h 211"/>
              <a:gd name="T118" fmla="*/ 2147483647 w 126"/>
              <a:gd name="T119" fmla="*/ 2147483647 h 211"/>
              <a:gd name="T120" fmla="*/ 2147483647 w 126"/>
              <a:gd name="T121" fmla="*/ 2147483647 h 211"/>
              <a:gd name="T122" fmla="*/ 2147483647 w 126"/>
              <a:gd name="T123" fmla="*/ 2147483647 h 211"/>
              <a:gd name="T124" fmla="*/ 2147483647 w 126"/>
              <a:gd name="T125" fmla="*/ 2147483647 h 211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26" h="211">
                <a:moveTo>
                  <a:pt x="126" y="0"/>
                </a:moveTo>
                <a:lnTo>
                  <a:pt x="104" y="0"/>
                </a:lnTo>
                <a:lnTo>
                  <a:pt x="104" y="76"/>
                </a:lnTo>
                <a:lnTo>
                  <a:pt x="96" y="66"/>
                </a:lnTo>
                <a:lnTo>
                  <a:pt x="85" y="59"/>
                </a:lnTo>
                <a:lnTo>
                  <a:pt x="73" y="54"/>
                </a:lnTo>
                <a:lnTo>
                  <a:pt x="60" y="53"/>
                </a:lnTo>
                <a:lnTo>
                  <a:pt x="47" y="54"/>
                </a:lnTo>
                <a:lnTo>
                  <a:pt x="36" y="59"/>
                </a:lnTo>
                <a:lnTo>
                  <a:pt x="25" y="65"/>
                </a:lnTo>
                <a:lnTo>
                  <a:pt x="17" y="74"/>
                </a:lnTo>
                <a:lnTo>
                  <a:pt x="9" y="85"/>
                </a:lnTo>
                <a:lnTo>
                  <a:pt x="4" y="99"/>
                </a:lnTo>
                <a:lnTo>
                  <a:pt x="1" y="115"/>
                </a:lnTo>
                <a:lnTo>
                  <a:pt x="0" y="132"/>
                </a:lnTo>
                <a:lnTo>
                  <a:pt x="1" y="150"/>
                </a:lnTo>
                <a:lnTo>
                  <a:pt x="4" y="166"/>
                </a:lnTo>
                <a:lnTo>
                  <a:pt x="9" y="179"/>
                </a:lnTo>
                <a:lnTo>
                  <a:pt x="17" y="190"/>
                </a:lnTo>
                <a:lnTo>
                  <a:pt x="25" y="200"/>
                </a:lnTo>
                <a:lnTo>
                  <a:pt x="36" y="205"/>
                </a:lnTo>
                <a:lnTo>
                  <a:pt x="47" y="210"/>
                </a:lnTo>
                <a:lnTo>
                  <a:pt x="60" y="211"/>
                </a:lnTo>
                <a:lnTo>
                  <a:pt x="72" y="210"/>
                </a:lnTo>
                <a:lnTo>
                  <a:pt x="84" y="205"/>
                </a:lnTo>
                <a:lnTo>
                  <a:pt x="95" y="198"/>
                </a:lnTo>
                <a:lnTo>
                  <a:pt x="104" y="188"/>
                </a:lnTo>
                <a:lnTo>
                  <a:pt x="104" y="208"/>
                </a:lnTo>
                <a:lnTo>
                  <a:pt x="126" y="208"/>
                </a:lnTo>
                <a:lnTo>
                  <a:pt x="126" y="0"/>
                </a:lnTo>
                <a:close/>
                <a:moveTo>
                  <a:pt x="105" y="132"/>
                </a:moveTo>
                <a:lnTo>
                  <a:pt x="104" y="145"/>
                </a:lnTo>
                <a:lnTo>
                  <a:pt x="102" y="157"/>
                </a:lnTo>
                <a:lnTo>
                  <a:pt x="99" y="166"/>
                </a:lnTo>
                <a:lnTo>
                  <a:pt x="95" y="174"/>
                </a:lnTo>
                <a:lnTo>
                  <a:pt x="88" y="181"/>
                </a:lnTo>
                <a:lnTo>
                  <a:pt x="82" y="186"/>
                </a:lnTo>
                <a:lnTo>
                  <a:pt x="73" y="188"/>
                </a:lnTo>
                <a:lnTo>
                  <a:pt x="65" y="189"/>
                </a:lnTo>
                <a:lnTo>
                  <a:pt x="56" y="188"/>
                </a:lnTo>
                <a:lnTo>
                  <a:pt x="48" y="186"/>
                </a:lnTo>
                <a:lnTo>
                  <a:pt x="41" y="181"/>
                </a:lnTo>
                <a:lnTo>
                  <a:pt x="34" y="175"/>
                </a:lnTo>
                <a:lnTo>
                  <a:pt x="30" y="167"/>
                </a:lnTo>
                <a:lnTo>
                  <a:pt x="27" y="158"/>
                </a:lnTo>
                <a:lnTo>
                  <a:pt x="25" y="147"/>
                </a:lnTo>
                <a:lnTo>
                  <a:pt x="24" y="134"/>
                </a:lnTo>
                <a:lnTo>
                  <a:pt x="25" y="122"/>
                </a:lnTo>
                <a:lnTo>
                  <a:pt x="27" y="110"/>
                </a:lnTo>
                <a:lnTo>
                  <a:pt x="30" y="99"/>
                </a:lnTo>
                <a:lnTo>
                  <a:pt x="34" y="91"/>
                </a:lnTo>
                <a:lnTo>
                  <a:pt x="41" y="84"/>
                </a:lnTo>
                <a:lnTo>
                  <a:pt x="47" y="80"/>
                </a:lnTo>
                <a:lnTo>
                  <a:pt x="56" y="77"/>
                </a:lnTo>
                <a:lnTo>
                  <a:pt x="64" y="76"/>
                </a:lnTo>
                <a:lnTo>
                  <a:pt x="73" y="77"/>
                </a:lnTo>
                <a:lnTo>
                  <a:pt x="82" y="80"/>
                </a:lnTo>
                <a:lnTo>
                  <a:pt x="89" y="84"/>
                </a:lnTo>
                <a:lnTo>
                  <a:pt x="95" y="90"/>
                </a:lnTo>
                <a:lnTo>
                  <a:pt x="100" y="98"/>
                </a:lnTo>
                <a:lnTo>
                  <a:pt x="103" y="108"/>
                </a:lnTo>
                <a:lnTo>
                  <a:pt x="104" y="119"/>
                </a:lnTo>
                <a:lnTo>
                  <a:pt x="105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7" name="Freeform 84"/>
          <p:cNvSpPr>
            <a:spLocks noEditPoints="1"/>
          </p:cNvSpPr>
          <p:nvPr/>
        </p:nvSpPr>
        <p:spPr bwMode="auto">
          <a:xfrm>
            <a:off x="2492375" y="1374775"/>
            <a:ext cx="71438" cy="111125"/>
          </a:xfrm>
          <a:custGeom>
            <a:avLst/>
            <a:gdLst>
              <a:gd name="T0" fmla="*/ 0 w 153"/>
              <a:gd name="T1" fmla="*/ 2147483647 h 208"/>
              <a:gd name="T2" fmla="*/ 2147483647 w 153"/>
              <a:gd name="T3" fmla="*/ 2147483647 h 208"/>
              <a:gd name="T4" fmla="*/ 2147483647 w 153"/>
              <a:gd name="T5" fmla="*/ 2147483647 h 208"/>
              <a:gd name="T6" fmla="*/ 2147483647 w 153"/>
              <a:gd name="T7" fmla="*/ 2147483647 h 208"/>
              <a:gd name="T8" fmla="*/ 2147483647 w 153"/>
              <a:gd name="T9" fmla="*/ 2147483647 h 208"/>
              <a:gd name="T10" fmla="*/ 2147483647 w 153"/>
              <a:gd name="T11" fmla="*/ 2147483647 h 208"/>
              <a:gd name="T12" fmla="*/ 2147483647 w 153"/>
              <a:gd name="T13" fmla="*/ 2147483647 h 208"/>
              <a:gd name="T14" fmla="*/ 2147483647 w 153"/>
              <a:gd name="T15" fmla="*/ 2147483647 h 208"/>
              <a:gd name="T16" fmla="*/ 2147483647 w 153"/>
              <a:gd name="T17" fmla="*/ 2147483647 h 208"/>
              <a:gd name="T18" fmla="*/ 2147483647 w 153"/>
              <a:gd name="T19" fmla="*/ 2147483647 h 208"/>
              <a:gd name="T20" fmla="*/ 2147483647 w 153"/>
              <a:gd name="T21" fmla="*/ 2147483647 h 208"/>
              <a:gd name="T22" fmla="*/ 2147483647 w 153"/>
              <a:gd name="T23" fmla="*/ 2147483647 h 208"/>
              <a:gd name="T24" fmla="*/ 2147483647 w 153"/>
              <a:gd name="T25" fmla="*/ 2147483647 h 208"/>
              <a:gd name="T26" fmla="*/ 2147483647 w 153"/>
              <a:gd name="T27" fmla="*/ 2147483647 h 208"/>
              <a:gd name="T28" fmla="*/ 2147483647 w 153"/>
              <a:gd name="T29" fmla="*/ 2147483647 h 208"/>
              <a:gd name="T30" fmla="*/ 2147483647 w 153"/>
              <a:gd name="T31" fmla="*/ 2147483647 h 208"/>
              <a:gd name="T32" fmla="*/ 2147483647 w 153"/>
              <a:gd name="T33" fmla="*/ 2147483647 h 208"/>
              <a:gd name="T34" fmla="*/ 2147483647 w 153"/>
              <a:gd name="T35" fmla="*/ 2147483647 h 208"/>
              <a:gd name="T36" fmla="*/ 2147483647 w 153"/>
              <a:gd name="T37" fmla="*/ 2147483647 h 208"/>
              <a:gd name="T38" fmla="*/ 2147483647 w 153"/>
              <a:gd name="T39" fmla="*/ 2147483647 h 208"/>
              <a:gd name="T40" fmla="*/ 2147483647 w 153"/>
              <a:gd name="T41" fmla="*/ 2147483647 h 208"/>
              <a:gd name="T42" fmla="*/ 2147483647 w 153"/>
              <a:gd name="T43" fmla="*/ 2147483647 h 208"/>
              <a:gd name="T44" fmla="*/ 2147483647 w 153"/>
              <a:gd name="T45" fmla="*/ 2147483647 h 208"/>
              <a:gd name="T46" fmla="*/ 2147483647 w 153"/>
              <a:gd name="T47" fmla="*/ 2147483647 h 208"/>
              <a:gd name="T48" fmla="*/ 2147483647 w 153"/>
              <a:gd name="T49" fmla="*/ 2147483647 h 208"/>
              <a:gd name="T50" fmla="*/ 2147483647 w 153"/>
              <a:gd name="T51" fmla="*/ 2147483647 h 208"/>
              <a:gd name="T52" fmla="*/ 2147483647 w 153"/>
              <a:gd name="T53" fmla="*/ 2147483647 h 208"/>
              <a:gd name="T54" fmla="*/ 2147483647 w 153"/>
              <a:gd name="T55" fmla="*/ 2147483647 h 208"/>
              <a:gd name="T56" fmla="*/ 2147483647 w 153"/>
              <a:gd name="T57" fmla="*/ 1677461793 h 208"/>
              <a:gd name="T58" fmla="*/ 2147483647 w 153"/>
              <a:gd name="T59" fmla="*/ 1067501477 h 208"/>
              <a:gd name="T60" fmla="*/ 2147483647 w 153"/>
              <a:gd name="T61" fmla="*/ 609960317 h 208"/>
              <a:gd name="T62" fmla="*/ 2147483647 w 153"/>
              <a:gd name="T63" fmla="*/ 305122537 h 208"/>
              <a:gd name="T64" fmla="*/ 2147483647 w 153"/>
              <a:gd name="T65" fmla="*/ 0 h 208"/>
              <a:gd name="T66" fmla="*/ 2147483647 w 153"/>
              <a:gd name="T67" fmla="*/ 0 h 208"/>
              <a:gd name="T68" fmla="*/ 0 w 153"/>
              <a:gd name="T69" fmla="*/ 0 h 208"/>
              <a:gd name="T70" fmla="*/ 0 w 153"/>
              <a:gd name="T71" fmla="*/ 2147483647 h 208"/>
              <a:gd name="T72" fmla="*/ 2147483647 w 153"/>
              <a:gd name="T73" fmla="*/ 2147483647 h 208"/>
              <a:gd name="T74" fmla="*/ 2147483647 w 153"/>
              <a:gd name="T75" fmla="*/ 2147483647 h 208"/>
              <a:gd name="T76" fmla="*/ 2147483647 w 153"/>
              <a:gd name="T77" fmla="*/ 2147483647 h 208"/>
              <a:gd name="T78" fmla="*/ 2147483647 w 153"/>
              <a:gd name="T79" fmla="*/ 2147483647 h 208"/>
              <a:gd name="T80" fmla="*/ 2147483647 w 153"/>
              <a:gd name="T81" fmla="*/ 2147483647 h 208"/>
              <a:gd name="T82" fmla="*/ 2147483647 w 153"/>
              <a:gd name="T83" fmla="*/ 2147483647 h 208"/>
              <a:gd name="T84" fmla="*/ 2147483647 w 153"/>
              <a:gd name="T85" fmla="*/ 2147483647 h 208"/>
              <a:gd name="T86" fmla="*/ 2147483647 w 153"/>
              <a:gd name="T87" fmla="*/ 2147483647 h 208"/>
              <a:gd name="T88" fmla="*/ 2147483647 w 153"/>
              <a:gd name="T89" fmla="*/ 2147483647 h 208"/>
              <a:gd name="T90" fmla="*/ 2147483647 w 153"/>
              <a:gd name="T91" fmla="*/ 2147483647 h 208"/>
              <a:gd name="T92" fmla="*/ 2147483647 w 153"/>
              <a:gd name="T93" fmla="*/ 2147483647 h 208"/>
              <a:gd name="T94" fmla="*/ 2147483647 w 153"/>
              <a:gd name="T95" fmla="*/ 2147483647 h 208"/>
              <a:gd name="T96" fmla="*/ 2147483647 w 153"/>
              <a:gd name="T97" fmla="*/ 2147483647 h 208"/>
              <a:gd name="T98" fmla="*/ 2147483647 w 153"/>
              <a:gd name="T99" fmla="*/ 2147483647 h 208"/>
              <a:gd name="T100" fmla="*/ 2147483647 w 153"/>
              <a:gd name="T101" fmla="*/ 2147483647 h 208"/>
              <a:gd name="T102" fmla="*/ 2147483647 w 153"/>
              <a:gd name="T103" fmla="*/ 2147483647 h 208"/>
              <a:gd name="T104" fmla="*/ 2147483647 w 153"/>
              <a:gd name="T105" fmla="*/ 2147483647 h 208"/>
              <a:gd name="T106" fmla="*/ 2147483647 w 153"/>
              <a:gd name="T107" fmla="*/ 2147483647 h 208"/>
              <a:gd name="T108" fmla="*/ 2147483647 w 153"/>
              <a:gd name="T109" fmla="*/ 2147483647 h 208"/>
              <a:gd name="T110" fmla="*/ 2147483647 w 153"/>
              <a:gd name="T111" fmla="*/ 2147483647 h 208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8">
                <a:moveTo>
                  <a:pt x="0" y="208"/>
                </a:moveTo>
                <a:lnTo>
                  <a:pt x="70" y="208"/>
                </a:lnTo>
                <a:lnTo>
                  <a:pt x="80" y="208"/>
                </a:lnTo>
                <a:lnTo>
                  <a:pt x="88" y="205"/>
                </a:lnTo>
                <a:lnTo>
                  <a:pt x="97" y="204"/>
                </a:lnTo>
                <a:lnTo>
                  <a:pt x="105" y="201"/>
                </a:lnTo>
                <a:lnTo>
                  <a:pt x="113" y="197"/>
                </a:lnTo>
                <a:lnTo>
                  <a:pt x="119" y="191"/>
                </a:lnTo>
                <a:lnTo>
                  <a:pt x="125" y="187"/>
                </a:lnTo>
                <a:lnTo>
                  <a:pt x="130" y="180"/>
                </a:lnTo>
                <a:lnTo>
                  <a:pt x="136" y="173"/>
                </a:lnTo>
                <a:lnTo>
                  <a:pt x="140" y="165"/>
                </a:lnTo>
                <a:lnTo>
                  <a:pt x="144" y="157"/>
                </a:lnTo>
                <a:lnTo>
                  <a:pt x="147" y="146"/>
                </a:lnTo>
                <a:lnTo>
                  <a:pt x="149" y="137"/>
                </a:lnTo>
                <a:lnTo>
                  <a:pt x="152" y="125"/>
                </a:lnTo>
                <a:lnTo>
                  <a:pt x="153" y="113"/>
                </a:lnTo>
                <a:lnTo>
                  <a:pt x="153" y="101"/>
                </a:lnTo>
                <a:lnTo>
                  <a:pt x="153" y="89"/>
                </a:lnTo>
                <a:lnTo>
                  <a:pt x="152" y="78"/>
                </a:lnTo>
                <a:lnTo>
                  <a:pt x="149" y="68"/>
                </a:lnTo>
                <a:lnTo>
                  <a:pt x="147" y="58"/>
                </a:lnTo>
                <a:lnTo>
                  <a:pt x="144" y="49"/>
                </a:lnTo>
                <a:lnTo>
                  <a:pt x="141" y="40"/>
                </a:lnTo>
                <a:lnTo>
                  <a:pt x="137" y="33"/>
                </a:lnTo>
                <a:lnTo>
                  <a:pt x="132" y="26"/>
                </a:lnTo>
                <a:lnTo>
                  <a:pt x="126" y="20"/>
                </a:lnTo>
                <a:lnTo>
                  <a:pt x="120" y="16"/>
                </a:lnTo>
                <a:lnTo>
                  <a:pt x="114" y="11"/>
                </a:lnTo>
                <a:lnTo>
                  <a:pt x="106" y="7"/>
                </a:lnTo>
                <a:lnTo>
                  <a:pt x="99" y="4"/>
                </a:lnTo>
                <a:lnTo>
                  <a:pt x="90" y="2"/>
                </a:lnTo>
                <a:lnTo>
                  <a:pt x="81" y="0"/>
                </a:lnTo>
                <a:lnTo>
                  <a:pt x="71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69" y="25"/>
                </a:moveTo>
                <a:lnTo>
                  <a:pt x="82" y="26"/>
                </a:lnTo>
                <a:lnTo>
                  <a:pt x="94" y="30"/>
                </a:lnTo>
                <a:lnTo>
                  <a:pt x="103" y="37"/>
                </a:lnTo>
                <a:lnTo>
                  <a:pt x="111" y="45"/>
                </a:lnTo>
                <a:lnTo>
                  <a:pt x="118" y="56"/>
                </a:lnTo>
                <a:lnTo>
                  <a:pt x="122" y="69"/>
                </a:lnTo>
                <a:lnTo>
                  <a:pt x="125" y="84"/>
                </a:lnTo>
                <a:lnTo>
                  <a:pt x="126" y="103"/>
                </a:lnTo>
                <a:lnTo>
                  <a:pt x="125" y="122"/>
                </a:lnTo>
                <a:lnTo>
                  <a:pt x="123" y="137"/>
                </a:lnTo>
                <a:lnTo>
                  <a:pt x="118" y="151"/>
                </a:lnTo>
                <a:lnTo>
                  <a:pt x="111" y="162"/>
                </a:lnTo>
                <a:lnTo>
                  <a:pt x="104" y="170"/>
                </a:lnTo>
                <a:lnTo>
                  <a:pt x="94" y="177"/>
                </a:lnTo>
                <a:lnTo>
                  <a:pt x="82" y="181"/>
                </a:lnTo>
                <a:lnTo>
                  <a:pt x="69" y="182"/>
                </a:lnTo>
                <a:lnTo>
                  <a:pt x="25" y="182"/>
                </a:lnTo>
                <a:lnTo>
                  <a:pt x="25" y="25"/>
                </a:lnTo>
                <a:lnTo>
                  <a:pt x="69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48" name="Rectangle 85"/>
          <p:cNvSpPr>
            <a:spLocks noChangeArrowheads="1"/>
          </p:cNvSpPr>
          <p:nvPr/>
        </p:nvSpPr>
        <p:spPr bwMode="auto">
          <a:xfrm>
            <a:off x="2578100" y="1468438"/>
            <a:ext cx="11113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49" name="Freeform 86"/>
          <p:cNvSpPr>
            <a:spLocks/>
          </p:cNvSpPr>
          <p:nvPr/>
        </p:nvSpPr>
        <p:spPr bwMode="auto">
          <a:xfrm>
            <a:off x="1349375" y="1573213"/>
            <a:ext cx="60325" cy="107950"/>
          </a:xfrm>
          <a:custGeom>
            <a:avLst/>
            <a:gdLst>
              <a:gd name="T0" fmla="*/ 0 w 127"/>
              <a:gd name="T1" fmla="*/ 2147483647 h 204"/>
              <a:gd name="T2" fmla="*/ 428687500 w 127"/>
              <a:gd name="T3" fmla="*/ 2147483647 h 204"/>
              <a:gd name="T4" fmla="*/ 1821921875 w 127"/>
              <a:gd name="T5" fmla="*/ 2147483647 h 204"/>
              <a:gd name="T6" fmla="*/ 2147483647 w 127"/>
              <a:gd name="T7" fmla="*/ 2147483647 h 204"/>
              <a:gd name="T8" fmla="*/ 2147483647 w 127"/>
              <a:gd name="T9" fmla="*/ 2147483647 h 204"/>
              <a:gd name="T10" fmla="*/ 2147483647 w 127"/>
              <a:gd name="T11" fmla="*/ 2147483647 h 204"/>
              <a:gd name="T12" fmla="*/ 2147483647 w 127"/>
              <a:gd name="T13" fmla="*/ 2147483647 h 204"/>
              <a:gd name="T14" fmla="*/ 2147483647 w 127"/>
              <a:gd name="T15" fmla="*/ 2147483647 h 204"/>
              <a:gd name="T16" fmla="*/ 2147483647 w 127"/>
              <a:gd name="T17" fmla="*/ 2147483647 h 204"/>
              <a:gd name="T18" fmla="*/ 2147483647 w 127"/>
              <a:gd name="T19" fmla="*/ 2147483647 h 204"/>
              <a:gd name="T20" fmla="*/ 2147483647 w 127"/>
              <a:gd name="T21" fmla="*/ 2147483647 h 204"/>
              <a:gd name="T22" fmla="*/ 2147483647 w 127"/>
              <a:gd name="T23" fmla="*/ 2147483647 h 204"/>
              <a:gd name="T24" fmla="*/ 2147483647 w 127"/>
              <a:gd name="T25" fmla="*/ 2147483647 h 204"/>
              <a:gd name="T26" fmla="*/ 2147483647 w 127"/>
              <a:gd name="T27" fmla="*/ 2147483647 h 204"/>
              <a:gd name="T28" fmla="*/ 2147483647 w 127"/>
              <a:gd name="T29" fmla="*/ 2147483647 h 204"/>
              <a:gd name="T30" fmla="*/ 2147483647 w 127"/>
              <a:gd name="T31" fmla="*/ 2147483647 h 204"/>
              <a:gd name="T32" fmla="*/ 2147483647 w 127"/>
              <a:gd name="T33" fmla="*/ 2147483647 h 204"/>
              <a:gd name="T34" fmla="*/ 2147483647 w 127"/>
              <a:gd name="T35" fmla="*/ 2147483647 h 204"/>
              <a:gd name="T36" fmla="*/ 2147483647 w 127"/>
              <a:gd name="T37" fmla="*/ 2074368787 h 204"/>
              <a:gd name="T38" fmla="*/ 2147483647 w 127"/>
              <a:gd name="T39" fmla="*/ 592796842 h 204"/>
              <a:gd name="T40" fmla="*/ 2147483647 w 127"/>
              <a:gd name="T41" fmla="*/ 0 h 204"/>
              <a:gd name="T42" fmla="*/ 2147483647 w 127"/>
              <a:gd name="T43" fmla="*/ 740925938 h 204"/>
              <a:gd name="T44" fmla="*/ 2143437500 w 127"/>
              <a:gd name="T45" fmla="*/ 2147483647 h 204"/>
              <a:gd name="T46" fmla="*/ 964546875 w 127"/>
              <a:gd name="T47" fmla="*/ 2147483647 h 204"/>
              <a:gd name="T48" fmla="*/ 428687500 w 127"/>
              <a:gd name="T49" fmla="*/ 2147483647 h 204"/>
              <a:gd name="T50" fmla="*/ 2147483647 w 127"/>
              <a:gd name="T51" fmla="*/ 2147483647 h 204"/>
              <a:gd name="T52" fmla="*/ 2147483647 w 127"/>
              <a:gd name="T53" fmla="*/ 2147483647 h 204"/>
              <a:gd name="T54" fmla="*/ 2147483647 w 127"/>
              <a:gd name="T55" fmla="*/ 2147483647 h 204"/>
              <a:gd name="T56" fmla="*/ 2147483647 w 127"/>
              <a:gd name="T57" fmla="*/ 2147483647 h 204"/>
              <a:gd name="T58" fmla="*/ 2147483647 w 127"/>
              <a:gd name="T59" fmla="*/ 2147483647 h 204"/>
              <a:gd name="T60" fmla="*/ 2147483647 w 127"/>
              <a:gd name="T61" fmla="*/ 2147483647 h 204"/>
              <a:gd name="T62" fmla="*/ 2147483647 w 127"/>
              <a:gd name="T63" fmla="*/ 2147483647 h 204"/>
              <a:gd name="T64" fmla="*/ 2147483647 w 127"/>
              <a:gd name="T65" fmla="*/ 2147483647 h 204"/>
              <a:gd name="T66" fmla="*/ 2147483647 w 127"/>
              <a:gd name="T67" fmla="*/ 2147483647 h 204"/>
              <a:gd name="T68" fmla="*/ 2147483647 w 127"/>
              <a:gd name="T69" fmla="*/ 2147483647 h 204"/>
              <a:gd name="T70" fmla="*/ 2147483647 w 127"/>
              <a:gd name="T71" fmla="*/ 2147483647 h 204"/>
              <a:gd name="T72" fmla="*/ 2147483647 w 127"/>
              <a:gd name="T73" fmla="*/ 2147483647 h 204"/>
              <a:gd name="T74" fmla="*/ 2147483647 w 127"/>
              <a:gd name="T75" fmla="*/ 2147483647 h 204"/>
              <a:gd name="T76" fmla="*/ 2147483647 w 127"/>
              <a:gd name="T77" fmla="*/ 2147483647 h 204"/>
              <a:gd name="T78" fmla="*/ 2147483647 w 127"/>
              <a:gd name="T79" fmla="*/ 2147483647 h 204"/>
              <a:gd name="T80" fmla="*/ 2147483647 w 127"/>
              <a:gd name="T81" fmla="*/ 2147483647 h 204"/>
              <a:gd name="T82" fmla="*/ 2147483647 w 127"/>
              <a:gd name="T83" fmla="*/ 2147483647 h 204"/>
              <a:gd name="T84" fmla="*/ 2147483647 w 127"/>
              <a:gd name="T85" fmla="*/ 2147483647 h 204"/>
              <a:gd name="T86" fmla="*/ 2147483647 w 127"/>
              <a:gd name="T87" fmla="*/ 2147483647 h 204"/>
              <a:gd name="T88" fmla="*/ 2147483647 w 127"/>
              <a:gd name="T89" fmla="*/ 2147483647 h 204"/>
              <a:gd name="T90" fmla="*/ 2147483647 w 127"/>
              <a:gd name="T91" fmla="*/ 2147483647 h 204"/>
              <a:gd name="T92" fmla="*/ 2147483647 w 127"/>
              <a:gd name="T93" fmla="*/ 2147483647 h 204"/>
              <a:gd name="T94" fmla="*/ 2147483647 w 127"/>
              <a:gd name="T95" fmla="*/ 2147483647 h 204"/>
              <a:gd name="T96" fmla="*/ 2147483647 w 127"/>
              <a:gd name="T97" fmla="*/ 2147483647 h 204"/>
              <a:gd name="T98" fmla="*/ 2147483647 w 127"/>
              <a:gd name="T99" fmla="*/ 2147483647 h 204"/>
              <a:gd name="T100" fmla="*/ 2147483647 w 127"/>
              <a:gd name="T101" fmla="*/ 2147483647 h 204"/>
              <a:gd name="T102" fmla="*/ 0 w 127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7" h="204">
                <a:moveTo>
                  <a:pt x="0" y="135"/>
                </a:moveTo>
                <a:lnTo>
                  <a:pt x="0" y="136"/>
                </a:lnTo>
                <a:lnTo>
                  <a:pt x="1" y="152"/>
                </a:lnTo>
                <a:lnTo>
                  <a:pt x="4" y="164"/>
                </a:lnTo>
                <a:lnTo>
                  <a:pt x="10" y="176"/>
                </a:lnTo>
                <a:lnTo>
                  <a:pt x="17" y="185"/>
                </a:lnTo>
                <a:lnTo>
                  <a:pt x="25" y="193"/>
                </a:lnTo>
                <a:lnTo>
                  <a:pt x="36" y="199"/>
                </a:lnTo>
                <a:lnTo>
                  <a:pt x="48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199"/>
                </a:lnTo>
                <a:lnTo>
                  <a:pt x="99" y="193"/>
                </a:lnTo>
                <a:lnTo>
                  <a:pt x="109" y="186"/>
                </a:lnTo>
                <a:lnTo>
                  <a:pt x="116" y="177"/>
                </a:lnTo>
                <a:lnTo>
                  <a:pt x="123" y="167"/>
                </a:lnTo>
                <a:lnTo>
                  <a:pt x="126" y="154"/>
                </a:lnTo>
                <a:lnTo>
                  <a:pt x="127" y="141"/>
                </a:lnTo>
                <a:lnTo>
                  <a:pt x="127" y="132"/>
                </a:lnTo>
                <a:lnTo>
                  <a:pt x="125" y="124"/>
                </a:lnTo>
                <a:lnTo>
                  <a:pt x="123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5" y="96"/>
                </a:lnTo>
                <a:lnTo>
                  <a:pt x="97" y="92"/>
                </a:lnTo>
                <a:lnTo>
                  <a:pt x="102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0"/>
                </a:lnTo>
                <a:lnTo>
                  <a:pt x="112" y="22"/>
                </a:lnTo>
                <a:lnTo>
                  <a:pt x="106" y="14"/>
                </a:lnTo>
                <a:lnTo>
                  <a:pt x="97" y="8"/>
                </a:lnTo>
                <a:lnTo>
                  <a:pt x="87" y="4"/>
                </a:lnTo>
                <a:lnTo>
                  <a:pt x="75" y="1"/>
                </a:lnTo>
                <a:lnTo>
                  <a:pt x="61" y="0"/>
                </a:lnTo>
                <a:lnTo>
                  <a:pt x="50" y="1"/>
                </a:lnTo>
                <a:lnTo>
                  <a:pt x="38" y="5"/>
                </a:lnTo>
                <a:lnTo>
                  <a:pt x="29" y="11"/>
                </a:lnTo>
                <a:lnTo>
                  <a:pt x="20" y="18"/>
                </a:lnTo>
                <a:lnTo>
                  <a:pt x="14" y="27"/>
                </a:lnTo>
                <a:lnTo>
                  <a:pt x="9" y="39"/>
                </a:lnTo>
                <a:lnTo>
                  <a:pt x="5" y="50"/>
                </a:lnTo>
                <a:lnTo>
                  <a:pt x="4" y="65"/>
                </a:lnTo>
                <a:lnTo>
                  <a:pt x="4" y="66"/>
                </a:lnTo>
                <a:lnTo>
                  <a:pt x="28" y="66"/>
                </a:lnTo>
                <a:lnTo>
                  <a:pt x="29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8" y="26"/>
                </a:lnTo>
                <a:lnTo>
                  <a:pt x="55" y="25"/>
                </a:lnTo>
                <a:lnTo>
                  <a:pt x="63" y="23"/>
                </a:lnTo>
                <a:lnTo>
                  <a:pt x="71" y="23"/>
                </a:lnTo>
                <a:lnTo>
                  <a:pt x="77" y="26"/>
                </a:lnTo>
                <a:lnTo>
                  <a:pt x="82" y="28"/>
                </a:lnTo>
                <a:lnTo>
                  <a:pt x="87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3"/>
                </a:lnTo>
                <a:lnTo>
                  <a:pt x="86" y="77"/>
                </a:lnTo>
                <a:lnTo>
                  <a:pt x="80" y="80"/>
                </a:lnTo>
                <a:lnTo>
                  <a:pt x="74" y="83"/>
                </a:lnTo>
                <a:lnTo>
                  <a:pt x="67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7"/>
                </a:lnTo>
                <a:lnTo>
                  <a:pt x="79" y="108"/>
                </a:lnTo>
                <a:lnTo>
                  <a:pt x="87" y="112"/>
                </a:lnTo>
                <a:lnTo>
                  <a:pt x="92" y="115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1" y="169"/>
                </a:lnTo>
                <a:lnTo>
                  <a:pt x="86" y="174"/>
                </a:lnTo>
                <a:lnTo>
                  <a:pt x="79" y="177"/>
                </a:lnTo>
                <a:lnTo>
                  <a:pt x="72" y="178"/>
                </a:lnTo>
                <a:lnTo>
                  <a:pt x="63" y="179"/>
                </a:lnTo>
                <a:lnTo>
                  <a:pt x="55" y="178"/>
                </a:lnTo>
                <a:lnTo>
                  <a:pt x="47" y="177"/>
                </a:lnTo>
                <a:lnTo>
                  <a:pt x="40" y="172"/>
                </a:lnTo>
                <a:lnTo>
                  <a:pt x="35" y="168"/>
                </a:lnTo>
                <a:lnTo>
                  <a:pt x="31" y="162"/>
                </a:lnTo>
                <a:lnTo>
                  <a:pt x="28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0" name="Freeform 87"/>
          <p:cNvSpPr>
            <a:spLocks noEditPoints="1"/>
          </p:cNvSpPr>
          <p:nvPr/>
        </p:nvSpPr>
        <p:spPr bwMode="auto">
          <a:xfrm>
            <a:off x="2036763" y="1568450"/>
            <a:ext cx="66675" cy="109538"/>
          </a:xfrm>
          <a:custGeom>
            <a:avLst/>
            <a:gdLst>
              <a:gd name="T0" fmla="*/ 2147483647 w 143"/>
              <a:gd name="T1" fmla="*/ 2147483647 h 207"/>
              <a:gd name="T2" fmla="*/ 2147483647 w 143"/>
              <a:gd name="T3" fmla="*/ 2147483647 h 207"/>
              <a:gd name="T4" fmla="*/ 2147483647 w 143"/>
              <a:gd name="T5" fmla="*/ 2147483647 h 207"/>
              <a:gd name="T6" fmla="*/ 2147483647 w 143"/>
              <a:gd name="T7" fmla="*/ 2147483647 h 207"/>
              <a:gd name="T8" fmla="*/ 2147483647 w 143"/>
              <a:gd name="T9" fmla="*/ 2147483647 h 207"/>
              <a:gd name="T10" fmla="*/ 2147483647 w 143"/>
              <a:gd name="T11" fmla="*/ 2147483647 h 207"/>
              <a:gd name="T12" fmla="*/ 2147483647 w 143"/>
              <a:gd name="T13" fmla="*/ 2147483647 h 207"/>
              <a:gd name="T14" fmla="*/ 2147483647 w 143"/>
              <a:gd name="T15" fmla="*/ 2147483647 h 207"/>
              <a:gd name="T16" fmla="*/ 2147483647 w 143"/>
              <a:gd name="T17" fmla="*/ 2147483647 h 207"/>
              <a:gd name="T18" fmla="*/ 2147483647 w 143"/>
              <a:gd name="T19" fmla="*/ 2147483647 h 207"/>
              <a:gd name="T20" fmla="*/ 2147483647 w 143"/>
              <a:gd name="T21" fmla="*/ 2147483647 h 207"/>
              <a:gd name="T22" fmla="*/ 2147483647 w 143"/>
              <a:gd name="T23" fmla="*/ 2147483647 h 207"/>
              <a:gd name="T24" fmla="*/ 2147483647 w 143"/>
              <a:gd name="T25" fmla="*/ 2147483647 h 207"/>
              <a:gd name="T26" fmla="*/ 2147483647 w 143"/>
              <a:gd name="T27" fmla="*/ 2147483647 h 207"/>
              <a:gd name="T28" fmla="*/ 2147483647 w 143"/>
              <a:gd name="T29" fmla="*/ 2147483647 h 207"/>
              <a:gd name="T30" fmla="*/ 2147483647 w 143"/>
              <a:gd name="T31" fmla="*/ 2147483647 h 207"/>
              <a:gd name="T32" fmla="*/ 2147483647 w 143"/>
              <a:gd name="T33" fmla="*/ 2147483647 h 207"/>
              <a:gd name="T34" fmla="*/ 2147483647 w 143"/>
              <a:gd name="T35" fmla="*/ 2147483647 h 207"/>
              <a:gd name="T36" fmla="*/ 2147483647 w 143"/>
              <a:gd name="T37" fmla="*/ 2147483647 h 207"/>
              <a:gd name="T38" fmla="*/ 2147483647 w 143"/>
              <a:gd name="T39" fmla="*/ 2147483647 h 207"/>
              <a:gd name="T40" fmla="*/ 2147483647 w 143"/>
              <a:gd name="T41" fmla="*/ 2147483647 h 207"/>
              <a:gd name="T42" fmla="*/ 2147483647 w 143"/>
              <a:gd name="T43" fmla="*/ 2147483647 h 207"/>
              <a:gd name="T44" fmla="*/ 2147483647 w 143"/>
              <a:gd name="T45" fmla="*/ 2147483647 h 207"/>
              <a:gd name="T46" fmla="*/ 2147483647 w 143"/>
              <a:gd name="T47" fmla="*/ 2147483647 h 207"/>
              <a:gd name="T48" fmla="*/ 2147483647 w 143"/>
              <a:gd name="T49" fmla="*/ 2147483647 h 207"/>
              <a:gd name="T50" fmla="*/ 2147483647 w 143"/>
              <a:gd name="T51" fmla="*/ 2147483647 h 207"/>
              <a:gd name="T52" fmla="*/ 2147483647 w 143"/>
              <a:gd name="T53" fmla="*/ 2147483647 h 207"/>
              <a:gd name="T54" fmla="*/ 2147483647 w 143"/>
              <a:gd name="T55" fmla="*/ 2147483647 h 207"/>
              <a:gd name="T56" fmla="*/ 2147483647 w 143"/>
              <a:gd name="T57" fmla="*/ 2147483647 h 207"/>
              <a:gd name="T58" fmla="*/ 2147483647 w 143"/>
              <a:gd name="T59" fmla="*/ 2147483647 h 207"/>
              <a:gd name="T60" fmla="*/ 2147483647 w 143"/>
              <a:gd name="T61" fmla="*/ 2147483647 h 207"/>
              <a:gd name="T62" fmla="*/ 2147483647 w 143"/>
              <a:gd name="T63" fmla="*/ 2147483647 h 207"/>
              <a:gd name="T64" fmla="*/ 2147483647 w 143"/>
              <a:gd name="T65" fmla="*/ 2147483647 h 207"/>
              <a:gd name="T66" fmla="*/ 2147483647 w 143"/>
              <a:gd name="T67" fmla="*/ 2147483647 h 207"/>
              <a:gd name="T68" fmla="*/ 2147483647 w 143"/>
              <a:gd name="T69" fmla="*/ 1926256951 h 207"/>
              <a:gd name="T70" fmla="*/ 2147483647 w 143"/>
              <a:gd name="T71" fmla="*/ 444671892 h 207"/>
              <a:gd name="T72" fmla="*/ 2147483647 w 143"/>
              <a:gd name="T73" fmla="*/ 0 h 207"/>
              <a:gd name="T74" fmla="*/ 0 w 143"/>
              <a:gd name="T75" fmla="*/ 2147483647 h 207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3" h="207">
                <a:moveTo>
                  <a:pt x="25" y="182"/>
                </a:moveTo>
                <a:lnTo>
                  <a:pt x="25" y="111"/>
                </a:lnTo>
                <a:lnTo>
                  <a:pt x="74" y="111"/>
                </a:lnTo>
                <a:lnTo>
                  <a:pt x="84" y="111"/>
                </a:lnTo>
                <a:lnTo>
                  <a:pt x="93" y="113"/>
                </a:lnTo>
                <a:lnTo>
                  <a:pt x="101" y="115"/>
                </a:lnTo>
                <a:lnTo>
                  <a:pt x="106" y="119"/>
                </a:lnTo>
                <a:lnTo>
                  <a:pt x="110" y="123"/>
                </a:lnTo>
                <a:lnTo>
                  <a:pt x="115" y="129"/>
                </a:lnTo>
                <a:lnTo>
                  <a:pt x="116" y="136"/>
                </a:lnTo>
                <a:lnTo>
                  <a:pt x="117" y="146"/>
                </a:lnTo>
                <a:lnTo>
                  <a:pt x="116" y="154"/>
                </a:lnTo>
                <a:lnTo>
                  <a:pt x="115" y="161"/>
                </a:lnTo>
                <a:lnTo>
                  <a:pt x="111" y="168"/>
                </a:lnTo>
                <a:lnTo>
                  <a:pt x="107" y="172"/>
                </a:lnTo>
                <a:lnTo>
                  <a:pt x="101" y="176"/>
                </a:lnTo>
                <a:lnTo>
                  <a:pt x="95" y="179"/>
                </a:lnTo>
                <a:lnTo>
                  <a:pt x="86" y="180"/>
                </a:lnTo>
                <a:lnTo>
                  <a:pt x="78" y="182"/>
                </a:lnTo>
                <a:lnTo>
                  <a:pt x="25" y="182"/>
                </a:lnTo>
                <a:close/>
                <a:moveTo>
                  <a:pt x="25" y="87"/>
                </a:moveTo>
                <a:lnTo>
                  <a:pt x="25" y="23"/>
                </a:lnTo>
                <a:lnTo>
                  <a:pt x="72" y="23"/>
                </a:lnTo>
                <a:lnTo>
                  <a:pt x="81" y="23"/>
                </a:lnTo>
                <a:lnTo>
                  <a:pt x="88" y="26"/>
                </a:lnTo>
                <a:lnTo>
                  <a:pt x="96" y="28"/>
                </a:lnTo>
                <a:lnTo>
                  <a:pt x="100" y="31"/>
                </a:lnTo>
                <a:lnTo>
                  <a:pt x="104" y="35"/>
                </a:lnTo>
                <a:lnTo>
                  <a:pt x="107" y="41"/>
                </a:lnTo>
                <a:lnTo>
                  <a:pt x="108" y="47"/>
                </a:lnTo>
                <a:lnTo>
                  <a:pt x="109" y="55"/>
                </a:lnTo>
                <a:lnTo>
                  <a:pt x="108" y="63"/>
                </a:lnTo>
                <a:lnTo>
                  <a:pt x="107" y="70"/>
                </a:lnTo>
                <a:lnTo>
                  <a:pt x="104" y="74"/>
                </a:lnTo>
                <a:lnTo>
                  <a:pt x="100" y="79"/>
                </a:lnTo>
                <a:lnTo>
                  <a:pt x="95" y="83"/>
                </a:lnTo>
                <a:lnTo>
                  <a:pt x="87" y="85"/>
                </a:lnTo>
                <a:lnTo>
                  <a:pt x="80" y="87"/>
                </a:lnTo>
                <a:lnTo>
                  <a:pt x="70" y="87"/>
                </a:lnTo>
                <a:lnTo>
                  <a:pt x="25" y="87"/>
                </a:lnTo>
                <a:close/>
                <a:moveTo>
                  <a:pt x="0" y="207"/>
                </a:moveTo>
                <a:lnTo>
                  <a:pt x="80" y="207"/>
                </a:lnTo>
                <a:lnTo>
                  <a:pt x="95" y="206"/>
                </a:lnTo>
                <a:lnTo>
                  <a:pt x="106" y="203"/>
                </a:lnTo>
                <a:lnTo>
                  <a:pt x="118" y="198"/>
                </a:lnTo>
                <a:lnTo>
                  <a:pt x="126" y="190"/>
                </a:lnTo>
                <a:lnTo>
                  <a:pt x="134" y="182"/>
                </a:lnTo>
                <a:lnTo>
                  <a:pt x="139" y="171"/>
                </a:lnTo>
                <a:lnTo>
                  <a:pt x="142" y="158"/>
                </a:lnTo>
                <a:lnTo>
                  <a:pt x="143" y="146"/>
                </a:lnTo>
                <a:lnTo>
                  <a:pt x="142" y="136"/>
                </a:lnTo>
                <a:lnTo>
                  <a:pt x="141" y="127"/>
                </a:lnTo>
                <a:lnTo>
                  <a:pt x="138" y="119"/>
                </a:lnTo>
                <a:lnTo>
                  <a:pt x="134" y="112"/>
                </a:lnTo>
                <a:lnTo>
                  <a:pt x="128" y="106"/>
                </a:lnTo>
                <a:lnTo>
                  <a:pt x="123" y="101"/>
                </a:lnTo>
                <a:lnTo>
                  <a:pt x="116" y="98"/>
                </a:lnTo>
                <a:lnTo>
                  <a:pt x="108" y="95"/>
                </a:lnTo>
                <a:lnTo>
                  <a:pt x="115" y="92"/>
                </a:lnTo>
                <a:lnTo>
                  <a:pt x="120" y="88"/>
                </a:lnTo>
                <a:lnTo>
                  <a:pt x="124" y="84"/>
                </a:lnTo>
                <a:lnTo>
                  <a:pt x="128" y="78"/>
                </a:lnTo>
                <a:lnTo>
                  <a:pt x="130" y="72"/>
                </a:lnTo>
                <a:lnTo>
                  <a:pt x="132" y="65"/>
                </a:lnTo>
                <a:lnTo>
                  <a:pt x="135" y="58"/>
                </a:lnTo>
                <a:lnTo>
                  <a:pt x="135" y="51"/>
                </a:lnTo>
                <a:lnTo>
                  <a:pt x="134" y="38"/>
                </a:lnTo>
                <a:lnTo>
                  <a:pt x="131" y="28"/>
                </a:lnTo>
                <a:lnTo>
                  <a:pt x="126" y="20"/>
                </a:lnTo>
                <a:lnTo>
                  <a:pt x="120" y="13"/>
                </a:lnTo>
                <a:lnTo>
                  <a:pt x="111" y="7"/>
                </a:lnTo>
                <a:lnTo>
                  <a:pt x="102" y="3"/>
                </a:lnTo>
                <a:lnTo>
                  <a:pt x="89" y="1"/>
                </a:lnTo>
                <a:lnTo>
                  <a:pt x="7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1" name="Freeform 88"/>
          <p:cNvSpPr>
            <a:spLocks noEditPoints="1"/>
          </p:cNvSpPr>
          <p:nvPr/>
        </p:nvSpPr>
        <p:spPr bwMode="auto">
          <a:xfrm>
            <a:off x="2112963" y="1595438"/>
            <a:ext cx="57150" cy="84137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088917 h 159"/>
              <a:gd name="T24" fmla="*/ 2147483647 w 123"/>
              <a:gd name="T25" fmla="*/ 296254844 h 159"/>
              <a:gd name="T26" fmla="*/ 2147483647 w 123"/>
              <a:gd name="T27" fmla="*/ 296254844 h 159"/>
              <a:gd name="T28" fmla="*/ 2147483647 w 123"/>
              <a:gd name="T29" fmla="*/ 1778088917 h 159"/>
              <a:gd name="T30" fmla="*/ 1003001085 w 123"/>
              <a:gd name="T31" fmla="*/ 2147483647 h 159"/>
              <a:gd name="T32" fmla="*/ 100386530 w 123"/>
              <a:gd name="T33" fmla="*/ 2147483647 h 159"/>
              <a:gd name="T34" fmla="*/ 100386530 w 123"/>
              <a:gd name="T35" fmla="*/ 2147483647 h 159"/>
              <a:gd name="T36" fmla="*/ 1003001085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8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3"/>
                </a:lnTo>
                <a:lnTo>
                  <a:pt x="31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2"/>
                </a:lnTo>
                <a:lnTo>
                  <a:pt x="61" y="0"/>
                </a:lnTo>
                <a:lnTo>
                  <a:pt x="49" y="2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9" y="158"/>
                </a:lnTo>
                <a:lnTo>
                  <a:pt x="61" y="159"/>
                </a:lnTo>
                <a:lnTo>
                  <a:pt x="73" y="158"/>
                </a:lnTo>
                <a:lnTo>
                  <a:pt x="84" y="155"/>
                </a:lnTo>
                <a:lnTo>
                  <a:pt x="94" y="151"/>
                </a:lnTo>
                <a:lnTo>
                  <a:pt x="102" y="145"/>
                </a:lnTo>
                <a:lnTo>
                  <a:pt x="109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4"/>
                </a:lnTo>
                <a:lnTo>
                  <a:pt x="62" y="22"/>
                </a:lnTo>
                <a:lnTo>
                  <a:pt x="71" y="24"/>
                </a:lnTo>
                <a:lnTo>
                  <a:pt x="78" y="25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2" name="Rectangle 89"/>
          <p:cNvSpPr>
            <a:spLocks noChangeArrowheads="1"/>
          </p:cNvSpPr>
          <p:nvPr/>
        </p:nvSpPr>
        <p:spPr bwMode="auto">
          <a:xfrm>
            <a:off x="2182813" y="1568450"/>
            <a:ext cx="11112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53" name="Rectangle 90"/>
          <p:cNvSpPr>
            <a:spLocks noChangeArrowheads="1"/>
          </p:cNvSpPr>
          <p:nvPr/>
        </p:nvSpPr>
        <p:spPr bwMode="auto">
          <a:xfrm>
            <a:off x="2211388" y="1568450"/>
            <a:ext cx="9525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54" name="Freeform 91"/>
          <p:cNvSpPr>
            <a:spLocks noEditPoints="1"/>
          </p:cNvSpPr>
          <p:nvPr/>
        </p:nvSpPr>
        <p:spPr bwMode="auto">
          <a:xfrm>
            <a:off x="2233613" y="1595438"/>
            <a:ext cx="58737" cy="84137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088917 h 159"/>
              <a:gd name="T24" fmla="*/ 2147483647 w 124"/>
              <a:gd name="T25" fmla="*/ 296254844 h 159"/>
              <a:gd name="T26" fmla="*/ 2147483647 w 124"/>
              <a:gd name="T27" fmla="*/ 296254844 h 159"/>
              <a:gd name="T28" fmla="*/ 2147483647 w 124"/>
              <a:gd name="T29" fmla="*/ 1778088917 h 159"/>
              <a:gd name="T30" fmla="*/ 1062878226 w 124"/>
              <a:gd name="T31" fmla="*/ 2147483647 h 159"/>
              <a:gd name="T32" fmla="*/ 106355181 w 124"/>
              <a:gd name="T33" fmla="*/ 2147483647 h 159"/>
              <a:gd name="T34" fmla="*/ 106355181 w 124"/>
              <a:gd name="T35" fmla="*/ 2147483647 h 159"/>
              <a:gd name="T36" fmla="*/ 1062878226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100" y="108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3" y="131"/>
                </a:lnTo>
                <a:lnTo>
                  <a:pt x="77" y="133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2"/>
                </a:lnTo>
                <a:lnTo>
                  <a:pt x="42" y="128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6" y="98"/>
                </a:lnTo>
                <a:lnTo>
                  <a:pt x="25" y="88"/>
                </a:lnTo>
                <a:lnTo>
                  <a:pt x="124" y="88"/>
                </a:lnTo>
                <a:lnTo>
                  <a:pt x="124" y="76"/>
                </a:lnTo>
                <a:lnTo>
                  <a:pt x="123" y="60"/>
                </a:lnTo>
                <a:lnTo>
                  <a:pt x="120" y="43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2"/>
                </a:lnTo>
                <a:lnTo>
                  <a:pt x="62" y="0"/>
                </a:lnTo>
                <a:lnTo>
                  <a:pt x="49" y="2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5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5" y="113"/>
                </a:lnTo>
                <a:lnTo>
                  <a:pt x="10" y="127"/>
                </a:lnTo>
                <a:lnTo>
                  <a:pt x="17" y="138"/>
                </a:lnTo>
                <a:lnTo>
                  <a:pt x="26" y="147"/>
                </a:lnTo>
                <a:lnTo>
                  <a:pt x="36" y="153"/>
                </a:lnTo>
                <a:lnTo>
                  <a:pt x="49" y="158"/>
                </a:lnTo>
                <a:lnTo>
                  <a:pt x="62" y="159"/>
                </a:lnTo>
                <a:lnTo>
                  <a:pt x="73" y="158"/>
                </a:lnTo>
                <a:lnTo>
                  <a:pt x="85" y="155"/>
                </a:lnTo>
                <a:lnTo>
                  <a:pt x="94" y="151"/>
                </a:lnTo>
                <a:lnTo>
                  <a:pt x="103" y="145"/>
                </a:lnTo>
                <a:lnTo>
                  <a:pt x="109" y="138"/>
                </a:lnTo>
                <a:lnTo>
                  <a:pt x="115" y="128"/>
                </a:lnTo>
                <a:lnTo>
                  <a:pt x="120" y="119"/>
                </a:lnTo>
                <a:lnTo>
                  <a:pt x="122" y="108"/>
                </a:lnTo>
                <a:lnTo>
                  <a:pt x="100" y="108"/>
                </a:lnTo>
                <a:close/>
                <a:moveTo>
                  <a:pt x="25" y="67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2" y="28"/>
                </a:lnTo>
                <a:lnTo>
                  <a:pt x="48" y="25"/>
                </a:lnTo>
                <a:lnTo>
                  <a:pt x="54" y="24"/>
                </a:lnTo>
                <a:lnTo>
                  <a:pt x="63" y="22"/>
                </a:lnTo>
                <a:lnTo>
                  <a:pt x="71" y="24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100" y="67"/>
                </a:lnTo>
                <a:lnTo>
                  <a:pt x="25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5" name="Freeform 92"/>
          <p:cNvSpPr>
            <a:spLocks/>
          </p:cNvSpPr>
          <p:nvPr/>
        </p:nvSpPr>
        <p:spPr bwMode="auto">
          <a:xfrm>
            <a:off x="2338388" y="1568450"/>
            <a:ext cx="69850" cy="109538"/>
          </a:xfrm>
          <a:custGeom>
            <a:avLst/>
            <a:gdLst>
              <a:gd name="T0" fmla="*/ 0 w 149"/>
              <a:gd name="T1" fmla="*/ 2147483647 h 207"/>
              <a:gd name="T2" fmla="*/ 2147483647 w 149"/>
              <a:gd name="T3" fmla="*/ 2147483647 h 207"/>
              <a:gd name="T4" fmla="*/ 2147483647 w 149"/>
              <a:gd name="T5" fmla="*/ 2147483647 h 207"/>
              <a:gd name="T6" fmla="*/ 2147483647 w 149"/>
              <a:gd name="T7" fmla="*/ 2147483647 h 207"/>
              <a:gd name="T8" fmla="*/ 2147483647 w 149"/>
              <a:gd name="T9" fmla="*/ 2147483647 h 207"/>
              <a:gd name="T10" fmla="*/ 2147483647 w 149"/>
              <a:gd name="T11" fmla="*/ 2147483647 h 207"/>
              <a:gd name="T12" fmla="*/ 2147483647 w 149"/>
              <a:gd name="T13" fmla="*/ 0 h 207"/>
              <a:gd name="T14" fmla="*/ 2147483647 w 149"/>
              <a:gd name="T15" fmla="*/ 0 h 207"/>
              <a:gd name="T16" fmla="*/ 2147483647 w 149"/>
              <a:gd name="T17" fmla="*/ 2147483647 h 207"/>
              <a:gd name="T18" fmla="*/ 2147483647 w 149"/>
              <a:gd name="T19" fmla="*/ 2147483647 h 207"/>
              <a:gd name="T20" fmla="*/ 2147483647 w 149"/>
              <a:gd name="T21" fmla="*/ 0 h 207"/>
              <a:gd name="T22" fmla="*/ 0 w 149"/>
              <a:gd name="T23" fmla="*/ 0 h 207"/>
              <a:gd name="T24" fmla="*/ 0 w 149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49" h="207">
                <a:moveTo>
                  <a:pt x="0" y="207"/>
                </a:moveTo>
                <a:lnTo>
                  <a:pt x="25" y="207"/>
                </a:lnTo>
                <a:lnTo>
                  <a:pt x="25" y="111"/>
                </a:lnTo>
                <a:lnTo>
                  <a:pt x="123" y="111"/>
                </a:lnTo>
                <a:lnTo>
                  <a:pt x="123" y="207"/>
                </a:lnTo>
                <a:lnTo>
                  <a:pt x="149" y="207"/>
                </a:lnTo>
                <a:lnTo>
                  <a:pt x="149" y="0"/>
                </a:lnTo>
                <a:lnTo>
                  <a:pt x="123" y="0"/>
                </a:lnTo>
                <a:lnTo>
                  <a:pt x="123" y="85"/>
                </a:lnTo>
                <a:lnTo>
                  <a:pt x="25" y="85"/>
                </a:lnTo>
                <a:lnTo>
                  <a:pt x="25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6" name="Rectangle 93"/>
          <p:cNvSpPr>
            <a:spLocks noChangeArrowheads="1"/>
          </p:cNvSpPr>
          <p:nvPr/>
        </p:nvSpPr>
        <p:spPr bwMode="auto">
          <a:xfrm>
            <a:off x="2428875" y="1662113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57" name="Freeform 94"/>
          <p:cNvSpPr>
            <a:spLocks noEditPoints="1"/>
          </p:cNvSpPr>
          <p:nvPr/>
        </p:nvSpPr>
        <p:spPr bwMode="auto">
          <a:xfrm>
            <a:off x="1349375" y="1766888"/>
            <a:ext cx="60325" cy="104775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4" y="196"/>
                </a:lnTo>
                <a:lnTo>
                  <a:pt x="104" y="147"/>
                </a:lnTo>
                <a:lnTo>
                  <a:pt x="129" y="147"/>
                </a:lnTo>
                <a:lnTo>
                  <a:pt x="129" y="124"/>
                </a:lnTo>
                <a:lnTo>
                  <a:pt x="104" y="124"/>
                </a:lnTo>
                <a:lnTo>
                  <a:pt x="104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8" name="Freeform 95"/>
          <p:cNvSpPr>
            <a:spLocks noEditPoints="1"/>
          </p:cNvSpPr>
          <p:nvPr/>
        </p:nvSpPr>
        <p:spPr bwMode="auto">
          <a:xfrm>
            <a:off x="2036763" y="1760538"/>
            <a:ext cx="66675" cy="111125"/>
          </a:xfrm>
          <a:custGeom>
            <a:avLst/>
            <a:gdLst>
              <a:gd name="T0" fmla="*/ 0 w 144"/>
              <a:gd name="T1" fmla="*/ 2147483647 h 208"/>
              <a:gd name="T2" fmla="*/ 2147483647 w 144"/>
              <a:gd name="T3" fmla="*/ 2147483647 h 208"/>
              <a:gd name="T4" fmla="*/ 2147483647 w 144"/>
              <a:gd name="T5" fmla="*/ 2147483647 h 208"/>
              <a:gd name="T6" fmla="*/ 2147483647 w 144"/>
              <a:gd name="T7" fmla="*/ 2147483647 h 208"/>
              <a:gd name="T8" fmla="*/ 2147483647 w 144"/>
              <a:gd name="T9" fmla="*/ 2147483647 h 208"/>
              <a:gd name="T10" fmla="*/ 2147483647 w 144"/>
              <a:gd name="T11" fmla="*/ 2147483647 h 208"/>
              <a:gd name="T12" fmla="*/ 2147483647 w 144"/>
              <a:gd name="T13" fmla="*/ 2147483647 h 208"/>
              <a:gd name="T14" fmla="*/ 2147483647 w 144"/>
              <a:gd name="T15" fmla="*/ 2147483647 h 208"/>
              <a:gd name="T16" fmla="*/ 2147483647 w 144"/>
              <a:gd name="T17" fmla="*/ 2147483647 h 208"/>
              <a:gd name="T18" fmla="*/ 2147483647 w 144"/>
              <a:gd name="T19" fmla="*/ 2147483647 h 208"/>
              <a:gd name="T20" fmla="*/ 2147483647 w 144"/>
              <a:gd name="T21" fmla="*/ 2147483647 h 208"/>
              <a:gd name="T22" fmla="*/ 2147483647 w 144"/>
              <a:gd name="T23" fmla="*/ 2147483647 h 208"/>
              <a:gd name="T24" fmla="*/ 2147483647 w 144"/>
              <a:gd name="T25" fmla="*/ 2147483647 h 208"/>
              <a:gd name="T26" fmla="*/ 2147483647 w 144"/>
              <a:gd name="T27" fmla="*/ 2147483647 h 208"/>
              <a:gd name="T28" fmla="*/ 2147483647 w 144"/>
              <a:gd name="T29" fmla="*/ 2147483647 h 208"/>
              <a:gd name="T30" fmla="*/ 2147483647 w 144"/>
              <a:gd name="T31" fmla="*/ 2147483647 h 208"/>
              <a:gd name="T32" fmla="*/ 2147483647 w 144"/>
              <a:gd name="T33" fmla="*/ 2147483647 h 208"/>
              <a:gd name="T34" fmla="*/ 2147483647 w 144"/>
              <a:gd name="T35" fmla="*/ 2147483647 h 208"/>
              <a:gd name="T36" fmla="*/ 2147483647 w 144"/>
              <a:gd name="T37" fmla="*/ 2147483647 h 208"/>
              <a:gd name="T38" fmla="*/ 2147483647 w 144"/>
              <a:gd name="T39" fmla="*/ 2147483647 h 208"/>
              <a:gd name="T40" fmla="*/ 2147483647 w 144"/>
              <a:gd name="T41" fmla="*/ 2147483647 h 208"/>
              <a:gd name="T42" fmla="*/ 2147483647 w 144"/>
              <a:gd name="T43" fmla="*/ 2147483647 h 208"/>
              <a:gd name="T44" fmla="*/ 2147483647 w 144"/>
              <a:gd name="T45" fmla="*/ 2147483647 h 208"/>
              <a:gd name="T46" fmla="*/ 2147483647 w 144"/>
              <a:gd name="T47" fmla="*/ 1829880416 h 208"/>
              <a:gd name="T48" fmla="*/ 2147483647 w 144"/>
              <a:gd name="T49" fmla="*/ 609960317 h 208"/>
              <a:gd name="T50" fmla="*/ 2147483647 w 144"/>
              <a:gd name="T51" fmla="*/ 0 h 208"/>
              <a:gd name="T52" fmla="*/ 0 w 144"/>
              <a:gd name="T53" fmla="*/ 0 h 208"/>
              <a:gd name="T54" fmla="*/ 2147483647 w 144"/>
              <a:gd name="T55" fmla="*/ 2147483647 h 208"/>
              <a:gd name="T56" fmla="*/ 2147483647 w 144"/>
              <a:gd name="T57" fmla="*/ 2147483647 h 208"/>
              <a:gd name="T58" fmla="*/ 2147483647 w 144"/>
              <a:gd name="T59" fmla="*/ 2147483647 h 208"/>
              <a:gd name="T60" fmla="*/ 2147483647 w 144"/>
              <a:gd name="T61" fmla="*/ 2147483647 h 208"/>
              <a:gd name="T62" fmla="*/ 2147483647 w 144"/>
              <a:gd name="T63" fmla="*/ 2147483647 h 208"/>
              <a:gd name="T64" fmla="*/ 2147483647 w 144"/>
              <a:gd name="T65" fmla="*/ 2147483647 h 208"/>
              <a:gd name="T66" fmla="*/ 2147483647 w 144"/>
              <a:gd name="T67" fmla="*/ 2147483647 h 208"/>
              <a:gd name="T68" fmla="*/ 2147483647 w 144"/>
              <a:gd name="T69" fmla="*/ 2147483647 h 208"/>
              <a:gd name="T70" fmla="*/ 2147483647 w 144"/>
              <a:gd name="T71" fmla="*/ 2147483647 h 208"/>
              <a:gd name="T72" fmla="*/ 2147483647 w 144"/>
              <a:gd name="T73" fmla="*/ 2147483647 h 208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44" h="208">
                <a:moveTo>
                  <a:pt x="0" y="0"/>
                </a:moveTo>
                <a:lnTo>
                  <a:pt x="0" y="208"/>
                </a:lnTo>
                <a:lnTo>
                  <a:pt x="25" y="208"/>
                </a:lnTo>
                <a:lnTo>
                  <a:pt x="25" y="119"/>
                </a:lnTo>
                <a:lnTo>
                  <a:pt x="66" y="119"/>
                </a:lnTo>
                <a:lnTo>
                  <a:pt x="78" y="119"/>
                </a:lnTo>
                <a:lnTo>
                  <a:pt x="86" y="120"/>
                </a:lnTo>
                <a:lnTo>
                  <a:pt x="93" y="122"/>
                </a:lnTo>
                <a:lnTo>
                  <a:pt x="99" y="124"/>
                </a:lnTo>
                <a:lnTo>
                  <a:pt x="103" y="129"/>
                </a:lnTo>
                <a:lnTo>
                  <a:pt x="105" y="134"/>
                </a:lnTo>
                <a:lnTo>
                  <a:pt x="107" y="143"/>
                </a:lnTo>
                <a:lnTo>
                  <a:pt x="108" y="152"/>
                </a:lnTo>
                <a:lnTo>
                  <a:pt x="109" y="180"/>
                </a:lnTo>
                <a:lnTo>
                  <a:pt x="110" y="188"/>
                </a:lnTo>
                <a:lnTo>
                  <a:pt x="111" y="196"/>
                </a:lnTo>
                <a:lnTo>
                  <a:pt x="112" y="202"/>
                </a:lnTo>
                <a:lnTo>
                  <a:pt x="115" y="208"/>
                </a:lnTo>
                <a:lnTo>
                  <a:pt x="144" y="208"/>
                </a:lnTo>
                <a:lnTo>
                  <a:pt x="144" y="202"/>
                </a:lnTo>
                <a:lnTo>
                  <a:pt x="140" y="198"/>
                </a:lnTo>
                <a:lnTo>
                  <a:pt x="138" y="194"/>
                </a:lnTo>
                <a:lnTo>
                  <a:pt x="137" y="187"/>
                </a:lnTo>
                <a:lnTo>
                  <a:pt x="136" y="177"/>
                </a:lnTo>
                <a:lnTo>
                  <a:pt x="134" y="144"/>
                </a:lnTo>
                <a:lnTo>
                  <a:pt x="132" y="137"/>
                </a:lnTo>
                <a:lnTo>
                  <a:pt x="131" y="130"/>
                </a:lnTo>
                <a:lnTo>
                  <a:pt x="130" y="123"/>
                </a:lnTo>
                <a:lnTo>
                  <a:pt x="128" y="118"/>
                </a:lnTo>
                <a:lnTo>
                  <a:pt x="125" y="113"/>
                </a:lnTo>
                <a:lnTo>
                  <a:pt x="122" y="110"/>
                </a:lnTo>
                <a:lnTo>
                  <a:pt x="118" y="108"/>
                </a:lnTo>
                <a:lnTo>
                  <a:pt x="112" y="105"/>
                </a:lnTo>
                <a:lnTo>
                  <a:pt x="118" y="102"/>
                </a:lnTo>
                <a:lnTo>
                  <a:pt x="123" y="97"/>
                </a:lnTo>
                <a:lnTo>
                  <a:pt x="127" y="92"/>
                </a:lnTo>
                <a:lnTo>
                  <a:pt x="131" y="87"/>
                </a:lnTo>
                <a:lnTo>
                  <a:pt x="134" y="81"/>
                </a:lnTo>
                <a:lnTo>
                  <a:pt x="136" y="74"/>
                </a:lnTo>
                <a:lnTo>
                  <a:pt x="138" y="66"/>
                </a:lnTo>
                <a:lnTo>
                  <a:pt x="138" y="58"/>
                </a:lnTo>
                <a:lnTo>
                  <a:pt x="138" y="49"/>
                </a:lnTo>
                <a:lnTo>
                  <a:pt x="137" y="41"/>
                </a:lnTo>
                <a:lnTo>
                  <a:pt x="135" y="34"/>
                </a:lnTo>
                <a:lnTo>
                  <a:pt x="131" y="27"/>
                </a:lnTo>
                <a:lnTo>
                  <a:pt x="128" y="21"/>
                </a:lnTo>
                <a:lnTo>
                  <a:pt x="124" y="17"/>
                </a:lnTo>
                <a:lnTo>
                  <a:pt x="119" y="12"/>
                </a:lnTo>
                <a:lnTo>
                  <a:pt x="114" y="7"/>
                </a:lnTo>
                <a:lnTo>
                  <a:pt x="104" y="4"/>
                </a:lnTo>
                <a:lnTo>
                  <a:pt x="95" y="2"/>
                </a:lnTo>
                <a:lnTo>
                  <a:pt x="84" y="0"/>
                </a:lnTo>
                <a:lnTo>
                  <a:pt x="72" y="0"/>
                </a:lnTo>
                <a:lnTo>
                  <a:pt x="0" y="0"/>
                </a:lnTo>
                <a:close/>
                <a:moveTo>
                  <a:pt x="25" y="25"/>
                </a:moveTo>
                <a:lnTo>
                  <a:pt x="68" y="25"/>
                </a:lnTo>
                <a:lnTo>
                  <a:pt x="79" y="25"/>
                </a:lnTo>
                <a:lnTo>
                  <a:pt x="87" y="26"/>
                </a:lnTo>
                <a:lnTo>
                  <a:pt x="95" y="28"/>
                </a:lnTo>
                <a:lnTo>
                  <a:pt x="101" y="31"/>
                </a:lnTo>
                <a:lnTo>
                  <a:pt x="105" y="35"/>
                </a:lnTo>
                <a:lnTo>
                  <a:pt x="108" y="41"/>
                </a:lnTo>
                <a:lnTo>
                  <a:pt x="110" y="49"/>
                </a:lnTo>
                <a:lnTo>
                  <a:pt x="111" y="59"/>
                </a:lnTo>
                <a:lnTo>
                  <a:pt x="110" y="68"/>
                </a:lnTo>
                <a:lnTo>
                  <a:pt x="109" y="76"/>
                </a:lnTo>
                <a:lnTo>
                  <a:pt x="105" y="82"/>
                </a:lnTo>
                <a:lnTo>
                  <a:pt x="101" y="87"/>
                </a:lnTo>
                <a:lnTo>
                  <a:pt x="95" y="90"/>
                </a:lnTo>
                <a:lnTo>
                  <a:pt x="87" y="92"/>
                </a:lnTo>
                <a:lnTo>
                  <a:pt x="79" y="95"/>
                </a:lnTo>
                <a:lnTo>
                  <a:pt x="68" y="95"/>
                </a:lnTo>
                <a:lnTo>
                  <a:pt x="25" y="95"/>
                </a:lnTo>
                <a:lnTo>
                  <a:pt x="25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59" name="Freeform 96"/>
          <p:cNvSpPr>
            <a:spLocks noEditPoints="1"/>
          </p:cNvSpPr>
          <p:nvPr/>
        </p:nvSpPr>
        <p:spPr bwMode="auto">
          <a:xfrm>
            <a:off x="2112963" y="1789113"/>
            <a:ext cx="60325" cy="84137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510008869 h 158"/>
              <a:gd name="T52" fmla="*/ 2147483647 w 129"/>
              <a:gd name="T53" fmla="*/ 302001774 h 158"/>
              <a:gd name="T54" fmla="*/ 2147483647 w 129"/>
              <a:gd name="T55" fmla="*/ 0 h 158"/>
              <a:gd name="T56" fmla="*/ 2147483647 w 129"/>
              <a:gd name="T57" fmla="*/ 453144309 h 158"/>
              <a:gd name="T58" fmla="*/ 2147468055 w 129"/>
              <a:gd name="T59" fmla="*/ 1963153178 h 158"/>
              <a:gd name="T60" fmla="*/ 1124905995 w 129"/>
              <a:gd name="T61" fmla="*/ 2147483647 h 158"/>
              <a:gd name="T62" fmla="*/ 613624965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227249462 w 129"/>
              <a:gd name="T93" fmla="*/ 2147483647 h 158"/>
              <a:gd name="T94" fmla="*/ 306812482 w 129"/>
              <a:gd name="T95" fmla="*/ 2147483647 h 158"/>
              <a:gd name="T96" fmla="*/ 0 w 129"/>
              <a:gd name="T97" fmla="*/ 2147483647 h 158"/>
              <a:gd name="T98" fmla="*/ 306812482 w 129"/>
              <a:gd name="T99" fmla="*/ 2147483647 h 158"/>
              <a:gd name="T100" fmla="*/ 1227249462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0"/>
                </a:lnTo>
                <a:lnTo>
                  <a:pt x="65" y="134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1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30" y="95"/>
                </a:lnTo>
                <a:lnTo>
                  <a:pt x="33" y="92"/>
                </a:lnTo>
                <a:lnTo>
                  <a:pt x="37" y="90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1" y="84"/>
                </a:lnTo>
                <a:lnTo>
                  <a:pt x="81" y="81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4"/>
                </a:lnTo>
                <a:lnTo>
                  <a:pt x="105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5"/>
                </a:lnTo>
                <a:lnTo>
                  <a:pt x="107" y="17"/>
                </a:lnTo>
                <a:lnTo>
                  <a:pt x="101" y="10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3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1" y="37"/>
                </a:lnTo>
                <a:lnTo>
                  <a:pt x="33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9" y="35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4" y="59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2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40"/>
                </a:lnTo>
                <a:lnTo>
                  <a:pt x="12" y="147"/>
                </a:lnTo>
                <a:lnTo>
                  <a:pt x="18" y="151"/>
                </a:lnTo>
                <a:lnTo>
                  <a:pt x="25" y="155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1" y="152"/>
                </a:lnTo>
                <a:lnTo>
                  <a:pt x="82" y="144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0" name="Freeform 97"/>
          <p:cNvSpPr>
            <a:spLocks/>
          </p:cNvSpPr>
          <p:nvPr/>
        </p:nvSpPr>
        <p:spPr bwMode="auto">
          <a:xfrm>
            <a:off x="2176463" y="1790700"/>
            <a:ext cx="60325" cy="114300"/>
          </a:xfrm>
          <a:custGeom>
            <a:avLst/>
            <a:gdLst>
              <a:gd name="T0" fmla="*/ 2147483647 w 128"/>
              <a:gd name="T1" fmla="*/ 0 h 215"/>
              <a:gd name="T2" fmla="*/ 2147483647 w 128"/>
              <a:gd name="T3" fmla="*/ 2147483647 h 215"/>
              <a:gd name="T4" fmla="*/ 2147483647 w 128"/>
              <a:gd name="T5" fmla="*/ 0 h 215"/>
              <a:gd name="T6" fmla="*/ 0 w 128"/>
              <a:gd name="T7" fmla="*/ 0 h 215"/>
              <a:gd name="T8" fmla="*/ 2147483647 w 128"/>
              <a:gd name="T9" fmla="*/ 2147483647 h 215"/>
              <a:gd name="T10" fmla="*/ 2147483647 w 128"/>
              <a:gd name="T11" fmla="*/ 2147483647 h 215"/>
              <a:gd name="T12" fmla="*/ 2147483647 w 128"/>
              <a:gd name="T13" fmla="*/ 2147483647 h 215"/>
              <a:gd name="T14" fmla="*/ 2147483647 w 128"/>
              <a:gd name="T15" fmla="*/ 2147483647 h 215"/>
              <a:gd name="T16" fmla="*/ 2147483647 w 128"/>
              <a:gd name="T17" fmla="*/ 2147483647 h 215"/>
              <a:gd name="T18" fmla="*/ 2147483647 w 128"/>
              <a:gd name="T19" fmla="*/ 2147483647 h 215"/>
              <a:gd name="T20" fmla="*/ 2147483647 w 128"/>
              <a:gd name="T21" fmla="*/ 2147483647 h 215"/>
              <a:gd name="T22" fmla="*/ 1674957087 w 128"/>
              <a:gd name="T23" fmla="*/ 2147483647 h 215"/>
              <a:gd name="T24" fmla="*/ 1674957087 w 128"/>
              <a:gd name="T25" fmla="*/ 2147483647 h 215"/>
              <a:gd name="T26" fmla="*/ 2147483647 w 128"/>
              <a:gd name="T27" fmla="*/ 2147483647 h 215"/>
              <a:gd name="T28" fmla="*/ 2147483647 w 128"/>
              <a:gd name="T29" fmla="*/ 2147483647 h 215"/>
              <a:gd name="T30" fmla="*/ 2147483647 w 128"/>
              <a:gd name="T31" fmla="*/ 2147483647 h 215"/>
              <a:gd name="T32" fmla="*/ 2147483647 w 128"/>
              <a:gd name="T33" fmla="*/ 2147483647 h 215"/>
              <a:gd name="T34" fmla="*/ 2147483647 w 128"/>
              <a:gd name="T35" fmla="*/ 2147483647 h 215"/>
              <a:gd name="T36" fmla="*/ 2147483647 w 128"/>
              <a:gd name="T37" fmla="*/ 2147483647 h 215"/>
              <a:gd name="T38" fmla="*/ 2147483647 w 128"/>
              <a:gd name="T39" fmla="*/ 2147483647 h 215"/>
              <a:gd name="T40" fmla="*/ 2147483647 w 128"/>
              <a:gd name="T41" fmla="*/ 2147483647 h 215"/>
              <a:gd name="T42" fmla="*/ 2147483647 w 128"/>
              <a:gd name="T43" fmla="*/ 2147483647 h 215"/>
              <a:gd name="T44" fmla="*/ 2147483647 w 128"/>
              <a:gd name="T45" fmla="*/ 2147483647 h 215"/>
              <a:gd name="T46" fmla="*/ 2147483647 w 128"/>
              <a:gd name="T47" fmla="*/ 0 h 215"/>
              <a:gd name="T48" fmla="*/ 2147483647 w 128"/>
              <a:gd name="T49" fmla="*/ 0 h 21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128" h="215">
                <a:moveTo>
                  <a:pt x="102" y="0"/>
                </a:moveTo>
                <a:lnTo>
                  <a:pt x="64" y="123"/>
                </a:lnTo>
                <a:lnTo>
                  <a:pt x="25" y="0"/>
                </a:lnTo>
                <a:lnTo>
                  <a:pt x="0" y="0"/>
                </a:lnTo>
                <a:lnTo>
                  <a:pt x="52" y="160"/>
                </a:lnTo>
                <a:lnTo>
                  <a:pt x="46" y="177"/>
                </a:lnTo>
                <a:lnTo>
                  <a:pt x="43" y="183"/>
                </a:lnTo>
                <a:lnTo>
                  <a:pt x="40" y="188"/>
                </a:lnTo>
                <a:lnTo>
                  <a:pt x="35" y="189"/>
                </a:lnTo>
                <a:lnTo>
                  <a:pt x="28" y="190"/>
                </a:lnTo>
                <a:lnTo>
                  <a:pt x="22" y="189"/>
                </a:lnTo>
                <a:lnTo>
                  <a:pt x="16" y="188"/>
                </a:lnTo>
                <a:lnTo>
                  <a:pt x="16" y="212"/>
                </a:lnTo>
                <a:lnTo>
                  <a:pt x="22" y="213"/>
                </a:lnTo>
                <a:lnTo>
                  <a:pt x="30" y="215"/>
                </a:lnTo>
                <a:lnTo>
                  <a:pt x="38" y="215"/>
                </a:lnTo>
                <a:lnTo>
                  <a:pt x="44" y="212"/>
                </a:lnTo>
                <a:lnTo>
                  <a:pt x="51" y="210"/>
                </a:lnTo>
                <a:lnTo>
                  <a:pt x="55" y="205"/>
                </a:lnTo>
                <a:lnTo>
                  <a:pt x="59" y="200"/>
                </a:lnTo>
                <a:lnTo>
                  <a:pt x="63" y="193"/>
                </a:lnTo>
                <a:lnTo>
                  <a:pt x="66" y="184"/>
                </a:lnTo>
                <a:lnTo>
                  <a:pt x="70" y="175"/>
                </a:lnTo>
                <a:lnTo>
                  <a:pt x="128" y="0"/>
                </a:lnTo>
                <a:lnTo>
                  <a:pt x="102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1" name="Freeform 98"/>
          <p:cNvSpPr>
            <a:spLocks/>
          </p:cNvSpPr>
          <p:nvPr/>
        </p:nvSpPr>
        <p:spPr bwMode="auto">
          <a:xfrm>
            <a:off x="2244725" y="1789113"/>
            <a:ext cx="88900" cy="82550"/>
          </a:xfrm>
          <a:custGeom>
            <a:avLst/>
            <a:gdLst>
              <a:gd name="T0" fmla="*/ 2147483647 w 189"/>
              <a:gd name="T1" fmla="*/ 2147483647 h 155"/>
              <a:gd name="T2" fmla="*/ 2147483647 w 189"/>
              <a:gd name="T3" fmla="*/ 2147483647 h 155"/>
              <a:gd name="T4" fmla="*/ 2147483647 w 189"/>
              <a:gd name="T5" fmla="*/ 2147483647 h 155"/>
              <a:gd name="T6" fmla="*/ 2147483647 w 189"/>
              <a:gd name="T7" fmla="*/ 2147483647 h 155"/>
              <a:gd name="T8" fmla="*/ 2147483647 w 189"/>
              <a:gd name="T9" fmla="*/ 906236563 h 155"/>
              <a:gd name="T10" fmla="*/ 2147483647 w 189"/>
              <a:gd name="T11" fmla="*/ 0 h 155"/>
              <a:gd name="T12" fmla="*/ 2147483647 w 189"/>
              <a:gd name="T13" fmla="*/ 906236563 h 155"/>
              <a:gd name="T14" fmla="*/ 2147483647 w 189"/>
              <a:gd name="T15" fmla="*/ 2147483647 h 155"/>
              <a:gd name="T16" fmla="*/ 2147483647 w 189"/>
              <a:gd name="T17" fmla="*/ 1963937996 h 155"/>
              <a:gd name="T18" fmla="*/ 2147483647 w 189"/>
              <a:gd name="T19" fmla="*/ 906236563 h 155"/>
              <a:gd name="T20" fmla="*/ 2147483647 w 189"/>
              <a:gd name="T21" fmla="*/ 151181005 h 155"/>
              <a:gd name="T22" fmla="*/ 2147483647 w 189"/>
              <a:gd name="T23" fmla="*/ 0 h 155"/>
              <a:gd name="T24" fmla="*/ 2147483647 w 189"/>
              <a:gd name="T25" fmla="*/ 151181005 h 155"/>
              <a:gd name="T26" fmla="*/ 2147483647 w 189"/>
              <a:gd name="T27" fmla="*/ 906236563 h 155"/>
              <a:gd name="T28" fmla="*/ 2147483647 w 189"/>
              <a:gd name="T29" fmla="*/ 2114835668 h 155"/>
              <a:gd name="T30" fmla="*/ 2147483647 w 189"/>
              <a:gd name="T31" fmla="*/ 2147483647 h 155"/>
              <a:gd name="T32" fmla="*/ 0 w 189"/>
              <a:gd name="T33" fmla="*/ 453260214 h 155"/>
              <a:gd name="T34" fmla="*/ 2147483647 w 189"/>
              <a:gd name="T35" fmla="*/ 2147483647 h 155"/>
              <a:gd name="T36" fmla="*/ 2147483647 w 189"/>
              <a:gd name="T37" fmla="*/ 2147483647 h 155"/>
              <a:gd name="T38" fmla="*/ 2147483647 w 189"/>
              <a:gd name="T39" fmla="*/ 2147483647 h 155"/>
              <a:gd name="T40" fmla="*/ 2147483647 w 189"/>
              <a:gd name="T41" fmla="*/ 2147483647 h 155"/>
              <a:gd name="T42" fmla="*/ 2147483647 w 189"/>
              <a:gd name="T43" fmla="*/ 2147483647 h 155"/>
              <a:gd name="T44" fmla="*/ 2147483647 w 189"/>
              <a:gd name="T45" fmla="*/ 2147483647 h 155"/>
              <a:gd name="T46" fmla="*/ 2147483647 w 189"/>
              <a:gd name="T47" fmla="*/ 2147483647 h 155"/>
              <a:gd name="T48" fmla="*/ 2147483647 w 189"/>
              <a:gd name="T49" fmla="*/ 2147483647 h 155"/>
              <a:gd name="T50" fmla="*/ 2147483647 w 189"/>
              <a:gd name="T51" fmla="*/ 2147483647 h 155"/>
              <a:gd name="T52" fmla="*/ 2147483647 w 189"/>
              <a:gd name="T53" fmla="*/ 2147483647 h 155"/>
              <a:gd name="T54" fmla="*/ 2147483647 w 189"/>
              <a:gd name="T55" fmla="*/ 2147483647 h 155"/>
              <a:gd name="T56" fmla="*/ 2147483647 w 189"/>
              <a:gd name="T57" fmla="*/ 2147483647 h 155"/>
              <a:gd name="T58" fmla="*/ 2147483647 w 189"/>
              <a:gd name="T59" fmla="*/ 2147483647 h 155"/>
              <a:gd name="T60" fmla="*/ 2147483647 w 189"/>
              <a:gd name="T61" fmla="*/ 2147483647 h 155"/>
              <a:gd name="T62" fmla="*/ 2147483647 w 189"/>
              <a:gd name="T63" fmla="*/ 2147483647 h 155"/>
              <a:gd name="T64" fmla="*/ 2147483647 w 189"/>
              <a:gd name="T65" fmla="*/ 2147483647 h 155"/>
              <a:gd name="T66" fmla="*/ 2147483647 w 189"/>
              <a:gd name="T67" fmla="*/ 2147483647 h 155"/>
              <a:gd name="T68" fmla="*/ 2147483647 w 189"/>
              <a:gd name="T69" fmla="*/ 2147483647 h 155"/>
              <a:gd name="T70" fmla="*/ 2147483647 w 189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89" h="155">
                <a:moveTo>
                  <a:pt x="166" y="155"/>
                </a:moveTo>
                <a:lnTo>
                  <a:pt x="189" y="155"/>
                </a:lnTo>
                <a:lnTo>
                  <a:pt x="189" y="64"/>
                </a:lnTo>
                <a:lnTo>
                  <a:pt x="189" y="59"/>
                </a:lnTo>
                <a:lnTo>
                  <a:pt x="189" y="48"/>
                </a:lnTo>
                <a:lnTo>
                  <a:pt x="188" y="38"/>
                </a:lnTo>
                <a:lnTo>
                  <a:pt x="187" y="29"/>
                </a:lnTo>
                <a:lnTo>
                  <a:pt x="184" y="21"/>
                </a:lnTo>
                <a:lnTo>
                  <a:pt x="178" y="12"/>
                </a:lnTo>
                <a:lnTo>
                  <a:pt x="169" y="6"/>
                </a:lnTo>
                <a:lnTo>
                  <a:pt x="159" y="1"/>
                </a:lnTo>
                <a:lnTo>
                  <a:pt x="146" y="0"/>
                </a:lnTo>
                <a:lnTo>
                  <a:pt x="132" y="1"/>
                </a:lnTo>
                <a:lnTo>
                  <a:pt x="121" y="6"/>
                </a:lnTo>
                <a:lnTo>
                  <a:pt x="111" y="13"/>
                </a:lnTo>
                <a:lnTo>
                  <a:pt x="102" y="23"/>
                </a:lnTo>
                <a:lnTo>
                  <a:pt x="99" y="17"/>
                </a:lnTo>
                <a:lnTo>
                  <a:pt x="95" y="13"/>
                </a:lnTo>
                <a:lnTo>
                  <a:pt x="90" y="9"/>
                </a:lnTo>
                <a:lnTo>
                  <a:pt x="86" y="6"/>
                </a:lnTo>
                <a:lnTo>
                  <a:pt x="82" y="3"/>
                </a:lnTo>
                <a:lnTo>
                  <a:pt x="77" y="1"/>
                </a:lnTo>
                <a:lnTo>
                  <a:pt x="70" y="0"/>
                </a:lnTo>
                <a:lnTo>
                  <a:pt x="64" y="0"/>
                </a:lnTo>
                <a:lnTo>
                  <a:pt x="58" y="0"/>
                </a:lnTo>
                <a:lnTo>
                  <a:pt x="51" y="1"/>
                </a:lnTo>
                <a:lnTo>
                  <a:pt x="45" y="3"/>
                </a:lnTo>
                <a:lnTo>
                  <a:pt x="40" y="6"/>
                </a:lnTo>
                <a:lnTo>
                  <a:pt x="34" y="9"/>
                </a:lnTo>
                <a:lnTo>
                  <a:pt x="30" y="14"/>
                </a:lnTo>
                <a:lnTo>
                  <a:pt x="26" y="19"/>
                </a:lnTo>
                <a:lnTo>
                  <a:pt x="22" y="24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5"/>
                </a:lnTo>
                <a:lnTo>
                  <a:pt x="24" y="56"/>
                </a:lnTo>
                <a:lnTo>
                  <a:pt x="25" y="46"/>
                </a:lnTo>
                <a:lnTo>
                  <a:pt x="28" y="39"/>
                </a:lnTo>
                <a:lnTo>
                  <a:pt x="32" y="34"/>
                </a:lnTo>
                <a:lnTo>
                  <a:pt x="38" y="29"/>
                </a:lnTo>
                <a:lnTo>
                  <a:pt x="43" y="25"/>
                </a:lnTo>
                <a:lnTo>
                  <a:pt x="50" y="23"/>
                </a:lnTo>
                <a:lnTo>
                  <a:pt x="58" y="22"/>
                </a:lnTo>
                <a:lnTo>
                  <a:pt x="65" y="23"/>
                </a:lnTo>
                <a:lnTo>
                  <a:pt x="70" y="24"/>
                </a:lnTo>
                <a:lnTo>
                  <a:pt x="74" y="28"/>
                </a:lnTo>
                <a:lnTo>
                  <a:pt x="78" y="31"/>
                </a:lnTo>
                <a:lnTo>
                  <a:pt x="81" y="37"/>
                </a:lnTo>
                <a:lnTo>
                  <a:pt x="82" y="44"/>
                </a:lnTo>
                <a:lnTo>
                  <a:pt x="83" y="52"/>
                </a:lnTo>
                <a:lnTo>
                  <a:pt x="83" y="62"/>
                </a:lnTo>
                <a:lnTo>
                  <a:pt x="83" y="155"/>
                </a:lnTo>
                <a:lnTo>
                  <a:pt x="106" y="155"/>
                </a:lnTo>
                <a:lnTo>
                  <a:pt x="106" y="65"/>
                </a:lnTo>
                <a:lnTo>
                  <a:pt x="107" y="56"/>
                </a:lnTo>
                <a:lnTo>
                  <a:pt x="108" y="46"/>
                </a:lnTo>
                <a:lnTo>
                  <a:pt x="111" y="39"/>
                </a:lnTo>
                <a:lnTo>
                  <a:pt x="116" y="34"/>
                </a:lnTo>
                <a:lnTo>
                  <a:pt x="121" y="29"/>
                </a:lnTo>
                <a:lnTo>
                  <a:pt x="126" y="24"/>
                </a:lnTo>
                <a:lnTo>
                  <a:pt x="134" y="23"/>
                </a:lnTo>
                <a:lnTo>
                  <a:pt x="141" y="22"/>
                </a:lnTo>
                <a:lnTo>
                  <a:pt x="148" y="23"/>
                </a:lnTo>
                <a:lnTo>
                  <a:pt x="154" y="24"/>
                </a:lnTo>
                <a:lnTo>
                  <a:pt x="158" y="28"/>
                </a:lnTo>
                <a:lnTo>
                  <a:pt x="161" y="31"/>
                </a:lnTo>
                <a:lnTo>
                  <a:pt x="164" y="37"/>
                </a:lnTo>
                <a:lnTo>
                  <a:pt x="165" y="44"/>
                </a:lnTo>
                <a:lnTo>
                  <a:pt x="166" y="52"/>
                </a:lnTo>
                <a:lnTo>
                  <a:pt x="166" y="62"/>
                </a:lnTo>
                <a:lnTo>
                  <a:pt x="166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2" name="Freeform 99"/>
          <p:cNvSpPr>
            <a:spLocks noEditPoints="1"/>
          </p:cNvSpPr>
          <p:nvPr/>
        </p:nvSpPr>
        <p:spPr bwMode="auto">
          <a:xfrm>
            <a:off x="2346325" y="1789113"/>
            <a:ext cx="61913" cy="84137"/>
          </a:xfrm>
          <a:custGeom>
            <a:avLst/>
            <a:gdLst>
              <a:gd name="T0" fmla="*/ 105652880 w 131"/>
              <a:gd name="T1" fmla="*/ 2147483647 h 158"/>
              <a:gd name="T2" fmla="*/ 950207641 w 131"/>
              <a:gd name="T3" fmla="*/ 2147483647 h 158"/>
              <a:gd name="T4" fmla="*/ 2147483647 w 131"/>
              <a:gd name="T5" fmla="*/ 2147483647 h 158"/>
              <a:gd name="T6" fmla="*/ 2147483647 w 131"/>
              <a:gd name="T7" fmla="*/ 2147483647 h 158"/>
              <a:gd name="T8" fmla="*/ 2147483647 w 131"/>
              <a:gd name="T9" fmla="*/ 2147483647 h 158"/>
              <a:gd name="T10" fmla="*/ 2147483647 w 131"/>
              <a:gd name="T11" fmla="*/ 2147483647 h 158"/>
              <a:gd name="T12" fmla="*/ 2147483647 w 131"/>
              <a:gd name="T13" fmla="*/ 2147483647 h 158"/>
              <a:gd name="T14" fmla="*/ 2147483647 w 131"/>
              <a:gd name="T15" fmla="*/ 2147483647 h 158"/>
              <a:gd name="T16" fmla="*/ 2147483647 w 131"/>
              <a:gd name="T17" fmla="*/ 2147483647 h 158"/>
              <a:gd name="T18" fmla="*/ 2147483647 w 131"/>
              <a:gd name="T19" fmla="*/ 2147483647 h 158"/>
              <a:gd name="T20" fmla="*/ 2147483647 w 131"/>
              <a:gd name="T21" fmla="*/ 1812010643 h 158"/>
              <a:gd name="T22" fmla="*/ 2147483647 w 131"/>
              <a:gd name="T23" fmla="*/ 151142535 h 158"/>
              <a:gd name="T24" fmla="*/ 2147483647 w 131"/>
              <a:gd name="T25" fmla="*/ 151142535 h 158"/>
              <a:gd name="T26" fmla="*/ 2147483647 w 131"/>
              <a:gd name="T27" fmla="*/ 1812010643 h 158"/>
              <a:gd name="T28" fmla="*/ 950207641 w 131"/>
              <a:gd name="T29" fmla="*/ 2147483647 h 158"/>
              <a:gd name="T30" fmla="*/ 105652880 w 131"/>
              <a:gd name="T31" fmla="*/ 2147483647 h 158"/>
              <a:gd name="T32" fmla="*/ 2147483647 w 131"/>
              <a:gd name="T33" fmla="*/ 2147483647 h 158"/>
              <a:gd name="T34" fmla="*/ 2147483647 w 131"/>
              <a:gd name="T35" fmla="*/ 2147483647 h 158"/>
              <a:gd name="T36" fmla="*/ 2147483647 w 131"/>
              <a:gd name="T37" fmla="*/ 2147483647 h 158"/>
              <a:gd name="T38" fmla="*/ 2147483647 w 131"/>
              <a:gd name="T39" fmla="*/ 2147483647 h 158"/>
              <a:gd name="T40" fmla="*/ 2147483647 w 131"/>
              <a:gd name="T41" fmla="*/ 2147483647 h 158"/>
              <a:gd name="T42" fmla="*/ 2147483647 w 131"/>
              <a:gd name="T43" fmla="*/ 2147483647 h 158"/>
              <a:gd name="T44" fmla="*/ 2147483647 w 131"/>
              <a:gd name="T45" fmla="*/ 2147483647 h 158"/>
              <a:gd name="T46" fmla="*/ 2147483647 w 131"/>
              <a:gd name="T47" fmla="*/ 2147483647 h 158"/>
              <a:gd name="T48" fmla="*/ 2147483647 w 131"/>
              <a:gd name="T49" fmla="*/ 2147483647 h 158"/>
              <a:gd name="T50" fmla="*/ 2147483647 w 131"/>
              <a:gd name="T51" fmla="*/ 2147483647 h 158"/>
              <a:gd name="T52" fmla="*/ 2147483647 w 131"/>
              <a:gd name="T53" fmla="*/ 2147483647 h 158"/>
              <a:gd name="T54" fmla="*/ 2147483647 w 131"/>
              <a:gd name="T55" fmla="*/ 2147483647 h 158"/>
              <a:gd name="T56" fmla="*/ 2147483647 w 131"/>
              <a:gd name="T57" fmla="*/ 2147483647 h 158"/>
              <a:gd name="T58" fmla="*/ 2147483647 w 131"/>
              <a:gd name="T59" fmla="*/ 2147483647 h 158"/>
              <a:gd name="T60" fmla="*/ 2147483647 w 131"/>
              <a:gd name="T61" fmla="*/ 2147483647 h 158"/>
              <a:gd name="T62" fmla="*/ 2147483647 w 131"/>
              <a:gd name="T63" fmla="*/ 2147483647 h 158"/>
              <a:gd name="T64" fmla="*/ 2147483647 w 13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8">
                <a:moveTo>
                  <a:pt x="0" y="79"/>
                </a:moveTo>
                <a:lnTo>
                  <a:pt x="1" y="97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6" y="147"/>
                </a:lnTo>
                <a:lnTo>
                  <a:pt x="38" y="152"/>
                </a:lnTo>
                <a:lnTo>
                  <a:pt x="50" y="157"/>
                </a:lnTo>
                <a:lnTo>
                  <a:pt x="65" y="158"/>
                </a:lnTo>
                <a:lnTo>
                  <a:pt x="80" y="157"/>
                </a:lnTo>
                <a:lnTo>
                  <a:pt x="93" y="152"/>
                </a:lnTo>
                <a:lnTo>
                  <a:pt x="104" y="147"/>
                </a:lnTo>
                <a:lnTo>
                  <a:pt x="114" y="137"/>
                </a:lnTo>
                <a:lnTo>
                  <a:pt x="121" y="127"/>
                </a:lnTo>
                <a:lnTo>
                  <a:pt x="126" y="113"/>
                </a:lnTo>
                <a:lnTo>
                  <a:pt x="129" y="97"/>
                </a:lnTo>
                <a:lnTo>
                  <a:pt x="131" y="79"/>
                </a:lnTo>
                <a:lnTo>
                  <a:pt x="129" y="62"/>
                </a:lnTo>
                <a:lnTo>
                  <a:pt x="126" y="45"/>
                </a:lnTo>
                <a:lnTo>
                  <a:pt x="121" y="31"/>
                </a:lnTo>
                <a:lnTo>
                  <a:pt x="114" y="21"/>
                </a:lnTo>
                <a:lnTo>
                  <a:pt x="104" y="12"/>
                </a:lnTo>
                <a:lnTo>
                  <a:pt x="93" y="6"/>
                </a:lnTo>
                <a:lnTo>
                  <a:pt x="80" y="1"/>
                </a:lnTo>
                <a:lnTo>
                  <a:pt x="65" y="0"/>
                </a:lnTo>
                <a:lnTo>
                  <a:pt x="50" y="1"/>
                </a:lnTo>
                <a:lnTo>
                  <a:pt x="38" y="6"/>
                </a:lnTo>
                <a:lnTo>
                  <a:pt x="26" y="12"/>
                </a:lnTo>
                <a:lnTo>
                  <a:pt x="17" y="21"/>
                </a:lnTo>
                <a:lnTo>
                  <a:pt x="9" y="31"/>
                </a:lnTo>
                <a:lnTo>
                  <a:pt x="4" y="45"/>
                </a:lnTo>
                <a:lnTo>
                  <a:pt x="1" y="62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4" y="66"/>
                </a:lnTo>
                <a:lnTo>
                  <a:pt x="26" y="55"/>
                </a:lnTo>
                <a:lnTo>
                  <a:pt x="29" y="45"/>
                </a:lnTo>
                <a:lnTo>
                  <a:pt x="34" y="37"/>
                </a:lnTo>
                <a:lnTo>
                  <a:pt x="40" y="30"/>
                </a:lnTo>
                <a:lnTo>
                  <a:pt x="47" y="25"/>
                </a:lnTo>
                <a:lnTo>
                  <a:pt x="56" y="23"/>
                </a:lnTo>
                <a:lnTo>
                  <a:pt x="65" y="22"/>
                </a:lnTo>
                <a:lnTo>
                  <a:pt x="75" y="23"/>
                </a:lnTo>
                <a:lnTo>
                  <a:pt x="83" y="25"/>
                </a:lnTo>
                <a:lnTo>
                  <a:pt x="89" y="30"/>
                </a:lnTo>
                <a:lnTo>
                  <a:pt x="96" y="37"/>
                </a:lnTo>
                <a:lnTo>
                  <a:pt x="100" y="45"/>
                </a:lnTo>
                <a:lnTo>
                  <a:pt x="103" y="55"/>
                </a:lnTo>
                <a:lnTo>
                  <a:pt x="105" y="66"/>
                </a:lnTo>
                <a:lnTo>
                  <a:pt x="106" y="79"/>
                </a:lnTo>
                <a:lnTo>
                  <a:pt x="105" y="92"/>
                </a:lnTo>
                <a:lnTo>
                  <a:pt x="103" y="104"/>
                </a:lnTo>
                <a:lnTo>
                  <a:pt x="100" y="114"/>
                </a:lnTo>
                <a:lnTo>
                  <a:pt x="96" y="121"/>
                </a:lnTo>
                <a:lnTo>
                  <a:pt x="89" y="128"/>
                </a:lnTo>
                <a:lnTo>
                  <a:pt x="83" y="133"/>
                </a:lnTo>
                <a:lnTo>
                  <a:pt x="75" y="135"/>
                </a:lnTo>
                <a:lnTo>
                  <a:pt x="65" y="136"/>
                </a:lnTo>
                <a:lnTo>
                  <a:pt x="56" y="135"/>
                </a:lnTo>
                <a:lnTo>
                  <a:pt x="47" y="133"/>
                </a:lnTo>
                <a:lnTo>
                  <a:pt x="40" y="128"/>
                </a:lnTo>
                <a:lnTo>
                  <a:pt x="34" y="121"/>
                </a:lnTo>
                <a:lnTo>
                  <a:pt x="29" y="114"/>
                </a:lnTo>
                <a:lnTo>
                  <a:pt x="26" y="104"/>
                </a:lnTo>
                <a:lnTo>
                  <a:pt x="24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3" name="Freeform 100"/>
          <p:cNvSpPr>
            <a:spLocks/>
          </p:cNvSpPr>
          <p:nvPr/>
        </p:nvSpPr>
        <p:spPr bwMode="auto">
          <a:xfrm>
            <a:off x="2420938" y="1789113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6" y="20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6" y="25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4" name="Freeform 101"/>
          <p:cNvSpPr>
            <a:spLocks noEditPoints="1"/>
          </p:cNvSpPr>
          <p:nvPr/>
        </p:nvSpPr>
        <p:spPr bwMode="auto">
          <a:xfrm>
            <a:off x="2487613" y="1760538"/>
            <a:ext cx="60325" cy="112712"/>
          </a:xfrm>
          <a:custGeom>
            <a:avLst/>
            <a:gdLst>
              <a:gd name="T0" fmla="*/ 2147483647 w 127"/>
              <a:gd name="T1" fmla="*/ 0 h 211"/>
              <a:gd name="T2" fmla="*/ 2147483647 w 127"/>
              <a:gd name="T3" fmla="*/ 0 h 211"/>
              <a:gd name="T4" fmla="*/ 2147483647 w 127"/>
              <a:gd name="T5" fmla="*/ 2147483647 h 211"/>
              <a:gd name="T6" fmla="*/ 2147483647 w 127"/>
              <a:gd name="T7" fmla="*/ 2147483647 h 211"/>
              <a:gd name="T8" fmla="*/ 2147483647 w 127"/>
              <a:gd name="T9" fmla="*/ 2147483647 h 211"/>
              <a:gd name="T10" fmla="*/ 2147483647 w 127"/>
              <a:gd name="T11" fmla="*/ 2147483647 h 211"/>
              <a:gd name="T12" fmla="*/ 2147483647 w 127"/>
              <a:gd name="T13" fmla="*/ 2147483647 h 211"/>
              <a:gd name="T14" fmla="*/ 2147483647 w 127"/>
              <a:gd name="T15" fmla="*/ 2147483647 h 211"/>
              <a:gd name="T16" fmla="*/ 2147483647 w 127"/>
              <a:gd name="T17" fmla="*/ 2147483647 h 211"/>
              <a:gd name="T18" fmla="*/ 2147483647 w 127"/>
              <a:gd name="T19" fmla="*/ 2147483647 h 211"/>
              <a:gd name="T20" fmla="*/ 1821921875 w 127"/>
              <a:gd name="T21" fmla="*/ 2147483647 h 211"/>
              <a:gd name="T22" fmla="*/ 1071718750 w 127"/>
              <a:gd name="T23" fmla="*/ 2147483647 h 211"/>
              <a:gd name="T24" fmla="*/ 535859375 w 127"/>
              <a:gd name="T25" fmla="*/ 2147483647 h 211"/>
              <a:gd name="T26" fmla="*/ 107171875 w 127"/>
              <a:gd name="T27" fmla="*/ 2147483647 h 211"/>
              <a:gd name="T28" fmla="*/ 0 w 127"/>
              <a:gd name="T29" fmla="*/ 2147483647 h 211"/>
              <a:gd name="T30" fmla="*/ 107171875 w 127"/>
              <a:gd name="T31" fmla="*/ 2147483647 h 211"/>
              <a:gd name="T32" fmla="*/ 535859375 w 127"/>
              <a:gd name="T33" fmla="*/ 2147483647 h 211"/>
              <a:gd name="T34" fmla="*/ 1071718750 w 127"/>
              <a:gd name="T35" fmla="*/ 2147483647 h 211"/>
              <a:gd name="T36" fmla="*/ 1821921875 w 127"/>
              <a:gd name="T37" fmla="*/ 2147483647 h 211"/>
              <a:gd name="T38" fmla="*/ 2147483647 w 127"/>
              <a:gd name="T39" fmla="*/ 2147483647 h 211"/>
              <a:gd name="T40" fmla="*/ 2147483647 w 127"/>
              <a:gd name="T41" fmla="*/ 2147483647 h 211"/>
              <a:gd name="T42" fmla="*/ 2147483647 w 127"/>
              <a:gd name="T43" fmla="*/ 2147483647 h 211"/>
              <a:gd name="T44" fmla="*/ 2147483647 w 127"/>
              <a:gd name="T45" fmla="*/ 2147483647 h 211"/>
              <a:gd name="T46" fmla="*/ 2147483647 w 127"/>
              <a:gd name="T47" fmla="*/ 2147483647 h 211"/>
              <a:gd name="T48" fmla="*/ 2147483647 w 127"/>
              <a:gd name="T49" fmla="*/ 2147483647 h 211"/>
              <a:gd name="T50" fmla="*/ 2147483647 w 127"/>
              <a:gd name="T51" fmla="*/ 2147483647 h 211"/>
              <a:gd name="T52" fmla="*/ 2147483647 w 127"/>
              <a:gd name="T53" fmla="*/ 2147483647 h 211"/>
              <a:gd name="T54" fmla="*/ 2147483647 w 127"/>
              <a:gd name="T55" fmla="*/ 2147483647 h 211"/>
              <a:gd name="T56" fmla="*/ 2147483647 w 127"/>
              <a:gd name="T57" fmla="*/ 2147483647 h 211"/>
              <a:gd name="T58" fmla="*/ 2147483647 w 127"/>
              <a:gd name="T59" fmla="*/ 0 h 211"/>
              <a:gd name="T60" fmla="*/ 2147483647 w 127"/>
              <a:gd name="T61" fmla="*/ 2147483647 h 211"/>
              <a:gd name="T62" fmla="*/ 2147483647 w 127"/>
              <a:gd name="T63" fmla="*/ 2147483647 h 211"/>
              <a:gd name="T64" fmla="*/ 2147483647 w 127"/>
              <a:gd name="T65" fmla="*/ 2147483647 h 211"/>
              <a:gd name="T66" fmla="*/ 2147483647 w 127"/>
              <a:gd name="T67" fmla="*/ 2147483647 h 211"/>
              <a:gd name="T68" fmla="*/ 2147483647 w 127"/>
              <a:gd name="T69" fmla="*/ 2147483647 h 211"/>
              <a:gd name="T70" fmla="*/ 2147483647 w 127"/>
              <a:gd name="T71" fmla="*/ 2147483647 h 211"/>
              <a:gd name="T72" fmla="*/ 2147483647 w 127"/>
              <a:gd name="T73" fmla="*/ 2147483647 h 211"/>
              <a:gd name="T74" fmla="*/ 2147483647 w 127"/>
              <a:gd name="T75" fmla="*/ 2147483647 h 211"/>
              <a:gd name="T76" fmla="*/ 2147483647 w 127"/>
              <a:gd name="T77" fmla="*/ 2147483647 h 211"/>
              <a:gd name="T78" fmla="*/ 2147483647 w 127"/>
              <a:gd name="T79" fmla="*/ 2147483647 h 211"/>
              <a:gd name="T80" fmla="*/ 2147483647 w 127"/>
              <a:gd name="T81" fmla="*/ 2147483647 h 211"/>
              <a:gd name="T82" fmla="*/ 2147483647 w 127"/>
              <a:gd name="T83" fmla="*/ 2147483647 h 211"/>
              <a:gd name="T84" fmla="*/ 2147483647 w 127"/>
              <a:gd name="T85" fmla="*/ 2147483647 h 211"/>
              <a:gd name="T86" fmla="*/ 2147483647 w 127"/>
              <a:gd name="T87" fmla="*/ 2147483647 h 211"/>
              <a:gd name="T88" fmla="*/ 2147483647 w 127"/>
              <a:gd name="T89" fmla="*/ 2147483647 h 211"/>
              <a:gd name="T90" fmla="*/ 2147483647 w 127"/>
              <a:gd name="T91" fmla="*/ 2147483647 h 211"/>
              <a:gd name="T92" fmla="*/ 2147483647 w 127"/>
              <a:gd name="T93" fmla="*/ 2147483647 h 211"/>
              <a:gd name="T94" fmla="*/ 2147483647 w 127"/>
              <a:gd name="T95" fmla="*/ 2147483647 h 211"/>
              <a:gd name="T96" fmla="*/ 2147483647 w 127"/>
              <a:gd name="T97" fmla="*/ 2147483647 h 211"/>
              <a:gd name="T98" fmla="*/ 2147483647 w 127"/>
              <a:gd name="T99" fmla="*/ 2147483647 h 211"/>
              <a:gd name="T100" fmla="*/ 2147483647 w 127"/>
              <a:gd name="T101" fmla="*/ 2147483647 h 211"/>
              <a:gd name="T102" fmla="*/ 2147483647 w 127"/>
              <a:gd name="T103" fmla="*/ 2147483647 h 211"/>
              <a:gd name="T104" fmla="*/ 2147483647 w 127"/>
              <a:gd name="T105" fmla="*/ 2147483647 h 211"/>
              <a:gd name="T106" fmla="*/ 2147483647 w 127"/>
              <a:gd name="T107" fmla="*/ 2147483647 h 211"/>
              <a:gd name="T108" fmla="*/ 2147483647 w 127"/>
              <a:gd name="T109" fmla="*/ 2147483647 h 211"/>
              <a:gd name="T110" fmla="*/ 2147483647 w 127"/>
              <a:gd name="T111" fmla="*/ 2147483647 h 211"/>
              <a:gd name="T112" fmla="*/ 2147483647 w 127"/>
              <a:gd name="T113" fmla="*/ 2147483647 h 211"/>
              <a:gd name="T114" fmla="*/ 2147483647 w 127"/>
              <a:gd name="T115" fmla="*/ 2147483647 h 211"/>
              <a:gd name="T116" fmla="*/ 2147483647 w 127"/>
              <a:gd name="T117" fmla="*/ 2147483647 h 211"/>
              <a:gd name="T118" fmla="*/ 2147483647 w 127"/>
              <a:gd name="T119" fmla="*/ 2147483647 h 211"/>
              <a:gd name="T120" fmla="*/ 2147483647 w 127"/>
              <a:gd name="T121" fmla="*/ 2147483647 h 211"/>
              <a:gd name="T122" fmla="*/ 2147483647 w 127"/>
              <a:gd name="T123" fmla="*/ 2147483647 h 211"/>
              <a:gd name="T124" fmla="*/ 2147483647 w 127"/>
              <a:gd name="T125" fmla="*/ 2147483647 h 211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27" h="211">
                <a:moveTo>
                  <a:pt x="127" y="0"/>
                </a:moveTo>
                <a:lnTo>
                  <a:pt x="105" y="0"/>
                </a:lnTo>
                <a:lnTo>
                  <a:pt x="105" y="76"/>
                </a:lnTo>
                <a:lnTo>
                  <a:pt x="96" y="66"/>
                </a:lnTo>
                <a:lnTo>
                  <a:pt x="86" y="59"/>
                </a:lnTo>
                <a:lnTo>
                  <a:pt x="74" y="54"/>
                </a:lnTo>
                <a:lnTo>
                  <a:pt x="60" y="53"/>
                </a:lnTo>
                <a:lnTo>
                  <a:pt x="48" y="54"/>
                </a:lnTo>
                <a:lnTo>
                  <a:pt x="36" y="59"/>
                </a:lnTo>
                <a:lnTo>
                  <a:pt x="26" y="65"/>
                </a:lnTo>
                <a:lnTo>
                  <a:pt x="17" y="74"/>
                </a:lnTo>
                <a:lnTo>
                  <a:pt x="10" y="85"/>
                </a:lnTo>
                <a:lnTo>
                  <a:pt x="5" y="99"/>
                </a:lnTo>
                <a:lnTo>
                  <a:pt x="1" y="115"/>
                </a:lnTo>
                <a:lnTo>
                  <a:pt x="0" y="132"/>
                </a:lnTo>
                <a:lnTo>
                  <a:pt x="1" y="150"/>
                </a:lnTo>
                <a:lnTo>
                  <a:pt x="5" y="166"/>
                </a:lnTo>
                <a:lnTo>
                  <a:pt x="10" y="179"/>
                </a:lnTo>
                <a:lnTo>
                  <a:pt x="17" y="190"/>
                </a:lnTo>
                <a:lnTo>
                  <a:pt x="26" y="200"/>
                </a:lnTo>
                <a:lnTo>
                  <a:pt x="36" y="205"/>
                </a:lnTo>
                <a:lnTo>
                  <a:pt x="48" y="210"/>
                </a:lnTo>
                <a:lnTo>
                  <a:pt x="60" y="211"/>
                </a:lnTo>
                <a:lnTo>
                  <a:pt x="73" y="210"/>
                </a:lnTo>
                <a:lnTo>
                  <a:pt x="85" y="205"/>
                </a:lnTo>
                <a:lnTo>
                  <a:pt x="95" y="198"/>
                </a:lnTo>
                <a:lnTo>
                  <a:pt x="105" y="188"/>
                </a:lnTo>
                <a:lnTo>
                  <a:pt x="105" y="208"/>
                </a:lnTo>
                <a:lnTo>
                  <a:pt x="127" y="208"/>
                </a:lnTo>
                <a:lnTo>
                  <a:pt x="127" y="0"/>
                </a:lnTo>
                <a:close/>
                <a:moveTo>
                  <a:pt x="106" y="132"/>
                </a:moveTo>
                <a:lnTo>
                  <a:pt x="105" y="145"/>
                </a:lnTo>
                <a:lnTo>
                  <a:pt x="103" y="157"/>
                </a:lnTo>
                <a:lnTo>
                  <a:pt x="99" y="166"/>
                </a:lnTo>
                <a:lnTo>
                  <a:pt x="95" y="174"/>
                </a:lnTo>
                <a:lnTo>
                  <a:pt x="89" y="181"/>
                </a:lnTo>
                <a:lnTo>
                  <a:pt x="83" y="186"/>
                </a:lnTo>
                <a:lnTo>
                  <a:pt x="74" y="188"/>
                </a:lnTo>
                <a:lnTo>
                  <a:pt x="66" y="189"/>
                </a:lnTo>
                <a:lnTo>
                  <a:pt x="56" y="188"/>
                </a:lnTo>
                <a:lnTo>
                  <a:pt x="49" y="186"/>
                </a:lnTo>
                <a:lnTo>
                  <a:pt x="41" y="181"/>
                </a:lnTo>
                <a:lnTo>
                  <a:pt x="35" y="175"/>
                </a:lnTo>
                <a:lnTo>
                  <a:pt x="31" y="167"/>
                </a:lnTo>
                <a:lnTo>
                  <a:pt x="28" y="158"/>
                </a:lnTo>
                <a:lnTo>
                  <a:pt x="26" y="147"/>
                </a:lnTo>
                <a:lnTo>
                  <a:pt x="25" y="134"/>
                </a:lnTo>
                <a:lnTo>
                  <a:pt x="26" y="122"/>
                </a:lnTo>
                <a:lnTo>
                  <a:pt x="28" y="110"/>
                </a:lnTo>
                <a:lnTo>
                  <a:pt x="31" y="99"/>
                </a:lnTo>
                <a:lnTo>
                  <a:pt x="35" y="91"/>
                </a:lnTo>
                <a:lnTo>
                  <a:pt x="41" y="84"/>
                </a:lnTo>
                <a:lnTo>
                  <a:pt x="48" y="80"/>
                </a:lnTo>
                <a:lnTo>
                  <a:pt x="56" y="77"/>
                </a:lnTo>
                <a:lnTo>
                  <a:pt x="65" y="76"/>
                </a:lnTo>
                <a:lnTo>
                  <a:pt x="74" y="77"/>
                </a:lnTo>
                <a:lnTo>
                  <a:pt x="83" y="80"/>
                </a:lnTo>
                <a:lnTo>
                  <a:pt x="90" y="84"/>
                </a:lnTo>
                <a:lnTo>
                  <a:pt x="95" y="90"/>
                </a:lnTo>
                <a:lnTo>
                  <a:pt x="100" y="98"/>
                </a:lnTo>
                <a:lnTo>
                  <a:pt x="104" y="108"/>
                </a:lnTo>
                <a:lnTo>
                  <a:pt x="105" y="119"/>
                </a:lnTo>
                <a:lnTo>
                  <a:pt x="106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5" name="Freeform 102"/>
          <p:cNvSpPr>
            <a:spLocks/>
          </p:cNvSpPr>
          <p:nvPr/>
        </p:nvSpPr>
        <p:spPr bwMode="auto">
          <a:xfrm>
            <a:off x="2597150" y="1760538"/>
            <a:ext cx="57150" cy="111125"/>
          </a:xfrm>
          <a:custGeom>
            <a:avLst/>
            <a:gdLst>
              <a:gd name="T0" fmla="*/ 0 w 120"/>
              <a:gd name="T1" fmla="*/ 2147483647 h 208"/>
              <a:gd name="T2" fmla="*/ 2147483647 w 120"/>
              <a:gd name="T3" fmla="*/ 2147483647 h 208"/>
              <a:gd name="T4" fmla="*/ 2147483647 w 120"/>
              <a:gd name="T5" fmla="*/ 2147483647 h 208"/>
              <a:gd name="T6" fmla="*/ 2147483647 w 120"/>
              <a:gd name="T7" fmla="*/ 2147483647 h 208"/>
              <a:gd name="T8" fmla="*/ 2147483647 w 120"/>
              <a:gd name="T9" fmla="*/ 0 h 208"/>
              <a:gd name="T10" fmla="*/ 0 w 120"/>
              <a:gd name="T11" fmla="*/ 0 h 208"/>
              <a:gd name="T12" fmla="*/ 0 w 120"/>
              <a:gd name="T13" fmla="*/ 2147483647 h 20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20" h="208">
                <a:moveTo>
                  <a:pt x="0" y="208"/>
                </a:moveTo>
                <a:lnTo>
                  <a:pt x="120" y="208"/>
                </a:lnTo>
                <a:lnTo>
                  <a:pt x="120" y="181"/>
                </a:lnTo>
                <a:lnTo>
                  <a:pt x="27" y="181"/>
                </a:lnTo>
                <a:lnTo>
                  <a:pt x="27" y="0"/>
                </a:lnTo>
                <a:lnTo>
                  <a:pt x="0" y="0"/>
                </a:lnTo>
                <a:lnTo>
                  <a:pt x="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6" name="Rectangle 103"/>
          <p:cNvSpPr>
            <a:spLocks noChangeArrowheads="1"/>
          </p:cNvSpPr>
          <p:nvPr/>
        </p:nvSpPr>
        <p:spPr bwMode="auto">
          <a:xfrm>
            <a:off x="2668588" y="1854200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67" name="Freeform 104"/>
          <p:cNvSpPr>
            <a:spLocks/>
          </p:cNvSpPr>
          <p:nvPr/>
        </p:nvSpPr>
        <p:spPr bwMode="auto">
          <a:xfrm>
            <a:off x="1350963" y="1960563"/>
            <a:ext cx="58737" cy="106362"/>
          </a:xfrm>
          <a:custGeom>
            <a:avLst/>
            <a:gdLst>
              <a:gd name="T0" fmla="*/ 197859978 w 127"/>
              <a:gd name="T1" fmla="*/ 2147483647 h 200"/>
              <a:gd name="T2" fmla="*/ 1187159407 w 127"/>
              <a:gd name="T3" fmla="*/ 2147483647 h 200"/>
              <a:gd name="T4" fmla="*/ 2147483647 w 127"/>
              <a:gd name="T5" fmla="*/ 2147483647 h 200"/>
              <a:gd name="T6" fmla="*/ 2147483647 w 127"/>
              <a:gd name="T7" fmla="*/ 2147483647 h 200"/>
              <a:gd name="T8" fmla="*/ 2147483647 w 127"/>
              <a:gd name="T9" fmla="*/ 2147483647 h 200"/>
              <a:gd name="T10" fmla="*/ 2147483647 w 127"/>
              <a:gd name="T11" fmla="*/ 2147483647 h 200"/>
              <a:gd name="T12" fmla="*/ 2147483647 w 127"/>
              <a:gd name="T13" fmla="*/ 2147483647 h 200"/>
              <a:gd name="T14" fmla="*/ 2147483647 w 127"/>
              <a:gd name="T15" fmla="*/ 2147483647 h 200"/>
              <a:gd name="T16" fmla="*/ 2147483647 w 127"/>
              <a:gd name="T17" fmla="*/ 2147483647 h 200"/>
              <a:gd name="T18" fmla="*/ 2147483647 w 127"/>
              <a:gd name="T19" fmla="*/ 2147483647 h 200"/>
              <a:gd name="T20" fmla="*/ 2147483647 w 127"/>
              <a:gd name="T21" fmla="*/ 2147483647 h 200"/>
              <a:gd name="T22" fmla="*/ 2147483647 w 127"/>
              <a:gd name="T23" fmla="*/ 2147483647 h 200"/>
              <a:gd name="T24" fmla="*/ 2147483647 w 127"/>
              <a:gd name="T25" fmla="*/ 2147483647 h 200"/>
              <a:gd name="T26" fmla="*/ 2147483647 w 127"/>
              <a:gd name="T27" fmla="*/ 2147483647 h 200"/>
              <a:gd name="T28" fmla="*/ 2147483647 w 127"/>
              <a:gd name="T29" fmla="*/ 2147483647 h 200"/>
              <a:gd name="T30" fmla="*/ 2147483647 w 127"/>
              <a:gd name="T31" fmla="*/ 0 h 200"/>
              <a:gd name="T32" fmla="*/ 593579935 w 127"/>
              <a:gd name="T33" fmla="*/ 2147483647 h 200"/>
              <a:gd name="T34" fmla="*/ 2147483647 w 127"/>
              <a:gd name="T35" fmla="*/ 2147483647 h 200"/>
              <a:gd name="T36" fmla="*/ 2147483647 w 127"/>
              <a:gd name="T37" fmla="*/ 2147483647 h 200"/>
              <a:gd name="T38" fmla="*/ 2147483647 w 127"/>
              <a:gd name="T39" fmla="*/ 2147483647 h 200"/>
              <a:gd name="T40" fmla="*/ 2147483647 w 127"/>
              <a:gd name="T41" fmla="*/ 2147483647 h 200"/>
              <a:gd name="T42" fmla="*/ 2147483647 w 127"/>
              <a:gd name="T43" fmla="*/ 2147483647 h 200"/>
              <a:gd name="T44" fmla="*/ 2147483647 w 127"/>
              <a:gd name="T45" fmla="*/ 2147483647 h 200"/>
              <a:gd name="T46" fmla="*/ 2147483647 w 127"/>
              <a:gd name="T47" fmla="*/ 2147483647 h 200"/>
              <a:gd name="T48" fmla="*/ 2147483647 w 127"/>
              <a:gd name="T49" fmla="*/ 2147483647 h 200"/>
              <a:gd name="T50" fmla="*/ 2147483647 w 127"/>
              <a:gd name="T51" fmla="*/ 2147483647 h 200"/>
              <a:gd name="T52" fmla="*/ 2147483647 w 127"/>
              <a:gd name="T53" fmla="*/ 2147483647 h 200"/>
              <a:gd name="T54" fmla="*/ 2147483647 w 127"/>
              <a:gd name="T55" fmla="*/ 2147483647 h 200"/>
              <a:gd name="T56" fmla="*/ 2147483647 w 127"/>
              <a:gd name="T57" fmla="*/ 2147483647 h 200"/>
              <a:gd name="T58" fmla="*/ 2147483647 w 127"/>
              <a:gd name="T59" fmla="*/ 2147483647 h 200"/>
              <a:gd name="T60" fmla="*/ 2147483647 w 127"/>
              <a:gd name="T61" fmla="*/ 2147483647 h 200"/>
              <a:gd name="T62" fmla="*/ 0 w 127"/>
              <a:gd name="T63" fmla="*/ 2147483647 h 2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127" h="200">
                <a:moveTo>
                  <a:pt x="0" y="143"/>
                </a:moveTo>
                <a:lnTo>
                  <a:pt x="2" y="155"/>
                </a:lnTo>
                <a:lnTo>
                  <a:pt x="7" y="166"/>
                </a:lnTo>
                <a:lnTo>
                  <a:pt x="12" y="175"/>
                </a:lnTo>
                <a:lnTo>
                  <a:pt x="19" y="185"/>
                </a:lnTo>
                <a:lnTo>
                  <a:pt x="28" y="191"/>
                </a:lnTo>
                <a:lnTo>
                  <a:pt x="38" y="195"/>
                </a:lnTo>
                <a:lnTo>
                  <a:pt x="50" y="199"/>
                </a:lnTo>
                <a:lnTo>
                  <a:pt x="61" y="200"/>
                </a:lnTo>
                <a:lnTo>
                  <a:pt x="76" y="199"/>
                </a:lnTo>
                <a:lnTo>
                  <a:pt x="89" y="195"/>
                </a:lnTo>
                <a:lnTo>
                  <a:pt x="99" y="188"/>
                </a:lnTo>
                <a:lnTo>
                  <a:pt x="109" y="180"/>
                </a:lnTo>
                <a:lnTo>
                  <a:pt x="116" y="171"/>
                </a:lnTo>
                <a:lnTo>
                  <a:pt x="123" y="158"/>
                </a:lnTo>
                <a:lnTo>
                  <a:pt x="126" y="145"/>
                </a:lnTo>
                <a:lnTo>
                  <a:pt x="127" y="130"/>
                </a:lnTo>
                <a:lnTo>
                  <a:pt x="126" y="115"/>
                </a:lnTo>
                <a:lnTo>
                  <a:pt x="123" y="102"/>
                </a:lnTo>
                <a:lnTo>
                  <a:pt x="117" y="92"/>
                </a:lnTo>
                <a:lnTo>
                  <a:pt x="110" y="82"/>
                </a:lnTo>
                <a:lnTo>
                  <a:pt x="101" y="74"/>
                </a:lnTo>
                <a:lnTo>
                  <a:pt x="91" y="68"/>
                </a:lnTo>
                <a:lnTo>
                  <a:pt x="78" y="65"/>
                </a:lnTo>
                <a:lnTo>
                  <a:pt x="66" y="64"/>
                </a:lnTo>
                <a:lnTo>
                  <a:pt x="55" y="65"/>
                </a:lnTo>
                <a:lnTo>
                  <a:pt x="46" y="67"/>
                </a:lnTo>
                <a:lnTo>
                  <a:pt x="37" y="71"/>
                </a:lnTo>
                <a:lnTo>
                  <a:pt x="30" y="76"/>
                </a:lnTo>
                <a:lnTo>
                  <a:pt x="37" y="23"/>
                </a:lnTo>
                <a:lnTo>
                  <a:pt x="117" y="23"/>
                </a:lnTo>
                <a:lnTo>
                  <a:pt x="117" y="0"/>
                </a:lnTo>
                <a:lnTo>
                  <a:pt x="20" y="0"/>
                </a:lnTo>
                <a:lnTo>
                  <a:pt x="6" y="106"/>
                </a:lnTo>
                <a:lnTo>
                  <a:pt x="27" y="106"/>
                </a:lnTo>
                <a:lnTo>
                  <a:pt x="34" y="97"/>
                </a:lnTo>
                <a:lnTo>
                  <a:pt x="41" y="92"/>
                </a:lnTo>
                <a:lnTo>
                  <a:pt x="51" y="88"/>
                </a:lnTo>
                <a:lnTo>
                  <a:pt x="61" y="87"/>
                </a:lnTo>
                <a:lnTo>
                  <a:pt x="70" y="88"/>
                </a:lnTo>
                <a:lnTo>
                  <a:pt x="78" y="90"/>
                </a:lnTo>
                <a:lnTo>
                  <a:pt x="85" y="94"/>
                </a:lnTo>
                <a:lnTo>
                  <a:pt x="91" y="99"/>
                </a:lnTo>
                <a:lnTo>
                  <a:pt x="95" y="106"/>
                </a:lnTo>
                <a:lnTo>
                  <a:pt x="98" y="113"/>
                </a:lnTo>
                <a:lnTo>
                  <a:pt x="100" y="122"/>
                </a:lnTo>
                <a:lnTo>
                  <a:pt x="101" y="131"/>
                </a:lnTo>
                <a:lnTo>
                  <a:pt x="100" y="141"/>
                </a:lnTo>
                <a:lnTo>
                  <a:pt x="98" y="150"/>
                </a:lnTo>
                <a:lnTo>
                  <a:pt x="95" y="157"/>
                </a:lnTo>
                <a:lnTo>
                  <a:pt x="90" y="164"/>
                </a:lnTo>
                <a:lnTo>
                  <a:pt x="85" y="168"/>
                </a:lnTo>
                <a:lnTo>
                  <a:pt x="77" y="172"/>
                </a:lnTo>
                <a:lnTo>
                  <a:pt x="70" y="174"/>
                </a:lnTo>
                <a:lnTo>
                  <a:pt x="61" y="175"/>
                </a:lnTo>
                <a:lnTo>
                  <a:pt x="54" y="175"/>
                </a:lnTo>
                <a:lnTo>
                  <a:pt x="48" y="173"/>
                </a:lnTo>
                <a:lnTo>
                  <a:pt x="41" y="171"/>
                </a:lnTo>
                <a:lnTo>
                  <a:pt x="36" y="167"/>
                </a:lnTo>
                <a:lnTo>
                  <a:pt x="32" y="161"/>
                </a:lnTo>
                <a:lnTo>
                  <a:pt x="29" y="157"/>
                </a:lnTo>
                <a:lnTo>
                  <a:pt x="26" y="150"/>
                </a:lnTo>
                <a:lnTo>
                  <a:pt x="24" y="143"/>
                </a:lnTo>
                <a:lnTo>
                  <a:pt x="0" y="14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8" name="Freeform 105"/>
          <p:cNvSpPr>
            <a:spLocks/>
          </p:cNvSpPr>
          <p:nvPr/>
        </p:nvSpPr>
        <p:spPr bwMode="auto">
          <a:xfrm>
            <a:off x="2032000" y="1952625"/>
            <a:ext cx="69850" cy="114300"/>
          </a:xfrm>
          <a:custGeom>
            <a:avLst/>
            <a:gdLst>
              <a:gd name="T0" fmla="*/ 214497471 w 147"/>
              <a:gd name="T1" fmla="*/ 2147483647 h 216"/>
              <a:gd name="T2" fmla="*/ 1394684021 w 147"/>
              <a:gd name="T3" fmla="*/ 2147483647 h 216"/>
              <a:gd name="T4" fmla="*/ 2147483647 w 147"/>
              <a:gd name="T5" fmla="*/ 2147483647 h 216"/>
              <a:gd name="T6" fmla="*/ 2147483647 w 147"/>
              <a:gd name="T7" fmla="*/ 2147483647 h 216"/>
              <a:gd name="T8" fmla="*/ 2147483647 w 147"/>
              <a:gd name="T9" fmla="*/ 2147483647 h 216"/>
              <a:gd name="T10" fmla="*/ 2147483647 w 147"/>
              <a:gd name="T11" fmla="*/ 2147483647 h 216"/>
              <a:gd name="T12" fmla="*/ 2147483647 w 147"/>
              <a:gd name="T13" fmla="*/ 2147483647 h 216"/>
              <a:gd name="T14" fmla="*/ 2147483647 w 147"/>
              <a:gd name="T15" fmla="*/ 2147483647 h 216"/>
              <a:gd name="T16" fmla="*/ 2147483647 w 147"/>
              <a:gd name="T17" fmla="*/ 2147483647 h 216"/>
              <a:gd name="T18" fmla="*/ 2147483647 w 147"/>
              <a:gd name="T19" fmla="*/ 2147483647 h 216"/>
              <a:gd name="T20" fmla="*/ 2147483647 w 147"/>
              <a:gd name="T21" fmla="*/ 2147483647 h 216"/>
              <a:gd name="T22" fmla="*/ 2147483647 w 147"/>
              <a:gd name="T23" fmla="*/ 2147483647 h 216"/>
              <a:gd name="T24" fmla="*/ 2147483647 w 147"/>
              <a:gd name="T25" fmla="*/ 2147483647 h 216"/>
              <a:gd name="T26" fmla="*/ 2147483647 w 147"/>
              <a:gd name="T27" fmla="*/ 2147483647 h 216"/>
              <a:gd name="T28" fmla="*/ 2147483647 w 147"/>
              <a:gd name="T29" fmla="*/ 2147483647 h 216"/>
              <a:gd name="T30" fmla="*/ 2147483647 w 147"/>
              <a:gd name="T31" fmla="*/ 2147483647 h 216"/>
              <a:gd name="T32" fmla="*/ 2147483647 w 147"/>
              <a:gd name="T33" fmla="*/ 2147483647 h 216"/>
              <a:gd name="T34" fmla="*/ 2147483647 w 147"/>
              <a:gd name="T35" fmla="*/ 2147483647 h 216"/>
              <a:gd name="T36" fmla="*/ 2147483647 w 147"/>
              <a:gd name="T37" fmla="*/ 2147483647 h 216"/>
              <a:gd name="T38" fmla="*/ 2147483647 w 147"/>
              <a:gd name="T39" fmla="*/ 2147483647 h 216"/>
              <a:gd name="T40" fmla="*/ 2147483647 w 147"/>
              <a:gd name="T41" fmla="*/ 2147483647 h 216"/>
              <a:gd name="T42" fmla="*/ 2147483647 w 147"/>
              <a:gd name="T43" fmla="*/ 2147483647 h 216"/>
              <a:gd name="T44" fmla="*/ 2147483647 w 147"/>
              <a:gd name="T45" fmla="*/ 2147483647 h 216"/>
              <a:gd name="T46" fmla="*/ 2147483647 w 147"/>
              <a:gd name="T47" fmla="*/ 2147483647 h 216"/>
              <a:gd name="T48" fmla="*/ 2147483647 w 147"/>
              <a:gd name="T49" fmla="*/ 2147483647 h 216"/>
              <a:gd name="T50" fmla="*/ 2147483647 w 147"/>
              <a:gd name="T51" fmla="*/ 2147483647 h 216"/>
              <a:gd name="T52" fmla="*/ 2147483647 w 147"/>
              <a:gd name="T53" fmla="*/ 2147483647 h 216"/>
              <a:gd name="T54" fmla="*/ 2147483647 w 147"/>
              <a:gd name="T55" fmla="*/ 740925938 h 216"/>
              <a:gd name="T56" fmla="*/ 2147483647 w 147"/>
              <a:gd name="T57" fmla="*/ 0 h 216"/>
              <a:gd name="T58" fmla="*/ 2147483647 w 147"/>
              <a:gd name="T59" fmla="*/ 740925938 h 216"/>
              <a:gd name="T60" fmla="*/ 2147483647 w 147"/>
              <a:gd name="T61" fmla="*/ 2147483647 h 216"/>
              <a:gd name="T62" fmla="*/ 1180186550 w 147"/>
              <a:gd name="T63" fmla="*/ 2147483647 h 216"/>
              <a:gd name="T64" fmla="*/ 750966378 w 147"/>
              <a:gd name="T65" fmla="*/ 2147483647 h 216"/>
              <a:gd name="T66" fmla="*/ 1180186550 w 147"/>
              <a:gd name="T67" fmla="*/ 2147483647 h 216"/>
              <a:gd name="T68" fmla="*/ 2147483647 w 147"/>
              <a:gd name="T69" fmla="*/ 2147483647 h 216"/>
              <a:gd name="T70" fmla="*/ 2147483647 w 147"/>
              <a:gd name="T71" fmla="*/ 2147483647 h 216"/>
              <a:gd name="T72" fmla="*/ 2147483647 w 147"/>
              <a:gd name="T73" fmla="*/ 2147483647 h 216"/>
              <a:gd name="T74" fmla="*/ 2147483647 w 147"/>
              <a:gd name="T75" fmla="*/ 2147483647 h 216"/>
              <a:gd name="T76" fmla="*/ 2147483647 w 147"/>
              <a:gd name="T77" fmla="*/ 2147483647 h 216"/>
              <a:gd name="T78" fmla="*/ 2147483647 w 147"/>
              <a:gd name="T79" fmla="*/ 2147483647 h 216"/>
              <a:gd name="T80" fmla="*/ 2147483647 w 147"/>
              <a:gd name="T81" fmla="*/ 2147483647 h 216"/>
              <a:gd name="T82" fmla="*/ 2147483647 w 147"/>
              <a:gd name="T83" fmla="*/ 2147483647 h 216"/>
              <a:gd name="T84" fmla="*/ 2147483647 w 147"/>
              <a:gd name="T85" fmla="*/ 2147483647 h 216"/>
              <a:gd name="T86" fmla="*/ 2147483647 w 147"/>
              <a:gd name="T87" fmla="*/ 2147483647 h 216"/>
              <a:gd name="T88" fmla="*/ 2147483647 w 147"/>
              <a:gd name="T89" fmla="*/ 2147483647 h 216"/>
              <a:gd name="T90" fmla="*/ 2147483647 w 147"/>
              <a:gd name="T91" fmla="*/ 2147483647 h 216"/>
              <a:gd name="T92" fmla="*/ 2147483647 w 147"/>
              <a:gd name="T93" fmla="*/ 2147483647 h 216"/>
              <a:gd name="T94" fmla="*/ 2147483647 w 147"/>
              <a:gd name="T95" fmla="*/ 2147483647 h 216"/>
              <a:gd name="T96" fmla="*/ 2147483647 w 147"/>
              <a:gd name="T97" fmla="*/ 2147483647 h 21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47" h="216">
                <a:moveTo>
                  <a:pt x="0" y="143"/>
                </a:moveTo>
                <a:lnTo>
                  <a:pt x="2" y="159"/>
                </a:lnTo>
                <a:lnTo>
                  <a:pt x="7" y="174"/>
                </a:lnTo>
                <a:lnTo>
                  <a:pt x="13" y="187"/>
                </a:lnTo>
                <a:lnTo>
                  <a:pt x="21" y="197"/>
                </a:lnTo>
                <a:lnTo>
                  <a:pt x="32" y="205"/>
                </a:lnTo>
                <a:lnTo>
                  <a:pt x="43" y="211"/>
                </a:lnTo>
                <a:lnTo>
                  <a:pt x="58" y="215"/>
                </a:lnTo>
                <a:lnTo>
                  <a:pt x="74" y="216"/>
                </a:lnTo>
                <a:lnTo>
                  <a:pt x="91" y="215"/>
                </a:lnTo>
                <a:lnTo>
                  <a:pt x="105" y="211"/>
                </a:lnTo>
                <a:lnTo>
                  <a:pt x="117" y="205"/>
                </a:lnTo>
                <a:lnTo>
                  <a:pt x="128" y="198"/>
                </a:lnTo>
                <a:lnTo>
                  <a:pt x="136" y="189"/>
                </a:lnTo>
                <a:lnTo>
                  <a:pt x="141" y="177"/>
                </a:lnTo>
                <a:lnTo>
                  <a:pt x="146" y="166"/>
                </a:lnTo>
                <a:lnTo>
                  <a:pt x="147" y="152"/>
                </a:lnTo>
                <a:lnTo>
                  <a:pt x="146" y="140"/>
                </a:lnTo>
                <a:lnTo>
                  <a:pt x="143" y="130"/>
                </a:lnTo>
                <a:lnTo>
                  <a:pt x="138" y="120"/>
                </a:lnTo>
                <a:lnTo>
                  <a:pt x="131" y="112"/>
                </a:lnTo>
                <a:lnTo>
                  <a:pt x="123" y="106"/>
                </a:lnTo>
                <a:lnTo>
                  <a:pt x="113" y="102"/>
                </a:lnTo>
                <a:lnTo>
                  <a:pt x="101" y="98"/>
                </a:lnTo>
                <a:lnTo>
                  <a:pt x="88" y="95"/>
                </a:lnTo>
                <a:lnTo>
                  <a:pt x="74" y="91"/>
                </a:lnTo>
                <a:lnTo>
                  <a:pt x="62" y="88"/>
                </a:lnTo>
                <a:lnTo>
                  <a:pt x="53" y="85"/>
                </a:lnTo>
                <a:lnTo>
                  <a:pt x="44" y="82"/>
                </a:lnTo>
                <a:lnTo>
                  <a:pt x="38" y="77"/>
                </a:lnTo>
                <a:lnTo>
                  <a:pt x="34" y="72"/>
                </a:lnTo>
                <a:lnTo>
                  <a:pt x="32" y="66"/>
                </a:lnTo>
                <a:lnTo>
                  <a:pt x="31" y="56"/>
                </a:lnTo>
                <a:lnTo>
                  <a:pt x="32" y="49"/>
                </a:lnTo>
                <a:lnTo>
                  <a:pt x="34" y="44"/>
                </a:lnTo>
                <a:lnTo>
                  <a:pt x="37" y="38"/>
                </a:lnTo>
                <a:lnTo>
                  <a:pt x="42" y="33"/>
                </a:lnTo>
                <a:lnTo>
                  <a:pt x="48" y="30"/>
                </a:lnTo>
                <a:lnTo>
                  <a:pt x="55" y="26"/>
                </a:lnTo>
                <a:lnTo>
                  <a:pt x="63" y="25"/>
                </a:lnTo>
                <a:lnTo>
                  <a:pt x="72" y="24"/>
                </a:lnTo>
                <a:lnTo>
                  <a:pt x="81" y="25"/>
                </a:lnTo>
                <a:lnTo>
                  <a:pt x="91" y="26"/>
                </a:lnTo>
                <a:lnTo>
                  <a:pt x="98" y="30"/>
                </a:lnTo>
                <a:lnTo>
                  <a:pt x="104" y="35"/>
                </a:lnTo>
                <a:lnTo>
                  <a:pt x="109" y="41"/>
                </a:lnTo>
                <a:lnTo>
                  <a:pt x="113" y="48"/>
                </a:lnTo>
                <a:lnTo>
                  <a:pt x="115" y="58"/>
                </a:lnTo>
                <a:lnTo>
                  <a:pt x="117" y="67"/>
                </a:lnTo>
                <a:lnTo>
                  <a:pt x="141" y="67"/>
                </a:lnTo>
                <a:lnTo>
                  <a:pt x="140" y="52"/>
                </a:lnTo>
                <a:lnTo>
                  <a:pt x="136" y="39"/>
                </a:lnTo>
                <a:lnTo>
                  <a:pt x="131" y="27"/>
                </a:lnTo>
                <a:lnTo>
                  <a:pt x="124" y="18"/>
                </a:lnTo>
                <a:lnTo>
                  <a:pt x="113" y="11"/>
                </a:lnTo>
                <a:lnTo>
                  <a:pt x="102" y="5"/>
                </a:lnTo>
                <a:lnTo>
                  <a:pt x="89" y="2"/>
                </a:lnTo>
                <a:lnTo>
                  <a:pt x="74" y="0"/>
                </a:lnTo>
                <a:lnTo>
                  <a:pt x="59" y="2"/>
                </a:lnTo>
                <a:lnTo>
                  <a:pt x="46" y="5"/>
                </a:lnTo>
                <a:lnTo>
                  <a:pt x="34" y="10"/>
                </a:lnTo>
                <a:lnTo>
                  <a:pt x="24" y="17"/>
                </a:lnTo>
                <a:lnTo>
                  <a:pt x="17" y="26"/>
                </a:lnTo>
                <a:lnTo>
                  <a:pt x="11" y="37"/>
                </a:lnTo>
                <a:lnTo>
                  <a:pt x="8" y="48"/>
                </a:lnTo>
                <a:lnTo>
                  <a:pt x="7" y="61"/>
                </a:lnTo>
                <a:lnTo>
                  <a:pt x="8" y="74"/>
                </a:lnTo>
                <a:lnTo>
                  <a:pt x="11" y="83"/>
                </a:lnTo>
                <a:lnTo>
                  <a:pt x="16" y="92"/>
                </a:lnTo>
                <a:lnTo>
                  <a:pt x="22" y="98"/>
                </a:lnTo>
                <a:lnTo>
                  <a:pt x="32" y="104"/>
                </a:lnTo>
                <a:lnTo>
                  <a:pt x="42" y="109"/>
                </a:lnTo>
                <a:lnTo>
                  <a:pt x="55" y="113"/>
                </a:lnTo>
                <a:lnTo>
                  <a:pt x="70" y="118"/>
                </a:lnTo>
                <a:lnTo>
                  <a:pt x="81" y="120"/>
                </a:lnTo>
                <a:lnTo>
                  <a:pt x="92" y="124"/>
                </a:lnTo>
                <a:lnTo>
                  <a:pt x="101" y="126"/>
                </a:lnTo>
                <a:lnTo>
                  <a:pt x="109" y="130"/>
                </a:lnTo>
                <a:lnTo>
                  <a:pt x="114" y="134"/>
                </a:lnTo>
                <a:lnTo>
                  <a:pt x="118" y="139"/>
                </a:lnTo>
                <a:lnTo>
                  <a:pt x="120" y="146"/>
                </a:lnTo>
                <a:lnTo>
                  <a:pt x="121" y="154"/>
                </a:lnTo>
                <a:lnTo>
                  <a:pt x="120" y="162"/>
                </a:lnTo>
                <a:lnTo>
                  <a:pt x="118" y="169"/>
                </a:lnTo>
                <a:lnTo>
                  <a:pt x="114" y="176"/>
                </a:lnTo>
                <a:lnTo>
                  <a:pt x="109" y="181"/>
                </a:lnTo>
                <a:lnTo>
                  <a:pt x="102" y="186"/>
                </a:lnTo>
                <a:lnTo>
                  <a:pt x="94" y="189"/>
                </a:lnTo>
                <a:lnTo>
                  <a:pt x="85" y="190"/>
                </a:lnTo>
                <a:lnTo>
                  <a:pt x="74" y="191"/>
                </a:lnTo>
                <a:lnTo>
                  <a:pt x="63" y="190"/>
                </a:lnTo>
                <a:lnTo>
                  <a:pt x="54" y="188"/>
                </a:lnTo>
                <a:lnTo>
                  <a:pt x="46" y="184"/>
                </a:lnTo>
                <a:lnTo>
                  <a:pt x="39" y="179"/>
                </a:lnTo>
                <a:lnTo>
                  <a:pt x="33" y="172"/>
                </a:lnTo>
                <a:lnTo>
                  <a:pt x="29" y="162"/>
                </a:lnTo>
                <a:lnTo>
                  <a:pt x="27" y="153"/>
                </a:lnTo>
                <a:lnTo>
                  <a:pt x="25" y="143"/>
                </a:lnTo>
                <a:lnTo>
                  <a:pt x="0" y="14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69" name="Freeform 106"/>
          <p:cNvSpPr>
            <a:spLocks/>
          </p:cNvSpPr>
          <p:nvPr/>
        </p:nvSpPr>
        <p:spPr bwMode="auto">
          <a:xfrm>
            <a:off x="2106613" y="1962150"/>
            <a:ext cx="31750" cy="103188"/>
          </a:xfrm>
          <a:custGeom>
            <a:avLst/>
            <a:gdLst>
              <a:gd name="T0" fmla="*/ 2147483647 w 68"/>
              <a:gd name="T1" fmla="*/ 2147483647 h 196"/>
              <a:gd name="T2" fmla="*/ 2147483647 w 68"/>
              <a:gd name="T3" fmla="*/ 2147483647 h 196"/>
              <a:gd name="T4" fmla="*/ 2147483647 w 68"/>
              <a:gd name="T5" fmla="*/ 2147483647 h 196"/>
              <a:gd name="T6" fmla="*/ 2147483647 w 68"/>
              <a:gd name="T7" fmla="*/ 2147483647 h 196"/>
              <a:gd name="T8" fmla="*/ 2147483647 w 68"/>
              <a:gd name="T9" fmla="*/ 2147483647 h 196"/>
              <a:gd name="T10" fmla="*/ 2147483647 w 68"/>
              <a:gd name="T11" fmla="*/ 0 h 196"/>
              <a:gd name="T12" fmla="*/ 2035745566 w 68"/>
              <a:gd name="T13" fmla="*/ 0 h 196"/>
              <a:gd name="T14" fmla="*/ 2035745566 w 68"/>
              <a:gd name="T15" fmla="*/ 2147483647 h 196"/>
              <a:gd name="T16" fmla="*/ 0 w 68"/>
              <a:gd name="T17" fmla="*/ 2147483647 h 196"/>
              <a:gd name="T18" fmla="*/ 0 w 68"/>
              <a:gd name="T19" fmla="*/ 2147483647 h 196"/>
              <a:gd name="T20" fmla="*/ 2035745566 w 68"/>
              <a:gd name="T21" fmla="*/ 2147483647 h 196"/>
              <a:gd name="T22" fmla="*/ 2035745566 w 68"/>
              <a:gd name="T23" fmla="*/ 2147483647 h 196"/>
              <a:gd name="T24" fmla="*/ 2035745566 w 68"/>
              <a:gd name="T25" fmla="*/ 2147483647 h 196"/>
              <a:gd name="T26" fmla="*/ 2137554743 w 68"/>
              <a:gd name="T27" fmla="*/ 2147483647 h 196"/>
              <a:gd name="T28" fmla="*/ 2147483647 w 68"/>
              <a:gd name="T29" fmla="*/ 2147483647 h 196"/>
              <a:gd name="T30" fmla="*/ 2147483647 w 68"/>
              <a:gd name="T31" fmla="*/ 2147483647 h 196"/>
              <a:gd name="T32" fmla="*/ 2147483647 w 68"/>
              <a:gd name="T33" fmla="*/ 2147483647 h 196"/>
              <a:gd name="T34" fmla="*/ 2147483647 w 68"/>
              <a:gd name="T35" fmla="*/ 2147483647 h 196"/>
              <a:gd name="T36" fmla="*/ 2147483647 w 68"/>
              <a:gd name="T37" fmla="*/ 2147483647 h 196"/>
              <a:gd name="T38" fmla="*/ 2147483647 w 68"/>
              <a:gd name="T39" fmla="*/ 2147483647 h 196"/>
              <a:gd name="T40" fmla="*/ 2147483647 w 68"/>
              <a:gd name="T41" fmla="*/ 2147483647 h 196"/>
              <a:gd name="T42" fmla="*/ 2147483647 w 68"/>
              <a:gd name="T43" fmla="*/ 2147483647 h 196"/>
              <a:gd name="T44" fmla="*/ 2147483647 w 68"/>
              <a:gd name="T45" fmla="*/ 2147483647 h 196"/>
              <a:gd name="T46" fmla="*/ 2147483647 w 68"/>
              <a:gd name="T47" fmla="*/ 2147483647 h 196"/>
              <a:gd name="T48" fmla="*/ 2147483647 w 68"/>
              <a:gd name="T49" fmla="*/ 2147483647 h 196"/>
              <a:gd name="T50" fmla="*/ 2147483647 w 68"/>
              <a:gd name="T51" fmla="*/ 2147483647 h 196"/>
              <a:gd name="T52" fmla="*/ 2147483647 w 68"/>
              <a:gd name="T53" fmla="*/ 2147483647 h 196"/>
              <a:gd name="T54" fmla="*/ 2147483647 w 68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8" h="196">
                <a:moveTo>
                  <a:pt x="44" y="155"/>
                </a:moveTo>
                <a:lnTo>
                  <a:pt x="44" y="62"/>
                </a:lnTo>
                <a:lnTo>
                  <a:pt x="68" y="62"/>
                </a:lnTo>
                <a:lnTo>
                  <a:pt x="68" y="42"/>
                </a:lnTo>
                <a:lnTo>
                  <a:pt x="44" y="42"/>
                </a:lnTo>
                <a:lnTo>
                  <a:pt x="44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4" y="184"/>
                </a:lnTo>
                <a:lnTo>
                  <a:pt x="27" y="189"/>
                </a:lnTo>
                <a:lnTo>
                  <a:pt x="31" y="192"/>
                </a:lnTo>
                <a:lnTo>
                  <a:pt x="36" y="194"/>
                </a:lnTo>
                <a:lnTo>
                  <a:pt x="43" y="196"/>
                </a:lnTo>
                <a:lnTo>
                  <a:pt x="50" y="196"/>
                </a:lnTo>
                <a:lnTo>
                  <a:pt x="58" y="194"/>
                </a:lnTo>
                <a:lnTo>
                  <a:pt x="68" y="193"/>
                </a:lnTo>
                <a:lnTo>
                  <a:pt x="68" y="171"/>
                </a:lnTo>
                <a:lnTo>
                  <a:pt x="56" y="172"/>
                </a:lnTo>
                <a:lnTo>
                  <a:pt x="50" y="171"/>
                </a:lnTo>
                <a:lnTo>
                  <a:pt x="46" y="169"/>
                </a:lnTo>
                <a:lnTo>
                  <a:pt x="44" y="163"/>
                </a:lnTo>
                <a:lnTo>
                  <a:pt x="44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0" name="Freeform 107"/>
          <p:cNvSpPr>
            <a:spLocks noEditPoints="1"/>
          </p:cNvSpPr>
          <p:nvPr/>
        </p:nvSpPr>
        <p:spPr bwMode="auto">
          <a:xfrm>
            <a:off x="2144713" y="1947863"/>
            <a:ext cx="58737" cy="117475"/>
          </a:xfrm>
          <a:custGeom>
            <a:avLst/>
            <a:gdLst>
              <a:gd name="T0" fmla="*/ 2147483647 w 123"/>
              <a:gd name="T1" fmla="*/ 2147483647 h 224"/>
              <a:gd name="T2" fmla="*/ 2147483647 w 123"/>
              <a:gd name="T3" fmla="*/ 2147483647 h 224"/>
              <a:gd name="T4" fmla="*/ 2147483647 w 123"/>
              <a:gd name="T5" fmla="*/ 2147483647 h 224"/>
              <a:gd name="T6" fmla="*/ 2147483647 w 123"/>
              <a:gd name="T7" fmla="*/ 2147483647 h 224"/>
              <a:gd name="T8" fmla="*/ 2147483647 w 123"/>
              <a:gd name="T9" fmla="*/ 2147483647 h 224"/>
              <a:gd name="T10" fmla="*/ 2147483647 w 123"/>
              <a:gd name="T11" fmla="*/ 2147483647 h 224"/>
              <a:gd name="T12" fmla="*/ 2147483647 w 123"/>
              <a:gd name="T13" fmla="*/ 2147483647 h 224"/>
              <a:gd name="T14" fmla="*/ 2147483647 w 123"/>
              <a:gd name="T15" fmla="*/ 2147483647 h 224"/>
              <a:gd name="T16" fmla="*/ 2147483647 w 123"/>
              <a:gd name="T17" fmla="*/ 2147483647 h 224"/>
              <a:gd name="T18" fmla="*/ 2147483647 w 123"/>
              <a:gd name="T19" fmla="*/ 2147483647 h 224"/>
              <a:gd name="T20" fmla="*/ 2147483647 w 123"/>
              <a:gd name="T21" fmla="*/ 2147483647 h 224"/>
              <a:gd name="T22" fmla="*/ 2147483647 w 123"/>
              <a:gd name="T23" fmla="*/ 2147483647 h 224"/>
              <a:gd name="T24" fmla="*/ 2147483647 w 123"/>
              <a:gd name="T25" fmla="*/ 2147483647 h 224"/>
              <a:gd name="T26" fmla="*/ 2147483647 w 123"/>
              <a:gd name="T27" fmla="*/ 2147483647 h 224"/>
              <a:gd name="T28" fmla="*/ 2147483647 w 123"/>
              <a:gd name="T29" fmla="*/ 2147483647 h 224"/>
              <a:gd name="T30" fmla="*/ 980120920 w 123"/>
              <a:gd name="T31" fmla="*/ 2147483647 h 224"/>
              <a:gd name="T32" fmla="*/ 109003456 w 123"/>
              <a:gd name="T33" fmla="*/ 2147483647 h 224"/>
              <a:gd name="T34" fmla="*/ 109003456 w 123"/>
              <a:gd name="T35" fmla="*/ 2147483647 h 224"/>
              <a:gd name="T36" fmla="*/ 980120920 w 123"/>
              <a:gd name="T37" fmla="*/ 2147483647 h 224"/>
              <a:gd name="T38" fmla="*/ 2147483647 w 123"/>
              <a:gd name="T39" fmla="*/ 2147483647 h 224"/>
              <a:gd name="T40" fmla="*/ 2147483647 w 123"/>
              <a:gd name="T41" fmla="*/ 2147483647 h 224"/>
              <a:gd name="T42" fmla="*/ 2147483647 w 123"/>
              <a:gd name="T43" fmla="*/ 2147483647 h 224"/>
              <a:gd name="T44" fmla="*/ 2147483647 w 123"/>
              <a:gd name="T45" fmla="*/ 2147483647 h 224"/>
              <a:gd name="T46" fmla="*/ 2147483647 w 123"/>
              <a:gd name="T47" fmla="*/ 2147483647 h 224"/>
              <a:gd name="T48" fmla="*/ 2147483647 w 123"/>
              <a:gd name="T49" fmla="*/ 2147483647 h 224"/>
              <a:gd name="T50" fmla="*/ 2147483647 w 123"/>
              <a:gd name="T51" fmla="*/ 2147483647 h 224"/>
              <a:gd name="T52" fmla="*/ 2147483647 w 123"/>
              <a:gd name="T53" fmla="*/ 2147483647 h 224"/>
              <a:gd name="T54" fmla="*/ 2147483647 w 123"/>
              <a:gd name="T55" fmla="*/ 2147483647 h 224"/>
              <a:gd name="T56" fmla="*/ 2147483647 w 123"/>
              <a:gd name="T57" fmla="*/ 2147483647 h 224"/>
              <a:gd name="T58" fmla="*/ 2147483647 w 123"/>
              <a:gd name="T59" fmla="*/ 2147483647 h 224"/>
              <a:gd name="T60" fmla="*/ 2147483647 w 123"/>
              <a:gd name="T61" fmla="*/ 2147483647 h 224"/>
              <a:gd name="T62" fmla="*/ 2147483647 w 123"/>
              <a:gd name="T63" fmla="*/ 2147483647 h 224"/>
              <a:gd name="T64" fmla="*/ 2147483647 w 123"/>
              <a:gd name="T65" fmla="*/ 2147483647 h 224"/>
              <a:gd name="T66" fmla="*/ 2147483647 w 123"/>
              <a:gd name="T67" fmla="*/ 2147483647 h 224"/>
              <a:gd name="T68" fmla="*/ 2147483647 w 123"/>
              <a:gd name="T69" fmla="*/ 2147483647 h 224"/>
              <a:gd name="T70" fmla="*/ 2147483647 w 123"/>
              <a:gd name="T71" fmla="*/ 2147483647 h 224"/>
              <a:gd name="T72" fmla="*/ 2147483647 w 123"/>
              <a:gd name="T73" fmla="*/ 0 h 224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4">
                <a:moveTo>
                  <a:pt x="99" y="173"/>
                </a:moveTo>
                <a:lnTo>
                  <a:pt x="97" y="178"/>
                </a:lnTo>
                <a:lnTo>
                  <a:pt x="93" y="184"/>
                </a:lnTo>
                <a:lnTo>
                  <a:pt x="90" y="189"/>
                </a:lnTo>
                <a:lnTo>
                  <a:pt x="86" y="193"/>
                </a:lnTo>
                <a:lnTo>
                  <a:pt x="82" y="196"/>
                </a:lnTo>
                <a:lnTo>
                  <a:pt x="77" y="198"/>
                </a:lnTo>
                <a:lnTo>
                  <a:pt x="70" y="200"/>
                </a:lnTo>
                <a:lnTo>
                  <a:pt x="63" y="200"/>
                </a:lnTo>
                <a:lnTo>
                  <a:pt x="54" y="199"/>
                </a:lnTo>
                <a:lnTo>
                  <a:pt x="47" y="197"/>
                </a:lnTo>
                <a:lnTo>
                  <a:pt x="41" y="193"/>
                </a:lnTo>
                <a:lnTo>
                  <a:pt x="34" y="188"/>
                </a:lnTo>
                <a:lnTo>
                  <a:pt x="30" y="182"/>
                </a:lnTo>
                <a:lnTo>
                  <a:pt x="27" y="174"/>
                </a:lnTo>
                <a:lnTo>
                  <a:pt x="25" y="163"/>
                </a:lnTo>
                <a:lnTo>
                  <a:pt x="24" y="153"/>
                </a:lnTo>
                <a:lnTo>
                  <a:pt x="123" y="153"/>
                </a:lnTo>
                <a:lnTo>
                  <a:pt x="123" y="141"/>
                </a:lnTo>
                <a:lnTo>
                  <a:pt x="122" y="125"/>
                </a:lnTo>
                <a:lnTo>
                  <a:pt x="119" y="108"/>
                </a:lnTo>
                <a:lnTo>
                  <a:pt x="113" y="96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5" y="67"/>
                </a:lnTo>
                <a:lnTo>
                  <a:pt x="61" y="65"/>
                </a:lnTo>
                <a:lnTo>
                  <a:pt x="48" y="67"/>
                </a:lnTo>
                <a:lnTo>
                  <a:pt x="35" y="71"/>
                </a:lnTo>
                <a:lnTo>
                  <a:pt x="25" y="77"/>
                </a:lnTo>
                <a:lnTo>
                  <a:pt x="16" y="86"/>
                </a:lnTo>
                <a:lnTo>
                  <a:pt x="9" y="98"/>
                </a:lnTo>
                <a:lnTo>
                  <a:pt x="4" y="112"/>
                </a:lnTo>
                <a:lnTo>
                  <a:pt x="1" y="128"/>
                </a:lnTo>
                <a:lnTo>
                  <a:pt x="0" y="146"/>
                </a:lnTo>
                <a:lnTo>
                  <a:pt x="1" y="163"/>
                </a:lnTo>
                <a:lnTo>
                  <a:pt x="4" y="178"/>
                </a:lnTo>
                <a:lnTo>
                  <a:pt x="9" y="192"/>
                </a:lnTo>
                <a:lnTo>
                  <a:pt x="16" y="203"/>
                </a:lnTo>
                <a:lnTo>
                  <a:pt x="25" y="212"/>
                </a:lnTo>
                <a:lnTo>
                  <a:pt x="35" y="218"/>
                </a:lnTo>
                <a:lnTo>
                  <a:pt x="48" y="223"/>
                </a:lnTo>
                <a:lnTo>
                  <a:pt x="61" y="224"/>
                </a:lnTo>
                <a:lnTo>
                  <a:pt x="72" y="223"/>
                </a:lnTo>
                <a:lnTo>
                  <a:pt x="84" y="220"/>
                </a:lnTo>
                <a:lnTo>
                  <a:pt x="93" y="216"/>
                </a:lnTo>
                <a:lnTo>
                  <a:pt x="102" y="210"/>
                </a:lnTo>
                <a:lnTo>
                  <a:pt x="108" y="203"/>
                </a:lnTo>
                <a:lnTo>
                  <a:pt x="114" y="193"/>
                </a:lnTo>
                <a:lnTo>
                  <a:pt x="119" y="184"/>
                </a:lnTo>
                <a:lnTo>
                  <a:pt x="121" y="173"/>
                </a:lnTo>
                <a:lnTo>
                  <a:pt x="99" y="173"/>
                </a:lnTo>
                <a:close/>
                <a:moveTo>
                  <a:pt x="24" y="132"/>
                </a:moveTo>
                <a:lnTo>
                  <a:pt x="25" y="121"/>
                </a:lnTo>
                <a:lnTo>
                  <a:pt x="27" y="113"/>
                </a:lnTo>
                <a:lnTo>
                  <a:pt x="31" y="105"/>
                </a:lnTo>
                <a:lnTo>
                  <a:pt x="35" y="99"/>
                </a:lnTo>
                <a:lnTo>
                  <a:pt x="41" y="93"/>
                </a:lnTo>
                <a:lnTo>
                  <a:pt x="47" y="90"/>
                </a:lnTo>
                <a:lnTo>
                  <a:pt x="53" y="89"/>
                </a:lnTo>
                <a:lnTo>
                  <a:pt x="62" y="88"/>
                </a:lnTo>
                <a:lnTo>
                  <a:pt x="70" y="89"/>
                </a:lnTo>
                <a:lnTo>
                  <a:pt x="78" y="90"/>
                </a:lnTo>
                <a:lnTo>
                  <a:pt x="84" y="94"/>
                </a:lnTo>
                <a:lnTo>
                  <a:pt x="89" y="99"/>
                </a:lnTo>
                <a:lnTo>
                  <a:pt x="93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2"/>
                </a:lnTo>
                <a:lnTo>
                  <a:pt x="24" y="132"/>
                </a:lnTo>
                <a:close/>
                <a:moveTo>
                  <a:pt x="44" y="49"/>
                </a:moveTo>
                <a:lnTo>
                  <a:pt x="60" y="49"/>
                </a:lnTo>
                <a:lnTo>
                  <a:pt x="96" y="0"/>
                </a:lnTo>
                <a:lnTo>
                  <a:pt x="70" y="0"/>
                </a:lnTo>
                <a:lnTo>
                  <a:pt x="44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1" name="Freeform 108"/>
          <p:cNvSpPr>
            <a:spLocks noEditPoints="1"/>
          </p:cNvSpPr>
          <p:nvPr/>
        </p:nvSpPr>
        <p:spPr bwMode="auto">
          <a:xfrm>
            <a:off x="2216150" y="1981200"/>
            <a:ext cx="58738" cy="114300"/>
          </a:xfrm>
          <a:custGeom>
            <a:avLst/>
            <a:gdLst>
              <a:gd name="T0" fmla="*/ 2147483647 w 127"/>
              <a:gd name="T1" fmla="*/ 2147483647 h 216"/>
              <a:gd name="T2" fmla="*/ 2147483647 w 127"/>
              <a:gd name="T3" fmla="*/ 2147483647 h 216"/>
              <a:gd name="T4" fmla="*/ 2147483647 w 127"/>
              <a:gd name="T5" fmla="*/ 2147483647 h 216"/>
              <a:gd name="T6" fmla="*/ 2147483647 w 127"/>
              <a:gd name="T7" fmla="*/ 2147483647 h 216"/>
              <a:gd name="T8" fmla="*/ 2147483647 w 127"/>
              <a:gd name="T9" fmla="*/ 2147483647 h 216"/>
              <a:gd name="T10" fmla="*/ 2147483647 w 127"/>
              <a:gd name="T11" fmla="*/ 2147483647 h 216"/>
              <a:gd name="T12" fmla="*/ 2147483647 w 127"/>
              <a:gd name="T13" fmla="*/ 2147483647 h 216"/>
              <a:gd name="T14" fmla="*/ 2147483647 w 127"/>
              <a:gd name="T15" fmla="*/ 2147483647 h 216"/>
              <a:gd name="T16" fmla="*/ 2147483647 w 127"/>
              <a:gd name="T17" fmla="*/ 2147483647 h 216"/>
              <a:gd name="T18" fmla="*/ 2147483647 w 127"/>
              <a:gd name="T19" fmla="*/ 1778110067 h 216"/>
              <a:gd name="T20" fmla="*/ 2147483647 w 127"/>
              <a:gd name="T21" fmla="*/ 296258192 h 216"/>
              <a:gd name="T22" fmla="*/ 2147483647 w 127"/>
              <a:gd name="T23" fmla="*/ 0 h 216"/>
              <a:gd name="T24" fmla="*/ 2147483647 w 127"/>
              <a:gd name="T25" fmla="*/ 592796842 h 216"/>
              <a:gd name="T26" fmla="*/ 2147483647 w 127"/>
              <a:gd name="T27" fmla="*/ 1629980971 h 216"/>
              <a:gd name="T28" fmla="*/ 2147483647 w 127"/>
              <a:gd name="T29" fmla="*/ 2147483647 h 216"/>
              <a:gd name="T30" fmla="*/ 2147483647 w 127"/>
              <a:gd name="T31" fmla="*/ 592796842 h 216"/>
              <a:gd name="T32" fmla="*/ 0 w 127"/>
              <a:gd name="T33" fmla="*/ 2147483647 h 216"/>
              <a:gd name="T34" fmla="*/ 2147483647 w 127"/>
              <a:gd name="T35" fmla="*/ 2147483647 h 216"/>
              <a:gd name="T36" fmla="*/ 2147483647 w 127"/>
              <a:gd name="T37" fmla="*/ 2147483647 h 216"/>
              <a:gd name="T38" fmla="*/ 2147483647 w 127"/>
              <a:gd name="T39" fmla="*/ 2147483647 h 216"/>
              <a:gd name="T40" fmla="*/ 2147483647 w 127"/>
              <a:gd name="T41" fmla="*/ 2147483647 h 216"/>
              <a:gd name="T42" fmla="*/ 2147483647 w 127"/>
              <a:gd name="T43" fmla="*/ 2147483647 h 216"/>
              <a:gd name="T44" fmla="*/ 2147483647 w 127"/>
              <a:gd name="T45" fmla="*/ 2147483647 h 216"/>
              <a:gd name="T46" fmla="*/ 2147483647 w 127"/>
              <a:gd name="T47" fmla="*/ 2147483647 h 216"/>
              <a:gd name="T48" fmla="*/ 2147483647 w 127"/>
              <a:gd name="T49" fmla="*/ 2147483647 h 216"/>
              <a:gd name="T50" fmla="*/ 2147483647 w 127"/>
              <a:gd name="T51" fmla="*/ 2147483647 h 216"/>
              <a:gd name="T52" fmla="*/ 2147483647 w 127"/>
              <a:gd name="T53" fmla="*/ 2147483647 h 216"/>
              <a:gd name="T54" fmla="*/ 2147483647 w 127"/>
              <a:gd name="T55" fmla="*/ 2147483647 h 216"/>
              <a:gd name="T56" fmla="*/ 2147483647 w 127"/>
              <a:gd name="T57" fmla="*/ 2147483647 h 216"/>
              <a:gd name="T58" fmla="*/ 2147483647 w 127"/>
              <a:gd name="T59" fmla="*/ 2147483647 h 216"/>
              <a:gd name="T60" fmla="*/ 2147483647 w 127"/>
              <a:gd name="T61" fmla="*/ 2147483647 h 216"/>
              <a:gd name="T62" fmla="*/ 2147483647 w 127"/>
              <a:gd name="T63" fmla="*/ 2147483647 h 216"/>
              <a:gd name="T64" fmla="*/ 2147483647 w 127"/>
              <a:gd name="T65" fmla="*/ 2147483647 h 21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7" h="216">
                <a:moveTo>
                  <a:pt x="0" y="216"/>
                </a:moveTo>
                <a:lnTo>
                  <a:pt x="23" y="216"/>
                </a:lnTo>
                <a:lnTo>
                  <a:pt x="23" y="137"/>
                </a:lnTo>
                <a:lnTo>
                  <a:pt x="32" y="146"/>
                </a:lnTo>
                <a:lnTo>
                  <a:pt x="42" y="153"/>
                </a:lnTo>
                <a:lnTo>
                  <a:pt x="54" y="158"/>
                </a:lnTo>
                <a:lnTo>
                  <a:pt x="67" y="159"/>
                </a:lnTo>
                <a:lnTo>
                  <a:pt x="79" y="158"/>
                </a:lnTo>
                <a:lnTo>
                  <a:pt x="91" y="153"/>
                </a:lnTo>
                <a:lnTo>
                  <a:pt x="102" y="147"/>
                </a:lnTo>
                <a:lnTo>
                  <a:pt x="110" y="138"/>
                </a:lnTo>
                <a:lnTo>
                  <a:pt x="117" y="126"/>
                </a:lnTo>
                <a:lnTo>
                  <a:pt x="123" y="112"/>
                </a:lnTo>
                <a:lnTo>
                  <a:pt x="126" y="97"/>
                </a:lnTo>
                <a:lnTo>
                  <a:pt x="127" y="80"/>
                </a:lnTo>
                <a:lnTo>
                  <a:pt x="126" y="62"/>
                </a:lnTo>
                <a:lnTo>
                  <a:pt x="123" y="46"/>
                </a:lnTo>
                <a:lnTo>
                  <a:pt x="117" y="33"/>
                </a:lnTo>
                <a:lnTo>
                  <a:pt x="110" y="21"/>
                </a:lnTo>
                <a:lnTo>
                  <a:pt x="102" y="12"/>
                </a:lnTo>
                <a:lnTo>
                  <a:pt x="92" y="6"/>
                </a:lnTo>
                <a:lnTo>
                  <a:pt x="80" y="2"/>
                </a:lnTo>
                <a:lnTo>
                  <a:pt x="68" y="0"/>
                </a:lnTo>
                <a:lnTo>
                  <a:pt x="60" y="0"/>
                </a:lnTo>
                <a:lnTo>
                  <a:pt x="54" y="2"/>
                </a:lnTo>
                <a:lnTo>
                  <a:pt x="48" y="4"/>
                </a:lnTo>
                <a:lnTo>
                  <a:pt x="42" y="7"/>
                </a:lnTo>
                <a:lnTo>
                  <a:pt x="37" y="11"/>
                </a:lnTo>
                <a:lnTo>
                  <a:pt x="32" y="16"/>
                </a:lnTo>
                <a:lnTo>
                  <a:pt x="28" y="20"/>
                </a:lnTo>
                <a:lnTo>
                  <a:pt x="23" y="27"/>
                </a:lnTo>
                <a:lnTo>
                  <a:pt x="23" y="4"/>
                </a:lnTo>
                <a:lnTo>
                  <a:pt x="0" y="4"/>
                </a:lnTo>
                <a:lnTo>
                  <a:pt x="0" y="216"/>
                </a:lnTo>
                <a:close/>
                <a:moveTo>
                  <a:pt x="22" y="81"/>
                </a:moveTo>
                <a:lnTo>
                  <a:pt x="23" y="68"/>
                </a:lnTo>
                <a:lnTo>
                  <a:pt x="26" y="56"/>
                </a:lnTo>
                <a:lnTo>
                  <a:pt x="29" y="47"/>
                </a:lnTo>
                <a:lnTo>
                  <a:pt x="33" y="39"/>
                </a:lnTo>
                <a:lnTo>
                  <a:pt x="38" y="32"/>
                </a:lnTo>
                <a:lnTo>
                  <a:pt x="46" y="27"/>
                </a:lnTo>
                <a:lnTo>
                  <a:pt x="53" y="25"/>
                </a:lnTo>
                <a:lnTo>
                  <a:pt x="63" y="24"/>
                </a:lnTo>
                <a:lnTo>
                  <a:pt x="71" y="25"/>
                </a:lnTo>
                <a:lnTo>
                  <a:pt x="79" y="27"/>
                </a:lnTo>
                <a:lnTo>
                  <a:pt x="86" y="32"/>
                </a:lnTo>
                <a:lnTo>
                  <a:pt x="92" y="38"/>
                </a:lnTo>
                <a:lnTo>
                  <a:pt x="96" y="46"/>
                </a:lnTo>
                <a:lnTo>
                  <a:pt x="99" y="55"/>
                </a:lnTo>
                <a:lnTo>
                  <a:pt x="102" y="66"/>
                </a:lnTo>
                <a:lnTo>
                  <a:pt x="103" y="78"/>
                </a:lnTo>
                <a:lnTo>
                  <a:pt x="102" y="91"/>
                </a:lnTo>
                <a:lnTo>
                  <a:pt x="99" y="103"/>
                </a:lnTo>
                <a:lnTo>
                  <a:pt x="96" y="113"/>
                </a:lnTo>
                <a:lnTo>
                  <a:pt x="92" y="121"/>
                </a:lnTo>
                <a:lnTo>
                  <a:pt x="86" y="128"/>
                </a:lnTo>
                <a:lnTo>
                  <a:pt x="79" y="133"/>
                </a:lnTo>
                <a:lnTo>
                  <a:pt x="71" y="135"/>
                </a:lnTo>
                <a:lnTo>
                  <a:pt x="63" y="137"/>
                </a:lnTo>
                <a:lnTo>
                  <a:pt x="53" y="135"/>
                </a:lnTo>
                <a:lnTo>
                  <a:pt x="45" y="133"/>
                </a:lnTo>
                <a:lnTo>
                  <a:pt x="38" y="128"/>
                </a:lnTo>
                <a:lnTo>
                  <a:pt x="33" y="123"/>
                </a:lnTo>
                <a:lnTo>
                  <a:pt x="28" y="115"/>
                </a:lnTo>
                <a:lnTo>
                  <a:pt x="25" y="105"/>
                </a:lnTo>
                <a:lnTo>
                  <a:pt x="23" y="95"/>
                </a:lnTo>
                <a:lnTo>
                  <a:pt x="22" y="8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2" name="Freeform 109"/>
          <p:cNvSpPr>
            <a:spLocks/>
          </p:cNvSpPr>
          <p:nvPr/>
        </p:nvSpPr>
        <p:spPr bwMode="auto">
          <a:xfrm>
            <a:off x="2287588" y="1954213"/>
            <a:ext cx="53975" cy="109537"/>
          </a:xfrm>
          <a:custGeom>
            <a:avLst/>
            <a:gdLst>
              <a:gd name="T0" fmla="*/ 2147483647 w 114"/>
              <a:gd name="T1" fmla="*/ 2147483647 h 207"/>
              <a:gd name="T2" fmla="*/ 2147483647 w 114"/>
              <a:gd name="T3" fmla="*/ 2147483647 h 207"/>
              <a:gd name="T4" fmla="*/ 2147483647 w 114"/>
              <a:gd name="T5" fmla="*/ 2147483647 h 207"/>
              <a:gd name="T6" fmla="*/ 2147483647 w 114"/>
              <a:gd name="T7" fmla="*/ 2147483647 h 207"/>
              <a:gd name="T8" fmla="*/ 2147483647 w 114"/>
              <a:gd name="T9" fmla="*/ 2147483647 h 207"/>
              <a:gd name="T10" fmla="*/ 2147483647 w 114"/>
              <a:gd name="T11" fmla="*/ 2147483647 h 207"/>
              <a:gd name="T12" fmla="*/ 2147483647 w 114"/>
              <a:gd name="T13" fmla="*/ 2147483647 h 207"/>
              <a:gd name="T14" fmla="*/ 2147483647 w 114"/>
              <a:gd name="T15" fmla="*/ 2147483647 h 207"/>
              <a:gd name="T16" fmla="*/ 2147483647 w 114"/>
              <a:gd name="T17" fmla="*/ 2147483647 h 207"/>
              <a:gd name="T18" fmla="*/ 2147483647 w 114"/>
              <a:gd name="T19" fmla="*/ 2147483647 h 207"/>
              <a:gd name="T20" fmla="*/ 2147483647 w 114"/>
              <a:gd name="T21" fmla="*/ 2147483647 h 207"/>
              <a:gd name="T22" fmla="*/ 2147483647 w 114"/>
              <a:gd name="T23" fmla="*/ 2147483647 h 207"/>
              <a:gd name="T24" fmla="*/ 2147483647 w 114"/>
              <a:gd name="T25" fmla="*/ 2147483647 h 207"/>
              <a:gd name="T26" fmla="*/ 2147483647 w 114"/>
              <a:gd name="T27" fmla="*/ 2147483647 h 207"/>
              <a:gd name="T28" fmla="*/ 2147483647 w 114"/>
              <a:gd name="T29" fmla="*/ 2147483647 h 207"/>
              <a:gd name="T30" fmla="*/ 2147483647 w 114"/>
              <a:gd name="T31" fmla="*/ 2147483647 h 207"/>
              <a:gd name="T32" fmla="*/ 2147483647 w 114"/>
              <a:gd name="T33" fmla="*/ 2147483647 h 207"/>
              <a:gd name="T34" fmla="*/ 2147483647 w 114"/>
              <a:gd name="T35" fmla="*/ 2147483647 h 207"/>
              <a:gd name="T36" fmla="*/ 2147483647 w 114"/>
              <a:gd name="T37" fmla="*/ 2147483647 h 207"/>
              <a:gd name="T38" fmla="*/ 2147483647 w 114"/>
              <a:gd name="T39" fmla="*/ 2147483647 h 207"/>
              <a:gd name="T40" fmla="*/ 2147483647 w 114"/>
              <a:gd name="T41" fmla="*/ 2147483647 h 207"/>
              <a:gd name="T42" fmla="*/ 2147483647 w 114"/>
              <a:gd name="T43" fmla="*/ 2147483647 h 207"/>
              <a:gd name="T44" fmla="*/ 2147483647 w 114"/>
              <a:gd name="T45" fmla="*/ 2147483647 h 207"/>
              <a:gd name="T46" fmla="*/ 2147483647 w 114"/>
              <a:gd name="T47" fmla="*/ 2147483647 h 207"/>
              <a:gd name="T48" fmla="*/ 2147483647 w 114"/>
              <a:gd name="T49" fmla="*/ 0 h 207"/>
              <a:gd name="T50" fmla="*/ 0 w 114"/>
              <a:gd name="T51" fmla="*/ 0 h 207"/>
              <a:gd name="T52" fmla="*/ 0 w 114"/>
              <a:gd name="T53" fmla="*/ 2147483647 h 207"/>
              <a:gd name="T54" fmla="*/ 2147483647 w 114"/>
              <a:gd name="T55" fmla="*/ 2147483647 h 207"/>
              <a:gd name="T56" fmla="*/ 2147483647 w 114"/>
              <a:gd name="T57" fmla="*/ 2147483647 h 207"/>
              <a:gd name="T58" fmla="*/ 2147483647 w 114"/>
              <a:gd name="T59" fmla="*/ 2147483647 h 207"/>
              <a:gd name="T60" fmla="*/ 2147483647 w 114"/>
              <a:gd name="T61" fmla="*/ 2147483647 h 207"/>
              <a:gd name="T62" fmla="*/ 2147483647 w 114"/>
              <a:gd name="T63" fmla="*/ 2147483647 h 207"/>
              <a:gd name="T64" fmla="*/ 2147483647 w 114"/>
              <a:gd name="T65" fmla="*/ 2147483647 h 207"/>
              <a:gd name="T66" fmla="*/ 2147483647 w 114"/>
              <a:gd name="T67" fmla="*/ 2147483647 h 207"/>
              <a:gd name="T68" fmla="*/ 2147483647 w 114"/>
              <a:gd name="T69" fmla="*/ 2147483647 h 207"/>
              <a:gd name="T70" fmla="*/ 2147483647 w 114"/>
              <a:gd name="T71" fmla="*/ 2147483647 h 207"/>
              <a:gd name="T72" fmla="*/ 2147483647 w 114"/>
              <a:gd name="T73" fmla="*/ 2147483647 h 207"/>
              <a:gd name="T74" fmla="*/ 2147483647 w 114"/>
              <a:gd name="T75" fmla="*/ 2147483647 h 207"/>
              <a:gd name="T76" fmla="*/ 2147483647 w 114"/>
              <a:gd name="T77" fmla="*/ 2147483647 h 207"/>
              <a:gd name="T78" fmla="*/ 2147483647 w 114"/>
              <a:gd name="T79" fmla="*/ 2147483647 h 207"/>
              <a:gd name="T80" fmla="*/ 2147483647 w 114"/>
              <a:gd name="T81" fmla="*/ 2147483647 h 207"/>
              <a:gd name="T82" fmla="*/ 2147483647 w 114"/>
              <a:gd name="T83" fmla="*/ 2147483647 h 207"/>
              <a:gd name="T84" fmla="*/ 2147483647 w 114"/>
              <a:gd name="T85" fmla="*/ 2147483647 h 207"/>
              <a:gd name="T86" fmla="*/ 2147483647 w 114"/>
              <a:gd name="T87" fmla="*/ 2147483647 h 207"/>
              <a:gd name="T88" fmla="*/ 2147483647 w 114"/>
              <a:gd name="T89" fmla="*/ 2147483647 h 207"/>
              <a:gd name="T90" fmla="*/ 2147483647 w 114"/>
              <a:gd name="T91" fmla="*/ 2147483647 h 207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207">
                <a:moveTo>
                  <a:pt x="91" y="207"/>
                </a:moveTo>
                <a:lnTo>
                  <a:pt x="114" y="207"/>
                </a:lnTo>
                <a:lnTo>
                  <a:pt x="114" y="116"/>
                </a:lnTo>
                <a:lnTo>
                  <a:pt x="114" y="109"/>
                </a:lnTo>
                <a:lnTo>
                  <a:pt x="114" y="99"/>
                </a:lnTo>
                <a:lnTo>
                  <a:pt x="113" y="90"/>
                </a:lnTo>
                <a:lnTo>
                  <a:pt x="112" y="80"/>
                </a:lnTo>
                <a:lnTo>
                  <a:pt x="108" y="73"/>
                </a:lnTo>
                <a:lnTo>
                  <a:pt x="105" y="68"/>
                </a:lnTo>
                <a:lnTo>
                  <a:pt x="101" y="64"/>
                </a:lnTo>
                <a:lnTo>
                  <a:pt x="97" y="61"/>
                </a:lnTo>
                <a:lnTo>
                  <a:pt x="92" y="57"/>
                </a:lnTo>
                <a:lnTo>
                  <a:pt x="87" y="55"/>
                </a:lnTo>
                <a:lnTo>
                  <a:pt x="80" y="54"/>
                </a:lnTo>
                <a:lnTo>
                  <a:pt x="73" y="52"/>
                </a:lnTo>
                <a:lnTo>
                  <a:pt x="66" y="52"/>
                </a:lnTo>
                <a:lnTo>
                  <a:pt x="59" y="52"/>
                </a:lnTo>
                <a:lnTo>
                  <a:pt x="52" y="54"/>
                </a:lnTo>
                <a:lnTo>
                  <a:pt x="47" y="56"/>
                </a:lnTo>
                <a:lnTo>
                  <a:pt x="40" y="58"/>
                </a:lnTo>
                <a:lnTo>
                  <a:pt x="35" y="62"/>
                </a:lnTo>
                <a:lnTo>
                  <a:pt x="31" y="66"/>
                </a:lnTo>
                <a:lnTo>
                  <a:pt x="27" y="71"/>
                </a:lnTo>
                <a:lnTo>
                  <a:pt x="23" y="77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lnTo>
                  <a:pt x="23" y="207"/>
                </a:lnTo>
                <a:lnTo>
                  <a:pt x="23" y="118"/>
                </a:lnTo>
                <a:lnTo>
                  <a:pt x="25" y="108"/>
                </a:lnTo>
                <a:lnTo>
                  <a:pt x="27" y="100"/>
                </a:lnTo>
                <a:lnTo>
                  <a:pt x="30" y="92"/>
                </a:lnTo>
                <a:lnTo>
                  <a:pt x="34" y="86"/>
                </a:lnTo>
                <a:lnTo>
                  <a:pt x="40" y="81"/>
                </a:lnTo>
                <a:lnTo>
                  <a:pt x="47" y="78"/>
                </a:lnTo>
                <a:lnTo>
                  <a:pt x="55" y="76"/>
                </a:lnTo>
                <a:lnTo>
                  <a:pt x="64" y="75"/>
                </a:lnTo>
                <a:lnTo>
                  <a:pt x="71" y="76"/>
                </a:lnTo>
                <a:lnTo>
                  <a:pt x="77" y="77"/>
                </a:lnTo>
                <a:lnTo>
                  <a:pt x="83" y="80"/>
                </a:lnTo>
                <a:lnTo>
                  <a:pt x="86" y="84"/>
                </a:lnTo>
                <a:lnTo>
                  <a:pt x="88" y="90"/>
                </a:lnTo>
                <a:lnTo>
                  <a:pt x="90" y="97"/>
                </a:lnTo>
                <a:lnTo>
                  <a:pt x="91" y="105"/>
                </a:lnTo>
                <a:lnTo>
                  <a:pt x="91" y="114"/>
                </a:lnTo>
                <a:lnTo>
                  <a:pt x="91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3" name="Freeform 110"/>
          <p:cNvSpPr>
            <a:spLocks noEditPoints="1"/>
          </p:cNvSpPr>
          <p:nvPr/>
        </p:nvSpPr>
        <p:spPr bwMode="auto">
          <a:xfrm>
            <a:off x="2354263" y="1981200"/>
            <a:ext cx="60325" cy="84138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30000182 h 159"/>
              <a:gd name="T52" fmla="*/ 2147483647 w 129"/>
              <a:gd name="T53" fmla="*/ 444673034 h 159"/>
              <a:gd name="T54" fmla="*/ 2147483647 w 129"/>
              <a:gd name="T55" fmla="*/ 0 h 159"/>
              <a:gd name="T56" fmla="*/ 2147483647 w 129"/>
              <a:gd name="T57" fmla="*/ 592803539 h 159"/>
              <a:gd name="T58" fmla="*/ 2147483647 w 129"/>
              <a:gd name="T59" fmla="*/ 1926262251 h 159"/>
              <a:gd name="T60" fmla="*/ 1124905995 w 129"/>
              <a:gd name="T61" fmla="*/ 2147483647 h 159"/>
              <a:gd name="T62" fmla="*/ 715750046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409155949 w 129"/>
              <a:gd name="T95" fmla="*/ 2147483647 h 159"/>
              <a:gd name="T96" fmla="*/ 0 w 129"/>
              <a:gd name="T97" fmla="*/ 2147483647 h 159"/>
              <a:gd name="T98" fmla="*/ 409155949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8"/>
                </a:lnTo>
                <a:lnTo>
                  <a:pt x="88" y="115"/>
                </a:lnTo>
                <a:lnTo>
                  <a:pt x="85" y="120"/>
                </a:lnTo>
                <a:lnTo>
                  <a:pt x="80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5"/>
                </a:lnTo>
                <a:lnTo>
                  <a:pt x="49" y="137"/>
                </a:lnTo>
                <a:lnTo>
                  <a:pt x="44" y="137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3"/>
                </a:lnTo>
                <a:lnTo>
                  <a:pt x="25" y="118"/>
                </a:lnTo>
                <a:lnTo>
                  <a:pt x="25" y="113"/>
                </a:lnTo>
                <a:lnTo>
                  <a:pt x="25" y="108"/>
                </a:lnTo>
                <a:lnTo>
                  <a:pt x="26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3" y="89"/>
                </a:lnTo>
                <a:lnTo>
                  <a:pt x="48" y="88"/>
                </a:lnTo>
                <a:lnTo>
                  <a:pt x="60" y="85"/>
                </a:lnTo>
                <a:lnTo>
                  <a:pt x="71" y="84"/>
                </a:lnTo>
                <a:lnTo>
                  <a:pt x="82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9" y="152"/>
                </a:lnTo>
                <a:lnTo>
                  <a:pt x="102" y="154"/>
                </a:lnTo>
                <a:lnTo>
                  <a:pt x="106" y="156"/>
                </a:lnTo>
                <a:lnTo>
                  <a:pt x="110" y="158"/>
                </a:lnTo>
                <a:lnTo>
                  <a:pt x="116" y="158"/>
                </a:lnTo>
                <a:lnTo>
                  <a:pt x="122" y="156"/>
                </a:lnTo>
                <a:lnTo>
                  <a:pt x="129" y="155"/>
                </a:lnTo>
                <a:lnTo>
                  <a:pt x="129" y="135"/>
                </a:lnTo>
                <a:lnTo>
                  <a:pt x="123" y="137"/>
                </a:lnTo>
                <a:lnTo>
                  <a:pt x="119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2" y="11"/>
                </a:lnTo>
                <a:lnTo>
                  <a:pt x="94" y="6"/>
                </a:lnTo>
                <a:lnTo>
                  <a:pt x="85" y="3"/>
                </a:lnTo>
                <a:lnTo>
                  <a:pt x="74" y="2"/>
                </a:lnTo>
                <a:lnTo>
                  <a:pt x="62" y="0"/>
                </a:lnTo>
                <a:lnTo>
                  <a:pt x="49" y="2"/>
                </a:lnTo>
                <a:lnTo>
                  <a:pt x="38" y="4"/>
                </a:lnTo>
                <a:lnTo>
                  <a:pt x="29" y="7"/>
                </a:lnTo>
                <a:lnTo>
                  <a:pt x="22" y="13"/>
                </a:lnTo>
                <a:lnTo>
                  <a:pt x="15" y="20"/>
                </a:lnTo>
                <a:lnTo>
                  <a:pt x="11" y="28"/>
                </a:lnTo>
                <a:lnTo>
                  <a:pt x="8" y="38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3"/>
                </a:lnTo>
                <a:lnTo>
                  <a:pt x="31" y="38"/>
                </a:lnTo>
                <a:lnTo>
                  <a:pt x="33" y="33"/>
                </a:lnTo>
                <a:lnTo>
                  <a:pt x="37" y="29"/>
                </a:lnTo>
                <a:lnTo>
                  <a:pt x="42" y="26"/>
                </a:lnTo>
                <a:lnTo>
                  <a:pt x="47" y="24"/>
                </a:lnTo>
                <a:lnTo>
                  <a:pt x="53" y="23"/>
                </a:lnTo>
                <a:lnTo>
                  <a:pt x="61" y="23"/>
                </a:lnTo>
                <a:lnTo>
                  <a:pt x="68" y="23"/>
                </a:lnTo>
                <a:lnTo>
                  <a:pt x="74" y="24"/>
                </a:lnTo>
                <a:lnTo>
                  <a:pt x="80" y="26"/>
                </a:lnTo>
                <a:lnTo>
                  <a:pt x="84" y="28"/>
                </a:lnTo>
                <a:lnTo>
                  <a:pt x="87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5" y="60"/>
                </a:lnTo>
                <a:lnTo>
                  <a:pt x="80" y="62"/>
                </a:lnTo>
                <a:lnTo>
                  <a:pt x="71" y="63"/>
                </a:lnTo>
                <a:lnTo>
                  <a:pt x="61" y="64"/>
                </a:lnTo>
                <a:lnTo>
                  <a:pt x="48" y="66"/>
                </a:lnTo>
                <a:lnTo>
                  <a:pt x="36" y="68"/>
                </a:lnTo>
                <a:lnTo>
                  <a:pt x="27" y="71"/>
                </a:lnTo>
                <a:lnTo>
                  <a:pt x="18" y="75"/>
                </a:lnTo>
                <a:lnTo>
                  <a:pt x="12" y="81"/>
                </a:lnTo>
                <a:lnTo>
                  <a:pt x="7" y="87"/>
                </a:lnTo>
                <a:lnTo>
                  <a:pt x="4" y="95"/>
                </a:lnTo>
                <a:lnTo>
                  <a:pt x="2" y="103"/>
                </a:lnTo>
                <a:lnTo>
                  <a:pt x="0" y="113"/>
                </a:lnTo>
                <a:lnTo>
                  <a:pt x="2" y="124"/>
                </a:lnTo>
                <a:lnTo>
                  <a:pt x="4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2"/>
                </a:lnTo>
                <a:lnTo>
                  <a:pt x="26" y="155"/>
                </a:lnTo>
                <a:lnTo>
                  <a:pt x="35" y="158"/>
                </a:lnTo>
                <a:lnTo>
                  <a:pt x="45" y="159"/>
                </a:lnTo>
                <a:lnTo>
                  <a:pt x="58" y="158"/>
                </a:lnTo>
                <a:lnTo>
                  <a:pt x="71" y="153"/>
                </a:lnTo>
                <a:lnTo>
                  <a:pt x="83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4" name="Freeform 111"/>
          <p:cNvSpPr>
            <a:spLocks/>
          </p:cNvSpPr>
          <p:nvPr/>
        </p:nvSpPr>
        <p:spPr bwMode="auto">
          <a:xfrm>
            <a:off x="2424113" y="198120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359496777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302078677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302078677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8" y="21"/>
                </a:lnTo>
                <a:lnTo>
                  <a:pt x="105" y="16"/>
                </a:lnTo>
                <a:lnTo>
                  <a:pt x="102" y="12"/>
                </a:lnTo>
                <a:lnTo>
                  <a:pt x="97" y="9"/>
                </a:lnTo>
                <a:lnTo>
                  <a:pt x="92" y="5"/>
                </a:lnTo>
                <a:lnTo>
                  <a:pt x="87" y="3"/>
                </a:lnTo>
                <a:lnTo>
                  <a:pt x="80" y="2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2"/>
                </a:lnTo>
                <a:lnTo>
                  <a:pt x="47" y="4"/>
                </a:lnTo>
                <a:lnTo>
                  <a:pt x="41" y="6"/>
                </a:lnTo>
                <a:lnTo>
                  <a:pt x="36" y="10"/>
                </a:lnTo>
                <a:lnTo>
                  <a:pt x="31" y="14"/>
                </a:lnTo>
                <a:lnTo>
                  <a:pt x="27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5" y="59"/>
                </a:lnTo>
                <a:lnTo>
                  <a:pt x="27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7" y="26"/>
                </a:lnTo>
                <a:lnTo>
                  <a:pt x="55" y="24"/>
                </a:lnTo>
                <a:lnTo>
                  <a:pt x="64" y="23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6" y="32"/>
                </a:lnTo>
                <a:lnTo>
                  <a:pt x="88" y="38"/>
                </a:lnTo>
                <a:lnTo>
                  <a:pt x="90" y="45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5" name="Freeform 112"/>
          <p:cNvSpPr>
            <a:spLocks noEditPoints="1"/>
          </p:cNvSpPr>
          <p:nvPr/>
        </p:nvSpPr>
        <p:spPr bwMode="auto">
          <a:xfrm>
            <a:off x="2490788" y="1981200"/>
            <a:ext cx="57150" cy="84138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131217 h 159"/>
              <a:gd name="T24" fmla="*/ 2147483647 w 123"/>
              <a:gd name="T25" fmla="*/ 296262069 h 159"/>
              <a:gd name="T26" fmla="*/ 2147483647 w 123"/>
              <a:gd name="T27" fmla="*/ 296262069 h 159"/>
              <a:gd name="T28" fmla="*/ 2147483647 w 123"/>
              <a:gd name="T29" fmla="*/ 1778131217 h 159"/>
              <a:gd name="T30" fmla="*/ 902830610 w 123"/>
              <a:gd name="T31" fmla="*/ 2147483647 h 159"/>
              <a:gd name="T32" fmla="*/ 100386530 w 123"/>
              <a:gd name="T33" fmla="*/ 2147483647 h 159"/>
              <a:gd name="T34" fmla="*/ 100386530 w 123"/>
              <a:gd name="T35" fmla="*/ 2147483647 h 159"/>
              <a:gd name="T36" fmla="*/ 90283061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8"/>
                </a:moveTo>
                <a:lnTo>
                  <a:pt x="97" y="113"/>
                </a:lnTo>
                <a:lnTo>
                  <a:pt x="93" y="119"/>
                </a:lnTo>
                <a:lnTo>
                  <a:pt x="90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4" y="134"/>
                </a:lnTo>
                <a:lnTo>
                  <a:pt x="47" y="132"/>
                </a:lnTo>
                <a:lnTo>
                  <a:pt x="41" y="128"/>
                </a:lnTo>
                <a:lnTo>
                  <a:pt x="34" y="123"/>
                </a:lnTo>
                <a:lnTo>
                  <a:pt x="30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3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2"/>
                </a:lnTo>
                <a:lnTo>
                  <a:pt x="61" y="0"/>
                </a:lnTo>
                <a:lnTo>
                  <a:pt x="48" y="2"/>
                </a:lnTo>
                <a:lnTo>
                  <a:pt x="35" y="6"/>
                </a:lnTo>
                <a:lnTo>
                  <a:pt x="25" y="12"/>
                </a:lnTo>
                <a:lnTo>
                  <a:pt x="16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6" y="138"/>
                </a:lnTo>
                <a:lnTo>
                  <a:pt x="25" y="147"/>
                </a:lnTo>
                <a:lnTo>
                  <a:pt x="35" y="153"/>
                </a:lnTo>
                <a:lnTo>
                  <a:pt x="48" y="158"/>
                </a:lnTo>
                <a:lnTo>
                  <a:pt x="61" y="159"/>
                </a:lnTo>
                <a:lnTo>
                  <a:pt x="72" y="158"/>
                </a:lnTo>
                <a:lnTo>
                  <a:pt x="84" y="155"/>
                </a:lnTo>
                <a:lnTo>
                  <a:pt x="93" y="151"/>
                </a:lnTo>
                <a:lnTo>
                  <a:pt x="102" y="145"/>
                </a:lnTo>
                <a:lnTo>
                  <a:pt x="108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5" y="34"/>
                </a:lnTo>
                <a:lnTo>
                  <a:pt x="41" y="28"/>
                </a:lnTo>
                <a:lnTo>
                  <a:pt x="47" y="25"/>
                </a:lnTo>
                <a:lnTo>
                  <a:pt x="53" y="24"/>
                </a:lnTo>
                <a:lnTo>
                  <a:pt x="62" y="23"/>
                </a:lnTo>
                <a:lnTo>
                  <a:pt x="70" y="24"/>
                </a:lnTo>
                <a:lnTo>
                  <a:pt x="78" y="25"/>
                </a:lnTo>
                <a:lnTo>
                  <a:pt x="84" y="29"/>
                </a:lnTo>
                <a:lnTo>
                  <a:pt x="89" y="34"/>
                </a:lnTo>
                <a:lnTo>
                  <a:pt x="93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6" name="Freeform 113"/>
          <p:cNvSpPr>
            <a:spLocks noEditPoints="1"/>
          </p:cNvSpPr>
          <p:nvPr/>
        </p:nvSpPr>
        <p:spPr bwMode="auto">
          <a:xfrm>
            <a:off x="2595563" y="1954213"/>
            <a:ext cx="66675" cy="109537"/>
          </a:xfrm>
          <a:custGeom>
            <a:avLst/>
            <a:gdLst>
              <a:gd name="T0" fmla="*/ 2147483647 w 143"/>
              <a:gd name="T1" fmla="*/ 2147483647 h 207"/>
              <a:gd name="T2" fmla="*/ 2147483647 w 143"/>
              <a:gd name="T3" fmla="*/ 2147483647 h 207"/>
              <a:gd name="T4" fmla="*/ 2147483647 w 143"/>
              <a:gd name="T5" fmla="*/ 2147483647 h 207"/>
              <a:gd name="T6" fmla="*/ 2147483647 w 143"/>
              <a:gd name="T7" fmla="*/ 2147483647 h 207"/>
              <a:gd name="T8" fmla="*/ 2147483647 w 143"/>
              <a:gd name="T9" fmla="*/ 2147483647 h 207"/>
              <a:gd name="T10" fmla="*/ 2147483647 w 143"/>
              <a:gd name="T11" fmla="*/ 2147483647 h 207"/>
              <a:gd name="T12" fmla="*/ 2147483647 w 143"/>
              <a:gd name="T13" fmla="*/ 2147483647 h 207"/>
              <a:gd name="T14" fmla="*/ 2147483647 w 143"/>
              <a:gd name="T15" fmla="*/ 2147483647 h 207"/>
              <a:gd name="T16" fmla="*/ 2147483647 w 143"/>
              <a:gd name="T17" fmla="*/ 2147483647 h 207"/>
              <a:gd name="T18" fmla="*/ 2147483647 w 143"/>
              <a:gd name="T19" fmla="*/ 2147483647 h 207"/>
              <a:gd name="T20" fmla="*/ 2147483647 w 143"/>
              <a:gd name="T21" fmla="*/ 2147483647 h 207"/>
              <a:gd name="T22" fmla="*/ 2147483647 w 143"/>
              <a:gd name="T23" fmla="*/ 2147483647 h 207"/>
              <a:gd name="T24" fmla="*/ 2147483647 w 143"/>
              <a:gd name="T25" fmla="*/ 2147483647 h 207"/>
              <a:gd name="T26" fmla="*/ 2147483647 w 143"/>
              <a:gd name="T27" fmla="*/ 2147483647 h 207"/>
              <a:gd name="T28" fmla="*/ 2147483647 w 143"/>
              <a:gd name="T29" fmla="*/ 2147483647 h 207"/>
              <a:gd name="T30" fmla="*/ 2147483647 w 143"/>
              <a:gd name="T31" fmla="*/ 2147483647 h 207"/>
              <a:gd name="T32" fmla="*/ 2147483647 w 143"/>
              <a:gd name="T33" fmla="*/ 2147483647 h 207"/>
              <a:gd name="T34" fmla="*/ 2147483647 w 143"/>
              <a:gd name="T35" fmla="*/ 2147483647 h 207"/>
              <a:gd name="T36" fmla="*/ 2147483647 w 143"/>
              <a:gd name="T37" fmla="*/ 2147483647 h 207"/>
              <a:gd name="T38" fmla="*/ 2147483647 w 143"/>
              <a:gd name="T39" fmla="*/ 2147483647 h 207"/>
              <a:gd name="T40" fmla="*/ 2147483647 w 143"/>
              <a:gd name="T41" fmla="*/ 2147483647 h 207"/>
              <a:gd name="T42" fmla="*/ 2147483647 w 143"/>
              <a:gd name="T43" fmla="*/ 2147483647 h 207"/>
              <a:gd name="T44" fmla="*/ 2147483647 w 143"/>
              <a:gd name="T45" fmla="*/ 2147483647 h 207"/>
              <a:gd name="T46" fmla="*/ 2147483647 w 143"/>
              <a:gd name="T47" fmla="*/ 2147483647 h 207"/>
              <a:gd name="T48" fmla="*/ 2147483647 w 143"/>
              <a:gd name="T49" fmla="*/ 2147483647 h 207"/>
              <a:gd name="T50" fmla="*/ 2147483647 w 143"/>
              <a:gd name="T51" fmla="*/ 2147483647 h 207"/>
              <a:gd name="T52" fmla="*/ 2147483647 w 143"/>
              <a:gd name="T53" fmla="*/ 2147483647 h 207"/>
              <a:gd name="T54" fmla="*/ 2147483647 w 143"/>
              <a:gd name="T55" fmla="*/ 2147483647 h 207"/>
              <a:gd name="T56" fmla="*/ 2147483647 w 143"/>
              <a:gd name="T57" fmla="*/ 2147483647 h 207"/>
              <a:gd name="T58" fmla="*/ 2147483647 w 143"/>
              <a:gd name="T59" fmla="*/ 2147483647 h 207"/>
              <a:gd name="T60" fmla="*/ 2147483647 w 143"/>
              <a:gd name="T61" fmla="*/ 2147483647 h 207"/>
              <a:gd name="T62" fmla="*/ 2147483647 w 143"/>
              <a:gd name="T63" fmla="*/ 2147483647 h 207"/>
              <a:gd name="T64" fmla="*/ 2147483647 w 143"/>
              <a:gd name="T65" fmla="*/ 2147483647 h 207"/>
              <a:gd name="T66" fmla="*/ 2147483647 w 143"/>
              <a:gd name="T67" fmla="*/ 2147483647 h 207"/>
              <a:gd name="T68" fmla="*/ 2147483647 w 143"/>
              <a:gd name="T69" fmla="*/ 1926221903 h 207"/>
              <a:gd name="T70" fmla="*/ 2147483647 w 143"/>
              <a:gd name="T71" fmla="*/ 444383672 h 207"/>
              <a:gd name="T72" fmla="*/ 2147483647 w 143"/>
              <a:gd name="T73" fmla="*/ 0 h 207"/>
              <a:gd name="T74" fmla="*/ 0 w 143"/>
              <a:gd name="T75" fmla="*/ 2147483647 h 207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3" h="207">
                <a:moveTo>
                  <a:pt x="25" y="182"/>
                </a:moveTo>
                <a:lnTo>
                  <a:pt x="25" y="111"/>
                </a:lnTo>
                <a:lnTo>
                  <a:pt x="75" y="111"/>
                </a:lnTo>
                <a:lnTo>
                  <a:pt x="84" y="111"/>
                </a:lnTo>
                <a:lnTo>
                  <a:pt x="94" y="113"/>
                </a:lnTo>
                <a:lnTo>
                  <a:pt x="101" y="115"/>
                </a:lnTo>
                <a:lnTo>
                  <a:pt x="107" y="119"/>
                </a:lnTo>
                <a:lnTo>
                  <a:pt x="111" y="123"/>
                </a:lnTo>
                <a:lnTo>
                  <a:pt x="115" y="129"/>
                </a:lnTo>
                <a:lnTo>
                  <a:pt x="116" y="136"/>
                </a:lnTo>
                <a:lnTo>
                  <a:pt x="117" y="146"/>
                </a:lnTo>
                <a:lnTo>
                  <a:pt x="116" y="154"/>
                </a:lnTo>
                <a:lnTo>
                  <a:pt x="115" y="161"/>
                </a:lnTo>
                <a:lnTo>
                  <a:pt x="112" y="168"/>
                </a:lnTo>
                <a:lnTo>
                  <a:pt x="108" y="172"/>
                </a:lnTo>
                <a:lnTo>
                  <a:pt x="101" y="176"/>
                </a:lnTo>
                <a:lnTo>
                  <a:pt x="95" y="179"/>
                </a:lnTo>
                <a:lnTo>
                  <a:pt x="87" y="180"/>
                </a:lnTo>
                <a:lnTo>
                  <a:pt x="78" y="182"/>
                </a:lnTo>
                <a:lnTo>
                  <a:pt x="25" y="182"/>
                </a:lnTo>
                <a:close/>
                <a:moveTo>
                  <a:pt x="25" y="87"/>
                </a:moveTo>
                <a:lnTo>
                  <a:pt x="25" y="23"/>
                </a:lnTo>
                <a:lnTo>
                  <a:pt x="73" y="23"/>
                </a:lnTo>
                <a:lnTo>
                  <a:pt x="81" y="23"/>
                </a:lnTo>
                <a:lnTo>
                  <a:pt x="89" y="26"/>
                </a:lnTo>
                <a:lnTo>
                  <a:pt x="96" y="28"/>
                </a:lnTo>
                <a:lnTo>
                  <a:pt x="100" y="31"/>
                </a:lnTo>
                <a:lnTo>
                  <a:pt x="104" y="35"/>
                </a:lnTo>
                <a:lnTo>
                  <a:pt x="108" y="41"/>
                </a:lnTo>
                <a:lnTo>
                  <a:pt x="109" y="47"/>
                </a:lnTo>
                <a:lnTo>
                  <a:pt x="110" y="55"/>
                </a:lnTo>
                <a:lnTo>
                  <a:pt x="109" y="63"/>
                </a:lnTo>
                <a:lnTo>
                  <a:pt x="108" y="70"/>
                </a:lnTo>
                <a:lnTo>
                  <a:pt x="104" y="75"/>
                </a:lnTo>
                <a:lnTo>
                  <a:pt x="100" y="79"/>
                </a:lnTo>
                <a:lnTo>
                  <a:pt x="95" y="83"/>
                </a:lnTo>
                <a:lnTo>
                  <a:pt x="88" y="85"/>
                </a:lnTo>
                <a:lnTo>
                  <a:pt x="80" y="87"/>
                </a:lnTo>
                <a:lnTo>
                  <a:pt x="71" y="87"/>
                </a:lnTo>
                <a:lnTo>
                  <a:pt x="25" y="87"/>
                </a:lnTo>
                <a:close/>
                <a:moveTo>
                  <a:pt x="0" y="207"/>
                </a:moveTo>
                <a:lnTo>
                  <a:pt x="80" y="207"/>
                </a:lnTo>
                <a:lnTo>
                  <a:pt x="95" y="206"/>
                </a:lnTo>
                <a:lnTo>
                  <a:pt x="107" y="203"/>
                </a:lnTo>
                <a:lnTo>
                  <a:pt x="118" y="198"/>
                </a:lnTo>
                <a:lnTo>
                  <a:pt x="127" y="190"/>
                </a:lnTo>
                <a:lnTo>
                  <a:pt x="134" y="182"/>
                </a:lnTo>
                <a:lnTo>
                  <a:pt x="139" y="171"/>
                </a:lnTo>
                <a:lnTo>
                  <a:pt x="142" y="158"/>
                </a:lnTo>
                <a:lnTo>
                  <a:pt x="143" y="146"/>
                </a:lnTo>
                <a:lnTo>
                  <a:pt x="142" y="136"/>
                </a:lnTo>
                <a:lnTo>
                  <a:pt x="141" y="127"/>
                </a:lnTo>
                <a:lnTo>
                  <a:pt x="138" y="119"/>
                </a:lnTo>
                <a:lnTo>
                  <a:pt x="134" y="112"/>
                </a:lnTo>
                <a:lnTo>
                  <a:pt x="129" y="106"/>
                </a:lnTo>
                <a:lnTo>
                  <a:pt x="123" y="101"/>
                </a:lnTo>
                <a:lnTo>
                  <a:pt x="116" y="98"/>
                </a:lnTo>
                <a:lnTo>
                  <a:pt x="109" y="95"/>
                </a:lnTo>
                <a:lnTo>
                  <a:pt x="115" y="92"/>
                </a:lnTo>
                <a:lnTo>
                  <a:pt x="120" y="88"/>
                </a:lnTo>
                <a:lnTo>
                  <a:pt x="124" y="84"/>
                </a:lnTo>
                <a:lnTo>
                  <a:pt x="129" y="78"/>
                </a:lnTo>
                <a:lnTo>
                  <a:pt x="131" y="72"/>
                </a:lnTo>
                <a:lnTo>
                  <a:pt x="133" y="65"/>
                </a:lnTo>
                <a:lnTo>
                  <a:pt x="135" y="58"/>
                </a:lnTo>
                <a:lnTo>
                  <a:pt x="135" y="51"/>
                </a:lnTo>
                <a:lnTo>
                  <a:pt x="134" y="38"/>
                </a:lnTo>
                <a:lnTo>
                  <a:pt x="132" y="28"/>
                </a:lnTo>
                <a:lnTo>
                  <a:pt x="127" y="20"/>
                </a:lnTo>
                <a:lnTo>
                  <a:pt x="120" y="13"/>
                </a:lnTo>
                <a:lnTo>
                  <a:pt x="112" y="7"/>
                </a:lnTo>
                <a:lnTo>
                  <a:pt x="102" y="3"/>
                </a:lnTo>
                <a:lnTo>
                  <a:pt x="90" y="1"/>
                </a:lnTo>
                <a:lnTo>
                  <a:pt x="7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7" name="Rectangle 114"/>
          <p:cNvSpPr>
            <a:spLocks noChangeArrowheads="1"/>
          </p:cNvSpPr>
          <p:nvPr/>
        </p:nvSpPr>
        <p:spPr bwMode="auto">
          <a:xfrm>
            <a:off x="2678113" y="2047875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78" name="Freeform 115"/>
          <p:cNvSpPr>
            <a:spLocks noEditPoints="1"/>
          </p:cNvSpPr>
          <p:nvPr/>
        </p:nvSpPr>
        <p:spPr bwMode="auto">
          <a:xfrm>
            <a:off x="1350963" y="2151063"/>
            <a:ext cx="60325" cy="107950"/>
          </a:xfrm>
          <a:custGeom>
            <a:avLst/>
            <a:gdLst>
              <a:gd name="T0" fmla="*/ 2147483647 w 128"/>
              <a:gd name="T1" fmla="*/ 2147483647 h 203"/>
              <a:gd name="T2" fmla="*/ 2147483647 w 128"/>
              <a:gd name="T3" fmla="*/ 2147483647 h 203"/>
              <a:gd name="T4" fmla="*/ 2147483647 w 128"/>
              <a:gd name="T5" fmla="*/ 1202958639 h 203"/>
              <a:gd name="T6" fmla="*/ 2147483647 w 128"/>
              <a:gd name="T7" fmla="*/ 150440290 h 203"/>
              <a:gd name="T8" fmla="*/ 2147483647 w 128"/>
              <a:gd name="T9" fmla="*/ 0 h 203"/>
              <a:gd name="T10" fmla="*/ 2147483647 w 128"/>
              <a:gd name="T11" fmla="*/ 601479320 h 203"/>
              <a:gd name="T12" fmla="*/ 2147483647 w 128"/>
              <a:gd name="T13" fmla="*/ 1654280041 h 203"/>
              <a:gd name="T14" fmla="*/ 2147483647 w 128"/>
              <a:gd name="T15" fmla="*/ 2147483647 h 203"/>
              <a:gd name="T16" fmla="*/ 1465503974 w 128"/>
              <a:gd name="T17" fmla="*/ 2147483647 h 203"/>
              <a:gd name="T18" fmla="*/ 837367555 w 128"/>
              <a:gd name="T19" fmla="*/ 2147483647 h 203"/>
              <a:gd name="T20" fmla="*/ 314068445 w 128"/>
              <a:gd name="T21" fmla="*/ 2147483647 h 203"/>
              <a:gd name="T22" fmla="*/ 0 w 128"/>
              <a:gd name="T23" fmla="*/ 2147483647 h 203"/>
              <a:gd name="T24" fmla="*/ 0 w 128"/>
              <a:gd name="T25" fmla="*/ 2147483647 h 203"/>
              <a:gd name="T26" fmla="*/ 209453113 w 128"/>
              <a:gd name="T27" fmla="*/ 2147483647 h 203"/>
              <a:gd name="T28" fmla="*/ 732752222 w 128"/>
              <a:gd name="T29" fmla="*/ 2147483647 h 203"/>
              <a:gd name="T30" fmla="*/ 1360888641 w 128"/>
              <a:gd name="T31" fmla="*/ 2147483647 h 203"/>
              <a:gd name="T32" fmla="*/ 2147483647 w 128"/>
              <a:gd name="T33" fmla="*/ 2147483647 h 203"/>
              <a:gd name="T34" fmla="*/ 2147483647 w 128"/>
              <a:gd name="T35" fmla="*/ 2147483647 h 203"/>
              <a:gd name="T36" fmla="*/ 2147483647 w 128"/>
              <a:gd name="T37" fmla="*/ 2147483647 h 203"/>
              <a:gd name="T38" fmla="*/ 2147483647 w 128"/>
              <a:gd name="T39" fmla="*/ 2147483647 h 203"/>
              <a:gd name="T40" fmla="*/ 2147483647 w 128"/>
              <a:gd name="T41" fmla="*/ 2147483647 h 203"/>
              <a:gd name="T42" fmla="*/ 2147483647 w 128"/>
              <a:gd name="T43" fmla="*/ 2147483647 h 203"/>
              <a:gd name="T44" fmla="*/ 2147483647 w 128"/>
              <a:gd name="T45" fmla="*/ 2147483647 h 203"/>
              <a:gd name="T46" fmla="*/ 2147483647 w 128"/>
              <a:gd name="T47" fmla="*/ 2147483647 h 203"/>
              <a:gd name="T48" fmla="*/ 2147483647 w 128"/>
              <a:gd name="T49" fmla="*/ 2147483647 h 203"/>
              <a:gd name="T50" fmla="*/ 2147483647 w 128"/>
              <a:gd name="T51" fmla="*/ 2147483647 h 203"/>
              <a:gd name="T52" fmla="*/ 2147483647 w 128"/>
              <a:gd name="T53" fmla="*/ 2147483647 h 203"/>
              <a:gd name="T54" fmla="*/ 2147483647 w 128"/>
              <a:gd name="T55" fmla="*/ 2147483647 h 203"/>
              <a:gd name="T56" fmla="*/ 2147483647 w 128"/>
              <a:gd name="T57" fmla="*/ 2147483647 h 203"/>
              <a:gd name="T58" fmla="*/ 2147483647 w 128"/>
              <a:gd name="T59" fmla="*/ 2147483647 h 203"/>
              <a:gd name="T60" fmla="*/ 2147483647 w 128"/>
              <a:gd name="T61" fmla="*/ 2147483647 h 203"/>
              <a:gd name="T62" fmla="*/ 2147483647 w 128"/>
              <a:gd name="T63" fmla="*/ 2147483647 h 203"/>
              <a:gd name="T64" fmla="*/ 2147483647 w 128"/>
              <a:gd name="T65" fmla="*/ 2147483647 h 203"/>
              <a:gd name="T66" fmla="*/ 2147483647 w 128"/>
              <a:gd name="T67" fmla="*/ 2147483647 h 203"/>
              <a:gd name="T68" fmla="*/ 2147483647 w 128"/>
              <a:gd name="T69" fmla="*/ 2147483647 h 203"/>
              <a:gd name="T70" fmla="*/ 2147483647 w 128"/>
              <a:gd name="T71" fmla="*/ 2147483647 h 203"/>
              <a:gd name="T72" fmla="*/ 2147483647 w 128"/>
              <a:gd name="T73" fmla="*/ 2147483647 h 203"/>
              <a:gd name="T74" fmla="*/ 2147483647 w 128"/>
              <a:gd name="T75" fmla="*/ 2147483647 h 203"/>
              <a:gd name="T76" fmla="*/ 2147483647 w 128"/>
              <a:gd name="T77" fmla="*/ 2147483647 h 203"/>
              <a:gd name="T78" fmla="*/ 2147483647 w 128"/>
              <a:gd name="T79" fmla="*/ 2147483647 h 203"/>
              <a:gd name="T80" fmla="*/ 2147483647 w 128"/>
              <a:gd name="T81" fmla="*/ 2147483647 h 203"/>
              <a:gd name="T82" fmla="*/ 2147483647 w 128"/>
              <a:gd name="T83" fmla="*/ 2147483647 h 203"/>
              <a:gd name="T84" fmla="*/ 2147483647 w 128"/>
              <a:gd name="T85" fmla="*/ 2147483647 h 203"/>
              <a:gd name="T86" fmla="*/ 2147483647 w 128"/>
              <a:gd name="T87" fmla="*/ 2147483647 h 203"/>
              <a:gd name="T88" fmla="*/ 2147483647 w 128"/>
              <a:gd name="T89" fmla="*/ 2147483647 h 203"/>
              <a:gd name="T90" fmla="*/ 2147483647 w 128"/>
              <a:gd name="T91" fmla="*/ 2147483647 h 203"/>
              <a:gd name="T92" fmla="*/ 2147483647 w 128"/>
              <a:gd name="T93" fmla="*/ 2147483647 h 203"/>
              <a:gd name="T94" fmla="*/ 2147483647 w 128"/>
              <a:gd name="T95" fmla="*/ 2147483647 h 203"/>
              <a:gd name="T96" fmla="*/ 2147483647 w 128"/>
              <a:gd name="T97" fmla="*/ 2147483647 h 203"/>
              <a:gd name="T98" fmla="*/ 2147483647 w 128"/>
              <a:gd name="T99" fmla="*/ 2147483647 h 203"/>
              <a:gd name="T100" fmla="*/ 2147483647 w 128"/>
              <a:gd name="T101" fmla="*/ 2147483647 h 203"/>
              <a:gd name="T102" fmla="*/ 2147483647 w 128"/>
              <a:gd name="T103" fmla="*/ 2147483647 h 203"/>
              <a:gd name="T104" fmla="*/ 2147483647 w 128"/>
              <a:gd name="T105" fmla="*/ 2147483647 h 203"/>
              <a:gd name="T106" fmla="*/ 2147483647 w 128"/>
              <a:gd name="T107" fmla="*/ 2147483647 h 203"/>
              <a:gd name="T108" fmla="*/ 2147483647 w 128"/>
              <a:gd name="T109" fmla="*/ 2147483647 h 203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3">
                <a:moveTo>
                  <a:pt x="127" y="52"/>
                </a:moveTo>
                <a:lnTo>
                  <a:pt x="125" y="40"/>
                </a:lnTo>
                <a:lnTo>
                  <a:pt x="122" y="30"/>
                </a:lnTo>
                <a:lnTo>
                  <a:pt x="116" y="21"/>
                </a:lnTo>
                <a:lnTo>
                  <a:pt x="110" y="14"/>
                </a:lnTo>
                <a:lnTo>
                  <a:pt x="102" y="8"/>
                </a:lnTo>
                <a:lnTo>
                  <a:pt x="92" y="3"/>
                </a:lnTo>
                <a:lnTo>
                  <a:pt x="81" y="1"/>
                </a:lnTo>
                <a:lnTo>
                  <a:pt x="69" y="0"/>
                </a:lnTo>
                <a:lnTo>
                  <a:pt x="61" y="0"/>
                </a:lnTo>
                <a:lnTo>
                  <a:pt x="54" y="2"/>
                </a:lnTo>
                <a:lnTo>
                  <a:pt x="47" y="4"/>
                </a:lnTo>
                <a:lnTo>
                  <a:pt x="40" y="7"/>
                </a:lnTo>
                <a:lnTo>
                  <a:pt x="34" y="11"/>
                </a:lnTo>
                <a:lnTo>
                  <a:pt x="29" y="16"/>
                </a:lnTo>
                <a:lnTo>
                  <a:pt x="23" y="22"/>
                </a:lnTo>
                <a:lnTo>
                  <a:pt x="18" y="28"/>
                </a:lnTo>
                <a:lnTo>
                  <a:pt x="14" y="36"/>
                </a:lnTo>
                <a:lnTo>
                  <a:pt x="11" y="44"/>
                </a:lnTo>
                <a:lnTo>
                  <a:pt x="8" y="53"/>
                </a:lnTo>
                <a:lnTo>
                  <a:pt x="5" y="63"/>
                </a:lnTo>
                <a:lnTo>
                  <a:pt x="3" y="73"/>
                </a:lnTo>
                <a:lnTo>
                  <a:pt x="1" y="85"/>
                </a:lnTo>
                <a:lnTo>
                  <a:pt x="0" y="97"/>
                </a:lnTo>
                <a:lnTo>
                  <a:pt x="0" y="110"/>
                </a:lnTo>
                <a:lnTo>
                  <a:pt x="0" y="122"/>
                </a:lnTo>
                <a:lnTo>
                  <a:pt x="1" y="132"/>
                </a:lnTo>
                <a:lnTo>
                  <a:pt x="2" y="142"/>
                </a:lnTo>
                <a:lnTo>
                  <a:pt x="5" y="151"/>
                </a:lnTo>
                <a:lnTo>
                  <a:pt x="7" y="159"/>
                </a:lnTo>
                <a:lnTo>
                  <a:pt x="10" y="166"/>
                </a:lnTo>
                <a:lnTo>
                  <a:pt x="13" y="173"/>
                </a:lnTo>
                <a:lnTo>
                  <a:pt x="17" y="180"/>
                </a:lnTo>
                <a:lnTo>
                  <a:pt x="21" y="185"/>
                </a:lnTo>
                <a:lnTo>
                  <a:pt x="27" y="189"/>
                </a:lnTo>
                <a:lnTo>
                  <a:pt x="32" y="194"/>
                </a:lnTo>
                <a:lnTo>
                  <a:pt x="38" y="198"/>
                </a:lnTo>
                <a:lnTo>
                  <a:pt x="45" y="200"/>
                </a:lnTo>
                <a:lnTo>
                  <a:pt x="51" y="202"/>
                </a:lnTo>
                <a:lnTo>
                  <a:pt x="58" y="203"/>
                </a:lnTo>
                <a:lnTo>
                  <a:pt x="66" y="203"/>
                </a:lnTo>
                <a:lnTo>
                  <a:pt x="79" y="202"/>
                </a:lnTo>
                <a:lnTo>
                  <a:pt x="91" y="199"/>
                </a:lnTo>
                <a:lnTo>
                  <a:pt x="102" y="193"/>
                </a:lnTo>
                <a:lnTo>
                  <a:pt x="111" y="185"/>
                </a:lnTo>
                <a:lnTo>
                  <a:pt x="118" y="175"/>
                </a:lnTo>
                <a:lnTo>
                  <a:pt x="124" y="164"/>
                </a:lnTo>
                <a:lnTo>
                  <a:pt x="127" y="150"/>
                </a:lnTo>
                <a:lnTo>
                  <a:pt x="128" y="136"/>
                </a:lnTo>
                <a:lnTo>
                  <a:pt x="127" y="122"/>
                </a:lnTo>
                <a:lnTo>
                  <a:pt x="124" y="109"/>
                </a:lnTo>
                <a:lnTo>
                  <a:pt x="118" y="97"/>
                </a:lnTo>
                <a:lnTo>
                  <a:pt x="112" y="88"/>
                </a:lnTo>
                <a:lnTo>
                  <a:pt x="104" y="80"/>
                </a:lnTo>
                <a:lnTo>
                  <a:pt x="93" y="74"/>
                </a:lnTo>
                <a:lnTo>
                  <a:pt x="83" y="71"/>
                </a:lnTo>
                <a:lnTo>
                  <a:pt x="70" y="70"/>
                </a:lnTo>
                <a:lnTo>
                  <a:pt x="57" y="71"/>
                </a:lnTo>
                <a:lnTo>
                  <a:pt x="46" y="75"/>
                </a:lnTo>
                <a:lnTo>
                  <a:pt x="35" y="82"/>
                </a:lnTo>
                <a:lnTo>
                  <a:pt x="27" y="92"/>
                </a:lnTo>
                <a:lnTo>
                  <a:pt x="28" y="75"/>
                </a:lnTo>
                <a:lnTo>
                  <a:pt x="31" y="61"/>
                </a:lnTo>
                <a:lnTo>
                  <a:pt x="34" y="50"/>
                </a:lnTo>
                <a:lnTo>
                  <a:pt x="39" y="40"/>
                </a:lnTo>
                <a:lnTo>
                  <a:pt x="45" y="32"/>
                </a:lnTo>
                <a:lnTo>
                  <a:pt x="52" y="28"/>
                </a:lnTo>
                <a:lnTo>
                  <a:pt x="60" y="24"/>
                </a:lnTo>
                <a:lnTo>
                  <a:pt x="70" y="23"/>
                </a:lnTo>
                <a:lnTo>
                  <a:pt x="76" y="23"/>
                </a:lnTo>
                <a:lnTo>
                  <a:pt x="83" y="25"/>
                </a:lnTo>
                <a:lnTo>
                  <a:pt x="88" y="28"/>
                </a:lnTo>
                <a:lnTo>
                  <a:pt x="93" y="30"/>
                </a:lnTo>
                <a:lnTo>
                  <a:pt x="96" y="35"/>
                </a:lnTo>
                <a:lnTo>
                  <a:pt x="99" y="39"/>
                </a:lnTo>
                <a:lnTo>
                  <a:pt x="102" y="46"/>
                </a:lnTo>
                <a:lnTo>
                  <a:pt x="103" y="52"/>
                </a:lnTo>
                <a:lnTo>
                  <a:pt x="127" y="52"/>
                </a:lnTo>
                <a:close/>
                <a:moveTo>
                  <a:pt x="103" y="136"/>
                </a:moveTo>
                <a:lnTo>
                  <a:pt x="102" y="145"/>
                </a:lnTo>
                <a:lnTo>
                  <a:pt x="100" y="155"/>
                </a:lnTo>
                <a:lnTo>
                  <a:pt x="97" y="162"/>
                </a:lnTo>
                <a:lnTo>
                  <a:pt x="92" y="169"/>
                </a:lnTo>
                <a:lnTo>
                  <a:pt x="87" y="173"/>
                </a:lnTo>
                <a:lnTo>
                  <a:pt x="81" y="177"/>
                </a:lnTo>
                <a:lnTo>
                  <a:pt x="74" y="179"/>
                </a:lnTo>
                <a:lnTo>
                  <a:pt x="66" y="180"/>
                </a:lnTo>
                <a:lnTo>
                  <a:pt x="58" y="179"/>
                </a:lnTo>
                <a:lnTo>
                  <a:pt x="51" y="177"/>
                </a:lnTo>
                <a:lnTo>
                  <a:pt x="45" y="173"/>
                </a:lnTo>
                <a:lnTo>
                  <a:pt x="39" y="169"/>
                </a:lnTo>
                <a:lnTo>
                  <a:pt x="35" y="162"/>
                </a:lnTo>
                <a:lnTo>
                  <a:pt x="32" y="155"/>
                </a:lnTo>
                <a:lnTo>
                  <a:pt x="30" y="146"/>
                </a:lnTo>
                <a:lnTo>
                  <a:pt x="29" y="136"/>
                </a:lnTo>
                <a:lnTo>
                  <a:pt x="30" y="127"/>
                </a:lnTo>
                <a:lnTo>
                  <a:pt x="31" y="118"/>
                </a:lnTo>
                <a:lnTo>
                  <a:pt x="35" y="110"/>
                </a:lnTo>
                <a:lnTo>
                  <a:pt x="39" y="104"/>
                </a:lnTo>
                <a:lnTo>
                  <a:pt x="45" y="100"/>
                </a:lnTo>
                <a:lnTo>
                  <a:pt x="51" y="96"/>
                </a:lnTo>
                <a:lnTo>
                  <a:pt x="58" y="94"/>
                </a:lnTo>
                <a:lnTo>
                  <a:pt x="67" y="93"/>
                </a:lnTo>
                <a:lnTo>
                  <a:pt x="74" y="94"/>
                </a:lnTo>
                <a:lnTo>
                  <a:pt x="81" y="96"/>
                </a:lnTo>
                <a:lnTo>
                  <a:pt x="88" y="100"/>
                </a:lnTo>
                <a:lnTo>
                  <a:pt x="93" y="104"/>
                </a:lnTo>
                <a:lnTo>
                  <a:pt x="97" y="110"/>
                </a:lnTo>
                <a:lnTo>
                  <a:pt x="100" y="118"/>
                </a:lnTo>
                <a:lnTo>
                  <a:pt x="102" y="127"/>
                </a:lnTo>
                <a:lnTo>
                  <a:pt x="103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79" name="Freeform 116"/>
          <p:cNvSpPr>
            <a:spLocks noEditPoints="1"/>
          </p:cNvSpPr>
          <p:nvPr/>
        </p:nvSpPr>
        <p:spPr bwMode="auto">
          <a:xfrm>
            <a:off x="2025650" y="2146300"/>
            <a:ext cx="79375" cy="111125"/>
          </a:xfrm>
          <a:custGeom>
            <a:avLst/>
            <a:gdLst>
              <a:gd name="T0" fmla="*/ 0 w 167"/>
              <a:gd name="T1" fmla="*/ 2147483647 h 208"/>
              <a:gd name="T2" fmla="*/ 2147483647 w 167"/>
              <a:gd name="T3" fmla="*/ 2147483647 h 208"/>
              <a:gd name="T4" fmla="*/ 2147483647 w 167"/>
              <a:gd name="T5" fmla="*/ 2147483647 h 208"/>
              <a:gd name="T6" fmla="*/ 2147483647 w 167"/>
              <a:gd name="T7" fmla="*/ 2147483647 h 208"/>
              <a:gd name="T8" fmla="*/ 2147483647 w 167"/>
              <a:gd name="T9" fmla="*/ 2147483647 h 208"/>
              <a:gd name="T10" fmla="*/ 2147483647 w 167"/>
              <a:gd name="T11" fmla="*/ 2147483647 h 208"/>
              <a:gd name="T12" fmla="*/ 2147483647 w 167"/>
              <a:gd name="T13" fmla="*/ 0 h 208"/>
              <a:gd name="T14" fmla="*/ 2147483647 w 167"/>
              <a:gd name="T15" fmla="*/ 0 h 208"/>
              <a:gd name="T16" fmla="*/ 0 w 167"/>
              <a:gd name="T17" fmla="*/ 2147483647 h 208"/>
              <a:gd name="T18" fmla="*/ 2147483647 w 167"/>
              <a:gd name="T19" fmla="*/ 2147483647 h 208"/>
              <a:gd name="T20" fmla="*/ 2147483647 w 167"/>
              <a:gd name="T21" fmla="*/ 2147483647 h 208"/>
              <a:gd name="T22" fmla="*/ 2147483647 w 167"/>
              <a:gd name="T23" fmla="*/ 2147483647 h 208"/>
              <a:gd name="T24" fmla="*/ 2147483647 w 167"/>
              <a:gd name="T25" fmla="*/ 2147483647 h 20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7" h="208">
                <a:moveTo>
                  <a:pt x="0" y="208"/>
                </a:moveTo>
                <a:lnTo>
                  <a:pt x="26" y="208"/>
                </a:lnTo>
                <a:lnTo>
                  <a:pt x="46" y="146"/>
                </a:lnTo>
                <a:lnTo>
                  <a:pt x="120" y="146"/>
                </a:lnTo>
                <a:lnTo>
                  <a:pt x="140" y="208"/>
                </a:lnTo>
                <a:lnTo>
                  <a:pt x="167" y="208"/>
                </a:lnTo>
                <a:lnTo>
                  <a:pt x="98" y="0"/>
                </a:lnTo>
                <a:lnTo>
                  <a:pt x="69" y="0"/>
                </a:lnTo>
                <a:lnTo>
                  <a:pt x="0" y="208"/>
                </a:lnTo>
                <a:close/>
                <a:moveTo>
                  <a:pt x="54" y="122"/>
                </a:moveTo>
                <a:lnTo>
                  <a:pt x="84" y="31"/>
                </a:lnTo>
                <a:lnTo>
                  <a:pt x="112" y="122"/>
                </a:lnTo>
                <a:lnTo>
                  <a:pt x="54" y="12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0" name="Rectangle 117"/>
          <p:cNvSpPr>
            <a:spLocks noChangeArrowheads="1"/>
          </p:cNvSpPr>
          <p:nvPr/>
        </p:nvSpPr>
        <p:spPr bwMode="auto">
          <a:xfrm>
            <a:off x="2112963" y="2146300"/>
            <a:ext cx="11112" cy="11112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81" name="Freeform 118"/>
          <p:cNvSpPr>
            <a:spLocks noEditPoints="1"/>
          </p:cNvSpPr>
          <p:nvPr/>
        </p:nvSpPr>
        <p:spPr bwMode="auto">
          <a:xfrm>
            <a:off x="2139950" y="2146300"/>
            <a:ext cx="60325" cy="112713"/>
          </a:xfrm>
          <a:custGeom>
            <a:avLst/>
            <a:gdLst>
              <a:gd name="T0" fmla="*/ 2147483647 w 127"/>
              <a:gd name="T1" fmla="*/ 2147483647 h 211"/>
              <a:gd name="T2" fmla="*/ 2147483647 w 127"/>
              <a:gd name="T3" fmla="*/ 2147483647 h 211"/>
              <a:gd name="T4" fmla="*/ 2147483647 w 127"/>
              <a:gd name="T5" fmla="*/ 2147483647 h 211"/>
              <a:gd name="T6" fmla="*/ 2147483647 w 127"/>
              <a:gd name="T7" fmla="*/ 2147483647 h 211"/>
              <a:gd name="T8" fmla="*/ 2147483647 w 127"/>
              <a:gd name="T9" fmla="*/ 2147483647 h 211"/>
              <a:gd name="T10" fmla="*/ 2147483647 w 127"/>
              <a:gd name="T11" fmla="*/ 2147483647 h 211"/>
              <a:gd name="T12" fmla="*/ 2147483647 w 127"/>
              <a:gd name="T13" fmla="*/ 2147483647 h 211"/>
              <a:gd name="T14" fmla="*/ 2147483647 w 127"/>
              <a:gd name="T15" fmla="*/ 2147483647 h 211"/>
              <a:gd name="T16" fmla="*/ 2147483647 w 127"/>
              <a:gd name="T17" fmla="*/ 2147483647 h 211"/>
              <a:gd name="T18" fmla="*/ 2147483647 w 127"/>
              <a:gd name="T19" fmla="*/ 2147483647 h 211"/>
              <a:gd name="T20" fmla="*/ 2147483647 w 127"/>
              <a:gd name="T21" fmla="*/ 2147483647 h 211"/>
              <a:gd name="T22" fmla="*/ 2147483647 w 127"/>
              <a:gd name="T23" fmla="*/ 2147483647 h 211"/>
              <a:gd name="T24" fmla="*/ 2147483647 w 127"/>
              <a:gd name="T25" fmla="*/ 2147483647 h 211"/>
              <a:gd name="T26" fmla="*/ 2147483647 w 127"/>
              <a:gd name="T27" fmla="*/ 2147483647 h 211"/>
              <a:gd name="T28" fmla="*/ 2147483647 w 127"/>
              <a:gd name="T29" fmla="*/ 2147483647 h 211"/>
              <a:gd name="T30" fmla="*/ 2147483647 w 127"/>
              <a:gd name="T31" fmla="*/ 0 h 211"/>
              <a:gd name="T32" fmla="*/ 0 w 127"/>
              <a:gd name="T33" fmla="*/ 2147483647 h 211"/>
              <a:gd name="T34" fmla="*/ 2147483647 w 127"/>
              <a:gd name="T35" fmla="*/ 2147483647 h 211"/>
              <a:gd name="T36" fmla="*/ 2147483647 w 127"/>
              <a:gd name="T37" fmla="*/ 2147483647 h 211"/>
              <a:gd name="T38" fmla="*/ 2147483647 w 127"/>
              <a:gd name="T39" fmla="*/ 2147483647 h 211"/>
              <a:gd name="T40" fmla="*/ 2147483647 w 127"/>
              <a:gd name="T41" fmla="*/ 2147483647 h 211"/>
              <a:gd name="T42" fmla="*/ 2147483647 w 127"/>
              <a:gd name="T43" fmla="*/ 2147483647 h 211"/>
              <a:gd name="T44" fmla="*/ 2147483647 w 127"/>
              <a:gd name="T45" fmla="*/ 2147483647 h 211"/>
              <a:gd name="T46" fmla="*/ 2147483647 w 127"/>
              <a:gd name="T47" fmla="*/ 2147483647 h 211"/>
              <a:gd name="T48" fmla="*/ 2147483647 w 127"/>
              <a:gd name="T49" fmla="*/ 2147483647 h 211"/>
              <a:gd name="T50" fmla="*/ 2147483647 w 127"/>
              <a:gd name="T51" fmla="*/ 2147483647 h 211"/>
              <a:gd name="T52" fmla="*/ 2147483647 w 127"/>
              <a:gd name="T53" fmla="*/ 2147483647 h 211"/>
              <a:gd name="T54" fmla="*/ 2147483647 w 127"/>
              <a:gd name="T55" fmla="*/ 2147483647 h 211"/>
              <a:gd name="T56" fmla="*/ 2147483647 w 127"/>
              <a:gd name="T57" fmla="*/ 2147483647 h 211"/>
              <a:gd name="T58" fmla="*/ 2147483647 w 127"/>
              <a:gd name="T59" fmla="*/ 2147483647 h 211"/>
              <a:gd name="T60" fmla="*/ 2147483647 w 127"/>
              <a:gd name="T61" fmla="*/ 2147483647 h 211"/>
              <a:gd name="T62" fmla="*/ 2147483647 w 127"/>
              <a:gd name="T63" fmla="*/ 2147483647 h 211"/>
              <a:gd name="T64" fmla="*/ 2147483647 w 127"/>
              <a:gd name="T65" fmla="*/ 2147483647 h 211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7" h="211">
                <a:moveTo>
                  <a:pt x="0" y="208"/>
                </a:moveTo>
                <a:lnTo>
                  <a:pt x="23" y="208"/>
                </a:lnTo>
                <a:lnTo>
                  <a:pt x="23" y="188"/>
                </a:lnTo>
                <a:lnTo>
                  <a:pt x="32" y="198"/>
                </a:lnTo>
                <a:lnTo>
                  <a:pt x="42" y="205"/>
                </a:lnTo>
                <a:lnTo>
                  <a:pt x="54" y="210"/>
                </a:lnTo>
                <a:lnTo>
                  <a:pt x="68" y="211"/>
                </a:lnTo>
                <a:lnTo>
                  <a:pt x="80" y="210"/>
                </a:lnTo>
                <a:lnTo>
                  <a:pt x="92" y="205"/>
                </a:lnTo>
                <a:lnTo>
                  <a:pt x="101" y="200"/>
                </a:lnTo>
                <a:lnTo>
                  <a:pt x="110" y="190"/>
                </a:lnTo>
                <a:lnTo>
                  <a:pt x="117" y="179"/>
                </a:lnTo>
                <a:lnTo>
                  <a:pt x="122" y="166"/>
                </a:lnTo>
                <a:lnTo>
                  <a:pt x="126" y="150"/>
                </a:lnTo>
                <a:lnTo>
                  <a:pt x="127" y="132"/>
                </a:lnTo>
                <a:lnTo>
                  <a:pt x="126" y="115"/>
                </a:lnTo>
                <a:lnTo>
                  <a:pt x="122" y="99"/>
                </a:lnTo>
                <a:lnTo>
                  <a:pt x="117" y="86"/>
                </a:lnTo>
                <a:lnTo>
                  <a:pt x="110" y="74"/>
                </a:lnTo>
                <a:lnTo>
                  <a:pt x="101" y="65"/>
                </a:lnTo>
                <a:lnTo>
                  <a:pt x="91" y="59"/>
                </a:lnTo>
                <a:lnTo>
                  <a:pt x="79" y="54"/>
                </a:lnTo>
                <a:lnTo>
                  <a:pt x="66" y="53"/>
                </a:lnTo>
                <a:lnTo>
                  <a:pt x="60" y="53"/>
                </a:lnTo>
                <a:lnTo>
                  <a:pt x="54" y="54"/>
                </a:lnTo>
                <a:lnTo>
                  <a:pt x="48" y="56"/>
                </a:lnTo>
                <a:lnTo>
                  <a:pt x="42" y="60"/>
                </a:lnTo>
                <a:lnTo>
                  <a:pt x="37" y="63"/>
                </a:lnTo>
                <a:lnTo>
                  <a:pt x="32" y="68"/>
                </a:lnTo>
                <a:lnTo>
                  <a:pt x="27" y="73"/>
                </a:lnTo>
                <a:lnTo>
                  <a:pt x="23" y="80"/>
                </a:lnTo>
                <a:lnTo>
                  <a:pt x="23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22" y="132"/>
                </a:moveTo>
                <a:lnTo>
                  <a:pt x="23" y="118"/>
                </a:lnTo>
                <a:lnTo>
                  <a:pt x="24" y="108"/>
                </a:lnTo>
                <a:lnTo>
                  <a:pt x="27" y="98"/>
                </a:lnTo>
                <a:lnTo>
                  <a:pt x="33" y="90"/>
                </a:lnTo>
                <a:lnTo>
                  <a:pt x="38" y="84"/>
                </a:lnTo>
                <a:lnTo>
                  <a:pt x="44" y="80"/>
                </a:lnTo>
                <a:lnTo>
                  <a:pt x="53" y="77"/>
                </a:lnTo>
                <a:lnTo>
                  <a:pt x="62" y="76"/>
                </a:lnTo>
                <a:lnTo>
                  <a:pt x="71" y="77"/>
                </a:lnTo>
                <a:lnTo>
                  <a:pt x="79" y="80"/>
                </a:lnTo>
                <a:lnTo>
                  <a:pt x="85" y="84"/>
                </a:lnTo>
                <a:lnTo>
                  <a:pt x="92" y="91"/>
                </a:lnTo>
                <a:lnTo>
                  <a:pt x="96" y="99"/>
                </a:lnTo>
                <a:lnTo>
                  <a:pt x="99" y="110"/>
                </a:lnTo>
                <a:lnTo>
                  <a:pt x="101" y="122"/>
                </a:lnTo>
                <a:lnTo>
                  <a:pt x="102" y="134"/>
                </a:lnTo>
                <a:lnTo>
                  <a:pt x="101" y="147"/>
                </a:lnTo>
                <a:lnTo>
                  <a:pt x="99" y="158"/>
                </a:lnTo>
                <a:lnTo>
                  <a:pt x="96" y="167"/>
                </a:lnTo>
                <a:lnTo>
                  <a:pt x="92" y="175"/>
                </a:lnTo>
                <a:lnTo>
                  <a:pt x="85" y="181"/>
                </a:lnTo>
                <a:lnTo>
                  <a:pt x="79" y="186"/>
                </a:lnTo>
                <a:lnTo>
                  <a:pt x="71" y="188"/>
                </a:lnTo>
                <a:lnTo>
                  <a:pt x="62" y="189"/>
                </a:lnTo>
                <a:lnTo>
                  <a:pt x="53" y="188"/>
                </a:lnTo>
                <a:lnTo>
                  <a:pt x="45" y="186"/>
                </a:lnTo>
                <a:lnTo>
                  <a:pt x="38" y="181"/>
                </a:lnTo>
                <a:lnTo>
                  <a:pt x="33" y="174"/>
                </a:lnTo>
                <a:lnTo>
                  <a:pt x="29" y="166"/>
                </a:lnTo>
                <a:lnTo>
                  <a:pt x="25" y="157"/>
                </a:lnTo>
                <a:lnTo>
                  <a:pt x="23" y="145"/>
                </a:lnTo>
                <a:lnTo>
                  <a:pt x="22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2" name="Freeform 119"/>
          <p:cNvSpPr>
            <a:spLocks noEditPoints="1"/>
          </p:cNvSpPr>
          <p:nvPr/>
        </p:nvSpPr>
        <p:spPr bwMode="auto">
          <a:xfrm>
            <a:off x="2209800" y="2174875"/>
            <a:ext cx="57150" cy="84138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53480 h 158"/>
              <a:gd name="T24" fmla="*/ 2147483647 w 123"/>
              <a:gd name="T25" fmla="*/ 151146462 h 158"/>
              <a:gd name="T26" fmla="*/ 2147483647 w 123"/>
              <a:gd name="T27" fmla="*/ 151146462 h 158"/>
              <a:gd name="T28" fmla="*/ 2147483647 w 123"/>
              <a:gd name="T29" fmla="*/ 1812053480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3" y="119"/>
                </a:lnTo>
                <a:lnTo>
                  <a:pt x="90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4" y="134"/>
                </a:lnTo>
                <a:lnTo>
                  <a:pt x="47" y="131"/>
                </a:lnTo>
                <a:lnTo>
                  <a:pt x="41" y="128"/>
                </a:lnTo>
                <a:lnTo>
                  <a:pt x="34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5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5" y="152"/>
                </a:lnTo>
                <a:lnTo>
                  <a:pt x="48" y="157"/>
                </a:lnTo>
                <a:lnTo>
                  <a:pt x="61" y="158"/>
                </a:lnTo>
                <a:lnTo>
                  <a:pt x="72" y="157"/>
                </a:lnTo>
                <a:lnTo>
                  <a:pt x="84" y="155"/>
                </a:lnTo>
                <a:lnTo>
                  <a:pt x="93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1" y="39"/>
                </a:lnTo>
                <a:lnTo>
                  <a:pt x="35" y="34"/>
                </a:lnTo>
                <a:lnTo>
                  <a:pt x="41" y="28"/>
                </a:lnTo>
                <a:lnTo>
                  <a:pt x="47" y="24"/>
                </a:lnTo>
                <a:lnTo>
                  <a:pt x="53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4"/>
                </a:lnTo>
                <a:lnTo>
                  <a:pt x="93" y="39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3" name="Freeform 120"/>
          <p:cNvSpPr>
            <a:spLocks/>
          </p:cNvSpPr>
          <p:nvPr/>
        </p:nvSpPr>
        <p:spPr bwMode="auto">
          <a:xfrm>
            <a:off x="2279650" y="2174875"/>
            <a:ext cx="31750" cy="82550"/>
          </a:xfrm>
          <a:custGeom>
            <a:avLst/>
            <a:gdLst>
              <a:gd name="T0" fmla="*/ 0 w 67"/>
              <a:gd name="T1" fmla="*/ 2147483647 h 155"/>
              <a:gd name="T2" fmla="*/ 2147483647 w 67"/>
              <a:gd name="T3" fmla="*/ 2147483647 h 155"/>
              <a:gd name="T4" fmla="*/ 2147483647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302078677 h 155"/>
              <a:gd name="T32" fmla="*/ 2147483647 w 67"/>
              <a:gd name="T33" fmla="*/ 755338891 h 155"/>
              <a:gd name="T34" fmla="*/ 2147483647 w 67"/>
              <a:gd name="T35" fmla="*/ 1057418100 h 155"/>
              <a:gd name="T36" fmla="*/ 2147483647 w 67"/>
              <a:gd name="T37" fmla="*/ 181275699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147483647 w 67"/>
              <a:gd name="T43" fmla="*/ 2147483647 h 155"/>
              <a:gd name="T44" fmla="*/ 2147483647 w 67"/>
              <a:gd name="T45" fmla="*/ 453260214 h 155"/>
              <a:gd name="T46" fmla="*/ 0 w 67"/>
              <a:gd name="T47" fmla="*/ 453260214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4" y="155"/>
                </a:lnTo>
                <a:lnTo>
                  <a:pt x="24" y="70"/>
                </a:lnTo>
                <a:lnTo>
                  <a:pt x="25" y="60"/>
                </a:lnTo>
                <a:lnTo>
                  <a:pt x="26" y="51"/>
                </a:lnTo>
                <a:lnTo>
                  <a:pt x="29" y="44"/>
                </a:lnTo>
                <a:lnTo>
                  <a:pt x="33" y="38"/>
                </a:lnTo>
                <a:lnTo>
                  <a:pt x="38" y="33"/>
                </a:lnTo>
                <a:lnTo>
                  <a:pt x="45" y="29"/>
                </a:lnTo>
                <a:lnTo>
                  <a:pt x="53" y="28"/>
                </a:lnTo>
                <a:lnTo>
                  <a:pt x="62" y="27"/>
                </a:lnTo>
                <a:lnTo>
                  <a:pt x="67" y="27"/>
                </a:lnTo>
                <a:lnTo>
                  <a:pt x="67" y="0"/>
                </a:lnTo>
                <a:lnTo>
                  <a:pt x="60" y="0"/>
                </a:lnTo>
                <a:lnTo>
                  <a:pt x="54" y="0"/>
                </a:lnTo>
                <a:lnTo>
                  <a:pt x="48" y="2"/>
                </a:lnTo>
                <a:lnTo>
                  <a:pt x="43" y="5"/>
                </a:lnTo>
                <a:lnTo>
                  <a:pt x="37" y="7"/>
                </a:lnTo>
                <a:lnTo>
                  <a:pt x="33" y="12"/>
                </a:lnTo>
                <a:lnTo>
                  <a:pt x="29" y="17"/>
                </a:lnTo>
                <a:lnTo>
                  <a:pt x="26" y="23"/>
                </a:lnTo>
                <a:lnTo>
                  <a:pt x="23" y="30"/>
                </a:lnTo>
                <a:lnTo>
                  <a:pt x="23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4" name="Freeform 121"/>
          <p:cNvSpPr>
            <a:spLocks/>
          </p:cNvSpPr>
          <p:nvPr/>
        </p:nvSpPr>
        <p:spPr bwMode="auto">
          <a:xfrm>
            <a:off x="2312988" y="2154238"/>
            <a:ext cx="30162" cy="103187"/>
          </a:xfrm>
          <a:custGeom>
            <a:avLst/>
            <a:gdLst>
              <a:gd name="T0" fmla="*/ 2147483647 w 67"/>
              <a:gd name="T1" fmla="*/ 2147483647 h 196"/>
              <a:gd name="T2" fmla="*/ 2147483647 w 67"/>
              <a:gd name="T3" fmla="*/ 2147483647 h 196"/>
              <a:gd name="T4" fmla="*/ 2147483647 w 67"/>
              <a:gd name="T5" fmla="*/ 2147483647 h 196"/>
              <a:gd name="T6" fmla="*/ 2147483647 w 67"/>
              <a:gd name="T7" fmla="*/ 2147483647 h 196"/>
              <a:gd name="T8" fmla="*/ 2147483647 w 67"/>
              <a:gd name="T9" fmla="*/ 2147483647 h 196"/>
              <a:gd name="T10" fmla="*/ 2147483647 w 67"/>
              <a:gd name="T11" fmla="*/ 0 h 196"/>
              <a:gd name="T12" fmla="*/ 1824761834 w 67"/>
              <a:gd name="T13" fmla="*/ 0 h 196"/>
              <a:gd name="T14" fmla="*/ 1824761834 w 67"/>
              <a:gd name="T15" fmla="*/ 2147483647 h 196"/>
              <a:gd name="T16" fmla="*/ 0 w 67"/>
              <a:gd name="T17" fmla="*/ 2147483647 h 196"/>
              <a:gd name="T18" fmla="*/ 0 w 67"/>
              <a:gd name="T19" fmla="*/ 2147483647 h 196"/>
              <a:gd name="T20" fmla="*/ 1824761834 w 67"/>
              <a:gd name="T21" fmla="*/ 2147483647 h 196"/>
              <a:gd name="T22" fmla="*/ 1824761834 w 67"/>
              <a:gd name="T23" fmla="*/ 2147483647 h 196"/>
              <a:gd name="T24" fmla="*/ 1824761834 w 67"/>
              <a:gd name="T25" fmla="*/ 2147483647 h 196"/>
              <a:gd name="T26" fmla="*/ 1915959117 w 67"/>
              <a:gd name="T27" fmla="*/ 2147483647 h 196"/>
              <a:gd name="T28" fmla="*/ 2098354134 w 67"/>
              <a:gd name="T29" fmla="*/ 2147483647 h 196"/>
              <a:gd name="T30" fmla="*/ 2147483647 w 67"/>
              <a:gd name="T31" fmla="*/ 2147483647 h 196"/>
              <a:gd name="T32" fmla="*/ 2147483647 w 67"/>
              <a:gd name="T33" fmla="*/ 2147483647 h 196"/>
              <a:gd name="T34" fmla="*/ 2147483647 w 67"/>
              <a:gd name="T35" fmla="*/ 2147483647 h 196"/>
              <a:gd name="T36" fmla="*/ 2147483647 w 67"/>
              <a:gd name="T37" fmla="*/ 2147483647 h 196"/>
              <a:gd name="T38" fmla="*/ 2147483647 w 67"/>
              <a:gd name="T39" fmla="*/ 2147483647 h 196"/>
              <a:gd name="T40" fmla="*/ 2147483647 w 67"/>
              <a:gd name="T41" fmla="*/ 2147483647 h 196"/>
              <a:gd name="T42" fmla="*/ 2147483647 w 67"/>
              <a:gd name="T43" fmla="*/ 2147483647 h 196"/>
              <a:gd name="T44" fmla="*/ 2147483647 w 67"/>
              <a:gd name="T45" fmla="*/ 2147483647 h 196"/>
              <a:gd name="T46" fmla="*/ 2147483647 w 67"/>
              <a:gd name="T47" fmla="*/ 2147483647 h 196"/>
              <a:gd name="T48" fmla="*/ 2147483647 w 67"/>
              <a:gd name="T49" fmla="*/ 2147483647 h 196"/>
              <a:gd name="T50" fmla="*/ 2147483647 w 67"/>
              <a:gd name="T51" fmla="*/ 2147483647 h 196"/>
              <a:gd name="T52" fmla="*/ 2147483647 w 67"/>
              <a:gd name="T53" fmla="*/ 2147483647 h 196"/>
              <a:gd name="T54" fmla="*/ 2147483647 w 67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7" h="196">
                <a:moveTo>
                  <a:pt x="43" y="155"/>
                </a:moveTo>
                <a:lnTo>
                  <a:pt x="43" y="62"/>
                </a:lnTo>
                <a:lnTo>
                  <a:pt x="67" y="62"/>
                </a:lnTo>
                <a:lnTo>
                  <a:pt x="67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5"/>
                </a:lnTo>
                <a:lnTo>
                  <a:pt x="20" y="173"/>
                </a:lnTo>
                <a:lnTo>
                  <a:pt x="21" y="179"/>
                </a:lnTo>
                <a:lnTo>
                  <a:pt x="23" y="184"/>
                </a:lnTo>
                <a:lnTo>
                  <a:pt x="26" y="189"/>
                </a:lnTo>
                <a:lnTo>
                  <a:pt x="31" y="193"/>
                </a:lnTo>
                <a:lnTo>
                  <a:pt x="36" y="195"/>
                </a:lnTo>
                <a:lnTo>
                  <a:pt x="42" y="196"/>
                </a:lnTo>
                <a:lnTo>
                  <a:pt x="50" y="196"/>
                </a:lnTo>
                <a:lnTo>
                  <a:pt x="58" y="195"/>
                </a:lnTo>
                <a:lnTo>
                  <a:pt x="67" y="194"/>
                </a:lnTo>
                <a:lnTo>
                  <a:pt x="67" y="172"/>
                </a:lnTo>
                <a:lnTo>
                  <a:pt x="56" y="173"/>
                </a:lnTo>
                <a:lnTo>
                  <a:pt x="50" y="172"/>
                </a:lnTo>
                <a:lnTo>
                  <a:pt x="45" y="169"/>
                </a:lnTo>
                <a:lnTo>
                  <a:pt x="43" y="164"/>
                </a:lnTo>
                <a:lnTo>
                  <a:pt x="43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5" name="Freeform 122"/>
          <p:cNvSpPr>
            <a:spLocks/>
          </p:cNvSpPr>
          <p:nvPr/>
        </p:nvSpPr>
        <p:spPr bwMode="auto">
          <a:xfrm>
            <a:off x="2379663" y="2146300"/>
            <a:ext cx="66675" cy="111125"/>
          </a:xfrm>
          <a:custGeom>
            <a:avLst/>
            <a:gdLst>
              <a:gd name="T0" fmla="*/ 2147483647 w 144"/>
              <a:gd name="T1" fmla="*/ 2147483647 h 208"/>
              <a:gd name="T2" fmla="*/ 2147483647 w 144"/>
              <a:gd name="T3" fmla="*/ 2147483647 h 208"/>
              <a:gd name="T4" fmla="*/ 2147483647 w 144"/>
              <a:gd name="T5" fmla="*/ 2147483647 h 208"/>
              <a:gd name="T6" fmla="*/ 2147483647 w 144"/>
              <a:gd name="T7" fmla="*/ 2147483647 h 208"/>
              <a:gd name="T8" fmla="*/ 2147483647 w 144"/>
              <a:gd name="T9" fmla="*/ 0 h 208"/>
              <a:gd name="T10" fmla="*/ 0 w 144"/>
              <a:gd name="T11" fmla="*/ 0 h 208"/>
              <a:gd name="T12" fmla="*/ 0 w 144"/>
              <a:gd name="T13" fmla="*/ 2147483647 h 208"/>
              <a:gd name="T14" fmla="*/ 2147483647 w 144"/>
              <a:gd name="T15" fmla="*/ 2147483647 h 208"/>
              <a:gd name="T16" fmla="*/ 2147483647 w 144"/>
              <a:gd name="T17" fmla="*/ 2147483647 h 20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44" h="208">
                <a:moveTo>
                  <a:pt x="59" y="208"/>
                </a:moveTo>
                <a:lnTo>
                  <a:pt x="85" y="208"/>
                </a:lnTo>
                <a:lnTo>
                  <a:pt x="85" y="26"/>
                </a:lnTo>
                <a:lnTo>
                  <a:pt x="144" y="26"/>
                </a:lnTo>
                <a:lnTo>
                  <a:pt x="144" y="0"/>
                </a:lnTo>
                <a:lnTo>
                  <a:pt x="0" y="0"/>
                </a:lnTo>
                <a:lnTo>
                  <a:pt x="0" y="26"/>
                </a:lnTo>
                <a:lnTo>
                  <a:pt x="59" y="26"/>
                </a:lnTo>
                <a:lnTo>
                  <a:pt x="59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6" name="Rectangle 123"/>
          <p:cNvSpPr>
            <a:spLocks noChangeArrowheads="1"/>
          </p:cNvSpPr>
          <p:nvPr/>
        </p:nvSpPr>
        <p:spPr bwMode="auto">
          <a:xfrm>
            <a:off x="2443163" y="2239963"/>
            <a:ext cx="12700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87" name="Freeform 124"/>
          <p:cNvSpPr>
            <a:spLocks/>
          </p:cNvSpPr>
          <p:nvPr/>
        </p:nvSpPr>
        <p:spPr bwMode="auto">
          <a:xfrm>
            <a:off x="1352550" y="2346325"/>
            <a:ext cx="57150" cy="103188"/>
          </a:xfrm>
          <a:custGeom>
            <a:avLst/>
            <a:gdLst>
              <a:gd name="T0" fmla="*/ 2147483647 w 125"/>
              <a:gd name="T1" fmla="*/ 2147483647 h 195"/>
              <a:gd name="T2" fmla="*/ 2147483647 w 125"/>
              <a:gd name="T3" fmla="*/ 2147483647 h 195"/>
              <a:gd name="T4" fmla="*/ 2147483647 w 125"/>
              <a:gd name="T5" fmla="*/ 2147483647 h 195"/>
              <a:gd name="T6" fmla="*/ 2147483647 w 125"/>
              <a:gd name="T7" fmla="*/ 2147483647 h 195"/>
              <a:gd name="T8" fmla="*/ 2147483647 w 125"/>
              <a:gd name="T9" fmla="*/ 2147483647 h 195"/>
              <a:gd name="T10" fmla="*/ 2147483647 w 125"/>
              <a:gd name="T11" fmla="*/ 2147483647 h 195"/>
              <a:gd name="T12" fmla="*/ 2147483647 w 125"/>
              <a:gd name="T13" fmla="*/ 2147483647 h 195"/>
              <a:gd name="T14" fmla="*/ 2147483647 w 125"/>
              <a:gd name="T15" fmla="*/ 2147483647 h 195"/>
              <a:gd name="T16" fmla="*/ 2147483647 w 125"/>
              <a:gd name="T17" fmla="*/ 2147483647 h 195"/>
              <a:gd name="T18" fmla="*/ 2147483647 w 125"/>
              <a:gd name="T19" fmla="*/ 2147483647 h 195"/>
              <a:gd name="T20" fmla="*/ 2147483647 w 125"/>
              <a:gd name="T21" fmla="*/ 0 h 195"/>
              <a:gd name="T22" fmla="*/ 0 w 125"/>
              <a:gd name="T23" fmla="*/ 0 h 195"/>
              <a:gd name="T24" fmla="*/ 0 w 125"/>
              <a:gd name="T25" fmla="*/ 2147483647 h 195"/>
              <a:gd name="T26" fmla="*/ 2147483647 w 125"/>
              <a:gd name="T27" fmla="*/ 2147483647 h 195"/>
              <a:gd name="T28" fmla="*/ 2147483647 w 125"/>
              <a:gd name="T29" fmla="*/ 2147483647 h 195"/>
              <a:gd name="T30" fmla="*/ 2147483647 w 125"/>
              <a:gd name="T31" fmla="*/ 2147483647 h 195"/>
              <a:gd name="T32" fmla="*/ 2147483647 w 125"/>
              <a:gd name="T33" fmla="*/ 2147483647 h 195"/>
              <a:gd name="T34" fmla="*/ 2147483647 w 125"/>
              <a:gd name="T35" fmla="*/ 2147483647 h 195"/>
              <a:gd name="T36" fmla="*/ 2147483647 w 125"/>
              <a:gd name="T37" fmla="*/ 2147483647 h 195"/>
              <a:gd name="T38" fmla="*/ 2147483647 w 125"/>
              <a:gd name="T39" fmla="*/ 2147483647 h 195"/>
              <a:gd name="T40" fmla="*/ 2147483647 w 125"/>
              <a:gd name="T41" fmla="*/ 2147483647 h 195"/>
              <a:gd name="T42" fmla="*/ 2147483647 w 125"/>
              <a:gd name="T43" fmla="*/ 2147483647 h 195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0" t="0" r="r" b="b"/>
            <a:pathLst>
              <a:path w="125" h="195">
                <a:moveTo>
                  <a:pt x="26" y="195"/>
                </a:moveTo>
                <a:lnTo>
                  <a:pt x="52" y="195"/>
                </a:lnTo>
                <a:lnTo>
                  <a:pt x="55" y="171"/>
                </a:lnTo>
                <a:lnTo>
                  <a:pt x="61" y="148"/>
                </a:lnTo>
                <a:lnTo>
                  <a:pt x="68" y="125"/>
                </a:lnTo>
                <a:lnTo>
                  <a:pt x="75" y="103"/>
                </a:lnTo>
                <a:lnTo>
                  <a:pt x="86" y="82"/>
                </a:lnTo>
                <a:lnTo>
                  <a:pt x="97" y="63"/>
                </a:lnTo>
                <a:lnTo>
                  <a:pt x="110" y="43"/>
                </a:lnTo>
                <a:lnTo>
                  <a:pt x="125" y="24"/>
                </a:lnTo>
                <a:lnTo>
                  <a:pt x="125" y="0"/>
                </a:lnTo>
                <a:lnTo>
                  <a:pt x="0" y="0"/>
                </a:lnTo>
                <a:lnTo>
                  <a:pt x="0" y="26"/>
                </a:lnTo>
                <a:lnTo>
                  <a:pt x="100" y="26"/>
                </a:lnTo>
                <a:lnTo>
                  <a:pt x="85" y="45"/>
                </a:lnTo>
                <a:lnTo>
                  <a:pt x="71" y="65"/>
                </a:lnTo>
                <a:lnTo>
                  <a:pt x="59" y="85"/>
                </a:lnTo>
                <a:lnTo>
                  <a:pt x="49" y="106"/>
                </a:lnTo>
                <a:lnTo>
                  <a:pt x="40" y="127"/>
                </a:lnTo>
                <a:lnTo>
                  <a:pt x="34" y="149"/>
                </a:lnTo>
                <a:lnTo>
                  <a:pt x="29" y="172"/>
                </a:lnTo>
                <a:lnTo>
                  <a:pt x="26" y="19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8" name="Freeform 125"/>
          <p:cNvSpPr>
            <a:spLocks/>
          </p:cNvSpPr>
          <p:nvPr/>
        </p:nvSpPr>
        <p:spPr bwMode="auto">
          <a:xfrm>
            <a:off x="2028825" y="2339975"/>
            <a:ext cx="50800" cy="112713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456920011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40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7"/>
                </a:lnTo>
                <a:lnTo>
                  <a:pt x="14" y="196"/>
                </a:lnTo>
                <a:lnTo>
                  <a:pt x="21" y="203"/>
                </a:lnTo>
                <a:lnTo>
                  <a:pt x="30" y="208"/>
                </a:lnTo>
                <a:lnTo>
                  <a:pt x="42" y="211"/>
                </a:lnTo>
                <a:lnTo>
                  <a:pt x="55" y="212"/>
                </a:lnTo>
                <a:lnTo>
                  <a:pt x="67" y="211"/>
                </a:lnTo>
                <a:lnTo>
                  <a:pt x="79" y="208"/>
                </a:lnTo>
                <a:lnTo>
                  <a:pt x="87" y="204"/>
                </a:lnTo>
                <a:lnTo>
                  <a:pt x="96" y="197"/>
                </a:lnTo>
                <a:lnTo>
                  <a:pt x="101" y="187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9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6" y="178"/>
                </a:lnTo>
                <a:lnTo>
                  <a:pt x="69" y="183"/>
                </a:lnTo>
                <a:lnTo>
                  <a:pt x="63" y="185"/>
                </a:lnTo>
                <a:lnTo>
                  <a:pt x="54" y="186"/>
                </a:lnTo>
                <a:lnTo>
                  <a:pt x="46" y="186"/>
                </a:lnTo>
                <a:lnTo>
                  <a:pt x="40" y="184"/>
                </a:lnTo>
                <a:lnTo>
                  <a:pt x="35" y="182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8"/>
                </a:lnTo>
                <a:lnTo>
                  <a:pt x="24" y="140"/>
                </a:lnTo>
                <a:lnTo>
                  <a:pt x="0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89" name="Freeform 126"/>
          <p:cNvSpPr>
            <a:spLocks noEditPoints="1"/>
          </p:cNvSpPr>
          <p:nvPr/>
        </p:nvSpPr>
        <p:spPr bwMode="auto">
          <a:xfrm>
            <a:off x="2093913" y="2366963"/>
            <a:ext cx="58737" cy="84137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088917 h 159"/>
              <a:gd name="T24" fmla="*/ 2147483647 w 123"/>
              <a:gd name="T25" fmla="*/ 296254844 h 159"/>
              <a:gd name="T26" fmla="*/ 2147483647 w 123"/>
              <a:gd name="T27" fmla="*/ 296254844 h 159"/>
              <a:gd name="T28" fmla="*/ 2147483647 w 123"/>
              <a:gd name="T29" fmla="*/ 1778088917 h 159"/>
              <a:gd name="T30" fmla="*/ 980120920 w 123"/>
              <a:gd name="T31" fmla="*/ 2147483647 h 159"/>
              <a:gd name="T32" fmla="*/ 109003456 w 123"/>
              <a:gd name="T33" fmla="*/ 2147483647 h 159"/>
              <a:gd name="T34" fmla="*/ 109003456 w 123"/>
              <a:gd name="T35" fmla="*/ 2147483647 h 159"/>
              <a:gd name="T36" fmla="*/ 98012092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8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9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9"/>
                </a:lnTo>
                <a:lnTo>
                  <a:pt x="35" y="123"/>
                </a:lnTo>
                <a:lnTo>
                  <a:pt x="31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2"/>
                </a:lnTo>
                <a:lnTo>
                  <a:pt x="61" y="0"/>
                </a:lnTo>
                <a:lnTo>
                  <a:pt x="48" y="2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8"/>
                </a:lnTo>
                <a:lnTo>
                  <a:pt x="61" y="159"/>
                </a:lnTo>
                <a:lnTo>
                  <a:pt x="73" y="158"/>
                </a:lnTo>
                <a:lnTo>
                  <a:pt x="84" y="155"/>
                </a:lnTo>
                <a:lnTo>
                  <a:pt x="94" y="151"/>
                </a:lnTo>
                <a:lnTo>
                  <a:pt x="102" y="145"/>
                </a:lnTo>
                <a:lnTo>
                  <a:pt x="109" y="138"/>
                </a:lnTo>
                <a:lnTo>
                  <a:pt x="115" y="129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4"/>
                </a:lnTo>
                <a:lnTo>
                  <a:pt x="62" y="23"/>
                </a:lnTo>
                <a:lnTo>
                  <a:pt x="71" y="24"/>
                </a:lnTo>
                <a:lnTo>
                  <a:pt x="78" y="25"/>
                </a:lnTo>
                <a:lnTo>
                  <a:pt x="84" y="30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0" name="Freeform 127"/>
          <p:cNvSpPr>
            <a:spLocks noEditPoints="1"/>
          </p:cNvSpPr>
          <p:nvPr/>
        </p:nvSpPr>
        <p:spPr bwMode="auto">
          <a:xfrm>
            <a:off x="2160588" y="2366963"/>
            <a:ext cx="60325" cy="84137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29961759 h 159"/>
              <a:gd name="T52" fmla="*/ 2147483647 w 129"/>
              <a:gd name="T53" fmla="*/ 444382530 h 159"/>
              <a:gd name="T54" fmla="*/ 2147483647 w 129"/>
              <a:gd name="T55" fmla="*/ 0 h 159"/>
              <a:gd name="T56" fmla="*/ 2147483647 w 129"/>
              <a:gd name="T57" fmla="*/ 592789615 h 159"/>
              <a:gd name="T58" fmla="*/ 2147468055 w 129"/>
              <a:gd name="T59" fmla="*/ 1926216603 h 159"/>
              <a:gd name="T60" fmla="*/ 1124905995 w 129"/>
              <a:gd name="T61" fmla="*/ 2147483647 h 159"/>
              <a:gd name="T62" fmla="*/ 715750046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8"/>
                </a:lnTo>
                <a:lnTo>
                  <a:pt x="88" y="115"/>
                </a:lnTo>
                <a:lnTo>
                  <a:pt x="85" y="120"/>
                </a:lnTo>
                <a:lnTo>
                  <a:pt x="79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5"/>
                </a:lnTo>
                <a:lnTo>
                  <a:pt x="49" y="137"/>
                </a:lnTo>
                <a:lnTo>
                  <a:pt x="43" y="137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8"/>
                </a:lnTo>
                <a:lnTo>
                  <a:pt x="26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6" y="156"/>
                </a:lnTo>
                <a:lnTo>
                  <a:pt x="110" y="158"/>
                </a:lnTo>
                <a:lnTo>
                  <a:pt x="116" y="158"/>
                </a:lnTo>
                <a:lnTo>
                  <a:pt x="122" y="156"/>
                </a:lnTo>
                <a:lnTo>
                  <a:pt x="129" y="155"/>
                </a:lnTo>
                <a:lnTo>
                  <a:pt x="129" y="135"/>
                </a:lnTo>
                <a:lnTo>
                  <a:pt x="123" y="137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5" y="3"/>
                </a:lnTo>
                <a:lnTo>
                  <a:pt x="74" y="2"/>
                </a:lnTo>
                <a:lnTo>
                  <a:pt x="61" y="0"/>
                </a:lnTo>
                <a:lnTo>
                  <a:pt x="49" y="2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8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3"/>
                </a:lnTo>
                <a:lnTo>
                  <a:pt x="31" y="38"/>
                </a:lnTo>
                <a:lnTo>
                  <a:pt x="33" y="33"/>
                </a:lnTo>
                <a:lnTo>
                  <a:pt x="37" y="30"/>
                </a:lnTo>
                <a:lnTo>
                  <a:pt x="41" y="26"/>
                </a:lnTo>
                <a:lnTo>
                  <a:pt x="47" y="24"/>
                </a:lnTo>
                <a:lnTo>
                  <a:pt x="53" y="23"/>
                </a:lnTo>
                <a:lnTo>
                  <a:pt x="60" y="23"/>
                </a:lnTo>
                <a:lnTo>
                  <a:pt x="68" y="23"/>
                </a:lnTo>
                <a:lnTo>
                  <a:pt x="74" y="24"/>
                </a:lnTo>
                <a:lnTo>
                  <a:pt x="79" y="26"/>
                </a:lnTo>
                <a:lnTo>
                  <a:pt x="84" y="28"/>
                </a:lnTo>
                <a:lnTo>
                  <a:pt x="87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5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8" y="66"/>
                </a:lnTo>
                <a:lnTo>
                  <a:pt x="36" y="68"/>
                </a:lnTo>
                <a:lnTo>
                  <a:pt x="27" y="71"/>
                </a:lnTo>
                <a:lnTo>
                  <a:pt x="18" y="75"/>
                </a:lnTo>
                <a:lnTo>
                  <a:pt x="12" y="81"/>
                </a:lnTo>
                <a:lnTo>
                  <a:pt x="7" y="87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2"/>
                </a:lnTo>
                <a:lnTo>
                  <a:pt x="26" y="155"/>
                </a:lnTo>
                <a:lnTo>
                  <a:pt x="35" y="158"/>
                </a:lnTo>
                <a:lnTo>
                  <a:pt x="45" y="159"/>
                </a:lnTo>
                <a:lnTo>
                  <a:pt x="58" y="158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1" name="Freeform 128"/>
          <p:cNvSpPr>
            <a:spLocks/>
          </p:cNvSpPr>
          <p:nvPr/>
        </p:nvSpPr>
        <p:spPr bwMode="auto">
          <a:xfrm>
            <a:off x="2230438" y="2366963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359496777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302078677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302078677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8" y="21"/>
                </a:lnTo>
                <a:lnTo>
                  <a:pt x="104" y="16"/>
                </a:lnTo>
                <a:lnTo>
                  <a:pt x="101" y="12"/>
                </a:lnTo>
                <a:lnTo>
                  <a:pt x="97" y="9"/>
                </a:lnTo>
                <a:lnTo>
                  <a:pt x="92" y="5"/>
                </a:lnTo>
                <a:lnTo>
                  <a:pt x="87" y="3"/>
                </a:lnTo>
                <a:lnTo>
                  <a:pt x="80" y="2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2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9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30"/>
                </a:lnTo>
                <a:lnTo>
                  <a:pt x="46" y="26"/>
                </a:lnTo>
                <a:lnTo>
                  <a:pt x="55" y="24"/>
                </a:lnTo>
                <a:lnTo>
                  <a:pt x="63" y="23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8" y="38"/>
                </a:lnTo>
                <a:lnTo>
                  <a:pt x="90" y="45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2" name="Freeform 129"/>
          <p:cNvSpPr>
            <a:spLocks/>
          </p:cNvSpPr>
          <p:nvPr/>
        </p:nvSpPr>
        <p:spPr bwMode="auto">
          <a:xfrm>
            <a:off x="2327275" y="2339975"/>
            <a:ext cx="107950" cy="109538"/>
          </a:xfrm>
          <a:custGeom>
            <a:avLst/>
            <a:gdLst>
              <a:gd name="T0" fmla="*/ 2147483647 w 233"/>
              <a:gd name="T1" fmla="*/ 2147483647 h 207"/>
              <a:gd name="T2" fmla="*/ 2147483647 w 233"/>
              <a:gd name="T3" fmla="*/ 2147483647 h 207"/>
              <a:gd name="T4" fmla="*/ 2147483647 w 233"/>
              <a:gd name="T5" fmla="*/ 2147483647 h 207"/>
              <a:gd name="T6" fmla="*/ 2147483647 w 233"/>
              <a:gd name="T7" fmla="*/ 2147483647 h 207"/>
              <a:gd name="T8" fmla="*/ 2147483647 w 233"/>
              <a:gd name="T9" fmla="*/ 2147483647 h 207"/>
              <a:gd name="T10" fmla="*/ 2147483647 w 233"/>
              <a:gd name="T11" fmla="*/ 0 h 207"/>
              <a:gd name="T12" fmla="*/ 2147483647 w 233"/>
              <a:gd name="T13" fmla="*/ 0 h 207"/>
              <a:gd name="T14" fmla="*/ 2147483647 w 233"/>
              <a:gd name="T15" fmla="*/ 2147483647 h 207"/>
              <a:gd name="T16" fmla="*/ 2147483647 w 233"/>
              <a:gd name="T17" fmla="*/ 0 h 207"/>
              <a:gd name="T18" fmla="*/ 2147483647 w 233"/>
              <a:gd name="T19" fmla="*/ 0 h 207"/>
              <a:gd name="T20" fmla="*/ 2147483647 w 233"/>
              <a:gd name="T21" fmla="*/ 2147483647 h 207"/>
              <a:gd name="T22" fmla="*/ 2147483647 w 233"/>
              <a:gd name="T23" fmla="*/ 0 h 207"/>
              <a:gd name="T24" fmla="*/ 0 w 233"/>
              <a:gd name="T25" fmla="*/ 0 h 207"/>
              <a:gd name="T26" fmla="*/ 2147483647 w 233"/>
              <a:gd name="T27" fmla="*/ 2147483647 h 207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33" h="207">
                <a:moveTo>
                  <a:pt x="48" y="207"/>
                </a:moveTo>
                <a:lnTo>
                  <a:pt x="74" y="207"/>
                </a:lnTo>
                <a:lnTo>
                  <a:pt x="115" y="36"/>
                </a:lnTo>
                <a:lnTo>
                  <a:pt x="158" y="207"/>
                </a:lnTo>
                <a:lnTo>
                  <a:pt x="183" y="207"/>
                </a:lnTo>
                <a:lnTo>
                  <a:pt x="233" y="0"/>
                </a:lnTo>
                <a:lnTo>
                  <a:pt x="208" y="0"/>
                </a:lnTo>
                <a:lnTo>
                  <a:pt x="169" y="164"/>
                </a:lnTo>
                <a:lnTo>
                  <a:pt x="128" y="0"/>
                </a:lnTo>
                <a:lnTo>
                  <a:pt x="102" y="0"/>
                </a:lnTo>
                <a:lnTo>
                  <a:pt x="63" y="165"/>
                </a:lnTo>
                <a:lnTo>
                  <a:pt x="24" y="0"/>
                </a:lnTo>
                <a:lnTo>
                  <a:pt x="0" y="0"/>
                </a:lnTo>
                <a:lnTo>
                  <a:pt x="48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3" name="Freeform 130"/>
          <p:cNvSpPr>
            <a:spLocks noEditPoints="1"/>
          </p:cNvSpPr>
          <p:nvPr/>
        </p:nvSpPr>
        <p:spPr bwMode="auto">
          <a:xfrm>
            <a:off x="2444750" y="2339975"/>
            <a:ext cx="12700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4" name="Rectangle 131"/>
          <p:cNvSpPr>
            <a:spLocks noChangeArrowheads="1"/>
          </p:cNvSpPr>
          <p:nvPr/>
        </p:nvSpPr>
        <p:spPr bwMode="auto">
          <a:xfrm>
            <a:off x="2473325" y="2339975"/>
            <a:ext cx="9525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95" name="Rectangle 132"/>
          <p:cNvSpPr>
            <a:spLocks noChangeArrowheads="1"/>
          </p:cNvSpPr>
          <p:nvPr/>
        </p:nvSpPr>
        <p:spPr bwMode="auto">
          <a:xfrm>
            <a:off x="2500313" y="2339975"/>
            <a:ext cx="11112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6996" name="Freeform 133"/>
          <p:cNvSpPr>
            <a:spLocks noEditPoints="1"/>
          </p:cNvSpPr>
          <p:nvPr/>
        </p:nvSpPr>
        <p:spPr bwMode="auto">
          <a:xfrm>
            <a:off x="2527300" y="2339975"/>
            <a:ext cx="11113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7" name="Freeform 134"/>
          <p:cNvSpPr>
            <a:spLocks noEditPoints="1"/>
          </p:cNvSpPr>
          <p:nvPr/>
        </p:nvSpPr>
        <p:spPr bwMode="auto">
          <a:xfrm>
            <a:off x="2551113" y="2366963"/>
            <a:ext cx="60325" cy="84137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29961759 h 159"/>
              <a:gd name="T52" fmla="*/ 2147483647 w 129"/>
              <a:gd name="T53" fmla="*/ 444382530 h 159"/>
              <a:gd name="T54" fmla="*/ 2147483647 w 129"/>
              <a:gd name="T55" fmla="*/ 0 h 159"/>
              <a:gd name="T56" fmla="*/ 2147483647 w 129"/>
              <a:gd name="T57" fmla="*/ 592789615 h 159"/>
              <a:gd name="T58" fmla="*/ 2147468055 w 129"/>
              <a:gd name="T59" fmla="*/ 1926216603 h 159"/>
              <a:gd name="T60" fmla="*/ 1124905995 w 129"/>
              <a:gd name="T61" fmla="*/ 2147483647 h 159"/>
              <a:gd name="T62" fmla="*/ 715750046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8"/>
                </a:lnTo>
                <a:lnTo>
                  <a:pt x="88" y="115"/>
                </a:lnTo>
                <a:lnTo>
                  <a:pt x="85" y="120"/>
                </a:lnTo>
                <a:lnTo>
                  <a:pt x="79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5"/>
                </a:lnTo>
                <a:lnTo>
                  <a:pt x="49" y="137"/>
                </a:lnTo>
                <a:lnTo>
                  <a:pt x="43" y="137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8"/>
                </a:lnTo>
                <a:lnTo>
                  <a:pt x="25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6" y="156"/>
                </a:lnTo>
                <a:lnTo>
                  <a:pt x="110" y="158"/>
                </a:lnTo>
                <a:lnTo>
                  <a:pt x="116" y="158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3" y="137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5" y="3"/>
                </a:lnTo>
                <a:lnTo>
                  <a:pt x="74" y="2"/>
                </a:lnTo>
                <a:lnTo>
                  <a:pt x="61" y="0"/>
                </a:lnTo>
                <a:lnTo>
                  <a:pt x="49" y="2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8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3"/>
                </a:lnTo>
                <a:lnTo>
                  <a:pt x="31" y="38"/>
                </a:lnTo>
                <a:lnTo>
                  <a:pt x="33" y="33"/>
                </a:lnTo>
                <a:lnTo>
                  <a:pt x="37" y="30"/>
                </a:lnTo>
                <a:lnTo>
                  <a:pt x="41" y="26"/>
                </a:lnTo>
                <a:lnTo>
                  <a:pt x="47" y="24"/>
                </a:lnTo>
                <a:lnTo>
                  <a:pt x="53" y="23"/>
                </a:lnTo>
                <a:lnTo>
                  <a:pt x="60" y="23"/>
                </a:lnTo>
                <a:lnTo>
                  <a:pt x="68" y="23"/>
                </a:lnTo>
                <a:lnTo>
                  <a:pt x="74" y="24"/>
                </a:lnTo>
                <a:lnTo>
                  <a:pt x="79" y="26"/>
                </a:lnTo>
                <a:lnTo>
                  <a:pt x="83" y="28"/>
                </a:lnTo>
                <a:lnTo>
                  <a:pt x="87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5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8" y="66"/>
                </a:lnTo>
                <a:lnTo>
                  <a:pt x="36" y="68"/>
                </a:lnTo>
                <a:lnTo>
                  <a:pt x="27" y="71"/>
                </a:lnTo>
                <a:lnTo>
                  <a:pt x="18" y="75"/>
                </a:lnTo>
                <a:lnTo>
                  <a:pt x="12" y="81"/>
                </a:lnTo>
                <a:lnTo>
                  <a:pt x="7" y="87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8"/>
                </a:lnTo>
                <a:lnTo>
                  <a:pt x="44" y="159"/>
                </a:lnTo>
                <a:lnTo>
                  <a:pt x="58" y="158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8" name="Freeform 135"/>
          <p:cNvSpPr>
            <a:spLocks/>
          </p:cNvSpPr>
          <p:nvPr/>
        </p:nvSpPr>
        <p:spPr bwMode="auto">
          <a:xfrm>
            <a:off x="2622550" y="2366963"/>
            <a:ext cx="88900" cy="82550"/>
          </a:xfrm>
          <a:custGeom>
            <a:avLst/>
            <a:gdLst>
              <a:gd name="T0" fmla="*/ 2147483647 w 190"/>
              <a:gd name="T1" fmla="*/ 2147483647 h 155"/>
              <a:gd name="T2" fmla="*/ 2147483647 w 190"/>
              <a:gd name="T3" fmla="*/ 2147483647 h 155"/>
              <a:gd name="T4" fmla="*/ 2147483647 w 190"/>
              <a:gd name="T5" fmla="*/ 2147483647 h 155"/>
              <a:gd name="T6" fmla="*/ 2147483647 w 190"/>
              <a:gd name="T7" fmla="*/ 2147483647 h 155"/>
              <a:gd name="T8" fmla="*/ 2147483647 w 190"/>
              <a:gd name="T9" fmla="*/ 906236563 h 155"/>
              <a:gd name="T10" fmla="*/ 2147483647 w 190"/>
              <a:gd name="T11" fmla="*/ 0 h 155"/>
              <a:gd name="T12" fmla="*/ 2147483647 w 190"/>
              <a:gd name="T13" fmla="*/ 906236563 h 155"/>
              <a:gd name="T14" fmla="*/ 2147483647 w 190"/>
              <a:gd name="T15" fmla="*/ 2147483647 h 155"/>
              <a:gd name="T16" fmla="*/ 2147483647 w 190"/>
              <a:gd name="T17" fmla="*/ 1963937996 h 155"/>
              <a:gd name="T18" fmla="*/ 2147483647 w 190"/>
              <a:gd name="T19" fmla="*/ 906236563 h 155"/>
              <a:gd name="T20" fmla="*/ 2147483647 w 190"/>
              <a:gd name="T21" fmla="*/ 302078677 h 155"/>
              <a:gd name="T22" fmla="*/ 2147483647 w 190"/>
              <a:gd name="T23" fmla="*/ 0 h 155"/>
              <a:gd name="T24" fmla="*/ 2147483647 w 190"/>
              <a:gd name="T25" fmla="*/ 302078677 h 155"/>
              <a:gd name="T26" fmla="*/ 2147483647 w 190"/>
              <a:gd name="T27" fmla="*/ 906236563 h 155"/>
              <a:gd name="T28" fmla="*/ 2147483647 w 190"/>
              <a:gd name="T29" fmla="*/ 2114835668 h 155"/>
              <a:gd name="T30" fmla="*/ 2147483647 w 190"/>
              <a:gd name="T31" fmla="*/ 2147483647 h 155"/>
              <a:gd name="T32" fmla="*/ 0 w 190"/>
              <a:gd name="T33" fmla="*/ 604157886 h 155"/>
              <a:gd name="T34" fmla="*/ 2147483647 w 190"/>
              <a:gd name="T35" fmla="*/ 2147483647 h 155"/>
              <a:gd name="T36" fmla="*/ 2147483647 w 190"/>
              <a:gd name="T37" fmla="*/ 2147483647 h 155"/>
              <a:gd name="T38" fmla="*/ 2147483647 w 190"/>
              <a:gd name="T39" fmla="*/ 2147483647 h 155"/>
              <a:gd name="T40" fmla="*/ 2147483647 w 190"/>
              <a:gd name="T41" fmla="*/ 2147483647 h 155"/>
              <a:gd name="T42" fmla="*/ 2147483647 w 190"/>
              <a:gd name="T43" fmla="*/ 2147483647 h 155"/>
              <a:gd name="T44" fmla="*/ 2147483647 w 190"/>
              <a:gd name="T45" fmla="*/ 2147483647 h 155"/>
              <a:gd name="T46" fmla="*/ 2147483647 w 190"/>
              <a:gd name="T47" fmla="*/ 2147483647 h 155"/>
              <a:gd name="T48" fmla="*/ 2147483647 w 190"/>
              <a:gd name="T49" fmla="*/ 2147483647 h 155"/>
              <a:gd name="T50" fmla="*/ 2147483647 w 190"/>
              <a:gd name="T51" fmla="*/ 2147483647 h 155"/>
              <a:gd name="T52" fmla="*/ 2147483647 w 190"/>
              <a:gd name="T53" fmla="*/ 2147483647 h 155"/>
              <a:gd name="T54" fmla="*/ 2147483647 w 190"/>
              <a:gd name="T55" fmla="*/ 2147483647 h 155"/>
              <a:gd name="T56" fmla="*/ 2147483647 w 190"/>
              <a:gd name="T57" fmla="*/ 2147483647 h 155"/>
              <a:gd name="T58" fmla="*/ 2147483647 w 190"/>
              <a:gd name="T59" fmla="*/ 2147483647 h 155"/>
              <a:gd name="T60" fmla="*/ 2147483647 w 190"/>
              <a:gd name="T61" fmla="*/ 2147483647 h 155"/>
              <a:gd name="T62" fmla="*/ 2147483647 w 190"/>
              <a:gd name="T63" fmla="*/ 2147483647 h 155"/>
              <a:gd name="T64" fmla="*/ 2147483647 w 190"/>
              <a:gd name="T65" fmla="*/ 2147483647 h 155"/>
              <a:gd name="T66" fmla="*/ 2147483647 w 190"/>
              <a:gd name="T67" fmla="*/ 2147483647 h 155"/>
              <a:gd name="T68" fmla="*/ 2147483647 w 190"/>
              <a:gd name="T69" fmla="*/ 2147483647 h 155"/>
              <a:gd name="T70" fmla="*/ 2147483647 w 190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90" h="155">
                <a:moveTo>
                  <a:pt x="167" y="155"/>
                </a:moveTo>
                <a:lnTo>
                  <a:pt x="190" y="155"/>
                </a:lnTo>
                <a:lnTo>
                  <a:pt x="190" y="64"/>
                </a:lnTo>
                <a:lnTo>
                  <a:pt x="190" y="60"/>
                </a:lnTo>
                <a:lnTo>
                  <a:pt x="190" y="48"/>
                </a:lnTo>
                <a:lnTo>
                  <a:pt x="189" y="39"/>
                </a:lnTo>
                <a:lnTo>
                  <a:pt x="188" y="30"/>
                </a:lnTo>
                <a:lnTo>
                  <a:pt x="185" y="21"/>
                </a:lnTo>
                <a:lnTo>
                  <a:pt x="178" y="12"/>
                </a:lnTo>
                <a:lnTo>
                  <a:pt x="170" y="6"/>
                </a:lnTo>
                <a:lnTo>
                  <a:pt x="159" y="2"/>
                </a:lnTo>
                <a:lnTo>
                  <a:pt x="147" y="0"/>
                </a:lnTo>
                <a:lnTo>
                  <a:pt x="133" y="2"/>
                </a:lnTo>
                <a:lnTo>
                  <a:pt x="121" y="6"/>
                </a:lnTo>
                <a:lnTo>
                  <a:pt x="112" y="13"/>
                </a:lnTo>
                <a:lnTo>
                  <a:pt x="102" y="24"/>
                </a:lnTo>
                <a:lnTo>
                  <a:pt x="99" y="18"/>
                </a:lnTo>
                <a:lnTo>
                  <a:pt x="95" y="13"/>
                </a:lnTo>
                <a:lnTo>
                  <a:pt x="91" y="10"/>
                </a:lnTo>
                <a:lnTo>
                  <a:pt x="86" y="6"/>
                </a:lnTo>
                <a:lnTo>
                  <a:pt x="82" y="4"/>
                </a:lnTo>
                <a:lnTo>
                  <a:pt x="77" y="2"/>
                </a:lnTo>
                <a:lnTo>
                  <a:pt x="71" y="0"/>
                </a:lnTo>
                <a:lnTo>
                  <a:pt x="64" y="0"/>
                </a:lnTo>
                <a:lnTo>
                  <a:pt x="58" y="0"/>
                </a:lnTo>
                <a:lnTo>
                  <a:pt x="52" y="2"/>
                </a:lnTo>
                <a:lnTo>
                  <a:pt x="45" y="4"/>
                </a:lnTo>
                <a:lnTo>
                  <a:pt x="40" y="6"/>
                </a:lnTo>
                <a:lnTo>
                  <a:pt x="35" y="10"/>
                </a:lnTo>
                <a:lnTo>
                  <a:pt x="31" y="14"/>
                </a:lnTo>
                <a:lnTo>
                  <a:pt x="26" y="19"/>
                </a:lnTo>
                <a:lnTo>
                  <a:pt x="22" y="25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6"/>
                </a:lnTo>
                <a:lnTo>
                  <a:pt x="24" y="56"/>
                </a:lnTo>
                <a:lnTo>
                  <a:pt x="25" y="47"/>
                </a:lnTo>
                <a:lnTo>
                  <a:pt x="28" y="40"/>
                </a:lnTo>
                <a:lnTo>
                  <a:pt x="33" y="34"/>
                </a:lnTo>
                <a:lnTo>
                  <a:pt x="38" y="30"/>
                </a:lnTo>
                <a:lnTo>
                  <a:pt x="43" y="26"/>
                </a:lnTo>
                <a:lnTo>
                  <a:pt x="51" y="24"/>
                </a:lnTo>
                <a:lnTo>
                  <a:pt x="58" y="23"/>
                </a:lnTo>
                <a:lnTo>
                  <a:pt x="65" y="24"/>
                </a:lnTo>
                <a:lnTo>
                  <a:pt x="71" y="25"/>
                </a:lnTo>
                <a:lnTo>
                  <a:pt x="75" y="28"/>
                </a:lnTo>
                <a:lnTo>
                  <a:pt x="78" y="32"/>
                </a:lnTo>
                <a:lnTo>
                  <a:pt x="81" y="38"/>
                </a:lnTo>
                <a:lnTo>
                  <a:pt x="82" y="45"/>
                </a:lnTo>
                <a:lnTo>
                  <a:pt x="83" y="53"/>
                </a:lnTo>
                <a:lnTo>
                  <a:pt x="83" y="62"/>
                </a:lnTo>
                <a:lnTo>
                  <a:pt x="83" y="155"/>
                </a:lnTo>
                <a:lnTo>
                  <a:pt x="106" y="155"/>
                </a:lnTo>
                <a:lnTo>
                  <a:pt x="106" y="66"/>
                </a:lnTo>
                <a:lnTo>
                  <a:pt x="108" y="56"/>
                </a:lnTo>
                <a:lnTo>
                  <a:pt x="109" y="47"/>
                </a:lnTo>
                <a:lnTo>
                  <a:pt x="112" y="40"/>
                </a:lnTo>
                <a:lnTo>
                  <a:pt x="116" y="34"/>
                </a:lnTo>
                <a:lnTo>
                  <a:pt x="121" y="30"/>
                </a:lnTo>
                <a:lnTo>
                  <a:pt x="127" y="25"/>
                </a:lnTo>
                <a:lnTo>
                  <a:pt x="134" y="24"/>
                </a:lnTo>
                <a:lnTo>
                  <a:pt x="141" y="23"/>
                </a:lnTo>
                <a:lnTo>
                  <a:pt x="149" y="24"/>
                </a:lnTo>
                <a:lnTo>
                  <a:pt x="154" y="25"/>
                </a:lnTo>
                <a:lnTo>
                  <a:pt x="158" y="28"/>
                </a:lnTo>
                <a:lnTo>
                  <a:pt x="161" y="32"/>
                </a:lnTo>
                <a:lnTo>
                  <a:pt x="164" y="38"/>
                </a:lnTo>
                <a:lnTo>
                  <a:pt x="166" y="45"/>
                </a:lnTo>
                <a:lnTo>
                  <a:pt x="167" y="53"/>
                </a:lnTo>
                <a:lnTo>
                  <a:pt x="167" y="62"/>
                </a:lnTo>
                <a:lnTo>
                  <a:pt x="167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999" name="Freeform 136"/>
          <p:cNvSpPr>
            <a:spLocks/>
          </p:cNvSpPr>
          <p:nvPr/>
        </p:nvSpPr>
        <p:spPr bwMode="auto">
          <a:xfrm>
            <a:off x="2751138" y="2339975"/>
            <a:ext cx="74612" cy="109538"/>
          </a:xfrm>
          <a:custGeom>
            <a:avLst/>
            <a:gdLst>
              <a:gd name="T0" fmla="*/ 2147483647 w 160"/>
              <a:gd name="T1" fmla="*/ 2147483647 h 207"/>
              <a:gd name="T2" fmla="*/ 2147483647 w 160"/>
              <a:gd name="T3" fmla="*/ 2147483647 h 207"/>
              <a:gd name="T4" fmla="*/ 2147483647 w 160"/>
              <a:gd name="T5" fmla="*/ 0 h 207"/>
              <a:gd name="T6" fmla="*/ 2147483647 w 160"/>
              <a:gd name="T7" fmla="*/ 0 h 207"/>
              <a:gd name="T8" fmla="*/ 2147483647 w 160"/>
              <a:gd name="T9" fmla="*/ 2147483647 h 207"/>
              <a:gd name="T10" fmla="*/ 2147483647 w 160"/>
              <a:gd name="T11" fmla="*/ 0 h 207"/>
              <a:gd name="T12" fmla="*/ 0 w 160"/>
              <a:gd name="T13" fmla="*/ 0 h 207"/>
              <a:gd name="T14" fmla="*/ 2147483647 w 160"/>
              <a:gd name="T15" fmla="*/ 2147483647 h 20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60" h="207">
                <a:moveTo>
                  <a:pt x="68" y="207"/>
                </a:moveTo>
                <a:lnTo>
                  <a:pt x="94" y="207"/>
                </a:lnTo>
                <a:lnTo>
                  <a:pt x="160" y="0"/>
                </a:lnTo>
                <a:lnTo>
                  <a:pt x="134" y="0"/>
                </a:lnTo>
                <a:lnTo>
                  <a:pt x="81" y="174"/>
                </a:lnTo>
                <a:lnTo>
                  <a:pt x="27" y="0"/>
                </a:lnTo>
                <a:lnTo>
                  <a:pt x="0" y="0"/>
                </a:lnTo>
                <a:lnTo>
                  <a:pt x="68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0" name="Rectangle 137"/>
          <p:cNvSpPr>
            <a:spLocks noChangeArrowheads="1"/>
          </p:cNvSpPr>
          <p:nvPr/>
        </p:nvSpPr>
        <p:spPr bwMode="auto">
          <a:xfrm>
            <a:off x="2822575" y="2433638"/>
            <a:ext cx="11113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01" name="Freeform 138"/>
          <p:cNvSpPr>
            <a:spLocks noEditPoints="1"/>
          </p:cNvSpPr>
          <p:nvPr/>
        </p:nvSpPr>
        <p:spPr bwMode="auto">
          <a:xfrm>
            <a:off x="1350963" y="2536825"/>
            <a:ext cx="58737" cy="107950"/>
          </a:xfrm>
          <a:custGeom>
            <a:avLst/>
            <a:gdLst>
              <a:gd name="T0" fmla="*/ 1722192615 w 126"/>
              <a:gd name="T1" fmla="*/ 2147483647 h 203"/>
              <a:gd name="T2" fmla="*/ 506553016 w 126"/>
              <a:gd name="T3" fmla="*/ 2147483647 h 203"/>
              <a:gd name="T4" fmla="*/ 0 w 126"/>
              <a:gd name="T5" fmla="*/ 2147483647 h 203"/>
              <a:gd name="T6" fmla="*/ 1013105566 w 126"/>
              <a:gd name="T7" fmla="*/ 2147483647 h 203"/>
              <a:gd name="T8" fmla="*/ 2147483647 w 126"/>
              <a:gd name="T9" fmla="*/ 2147483647 h 203"/>
              <a:gd name="T10" fmla="*/ 2147483647 w 126"/>
              <a:gd name="T11" fmla="*/ 2147483647 h 203"/>
              <a:gd name="T12" fmla="*/ 2147483647 w 126"/>
              <a:gd name="T13" fmla="*/ 2147483647 h 203"/>
              <a:gd name="T14" fmla="*/ 2147483647 w 126"/>
              <a:gd name="T15" fmla="*/ 2147483647 h 203"/>
              <a:gd name="T16" fmla="*/ 2147483647 w 126"/>
              <a:gd name="T17" fmla="*/ 2147483647 h 203"/>
              <a:gd name="T18" fmla="*/ 2147483647 w 126"/>
              <a:gd name="T19" fmla="*/ 2147483647 h 203"/>
              <a:gd name="T20" fmla="*/ 2147483647 w 126"/>
              <a:gd name="T21" fmla="*/ 2147483647 h 203"/>
              <a:gd name="T22" fmla="*/ 2147483647 w 126"/>
              <a:gd name="T23" fmla="*/ 2147483647 h 203"/>
              <a:gd name="T24" fmla="*/ 2147483647 w 126"/>
              <a:gd name="T25" fmla="*/ 2147483647 h 203"/>
              <a:gd name="T26" fmla="*/ 2147483647 w 126"/>
              <a:gd name="T27" fmla="*/ 2147483647 h 203"/>
              <a:gd name="T28" fmla="*/ 2147483647 w 126"/>
              <a:gd name="T29" fmla="*/ 2105319071 h 203"/>
              <a:gd name="T30" fmla="*/ 2147483647 w 126"/>
              <a:gd name="T31" fmla="*/ 150440290 h 203"/>
              <a:gd name="T32" fmla="*/ 2147483647 w 126"/>
              <a:gd name="T33" fmla="*/ 451039030 h 203"/>
              <a:gd name="T34" fmla="*/ 1519658581 w 126"/>
              <a:gd name="T35" fmla="*/ 2147483647 h 203"/>
              <a:gd name="T36" fmla="*/ 709087049 w 126"/>
              <a:gd name="T37" fmla="*/ 2147483647 h 203"/>
              <a:gd name="T38" fmla="*/ 1013105566 w 126"/>
              <a:gd name="T39" fmla="*/ 2147483647 h 203"/>
              <a:gd name="T40" fmla="*/ 2025993897 w 126"/>
              <a:gd name="T41" fmla="*/ 2147483647 h 203"/>
              <a:gd name="T42" fmla="*/ 2147483647 w 126"/>
              <a:gd name="T43" fmla="*/ 2147483647 h 203"/>
              <a:gd name="T44" fmla="*/ 2147483647 w 126"/>
              <a:gd name="T45" fmla="*/ 2147483647 h 203"/>
              <a:gd name="T46" fmla="*/ 2147483647 w 126"/>
              <a:gd name="T47" fmla="*/ 2147483647 h 203"/>
              <a:gd name="T48" fmla="*/ 2147483647 w 126"/>
              <a:gd name="T49" fmla="*/ 2147483647 h 203"/>
              <a:gd name="T50" fmla="*/ 2147483647 w 126"/>
              <a:gd name="T51" fmla="*/ 2147483647 h 203"/>
              <a:gd name="T52" fmla="*/ 2147483647 w 126"/>
              <a:gd name="T53" fmla="*/ 2147483647 h 203"/>
              <a:gd name="T54" fmla="*/ 2147483647 w 126"/>
              <a:gd name="T55" fmla="*/ 2147483647 h 203"/>
              <a:gd name="T56" fmla="*/ 2147483647 w 126"/>
              <a:gd name="T57" fmla="*/ 2147483647 h 203"/>
              <a:gd name="T58" fmla="*/ 2147483647 w 126"/>
              <a:gd name="T59" fmla="*/ 2147483647 h 203"/>
              <a:gd name="T60" fmla="*/ 2147483647 w 126"/>
              <a:gd name="T61" fmla="*/ 2147483647 h 203"/>
              <a:gd name="T62" fmla="*/ 2147483647 w 126"/>
              <a:gd name="T63" fmla="*/ 2147483647 h 203"/>
              <a:gd name="T64" fmla="*/ 2147483647 w 126"/>
              <a:gd name="T65" fmla="*/ 2147483647 h 203"/>
              <a:gd name="T66" fmla="*/ 2147483647 w 126"/>
              <a:gd name="T67" fmla="*/ 2147483647 h 203"/>
              <a:gd name="T68" fmla="*/ 2147483647 w 126"/>
              <a:gd name="T69" fmla="*/ 2147483647 h 203"/>
              <a:gd name="T70" fmla="*/ 2147483647 w 126"/>
              <a:gd name="T71" fmla="*/ 2147483647 h 203"/>
              <a:gd name="T72" fmla="*/ 2147483647 w 126"/>
              <a:gd name="T73" fmla="*/ 2147483647 h 203"/>
              <a:gd name="T74" fmla="*/ 2147483647 w 126"/>
              <a:gd name="T75" fmla="*/ 2147483647 h 203"/>
              <a:gd name="T76" fmla="*/ 2147483647 w 126"/>
              <a:gd name="T77" fmla="*/ 2147483647 h 203"/>
              <a:gd name="T78" fmla="*/ 2147483647 w 126"/>
              <a:gd name="T79" fmla="*/ 2147483647 h 203"/>
              <a:gd name="T80" fmla="*/ 2147483647 w 126"/>
              <a:gd name="T81" fmla="*/ 2147483647 h 203"/>
              <a:gd name="T82" fmla="*/ 2147483647 w 126"/>
              <a:gd name="T83" fmla="*/ 2147483647 h 203"/>
              <a:gd name="T84" fmla="*/ 2147483647 w 126"/>
              <a:gd name="T85" fmla="*/ 2147483647 h 203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126" h="203">
                <a:moveTo>
                  <a:pt x="31" y="89"/>
                </a:moveTo>
                <a:lnTo>
                  <a:pt x="24" y="93"/>
                </a:lnTo>
                <a:lnTo>
                  <a:pt x="17" y="97"/>
                </a:lnTo>
                <a:lnTo>
                  <a:pt x="12" y="102"/>
                </a:lnTo>
                <a:lnTo>
                  <a:pt x="8" y="108"/>
                </a:lnTo>
                <a:lnTo>
                  <a:pt x="5" y="115"/>
                </a:lnTo>
                <a:lnTo>
                  <a:pt x="2" y="123"/>
                </a:lnTo>
                <a:lnTo>
                  <a:pt x="0" y="131"/>
                </a:lnTo>
                <a:lnTo>
                  <a:pt x="0" y="139"/>
                </a:lnTo>
                <a:lnTo>
                  <a:pt x="1" y="153"/>
                </a:lnTo>
                <a:lnTo>
                  <a:pt x="5" y="166"/>
                </a:lnTo>
                <a:lnTo>
                  <a:pt x="10" y="177"/>
                </a:lnTo>
                <a:lnTo>
                  <a:pt x="17" y="186"/>
                </a:lnTo>
                <a:lnTo>
                  <a:pt x="26" y="193"/>
                </a:lnTo>
                <a:lnTo>
                  <a:pt x="36" y="199"/>
                </a:lnTo>
                <a:lnTo>
                  <a:pt x="49" y="202"/>
                </a:lnTo>
                <a:lnTo>
                  <a:pt x="63" y="203"/>
                </a:lnTo>
                <a:lnTo>
                  <a:pt x="77" y="202"/>
                </a:lnTo>
                <a:lnTo>
                  <a:pt x="89" y="199"/>
                </a:lnTo>
                <a:lnTo>
                  <a:pt x="101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3"/>
                </a:lnTo>
                <a:lnTo>
                  <a:pt x="126" y="139"/>
                </a:lnTo>
                <a:lnTo>
                  <a:pt x="126" y="131"/>
                </a:lnTo>
                <a:lnTo>
                  <a:pt x="124" y="123"/>
                </a:lnTo>
                <a:lnTo>
                  <a:pt x="122" y="115"/>
                </a:lnTo>
                <a:lnTo>
                  <a:pt x="118" y="108"/>
                </a:lnTo>
                <a:lnTo>
                  <a:pt x="113" y="102"/>
                </a:lnTo>
                <a:lnTo>
                  <a:pt x="108" y="97"/>
                </a:lnTo>
                <a:lnTo>
                  <a:pt x="103" y="93"/>
                </a:lnTo>
                <a:lnTo>
                  <a:pt x="95" y="89"/>
                </a:lnTo>
                <a:lnTo>
                  <a:pt x="101" y="86"/>
                </a:lnTo>
                <a:lnTo>
                  <a:pt x="106" y="82"/>
                </a:lnTo>
                <a:lnTo>
                  <a:pt x="110" y="78"/>
                </a:lnTo>
                <a:lnTo>
                  <a:pt x="113" y="73"/>
                </a:lnTo>
                <a:lnTo>
                  <a:pt x="116" y="68"/>
                </a:lnTo>
                <a:lnTo>
                  <a:pt x="118" y="63"/>
                </a:lnTo>
                <a:lnTo>
                  <a:pt x="120" y="56"/>
                </a:lnTo>
                <a:lnTo>
                  <a:pt x="120" y="49"/>
                </a:lnTo>
                <a:lnTo>
                  <a:pt x="118" y="38"/>
                </a:lnTo>
                <a:lnTo>
                  <a:pt x="115" y="29"/>
                </a:lnTo>
                <a:lnTo>
                  <a:pt x="111" y="21"/>
                </a:lnTo>
                <a:lnTo>
                  <a:pt x="104" y="14"/>
                </a:lnTo>
                <a:lnTo>
                  <a:pt x="96" y="8"/>
                </a:lnTo>
                <a:lnTo>
                  <a:pt x="87" y="3"/>
                </a:lnTo>
                <a:lnTo>
                  <a:pt x="75" y="1"/>
                </a:lnTo>
                <a:lnTo>
                  <a:pt x="63" y="0"/>
                </a:lnTo>
                <a:lnTo>
                  <a:pt x="51" y="1"/>
                </a:lnTo>
                <a:lnTo>
                  <a:pt x="39" y="3"/>
                </a:lnTo>
                <a:lnTo>
                  <a:pt x="30" y="8"/>
                </a:lnTo>
                <a:lnTo>
                  <a:pt x="21" y="14"/>
                </a:lnTo>
                <a:lnTo>
                  <a:pt x="15" y="21"/>
                </a:lnTo>
                <a:lnTo>
                  <a:pt x="11" y="29"/>
                </a:lnTo>
                <a:lnTo>
                  <a:pt x="8" y="38"/>
                </a:lnTo>
                <a:lnTo>
                  <a:pt x="7" y="49"/>
                </a:lnTo>
                <a:lnTo>
                  <a:pt x="7" y="56"/>
                </a:lnTo>
                <a:lnTo>
                  <a:pt x="8" y="63"/>
                </a:lnTo>
                <a:lnTo>
                  <a:pt x="10" y="68"/>
                </a:lnTo>
                <a:lnTo>
                  <a:pt x="13" y="73"/>
                </a:lnTo>
                <a:lnTo>
                  <a:pt x="16" y="78"/>
                </a:lnTo>
                <a:lnTo>
                  <a:pt x="20" y="82"/>
                </a:lnTo>
                <a:lnTo>
                  <a:pt x="25" y="86"/>
                </a:lnTo>
                <a:lnTo>
                  <a:pt x="31" y="89"/>
                </a:lnTo>
                <a:close/>
                <a:moveTo>
                  <a:pt x="31" y="52"/>
                </a:moveTo>
                <a:lnTo>
                  <a:pt x="32" y="45"/>
                </a:lnTo>
                <a:lnTo>
                  <a:pt x="33" y="39"/>
                </a:lnTo>
                <a:lnTo>
                  <a:pt x="36" y="35"/>
                </a:lnTo>
                <a:lnTo>
                  <a:pt x="39" y="31"/>
                </a:lnTo>
                <a:lnTo>
                  <a:pt x="44" y="28"/>
                </a:lnTo>
                <a:lnTo>
                  <a:pt x="49" y="25"/>
                </a:lnTo>
                <a:lnTo>
                  <a:pt x="55" y="23"/>
                </a:lnTo>
                <a:lnTo>
                  <a:pt x="63" y="23"/>
                </a:lnTo>
                <a:lnTo>
                  <a:pt x="70" y="23"/>
                </a:lnTo>
                <a:lnTo>
                  <a:pt x="76" y="25"/>
                </a:lnTo>
                <a:lnTo>
                  <a:pt x="82" y="28"/>
                </a:lnTo>
                <a:lnTo>
                  <a:pt x="86" y="31"/>
                </a:lnTo>
                <a:lnTo>
                  <a:pt x="89" y="35"/>
                </a:lnTo>
                <a:lnTo>
                  <a:pt x="92" y="39"/>
                </a:lnTo>
                <a:lnTo>
                  <a:pt x="93" y="45"/>
                </a:lnTo>
                <a:lnTo>
                  <a:pt x="94" y="52"/>
                </a:lnTo>
                <a:lnTo>
                  <a:pt x="93" y="58"/>
                </a:lnTo>
                <a:lnTo>
                  <a:pt x="92" y="64"/>
                </a:lnTo>
                <a:lnTo>
                  <a:pt x="89" y="68"/>
                </a:lnTo>
                <a:lnTo>
                  <a:pt x="86" y="73"/>
                </a:lnTo>
                <a:lnTo>
                  <a:pt x="82" y="77"/>
                </a:lnTo>
                <a:lnTo>
                  <a:pt x="75" y="79"/>
                </a:lnTo>
                <a:lnTo>
                  <a:pt x="70" y="81"/>
                </a:lnTo>
                <a:lnTo>
                  <a:pt x="63" y="81"/>
                </a:lnTo>
                <a:lnTo>
                  <a:pt x="55" y="81"/>
                </a:lnTo>
                <a:lnTo>
                  <a:pt x="50" y="79"/>
                </a:lnTo>
                <a:lnTo>
                  <a:pt x="44" y="77"/>
                </a:lnTo>
                <a:lnTo>
                  <a:pt x="39" y="73"/>
                </a:lnTo>
                <a:lnTo>
                  <a:pt x="36" y="68"/>
                </a:lnTo>
                <a:lnTo>
                  <a:pt x="33" y="64"/>
                </a:lnTo>
                <a:lnTo>
                  <a:pt x="32" y="58"/>
                </a:lnTo>
                <a:lnTo>
                  <a:pt x="31" y="52"/>
                </a:lnTo>
                <a:close/>
                <a:moveTo>
                  <a:pt x="26" y="139"/>
                </a:moveTo>
                <a:lnTo>
                  <a:pt x="27" y="131"/>
                </a:lnTo>
                <a:lnTo>
                  <a:pt x="28" y="124"/>
                </a:lnTo>
                <a:lnTo>
                  <a:pt x="31" y="117"/>
                </a:lnTo>
                <a:lnTo>
                  <a:pt x="35" y="113"/>
                </a:lnTo>
                <a:lnTo>
                  <a:pt x="40" y="108"/>
                </a:lnTo>
                <a:lnTo>
                  <a:pt x="48" y="104"/>
                </a:lnTo>
                <a:lnTo>
                  <a:pt x="55" y="103"/>
                </a:lnTo>
                <a:lnTo>
                  <a:pt x="63" y="102"/>
                </a:lnTo>
                <a:lnTo>
                  <a:pt x="71" y="103"/>
                </a:lnTo>
                <a:lnTo>
                  <a:pt x="78" y="104"/>
                </a:lnTo>
                <a:lnTo>
                  <a:pt x="85" y="108"/>
                </a:lnTo>
                <a:lnTo>
                  <a:pt x="91" y="113"/>
                </a:lnTo>
                <a:lnTo>
                  <a:pt x="95" y="117"/>
                </a:lnTo>
                <a:lnTo>
                  <a:pt x="98" y="124"/>
                </a:lnTo>
                <a:lnTo>
                  <a:pt x="99" y="131"/>
                </a:lnTo>
                <a:lnTo>
                  <a:pt x="101" y="139"/>
                </a:lnTo>
                <a:lnTo>
                  <a:pt x="99" y="148"/>
                </a:lnTo>
                <a:lnTo>
                  <a:pt x="98" y="156"/>
                </a:lnTo>
                <a:lnTo>
                  <a:pt x="95" y="163"/>
                </a:lnTo>
                <a:lnTo>
                  <a:pt x="91" y="169"/>
                </a:lnTo>
                <a:lnTo>
                  <a:pt x="85" y="173"/>
                </a:lnTo>
                <a:lnTo>
                  <a:pt x="78" y="177"/>
                </a:lnTo>
                <a:lnTo>
                  <a:pt x="71" y="178"/>
                </a:lnTo>
                <a:lnTo>
                  <a:pt x="63" y="179"/>
                </a:lnTo>
                <a:lnTo>
                  <a:pt x="55" y="178"/>
                </a:lnTo>
                <a:lnTo>
                  <a:pt x="48" y="177"/>
                </a:lnTo>
                <a:lnTo>
                  <a:pt x="40" y="173"/>
                </a:lnTo>
                <a:lnTo>
                  <a:pt x="35" y="169"/>
                </a:lnTo>
                <a:lnTo>
                  <a:pt x="31" y="163"/>
                </a:lnTo>
                <a:lnTo>
                  <a:pt x="28" y="156"/>
                </a:lnTo>
                <a:lnTo>
                  <a:pt x="27" y="148"/>
                </a:lnTo>
                <a:lnTo>
                  <a:pt x="26" y="13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2" name="Freeform 139"/>
          <p:cNvSpPr>
            <a:spLocks noEditPoints="1"/>
          </p:cNvSpPr>
          <p:nvPr/>
        </p:nvSpPr>
        <p:spPr bwMode="auto">
          <a:xfrm>
            <a:off x="2025650" y="2533650"/>
            <a:ext cx="79375" cy="109538"/>
          </a:xfrm>
          <a:custGeom>
            <a:avLst/>
            <a:gdLst>
              <a:gd name="T0" fmla="*/ 0 w 167"/>
              <a:gd name="T1" fmla="*/ 2147483647 h 207"/>
              <a:gd name="T2" fmla="*/ 2147483647 w 167"/>
              <a:gd name="T3" fmla="*/ 2147483647 h 207"/>
              <a:gd name="T4" fmla="*/ 2147483647 w 167"/>
              <a:gd name="T5" fmla="*/ 2147483647 h 207"/>
              <a:gd name="T6" fmla="*/ 2147483647 w 167"/>
              <a:gd name="T7" fmla="*/ 2147483647 h 207"/>
              <a:gd name="T8" fmla="*/ 2147483647 w 167"/>
              <a:gd name="T9" fmla="*/ 2147483647 h 207"/>
              <a:gd name="T10" fmla="*/ 2147483647 w 167"/>
              <a:gd name="T11" fmla="*/ 2147483647 h 207"/>
              <a:gd name="T12" fmla="*/ 2147483647 w 167"/>
              <a:gd name="T13" fmla="*/ 0 h 207"/>
              <a:gd name="T14" fmla="*/ 2147483647 w 167"/>
              <a:gd name="T15" fmla="*/ 0 h 207"/>
              <a:gd name="T16" fmla="*/ 0 w 167"/>
              <a:gd name="T17" fmla="*/ 2147483647 h 207"/>
              <a:gd name="T18" fmla="*/ 2147483647 w 167"/>
              <a:gd name="T19" fmla="*/ 2147483647 h 207"/>
              <a:gd name="T20" fmla="*/ 2147483647 w 167"/>
              <a:gd name="T21" fmla="*/ 2147483647 h 207"/>
              <a:gd name="T22" fmla="*/ 2147483647 w 167"/>
              <a:gd name="T23" fmla="*/ 2147483647 h 207"/>
              <a:gd name="T24" fmla="*/ 2147483647 w 167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7" h="207">
                <a:moveTo>
                  <a:pt x="0" y="207"/>
                </a:moveTo>
                <a:lnTo>
                  <a:pt x="26" y="207"/>
                </a:lnTo>
                <a:lnTo>
                  <a:pt x="46" y="145"/>
                </a:lnTo>
                <a:lnTo>
                  <a:pt x="120" y="145"/>
                </a:lnTo>
                <a:lnTo>
                  <a:pt x="140" y="207"/>
                </a:lnTo>
                <a:lnTo>
                  <a:pt x="167" y="207"/>
                </a:lnTo>
                <a:lnTo>
                  <a:pt x="98" y="0"/>
                </a:lnTo>
                <a:lnTo>
                  <a:pt x="69" y="0"/>
                </a:lnTo>
                <a:lnTo>
                  <a:pt x="0" y="207"/>
                </a:lnTo>
                <a:close/>
                <a:moveTo>
                  <a:pt x="54" y="121"/>
                </a:moveTo>
                <a:lnTo>
                  <a:pt x="84" y="30"/>
                </a:lnTo>
                <a:lnTo>
                  <a:pt x="112" y="121"/>
                </a:lnTo>
                <a:lnTo>
                  <a:pt x="54" y="12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3" name="Freeform 140"/>
          <p:cNvSpPr>
            <a:spLocks/>
          </p:cNvSpPr>
          <p:nvPr/>
        </p:nvSpPr>
        <p:spPr bwMode="auto">
          <a:xfrm>
            <a:off x="2112963" y="2560638"/>
            <a:ext cx="52387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34954064 w 114"/>
              <a:gd name="T47" fmla="*/ 2147483647 h 155"/>
              <a:gd name="T48" fmla="*/ 2134954064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4" name="Freeform 141"/>
          <p:cNvSpPr>
            <a:spLocks noEditPoints="1"/>
          </p:cNvSpPr>
          <p:nvPr/>
        </p:nvSpPr>
        <p:spPr bwMode="auto">
          <a:xfrm>
            <a:off x="2178050" y="2533650"/>
            <a:ext cx="61913" cy="111125"/>
          </a:xfrm>
          <a:custGeom>
            <a:avLst/>
            <a:gdLst>
              <a:gd name="T0" fmla="*/ 2147483647 w 127"/>
              <a:gd name="T1" fmla="*/ 0 h 210"/>
              <a:gd name="T2" fmla="*/ 2147483647 w 127"/>
              <a:gd name="T3" fmla="*/ 0 h 210"/>
              <a:gd name="T4" fmla="*/ 2147483647 w 127"/>
              <a:gd name="T5" fmla="*/ 2147483647 h 210"/>
              <a:gd name="T6" fmla="*/ 2147483647 w 127"/>
              <a:gd name="T7" fmla="*/ 2147483647 h 210"/>
              <a:gd name="T8" fmla="*/ 2147483647 w 127"/>
              <a:gd name="T9" fmla="*/ 2147483647 h 210"/>
              <a:gd name="T10" fmla="*/ 2147483647 w 127"/>
              <a:gd name="T11" fmla="*/ 2147483647 h 210"/>
              <a:gd name="T12" fmla="*/ 2147483647 w 127"/>
              <a:gd name="T13" fmla="*/ 2147483647 h 210"/>
              <a:gd name="T14" fmla="*/ 2147483647 w 127"/>
              <a:gd name="T15" fmla="*/ 2147483647 h 210"/>
              <a:gd name="T16" fmla="*/ 2147483647 w 127"/>
              <a:gd name="T17" fmla="*/ 2147483647 h 210"/>
              <a:gd name="T18" fmla="*/ 2147483647 w 127"/>
              <a:gd name="T19" fmla="*/ 2147483647 h 210"/>
              <a:gd name="T20" fmla="*/ 1969726995 w 127"/>
              <a:gd name="T21" fmla="*/ 2147483647 h 210"/>
              <a:gd name="T22" fmla="*/ 1158593082 w 127"/>
              <a:gd name="T23" fmla="*/ 2147483647 h 210"/>
              <a:gd name="T24" fmla="*/ 579415492 w 127"/>
              <a:gd name="T25" fmla="*/ 2147483647 h 210"/>
              <a:gd name="T26" fmla="*/ 115978162 w 127"/>
              <a:gd name="T27" fmla="*/ 2147483647 h 210"/>
              <a:gd name="T28" fmla="*/ 0 w 127"/>
              <a:gd name="T29" fmla="*/ 2147483647 h 210"/>
              <a:gd name="T30" fmla="*/ 115978162 w 127"/>
              <a:gd name="T31" fmla="*/ 2147483647 h 210"/>
              <a:gd name="T32" fmla="*/ 579415492 w 127"/>
              <a:gd name="T33" fmla="*/ 2147483647 h 210"/>
              <a:gd name="T34" fmla="*/ 1158593082 w 127"/>
              <a:gd name="T35" fmla="*/ 2147483647 h 210"/>
              <a:gd name="T36" fmla="*/ 1969726995 w 127"/>
              <a:gd name="T37" fmla="*/ 2147483647 h 210"/>
              <a:gd name="T38" fmla="*/ 2147483647 w 127"/>
              <a:gd name="T39" fmla="*/ 2147483647 h 210"/>
              <a:gd name="T40" fmla="*/ 2147483647 w 127"/>
              <a:gd name="T41" fmla="*/ 2147483647 h 210"/>
              <a:gd name="T42" fmla="*/ 2147483647 w 127"/>
              <a:gd name="T43" fmla="*/ 2147483647 h 210"/>
              <a:gd name="T44" fmla="*/ 2147483647 w 127"/>
              <a:gd name="T45" fmla="*/ 2147483647 h 210"/>
              <a:gd name="T46" fmla="*/ 2147483647 w 127"/>
              <a:gd name="T47" fmla="*/ 2147483647 h 210"/>
              <a:gd name="T48" fmla="*/ 2147483647 w 127"/>
              <a:gd name="T49" fmla="*/ 2147483647 h 210"/>
              <a:gd name="T50" fmla="*/ 2147483647 w 127"/>
              <a:gd name="T51" fmla="*/ 2147483647 h 210"/>
              <a:gd name="T52" fmla="*/ 2147483647 w 127"/>
              <a:gd name="T53" fmla="*/ 2147483647 h 210"/>
              <a:gd name="T54" fmla="*/ 2147483647 w 127"/>
              <a:gd name="T55" fmla="*/ 2147483647 h 210"/>
              <a:gd name="T56" fmla="*/ 2147483647 w 127"/>
              <a:gd name="T57" fmla="*/ 2147483647 h 210"/>
              <a:gd name="T58" fmla="*/ 2147483647 w 127"/>
              <a:gd name="T59" fmla="*/ 0 h 210"/>
              <a:gd name="T60" fmla="*/ 2147483647 w 127"/>
              <a:gd name="T61" fmla="*/ 2147483647 h 210"/>
              <a:gd name="T62" fmla="*/ 2147483647 w 127"/>
              <a:gd name="T63" fmla="*/ 2147483647 h 210"/>
              <a:gd name="T64" fmla="*/ 2147483647 w 127"/>
              <a:gd name="T65" fmla="*/ 2147483647 h 210"/>
              <a:gd name="T66" fmla="*/ 2147483647 w 127"/>
              <a:gd name="T67" fmla="*/ 2147483647 h 210"/>
              <a:gd name="T68" fmla="*/ 2147483647 w 127"/>
              <a:gd name="T69" fmla="*/ 2147483647 h 210"/>
              <a:gd name="T70" fmla="*/ 2147483647 w 127"/>
              <a:gd name="T71" fmla="*/ 2147483647 h 210"/>
              <a:gd name="T72" fmla="*/ 2147483647 w 127"/>
              <a:gd name="T73" fmla="*/ 2147483647 h 210"/>
              <a:gd name="T74" fmla="*/ 2147483647 w 127"/>
              <a:gd name="T75" fmla="*/ 2147483647 h 210"/>
              <a:gd name="T76" fmla="*/ 2147483647 w 127"/>
              <a:gd name="T77" fmla="*/ 2147483647 h 210"/>
              <a:gd name="T78" fmla="*/ 2147483647 w 127"/>
              <a:gd name="T79" fmla="*/ 2147483647 h 210"/>
              <a:gd name="T80" fmla="*/ 2147483647 w 127"/>
              <a:gd name="T81" fmla="*/ 2147483647 h 210"/>
              <a:gd name="T82" fmla="*/ 2147483647 w 127"/>
              <a:gd name="T83" fmla="*/ 2147483647 h 210"/>
              <a:gd name="T84" fmla="*/ 2147483647 w 127"/>
              <a:gd name="T85" fmla="*/ 2147483647 h 210"/>
              <a:gd name="T86" fmla="*/ 2147483647 w 127"/>
              <a:gd name="T87" fmla="*/ 2147483647 h 210"/>
              <a:gd name="T88" fmla="*/ 2147483647 w 127"/>
              <a:gd name="T89" fmla="*/ 2147483647 h 210"/>
              <a:gd name="T90" fmla="*/ 2147483647 w 127"/>
              <a:gd name="T91" fmla="*/ 2147483647 h 210"/>
              <a:gd name="T92" fmla="*/ 2147483647 w 127"/>
              <a:gd name="T93" fmla="*/ 2147483647 h 210"/>
              <a:gd name="T94" fmla="*/ 2147483647 w 127"/>
              <a:gd name="T95" fmla="*/ 2147483647 h 210"/>
              <a:gd name="T96" fmla="*/ 2147483647 w 127"/>
              <a:gd name="T97" fmla="*/ 2147483647 h 210"/>
              <a:gd name="T98" fmla="*/ 2147483647 w 127"/>
              <a:gd name="T99" fmla="*/ 2147483647 h 210"/>
              <a:gd name="T100" fmla="*/ 2147483647 w 127"/>
              <a:gd name="T101" fmla="*/ 2147483647 h 210"/>
              <a:gd name="T102" fmla="*/ 2147483647 w 127"/>
              <a:gd name="T103" fmla="*/ 2147483647 h 210"/>
              <a:gd name="T104" fmla="*/ 2147483647 w 127"/>
              <a:gd name="T105" fmla="*/ 2147483647 h 210"/>
              <a:gd name="T106" fmla="*/ 2147483647 w 127"/>
              <a:gd name="T107" fmla="*/ 2147483647 h 210"/>
              <a:gd name="T108" fmla="*/ 2147483647 w 127"/>
              <a:gd name="T109" fmla="*/ 2147483647 h 210"/>
              <a:gd name="T110" fmla="*/ 2147483647 w 127"/>
              <a:gd name="T111" fmla="*/ 2147483647 h 210"/>
              <a:gd name="T112" fmla="*/ 2147483647 w 127"/>
              <a:gd name="T113" fmla="*/ 2147483647 h 210"/>
              <a:gd name="T114" fmla="*/ 2147483647 w 127"/>
              <a:gd name="T115" fmla="*/ 2147483647 h 210"/>
              <a:gd name="T116" fmla="*/ 2147483647 w 127"/>
              <a:gd name="T117" fmla="*/ 2147483647 h 210"/>
              <a:gd name="T118" fmla="*/ 2147483647 w 127"/>
              <a:gd name="T119" fmla="*/ 2147483647 h 210"/>
              <a:gd name="T120" fmla="*/ 2147483647 w 127"/>
              <a:gd name="T121" fmla="*/ 2147483647 h 210"/>
              <a:gd name="T122" fmla="*/ 2147483647 w 127"/>
              <a:gd name="T123" fmla="*/ 2147483647 h 210"/>
              <a:gd name="T124" fmla="*/ 2147483647 w 127"/>
              <a:gd name="T125" fmla="*/ 2147483647 h 21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27" h="210">
                <a:moveTo>
                  <a:pt x="127" y="0"/>
                </a:moveTo>
                <a:lnTo>
                  <a:pt x="105" y="0"/>
                </a:lnTo>
                <a:lnTo>
                  <a:pt x="105" y="75"/>
                </a:lnTo>
                <a:lnTo>
                  <a:pt x="96" y="65"/>
                </a:lnTo>
                <a:lnTo>
                  <a:pt x="86" y="58"/>
                </a:lnTo>
                <a:lnTo>
                  <a:pt x="74" y="53"/>
                </a:lnTo>
                <a:lnTo>
                  <a:pt x="60" y="52"/>
                </a:lnTo>
                <a:lnTo>
                  <a:pt x="48" y="53"/>
                </a:lnTo>
                <a:lnTo>
                  <a:pt x="36" y="58"/>
                </a:lnTo>
                <a:lnTo>
                  <a:pt x="26" y="64"/>
                </a:lnTo>
                <a:lnTo>
                  <a:pt x="17" y="73"/>
                </a:lnTo>
                <a:lnTo>
                  <a:pt x="10" y="85"/>
                </a:lnTo>
                <a:lnTo>
                  <a:pt x="5" y="98"/>
                </a:lnTo>
                <a:lnTo>
                  <a:pt x="1" y="114"/>
                </a:lnTo>
                <a:lnTo>
                  <a:pt x="0" y="131"/>
                </a:lnTo>
                <a:lnTo>
                  <a:pt x="1" y="149"/>
                </a:lnTo>
                <a:lnTo>
                  <a:pt x="5" y="165"/>
                </a:lnTo>
                <a:lnTo>
                  <a:pt x="10" y="178"/>
                </a:lnTo>
                <a:lnTo>
                  <a:pt x="17" y="189"/>
                </a:lnTo>
                <a:lnTo>
                  <a:pt x="26" y="199"/>
                </a:lnTo>
                <a:lnTo>
                  <a:pt x="36" y="204"/>
                </a:lnTo>
                <a:lnTo>
                  <a:pt x="48" y="209"/>
                </a:lnTo>
                <a:lnTo>
                  <a:pt x="60" y="210"/>
                </a:lnTo>
                <a:lnTo>
                  <a:pt x="73" y="209"/>
                </a:lnTo>
                <a:lnTo>
                  <a:pt x="85" y="204"/>
                </a:lnTo>
                <a:lnTo>
                  <a:pt x="95" y="197"/>
                </a:lnTo>
                <a:lnTo>
                  <a:pt x="105" y="187"/>
                </a:lnTo>
                <a:lnTo>
                  <a:pt x="105" y="207"/>
                </a:lnTo>
                <a:lnTo>
                  <a:pt x="127" y="207"/>
                </a:lnTo>
                <a:lnTo>
                  <a:pt x="127" y="0"/>
                </a:lnTo>
                <a:close/>
                <a:moveTo>
                  <a:pt x="106" y="131"/>
                </a:moveTo>
                <a:lnTo>
                  <a:pt x="105" y="144"/>
                </a:lnTo>
                <a:lnTo>
                  <a:pt x="103" y="156"/>
                </a:lnTo>
                <a:lnTo>
                  <a:pt x="99" y="165"/>
                </a:lnTo>
                <a:lnTo>
                  <a:pt x="95" y="173"/>
                </a:lnTo>
                <a:lnTo>
                  <a:pt x="89" y="180"/>
                </a:lnTo>
                <a:lnTo>
                  <a:pt x="83" y="185"/>
                </a:lnTo>
                <a:lnTo>
                  <a:pt x="74" y="187"/>
                </a:lnTo>
                <a:lnTo>
                  <a:pt x="66" y="188"/>
                </a:lnTo>
                <a:lnTo>
                  <a:pt x="56" y="187"/>
                </a:lnTo>
                <a:lnTo>
                  <a:pt x="49" y="185"/>
                </a:lnTo>
                <a:lnTo>
                  <a:pt x="41" y="180"/>
                </a:lnTo>
                <a:lnTo>
                  <a:pt x="35" y="174"/>
                </a:lnTo>
                <a:lnTo>
                  <a:pt x="31" y="166"/>
                </a:lnTo>
                <a:lnTo>
                  <a:pt x="28" y="157"/>
                </a:lnTo>
                <a:lnTo>
                  <a:pt x="26" y="146"/>
                </a:lnTo>
                <a:lnTo>
                  <a:pt x="25" y="133"/>
                </a:lnTo>
                <a:lnTo>
                  <a:pt x="26" y="121"/>
                </a:lnTo>
                <a:lnTo>
                  <a:pt x="28" y="109"/>
                </a:lnTo>
                <a:lnTo>
                  <a:pt x="31" y="98"/>
                </a:lnTo>
                <a:lnTo>
                  <a:pt x="35" y="90"/>
                </a:lnTo>
                <a:lnTo>
                  <a:pt x="41" y="83"/>
                </a:lnTo>
                <a:lnTo>
                  <a:pt x="48" y="79"/>
                </a:lnTo>
                <a:lnTo>
                  <a:pt x="56" y="76"/>
                </a:lnTo>
                <a:lnTo>
                  <a:pt x="65" y="75"/>
                </a:lnTo>
                <a:lnTo>
                  <a:pt x="74" y="76"/>
                </a:lnTo>
                <a:lnTo>
                  <a:pt x="83" y="79"/>
                </a:lnTo>
                <a:lnTo>
                  <a:pt x="90" y="83"/>
                </a:lnTo>
                <a:lnTo>
                  <a:pt x="95" y="89"/>
                </a:lnTo>
                <a:lnTo>
                  <a:pt x="101" y="97"/>
                </a:lnTo>
                <a:lnTo>
                  <a:pt x="104" y="107"/>
                </a:lnTo>
                <a:lnTo>
                  <a:pt x="105" y="118"/>
                </a:lnTo>
                <a:lnTo>
                  <a:pt x="106" y="13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5" name="Freeform 142"/>
          <p:cNvSpPr>
            <a:spLocks/>
          </p:cNvSpPr>
          <p:nvPr/>
        </p:nvSpPr>
        <p:spPr bwMode="auto">
          <a:xfrm>
            <a:off x="2254250" y="2560638"/>
            <a:ext cx="31750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302078677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453260214 h 155"/>
              <a:gd name="T46" fmla="*/ 0 w 66"/>
              <a:gd name="T47" fmla="*/ 453260214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3"/>
                </a:lnTo>
                <a:lnTo>
                  <a:pt x="44" y="29"/>
                </a:lnTo>
                <a:lnTo>
                  <a:pt x="52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2"/>
                </a:lnTo>
                <a:lnTo>
                  <a:pt x="42" y="5"/>
                </a:lnTo>
                <a:lnTo>
                  <a:pt x="37" y="7"/>
                </a:lnTo>
                <a:lnTo>
                  <a:pt x="32" y="12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6" name="Freeform 143"/>
          <p:cNvSpPr>
            <a:spLocks noEditPoints="1"/>
          </p:cNvSpPr>
          <p:nvPr/>
        </p:nvSpPr>
        <p:spPr bwMode="auto">
          <a:xfrm>
            <a:off x="2292350" y="2525713"/>
            <a:ext cx="58738" cy="119062"/>
          </a:xfrm>
          <a:custGeom>
            <a:avLst/>
            <a:gdLst>
              <a:gd name="T0" fmla="*/ 2147483647 w 123"/>
              <a:gd name="T1" fmla="*/ 2147483647 h 223"/>
              <a:gd name="T2" fmla="*/ 2147483647 w 123"/>
              <a:gd name="T3" fmla="*/ 2147483647 h 223"/>
              <a:gd name="T4" fmla="*/ 2147483647 w 123"/>
              <a:gd name="T5" fmla="*/ 2147483647 h 223"/>
              <a:gd name="T6" fmla="*/ 2147483647 w 123"/>
              <a:gd name="T7" fmla="*/ 2147483647 h 223"/>
              <a:gd name="T8" fmla="*/ 2147483647 w 123"/>
              <a:gd name="T9" fmla="*/ 2147483647 h 223"/>
              <a:gd name="T10" fmla="*/ 2147483647 w 123"/>
              <a:gd name="T11" fmla="*/ 2147483647 h 223"/>
              <a:gd name="T12" fmla="*/ 2147483647 w 123"/>
              <a:gd name="T13" fmla="*/ 2147483647 h 223"/>
              <a:gd name="T14" fmla="*/ 2147483647 w 123"/>
              <a:gd name="T15" fmla="*/ 2147483647 h 223"/>
              <a:gd name="T16" fmla="*/ 2147483647 w 123"/>
              <a:gd name="T17" fmla="*/ 2147483647 h 223"/>
              <a:gd name="T18" fmla="*/ 2147483647 w 123"/>
              <a:gd name="T19" fmla="*/ 2147483647 h 223"/>
              <a:gd name="T20" fmla="*/ 2147483647 w 123"/>
              <a:gd name="T21" fmla="*/ 2147483647 h 223"/>
              <a:gd name="T22" fmla="*/ 2147483647 w 123"/>
              <a:gd name="T23" fmla="*/ 2147483647 h 223"/>
              <a:gd name="T24" fmla="*/ 2147483647 w 123"/>
              <a:gd name="T25" fmla="*/ 2147483647 h 223"/>
              <a:gd name="T26" fmla="*/ 2147483647 w 123"/>
              <a:gd name="T27" fmla="*/ 2147483647 h 223"/>
              <a:gd name="T28" fmla="*/ 2147483647 w 123"/>
              <a:gd name="T29" fmla="*/ 2147483647 h 223"/>
              <a:gd name="T30" fmla="*/ 980154320 w 123"/>
              <a:gd name="T31" fmla="*/ 2147483647 h 223"/>
              <a:gd name="T32" fmla="*/ 109007222 w 123"/>
              <a:gd name="T33" fmla="*/ 2147483647 h 223"/>
              <a:gd name="T34" fmla="*/ 109007222 w 123"/>
              <a:gd name="T35" fmla="*/ 2147483647 h 223"/>
              <a:gd name="T36" fmla="*/ 980154320 w 123"/>
              <a:gd name="T37" fmla="*/ 2147483647 h 223"/>
              <a:gd name="T38" fmla="*/ 2147483647 w 123"/>
              <a:gd name="T39" fmla="*/ 2147483647 h 223"/>
              <a:gd name="T40" fmla="*/ 2147483647 w 123"/>
              <a:gd name="T41" fmla="*/ 2147483647 h 223"/>
              <a:gd name="T42" fmla="*/ 2147483647 w 123"/>
              <a:gd name="T43" fmla="*/ 2147483647 h 223"/>
              <a:gd name="T44" fmla="*/ 2147483647 w 123"/>
              <a:gd name="T45" fmla="*/ 2147483647 h 223"/>
              <a:gd name="T46" fmla="*/ 2147483647 w 123"/>
              <a:gd name="T47" fmla="*/ 2147483647 h 223"/>
              <a:gd name="T48" fmla="*/ 2147483647 w 123"/>
              <a:gd name="T49" fmla="*/ 2147483647 h 223"/>
              <a:gd name="T50" fmla="*/ 2147483647 w 123"/>
              <a:gd name="T51" fmla="*/ 2147483647 h 223"/>
              <a:gd name="T52" fmla="*/ 2147483647 w 123"/>
              <a:gd name="T53" fmla="*/ 2147483647 h 223"/>
              <a:gd name="T54" fmla="*/ 2147483647 w 123"/>
              <a:gd name="T55" fmla="*/ 2147483647 h 223"/>
              <a:gd name="T56" fmla="*/ 2147483647 w 123"/>
              <a:gd name="T57" fmla="*/ 2147483647 h 223"/>
              <a:gd name="T58" fmla="*/ 2147483647 w 123"/>
              <a:gd name="T59" fmla="*/ 2147483647 h 223"/>
              <a:gd name="T60" fmla="*/ 2147483647 w 123"/>
              <a:gd name="T61" fmla="*/ 2147483647 h 223"/>
              <a:gd name="T62" fmla="*/ 2147483647 w 123"/>
              <a:gd name="T63" fmla="*/ 2147483647 h 223"/>
              <a:gd name="T64" fmla="*/ 2147483647 w 123"/>
              <a:gd name="T65" fmla="*/ 2147483647 h 223"/>
              <a:gd name="T66" fmla="*/ 2147483647 w 123"/>
              <a:gd name="T67" fmla="*/ 2147483647 h 223"/>
              <a:gd name="T68" fmla="*/ 2147483647 w 123"/>
              <a:gd name="T69" fmla="*/ 2147483647 h 223"/>
              <a:gd name="T70" fmla="*/ 2147483647 w 123"/>
              <a:gd name="T71" fmla="*/ 2147483647 h 223"/>
              <a:gd name="T72" fmla="*/ 2147483647 w 123"/>
              <a:gd name="T73" fmla="*/ 0 h 22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3">
                <a:moveTo>
                  <a:pt x="99" y="172"/>
                </a:moveTo>
                <a:lnTo>
                  <a:pt x="97" y="178"/>
                </a:lnTo>
                <a:lnTo>
                  <a:pt x="94" y="184"/>
                </a:lnTo>
                <a:lnTo>
                  <a:pt x="90" y="188"/>
                </a:lnTo>
                <a:lnTo>
                  <a:pt x="86" y="193"/>
                </a:lnTo>
                <a:lnTo>
                  <a:pt x="82" y="195"/>
                </a:lnTo>
                <a:lnTo>
                  <a:pt x="77" y="198"/>
                </a:lnTo>
                <a:lnTo>
                  <a:pt x="70" y="200"/>
                </a:lnTo>
                <a:lnTo>
                  <a:pt x="63" y="200"/>
                </a:lnTo>
                <a:lnTo>
                  <a:pt x="55" y="199"/>
                </a:lnTo>
                <a:lnTo>
                  <a:pt x="47" y="197"/>
                </a:lnTo>
                <a:lnTo>
                  <a:pt x="41" y="193"/>
                </a:lnTo>
                <a:lnTo>
                  <a:pt x="35" y="187"/>
                </a:lnTo>
                <a:lnTo>
                  <a:pt x="30" y="181"/>
                </a:lnTo>
                <a:lnTo>
                  <a:pt x="27" y="173"/>
                </a:lnTo>
                <a:lnTo>
                  <a:pt x="25" y="163"/>
                </a:lnTo>
                <a:lnTo>
                  <a:pt x="24" y="152"/>
                </a:lnTo>
                <a:lnTo>
                  <a:pt x="123" y="152"/>
                </a:lnTo>
                <a:lnTo>
                  <a:pt x="123" y="141"/>
                </a:lnTo>
                <a:lnTo>
                  <a:pt x="122" y="124"/>
                </a:lnTo>
                <a:lnTo>
                  <a:pt x="119" y="108"/>
                </a:lnTo>
                <a:lnTo>
                  <a:pt x="114" y="95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6" y="66"/>
                </a:lnTo>
                <a:lnTo>
                  <a:pt x="61" y="65"/>
                </a:lnTo>
                <a:lnTo>
                  <a:pt x="48" y="66"/>
                </a:lnTo>
                <a:lnTo>
                  <a:pt x="36" y="71"/>
                </a:lnTo>
                <a:lnTo>
                  <a:pt x="25" y="77"/>
                </a:lnTo>
                <a:lnTo>
                  <a:pt x="17" y="86"/>
                </a:lnTo>
                <a:lnTo>
                  <a:pt x="9" y="98"/>
                </a:lnTo>
                <a:lnTo>
                  <a:pt x="4" y="111"/>
                </a:lnTo>
                <a:lnTo>
                  <a:pt x="1" y="128"/>
                </a:lnTo>
                <a:lnTo>
                  <a:pt x="0" y="145"/>
                </a:lnTo>
                <a:lnTo>
                  <a:pt x="1" y="163"/>
                </a:lnTo>
                <a:lnTo>
                  <a:pt x="4" y="178"/>
                </a:lnTo>
                <a:lnTo>
                  <a:pt x="9" y="192"/>
                </a:lnTo>
                <a:lnTo>
                  <a:pt x="17" y="202"/>
                </a:lnTo>
                <a:lnTo>
                  <a:pt x="25" y="212"/>
                </a:lnTo>
                <a:lnTo>
                  <a:pt x="36" y="217"/>
                </a:lnTo>
                <a:lnTo>
                  <a:pt x="48" y="222"/>
                </a:lnTo>
                <a:lnTo>
                  <a:pt x="61" y="223"/>
                </a:lnTo>
                <a:lnTo>
                  <a:pt x="73" y="222"/>
                </a:lnTo>
                <a:lnTo>
                  <a:pt x="84" y="220"/>
                </a:lnTo>
                <a:lnTo>
                  <a:pt x="94" y="215"/>
                </a:lnTo>
                <a:lnTo>
                  <a:pt x="102" y="209"/>
                </a:lnTo>
                <a:lnTo>
                  <a:pt x="108" y="202"/>
                </a:lnTo>
                <a:lnTo>
                  <a:pt x="115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1"/>
                </a:moveTo>
                <a:lnTo>
                  <a:pt x="25" y="121"/>
                </a:lnTo>
                <a:lnTo>
                  <a:pt x="27" y="113"/>
                </a:lnTo>
                <a:lnTo>
                  <a:pt x="31" y="105"/>
                </a:lnTo>
                <a:lnTo>
                  <a:pt x="36" y="99"/>
                </a:lnTo>
                <a:lnTo>
                  <a:pt x="41" y="93"/>
                </a:lnTo>
                <a:lnTo>
                  <a:pt x="47" y="89"/>
                </a:lnTo>
                <a:lnTo>
                  <a:pt x="54" y="88"/>
                </a:lnTo>
                <a:lnTo>
                  <a:pt x="62" y="87"/>
                </a:lnTo>
                <a:lnTo>
                  <a:pt x="70" y="88"/>
                </a:lnTo>
                <a:lnTo>
                  <a:pt x="78" y="89"/>
                </a:lnTo>
                <a:lnTo>
                  <a:pt x="84" y="94"/>
                </a:lnTo>
                <a:lnTo>
                  <a:pt x="89" y="99"/>
                </a:lnTo>
                <a:lnTo>
                  <a:pt x="94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1"/>
                </a:lnTo>
                <a:lnTo>
                  <a:pt x="24" y="131"/>
                </a:lnTo>
                <a:close/>
                <a:moveTo>
                  <a:pt x="44" y="49"/>
                </a:moveTo>
                <a:lnTo>
                  <a:pt x="60" y="49"/>
                </a:lnTo>
                <a:lnTo>
                  <a:pt x="96" y="0"/>
                </a:lnTo>
                <a:lnTo>
                  <a:pt x="70" y="0"/>
                </a:lnTo>
                <a:lnTo>
                  <a:pt x="44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7" name="Freeform 144"/>
          <p:cNvSpPr>
            <a:spLocks noEditPoints="1"/>
          </p:cNvSpPr>
          <p:nvPr/>
        </p:nvSpPr>
        <p:spPr bwMode="auto">
          <a:xfrm>
            <a:off x="2395538" y="2533650"/>
            <a:ext cx="73025" cy="109538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481865518 h 207"/>
              <a:gd name="T58" fmla="*/ 2147483647 w 153"/>
              <a:gd name="T59" fmla="*/ 889063325 h 207"/>
              <a:gd name="T60" fmla="*/ 2147483647 w 153"/>
              <a:gd name="T61" fmla="*/ 444671892 h 207"/>
              <a:gd name="T62" fmla="*/ 2147483647 w 153"/>
              <a:gd name="T63" fmla="*/ 14813030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1" y="207"/>
                </a:lnTo>
                <a:lnTo>
                  <a:pt x="80" y="207"/>
                </a:lnTo>
                <a:lnTo>
                  <a:pt x="89" y="204"/>
                </a:lnTo>
                <a:lnTo>
                  <a:pt x="97" y="203"/>
                </a:lnTo>
                <a:lnTo>
                  <a:pt x="106" y="200"/>
                </a:lnTo>
                <a:lnTo>
                  <a:pt x="113" y="196"/>
                </a:lnTo>
                <a:lnTo>
                  <a:pt x="119" y="190"/>
                </a:lnTo>
                <a:lnTo>
                  <a:pt x="126" y="186"/>
                </a:lnTo>
                <a:lnTo>
                  <a:pt x="131" y="179"/>
                </a:lnTo>
                <a:lnTo>
                  <a:pt x="136" y="172"/>
                </a:lnTo>
                <a:lnTo>
                  <a:pt x="140" y="164"/>
                </a:lnTo>
                <a:lnTo>
                  <a:pt x="145" y="156"/>
                </a:lnTo>
                <a:lnTo>
                  <a:pt x="148" y="145"/>
                </a:lnTo>
                <a:lnTo>
                  <a:pt x="150" y="136"/>
                </a:lnTo>
                <a:lnTo>
                  <a:pt x="152" y="124"/>
                </a:lnTo>
                <a:lnTo>
                  <a:pt x="153" y="112"/>
                </a:lnTo>
                <a:lnTo>
                  <a:pt x="153" y="100"/>
                </a:lnTo>
                <a:lnTo>
                  <a:pt x="153" y="88"/>
                </a:lnTo>
                <a:lnTo>
                  <a:pt x="152" y="78"/>
                </a:lnTo>
                <a:lnTo>
                  <a:pt x="150" y="67"/>
                </a:lnTo>
                <a:lnTo>
                  <a:pt x="148" y="57"/>
                </a:lnTo>
                <a:lnTo>
                  <a:pt x="145" y="48"/>
                </a:lnTo>
                <a:lnTo>
                  <a:pt x="142" y="39"/>
                </a:lnTo>
                <a:lnTo>
                  <a:pt x="137" y="32"/>
                </a:lnTo>
                <a:lnTo>
                  <a:pt x="132" y="25"/>
                </a:lnTo>
                <a:lnTo>
                  <a:pt x="127" y="19"/>
                </a:lnTo>
                <a:lnTo>
                  <a:pt x="120" y="15"/>
                </a:lnTo>
                <a:lnTo>
                  <a:pt x="114" y="10"/>
                </a:lnTo>
                <a:lnTo>
                  <a:pt x="107" y="6"/>
                </a:lnTo>
                <a:lnTo>
                  <a:pt x="99" y="3"/>
                </a:lnTo>
                <a:lnTo>
                  <a:pt x="91" y="1"/>
                </a:lnTo>
                <a:lnTo>
                  <a:pt x="81" y="0"/>
                </a:lnTo>
                <a:lnTo>
                  <a:pt x="7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70" y="24"/>
                </a:moveTo>
                <a:lnTo>
                  <a:pt x="82" y="25"/>
                </a:lnTo>
                <a:lnTo>
                  <a:pt x="94" y="29"/>
                </a:lnTo>
                <a:lnTo>
                  <a:pt x="104" y="36"/>
                </a:lnTo>
                <a:lnTo>
                  <a:pt x="112" y="44"/>
                </a:lnTo>
                <a:lnTo>
                  <a:pt x="118" y="55"/>
                </a:lnTo>
                <a:lnTo>
                  <a:pt x="123" y="68"/>
                </a:lnTo>
                <a:lnTo>
                  <a:pt x="126" y="83"/>
                </a:lnTo>
                <a:lnTo>
                  <a:pt x="127" y="102"/>
                </a:lnTo>
                <a:lnTo>
                  <a:pt x="126" y="121"/>
                </a:lnTo>
                <a:lnTo>
                  <a:pt x="124" y="136"/>
                </a:lnTo>
                <a:lnTo>
                  <a:pt x="118" y="150"/>
                </a:lnTo>
                <a:lnTo>
                  <a:pt x="112" y="161"/>
                </a:lnTo>
                <a:lnTo>
                  <a:pt x="105" y="170"/>
                </a:lnTo>
                <a:lnTo>
                  <a:pt x="94" y="177"/>
                </a:lnTo>
                <a:lnTo>
                  <a:pt x="82" y="180"/>
                </a:lnTo>
                <a:lnTo>
                  <a:pt x="70" y="181"/>
                </a:lnTo>
                <a:lnTo>
                  <a:pt x="26" y="181"/>
                </a:lnTo>
                <a:lnTo>
                  <a:pt x="26" y="24"/>
                </a:lnTo>
                <a:lnTo>
                  <a:pt x="70" y="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08" name="Rectangle 145"/>
          <p:cNvSpPr>
            <a:spLocks noChangeArrowheads="1"/>
          </p:cNvSpPr>
          <p:nvPr/>
        </p:nvSpPr>
        <p:spPr bwMode="auto">
          <a:xfrm>
            <a:off x="2482850" y="2625725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09" name="Freeform 146"/>
          <p:cNvSpPr>
            <a:spLocks noEditPoints="1"/>
          </p:cNvSpPr>
          <p:nvPr/>
        </p:nvSpPr>
        <p:spPr bwMode="auto">
          <a:xfrm>
            <a:off x="1350963" y="2730500"/>
            <a:ext cx="58737" cy="107950"/>
          </a:xfrm>
          <a:custGeom>
            <a:avLst/>
            <a:gdLst>
              <a:gd name="T0" fmla="*/ 289959789 w 128"/>
              <a:gd name="T1" fmla="*/ 2147483647 h 204"/>
              <a:gd name="T2" fmla="*/ 1062974502 w 128"/>
              <a:gd name="T3" fmla="*/ 2147483647 h 204"/>
              <a:gd name="T4" fmla="*/ 2147483647 w 128"/>
              <a:gd name="T5" fmla="*/ 2147483647 h 204"/>
              <a:gd name="T6" fmla="*/ 2147483647 w 128"/>
              <a:gd name="T7" fmla="*/ 2147483647 h 204"/>
              <a:gd name="T8" fmla="*/ 2147483647 w 128"/>
              <a:gd name="T9" fmla="*/ 2147483647 h 204"/>
              <a:gd name="T10" fmla="*/ 2147483647 w 128"/>
              <a:gd name="T11" fmla="*/ 2147483647 h 204"/>
              <a:gd name="T12" fmla="*/ 2147483647 w 128"/>
              <a:gd name="T13" fmla="*/ 2147483647 h 204"/>
              <a:gd name="T14" fmla="*/ 2147483647 w 128"/>
              <a:gd name="T15" fmla="*/ 2147483647 h 204"/>
              <a:gd name="T16" fmla="*/ 2147483647 w 128"/>
              <a:gd name="T17" fmla="*/ 2147483647 h 204"/>
              <a:gd name="T18" fmla="*/ 2147483647 w 128"/>
              <a:gd name="T19" fmla="*/ 2147483647 h 204"/>
              <a:gd name="T20" fmla="*/ 2147483647 w 128"/>
              <a:gd name="T21" fmla="*/ 2147483647 h 204"/>
              <a:gd name="T22" fmla="*/ 2147483647 w 128"/>
              <a:gd name="T23" fmla="*/ 2147483647 h 204"/>
              <a:gd name="T24" fmla="*/ 2147483647 w 128"/>
              <a:gd name="T25" fmla="*/ 2147483647 h 204"/>
              <a:gd name="T26" fmla="*/ 2147483647 w 128"/>
              <a:gd name="T27" fmla="*/ 2147483647 h 204"/>
              <a:gd name="T28" fmla="*/ 2147483647 w 128"/>
              <a:gd name="T29" fmla="*/ 2147483647 h 204"/>
              <a:gd name="T30" fmla="*/ 2147483647 w 128"/>
              <a:gd name="T31" fmla="*/ 2147483647 h 204"/>
              <a:gd name="T32" fmla="*/ 2147483647 w 128"/>
              <a:gd name="T33" fmla="*/ 2147483647 h 204"/>
              <a:gd name="T34" fmla="*/ 2147483647 w 128"/>
              <a:gd name="T35" fmla="*/ 1333722779 h 204"/>
              <a:gd name="T36" fmla="*/ 2147483647 w 128"/>
              <a:gd name="T37" fmla="*/ 592796842 h 204"/>
              <a:gd name="T38" fmla="*/ 2147483647 w 128"/>
              <a:gd name="T39" fmla="*/ 0 h 204"/>
              <a:gd name="T40" fmla="*/ 2147483647 w 128"/>
              <a:gd name="T41" fmla="*/ 148129096 h 204"/>
              <a:gd name="T42" fmla="*/ 2147483647 w 128"/>
              <a:gd name="T43" fmla="*/ 1629980971 h 204"/>
              <a:gd name="T44" fmla="*/ 966321392 w 128"/>
              <a:gd name="T45" fmla="*/ 2147483647 h 204"/>
              <a:gd name="T46" fmla="*/ 96653110 w 128"/>
              <a:gd name="T47" fmla="*/ 2147483647 h 204"/>
              <a:gd name="T48" fmla="*/ 96653110 w 128"/>
              <a:gd name="T49" fmla="*/ 2147483647 h 204"/>
              <a:gd name="T50" fmla="*/ 966321392 w 128"/>
              <a:gd name="T51" fmla="*/ 2147483647 h 204"/>
              <a:gd name="T52" fmla="*/ 2147483647 w 128"/>
              <a:gd name="T53" fmla="*/ 2147483647 h 204"/>
              <a:gd name="T54" fmla="*/ 2147483647 w 128"/>
              <a:gd name="T55" fmla="*/ 2147483647 h 204"/>
              <a:gd name="T56" fmla="*/ 2147483647 w 128"/>
              <a:gd name="T57" fmla="*/ 2147483647 h 204"/>
              <a:gd name="T58" fmla="*/ 2147483647 w 128"/>
              <a:gd name="T59" fmla="*/ 2147483647 h 204"/>
              <a:gd name="T60" fmla="*/ 2147483647 w 128"/>
              <a:gd name="T61" fmla="*/ 2147483647 h 204"/>
              <a:gd name="T62" fmla="*/ 2147483647 w 128"/>
              <a:gd name="T63" fmla="*/ 2147483647 h 204"/>
              <a:gd name="T64" fmla="*/ 2147483647 w 128"/>
              <a:gd name="T65" fmla="*/ 2147483647 h 204"/>
              <a:gd name="T66" fmla="*/ 2147483647 w 128"/>
              <a:gd name="T67" fmla="*/ 2147483647 h 204"/>
              <a:gd name="T68" fmla="*/ 2147483647 w 128"/>
              <a:gd name="T69" fmla="*/ 2147483647 h 204"/>
              <a:gd name="T70" fmla="*/ 2147483647 w 128"/>
              <a:gd name="T71" fmla="*/ 2147483647 h 204"/>
              <a:gd name="T72" fmla="*/ 2147483647 w 128"/>
              <a:gd name="T73" fmla="*/ 2147483647 h 204"/>
              <a:gd name="T74" fmla="*/ 2147483647 w 128"/>
              <a:gd name="T75" fmla="*/ 2147483647 h 204"/>
              <a:gd name="T76" fmla="*/ 193306220 w 128"/>
              <a:gd name="T77" fmla="*/ 2147483647 h 204"/>
              <a:gd name="T78" fmla="*/ 2147483647 w 128"/>
              <a:gd name="T79" fmla="*/ 2147483647 h 204"/>
              <a:gd name="T80" fmla="*/ 2147483647 w 128"/>
              <a:gd name="T81" fmla="*/ 2147483647 h 204"/>
              <a:gd name="T82" fmla="*/ 2147483647 w 128"/>
              <a:gd name="T83" fmla="*/ 2147483647 h 204"/>
              <a:gd name="T84" fmla="*/ 2147483647 w 128"/>
              <a:gd name="T85" fmla="*/ 2147483647 h 204"/>
              <a:gd name="T86" fmla="*/ 2147483647 w 128"/>
              <a:gd name="T87" fmla="*/ 2147483647 h 204"/>
              <a:gd name="T88" fmla="*/ 2147483647 w 128"/>
              <a:gd name="T89" fmla="*/ 2147483647 h 204"/>
              <a:gd name="T90" fmla="*/ 2147483647 w 128"/>
              <a:gd name="T91" fmla="*/ 2147483647 h 204"/>
              <a:gd name="T92" fmla="*/ 2147483647 w 128"/>
              <a:gd name="T93" fmla="*/ 2147483647 h 204"/>
              <a:gd name="T94" fmla="*/ 2147483647 w 128"/>
              <a:gd name="T95" fmla="*/ 2147483647 h 204"/>
              <a:gd name="T96" fmla="*/ 2147483647 w 128"/>
              <a:gd name="T97" fmla="*/ 2147483647 h 204"/>
              <a:gd name="T98" fmla="*/ 2147483647 w 128"/>
              <a:gd name="T99" fmla="*/ 2147483647 h 204"/>
              <a:gd name="T100" fmla="*/ 2147483647 w 128"/>
              <a:gd name="T101" fmla="*/ 2147483647 h 204"/>
              <a:gd name="T102" fmla="*/ 2147483647 w 128"/>
              <a:gd name="T103" fmla="*/ 2147483647 h 204"/>
              <a:gd name="T104" fmla="*/ 2147483647 w 128"/>
              <a:gd name="T105" fmla="*/ 2147483647 h 204"/>
              <a:gd name="T106" fmla="*/ 2147483647 w 128"/>
              <a:gd name="T107" fmla="*/ 2147483647 h 204"/>
              <a:gd name="T108" fmla="*/ 2147483647 w 128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4">
                <a:moveTo>
                  <a:pt x="2" y="152"/>
                </a:moveTo>
                <a:lnTo>
                  <a:pt x="3" y="163"/>
                </a:lnTo>
                <a:lnTo>
                  <a:pt x="6" y="173"/>
                </a:lnTo>
                <a:lnTo>
                  <a:pt x="11" y="182"/>
                </a:lnTo>
                <a:lnTo>
                  <a:pt x="17" y="190"/>
                </a:lnTo>
                <a:lnTo>
                  <a:pt x="26" y="196"/>
                </a:lnTo>
                <a:lnTo>
                  <a:pt x="35" y="200"/>
                </a:lnTo>
                <a:lnTo>
                  <a:pt x="46" y="203"/>
                </a:lnTo>
                <a:lnTo>
                  <a:pt x="58" y="204"/>
                </a:lnTo>
                <a:lnTo>
                  <a:pt x="67" y="204"/>
                </a:lnTo>
                <a:lnTo>
                  <a:pt x="74" y="202"/>
                </a:lnTo>
                <a:lnTo>
                  <a:pt x="81" y="200"/>
                </a:lnTo>
                <a:lnTo>
                  <a:pt x="88" y="197"/>
                </a:lnTo>
                <a:lnTo>
                  <a:pt x="94" y="192"/>
                </a:lnTo>
                <a:lnTo>
                  <a:pt x="99" y="188"/>
                </a:lnTo>
                <a:lnTo>
                  <a:pt x="105" y="182"/>
                </a:lnTo>
                <a:lnTo>
                  <a:pt x="110" y="176"/>
                </a:lnTo>
                <a:lnTo>
                  <a:pt x="114" y="168"/>
                </a:lnTo>
                <a:lnTo>
                  <a:pt x="117" y="160"/>
                </a:lnTo>
                <a:lnTo>
                  <a:pt x="120" y="150"/>
                </a:lnTo>
                <a:lnTo>
                  <a:pt x="124" y="141"/>
                </a:lnTo>
                <a:lnTo>
                  <a:pt x="126" y="131"/>
                </a:lnTo>
                <a:lnTo>
                  <a:pt x="127" y="119"/>
                </a:lnTo>
                <a:lnTo>
                  <a:pt x="128" y="106"/>
                </a:lnTo>
                <a:lnTo>
                  <a:pt x="128" y="93"/>
                </a:lnTo>
                <a:lnTo>
                  <a:pt x="128" y="82"/>
                </a:lnTo>
                <a:lnTo>
                  <a:pt x="127" y="71"/>
                </a:lnTo>
                <a:lnTo>
                  <a:pt x="126" y="62"/>
                </a:lnTo>
                <a:lnTo>
                  <a:pt x="124" y="53"/>
                </a:lnTo>
                <a:lnTo>
                  <a:pt x="122" y="44"/>
                </a:lnTo>
                <a:lnTo>
                  <a:pt x="118" y="37"/>
                </a:lnTo>
                <a:lnTo>
                  <a:pt x="114" y="30"/>
                </a:lnTo>
                <a:lnTo>
                  <a:pt x="111" y="23"/>
                </a:lnTo>
                <a:lnTo>
                  <a:pt x="106" y="19"/>
                </a:lnTo>
                <a:lnTo>
                  <a:pt x="101" y="14"/>
                </a:lnTo>
                <a:lnTo>
                  <a:pt x="96" y="9"/>
                </a:lnTo>
                <a:lnTo>
                  <a:pt x="90" y="6"/>
                </a:lnTo>
                <a:lnTo>
                  <a:pt x="84" y="4"/>
                </a:lnTo>
                <a:lnTo>
                  <a:pt x="77" y="1"/>
                </a:lnTo>
                <a:lnTo>
                  <a:pt x="70" y="0"/>
                </a:lnTo>
                <a:lnTo>
                  <a:pt x="61" y="0"/>
                </a:lnTo>
                <a:lnTo>
                  <a:pt x="49" y="1"/>
                </a:lnTo>
                <a:lnTo>
                  <a:pt x="36" y="5"/>
                </a:lnTo>
                <a:lnTo>
                  <a:pt x="26" y="11"/>
                </a:lnTo>
                <a:lnTo>
                  <a:pt x="17" y="19"/>
                </a:lnTo>
                <a:lnTo>
                  <a:pt x="10" y="29"/>
                </a:lnTo>
                <a:lnTo>
                  <a:pt x="4" y="40"/>
                </a:lnTo>
                <a:lnTo>
                  <a:pt x="1" y="54"/>
                </a:lnTo>
                <a:lnTo>
                  <a:pt x="0" y="68"/>
                </a:lnTo>
                <a:lnTo>
                  <a:pt x="1" y="82"/>
                </a:lnTo>
                <a:lnTo>
                  <a:pt x="4" y="95"/>
                </a:lnTo>
                <a:lnTo>
                  <a:pt x="10" y="106"/>
                </a:lnTo>
                <a:lnTo>
                  <a:pt x="16" y="115"/>
                </a:lnTo>
                <a:lnTo>
                  <a:pt x="24" y="124"/>
                </a:lnTo>
                <a:lnTo>
                  <a:pt x="35" y="129"/>
                </a:lnTo>
                <a:lnTo>
                  <a:pt x="46" y="133"/>
                </a:lnTo>
                <a:lnTo>
                  <a:pt x="58" y="134"/>
                </a:lnTo>
                <a:lnTo>
                  <a:pt x="71" y="133"/>
                </a:lnTo>
                <a:lnTo>
                  <a:pt x="82" y="128"/>
                </a:lnTo>
                <a:lnTo>
                  <a:pt x="93" y="121"/>
                </a:lnTo>
                <a:lnTo>
                  <a:pt x="101" y="112"/>
                </a:lnTo>
                <a:lnTo>
                  <a:pt x="100" y="128"/>
                </a:lnTo>
                <a:lnTo>
                  <a:pt x="97" y="142"/>
                </a:lnTo>
                <a:lnTo>
                  <a:pt x="94" y="154"/>
                </a:lnTo>
                <a:lnTo>
                  <a:pt x="89" y="163"/>
                </a:lnTo>
                <a:lnTo>
                  <a:pt x="84" y="171"/>
                </a:lnTo>
                <a:lnTo>
                  <a:pt x="76" y="176"/>
                </a:lnTo>
                <a:lnTo>
                  <a:pt x="68" y="180"/>
                </a:lnTo>
                <a:lnTo>
                  <a:pt x="58" y="181"/>
                </a:lnTo>
                <a:lnTo>
                  <a:pt x="52" y="181"/>
                </a:lnTo>
                <a:lnTo>
                  <a:pt x="46" y="178"/>
                </a:lnTo>
                <a:lnTo>
                  <a:pt x="39" y="176"/>
                </a:lnTo>
                <a:lnTo>
                  <a:pt x="35" y="173"/>
                </a:lnTo>
                <a:lnTo>
                  <a:pt x="31" y="169"/>
                </a:lnTo>
                <a:lnTo>
                  <a:pt x="29" y="163"/>
                </a:lnTo>
                <a:lnTo>
                  <a:pt x="27" y="157"/>
                </a:lnTo>
                <a:lnTo>
                  <a:pt x="26" y="152"/>
                </a:lnTo>
                <a:lnTo>
                  <a:pt x="2" y="152"/>
                </a:lnTo>
                <a:close/>
                <a:moveTo>
                  <a:pt x="26" y="68"/>
                </a:moveTo>
                <a:lnTo>
                  <a:pt x="27" y="57"/>
                </a:lnTo>
                <a:lnTo>
                  <a:pt x="29" y="49"/>
                </a:lnTo>
                <a:lnTo>
                  <a:pt x="32" y="42"/>
                </a:lnTo>
                <a:lnTo>
                  <a:pt x="36" y="35"/>
                </a:lnTo>
                <a:lnTo>
                  <a:pt x="41" y="30"/>
                </a:lnTo>
                <a:lnTo>
                  <a:pt x="47" y="27"/>
                </a:lnTo>
                <a:lnTo>
                  <a:pt x="54" y="25"/>
                </a:lnTo>
                <a:lnTo>
                  <a:pt x="62" y="23"/>
                </a:lnTo>
                <a:lnTo>
                  <a:pt x="70" y="25"/>
                </a:lnTo>
                <a:lnTo>
                  <a:pt x="77" y="27"/>
                </a:lnTo>
                <a:lnTo>
                  <a:pt x="84" y="30"/>
                </a:lnTo>
                <a:lnTo>
                  <a:pt x="89" y="35"/>
                </a:lnTo>
                <a:lnTo>
                  <a:pt x="93" y="42"/>
                </a:lnTo>
                <a:lnTo>
                  <a:pt x="96" y="49"/>
                </a:lnTo>
                <a:lnTo>
                  <a:pt x="98" y="57"/>
                </a:lnTo>
                <a:lnTo>
                  <a:pt x="99" y="67"/>
                </a:lnTo>
                <a:lnTo>
                  <a:pt x="98" y="77"/>
                </a:lnTo>
                <a:lnTo>
                  <a:pt x="96" y="85"/>
                </a:lnTo>
                <a:lnTo>
                  <a:pt x="93" y="92"/>
                </a:lnTo>
                <a:lnTo>
                  <a:pt x="89" y="98"/>
                </a:lnTo>
                <a:lnTo>
                  <a:pt x="84" y="103"/>
                </a:lnTo>
                <a:lnTo>
                  <a:pt x="77" y="107"/>
                </a:lnTo>
                <a:lnTo>
                  <a:pt x="70" y="108"/>
                </a:lnTo>
                <a:lnTo>
                  <a:pt x="61" y="110"/>
                </a:lnTo>
                <a:lnTo>
                  <a:pt x="53" y="108"/>
                </a:lnTo>
                <a:lnTo>
                  <a:pt x="47" y="107"/>
                </a:lnTo>
                <a:lnTo>
                  <a:pt x="40" y="103"/>
                </a:lnTo>
                <a:lnTo>
                  <a:pt x="35" y="98"/>
                </a:lnTo>
                <a:lnTo>
                  <a:pt x="31" y="92"/>
                </a:lnTo>
                <a:lnTo>
                  <a:pt x="28" y="85"/>
                </a:lnTo>
                <a:lnTo>
                  <a:pt x="27" y="77"/>
                </a:lnTo>
                <a:lnTo>
                  <a:pt x="26" y="68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0" name="Freeform 147"/>
          <p:cNvSpPr>
            <a:spLocks/>
          </p:cNvSpPr>
          <p:nvPr/>
        </p:nvSpPr>
        <p:spPr bwMode="auto">
          <a:xfrm>
            <a:off x="2028825" y="2725738"/>
            <a:ext cx="50800" cy="112712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456920011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40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8"/>
                </a:lnTo>
                <a:lnTo>
                  <a:pt x="14" y="196"/>
                </a:lnTo>
                <a:lnTo>
                  <a:pt x="21" y="203"/>
                </a:lnTo>
                <a:lnTo>
                  <a:pt x="30" y="208"/>
                </a:lnTo>
                <a:lnTo>
                  <a:pt x="42" y="211"/>
                </a:lnTo>
                <a:lnTo>
                  <a:pt x="55" y="212"/>
                </a:lnTo>
                <a:lnTo>
                  <a:pt x="67" y="211"/>
                </a:lnTo>
                <a:lnTo>
                  <a:pt x="79" y="208"/>
                </a:lnTo>
                <a:lnTo>
                  <a:pt x="87" y="204"/>
                </a:lnTo>
                <a:lnTo>
                  <a:pt x="96" y="197"/>
                </a:lnTo>
                <a:lnTo>
                  <a:pt x="101" y="188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9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6" y="178"/>
                </a:lnTo>
                <a:lnTo>
                  <a:pt x="69" y="183"/>
                </a:lnTo>
                <a:lnTo>
                  <a:pt x="63" y="185"/>
                </a:lnTo>
                <a:lnTo>
                  <a:pt x="54" y="186"/>
                </a:lnTo>
                <a:lnTo>
                  <a:pt x="46" y="186"/>
                </a:lnTo>
                <a:lnTo>
                  <a:pt x="40" y="184"/>
                </a:lnTo>
                <a:lnTo>
                  <a:pt x="35" y="182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8"/>
                </a:lnTo>
                <a:lnTo>
                  <a:pt x="24" y="140"/>
                </a:lnTo>
                <a:lnTo>
                  <a:pt x="0" y="140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1" name="Freeform 148"/>
          <p:cNvSpPr>
            <a:spLocks noEditPoints="1"/>
          </p:cNvSpPr>
          <p:nvPr/>
        </p:nvSpPr>
        <p:spPr bwMode="auto">
          <a:xfrm>
            <a:off x="2093913" y="2752725"/>
            <a:ext cx="58737" cy="84138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131217 h 159"/>
              <a:gd name="T24" fmla="*/ 2147483647 w 123"/>
              <a:gd name="T25" fmla="*/ 296262069 h 159"/>
              <a:gd name="T26" fmla="*/ 2147483647 w 123"/>
              <a:gd name="T27" fmla="*/ 296262069 h 159"/>
              <a:gd name="T28" fmla="*/ 2147483647 w 123"/>
              <a:gd name="T29" fmla="*/ 1778131217 h 159"/>
              <a:gd name="T30" fmla="*/ 980120920 w 123"/>
              <a:gd name="T31" fmla="*/ 2147483647 h 159"/>
              <a:gd name="T32" fmla="*/ 109003456 w 123"/>
              <a:gd name="T33" fmla="*/ 2147483647 h 159"/>
              <a:gd name="T34" fmla="*/ 109003456 w 123"/>
              <a:gd name="T35" fmla="*/ 2147483647 h 159"/>
              <a:gd name="T36" fmla="*/ 98012092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8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9"/>
                </a:lnTo>
                <a:lnTo>
                  <a:pt x="82" y="131"/>
                </a:lnTo>
                <a:lnTo>
                  <a:pt x="77" y="133"/>
                </a:lnTo>
                <a:lnTo>
                  <a:pt x="71" y="136"/>
                </a:lnTo>
                <a:lnTo>
                  <a:pt x="63" y="136"/>
                </a:lnTo>
                <a:lnTo>
                  <a:pt x="55" y="134"/>
                </a:lnTo>
                <a:lnTo>
                  <a:pt x="47" y="132"/>
                </a:lnTo>
                <a:lnTo>
                  <a:pt x="41" y="129"/>
                </a:lnTo>
                <a:lnTo>
                  <a:pt x="35" y="123"/>
                </a:lnTo>
                <a:lnTo>
                  <a:pt x="31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4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2"/>
                </a:lnTo>
                <a:lnTo>
                  <a:pt x="61" y="0"/>
                </a:lnTo>
                <a:lnTo>
                  <a:pt x="48" y="2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8"/>
                </a:lnTo>
                <a:lnTo>
                  <a:pt x="61" y="159"/>
                </a:lnTo>
                <a:lnTo>
                  <a:pt x="73" y="158"/>
                </a:lnTo>
                <a:lnTo>
                  <a:pt x="84" y="155"/>
                </a:lnTo>
                <a:lnTo>
                  <a:pt x="94" y="151"/>
                </a:lnTo>
                <a:lnTo>
                  <a:pt x="102" y="145"/>
                </a:lnTo>
                <a:lnTo>
                  <a:pt x="109" y="138"/>
                </a:lnTo>
                <a:lnTo>
                  <a:pt x="115" y="129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4"/>
                </a:lnTo>
                <a:lnTo>
                  <a:pt x="62" y="23"/>
                </a:lnTo>
                <a:lnTo>
                  <a:pt x="71" y="24"/>
                </a:lnTo>
                <a:lnTo>
                  <a:pt x="78" y="25"/>
                </a:lnTo>
                <a:lnTo>
                  <a:pt x="84" y="30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2" name="Freeform 149"/>
          <p:cNvSpPr>
            <a:spLocks/>
          </p:cNvSpPr>
          <p:nvPr/>
        </p:nvSpPr>
        <p:spPr bwMode="auto">
          <a:xfrm>
            <a:off x="2165350" y="2752725"/>
            <a:ext cx="30163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453260214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099906929 w 66"/>
              <a:gd name="T43" fmla="*/ 2147483647 h 155"/>
              <a:gd name="T44" fmla="*/ 2099906929 w 66"/>
              <a:gd name="T45" fmla="*/ 604157886 h 155"/>
              <a:gd name="T46" fmla="*/ 0 w 66"/>
              <a:gd name="T47" fmla="*/ 604157886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2"/>
                </a:lnTo>
                <a:lnTo>
                  <a:pt x="28" y="45"/>
                </a:lnTo>
                <a:lnTo>
                  <a:pt x="32" y="39"/>
                </a:lnTo>
                <a:lnTo>
                  <a:pt x="38" y="33"/>
                </a:lnTo>
                <a:lnTo>
                  <a:pt x="44" y="30"/>
                </a:lnTo>
                <a:lnTo>
                  <a:pt x="52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3"/>
                </a:lnTo>
                <a:lnTo>
                  <a:pt x="42" y="5"/>
                </a:lnTo>
                <a:lnTo>
                  <a:pt x="37" y="7"/>
                </a:lnTo>
                <a:lnTo>
                  <a:pt x="32" y="12"/>
                </a:lnTo>
                <a:lnTo>
                  <a:pt x="28" y="18"/>
                </a:lnTo>
                <a:lnTo>
                  <a:pt x="25" y="24"/>
                </a:lnTo>
                <a:lnTo>
                  <a:pt x="22" y="31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3" name="Freeform 150"/>
          <p:cNvSpPr>
            <a:spLocks noEditPoints="1"/>
          </p:cNvSpPr>
          <p:nvPr/>
        </p:nvSpPr>
        <p:spPr bwMode="auto">
          <a:xfrm>
            <a:off x="2201863" y="2752725"/>
            <a:ext cx="57150" cy="84138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131217 h 159"/>
              <a:gd name="T24" fmla="*/ 2147483647 w 123"/>
              <a:gd name="T25" fmla="*/ 296262069 h 159"/>
              <a:gd name="T26" fmla="*/ 2147483647 w 123"/>
              <a:gd name="T27" fmla="*/ 296262069 h 159"/>
              <a:gd name="T28" fmla="*/ 2147483647 w 123"/>
              <a:gd name="T29" fmla="*/ 1778131217 h 159"/>
              <a:gd name="T30" fmla="*/ 902830610 w 123"/>
              <a:gd name="T31" fmla="*/ 2147483647 h 159"/>
              <a:gd name="T32" fmla="*/ 100386530 w 123"/>
              <a:gd name="T33" fmla="*/ 2147483647 h 159"/>
              <a:gd name="T34" fmla="*/ 100386530 w 123"/>
              <a:gd name="T35" fmla="*/ 2147483647 h 159"/>
              <a:gd name="T36" fmla="*/ 90283061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8"/>
                </a:moveTo>
                <a:lnTo>
                  <a:pt x="97" y="113"/>
                </a:lnTo>
                <a:lnTo>
                  <a:pt x="94" y="119"/>
                </a:lnTo>
                <a:lnTo>
                  <a:pt x="90" y="124"/>
                </a:lnTo>
                <a:lnTo>
                  <a:pt x="86" y="129"/>
                </a:lnTo>
                <a:lnTo>
                  <a:pt x="82" y="131"/>
                </a:lnTo>
                <a:lnTo>
                  <a:pt x="77" y="133"/>
                </a:lnTo>
                <a:lnTo>
                  <a:pt x="70" y="136"/>
                </a:lnTo>
                <a:lnTo>
                  <a:pt x="63" y="136"/>
                </a:lnTo>
                <a:lnTo>
                  <a:pt x="55" y="134"/>
                </a:lnTo>
                <a:lnTo>
                  <a:pt x="47" y="132"/>
                </a:lnTo>
                <a:lnTo>
                  <a:pt x="41" y="129"/>
                </a:lnTo>
                <a:lnTo>
                  <a:pt x="35" y="123"/>
                </a:lnTo>
                <a:lnTo>
                  <a:pt x="30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4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2"/>
                </a:lnTo>
                <a:lnTo>
                  <a:pt x="61" y="0"/>
                </a:lnTo>
                <a:lnTo>
                  <a:pt x="48" y="2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8"/>
                </a:lnTo>
                <a:lnTo>
                  <a:pt x="61" y="159"/>
                </a:lnTo>
                <a:lnTo>
                  <a:pt x="73" y="158"/>
                </a:lnTo>
                <a:lnTo>
                  <a:pt x="84" y="155"/>
                </a:lnTo>
                <a:lnTo>
                  <a:pt x="94" y="151"/>
                </a:lnTo>
                <a:lnTo>
                  <a:pt x="102" y="145"/>
                </a:lnTo>
                <a:lnTo>
                  <a:pt x="108" y="138"/>
                </a:lnTo>
                <a:lnTo>
                  <a:pt x="115" y="129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4"/>
                </a:lnTo>
                <a:lnTo>
                  <a:pt x="62" y="23"/>
                </a:lnTo>
                <a:lnTo>
                  <a:pt x="70" y="24"/>
                </a:lnTo>
                <a:lnTo>
                  <a:pt x="78" y="25"/>
                </a:lnTo>
                <a:lnTo>
                  <a:pt x="84" y="30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4" name="Freeform 151"/>
          <p:cNvSpPr>
            <a:spLocks/>
          </p:cNvSpPr>
          <p:nvPr/>
        </p:nvSpPr>
        <p:spPr bwMode="auto">
          <a:xfrm>
            <a:off x="2271713" y="2752725"/>
            <a:ext cx="88900" cy="82550"/>
          </a:xfrm>
          <a:custGeom>
            <a:avLst/>
            <a:gdLst>
              <a:gd name="T0" fmla="*/ 2147483647 w 189"/>
              <a:gd name="T1" fmla="*/ 2147483647 h 155"/>
              <a:gd name="T2" fmla="*/ 2147483647 w 189"/>
              <a:gd name="T3" fmla="*/ 2147483647 h 155"/>
              <a:gd name="T4" fmla="*/ 2147483647 w 189"/>
              <a:gd name="T5" fmla="*/ 2147483647 h 155"/>
              <a:gd name="T6" fmla="*/ 2147483647 w 189"/>
              <a:gd name="T7" fmla="*/ 2147483647 h 155"/>
              <a:gd name="T8" fmla="*/ 2147483647 w 189"/>
              <a:gd name="T9" fmla="*/ 906236563 h 155"/>
              <a:gd name="T10" fmla="*/ 2147483647 w 189"/>
              <a:gd name="T11" fmla="*/ 0 h 155"/>
              <a:gd name="T12" fmla="*/ 2147483647 w 189"/>
              <a:gd name="T13" fmla="*/ 906236563 h 155"/>
              <a:gd name="T14" fmla="*/ 2147483647 w 189"/>
              <a:gd name="T15" fmla="*/ 2147483647 h 155"/>
              <a:gd name="T16" fmla="*/ 2147483647 w 189"/>
              <a:gd name="T17" fmla="*/ 1963937996 h 155"/>
              <a:gd name="T18" fmla="*/ 2147483647 w 189"/>
              <a:gd name="T19" fmla="*/ 906236563 h 155"/>
              <a:gd name="T20" fmla="*/ 2147483647 w 189"/>
              <a:gd name="T21" fmla="*/ 302078677 h 155"/>
              <a:gd name="T22" fmla="*/ 2147483647 w 189"/>
              <a:gd name="T23" fmla="*/ 0 h 155"/>
              <a:gd name="T24" fmla="*/ 2147483647 w 189"/>
              <a:gd name="T25" fmla="*/ 302078677 h 155"/>
              <a:gd name="T26" fmla="*/ 2147483647 w 189"/>
              <a:gd name="T27" fmla="*/ 906236563 h 155"/>
              <a:gd name="T28" fmla="*/ 2147483647 w 189"/>
              <a:gd name="T29" fmla="*/ 2114835668 h 155"/>
              <a:gd name="T30" fmla="*/ 2147483647 w 189"/>
              <a:gd name="T31" fmla="*/ 2147483647 h 155"/>
              <a:gd name="T32" fmla="*/ 0 w 189"/>
              <a:gd name="T33" fmla="*/ 604157886 h 155"/>
              <a:gd name="T34" fmla="*/ 2147483647 w 189"/>
              <a:gd name="T35" fmla="*/ 2147483647 h 155"/>
              <a:gd name="T36" fmla="*/ 2147483647 w 189"/>
              <a:gd name="T37" fmla="*/ 2147483647 h 155"/>
              <a:gd name="T38" fmla="*/ 2147483647 w 189"/>
              <a:gd name="T39" fmla="*/ 2147483647 h 155"/>
              <a:gd name="T40" fmla="*/ 2147483647 w 189"/>
              <a:gd name="T41" fmla="*/ 2147483647 h 155"/>
              <a:gd name="T42" fmla="*/ 2147483647 w 189"/>
              <a:gd name="T43" fmla="*/ 2147483647 h 155"/>
              <a:gd name="T44" fmla="*/ 2147483647 w 189"/>
              <a:gd name="T45" fmla="*/ 2147483647 h 155"/>
              <a:gd name="T46" fmla="*/ 2147483647 w 189"/>
              <a:gd name="T47" fmla="*/ 2147483647 h 155"/>
              <a:gd name="T48" fmla="*/ 2147483647 w 189"/>
              <a:gd name="T49" fmla="*/ 2147483647 h 155"/>
              <a:gd name="T50" fmla="*/ 2147483647 w 189"/>
              <a:gd name="T51" fmla="*/ 2147483647 h 155"/>
              <a:gd name="T52" fmla="*/ 2147483647 w 189"/>
              <a:gd name="T53" fmla="*/ 2147483647 h 155"/>
              <a:gd name="T54" fmla="*/ 2147483647 w 189"/>
              <a:gd name="T55" fmla="*/ 2147483647 h 155"/>
              <a:gd name="T56" fmla="*/ 2147483647 w 189"/>
              <a:gd name="T57" fmla="*/ 2147483647 h 155"/>
              <a:gd name="T58" fmla="*/ 2147483647 w 189"/>
              <a:gd name="T59" fmla="*/ 2147483647 h 155"/>
              <a:gd name="T60" fmla="*/ 2147483647 w 189"/>
              <a:gd name="T61" fmla="*/ 2147483647 h 155"/>
              <a:gd name="T62" fmla="*/ 2147483647 w 189"/>
              <a:gd name="T63" fmla="*/ 2147483647 h 155"/>
              <a:gd name="T64" fmla="*/ 2147483647 w 189"/>
              <a:gd name="T65" fmla="*/ 2147483647 h 155"/>
              <a:gd name="T66" fmla="*/ 2147483647 w 189"/>
              <a:gd name="T67" fmla="*/ 2147483647 h 155"/>
              <a:gd name="T68" fmla="*/ 2147483647 w 189"/>
              <a:gd name="T69" fmla="*/ 2147483647 h 155"/>
              <a:gd name="T70" fmla="*/ 2147483647 w 189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89" h="155">
                <a:moveTo>
                  <a:pt x="166" y="155"/>
                </a:moveTo>
                <a:lnTo>
                  <a:pt x="189" y="155"/>
                </a:lnTo>
                <a:lnTo>
                  <a:pt x="189" y="64"/>
                </a:lnTo>
                <a:lnTo>
                  <a:pt x="189" y="60"/>
                </a:lnTo>
                <a:lnTo>
                  <a:pt x="189" y="48"/>
                </a:lnTo>
                <a:lnTo>
                  <a:pt x="188" y="39"/>
                </a:lnTo>
                <a:lnTo>
                  <a:pt x="187" y="30"/>
                </a:lnTo>
                <a:lnTo>
                  <a:pt x="184" y="21"/>
                </a:lnTo>
                <a:lnTo>
                  <a:pt x="178" y="12"/>
                </a:lnTo>
                <a:lnTo>
                  <a:pt x="169" y="6"/>
                </a:lnTo>
                <a:lnTo>
                  <a:pt x="159" y="2"/>
                </a:lnTo>
                <a:lnTo>
                  <a:pt x="146" y="0"/>
                </a:lnTo>
                <a:lnTo>
                  <a:pt x="132" y="2"/>
                </a:lnTo>
                <a:lnTo>
                  <a:pt x="121" y="6"/>
                </a:lnTo>
                <a:lnTo>
                  <a:pt x="111" y="13"/>
                </a:lnTo>
                <a:lnTo>
                  <a:pt x="102" y="24"/>
                </a:lnTo>
                <a:lnTo>
                  <a:pt x="99" y="18"/>
                </a:lnTo>
                <a:lnTo>
                  <a:pt x="94" y="13"/>
                </a:lnTo>
                <a:lnTo>
                  <a:pt x="90" y="10"/>
                </a:lnTo>
                <a:lnTo>
                  <a:pt x="86" y="6"/>
                </a:lnTo>
                <a:lnTo>
                  <a:pt x="82" y="4"/>
                </a:lnTo>
                <a:lnTo>
                  <a:pt x="76" y="2"/>
                </a:lnTo>
                <a:lnTo>
                  <a:pt x="70" y="0"/>
                </a:lnTo>
                <a:lnTo>
                  <a:pt x="64" y="0"/>
                </a:lnTo>
                <a:lnTo>
                  <a:pt x="58" y="0"/>
                </a:lnTo>
                <a:lnTo>
                  <a:pt x="51" y="2"/>
                </a:lnTo>
                <a:lnTo>
                  <a:pt x="45" y="4"/>
                </a:lnTo>
                <a:lnTo>
                  <a:pt x="40" y="6"/>
                </a:lnTo>
                <a:lnTo>
                  <a:pt x="34" y="10"/>
                </a:lnTo>
                <a:lnTo>
                  <a:pt x="30" y="14"/>
                </a:lnTo>
                <a:lnTo>
                  <a:pt x="26" y="19"/>
                </a:lnTo>
                <a:lnTo>
                  <a:pt x="22" y="25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6"/>
                </a:lnTo>
                <a:lnTo>
                  <a:pt x="24" y="56"/>
                </a:lnTo>
                <a:lnTo>
                  <a:pt x="25" y="47"/>
                </a:lnTo>
                <a:lnTo>
                  <a:pt x="28" y="40"/>
                </a:lnTo>
                <a:lnTo>
                  <a:pt x="32" y="34"/>
                </a:lnTo>
                <a:lnTo>
                  <a:pt x="37" y="30"/>
                </a:lnTo>
                <a:lnTo>
                  <a:pt x="43" y="26"/>
                </a:lnTo>
                <a:lnTo>
                  <a:pt x="50" y="24"/>
                </a:lnTo>
                <a:lnTo>
                  <a:pt x="58" y="23"/>
                </a:lnTo>
                <a:lnTo>
                  <a:pt x="65" y="24"/>
                </a:lnTo>
                <a:lnTo>
                  <a:pt x="70" y="25"/>
                </a:lnTo>
                <a:lnTo>
                  <a:pt x="74" y="28"/>
                </a:lnTo>
                <a:lnTo>
                  <a:pt x="78" y="32"/>
                </a:lnTo>
                <a:lnTo>
                  <a:pt x="81" y="38"/>
                </a:lnTo>
                <a:lnTo>
                  <a:pt x="82" y="45"/>
                </a:lnTo>
                <a:lnTo>
                  <a:pt x="83" y="53"/>
                </a:lnTo>
                <a:lnTo>
                  <a:pt x="83" y="62"/>
                </a:lnTo>
                <a:lnTo>
                  <a:pt x="83" y="155"/>
                </a:lnTo>
                <a:lnTo>
                  <a:pt x="106" y="155"/>
                </a:lnTo>
                <a:lnTo>
                  <a:pt x="106" y="66"/>
                </a:lnTo>
                <a:lnTo>
                  <a:pt x="107" y="56"/>
                </a:lnTo>
                <a:lnTo>
                  <a:pt x="108" y="47"/>
                </a:lnTo>
                <a:lnTo>
                  <a:pt x="111" y="40"/>
                </a:lnTo>
                <a:lnTo>
                  <a:pt x="116" y="34"/>
                </a:lnTo>
                <a:lnTo>
                  <a:pt x="121" y="30"/>
                </a:lnTo>
                <a:lnTo>
                  <a:pt x="126" y="25"/>
                </a:lnTo>
                <a:lnTo>
                  <a:pt x="133" y="24"/>
                </a:lnTo>
                <a:lnTo>
                  <a:pt x="141" y="23"/>
                </a:lnTo>
                <a:lnTo>
                  <a:pt x="148" y="24"/>
                </a:lnTo>
                <a:lnTo>
                  <a:pt x="153" y="25"/>
                </a:lnTo>
                <a:lnTo>
                  <a:pt x="158" y="28"/>
                </a:lnTo>
                <a:lnTo>
                  <a:pt x="161" y="32"/>
                </a:lnTo>
                <a:lnTo>
                  <a:pt x="164" y="38"/>
                </a:lnTo>
                <a:lnTo>
                  <a:pt x="165" y="45"/>
                </a:lnTo>
                <a:lnTo>
                  <a:pt x="166" y="53"/>
                </a:lnTo>
                <a:lnTo>
                  <a:pt x="166" y="62"/>
                </a:lnTo>
                <a:lnTo>
                  <a:pt x="166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5" name="Freeform 152"/>
          <p:cNvSpPr>
            <a:spLocks/>
          </p:cNvSpPr>
          <p:nvPr/>
        </p:nvSpPr>
        <p:spPr bwMode="auto">
          <a:xfrm>
            <a:off x="2368550" y="2755900"/>
            <a:ext cx="61913" cy="112713"/>
          </a:xfrm>
          <a:custGeom>
            <a:avLst/>
            <a:gdLst>
              <a:gd name="T0" fmla="*/ 2147483647 w 128"/>
              <a:gd name="T1" fmla="*/ 0 h 214"/>
              <a:gd name="T2" fmla="*/ 2147483647 w 128"/>
              <a:gd name="T3" fmla="*/ 2147483647 h 214"/>
              <a:gd name="T4" fmla="*/ 2147483647 w 128"/>
              <a:gd name="T5" fmla="*/ 0 h 214"/>
              <a:gd name="T6" fmla="*/ 0 w 128"/>
              <a:gd name="T7" fmla="*/ 0 h 214"/>
              <a:gd name="T8" fmla="*/ 2147483647 w 128"/>
              <a:gd name="T9" fmla="*/ 2147483647 h 214"/>
              <a:gd name="T10" fmla="*/ 2147483647 w 128"/>
              <a:gd name="T11" fmla="*/ 2147483647 h 214"/>
              <a:gd name="T12" fmla="*/ 2147483647 w 128"/>
              <a:gd name="T13" fmla="*/ 2147483647 h 214"/>
              <a:gd name="T14" fmla="*/ 2147483647 w 128"/>
              <a:gd name="T15" fmla="*/ 2147483647 h 214"/>
              <a:gd name="T16" fmla="*/ 2147483647 w 128"/>
              <a:gd name="T17" fmla="*/ 2147483647 h 214"/>
              <a:gd name="T18" fmla="*/ 2147483647 w 128"/>
              <a:gd name="T19" fmla="*/ 2147483647 h 214"/>
              <a:gd name="T20" fmla="*/ 2147483647 w 128"/>
              <a:gd name="T21" fmla="*/ 2147483647 h 214"/>
              <a:gd name="T22" fmla="*/ 1810625370 w 128"/>
              <a:gd name="T23" fmla="*/ 2147483647 h 214"/>
              <a:gd name="T24" fmla="*/ 1810625370 w 128"/>
              <a:gd name="T25" fmla="*/ 2147483647 h 214"/>
              <a:gd name="T26" fmla="*/ 2147483647 w 128"/>
              <a:gd name="T27" fmla="*/ 2147483647 h 214"/>
              <a:gd name="T28" fmla="*/ 2147483647 w 128"/>
              <a:gd name="T29" fmla="*/ 2147483647 h 214"/>
              <a:gd name="T30" fmla="*/ 2147483647 w 128"/>
              <a:gd name="T31" fmla="*/ 2147483647 h 214"/>
              <a:gd name="T32" fmla="*/ 2147483647 w 128"/>
              <a:gd name="T33" fmla="*/ 2147483647 h 214"/>
              <a:gd name="T34" fmla="*/ 2147483647 w 128"/>
              <a:gd name="T35" fmla="*/ 2147483647 h 214"/>
              <a:gd name="T36" fmla="*/ 2147483647 w 128"/>
              <a:gd name="T37" fmla="*/ 2147483647 h 214"/>
              <a:gd name="T38" fmla="*/ 2147483647 w 128"/>
              <a:gd name="T39" fmla="*/ 2147483647 h 214"/>
              <a:gd name="T40" fmla="*/ 2147483647 w 128"/>
              <a:gd name="T41" fmla="*/ 2147483647 h 214"/>
              <a:gd name="T42" fmla="*/ 2147483647 w 128"/>
              <a:gd name="T43" fmla="*/ 2147483647 h 214"/>
              <a:gd name="T44" fmla="*/ 2147483647 w 128"/>
              <a:gd name="T45" fmla="*/ 2147483647 h 214"/>
              <a:gd name="T46" fmla="*/ 2147483647 w 128"/>
              <a:gd name="T47" fmla="*/ 0 h 214"/>
              <a:gd name="T48" fmla="*/ 2147483647 w 128"/>
              <a:gd name="T49" fmla="*/ 0 h 214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128" h="214">
                <a:moveTo>
                  <a:pt x="103" y="0"/>
                </a:moveTo>
                <a:lnTo>
                  <a:pt x="65" y="122"/>
                </a:lnTo>
                <a:lnTo>
                  <a:pt x="26" y="0"/>
                </a:lnTo>
                <a:lnTo>
                  <a:pt x="0" y="0"/>
                </a:lnTo>
                <a:lnTo>
                  <a:pt x="52" y="159"/>
                </a:lnTo>
                <a:lnTo>
                  <a:pt x="47" y="177"/>
                </a:lnTo>
                <a:lnTo>
                  <a:pt x="43" y="183"/>
                </a:lnTo>
                <a:lnTo>
                  <a:pt x="40" y="187"/>
                </a:lnTo>
                <a:lnTo>
                  <a:pt x="35" y="189"/>
                </a:lnTo>
                <a:lnTo>
                  <a:pt x="29" y="190"/>
                </a:lnTo>
                <a:lnTo>
                  <a:pt x="22" y="189"/>
                </a:lnTo>
                <a:lnTo>
                  <a:pt x="16" y="187"/>
                </a:lnTo>
                <a:lnTo>
                  <a:pt x="16" y="212"/>
                </a:lnTo>
                <a:lnTo>
                  <a:pt x="22" y="213"/>
                </a:lnTo>
                <a:lnTo>
                  <a:pt x="30" y="214"/>
                </a:lnTo>
                <a:lnTo>
                  <a:pt x="38" y="214"/>
                </a:lnTo>
                <a:lnTo>
                  <a:pt x="45" y="212"/>
                </a:lnTo>
                <a:lnTo>
                  <a:pt x="51" y="210"/>
                </a:lnTo>
                <a:lnTo>
                  <a:pt x="55" y="205"/>
                </a:lnTo>
                <a:lnTo>
                  <a:pt x="59" y="199"/>
                </a:lnTo>
                <a:lnTo>
                  <a:pt x="64" y="192"/>
                </a:lnTo>
                <a:lnTo>
                  <a:pt x="67" y="184"/>
                </a:lnTo>
                <a:lnTo>
                  <a:pt x="70" y="175"/>
                </a:lnTo>
                <a:lnTo>
                  <a:pt x="128" y="0"/>
                </a:lnTo>
                <a:lnTo>
                  <a:pt x="103" y="0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6" name="Freeform 153"/>
          <p:cNvSpPr>
            <a:spLocks/>
          </p:cNvSpPr>
          <p:nvPr/>
        </p:nvSpPr>
        <p:spPr bwMode="auto">
          <a:xfrm>
            <a:off x="2463800" y="2725738"/>
            <a:ext cx="109538" cy="109537"/>
          </a:xfrm>
          <a:custGeom>
            <a:avLst/>
            <a:gdLst>
              <a:gd name="T0" fmla="*/ 2147483647 w 233"/>
              <a:gd name="T1" fmla="*/ 2147483647 h 207"/>
              <a:gd name="T2" fmla="*/ 2147483647 w 233"/>
              <a:gd name="T3" fmla="*/ 2147483647 h 207"/>
              <a:gd name="T4" fmla="*/ 2147483647 w 233"/>
              <a:gd name="T5" fmla="*/ 2147483647 h 207"/>
              <a:gd name="T6" fmla="*/ 2147483647 w 233"/>
              <a:gd name="T7" fmla="*/ 2147483647 h 207"/>
              <a:gd name="T8" fmla="*/ 2147483647 w 233"/>
              <a:gd name="T9" fmla="*/ 2147483647 h 207"/>
              <a:gd name="T10" fmla="*/ 2147483647 w 233"/>
              <a:gd name="T11" fmla="*/ 0 h 207"/>
              <a:gd name="T12" fmla="*/ 2147483647 w 233"/>
              <a:gd name="T13" fmla="*/ 0 h 207"/>
              <a:gd name="T14" fmla="*/ 2147483647 w 233"/>
              <a:gd name="T15" fmla="*/ 2147483647 h 207"/>
              <a:gd name="T16" fmla="*/ 2147483647 w 233"/>
              <a:gd name="T17" fmla="*/ 0 h 207"/>
              <a:gd name="T18" fmla="*/ 2147483647 w 233"/>
              <a:gd name="T19" fmla="*/ 0 h 207"/>
              <a:gd name="T20" fmla="*/ 2147483647 w 233"/>
              <a:gd name="T21" fmla="*/ 2147483647 h 207"/>
              <a:gd name="T22" fmla="*/ 2147483647 w 233"/>
              <a:gd name="T23" fmla="*/ 0 h 207"/>
              <a:gd name="T24" fmla="*/ 0 w 233"/>
              <a:gd name="T25" fmla="*/ 0 h 207"/>
              <a:gd name="T26" fmla="*/ 2147483647 w 233"/>
              <a:gd name="T27" fmla="*/ 2147483647 h 207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33" h="207">
                <a:moveTo>
                  <a:pt x="48" y="207"/>
                </a:moveTo>
                <a:lnTo>
                  <a:pt x="75" y="207"/>
                </a:lnTo>
                <a:lnTo>
                  <a:pt x="116" y="36"/>
                </a:lnTo>
                <a:lnTo>
                  <a:pt x="158" y="207"/>
                </a:lnTo>
                <a:lnTo>
                  <a:pt x="183" y="207"/>
                </a:lnTo>
                <a:lnTo>
                  <a:pt x="233" y="0"/>
                </a:lnTo>
                <a:lnTo>
                  <a:pt x="208" y="0"/>
                </a:lnTo>
                <a:lnTo>
                  <a:pt x="169" y="164"/>
                </a:lnTo>
                <a:lnTo>
                  <a:pt x="128" y="0"/>
                </a:lnTo>
                <a:lnTo>
                  <a:pt x="102" y="0"/>
                </a:lnTo>
                <a:lnTo>
                  <a:pt x="63" y="165"/>
                </a:lnTo>
                <a:lnTo>
                  <a:pt x="24" y="0"/>
                </a:lnTo>
                <a:lnTo>
                  <a:pt x="0" y="0"/>
                </a:lnTo>
                <a:lnTo>
                  <a:pt x="48" y="207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7" name="Rectangle 154"/>
          <p:cNvSpPr>
            <a:spLocks noChangeArrowheads="1"/>
          </p:cNvSpPr>
          <p:nvPr/>
        </p:nvSpPr>
        <p:spPr bwMode="auto">
          <a:xfrm>
            <a:off x="2576513" y="2819400"/>
            <a:ext cx="12700" cy="15875"/>
          </a:xfrm>
          <a:prstGeom prst="rect">
            <a:avLst/>
          </a:pr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18" name="Freeform 155"/>
          <p:cNvSpPr>
            <a:spLocks/>
          </p:cNvSpPr>
          <p:nvPr/>
        </p:nvSpPr>
        <p:spPr bwMode="auto">
          <a:xfrm>
            <a:off x="1357313" y="2922588"/>
            <a:ext cx="33337" cy="106362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374079454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9"/>
                </a:lnTo>
                <a:lnTo>
                  <a:pt x="44" y="17"/>
                </a:lnTo>
                <a:lnTo>
                  <a:pt x="40" y="23"/>
                </a:lnTo>
                <a:lnTo>
                  <a:pt x="35" y="29"/>
                </a:lnTo>
                <a:lnTo>
                  <a:pt x="28" y="33"/>
                </a:lnTo>
                <a:lnTo>
                  <a:pt x="20" y="36"/>
                </a:lnTo>
                <a:lnTo>
                  <a:pt x="11" y="37"/>
                </a:lnTo>
                <a:lnTo>
                  <a:pt x="0" y="38"/>
                </a:lnTo>
                <a:lnTo>
                  <a:pt x="0" y="59"/>
                </a:lnTo>
                <a:lnTo>
                  <a:pt x="42" y="59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19" name="Freeform 156"/>
          <p:cNvSpPr>
            <a:spLocks noEditPoints="1"/>
          </p:cNvSpPr>
          <p:nvPr/>
        </p:nvSpPr>
        <p:spPr bwMode="auto">
          <a:xfrm>
            <a:off x="1417638" y="2922588"/>
            <a:ext cx="58737" cy="107950"/>
          </a:xfrm>
          <a:custGeom>
            <a:avLst/>
            <a:gdLst>
              <a:gd name="T0" fmla="*/ 0 w 125"/>
              <a:gd name="T1" fmla="*/ 2147483647 h 203"/>
              <a:gd name="T2" fmla="*/ 207554003 w 125"/>
              <a:gd name="T3" fmla="*/ 2147483647 h 203"/>
              <a:gd name="T4" fmla="*/ 622441628 w 125"/>
              <a:gd name="T5" fmla="*/ 2147483647 h 203"/>
              <a:gd name="T6" fmla="*/ 1245104107 w 125"/>
              <a:gd name="T7" fmla="*/ 2147483647 h 203"/>
              <a:gd name="T8" fmla="*/ 2075099737 w 125"/>
              <a:gd name="T9" fmla="*/ 2147483647 h 203"/>
              <a:gd name="T10" fmla="*/ 2147483647 w 125"/>
              <a:gd name="T11" fmla="*/ 2147483647 h 203"/>
              <a:gd name="T12" fmla="*/ 2147483647 w 125"/>
              <a:gd name="T13" fmla="*/ 2147483647 h 203"/>
              <a:gd name="T14" fmla="*/ 2147483647 w 125"/>
              <a:gd name="T15" fmla="*/ 2147483647 h 203"/>
              <a:gd name="T16" fmla="*/ 2147483647 w 125"/>
              <a:gd name="T17" fmla="*/ 2147483647 h 203"/>
              <a:gd name="T18" fmla="*/ 2147483647 w 125"/>
              <a:gd name="T19" fmla="*/ 2147483647 h 203"/>
              <a:gd name="T20" fmla="*/ 2147483647 w 125"/>
              <a:gd name="T21" fmla="*/ 2147483647 h 203"/>
              <a:gd name="T22" fmla="*/ 2147483647 w 125"/>
              <a:gd name="T23" fmla="*/ 2147483647 h 203"/>
              <a:gd name="T24" fmla="*/ 2147483647 w 125"/>
              <a:gd name="T25" fmla="*/ 2147483647 h 203"/>
              <a:gd name="T26" fmla="*/ 2147483647 w 125"/>
              <a:gd name="T27" fmla="*/ 2147483647 h 203"/>
              <a:gd name="T28" fmla="*/ 2147483647 w 125"/>
              <a:gd name="T29" fmla="*/ 2147483647 h 203"/>
              <a:gd name="T30" fmla="*/ 2147483647 w 125"/>
              <a:gd name="T31" fmla="*/ 2147483647 h 203"/>
              <a:gd name="T32" fmla="*/ 2147483647 w 125"/>
              <a:gd name="T33" fmla="*/ 2147483647 h 203"/>
              <a:gd name="T34" fmla="*/ 2147483647 w 125"/>
              <a:gd name="T35" fmla="*/ 2147483647 h 203"/>
              <a:gd name="T36" fmla="*/ 2147483647 w 125"/>
              <a:gd name="T37" fmla="*/ 2147483647 h 203"/>
              <a:gd name="T38" fmla="*/ 2147483647 w 125"/>
              <a:gd name="T39" fmla="*/ 2147483647 h 203"/>
              <a:gd name="T40" fmla="*/ 2147483647 w 125"/>
              <a:gd name="T41" fmla="*/ 2147483647 h 203"/>
              <a:gd name="T42" fmla="*/ 2147483647 w 125"/>
              <a:gd name="T43" fmla="*/ 1503839751 h 203"/>
              <a:gd name="T44" fmla="*/ 2147483647 w 125"/>
              <a:gd name="T45" fmla="*/ 451039030 h 203"/>
              <a:gd name="T46" fmla="*/ 2147483647 w 125"/>
              <a:gd name="T47" fmla="*/ 0 h 203"/>
              <a:gd name="T48" fmla="*/ 2147483647 w 125"/>
              <a:gd name="T49" fmla="*/ 0 h 203"/>
              <a:gd name="T50" fmla="*/ 2147483647 w 125"/>
              <a:gd name="T51" fmla="*/ 451039030 h 203"/>
              <a:gd name="T52" fmla="*/ 2147483647 w 125"/>
              <a:gd name="T53" fmla="*/ 1503839751 h 203"/>
              <a:gd name="T54" fmla="*/ 2075099737 w 125"/>
              <a:gd name="T55" fmla="*/ 2147483647 h 203"/>
              <a:gd name="T56" fmla="*/ 1245104107 w 125"/>
              <a:gd name="T57" fmla="*/ 2147483647 h 203"/>
              <a:gd name="T58" fmla="*/ 622441628 w 125"/>
              <a:gd name="T59" fmla="*/ 2147483647 h 203"/>
              <a:gd name="T60" fmla="*/ 207554003 w 125"/>
              <a:gd name="T61" fmla="*/ 2147483647 h 203"/>
              <a:gd name="T62" fmla="*/ 0 w 125"/>
              <a:gd name="T63" fmla="*/ 2147483647 h 203"/>
              <a:gd name="T64" fmla="*/ 2147483647 w 125"/>
              <a:gd name="T65" fmla="*/ 2147483647 h 203"/>
              <a:gd name="T66" fmla="*/ 2147483647 w 125"/>
              <a:gd name="T67" fmla="*/ 2147483647 h 203"/>
              <a:gd name="T68" fmla="*/ 2147483647 w 125"/>
              <a:gd name="T69" fmla="*/ 2147483647 h 203"/>
              <a:gd name="T70" fmla="*/ 2147483647 w 125"/>
              <a:gd name="T71" fmla="*/ 2147483647 h 203"/>
              <a:gd name="T72" fmla="*/ 2147483647 w 125"/>
              <a:gd name="T73" fmla="*/ 2147483647 h 203"/>
              <a:gd name="T74" fmla="*/ 2147483647 w 125"/>
              <a:gd name="T75" fmla="*/ 2147483647 h 203"/>
              <a:gd name="T76" fmla="*/ 2147483647 w 125"/>
              <a:gd name="T77" fmla="*/ 2147483647 h 203"/>
              <a:gd name="T78" fmla="*/ 2147483647 w 125"/>
              <a:gd name="T79" fmla="*/ 2147483647 h 203"/>
              <a:gd name="T80" fmla="*/ 2147483647 w 125"/>
              <a:gd name="T81" fmla="*/ 2147483647 h 203"/>
              <a:gd name="T82" fmla="*/ 2147483647 w 125"/>
              <a:gd name="T83" fmla="*/ 2147483647 h 203"/>
              <a:gd name="T84" fmla="*/ 2147483647 w 125"/>
              <a:gd name="T85" fmla="*/ 2147483647 h 203"/>
              <a:gd name="T86" fmla="*/ 2147483647 w 125"/>
              <a:gd name="T87" fmla="*/ 2147483647 h 203"/>
              <a:gd name="T88" fmla="*/ 2147483647 w 125"/>
              <a:gd name="T89" fmla="*/ 2147483647 h 203"/>
              <a:gd name="T90" fmla="*/ 2147483647 w 125"/>
              <a:gd name="T91" fmla="*/ 2147483647 h 203"/>
              <a:gd name="T92" fmla="*/ 2147483647 w 125"/>
              <a:gd name="T93" fmla="*/ 2147483647 h 203"/>
              <a:gd name="T94" fmla="*/ 2147483647 w 125"/>
              <a:gd name="T95" fmla="*/ 2147483647 h 203"/>
              <a:gd name="T96" fmla="*/ 2147483647 w 125"/>
              <a:gd name="T97" fmla="*/ 2147483647 h 203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25" h="203">
                <a:moveTo>
                  <a:pt x="0" y="102"/>
                </a:moveTo>
                <a:lnTo>
                  <a:pt x="0" y="114"/>
                </a:lnTo>
                <a:lnTo>
                  <a:pt x="1" y="125"/>
                </a:lnTo>
                <a:lnTo>
                  <a:pt x="2" y="136"/>
                </a:lnTo>
                <a:lnTo>
                  <a:pt x="4" y="146"/>
                </a:lnTo>
                <a:lnTo>
                  <a:pt x="6" y="155"/>
                </a:lnTo>
                <a:lnTo>
                  <a:pt x="9" y="164"/>
                </a:lnTo>
                <a:lnTo>
                  <a:pt x="12" y="171"/>
                </a:lnTo>
                <a:lnTo>
                  <a:pt x="15" y="178"/>
                </a:lnTo>
                <a:lnTo>
                  <a:pt x="20" y="184"/>
                </a:lnTo>
                <a:lnTo>
                  <a:pt x="25" y="190"/>
                </a:lnTo>
                <a:lnTo>
                  <a:pt x="30" y="193"/>
                </a:lnTo>
                <a:lnTo>
                  <a:pt x="36" y="196"/>
                </a:lnTo>
                <a:lnTo>
                  <a:pt x="42" y="200"/>
                </a:lnTo>
                <a:lnTo>
                  <a:pt x="48" y="202"/>
                </a:lnTo>
                <a:lnTo>
                  <a:pt x="54" y="203"/>
                </a:lnTo>
                <a:lnTo>
                  <a:pt x="62" y="203"/>
                </a:lnTo>
                <a:lnTo>
                  <a:pt x="69" y="203"/>
                </a:lnTo>
                <a:lnTo>
                  <a:pt x="77" y="202"/>
                </a:lnTo>
                <a:lnTo>
                  <a:pt x="83" y="200"/>
                </a:lnTo>
                <a:lnTo>
                  <a:pt x="89" y="196"/>
                </a:lnTo>
                <a:lnTo>
                  <a:pt x="95" y="193"/>
                </a:lnTo>
                <a:lnTo>
                  <a:pt x="100" y="190"/>
                </a:lnTo>
                <a:lnTo>
                  <a:pt x="105" y="184"/>
                </a:lnTo>
                <a:lnTo>
                  <a:pt x="109" y="178"/>
                </a:lnTo>
                <a:lnTo>
                  <a:pt x="112" y="171"/>
                </a:lnTo>
                <a:lnTo>
                  <a:pt x="116" y="164"/>
                </a:lnTo>
                <a:lnTo>
                  <a:pt x="119" y="155"/>
                </a:lnTo>
                <a:lnTo>
                  <a:pt x="121" y="146"/>
                </a:lnTo>
                <a:lnTo>
                  <a:pt x="123" y="136"/>
                </a:lnTo>
                <a:lnTo>
                  <a:pt x="124" y="125"/>
                </a:lnTo>
                <a:lnTo>
                  <a:pt x="125" y="114"/>
                </a:lnTo>
                <a:lnTo>
                  <a:pt x="125" y="102"/>
                </a:lnTo>
                <a:lnTo>
                  <a:pt x="125" y="89"/>
                </a:lnTo>
                <a:lnTo>
                  <a:pt x="124" y="78"/>
                </a:lnTo>
                <a:lnTo>
                  <a:pt x="123" y="67"/>
                </a:lnTo>
                <a:lnTo>
                  <a:pt x="121" y="58"/>
                </a:lnTo>
                <a:lnTo>
                  <a:pt x="119" y="49"/>
                </a:lnTo>
                <a:lnTo>
                  <a:pt x="116" y="40"/>
                </a:lnTo>
                <a:lnTo>
                  <a:pt x="112" y="32"/>
                </a:lnTo>
                <a:lnTo>
                  <a:pt x="109" y="25"/>
                </a:lnTo>
                <a:lnTo>
                  <a:pt x="105" y="19"/>
                </a:lnTo>
                <a:lnTo>
                  <a:pt x="100" y="15"/>
                </a:lnTo>
                <a:lnTo>
                  <a:pt x="95" y="10"/>
                </a:lnTo>
                <a:lnTo>
                  <a:pt x="89" y="7"/>
                </a:lnTo>
                <a:lnTo>
                  <a:pt x="83" y="3"/>
                </a:lnTo>
                <a:lnTo>
                  <a:pt x="77" y="1"/>
                </a:lnTo>
                <a:lnTo>
                  <a:pt x="69" y="0"/>
                </a:lnTo>
                <a:lnTo>
                  <a:pt x="62" y="0"/>
                </a:lnTo>
                <a:lnTo>
                  <a:pt x="54" y="0"/>
                </a:lnTo>
                <a:lnTo>
                  <a:pt x="48" y="1"/>
                </a:lnTo>
                <a:lnTo>
                  <a:pt x="42" y="3"/>
                </a:lnTo>
                <a:lnTo>
                  <a:pt x="36" y="7"/>
                </a:lnTo>
                <a:lnTo>
                  <a:pt x="30" y="10"/>
                </a:lnTo>
                <a:lnTo>
                  <a:pt x="25" y="15"/>
                </a:lnTo>
                <a:lnTo>
                  <a:pt x="20" y="19"/>
                </a:lnTo>
                <a:lnTo>
                  <a:pt x="15" y="25"/>
                </a:lnTo>
                <a:lnTo>
                  <a:pt x="12" y="32"/>
                </a:lnTo>
                <a:lnTo>
                  <a:pt x="9" y="40"/>
                </a:lnTo>
                <a:lnTo>
                  <a:pt x="6" y="49"/>
                </a:lnTo>
                <a:lnTo>
                  <a:pt x="4" y="58"/>
                </a:lnTo>
                <a:lnTo>
                  <a:pt x="2" y="67"/>
                </a:lnTo>
                <a:lnTo>
                  <a:pt x="1" y="78"/>
                </a:lnTo>
                <a:lnTo>
                  <a:pt x="0" y="89"/>
                </a:lnTo>
                <a:lnTo>
                  <a:pt x="0" y="102"/>
                </a:lnTo>
                <a:close/>
                <a:moveTo>
                  <a:pt x="25" y="102"/>
                </a:moveTo>
                <a:lnTo>
                  <a:pt x="25" y="84"/>
                </a:lnTo>
                <a:lnTo>
                  <a:pt x="27" y="67"/>
                </a:lnTo>
                <a:lnTo>
                  <a:pt x="30" y="53"/>
                </a:lnTo>
                <a:lnTo>
                  <a:pt x="33" y="43"/>
                </a:lnTo>
                <a:lnTo>
                  <a:pt x="39" y="33"/>
                </a:lnTo>
                <a:lnTo>
                  <a:pt x="45" y="28"/>
                </a:lnTo>
                <a:lnTo>
                  <a:pt x="53" y="24"/>
                </a:lnTo>
                <a:lnTo>
                  <a:pt x="63" y="23"/>
                </a:lnTo>
                <a:lnTo>
                  <a:pt x="71" y="24"/>
                </a:lnTo>
                <a:lnTo>
                  <a:pt x="80" y="28"/>
                </a:lnTo>
                <a:lnTo>
                  <a:pt x="86" y="33"/>
                </a:lnTo>
                <a:lnTo>
                  <a:pt x="91" y="43"/>
                </a:lnTo>
                <a:lnTo>
                  <a:pt x="96" y="53"/>
                </a:lnTo>
                <a:lnTo>
                  <a:pt x="98" y="67"/>
                </a:lnTo>
                <a:lnTo>
                  <a:pt x="100" y="84"/>
                </a:lnTo>
                <a:lnTo>
                  <a:pt x="100" y="102"/>
                </a:lnTo>
                <a:lnTo>
                  <a:pt x="100" y="121"/>
                </a:lnTo>
                <a:lnTo>
                  <a:pt x="98" y="136"/>
                </a:lnTo>
                <a:lnTo>
                  <a:pt x="96" y="150"/>
                </a:lnTo>
                <a:lnTo>
                  <a:pt x="91" y="160"/>
                </a:lnTo>
                <a:lnTo>
                  <a:pt x="86" y="170"/>
                </a:lnTo>
                <a:lnTo>
                  <a:pt x="80" y="176"/>
                </a:lnTo>
                <a:lnTo>
                  <a:pt x="71" y="179"/>
                </a:lnTo>
                <a:lnTo>
                  <a:pt x="63" y="180"/>
                </a:lnTo>
                <a:lnTo>
                  <a:pt x="53" y="179"/>
                </a:lnTo>
                <a:lnTo>
                  <a:pt x="45" y="176"/>
                </a:lnTo>
                <a:lnTo>
                  <a:pt x="39" y="170"/>
                </a:lnTo>
                <a:lnTo>
                  <a:pt x="33" y="160"/>
                </a:lnTo>
                <a:lnTo>
                  <a:pt x="30" y="150"/>
                </a:lnTo>
                <a:lnTo>
                  <a:pt x="27" y="136"/>
                </a:lnTo>
                <a:lnTo>
                  <a:pt x="25" y="121"/>
                </a:lnTo>
                <a:lnTo>
                  <a:pt x="25" y="10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0" name="Freeform 157"/>
          <p:cNvSpPr>
            <a:spLocks noEditPoints="1"/>
          </p:cNvSpPr>
          <p:nvPr/>
        </p:nvSpPr>
        <p:spPr bwMode="auto">
          <a:xfrm>
            <a:off x="2025650" y="2919413"/>
            <a:ext cx="79375" cy="109537"/>
          </a:xfrm>
          <a:custGeom>
            <a:avLst/>
            <a:gdLst>
              <a:gd name="T0" fmla="*/ 0 w 167"/>
              <a:gd name="T1" fmla="*/ 2147483647 h 207"/>
              <a:gd name="T2" fmla="*/ 2147483647 w 167"/>
              <a:gd name="T3" fmla="*/ 2147483647 h 207"/>
              <a:gd name="T4" fmla="*/ 2147483647 w 167"/>
              <a:gd name="T5" fmla="*/ 2147483647 h 207"/>
              <a:gd name="T6" fmla="*/ 2147483647 w 167"/>
              <a:gd name="T7" fmla="*/ 2147483647 h 207"/>
              <a:gd name="T8" fmla="*/ 2147483647 w 167"/>
              <a:gd name="T9" fmla="*/ 2147483647 h 207"/>
              <a:gd name="T10" fmla="*/ 2147483647 w 167"/>
              <a:gd name="T11" fmla="*/ 2147483647 h 207"/>
              <a:gd name="T12" fmla="*/ 2147483647 w 167"/>
              <a:gd name="T13" fmla="*/ 0 h 207"/>
              <a:gd name="T14" fmla="*/ 2147483647 w 167"/>
              <a:gd name="T15" fmla="*/ 0 h 207"/>
              <a:gd name="T16" fmla="*/ 0 w 167"/>
              <a:gd name="T17" fmla="*/ 2147483647 h 207"/>
              <a:gd name="T18" fmla="*/ 2147483647 w 167"/>
              <a:gd name="T19" fmla="*/ 2147483647 h 207"/>
              <a:gd name="T20" fmla="*/ 2147483647 w 167"/>
              <a:gd name="T21" fmla="*/ 2147483647 h 207"/>
              <a:gd name="T22" fmla="*/ 2147483647 w 167"/>
              <a:gd name="T23" fmla="*/ 2147483647 h 207"/>
              <a:gd name="T24" fmla="*/ 2147483647 w 167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7" h="207">
                <a:moveTo>
                  <a:pt x="0" y="207"/>
                </a:moveTo>
                <a:lnTo>
                  <a:pt x="26" y="207"/>
                </a:lnTo>
                <a:lnTo>
                  <a:pt x="46" y="145"/>
                </a:lnTo>
                <a:lnTo>
                  <a:pt x="120" y="145"/>
                </a:lnTo>
                <a:lnTo>
                  <a:pt x="140" y="207"/>
                </a:lnTo>
                <a:lnTo>
                  <a:pt x="167" y="207"/>
                </a:lnTo>
                <a:lnTo>
                  <a:pt x="98" y="0"/>
                </a:lnTo>
                <a:lnTo>
                  <a:pt x="69" y="0"/>
                </a:lnTo>
                <a:lnTo>
                  <a:pt x="0" y="207"/>
                </a:lnTo>
                <a:close/>
                <a:moveTo>
                  <a:pt x="54" y="121"/>
                </a:moveTo>
                <a:lnTo>
                  <a:pt x="84" y="30"/>
                </a:lnTo>
                <a:lnTo>
                  <a:pt x="112" y="121"/>
                </a:lnTo>
                <a:lnTo>
                  <a:pt x="54" y="12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1" name="Freeform 158"/>
          <p:cNvSpPr>
            <a:spLocks/>
          </p:cNvSpPr>
          <p:nvPr/>
        </p:nvSpPr>
        <p:spPr bwMode="auto">
          <a:xfrm>
            <a:off x="2112963" y="2946400"/>
            <a:ext cx="52387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34954064 w 114"/>
              <a:gd name="T47" fmla="*/ 2147483647 h 155"/>
              <a:gd name="T48" fmla="*/ 2134954064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2" name="Freeform 159"/>
          <p:cNvSpPr>
            <a:spLocks/>
          </p:cNvSpPr>
          <p:nvPr/>
        </p:nvSpPr>
        <p:spPr bwMode="auto">
          <a:xfrm>
            <a:off x="2174875" y="2925763"/>
            <a:ext cx="31750" cy="103187"/>
          </a:xfrm>
          <a:custGeom>
            <a:avLst/>
            <a:gdLst>
              <a:gd name="T0" fmla="*/ 2147483647 w 67"/>
              <a:gd name="T1" fmla="*/ 2147483647 h 195"/>
              <a:gd name="T2" fmla="*/ 2147483647 w 67"/>
              <a:gd name="T3" fmla="*/ 2147483647 h 195"/>
              <a:gd name="T4" fmla="*/ 2147483647 w 67"/>
              <a:gd name="T5" fmla="*/ 2147483647 h 195"/>
              <a:gd name="T6" fmla="*/ 2147483647 w 67"/>
              <a:gd name="T7" fmla="*/ 2147483647 h 195"/>
              <a:gd name="T8" fmla="*/ 2147483647 w 67"/>
              <a:gd name="T9" fmla="*/ 2147483647 h 195"/>
              <a:gd name="T10" fmla="*/ 2147483647 w 67"/>
              <a:gd name="T11" fmla="*/ 0 h 195"/>
              <a:gd name="T12" fmla="*/ 2128406269 w 67"/>
              <a:gd name="T13" fmla="*/ 0 h 195"/>
              <a:gd name="T14" fmla="*/ 2128406269 w 67"/>
              <a:gd name="T15" fmla="*/ 2147483647 h 195"/>
              <a:gd name="T16" fmla="*/ 0 w 67"/>
              <a:gd name="T17" fmla="*/ 2147483647 h 195"/>
              <a:gd name="T18" fmla="*/ 0 w 67"/>
              <a:gd name="T19" fmla="*/ 2147483647 h 195"/>
              <a:gd name="T20" fmla="*/ 2128406269 w 67"/>
              <a:gd name="T21" fmla="*/ 2147483647 h 195"/>
              <a:gd name="T22" fmla="*/ 2128406269 w 67"/>
              <a:gd name="T23" fmla="*/ 2147483647 h 195"/>
              <a:gd name="T24" fmla="*/ 2128406269 w 67"/>
              <a:gd name="T25" fmla="*/ 2147483647 h 195"/>
              <a:gd name="T26" fmla="*/ 2147483647 w 67"/>
              <a:gd name="T27" fmla="*/ 2147483647 h 195"/>
              <a:gd name="T28" fmla="*/ 2147483647 w 67"/>
              <a:gd name="T29" fmla="*/ 2147483647 h 195"/>
              <a:gd name="T30" fmla="*/ 2147483647 w 67"/>
              <a:gd name="T31" fmla="*/ 2147483647 h 195"/>
              <a:gd name="T32" fmla="*/ 2147483647 w 67"/>
              <a:gd name="T33" fmla="*/ 2147483647 h 195"/>
              <a:gd name="T34" fmla="*/ 2147483647 w 67"/>
              <a:gd name="T35" fmla="*/ 2147483647 h 195"/>
              <a:gd name="T36" fmla="*/ 2147483647 w 67"/>
              <a:gd name="T37" fmla="*/ 2147483647 h 195"/>
              <a:gd name="T38" fmla="*/ 2147483647 w 67"/>
              <a:gd name="T39" fmla="*/ 2147483647 h 195"/>
              <a:gd name="T40" fmla="*/ 2147483647 w 67"/>
              <a:gd name="T41" fmla="*/ 2147483647 h 195"/>
              <a:gd name="T42" fmla="*/ 2147483647 w 67"/>
              <a:gd name="T43" fmla="*/ 2147483647 h 195"/>
              <a:gd name="T44" fmla="*/ 2147483647 w 67"/>
              <a:gd name="T45" fmla="*/ 2147483647 h 195"/>
              <a:gd name="T46" fmla="*/ 2147483647 w 67"/>
              <a:gd name="T47" fmla="*/ 2147483647 h 195"/>
              <a:gd name="T48" fmla="*/ 2147483647 w 67"/>
              <a:gd name="T49" fmla="*/ 2147483647 h 195"/>
              <a:gd name="T50" fmla="*/ 2147483647 w 67"/>
              <a:gd name="T51" fmla="*/ 2147483647 h 195"/>
              <a:gd name="T52" fmla="*/ 2147483647 w 67"/>
              <a:gd name="T53" fmla="*/ 2147483647 h 195"/>
              <a:gd name="T54" fmla="*/ 2147483647 w 67"/>
              <a:gd name="T55" fmla="*/ 2147483647 h 195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7" h="195">
                <a:moveTo>
                  <a:pt x="43" y="154"/>
                </a:moveTo>
                <a:lnTo>
                  <a:pt x="43" y="61"/>
                </a:lnTo>
                <a:lnTo>
                  <a:pt x="67" y="61"/>
                </a:lnTo>
                <a:lnTo>
                  <a:pt x="67" y="41"/>
                </a:lnTo>
                <a:lnTo>
                  <a:pt x="43" y="41"/>
                </a:lnTo>
                <a:lnTo>
                  <a:pt x="43" y="0"/>
                </a:lnTo>
                <a:lnTo>
                  <a:pt x="20" y="0"/>
                </a:lnTo>
                <a:lnTo>
                  <a:pt x="20" y="41"/>
                </a:lnTo>
                <a:lnTo>
                  <a:pt x="0" y="41"/>
                </a:lnTo>
                <a:lnTo>
                  <a:pt x="0" y="61"/>
                </a:lnTo>
                <a:lnTo>
                  <a:pt x="20" y="61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3" y="184"/>
                </a:lnTo>
                <a:lnTo>
                  <a:pt x="26" y="188"/>
                </a:lnTo>
                <a:lnTo>
                  <a:pt x="30" y="192"/>
                </a:lnTo>
                <a:lnTo>
                  <a:pt x="36" y="194"/>
                </a:lnTo>
                <a:lnTo>
                  <a:pt x="42" y="195"/>
                </a:lnTo>
                <a:lnTo>
                  <a:pt x="49" y="195"/>
                </a:lnTo>
                <a:lnTo>
                  <a:pt x="58" y="194"/>
                </a:lnTo>
                <a:lnTo>
                  <a:pt x="67" y="193"/>
                </a:lnTo>
                <a:lnTo>
                  <a:pt x="67" y="171"/>
                </a:lnTo>
                <a:lnTo>
                  <a:pt x="56" y="172"/>
                </a:lnTo>
                <a:lnTo>
                  <a:pt x="49" y="171"/>
                </a:lnTo>
                <a:lnTo>
                  <a:pt x="45" y="168"/>
                </a:lnTo>
                <a:lnTo>
                  <a:pt x="43" y="163"/>
                </a:lnTo>
                <a:lnTo>
                  <a:pt x="43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3" name="Freeform 160"/>
          <p:cNvSpPr>
            <a:spLocks/>
          </p:cNvSpPr>
          <p:nvPr/>
        </p:nvSpPr>
        <p:spPr bwMode="auto">
          <a:xfrm>
            <a:off x="2216150" y="2919413"/>
            <a:ext cx="53975" cy="109537"/>
          </a:xfrm>
          <a:custGeom>
            <a:avLst/>
            <a:gdLst>
              <a:gd name="T0" fmla="*/ 2147483647 w 114"/>
              <a:gd name="T1" fmla="*/ 2147483647 h 207"/>
              <a:gd name="T2" fmla="*/ 2147483647 w 114"/>
              <a:gd name="T3" fmla="*/ 2147483647 h 207"/>
              <a:gd name="T4" fmla="*/ 2147483647 w 114"/>
              <a:gd name="T5" fmla="*/ 2147483647 h 207"/>
              <a:gd name="T6" fmla="*/ 2147483647 w 114"/>
              <a:gd name="T7" fmla="*/ 2147483647 h 207"/>
              <a:gd name="T8" fmla="*/ 2147483647 w 114"/>
              <a:gd name="T9" fmla="*/ 2147483647 h 207"/>
              <a:gd name="T10" fmla="*/ 2147483647 w 114"/>
              <a:gd name="T11" fmla="*/ 2147483647 h 207"/>
              <a:gd name="T12" fmla="*/ 2147483647 w 114"/>
              <a:gd name="T13" fmla="*/ 2147483647 h 207"/>
              <a:gd name="T14" fmla="*/ 2147483647 w 114"/>
              <a:gd name="T15" fmla="*/ 2147483647 h 207"/>
              <a:gd name="T16" fmla="*/ 2147483647 w 114"/>
              <a:gd name="T17" fmla="*/ 2147483647 h 207"/>
              <a:gd name="T18" fmla="*/ 2147483647 w 114"/>
              <a:gd name="T19" fmla="*/ 2147483647 h 207"/>
              <a:gd name="T20" fmla="*/ 2147483647 w 114"/>
              <a:gd name="T21" fmla="*/ 2147483647 h 207"/>
              <a:gd name="T22" fmla="*/ 2147483647 w 114"/>
              <a:gd name="T23" fmla="*/ 2147483647 h 207"/>
              <a:gd name="T24" fmla="*/ 2147483647 w 114"/>
              <a:gd name="T25" fmla="*/ 2147483647 h 207"/>
              <a:gd name="T26" fmla="*/ 2147483647 w 114"/>
              <a:gd name="T27" fmla="*/ 2147483647 h 207"/>
              <a:gd name="T28" fmla="*/ 2147483647 w 114"/>
              <a:gd name="T29" fmla="*/ 2147483647 h 207"/>
              <a:gd name="T30" fmla="*/ 2147483647 w 114"/>
              <a:gd name="T31" fmla="*/ 2147483647 h 207"/>
              <a:gd name="T32" fmla="*/ 2147483647 w 114"/>
              <a:gd name="T33" fmla="*/ 2147483647 h 207"/>
              <a:gd name="T34" fmla="*/ 2147483647 w 114"/>
              <a:gd name="T35" fmla="*/ 2147483647 h 207"/>
              <a:gd name="T36" fmla="*/ 2147483647 w 114"/>
              <a:gd name="T37" fmla="*/ 2147483647 h 207"/>
              <a:gd name="T38" fmla="*/ 2147483647 w 114"/>
              <a:gd name="T39" fmla="*/ 2147483647 h 207"/>
              <a:gd name="T40" fmla="*/ 2147483647 w 114"/>
              <a:gd name="T41" fmla="*/ 2147483647 h 207"/>
              <a:gd name="T42" fmla="*/ 2147483647 w 114"/>
              <a:gd name="T43" fmla="*/ 2147483647 h 207"/>
              <a:gd name="T44" fmla="*/ 2147483647 w 114"/>
              <a:gd name="T45" fmla="*/ 2147483647 h 207"/>
              <a:gd name="T46" fmla="*/ 2147483647 w 114"/>
              <a:gd name="T47" fmla="*/ 2147483647 h 207"/>
              <a:gd name="T48" fmla="*/ 2147483647 w 114"/>
              <a:gd name="T49" fmla="*/ 0 h 207"/>
              <a:gd name="T50" fmla="*/ 0 w 114"/>
              <a:gd name="T51" fmla="*/ 0 h 207"/>
              <a:gd name="T52" fmla="*/ 0 w 114"/>
              <a:gd name="T53" fmla="*/ 2147483647 h 207"/>
              <a:gd name="T54" fmla="*/ 2147483647 w 114"/>
              <a:gd name="T55" fmla="*/ 2147483647 h 207"/>
              <a:gd name="T56" fmla="*/ 2147483647 w 114"/>
              <a:gd name="T57" fmla="*/ 2147483647 h 207"/>
              <a:gd name="T58" fmla="*/ 2147483647 w 114"/>
              <a:gd name="T59" fmla="*/ 2147483647 h 207"/>
              <a:gd name="T60" fmla="*/ 2147483647 w 114"/>
              <a:gd name="T61" fmla="*/ 2147483647 h 207"/>
              <a:gd name="T62" fmla="*/ 2147483647 w 114"/>
              <a:gd name="T63" fmla="*/ 2147483647 h 207"/>
              <a:gd name="T64" fmla="*/ 2147483647 w 114"/>
              <a:gd name="T65" fmla="*/ 2147483647 h 207"/>
              <a:gd name="T66" fmla="*/ 2147483647 w 114"/>
              <a:gd name="T67" fmla="*/ 2147483647 h 207"/>
              <a:gd name="T68" fmla="*/ 2147483647 w 114"/>
              <a:gd name="T69" fmla="*/ 2147483647 h 207"/>
              <a:gd name="T70" fmla="*/ 2147483647 w 114"/>
              <a:gd name="T71" fmla="*/ 2147483647 h 207"/>
              <a:gd name="T72" fmla="*/ 2147483647 w 114"/>
              <a:gd name="T73" fmla="*/ 2147483647 h 207"/>
              <a:gd name="T74" fmla="*/ 2147483647 w 114"/>
              <a:gd name="T75" fmla="*/ 2147483647 h 207"/>
              <a:gd name="T76" fmla="*/ 2147483647 w 114"/>
              <a:gd name="T77" fmla="*/ 2147483647 h 207"/>
              <a:gd name="T78" fmla="*/ 2147483647 w 114"/>
              <a:gd name="T79" fmla="*/ 2147483647 h 207"/>
              <a:gd name="T80" fmla="*/ 2147483647 w 114"/>
              <a:gd name="T81" fmla="*/ 2147483647 h 207"/>
              <a:gd name="T82" fmla="*/ 2147483647 w 114"/>
              <a:gd name="T83" fmla="*/ 2147483647 h 207"/>
              <a:gd name="T84" fmla="*/ 2147483647 w 114"/>
              <a:gd name="T85" fmla="*/ 2147483647 h 207"/>
              <a:gd name="T86" fmla="*/ 2147483647 w 114"/>
              <a:gd name="T87" fmla="*/ 2147483647 h 207"/>
              <a:gd name="T88" fmla="*/ 2147483647 w 114"/>
              <a:gd name="T89" fmla="*/ 2147483647 h 207"/>
              <a:gd name="T90" fmla="*/ 2147483647 w 114"/>
              <a:gd name="T91" fmla="*/ 2147483647 h 207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207">
                <a:moveTo>
                  <a:pt x="91" y="207"/>
                </a:moveTo>
                <a:lnTo>
                  <a:pt x="114" y="207"/>
                </a:lnTo>
                <a:lnTo>
                  <a:pt x="114" y="116"/>
                </a:lnTo>
                <a:lnTo>
                  <a:pt x="114" y="109"/>
                </a:lnTo>
                <a:lnTo>
                  <a:pt x="114" y="99"/>
                </a:lnTo>
                <a:lnTo>
                  <a:pt x="113" y="89"/>
                </a:lnTo>
                <a:lnTo>
                  <a:pt x="112" y="80"/>
                </a:lnTo>
                <a:lnTo>
                  <a:pt x="108" y="73"/>
                </a:lnTo>
                <a:lnTo>
                  <a:pt x="105" y="67"/>
                </a:lnTo>
                <a:lnTo>
                  <a:pt x="102" y="64"/>
                </a:lnTo>
                <a:lnTo>
                  <a:pt x="97" y="60"/>
                </a:lnTo>
                <a:lnTo>
                  <a:pt x="92" y="57"/>
                </a:lnTo>
                <a:lnTo>
                  <a:pt x="87" y="54"/>
                </a:lnTo>
                <a:lnTo>
                  <a:pt x="81" y="53"/>
                </a:lnTo>
                <a:lnTo>
                  <a:pt x="73" y="52"/>
                </a:lnTo>
                <a:lnTo>
                  <a:pt x="66" y="52"/>
                </a:lnTo>
                <a:lnTo>
                  <a:pt x="60" y="52"/>
                </a:lnTo>
                <a:lnTo>
                  <a:pt x="52" y="53"/>
                </a:lnTo>
                <a:lnTo>
                  <a:pt x="47" y="55"/>
                </a:lnTo>
                <a:lnTo>
                  <a:pt x="41" y="58"/>
                </a:lnTo>
                <a:lnTo>
                  <a:pt x="35" y="61"/>
                </a:lnTo>
                <a:lnTo>
                  <a:pt x="31" y="66"/>
                </a:lnTo>
                <a:lnTo>
                  <a:pt x="27" y="71"/>
                </a:lnTo>
                <a:lnTo>
                  <a:pt x="24" y="76"/>
                </a:lnTo>
                <a:lnTo>
                  <a:pt x="24" y="0"/>
                </a:lnTo>
                <a:lnTo>
                  <a:pt x="0" y="0"/>
                </a:lnTo>
                <a:lnTo>
                  <a:pt x="0" y="207"/>
                </a:lnTo>
                <a:lnTo>
                  <a:pt x="24" y="207"/>
                </a:lnTo>
                <a:lnTo>
                  <a:pt x="24" y="117"/>
                </a:lnTo>
                <a:lnTo>
                  <a:pt x="25" y="108"/>
                </a:lnTo>
                <a:lnTo>
                  <a:pt x="27" y="100"/>
                </a:lnTo>
                <a:lnTo>
                  <a:pt x="30" y="92"/>
                </a:lnTo>
                <a:lnTo>
                  <a:pt x="34" y="86"/>
                </a:lnTo>
                <a:lnTo>
                  <a:pt x="41" y="81"/>
                </a:lnTo>
                <a:lnTo>
                  <a:pt x="47" y="78"/>
                </a:lnTo>
                <a:lnTo>
                  <a:pt x="55" y="75"/>
                </a:lnTo>
                <a:lnTo>
                  <a:pt x="64" y="74"/>
                </a:lnTo>
                <a:lnTo>
                  <a:pt x="71" y="75"/>
                </a:lnTo>
                <a:lnTo>
                  <a:pt x="77" y="76"/>
                </a:lnTo>
                <a:lnTo>
                  <a:pt x="83" y="80"/>
                </a:lnTo>
                <a:lnTo>
                  <a:pt x="86" y="83"/>
                </a:lnTo>
                <a:lnTo>
                  <a:pt x="88" y="89"/>
                </a:lnTo>
                <a:lnTo>
                  <a:pt x="90" y="96"/>
                </a:lnTo>
                <a:lnTo>
                  <a:pt x="91" y="104"/>
                </a:lnTo>
                <a:lnTo>
                  <a:pt x="91" y="114"/>
                </a:lnTo>
                <a:lnTo>
                  <a:pt x="91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4" name="Freeform 161"/>
          <p:cNvSpPr>
            <a:spLocks noEditPoints="1"/>
          </p:cNvSpPr>
          <p:nvPr/>
        </p:nvSpPr>
        <p:spPr bwMode="auto">
          <a:xfrm>
            <a:off x="2282825" y="2946400"/>
            <a:ext cx="61913" cy="84138"/>
          </a:xfrm>
          <a:custGeom>
            <a:avLst/>
            <a:gdLst>
              <a:gd name="T0" fmla="*/ 105652880 w 131"/>
              <a:gd name="T1" fmla="*/ 2147483647 h 158"/>
              <a:gd name="T2" fmla="*/ 950207641 w 131"/>
              <a:gd name="T3" fmla="*/ 2147483647 h 158"/>
              <a:gd name="T4" fmla="*/ 2147483647 w 131"/>
              <a:gd name="T5" fmla="*/ 2147483647 h 158"/>
              <a:gd name="T6" fmla="*/ 2147483647 w 131"/>
              <a:gd name="T7" fmla="*/ 2147483647 h 158"/>
              <a:gd name="T8" fmla="*/ 2147483647 w 131"/>
              <a:gd name="T9" fmla="*/ 2147483647 h 158"/>
              <a:gd name="T10" fmla="*/ 2147483647 w 131"/>
              <a:gd name="T11" fmla="*/ 2147483647 h 158"/>
              <a:gd name="T12" fmla="*/ 2147483647 w 131"/>
              <a:gd name="T13" fmla="*/ 2147483647 h 158"/>
              <a:gd name="T14" fmla="*/ 2147483647 w 131"/>
              <a:gd name="T15" fmla="*/ 2147483647 h 158"/>
              <a:gd name="T16" fmla="*/ 2147483647 w 131"/>
              <a:gd name="T17" fmla="*/ 2147483647 h 158"/>
              <a:gd name="T18" fmla="*/ 2147483647 w 131"/>
              <a:gd name="T19" fmla="*/ 2147483647 h 158"/>
              <a:gd name="T20" fmla="*/ 2147483647 w 131"/>
              <a:gd name="T21" fmla="*/ 1812053480 h 158"/>
              <a:gd name="T22" fmla="*/ 2147483647 w 131"/>
              <a:gd name="T23" fmla="*/ 151146462 h 158"/>
              <a:gd name="T24" fmla="*/ 2147483647 w 131"/>
              <a:gd name="T25" fmla="*/ 151146462 h 158"/>
              <a:gd name="T26" fmla="*/ 2147483647 w 131"/>
              <a:gd name="T27" fmla="*/ 1812053480 h 158"/>
              <a:gd name="T28" fmla="*/ 950207641 w 131"/>
              <a:gd name="T29" fmla="*/ 2147483647 h 158"/>
              <a:gd name="T30" fmla="*/ 105652880 w 131"/>
              <a:gd name="T31" fmla="*/ 2147483647 h 158"/>
              <a:gd name="T32" fmla="*/ 2147483647 w 131"/>
              <a:gd name="T33" fmla="*/ 2147483647 h 158"/>
              <a:gd name="T34" fmla="*/ 2147483647 w 131"/>
              <a:gd name="T35" fmla="*/ 2147483647 h 158"/>
              <a:gd name="T36" fmla="*/ 2147483647 w 131"/>
              <a:gd name="T37" fmla="*/ 2147483647 h 158"/>
              <a:gd name="T38" fmla="*/ 2147483647 w 131"/>
              <a:gd name="T39" fmla="*/ 2147483647 h 158"/>
              <a:gd name="T40" fmla="*/ 2147483647 w 131"/>
              <a:gd name="T41" fmla="*/ 2147483647 h 158"/>
              <a:gd name="T42" fmla="*/ 2147483647 w 131"/>
              <a:gd name="T43" fmla="*/ 2147483647 h 158"/>
              <a:gd name="T44" fmla="*/ 2147483647 w 131"/>
              <a:gd name="T45" fmla="*/ 2147483647 h 158"/>
              <a:gd name="T46" fmla="*/ 2147483647 w 131"/>
              <a:gd name="T47" fmla="*/ 2147483647 h 158"/>
              <a:gd name="T48" fmla="*/ 2147483647 w 131"/>
              <a:gd name="T49" fmla="*/ 2147483647 h 158"/>
              <a:gd name="T50" fmla="*/ 2147483647 w 131"/>
              <a:gd name="T51" fmla="*/ 2147483647 h 158"/>
              <a:gd name="T52" fmla="*/ 2147483647 w 131"/>
              <a:gd name="T53" fmla="*/ 2147483647 h 158"/>
              <a:gd name="T54" fmla="*/ 2147483647 w 131"/>
              <a:gd name="T55" fmla="*/ 2147483647 h 158"/>
              <a:gd name="T56" fmla="*/ 2147483647 w 131"/>
              <a:gd name="T57" fmla="*/ 2147483647 h 158"/>
              <a:gd name="T58" fmla="*/ 2147483647 w 131"/>
              <a:gd name="T59" fmla="*/ 2147483647 h 158"/>
              <a:gd name="T60" fmla="*/ 2147483647 w 131"/>
              <a:gd name="T61" fmla="*/ 2147483647 h 158"/>
              <a:gd name="T62" fmla="*/ 2147483647 w 131"/>
              <a:gd name="T63" fmla="*/ 2147483647 h 158"/>
              <a:gd name="T64" fmla="*/ 2147483647 w 13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8">
                <a:moveTo>
                  <a:pt x="0" y="79"/>
                </a:moveTo>
                <a:lnTo>
                  <a:pt x="1" y="97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6" y="147"/>
                </a:lnTo>
                <a:lnTo>
                  <a:pt x="38" y="152"/>
                </a:lnTo>
                <a:lnTo>
                  <a:pt x="50" y="157"/>
                </a:lnTo>
                <a:lnTo>
                  <a:pt x="65" y="158"/>
                </a:lnTo>
                <a:lnTo>
                  <a:pt x="80" y="157"/>
                </a:lnTo>
                <a:lnTo>
                  <a:pt x="93" y="152"/>
                </a:lnTo>
                <a:lnTo>
                  <a:pt x="104" y="147"/>
                </a:lnTo>
                <a:lnTo>
                  <a:pt x="114" y="137"/>
                </a:lnTo>
                <a:lnTo>
                  <a:pt x="121" y="127"/>
                </a:lnTo>
                <a:lnTo>
                  <a:pt x="126" y="113"/>
                </a:lnTo>
                <a:lnTo>
                  <a:pt x="129" y="97"/>
                </a:lnTo>
                <a:lnTo>
                  <a:pt x="131" y="79"/>
                </a:lnTo>
                <a:lnTo>
                  <a:pt x="129" y="62"/>
                </a:lnTo>
                <a:lnTo>
                  <a:pt x="126" y="45"/>
                </a:lnTo>
                <a:lnTo>
                  <a:pt x="121" y="31"/>
                </a:lnTo>
                <a:lnTo>
                  <a:pt x="114" y="21"/>
                </a:lnTo>
                <a:lnTo>
                  <a:pt x="104" y="12"/>
                </a:lnTo>
                <a:lnTo>
                  <a:pt x="93" y="6"/>
                </a:lnTo>
                <a:lnTo>
                  <a:pt x="80" y="1"/>
                </a:lnTo>
                <a:lnTo>
                  <a:pt x="65" y="0"/>
                </a:lnTo>
                <a:lnTo>
                  <a:pt x="50" y="1"/>
                </a:lnTo>
                <a:lnTo>
                  <a:pt x="38" y="6"/>
                </a:lnTo>
                <a:lnTo>
                  <a:pt x="26" y="12"/>
                </a:lnTo>
                <a:lnTo>
                  <a:pt x="17" y="21"/>
                </a:lnTo>
                <a:lnTo>
                  <a:pt x="9" y="31"/>
                </a:lnTo>
                <a:lnTo>
                  <a:pt x="4" y="45"/>
                </a:lnTo>
                <a:lnTo>
                  <a:pt x="1" y="62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4" y="66"/>
                </a:lnTo>
                <a:lnTo>
                  <a:pt x="26" y="55"/>
                </a:lnTo>
                <a:lnTo>
                  <a:pt x="29" y="45"/>
                </a:lnTo>
                <a:lnTo>
                  <a:pt x="34" y="37"/>
                </a:lnTo>
                <a:lnTo>
                  <a:pt x="40" y="30"/>
                </a:lnTo>
                <a:lnTo>
                  <a:pt x="47" y="26"/>
                </a:lnTo>
                <a:lnTo>
                  <a:pt x="56" y="23"/>
                </a:lnTo>
                <a:lnTo>
                  <a:pt x="65" y="22"/>
                </a:lnTo>
                <a:lnTo>
                  <a:pt x="75" y="23"/>
                </a:lnTo>
                <a:lnTo>
                  <a:pt x="83" y="26"/>
                </a:lnTo>
                <a:lnTo>
                  <a:pt x="89" y="30"/>
                </a:lnTo>
                <a:lnTo>
                  <a:pt x="96" y="37"/>
                </a:lnTo>
                <a:lnTo>
                  <a:pt x="100" y="45"/>
                </a:lnTo>
                <a:lnTo>
                  <a:pt x="103" y="55"/>
                </a:lnTo>
                <a:lnTo>
                  <a:pt x="105" y="66"/>
                </a:lnTo>
                <a:lnTo>
                  <a:pt x="106" y="79"/>
                </a:lnTo>
                <a:lnTo>
                  <a:pt x="105" y="92"/>
                </a:lnTo>
                <a:lnTo>
                  <a:pt x="103" y="104"/>
                </a:lnTo>
                <a:lnTo>
                  <a:pt x="100" y="114"/>
                </a:lnTo>
                <a:lnTo>
                  <a:pt x="96" y="121"/>
                </a:lnTo>
                <a:lnTo>
                  <a:pt x="89" y="128"/>
                </a:lnTo>
                <a:lnTo>
                  <a:pt x="83" y="133"/>
                </a:lnTo>
                <a:lnTo>
                  <a:pt x="75" y="135"/>
                </a:lnTo>
                <a:lnTo>
                  <a:pt x="65" y="136"/>
                </a:lnTo>
                <a:lnTo>
                  <a:pt x="56" y="135"/>
                </a:lnTo>
                <a:lnTo>
                  <a:pt x="47" y="133"/>
                </a:lnTo>
                <a:lnTo>
                  <a:pt x="40" y="128"/>
                </a:lnTo>
                <a:lnTo>
                  <a:pt x="34" y="121"/>
                </a:lnTo>
                <a:lnTo>
                  <a:pt x="29" y="114"/>
                </a:lnTo>
                <a:lnTo>
                  <a:pt x="26" y="104"/>
                </a:lnTo>
                <a:lnTo>
                  <a:pt x="24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5" name="Freeform 162"/>
          <p:cNvSpPr>
            <a:spLocks/>
          </p:cNvSpPr>
          <p:nvPr/>
        </p:nvSpPr>
        <p:spPr bwMode="auto">
          <a:xfrm>
            <a:off x="2357438" y="294640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6" name="Freeform 163"/>
          <p:cNvSpPr>
            <a:spLocks/>
          </p:cNvSpPr>
          <p:nvPr/>
        </p:nvSpPr>
        <p:spPr bwMode="auto">
          <a:xfrm>
            <a:off x="2419350" y="2947988"/>
            <a:ext cx="61913" cy="114300"/>
          </a:xfrm>
          <a:custGeom>
            <a:avLst/>
            <a:gdLst>
              <a:gd name="T0" fmla="*/ 2147483647 w 127"/>
              <a:gd name="T1" fmla="*/ 0 h 215"/>
              <a:gd name="T2" fmla="*/ 2147483647 w 127"/>
              <a:gd name="T3" fmla="*/ 2147483647 h 215"/>
              <a:gd name="T4" fmla="*/ 2147483647 w 127"/>
              <a:gd name="T5" fmla="*/ 0 h 215"/>
              <a:gd name="T6" fmla="*/ 0 w 127"/>
              <a:gd name="T7" fmla="*/ 0 h 215"/>
              <a:gd name="T8" fmla="*/ 2147483647 w 127"/>
              <a:gd name="T9" fmla="*/ 2147483647 h 215"/>
              <a:gd name="T10" fmla="*/ 2147483647 w 127"/>
              <a:gd name="T11" fmla="*/ 2147483647 h 215"/>
              <a:gd name="T12" fmla="*/ 2147483647 w 127"/>
              <a:gd name="T13" fmla="*/ 2147483647 h 215"/>
              <a:gd name="T14" fmla="*/ 2147483647 w 127"/>
              <a:gd name="T15" fmla="*/ 2147483647 h 215"/>
              <a:gd name="T16" fmla="*/ 2147483647 w 127"/>
              <a:gd name="T17" fmla="*/ 2147483647 h 215"/>
              <a:gd name="T18" fmla="*/ 2147483647 w 127"/>
              <a:gd name="T19" fmla="*/ 2147483647 h 215"/>
              <a:gd name="T20" fmla="*/ 2147483647 w 127"/>
              <a:gd name="T21" fmla="*/ 2147483647 h 215"/>
              <a:gd name="T22" fmla="*/ 1853748833 w 127"/>
              <a:gd name="T23" fmla="*/ 2147483647 h 215"/>
              <a:gd name="T24" fmla="*/ 1853748833 w 127"/>
              <a:gd name="T25" fmla="*/ 2147483647 h 215"/>
              <a:gd name="T26" fmla="*/ 2147483647 w 127"/>
              <a:gd name="T27" fmla="*/ 2147483647 h 215"/>
              <a:gd name="T28" fmla="*/ 2147483647 w 127"/>
              <a:gd name="T29" fmla="*/ 2147483647 h 215"/>
              <a:gd name="T30" fmla="*/ 2147483647 w 127"/>
              <a:gd name="T31" fmla="*/ 2147483647 h 215"/>
              <a:gd name="T32" fmla="*/ 2147483647 w 127"/>
              <a:gd name="T33" fmla="*/ 2147483647 h 215"/>
              <a:gd name="T34" fmla="*/ 2147483647 w 127"/>
              <a:gd name="T35" fmla="*/ 2147483647 h 215"/>
              <a:gd name="T36" fmla="*/ 2147483647 w 127"/>
              <a:gd name="T37" fmla="*/ 2147483647 h 215"/>
              <a:gd name="T38" fmla="*/ 2147483647 w 127"/>
              <a:gd name="T39" fmla="*/ 2147483647 h 215"/>
              <a:gd name="T40" fmla="*/ 2147483647 w 127"/>
              <a:gd name="T41" fmla="*/ 2147483647 h 215"/>
              <a:gd name="T42" fmla="*/ 2147483647 w 127"/>
              <a:gd name="T43" fmla="*/ 2147483647 h 215"/>
              <a:gd name="T44" fmla="*/ 2147483647 w 127"/>
              <a:gd name="T45" fmla="*/ 2147483647 h 215"/>
              <a:gd name="T46" fmla="*/ 2147483647 w 127"/>
              <a:gd name="T47" fmla="*/ 0 h 215"/>
              <a:gd name="T48" fmla="*/ 2147483647 w 127"/>
              <a:gd name="T49" fmla="*/ 0 h 21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127" h="215">
                <a:moveTo>
                  <a:pt x="102" y="0"/>
                </a:moveTo>
                <a:lnTo>
                  <a:pt x="64" y="123"/>
                </a:lnTo>
                <a:lnTo>
                  <a:pt x="25" y="0"/>
                </a:lnTo>
                <a:lnTo>
                  <a:pt x="0" y="0"/>
                </a:lnTo>
                <a:lnTo>
                  <a:pt x="52" y="160"/>
                </a:lnTo>
                <a:lnTo>
                  <a:pt x="46" y="177"/>
                </a:lnTo>
                <a:lnTo>
                  <a:pt x="43" y="183"/>
                </a:lnTo>
                <a:lnTo>
                  <a:pt x="40" y="188"/>
                </a:lnTo>
                <a:lnTo>
                  <a:pt x="35" y="189"/>
                </a:lnTo>
                <a:lnTo>
                  <a:pt x="28" y="190"/>
                </a:lnTo>
                <a:lnTo>
                  <a:pt x="22" y="189"/>
                </a:lnTo>
                <a:lnTo>
                  <a:pt x="16" y="188"/>
                </a:lnTo>
                <a:lnTo>
                  <a:pt x="16" y="212"/>
                </a:lnTo>
                <a:lnTo>
                  <a:pt x="22" y="214"/>
                </a:lnTo>
                <a:lnTo>
                  <a:pt x="29" y="215"/>
                </a:lnTo>
                <a:lnTo>
                  <a:pt x="38" y="215"/>
                </a:lnTo>
                <a:lnTo>
                  <a:pt x="44" y="212"/>
                </a:lnTo>
                <a:lnTo>
                  <a:pt x="50" y="210"/>
                </a:lnTo>
                <a:lnTo>
                  <a:pt x="55" y="205"/>
                </a:lnTo>
                <a:lnTo>
                  <a:pt x="59" y="200"/>
                </a:lnTo>
                <a:lnTo>
                  <a:pt x="63" y="193"/>
                </a:lnTo>
                <a:lnTo>
                  <a:pt x="66" y="184"/>
                </a:lnTo>
                <a:lnTo>
                  <a:pt x="69" y="175"/>
                </a:lnTo>
                <a:lnTo>
                  <a:pt x="127" y="0"/>
                </a:lnTo>
                <a:lnTo>
                  <a:pt x="102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7" name="Freeform 164"/>
          <p:cNvSpPr>
            <a:spLocks noEditPoints="1"/>
          </p:cNvSpPr>
          <p:nvPr/>
        </p:nvSpPr>
        <p:spPr bwMode="auto">
          <a:xfrm>
            <a:off x="2520950" y="2916238"/>
            <a:ext cx="82550" cy="120650"/>
          </a:xfrm>
          <a:custGeom>
            <a:avLst/>
            <a:gdLst>
              <a:gd name="T0" fmla="*/ 2147483647 w 178"/>
              <a:gd name="T1" fmla="*/ 2147483647 h 226"/>
              <a:gd name="T2" fmla="*/ 2147483647 w 178"/>
              <a:gd name="T3" fmla="*/ 2147483647 h 226"/>
              <a:gd name="T4" fmla="*/ 2147483647 w 178"/>
              <a:gd name="T5" fmla="*/ 2147483647 h 226"/>
              <a:gd name="T6" fmla="*/ 2147483647 w 178"/>
              <a:gd name="T7" fmla="*/ 2147483647 h 226"/>
              <a:gd name="T8" fmla="*/ 2147483647 w 178"/>
              <a:gd name="T9" fmla="*/ 2147483647 h 226"/>
              <a:gd name="T10" fmla="*/ 2147483647 w 178"/>
              <a:gd name="T11" fmla="*/ 2147483647 h 226"/>
              <a:gd name="T12" fmla="*/ 2147483647 w 178"/>
              <a:gd name="T13" fmla="*/ 2147483647 h 226"/>
              <a:gd name="T14" fmla="*/ 2147483647 w 178"/>
              <a:gd name="T15" fmla="*/ 2147483647 h 226"/>
              <a:gd name="T16" fmla="*/ 2147483647 w 178"/>
              <a:gd name="T17" fmla="*/ 2147483647 h 226"/>
              <a:gd name="T18" fmla="*/ 2147483647 w 178"/>
              <a:gd name="T19" fmla="*/ 2147483647 h 226"/>
              <a:gd name="T20" fmla="*/ 2147483647 w 178"/>
              <a:gd name="T21" fmla="*/ 2147483647 h 226"/>
              <a:gd name="T22" fmla="*/ 2147483647 w 178"/>
              <a:gd name="T23" fmla="*/ 1065027732 h 226"/>
              <a:gd name="T24" fmla="*/ 2147483647 w 178"/>
              <a:gd name="T25" fmla="*/ 304374859 h 226"/>
              <a:gd name="T26" fmla="*/ 2147483647 w 178"/>
              <a:gd name="T27" fmla="*/ 0 h 226"/>
              <a:gd name="T28" fmla="*/ 2147483647 w 178"/>
              <a:gd name="T29" fmla="*/ 304374859 h 226"/>
              <a:gd name="T30" fmla="*/ 2147483647 w 178"/>
              <a:gd name="T31" fmla="*/ 1065027732 h 226"/>
              <a:gd name="T32" fmla="*/ 2147483647 w 178"/>
              <a:gd name="T33" fmla="*/ 2147483647 h 226"/>
              <a:gd name="T34" fmla="*/ 2147483647 w 178"/>
              <a:gd name="T35" fmla="*/ 2147483647 h 226"/>
              <a:gd name="T36" fmla="*/ 1296699574 w 178"/>
              <a:gd name="T37" fmla="*/ 2147483647 h 226"/>
              <a:gd name="T38" fmla="*/ 598559383 w 178"/>
              <a:gd name="T39" fmla="*/ 2147483647 h 226"/>
              <a:gd name="T40" fmla="*/ 99795994 w 178"/>
              <a:gd name="T41" fmla="*/ 2147483647 h 226"/>
              <a:gd name="T42" fmla="*/ 0 w 178"/>
              <a:gd name="T43" fmla="*/ 2147483647 h 226"/>
              <a:gd name="T44" fmla="*/ 99795994 w 178"/>
              <a:gd name="T45" fmla="*/ 2147483647 h 226"/>
              <a:gd name="T46" fmla="*/ 598559383 w 178"/>
              <a:gd name="T47" fmla="*/ 2147483647 h 226"/>
              <a:gd name="T48" fmla="*/ 1296699574 w 178"/>
              <a:gd name="T49" fmla="*/ 2147483647 h 226"/>
              <a:gd name="T50" fmla="*/ 2147483647 w 178"/>
              <a:gd name="T51" fmla="*/ 2147483647 h 226"/>
              <a:gd name="T52" fmla="*/ 2147483647 w 178"/>
              <a:gd name="T53" fmla="*/ 2147483647 h 226"/>
              <a:gd name="T54" fmla="*/ 2147483647 w 178"/>
              <a:gd name="T55" fmla="*/ 2147483647 h 226"/>
              <a:gd name="T56" fmla="*/ 2147483647 w 178"/>
              <a:gd name="T57" fmla="*/ 2147483647 h 226"/>
              <a:gd name="T58" fmla="*/ 2147483647 w 178"/>
              <a:gd name="T59" fmla="*/ 2147483647 h 226"/>
              <a:gd name="T60" fmla="*/ 2147483647 w 178"/>
              <a:gd name="T61" fmla="*/ 2147483647 h 226"/>
              <a:gd name="T62" fmla="*/ 2147483647 w 178"/>
              <a:gd name="T63" fmla="*/ 2147483647 h 226"/>
              <a:gd name="T64" fmla="*/ 2147483647 w 178"/>
              <a:gd name="T65" fmla="*/ 2147483647 h 226"/>
              <a:gd name="T66" fmla="*/ 2147483647 w 178"/>
              <a:gd name="T67" fmla="*/ 2147483647 h 226"/>
              <a:gd name="T68" fmla="*/ 2147483647 w 178"/>
              <a:gd name="T69" fmla="*/ 2147483647 h 226"/>
              <a:gd name="T70" fmla="*/ 2147483647 w 178"/>
              <a:gd name="T71" fmla="*/ 2147483647 h 226"/>
              <a:gd name="T72" fmla="*/ 2147483647 w 178"/>
              <a:gd name="T73" fmla="*/ 2147483647 h 226"/>
              <a:gd name="T74" fmla="*/ 2147483647 w 178"/>
              <a:gd name="T75" fmla="*/ 2147483647 h 226"/>
              <a:gd name="T76" fmla="*/ 2147483647 w 178"/>
              <a:gd name="T77" fmla="*/ 2147483647 h 226"/>
              <a:gd name="T78" fmla="*/ 2147483647 w 178"/>
              <a:gd name="T79" fmla="*/ 2147483647 h 226"/>
              <a:gd name="T80" fmla="*/ 2147483647 w 178"/>
              <a:gd name="T81" fmla="*/ 2147483647 h 226"/>
              <a:gd name="T82" fmla="*/ 2147483647 w 178"/>
              <a:gd name="T83" fmla="*/ 2147483647 h 226"/>
              <a:gd name="T84" fmla="*/ 2147483647 w 178"/>
              <a:gd name="T85" fmla="*/ 2147483647 h 226"/>
              <a:gd name="T86" fmla="*/ 2147483647 w 178"/>
              <a:gd name="T87" fmla="*/ 2147483647 h 226"/>
              <a:gd name="T88" fmla="*/ 2147483647 w 178"/>
              <a:gd name="T89" fmla="*/ 2147483647 h 226"/>
              <a:gd name="T90" fmla="*/ 2147483647 w 178"/>
              <a:gd name="T91" fmla="*/ 2147483647 h 226"/>
              <a:gd name="T92" fmla="*/ 2147483647 w 178"/>
              <a:gd name="T93" fmla="*/ 2147483647 h 226"/>
              <a:gd name="T94" fmla="*/ 2147483647 w 178"/>
              <a:gd name="T95" fmla="*/ 2147483647 h 226"/>
              <a:gd name="T96" fmla="*/ 2147483647 w 178"/>
              <a:gd name="T97" fmla="*/ 2147483647 h 226"/>
              <a:gd name="T98" fmla="*/ 2147483647 w 178"/>
              <a:gd name="T99" fmla="*/ 2147483647 h 226"/>
              <a:gd name="T100" fmla="*/ 2147483647 w 178"/>
              <a:gd name="T101" fmla="*/ 2147483647 h 226"/>
              <a:gd name="T102" fmla="*/ 2147483647 w 178"/>
              <a:gd name="T103" fmla="*/ 2147483647 h 22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78" h="226">
                <a:moveTo>
                  <a:pt x="137" y="203"/>
                </a:moveTo>
                <a:lnTo>
                  <a:pt x="163" y="226"/>
                </a:lnTo>
                <a:lnTo>
                  <a:pt x="176" y="210"/>
                </a:lnTo>
                <a:lnTo>
                  <a:pt x="154" y="188"/>
                </a:lnTo>
                <a:lnTo>
                  <a:pt x="160" y="179"/>
                </a:lnTo>
                <a:lnTo>
                  <a:pt x="164" y="171"/>
                </a:lnTo>
                <a:lnTo>
                  <a:pt x="168" y="162"/>
                </a:lnTo>
                <a:lnTo>
                  <a:pt x="172" y="151"/>
                </a:lnTo>
                <a:lnTo>
                  <a:pt x="175" y="142"/>
                </a:lnTo>
                <a:lnTo>
                  <a:pt x="177" y="130"/>
                </a:lnTo>
                <a:lnTo>
                  <a:pt x="178" y="120"/>
                </a:lnTo>
                <a:lnTo>
                  <a:pt x="178" y="107"/>
                </a:lnTo>
                <a:lnTo>
                  <a:pt x="178" y="96"/>
                </a:lnTo>
                <a:lnTo>
                  <a:pt x="177" y="84"/>
                </a:lnTo>
                <a:lnTo>
                  <a:pt x="175" y="72"/>
                </a:lnTo>
                <a:lnTo>
                  <a:pt x="172" y="62"/>
                </a:lnTo>
                <a:lnTo>
                  <a:pt x="168" y="52"/>
                </a:lnTo>
                <a:lnTo>
                  <a:pt x="164" y="44"/>
                </a:lnTo>
                <a:lnTo>
                  <a:pt x="160" y="36"/>
                </a:lnTo>
                <a:lnTo>
                  <a:pt x="154" y="28"/>
                </a:lnTo>
                <a:lnTo>
                  <a:pt x="148" y="22"/>
                </a:lnTo>
                <a:lnTo>
                  <a:pt x="141" y="16"/>
                </a:lnTo>
                <a:lnTo>
                  <a:pt x="134" y="12"/>
                </a:lnTo>
                <a:lnTo>
                  <a:pt x="126" y="7"/>
                </a:lnTo>
                <a:lnTo>
                  <a:pt x="118" y="5"/>
                </a:lnTo>
                <a:lnTo>
                  <a:pt x="108" y="2"/>
                </a:lnTo>
                <a:lnTo>
                  <a:pt x="99" y="0"/>
                </a:lnTo>
                <a:lnTo>
                  <a:pt x="89" y="0"/>
                </a:lnTo>
                <a:lnTo>
                  <a:pt x="79" y="0"/>
                </a:lnTo>
                <a:lnTo>
                  <a:pt x="69" y="2"/>
                </a:lnTo>
                <a:lnTo>
                  <a:pt x="60" y="5"/>
                </a:lnTo>
                <a:lnTo>
                  <a:pt x="51" y="7"/>
                </a:lnTo>
                <a:lnTo>
                  <a:pt x="44" y="12"/>
                </a:lnTo>
                <a:lnTo>
                  <a:pt x="37" y="16"/>
                </a:lnTo>
                <a:lnTo>
                  <a:pt x="29" y="22"/>
                </a:lnTo>
                <a:lnTo>
                  <a:pt x="24" y="28"/>
                </a:lnTo>
                <a:lnTo>
                  <a:pt x="19" y="36"/>
                </a:lnTo>
                <a:lnTo>
                  <a:pt x="13" y="44"/>
                </a:lnTo>
                <a:lnTo>
                  <a:pt x="9" y="52"/>
                </a:lnTo>
                <a:lnTo>
                  <a:pt x="6" y="62"/>
                </a:lnTo>
                <a:lnTo>
                  <a:pt x="3" y="72"/>
                </a:lnTo>
                <a:lnTo>
                  <a:pt x="1" y="84"/>
                </a:lnTo>
                <a:lnTo>
                  <a:pt x="0" y="96"/>
                </a:lnTo>
                <a:lnTo>
                  <a:pt x="0" y="108"/>
                </a:lnTo>
                <a:lnTo>
                  <a:pt x="0" y="120"/>
                </a:lnTo>
                <a:lnTo>
                  <a:pt x="1" y="132"/>
                </a:lnTo>
                <a:lnTo>
                  <a:pt x="3" y="143"/>
                </a:lnTo>
                <a:lnTo>
                  <a:pt x="6" y="154"/>
                </a:lnTo>
                <a:lnTo>
                  <a:pt x="9" y="163"/>
                </a:lnTo>
                <a:lnTo>
                  <a:pt x="13" y="172"/>
                </a:lnTo>
                <a:lnTo>
                  <a:pt x="19" y="179"/>
                </a:lnTo>
                <a:lnTo>
                  <a:pt x="24" y="188"/>
                </a:lnTo>
                <a:lnTo>
                  <a:pt x="29" y="193"/>
                </a:lnTo>
                <a:lnTo>
                  <a:pt x="37" y="199"/>
                </a:lnTo>
                <a:lnTo>
                  <a:pt x="44" y="204"/>
                </a:lnTo>
                <a:lnTo>
                  <a:pt x="51" y="208"/>
                </a:lnTo>
                <a:lnTo>
                  <a:pt x="60" y="211"/>
                </a:lnTo>
                <a:lnTo>
                  <a:pt x="69" y="213"/>
                </a:lnTo>
                <a:lnTo>
                  <a:pt x="79" y="215"/>
                </a:lnTo>
                <a:lnTo>
                  <a:pt x="89" y="215"/>
                </a:lnTo>
                <a:lnTo>
                  <a:pt x="102" y="214"/>
                </a:lnTo>
                <a:lnTo>
                  <a:pt x="115" y="212"/>
                </a:lnTo>
                <a:lnTo>
                  <a:pt x="126" y="208"/>
                </a:lnTo>
                <a:lnTo>
                  <a:pt x="137" y="203"/>
                </a:lnTo>
                <a:close/>
                <a:moveTo>
                  <a:pt x="117" y="184"/>
                </a:moveTo>
                <a:lnTo>
                  <a:pt x="110" y="188"/>
                </a:lnTo>
                <a:lnTo>
                  <a:pt x="103" y="190"/>
                </a:lnTo>
                <a:lnTo>
                  <a:pt x="97" y="191"/>
                </a:lnTo>
                <a:lnTo>
                  <a:pt x="89" y="191"/>
                </a:lnTo>
                <a:lnTo>
                  <a:pt x="76" y="190"/>
                </a:lnTo>
                <a:lnTo>
                  <a:pt x="63" y="185"/>
                </a:lnTo>
                <a:lnTo>
                  <a:pt x="52" y="178"/>
                </a:lnTo>
                <a:lnTo>
                  <a:pt x="43" y="169"/>
                </a:lnTo>
                <a:lnTo>
                  <a:pt x="36" y="157"/>
                </a:lnTo>
                <a:lnTo>
                  <a:pt x="30" y="143"/>
                </a:lnTo>
                <a:lnTo>
                  <a:pt x="27" y="127"/>
                </a:lnTo>
                <a:lnTo>
                  <a:pt x="26" y="108"/>
                </a:lnTo>
                <a:lnTo>
                  <a:pt x="27" y="89"/>
                </a:lnTo>
                <a:lnTo>
                  <a:pt x="30" y="72"/>
                </a:lnTo>
                <a:lnTo>
                  <a:pt x="36" y="58"/>
                </a:lnTo>
                <a:lnTo>
                  <a:pt x="43" y="47"/>
                </a:lnTo>
                <a:lnTo>
                  <a:pt x="52" y="37"/>
                </a:lnTo>
                <a:lnTo>
                  <a:pt x="63" y="30"/>
                </a:lnTo>
                <a:lnTo>
                  <a:pt x="76" y="26"/>
                </a:lnTo>
                <a:lnTo>
                  <a:pt x="89" y="24"/>
                </a:lnTo>
                <a:lnTo>
                  <a:pt x="103" y="26"/>
                </a:lnTo>
                <a:lnTo>
                  <a:pt x="115" y="30"/>
                </a:lnTo>
                <a:lnTo>
                  <a:pt x="126" y="37"/>
                </a:lnTo>
                <a:lnTo>
                  <a:pt x="135" y="47"/>
                </a:lnTo>
                <a:lnTo>
                  <a:pt x="142" y="58"/>
                </a:lnTo>
                <a:lnTo>
                  <a:pt x="147" y="72"/>
                </a:lnTo>
                <a:lnTo>
                  <a:pt x="151" y="89"/>
                </a:lnTo>
                <a:lnTo>
                  <a:pt x="152" y="108"/>
                </a:lnTo>
                <a:lnTo>
                  <a:pt x="152" y="118"/>
                </a:lnTo>
                <a:lnTo>
                  <a:pt x="151" y="127"/>
                </a:lnTo>
                <a:lnTo>
                  <a:pt x="148" y="136"/>
                </a:lnTo>
                <a:lnTo>
                  <a:pt x="147" y="144"/>
                </a:lnTo>
                <a:lnTo>
                  <a:pt x="144" y="153"/>
                </a:lnTo>
                <a:lnTo>
                  <a:pt x="141" y="160"/>
                </a:lnTo>
                <a:lnTo>
                  <a:pt x="138" y="165"/>
                </a:lnTo>
                <a:lnTo>
                  <a:pt x="134" y="171"/>
                </a:lnTo>
                <a:lnTo>
                  <a:pt x="108" y="149"/>
                </a:lnTo>
                <a:lnTo>
                  <a:pt x="96" y="165"/>
                </a:lnTo>
                <a:lnTo>
                  <a:pt x="117" y="18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28" name="Rectangle 165"/>
          <p:cNvSpPr>
            <a:spLocks noChangeArrowheads="1"/>
          </p:cNvSpPr>
          <p:nvPr/>
        </p:nvSpPr>
        <p:spPr bwMode="auto">
          <a:xfrm>
            <a:off x="2619375" y="3011488"/>
            <a:ext cx="11113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29" name="Freeform 166"/>
          <p:cNvSpPr>
            <a:spLocks/>
          </p:cNvSpPr>
          <p:nvPr/>
        </p:nvSpPr>
        <p:spPr bwMode="auto">
          <a:xfrm>
            <a:off x="1357313" y="3116263"/>
            <a:ext cx="33337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4" y="18"/>
                </a:lnTo>
                <a:lnTo>
                  <a:pt x="40" y="23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7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0" name="Freeform 167"/>
          <p:cNvSpPr>
            <a:spLocks/>
          </p:cNvSpPr>
          <p:nvPr/>
        </p:nvSpPr>
        <p:spPr bwMode="auto">
          <a:xfrm>
            <a:off x="1425575" y="3116263"/>
            <a:ext cx="30163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1916086117 w 67"/>
              <a:gd name="T19" fmla="*/ 2147483647 h 199"/>
              <a:gd name="T20" fmla="*/ 1003645013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3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5" y="18"/>
                </a:lnTo>
                <a:lnTo>
                  <a:pt x="41" y="23"/>
                </a:lnTo>
                <a:lnTo>
                  <a:pt x="35" y="29"/>
                </a:lnTo>
                <a:lnTo>
                  <a:pt x="28" y="34"/>
                </a:lnTo>
                <a:lnTo>
                  <a:pt x="21" y="36"/>
                </a:lnTo>
                <a:lnTo>
                  <a:pt x="11" y="37"/>
                </a:lnTo>
                <a:lnTo>
                  <a:pt x="0" y="39"/>
                </a:lnTo>
                <a:lnTo>
                  <a:pt x="0" y="60"/>
                </a:lnTo>
                <a:lnTo>
                  <a:pt x="43" y="60"/>
                </a:lnTo>
                <a:lnTo>
                  <a:pt x="43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1" name="Freeform 168"/>
          <p:cNvSpPr>
            <a:spLocks/>
          </p:cNvSpPr>
          <p:nvPr/>
        </p:nvSpPr>
        <p:spPr bwMode="auto">
          <a:xfrm>
            <a:off x="2028825" y="3111500"/>
            <a:ext cx="50800" cy="112713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456920011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40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8"/>
                </a:lnTo>
                <a:lnTo>
                  <a:pt x="14" y="196"/>
                </a:lnTo>
                <a:lnTo>
                  <a:pt x="21" y="203"/>
                </a:lnTo>
                <a:lnTo>
                  <a:pt x="30" y="208"/>
                </a:lnTo>
                <a:lnTo>
                  <a:pt x="42" y="211"/>
                </a:lnTo>
                <a:lnTo>
                  <a:pt x="55" y="212"/>
                </a:lnTo>
                <a:lnTo>
                  <a:pt x="67" y="211"/>
                </a:lnTo>
                <a:lnTo>
                  <a:pt x="79" y="208"/>
                </a:lnTo>
                <a:lnTo>
                  <a:pt x="87" y="204"/>
                </a:lnTo>
                <a:lnTo>
                  <a:pt x="96" y="197"/>
                </a:lnTo>
                <a:lnTo>
                  <a:pt x="101" y="188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9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6" y="178"/>
                </a:lnTo>
                <a:lnTo>
                  <a:pt x="69" y="183"/>
                </a:lnTo>
                <a:lnTo>
                  <a:pt x="63" y="185"/>
                </a:lnTo>
                <a:lnTo>
                  <a:pt x="54" y="186"/>
                </a:lnTo>
                <a:lnTo>
                  <a:pt x="46" y="186"/>
                </a:lnTo>
                <a:lnTo>
                  <a:pt x="40" y="184"/>
                </a:lnTo>
                <a:lnTo>
                  <a:pt x="35" y="182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8"/>
                </a:lnTo>
                <a:lnTo>
                  <a:pt x="24" y="140"/>
                </a:lnTo>
                <a:lnTo>
                  <a:pt x="0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2" name="Freeform 169"/>
          <p:cNvSpPr>
            <a:spLocks noEditPoints="1"/>
          </p:cNvSpPr>
          <p:nvPr/>
        </p:nvSpPr>
        <p:spPr bwMode="auto">
          <a:xfrm>
            <a:off x="2092325" y="3138488"/>
            <a:ext cx="60325" cy="84137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29961759 h 159"/>
              <a:gd name="T52" fmla="*/ 2147483647 w 129"/>
              <a:gd name="T53" fmla="*/ 444382530 h 159"/>
              <a:gd name="T54" fmla="*/ 2147483647 w 129"/>
              <a:gd name="T55" fmla="*/ 0 h 159"/>
              <a:gd name="T56" fmla="*/ 2147483647 w 129"/>
              <a:gd name="T57" fmla="*/ 592789615 h 159"/>
              <a:gd name="T58" fmla="*/ 2147468055 w 129"/>
              <a:gd name="T59" fmla="*/ 1926216603 h 159"/>
              <a:gd name="T60" fmla="*/ 1022562060 w 129"/>
              <a:gd name="T61" fmla="*/ 2147483647 h 159"/>
              <a:gd name="T62" fmla="*/ 613624965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124905995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124905995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8"/>
                </a:lnTo>
                <a:lnTo>
                  <a:pt x="87" y="115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5" y="134"/>
                </a:lnTo>
                <a:lnTo>
                  <a:pt x="58" y="136"/>
                </a:lnTo>
                <a:lnTo>
                  <a:pt x="48" y="137"/>
                </a:lnTo>
                <a:lnTo>
                  <a:pt x="43" y="137"/>
                </a:lnTo>
                <a:lnTo>
                  <a:pt x="38" y="136"/>
                </a:lnTo>
                <a:lnTo>
                  <a:pt x="34" y="133"/>
                </a:lnTo>
                <a:lnTo>
                  <a:pt x="30" y="131"/>
                </a:lnTo>
                <a:lnTo>
                  <a:pt x="27" y="127"/>
                </a:lnTo>
                <a:lnTo>
                  <a:pt x="26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8"/>
                </a:lnTo>
                <a:lnTo>
                  <a:pt x="25" y="103"/>
                </a:lnTo>
                <a:lnTo>
                  <a:pt x="27" y="99"/>
                </a:lnTo>
                <a:lnTo>
                  <a:pt x="29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7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5" y="156"/>
                </a:lnTo>
                <a:lnTo>
                  <a:pt x="110" y="158"/>
                </a:lnTo>
                <a:lnTo>
                  <a:pt x="116" y="158"/>
                </a:lnTo>
                <a:lnTo>
                  <a:pt x="121" y="156"/>
                </a:lnTo>
                <a:lnTo>
                  <a:pt x="129" y="155"/>
                </a:lnTo>
                <a:lnTo>
                  <a:pt x="129" y="136"/>
                </a:lnTo>
                <a:lnTo>
                  <a:pt x="122" y="137"/>
                </a:lnTo>
                <a:lnTo>
                  <a:pt x="118" y="136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6" y="18"/>
                </a:lnTo>
                <a:lnTo>
                  <a:pt x="101" y="11"/>
                </a:lnTo>
                <a:lnTo>
                  <a:pt x="94" y="6"/>
                </a:lnTo>
                <a:lnTo>
                  <a:pt x="84" y="3"/>
                </a:lnTo>
                <a:lnTo>
                  <a:pt x="74" y="2"/>
                </a:lnTo>
                <a:lnTo>
                  <a:pt x="61" y="0"/>
                </a:lnTo>
                <a:lnTo>
                  <a:pt x="48" y="2"/>
                </a:lnTo>
                <a:lnTo>
                  <a:pt x="38" y="4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0" y="28"/>
                </a:lnTo>
                <a:lnTo>
                  <a:pt x="7" y="38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4"/>
                </a:lnTo>
                <a:lnTo>
                  <a:pt x="30" y="38"/>
                </a:lnTo>
                <a:lnTo>
                  <a:pt x="33" y="33"/>
                </a:lnTo>
                <a:lnTo>
                  <a:pt x="37" y="30"/>
                </a:lnTo>
                <a:lnTo>
                  <a:pt x="41" y="26"/>
                </a:lnTo>
                <a:lnTo>
                  <a:pt x="46" y="24"/>
                </a:lnTo>
                <a:lnTo>
                  <a:pt x="53" y="23"/>
                </a:lnTo>
                <a:lnTo>
                  <a:pt x="60" y="23"/>
                </a:lnTo>
                <a:lnTo>
                  <a:pt x="67" y="23"/>
                </a:lnTo>
                <a:lnTo>
                  <a:pt x="74" y="24"/>
                </a:lnTo>
                <a:lnTo>
                  <a:pt x="79" y="26"/>
                </a:lnTo>
                <a:lnTo>
                  <a:pt x="83" y="28"/>
                </a:lnTo>
                <a:lnTo>
                  <a:pt x="86" y="31"/>
                </a:lnTo>
                <a:lnTo>
                  <a:pt x="88" y="35"/>
                </a:lnTo>
                <a:lnTo>
                  <a:pt x="91" y="39"/>
                </a:lnTo>
                <a:lnTo>
                  <a:pt x="91" y="45"/>
                </a:lnTo>
                <a:lnTo>
                  <a:pt x="91" y="51"/>
                </a:lnTo>
                <a:lnTo>
                  <a:pt x="90" y="55"/>
                </a:lnTo>
                <a:lnTo>
                  <a:pt x="88" y="58"/>
                </a:lnTo>
                <a:lnTo>
                  <a:pt x="84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7" y="66"/>
                </a:lnTo>
                <a:lnTo>
                  <a:pt x="36" y="68"/>
                </a:lnTo>
                <a:lnTo>
                  <a:pt x="26" y="71"/>
                </a:lnTo>
                <a:lnTo>
                  <a:pt x="18" y="75"/>
                </a:lnTo>
                <a:lnTo>
                  <a:pt x="11" y="81"/>
                </a:lnTo>
                <a:lnTo>
                  <a:pt x="6" y="87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1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8"/>
                </a:lnTo>
                <a:lnTo>
                  <a:pt x="44" y="159"/>
                </a:lnTo>
                <a:lnTo>
                  <a:pt x="58" y="158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3" name="Freeform 170"/>
          <p:cNvSpPr>
            <a:spLocks/>
          </p:cNvSpPr>
          <p:nvPr/>
        </p:nvSpPr>
        <p:spPr bwMode="auto">
          <a:xfrm>
            <a:off x="2165350" y="3138488"/>
            <a:ext cx="88900" cy="82550"/>
          </a:xfrm>
          <a:custGeom>
            <a:avLst/>
            <a:gdLst>
              <a:gd name="T0" fmla="*/ 2147483647 w 189"/>
              <a:gd name="T1" fmla="*/ 2147483647 h 155"/>
              <a:gd name="T2" fmla="*/ 2147483647 w 189"/>
              <a:gd name="T3" fmla="*/ 2147483647 h 155"/>
              <a:gd name="T4" fmla="*/ 2147483647 w 189"/>
              <a:gd name="T5" fmla="*/ 2147483647 h 155"/>
              <a:gd name="T6" fmla="*/ 2147483647 w 189"/>
              <a:gd name="T7" fmla="*/ 2147483647 h 155"/>
              <a:gd name="T8" fmla="*/ 2147483647 w 189"/>
              <a:gd name="T9" fmla="*/ 906236563 h 155"/>
              <a:gd name="T10" fmla="*/ 2147483647 w 189"/>
              <a:gd name="T11" fmla="*/ 0 h 155"/>
              <a:gd name="T12" fmla="*/ 2147483647 w 189"/>
              <a:gd name="T13" fmla="*/ 906236563 h 155"/>
              <a:gd name="T14" fmla="*/ 2147483647 w 189"/>
              <a:gd name="T15" fmla="*/ 2147483647 h 155"/>
              <a:gd name="T16" fmla="*/ 2147483647 w 189"/>
              <a:gd name="T17" fmla="*/ 1963937996 h 155"/>
              <a:gd name="T18" fmla="*/ 2147483647 w 189"/>
              <a:gd name="T19" fmla="*/ 906236563 h 155"/>
              <a:gd name="T20" fmla="*/ 2147483647 w 189"/>
              <a:gd name="T21" fmla="*/ 302078677 h 155"/>
              <a:gd name="T22" fmla="*/ 2147483647 w 189"/>
              <a:gd name="T23" fmla="*/ 0 h 155"/>
              <a:gd name="T24" fmla="*/ 2147483647 w 189"/>
              <a:gd name="T25" fmla="*/ 302078677 h 155"/>
              <a:gd name="T26" fmla="*/ 2147483647 w 189"/>
              <a:gd name="T27" fmla="*/ 906236563 h 155"/>
              <a:gd name="T28" fmla="*/ 2147483647 w 189"/>
              <a:gd name="T29" fmla="*/ 2114835668 h 155"/>
              <a:gd name="T30" fmla="*/ 2147483647 w 189"/>
              <a:gd name="T31" fmla="*/ 2147483647 h 155"/>
              <a:gd name="T32" fmla="*/ 0 w 189"/>
              <a:gd name="T33" fmla="*/ 604157886 h 155"/>
              <a:gd name="T34" fmla="*/ 2147483647 w 189"/>
              <a:gd name="T35" fmla="*/ 2147483647 h 155"/>
              <a:gd name="T36" fmla="*/ 2147483647 w 189"/>
              <a:gd name="T37" fmla="*/ 2147483647 h 155"/>
              <a:gd name="T38" fmla="*/ 2147483647 w 189"/>
              <a:gd name="T39" fmla="*/ 2147483647 h 155"/>
              <a:gd name="T40" fmla="*/ 2147483647 w 189"/>
              <a:gd name="T41" fmla="*/ 2147483647 h 155"/>
              <a:gd name="T42" fmla="*/ 2147483647 w 189"/>
              <a:gd name="T43" fmla="*/ 2147483647 h 155"/>
              <a:gd name="T44" fmla="*/ 2147483647 w 189"/>
              <a:gd name="T45" fmla="*/ 2147483647 h 155"/>
              <a:gd name="T46" fmla="*/ 2147483647 w 189"/>
              <a:gd name="T47" fmla="*/ 2147483647 h 155"/>
              <a:gd name="T48" fmla="*/ 2147483647 w 189"/>
              <a:gd name="T49" fmla="*/ 2147483647 h 155"/>
              <a:gd name="T50" fmla="*/ 2147483647 w 189"/>
              <a:gd name="T51" fmla="*/ 2147483647 h 155"/>
              <a:gd name="T52" fmla="*/ 2147483647 w 189"/>
              <a:gd name="T53" fmla="*/ 2147483647 h 155"/>
              <a:gd name="T54" fmla="*/ 2147483647 w 189"/>
              <a:gd name="T55" fmla="*/ 2147483647 h 155"/>
              <a:gd name="T56" fmla="*/ 2147483647 w 189"/>
              <a:gd name="T57" fmla="*/ 2147483647 h 155"/>
              <a:gd name="T58" fmla="*/ 2147483647 w 189"/>
              <a:gd name="T59" fmla="*/ 2147483647 h 155"/>
              <a:gd name="T60" fmla="*/ 2147483647 w 189"/>
              <a:gd name="T61" fmla="*/ 2147483647 h 155"/>
              <a:gd name="T62" fmla="*/ 2147483647 w 189"/>
              <a:gd name="T63" fmla="*/ 2147483647 h 155"/>
              <a:gd name="T64" fmla="*/ 2147483647 w 189"/>
              <a:gd name="T65" fmla="*/ 2147483647 h 155"/>
              <a:gd name="T66" fmla="*/ 2147483647 w 189"/>
              <a:gd name="T67" fmla="*/ 2147483647 h 155"/>
              <a:gd name="T68" fmla="*/ 2147483647 w 189"/>
              <a:gd name="T69" fmla="*/ 2147483647 h 155"/>
              <a:gd name="T70" fmla="*/ 2147483647 w 189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89" h="155">
                <a:moveTo>
                  <a:pt x="166" y="155"/>
                </a:moveTo>
                <a:lnTo>
                  <a:pt x="189" y="155"/>
                </a:lnTo>
                <a:lnTo>
                  <a:pt x="189" y="64"/>
                </a:lnTo>
                <a:lnTo>
                  <a:pt x="189" y="60"/>
                </a:lnTo>
                <a:lnTo>
                  <a:pt x="189" y="48"/>
                </a:lnTo>
                <a:lnTo>
                  <a:pt x="188" y="39"/>
                </a:lnTo>
                <a:lnTo>
                  <a:pt x="187" y="30"/>
                </a:lnTo>
                <a:lnTo>
                  <a:pt x="184" y="21"/>
                </a:lnTo>
                <a:lnTo>
                  <a:pt x="178" y="12"/>
                </a:lnTo>
                <a:lnTo>
                  <a:pt x="169" y="6"/>
                </a:lnTo>
                <a:lnTo>
                  <a:pt x="159" y="2"/>
                </a:lnTo>
                <a:lnTo>
                  <a:pt x="146" y="0"/>
                </a:lnTo>
                <a:lnTo>
                  <a:pt x="133" y="2"/>
                </a:lnTo>
                <a:lnTo>
                  <a:pt x="121" y="6"/>
                </a:lnTo>
                <a:lnTo>
                  <a:pt x="111" y="13"/>
                </a:lnTo>
                <a:lnTo>
                  <a:pt x="102" y="24"/>
                </a:lnTo>
                <a:lnTo>
                  <a:pt x="99" y="18"/>
                </a:lnTo>
                <a:lnTo>
                  <a:pt x="95" y="13"/>
                </a:lnTo>
                <a:lnTo>
                  <a:pt x="90" y="10"/>
                </a:lnTo>
                <a:lnTo>
                  <a:pt x="86" y="6"/>
                </a:lnTo>
                <a:lnTo>
                  <a:pt x="82" y="4"/>
                </a:lnTo>
                <a:lnTo>
                  <a:pt x="77" y="2"/>
                </a:lnTo>
                <a:lnTo>
                  <a:pt x="70" y="0"/>
                </a:lnTo>
                <a:lnTo>
                  <a:pt x="64" y="0"/>
                </a:lnTo>
                <a:lnTo>
                  <a:pt x="58" y="0"/>
                </a:lnTo>
                <a:lnTo>
                  <a:pt x="51" y="2"/>
                </a:lnTo>
                <a:lnTo>
                  <a:pt x="45" y="4"/>
                </a:lnTo>
                <a:lnTo>
                  <a:pt x="40" y="6"/>
                </a:lnTo>
                <a:lnTo>
                  <a:pt x="34" y="10"/>
                </a:lnTo>
                <a:lnTo>
                  <a:pt x="30" y="14"/>
                </a:lnTo>
                <a:lnTo>
                  <a:pt x="26" y="19"/>
                </a:lnTo>
                <a:lnTo>
                  <a:pt x="22" y="25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6"/>
                </a:lnTo>
                <a:lnTo>
                  <a:pt x="24" y="56"/>
                </a:lnTo>
                <a:lnTo>
                  <a:pt x="25" y="47"/>
                </a:lnTo>
                <a:lnTo>
                  <a:pt x="28" y="40"/>
                </a:lnTo>
                <a:lnTo>
                  <a:pt x="32" y="34"/>
                </a:lnTo>
                <a:lnTo>
                  <a:pt x="38" y="30"/>
                </a:lnTo>
                <a:lnTo>
                  <a:pt x="43" y="26"/>
                </a:lnTo>
                <a:lnTo>
                  <a:pt x="50" y="24"/>
                </a:lnTo>
                <a:lnTo>
                  <a:pt x="58" y="23"/>
                </a:lnTo>
                <a:lnTo>
                  <a:pt x="65" y="24"/>
                </a:lnTo>
                <a:lnTo>
                  <a:pt x="70" y="25"/>
                </a:lnTo>
                <a:lnTo>
                  <a:pt x="75" y="28"/>
                </a:lnTo>
                <a:lnTo>
                  <a:pt x="78" y="32"/>
                </a:lnTo>
                <a:lnTo>
                  <a:pt x="81" y="38"/>
                </a:lnTo>
                <a:lnTo>
                  <a:pt x="82" y="45"/>
                </a:lnTo>
                <a:lnTo>
                  <a:pt x="83" y="53"/>
                </a:lnTo>
                <a:lnTo>
                  <a:pt x="83" y="62"/>
                </a:lnTo>
                <a:lnTo>
                  <a:pt x="83" y="155"/>
                </a:lnTo>
                <a:lnTo>
                  <a:pt x="106" y="155"/>
                </a:lnTo>
                <a:lnTo>
                  <a:pt x="106" y="66"/>
                </a:lnTo>
                <a:lnTo>
                  <a:pt x="107" y="56"/>
                </a:lnTo>
                <a:lnTo>
                  <a:pt x="108" y="47"/>
                </a:lnTo>
                <a:lnTo>
                  <a:pt x="111" y="40"/>
                </a:lnTo>
                <a:lnTo>
                  <a:pt x="116" y="34"/>
                </a:lnTo>
                <a:lnTo>
                  <a:pt x="121" y="30"/>
                </a:lnTo>
                <a:lnTo>
                  <a:pt x="126" y="25"/>
                </a:lnTo>
                <a:lnTo>
                  <a:pt x="134" y="24"/>
                </a:lnTo>
                <a:lnTo>
                  <a:pt x="141" y="23"/>
                </a:lnTo>
                <a:lnTo>
                  <a:pt x="148" y="24"/>
                </a:lnTo>
                <a:lnTo>
                  <a:pt x="154" y="25"/>
                </a:lnTo>
                <a:lnTo>
                  <a:pt x="158" y="28"/>
                </a:lnTo>
                <a:lnTo>
                  <a:pt x="161" y="32"/>
                </a:lnTo>
                <a:lnTo>
                  <a:pt x="164" y="38"/>
                </a:lnTo>
                <a:lnTo>
                  <a:pt x="165" y="45"/>
                </a:lnTo>
                <a:lnTo>
                  <a:pt x="166" y="53"/>
                </a:lnTo>
                <a:lnTo>
                  <a:pt x="166" y="62"/>
                </a:lnTo>
                <a:lnTo>
                  <a:pt x="166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4" name="Freeform 171"/>
          <p:cNvSpPr>
            <a:spLocks noEditPoints="1"/>
          </p:cNvSpPr>
          <p:nvPr/>
        </p:nvSpPr>
        <p:spPr bwMode="auto">
          <a:xfrm>
            <a:off x="2266950" y="3138488"/>
            <a:ext cx="57150" cy="84137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088917 h 159"/>
              <a:gd name="T24" fmla="*/ 2147483647 w 123"/>
              <a:gd name="T25" fmla="*/ 296254844 h 159"/>
              <a:gd name="T26" fmla="*/ 2147483647 w 123"/>
              <a:gd name="T27" fmla="*/ 296254844 h 159"/>
              <a:gd name="T28" fmla="*/ 2147483647 w 123"/>
              <a:gd name="T29" fmla="*/ 1778088917 h 159"/>
              <a:gd name="T30" fmla="*/ 902830610 w 123"/>
              <a:gd name="T31" fmla="*/ 2147483647 h 159"/>
              <a:gd name="T32" fmla="*/ 100386530 w 123"/>
              <a:gd name="T33" fmla="*/ 2147483647 h 159"/>
              <a:gd name="T34" fmla="*/ 100386530 w 123"/>
              <a:gd name="T35" fmla="*/ 2147483647 h 159"/>
              <a:gd name="T36" fmla="*/ 90283061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8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9"/>
                </a:lnTo>
                <a:lnTo>
                  <a:pt x="82" y="131"/>
                </a:lnTo>
                <a:lnTo>
                  <a:pt x="77" y="133"/>
                </a:lnTo>
                <a:lnTo>
                  <a:pt x="71" y="136"/>
                </a:lnTo>
                <a:lnTo>
                  <a:pt x="63" y="136"/>
                </a:lnTo>
                <a:lnTo>
                  <a:pt x="55" y="134"/>
                </a:lnTo>
                <a:lnTo>
                  <a:pt x="47" y="132"/>
                </a:lnTo>
                <a:lnTo>
                  <a:pt x="41" y="129"/>
                </a:lnTo>
                <a:lnTo>
                  <a:pt x="35" y="123"/>
                </a:lnTo>
                <a:lnTo>
                  <a:pt x="30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4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2"/>
                </a:lnTo>
                <a:lnTo>
                  <a:pt x="61" y="0"/>
                </a:lnTo>
                <a:lnTo>
                  <a:pt x="48" y="2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8"/>
                </a:lnTo>
                <a:lnTo>
                  <a:pt x="61" y="159"/>
                </a:lnTo>
                <a:lnTo>
                  <a:pt x="73" y="158"/>
                </a:lnTo>
                <a:lnTo>
                  <a:pt x="84" y="155"/>
                </a:lnTo>
                <a:lnTo>
                  <a:pt x="94" y="151"/>
                </a:lnTo>
                <a:lnTo>
                  <a:pt x="102" y="145"/>
                </a:lnTo>
                <a:lnTo>
                  <a:pt x="108" y="138"/>
                </a:lnTo>
                <a:lnTo>
                  <a:pt x="115" y="129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4"/>
                </a:lnTo>
                <a:lnTo>
                  <a:pt x="62" y="23"/>
                </a:lnTo>
                <a:lnTo>
                  <a:pt x="71" y="24"/>
                </a:lnTo>
                <a:lnTo>
                  <a:pt x="78" y="25"/>
                </a:lnTo>
                <a:lnTo>
                  <a:pt x="84" y="30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5" name="Freeform 172"/>
          <p:cNvSpPr>
            <a:spLocks/>
          </p:cNvSpPr>
          <p:nvPr/>
        </p:nvSpPr>
        <p:spPr bwMode="auto">
          <a:xfrm>
            <a:off x="2330450" y="3138488"/>
            <a:ext cx="53975" cy="84137"/>
          </a:xfrm>
          <a:custGeom>
            <a:avLst/>
            <a:gdLst>
              <a:gd name="T0" fmla="*/ 111942704 w 112"/>
              <a:gd name="T1" fmla="*/ 2147483647 h 159"/>
              <a:gd name="T2" fmla="*/ 1007253017 w 112"/>
              <a:gd name="T3" fmla="*/ 2147483647 h 159"/>
              <a:gd name="T4" fmla="*/ 2147483647 w 112"/>
              <a:gd name="T5" fmla="*/ 2147483647 h 159"/>
              <a:gd name="T6" fmla="*/ 2147483647 w 112"/>
              <a:gd name="T7" fmla="*/ 2147483647 h 159"/>
              <a:gd name="T8" fmla="*/ 2147483647 w 112"/>
              <a:gd name="T9" fmla="*/ 2147483647 h 159"/>
              <a:gd name="T10" fmla="*/ 2147483647 w 112"/>
              <a:gd name="T11" fmla="*/ 2147483647 h 159"/>
              <a:gd name="T12" fmla="*/ 2147483647 w 112"/>
              <a:gd name="T13" fmla="*/ 2147483647 h 159"/>
              <a:gd name="T14" fmla="*/ 2147483647 w 112"/>
              <a:gd name="T15" fmla="*/ 2147483647 h 159"/>
              <a:gd name="T16" fmla="*/ 2147483647 w 112"/>
              <a:gd name="T17" fmla="*/ 2147483647 h 159"/>
              <a:gd name="T18" fmla="*/ 2147483647 w 112"/>
              <a:gd name="T19" fmla="*/ 2147483647 h 159"/>
              <a:gd name="T20" fmla="*/ 2147483647 w 112"/>
              <a:gd name="T21" fmla="*/ 2147483647 h 159"/>
              <a:gd name="T22" fmla="*/ 2147483647 w 112"/>
              <a:gd name="T23" fmla="*/ 2147483647 h 159"/>
              <a:gd name="T24" fmla="*/ 2147483647 w 112"/>
              <a:gd name="T25" fmla="*/ 2147483647 h 159"/>
              <a:gd name="T26" fmla="*/ 2147483647 w 112"/>
              <a:gd name="T27" fmla="*/ 2147483647 h 159"/>
              <a:gd name="T28" fmla="*/ 2147483647 w 112"/>
              <a:gd name="T29" fmla="*/ 2147483647 h 159"/>
              <a:gd name="T30" fmla="*/ 2147483647 w 112"/>
              <a:gd name="T31" fmla="*/ 2147483647 h 159"/>
              <a:gd name="T32" fmla="*/ 2147483647 w 112"/>
              <a:gd name="T33" fmla="*/ 2147483647 h 159"/>
              <a:gd name="T34" fmla="*/ 2147483647 w 112"/>
              <a:gd name="T35" fmla="*/ 2147483647 h 159"/>
              <a:gd name="T36" fmla="*/ 2147483647 w 112"/>
              <a:gd name="T37" fmla="*/ 2147483647 h 159"/>
              <a:gd name="T38" fmla="*/ 2147483647 w 112"/>
              <a:gd name="T39" fmla="*/ 2147483647 h 159"/>
              <a:gd name="T40" fmla="*/ 2147483647 w 112"/>
              <a:gd name="T41" fmla="*/ 2147483647 h 159"/>
              <a:gd name="T42" fmla="*/ 2147483647 w 112"/>
              <a:gd name="T43" fmla="*/ 2147483647 h 159"/>
              <a:gd name="T44" fmla="*/ 2147483647 w 112"/>
              <a:gd name="T45" fmla="*/ 2147483647 h 159"/>
              <a:gd name="T46" fmla="*/ 2147483647 w 112"/>
              <a:gd name="T47" fmla="*/ 2147483647 h 159"/>
              <a:gd name="T48" fmla="*/ 2147483647 w 112"/>
              <a:gd name="T49" fmla="*/ 2147483647 h 159"/>
              <a:gd name="T50" fmla="*/ 2147483647 w 112"/>
              <a:gd name="T51" fmla="*/ 2147483647 h 159"/>
              <a:gd name="T52" fmla="*/ 2147483647 w 112"/>
              <a:gd name="T53" fmla="*/ 2147483647 h 159"/>
              <a:gd name="T54" fmla="*/ 2147483647 w 112"/>
              <a:gd name="T55" fmla="*/ 1037172145 h 159"/>
              <a:gd name="T56" fmla="*/ 2147483647 w 112"/>
              <a:gd name="T57" fmla="*/ 296254844 h 159"/>
              <a:gd name="T58" fmla="*/ 2147483647 w 112"/>
              <a:gd name="T59" fmla="*/ 296254844 h 159"/>
              <a:gd name="T60" fmla="*/ 2147483647 w 112"/>
              <a:gd name="T61" fmla="*/ 1037172145 h 159"/>
              <a:gd name="T62" fmla="*/ 1231138907 w 112"/>
              <a:gd name="T63" fmla="*/ 2147483647 h 159"/>
              <a:gd name="T64" fmla="*/ 447771299 w 112"/>
              <a:gd name="T65" fmla="*/ 2147483647 h 159"/>
              <a:gd name="T66" fmla="*/ 447771299 w 112"/>
              <a:gd name="T67" fmla="*/ 2147483647 h 159"/>
              <a:gd name="T68" fmla="*/ 1007253017 w 112"/>
              <a:gd name="T69" fmla="*/ 2147483647 h 159"/>
              <a:gd name="T70" fmla="*/ 2014738801 w 112"/>
              <a:gd name="T71" fmla="*/ 2147483647 h 159"/>
              <a:gd name="T72" fmla="*/ 2147483647 w 112"/>
              <a:gd name="T73" fmla="*/ 2147483647 h 159"/>
              <a:gd name="T74" fmla="*/ 2147483647 w 112"/>
              <a:gd name="T75" fmla="*/ 2147483647 h 159"/>
              <a:gd name="T76" fmla="*/ 2147483647 w 112"/>
              <a:gd name="T77" fmla="*/ 2147483647 h 159"/>
              <a:gd name="T78" fmla="*/ 2147483647 w 112"/>
              <a:gd name="T79" fmla="*/ 2147483647 h 159"/>
              <a:gd name="T80" fmla="*/ 2147483647 w 112"/>
              <a:gd name="T81" fmla="*/ 2147483647 h 159"/>
              <a:gd name="T82" fmla="*/ 2147483647 w 112"/>
              <a:gd name="T83" fmla="*/ 2147483647 h 159"/>
              <a:gd name="T84" fmla="*/ 2147483647 w 112"/>
              <a:gd name="T85" fmla="*/ 2147483647 h 159"/>
              <a:gd name="T86" fmla="*/ 2147483647 w 112"/>
              <a:gd name="T87" fmla="*/ 2147483647 h 159"/>
              <a:gd name="T88" fmla="*/ 2147483647 w 112"/>
              <a:gd name="T89" fmla="*/ 2147483647 h 159"/>
              <a:gd name="T90" fmla="*/ 2147483647 w 112"/>
              <a:gd name="T91" fmla="*/ 2147483647 h 159"/>
              <a:gd name="T92" fmla="*/ 2147483647 w 112"/>
              <a:gd name="T93" fmla="*/ 2147483647 h 159"/>
              <a:gd name="T94" fmla="*/ 2147483647 w 112"/>
              <a:gd name="T95" fmla="*/ 2147483647 h 159"/>
              <a:gd name="T96" fmla="*/ 2147483647 w 112"/>
              <a:gd name="T97" fmla="*/ 2147483647 h 159"/>
              <a:gd name="T98" fmla="*/ 2147483647 w 112"/>
              <a:gd name="T99" fmla="*/ 2147483647 h 159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2" h="159">
                <a:moveTo>
                  <a:pt x="0" y="106"/>
                </a:moveTo>
                <a:lnTo>
                  <a:pt x="1" y="118"/>
                </a:lnTo>
                <a:lnTo>
                  <a:pt x="3" y="129"/>
                </a:lnTo>
                <a:lnTo>
                  <a:pt x="9" y="138"/>
                </a:lnTo>
                <a:lnTo>
                  <a:pt x="14" y="145"/>
                </a:lnTo>
                <a:lnTo>
                  <a:pt x="22" y="151"/>
                </a:lnTo>
                <a:lnTo>
                  <a:pt x="32" y="155"/>
                </a:lnTo>
                <a:lnTo>
                  <a:pt x="42" y="158"/>
                </a:lnTo>
                <a:lnTo>
                  <a:pt x="55" y="159"/>
                </a:lnTo>
                <a:lnTo>
                  <a:pt x="68" y="158"/>
                </a:lnTo>
                <a:lnTo>
                  <a:pt x="79" y="155"/>
                </a:lnTo>
                <a:lnTo>
                  <a:pt x="89" y="152"/>
                </a:lnTo>
                <a:lnTo>
                  <a:pt x="97" y="146"/>
                </a:lnTo>
                <a:lnTo>
                  <a:pt x="103" y="139"/>
                </a:lnTo>
                <a:lnTo>
                  <a:pt x="108" y="131"/>
                </a:lnTo>
                <a:lnTo>
                  <a:pt x="111" y="120"/>
                </a:lnTo>
                <a:lnTo>
                  <a:pt x="112" y="110"/>
                </a:lnTo>
                <a:lnTo>
                  <a:pt x="111" y="101"/>
                </a:lnTo>
                <a:lnTo>
                  <a:pt x="110" y="94"/>
                </a:lnTo>
                <a:lnTo>
                  <a:pt x="107" y="87"/>
                </a:lnTo>
                <a:lnTo>
                  <a:pt x="101" y="82"/>
                </a:lnTo>
                <a:lnTo>
                  <a:pt x="96" y="77"/>
                </a:lnTo>
                <a:lnTo>
                  <a:pt x="89" y="74"/>
                </a:lnTo>
                <a:lnTo>
                  <a:pt x="80" y="70"/>
                </a:lnTo>
                <a:lnTo>
                  <a:pt x="71" y="68"/>
                </a:lnTo>
                <a:lnTo>
                  <a:pt x="48" y="62"/>
                </a:lnTo>
                <a:lnTo>
                  <a:pt x="42" y="60"/>
                </a:lnTo>
                <a:lnTo>
                  <a:pt x="38" y="59"/>
                </a:lnTo>
                <a:lnTo>
                  <a:pt x="34" y="58"/>
                </a:lnTo>
                <a:lnTo>
                  <a:pt x="31" y="55"/>
                </a:lnTo>
                <a:lnTo>
                  <a:pt x="29" y="53"/>
                </a:lnTo>
                <a:lnTo>
                  <a:pt x="26" y="51"/>
                </a:lnTo>
                <a:lnTo>
                  <a:pt x="25" y="47"/>
                </a:lnTo>
                <a:lnTo>
                  <a:pt x="25" y="44"/>
                </a:lnTo>
                <a:lnTo>
                  <a:pt x="25" y="39"/>
                </a:lnTo>
                <a:lnTo>
                  <a:pt x="28" y="34"/>
                </a:lnTo>
                <a:lnTo>
                  <a:pt x="30" y="31"/>
                </a:lnTo>
                <a:lnTo>
                  <a:pt x="33" y="28"/>
                </a:lnTo>
                <a:lnTo>
                  <a:pt x="37" y="26"/>
                </a:lnTo>
                <a:lnTo>
                  <a:pt x="42" y="24"/>
                </a:lnTo>
                <a:lnTo>
                  <a:pt x="48" y="23"/>
                </a:lnTo>
                <a:lnTo>
                  <a:pt x="55" y="23"/>
                </a:lnTo>
                <a:lnTo>
                  <a:pt x="61" y="23"/>
                </a:lnTo>
                <a:lnTo>
                  <a:pt x="68" y="24"/>
                </a:lnTo>
                <a:lnTo>
                  <a:pt x="73" y="26"/>
                </a:lnTo>
                <a:lnTo>
                  <a:pt x="77" y="30"/>
                </a:lnTo>
                <a:lnTo>
                  <a:pt x="81" y="33"/>
                </a:lnTo>
                <a:lnTo>
                  <a:pt x="83" y="37"/>
                </a:lnTo>
                <a:lnTo>
                  <a:pt x="86" y="41"/>
                </a:lnTo>
                <a:lnTo>
                  <a:pt x="87" y="47"/>
                </a:lnTo>
                <a:lnTo>
                  <a:pt x="109" y="47"/>
                </a:lnTo>
                <a:lnTo>
                  <a:pt x="108" y="37"/>
                </a:lnTo>
                <a:lnTo>
                  <a:pt x="104" y="27"/>
                </a:lnTo>
                <a:lnTo>
                  <a:pt x="100" y="19"/>
                </a:lnTo>
                <a:lnTo>
                  <a:pt x="94" y="13"/>
                </a:lnTo>
                <a:lnTo>
                  <a:pt x="87" y="7"/>
                </a:lnTo>
                <a:lnTo>
                  <a:pt x="77" y="4"/>
                </a:lnTo>
                <a:lnTo>
                  <a:pt x="67" y="2"/>
                </a:lnTo>
                <a:lnTo>
                  <a:pt x="55" y="0"/>
                </a:lnTo>
                <a:lnTo>
                  <a:pt x="43" y="2"/>
                </a:lnTo>
                <a:lnTo>
                  <a:pt x="33" y="4"/>
                </a:lnTo>
                <a:lnTo>
                  <a:pt x="24" y="7"/>
                </a:lnTo>
                <a:lnTo>
                  <a:pt x="17" y="12"/>
                </a:lnTo>
                <a:lnTo>
                  <a:pt x="11" y="19"/>
                </a:lnTo>
                <a:lnTo>
                  <a:pt x="6" y="26"/>
                </a:lnTo>
                <a:lnTo>
                  <a:pt x="4" y="34"/>
                </a:lnTo>
                <a:lnTo>
                  <a:pt x="3" y="44"/>
                </a:lnTo>
                <a:lnTo>
                  <a:pt x="4" y="53"/>
                </a:lnTo>
                <a:lnTo>
                  <a:pt x="5" y="60"/>
                </a:lnTo>
                <a:lnTo>
                  <a:pt x="9" y="67"/>
                </a:lnTo>
                <a:lnTo>
                  <a:pt x="13" y="71"/>
                </a:lnTo>
                <a:lnTo>
                  <a:pt x="18" y="76"/>
                </a:lnTo>
                <a:lnTo>
                  <a:pt x="24" y="80"/>
                </a:lnTo>
                <a:lnTo>
                  <a:pt x="33" y="83"/>
                </a:lnTo>
                <a:lnTo>
                  <a:pt x="41" y="85"/>
                </a:lnTo>
                <a:lnTo>
                  <a:pt x="69" y="94"/>
                </a:lnTo>
                <a:lnTo>
                  <a:pt x="73" y="95"/>
                </a:lnTo>
                <a:lnTo>
                  <a:pt x="78" y="96"/>
                </a:lnTo>
                <a:lnTo>
                  <a:pt x="81" y="98"/>
                </a:lnTo>
                <a:lnTo>
                  <a:pt x="84" y="99"/>
                </a:lnTo>
                <a:lnTo>
                  <a:pt x="87" y="103"/>
                </a:lnTo>
                <a:lnTo>
                  <a:pt x="89" y="105"/>
                </a:lnTo>
                <a:lnTo>
                  <a:pt x="90" y="109"/>
                </a:lnTo>
                <a:lnTo>
                  <a:pt x="90" y="113"/>
                </a:lnTo>
                <a:lnTo>
                  <a:pt x="89" y="118"/>
                </a:lnTo>
                <a:lnTo>
                  <a:pt x="88" y="123"/>
                </a:lnTo>
                <a:lnTo>
                  <a:pt x="84" y="127"/>
                </a:lnTo>
                <a:lnTo>
                  <a:pt x="81" y="130"/>
                </a:lnTo>
                <a:lnTo>
                  <a:pt x="76" y="133"/>
                </a:lnTo>
                <a:lnTo>
                  <a:pt x="71" y="136"/>
                </a:lnTo>
                <a:lnTo>
                  <a:pt x="64" y="137"/>
                </a:lnTo>
                <a:lnTo>
                  <a:pt x="57" y="137"/>
                </a:lnTo>
                <a:lnTo>
                  <a:pt x="50" y="137"/>
                </a:lnTo>
                <a:lnTo>
                  <a:pt x="42" y="134"/>
                </a:lnTo>
                <a:lnTo>
                  <a:pt x="36" y="132"/>
                </a:lnTo>
                <a:lnTo>
                  <a:pt x="32" y="129"/>
                </a:lnTo>
                <a:lnTo>
                  <a:pt x="28" y="125"/>
                </a:lnTo>
                <a:lnTo>
                  <a:pt x="24" y="119"/>
                </a:lnTo>
                <a:lnTo>
                  <a:pt x="22" y="113"/>
                </a:lnTo>
                <a:lnTo>
                  <a:pt x="21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6" name="Freeform 173"/>
          <p:cNvSpPr>
            <a:spLocks noEditPoints="1"/>
          </p:cNvSpPr>
          <p:nvPr/>
        </p:nvSpPr>
        <p:spPr bwMode="auto">
          <a:xfrm>
            <a:off x="2432050" y="3111500"/>
            <a:ext cx="65088" cy="109538"/>
          </a:xfrm>
          <a:custGeom>
            <a:avLst/>
            <a:gdLst>
              <a:gd name="T0" fmla="*/ 2147483647 w 143"/>
              <a:gd name="T1" fmla="*/ 2147483647 h 207"/>
              <a:gd name="T2" fmla="*/ 2147483647 w 143"/>
              <a:gd name="T3" fmla="*/ 2147483647 h 207"/>
              <a:gd name="T4" fmla="*/ 2147483647 w 143"/>
              <a:gd name="T5" fmla="*/ 2147483647 h 207"/>
              <a:gd name="T6" fmla="*/ 2147483647 w 143"/>
              <a:gd name="T7" fmla="*/ 2147483647 h 207"/>
              <a:gd name="T8" fmla="*/ 2147483647 w 143"/>
              <a:gd name="T9" fmla="*/ 2147483647 h 207"/>
              <a:gd name="T10" fmla="*/ 2147483647 w 143"/>
              <a:gd name="T11" fmla="*/ 2147483647 h 207"/>
              <a:gd name="T12" fmla="*/ 2147483647 w 143"/>
              <a:gd name="T13" fmla="*/ 2147483647 h 207"/>
              <a:gd name="T14" fmla="*/ 2147483647 w 143"/>
              <a:gd name="T15" fmla="*/ 2147483647 h 207"/>
              <a:gd name="T16" fmla="*/ 2147483647 w 143"/>
              <a:gd name="T17" fmla="*/ 2147483647 h 207"/>
              <a:gd name="T18" fmla="*/ 2147483647 w 143"/>
              <a:gd name="T19" fmla="*/ 2147483647 h 207"/>
              <a:gd name="T20" fmla="*/ 2147483647 w 143"/>
              <a:gd name="T21" fmla="*/ 2147483647 h 207"/>
              <a:gd name="T22" fmla="*/ 2147483647 w 143"/>
              <a:gd name="T23" fmla="*/ 2147483647 h 207"/>
              <a:gd name="T24" fmla="*/ 2147483647 w 143"/>
              <a:gd name="T25" fmla="*/ 2147483647 h 207"/>
              <a:gd name="T26" fmla="*/ 2147483647 w 143"/>
              <a:gd name="T27" fmla="*/ 2147483647 h 207"/>
              <a:gd name="T28" fmla="*/ 2147483647 w 143"/>
              <a:gd name="T29" fmla="*/ 2147483647 h 207"/>
              <a:gd name="T30" fmla="*/ 2147483647 w 143"/>
              <a:gd name="T31" fmla="*/ 2147483647 h 207"/>
              <a:gd name="T32" fmla="*/ 2147483647 w 143"/>
              <a:gd name="T33" fmla="*/ 2147483647 h 207"/>
              <a:gd name="T34" fmla="*/ 2147483647 w 143"/>
              <a:gd name="T35" fmla="*/ 2147483647 h 207"/>
              <a:gd name="T36" fmla="*/ 2147483647 w 143"/>
              <a:gd name="T37" fmla="*/ 2147483647 h 207"/>
              <a:gd name="T38" fmla="*/ 2147483647 w 143"/>
              <a:gd name="T39" fmla="*/ 2147483647 h 207"/>
              <a:gd name="T40" fmla="*/ 2147483647 w 143"/>
              <a:gd name="T41" fmla="*/ 2147483647 h 207"/>
              <a:gd name="T42" fmla="*/ 2147483647 w 143"/>
              <a:gd name="T43" fmla="*/ 2147483647 h 207"/>
              <a:gd name="T44" fmla="*/ 2147483647 w 143"/>
              <a:gd name="T45" fmla="*/ 2147483647 h 207"/>
              <a:gd name="T46" fmla="*/ 2147483647 w 143"/>
              <a:gd name="T47" fmla="*/ 2147483647 h 207"/>
              <a:gd name="T48" fmla="*/ 2147483647 w 143"/>
              <a:gd name="T49" fmla="*/ 2147483647 h 207"/>
              <a:gd name="T50" fmla="*/ 2147483647 w 143"/>
              <a:gd name="T51" fmla="*/ 2147483647 h 207"/>
              <a:gd name="T52" fmla="*/ 2147483647 w 143"/>
              <a:gd name="T53" fmla="*/ 2147483647 h 207"/>
              <a:gd name="T54" fmla="*/ 2147483647 w 143"/>
              <a:gd name="T55" fmla="*/ 2147483647 h 207"/>
              <a:gd name="T56" fmla="*/ 2147483647 w 143"/>
              <a:gd name="T57" fmla="*/ 2147483647 h 207"/>
              <a:gd name="T58" fmla="*/ 2147483647 w 143"/>
              <a:gd name="T59" fmla="*/ 2147483647 h 207"/>
              <a:gd name="T60" fmla="*/ 2147483647 w 143"/>
              <a:gd name="T61" fmla="*/ 2147483647 h 207"/>
              <a:gd name="T62" fmla="*/ 2147483647 w 143"/>
              <a:gd name="T63" fmla="*/ 2147483647 h 207"/>
              <a:gd name="T64" fmla="*/ 2147483647 w 143"/>
              <a:gd name="T65" fmla="*/ 2147483647 h 207"/>
              <a:gd name="T66" fmla="*/ 2147483647 w 143"/>
              <a:gd name="T67" fmla="*/ 2147483647 h 207"/>
              <a:gd name="T68" fmla="*/ 2147483647 w 143"/>
              <a:gd name="T69" fmla="*/ 1926256951 h 207"/>
              <a:gd name="T70" fmla="*/ 2147483647 w 143"/>
              <a:gd name="T71" fmla="*/ 592802193 h 207"/>
              <a:gd name="T72" fmla="*/ 2147483647 w 143"/>
              <a:gd name="T73" fmla="*/ 0 h 207"/>
              <a:gd name="T74" fmla="*/ 0 w 143"/>
              <a:gd name="T75" fmla="*/ 2147483647 h 207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3" h="207">
                <a:moveTo>
                  <a:pt x="25" y="182"/>
                </a:moveTo>
                <a:lnTo>
                  <a:pt x="25" y="111"/>
                </a:lnTo>
                <a:lnTo>
                  <a:pt x="75" y="111"/>
                </a:lnTo>
                <a:lnTo>
                  <a:pt x="84" y="111"/>
                </a:lnTo>
                <a:lnTo>
                  <a:pt x="94" y="113"/>
                </a:lnTo>
                <a:lnTo>
                  <a:pt x="101" y="115"/>
                </a:lnTo>
                <a:lnTo>
                  <a:pt x="107" y="119"/>
                </a:lnTo>
                <a:lnTo>
                  <a:pt x="111" y="123"/>
                </a:lnTo>
                <a:lnTo>
                  <a:pt x="115" y="129"/>
                </a:lnTo>
                <a:lnTo>
                  <a:pt x="116" y="136"/>
                </a:lnTo>
                <a:lnTo>
                  <a:pt x="117" y="146"/>
                </a:lnTo>
                <a:lnTo>
                  <a:pt x="116" y="154"/>
                </a:lnTo>
                <a:lnTo>
                  <a:pt x="115" y="161"/>
                </a:lnTo>
                <a:lnTo>
                  <a:pt x="112" y="168"/>
                </a:lnTo>
                <a:lnTo>
                  <a:pt x="108" y="172"/>
                </a:lnTo>
                <a:lnTo>
                  <a:pt x="101" y="176"/>
                </a:lnTo>
                <a:lnTo>
                  <a:pt x="95" y="179"/>
                </a:lnTo>
                <a:lnTo>
                  <a:pt x="86" y="181"/>
                </a:lnTo>
                <a:lnTo>
                  <a:pt x="78" y="182"/>
                </a:lnTo>
                <a:lnTo>
                  <a:pt x="25" y="182"/>
                </a:lnTo>
                <a:close/>
                <a:moveTo>
                  <a:pt x="25" y="87"/>
                </a:moveTo>
                <a:lnTo>
                  <a:pt x="25" y="23"/>
                </a:lnTo>
                <a:lnTo>
                  <a:pt x="73" y="23"/>
                </a:lnTo>
                <a:lnTo>
                  <a:pt x="81" y="23"/>
                </a:lnTo>
                <a:lnTo>
                  <a:pt x="89" y="26"/>
                </a:lnTo>
                <a:lnTo>
                  <a:pt x="96" y="28"/>
                </a:lnTo>
                <a:lnTo>
                  <a:pt x="100" y="31"/>
                </a:lnTo>
                <a:lnTo>
                  <a:pt x="104" y="35"/>
                </a:lnTo>
                <a:lnTo>
                  <a:pt x="108" y="41"/>
                </a:lnTo>
                <a:lnTo>
                  <a:pt x="109" y="47"/>
                </a:lnTo>
                <a:lnTo>
                  <a:pt x="110" y="55"/>
                </a:lnTo>
                <a:lnTo>
                  <a:pt x="109" y="63"/>
                </a:lnTo>
                <a:lnTo>
                  <a:pt x="108" y="70"/>
                </a:lnTo>
                <a:lnTo>
                  <a:pt x="104" y="75"/>
                </a:lnTo>
                <a:lnTo>
                  <a:pt x="100" y="79"/>
                </a:lnTo>
                <a:lnTo>
                  <a:pt x="95" y="83"/>
                </a:lnTo>
                <a:lnTo>
                  <a:pt x="88" y="85"/>
                </a:lnTo>
                <a:lnTo>
                  <a:pt x="80" y="87"/>
                </a:lnTo>
                <a:lnTo>
                  <a:pt x="71" y="87"/>
                </a:lnTo>
                <a:lnTo>
                  <a:pt x="25" y="87"/>
                </a:lnTo>
                <a:close/>
                <a:moveTo>
                  <a:pt x="0" y="207"/>
                </a:moveTo>
                <a:lnTo>
                  <a:pt x="80" y="207"/>
                </a:lnTo>
                <a:lnTo>
                  <a:pt x="95" y="206"/>
                </a:lnTo>
                <a:lnTo>
                  <a:pt x="107" y="203"/>
                </a:lnTo>
                <a:lnTo>
                  <a:pt x="118" y="198"/>
                </a:lnTo>
                <a:lnTo>
                  <a:pt x="127" y="190"/>
                </a:lnTo>
                <a:lnTo>
                  <a:pt x="134" y="182"/>
                </a:lnTo>
                <a:lnTo>
                  <a:pt x="139" y="171"/>
                </a:lnTo>
                <a:lnTo>
                  <a:pt x="142" y="158"/>
                </a:lnTo>
                <a:lnTo>
                  <a:pt x="143" y="146"/>
                </a:lnTo>
                <a:lnTo>
                  <a:pt x="142" y="136"/>
                </a:lnTo>
                <a:lnTo>
                  <a:pt x="141" y="127"/>
                </a:lnTo>
                <a:lnTo>
                  <a:pt x="138" y="119"/>
                </a:lnTo>
                <a:lnTo>
                  <a:pt x="134" y="112"/>
                </a:lnTo>
                <a:lnTo>
                  <a:pt x="129" y="106"/>
                </a:lnTo>
                <a:lnTo>
                  <a:pt x="123" y="101"/>
                </a:lnTo>
                <a:lnTo>
                  <a:pt x="116" y="98"/>
                </a:lnTo>
                <a:lnTo>
                  <a:pt x="109" y="96"/>
                </a:lnTo>
                <a:lnTo>
                  <a:pt x="115" y="92"/>
                </a:lnTo>
                <a:lnTo>
                  <a:pt x="120" y="89"/>
                </a:lnTo>
                <a:lnTo>
                  <a:pt x="124" y="84"/>
                </a:lnTo>
                <a:lnTo>
                  <a:pt x="129" y="78"/>
                </a:lnTo>
                <a:lnTo>
                  <a:pt x="131" y="72"/>
                </a:lnTo>
                <a:lnTo>
                  <a:pt x="133" y="65"/>
                </a:lnTo>
                <a:lnTo>
                  <a:pt x="135" y="58"/>
                </a:lnTo>
                <a:lnTo>
                  <a:pt x="135" y="51"/>
                </a:lnTo>
                <a:lnTo>
                  <a:pt x="134" y="38"/>
                </a:lnTo>
                <a:lnTo>
                  <a:pt x="132" y="28"/>
                </a:lnTo>
                <a:lnTo>
                  <a:pt x="127" y="20"/>
                </a:lnTo>
                <a:lnTo>
                  <a:pt x="120" y="13"/>
                </a:lnTo>
                <a:lnTo>
                  <a:pt x="112" y="7"/>
                </a:lnTo>
                <a:lnTo>
                  <a:pt x="102" y="4"/>
                </a:lnTo>
                <a:lnTo>
                  <a:pt x="90" y="1"/>
                </a:lnTo>
                <a:lnTo>
                  <a:pt x="7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7" name="Rectangle 174"/>
          <p:cNvSpPr>
            <a:spLocks noChangeArrowheads="1"/>
          </p:cNvSpPr>
          <p:nvPr/>
        </p:nvSpPr>
        <p:spPr bwMode="auto">
          <a:xfrm>
            <a:off x="2513013" y="3205163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38" name="Freeform 175"/>
          <p:cNvSpPr>
            <a:spLocks/>
          </p:cNvSpPr>
          <p:nvPr/>
        </p:nvSpPr>
        <p:spPr bwMode="auto">
          <a:xfrm>
            <a:off x="1357313" y="3308350"/>
            <a:ext cx="33337" cy="106363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374105735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9"/>
                </a:lnTo>
                <a:lnTo>
                  <a:pt x="44" y="17"/>
                </a:lnTo>
                <a:lnTo>
                  <a:pt x="40" y="23"/>
                </a:lnTo>
                <a:lnTo>
                  <a:pt x="35" y="29"/>
                </a:lnTo>
                <a:lnTo>
                  <a:pt x="28" y="33"/>
                </a:lnTo>
                <a:lnTo>
                  <a:pt x="20" y="36"/>
                </a:lnTo>
                <a:lnTo>
                  <a:pt x="11" y="37"/>
                </a:lnTo>
                <a:lnTo>
                  <a:pt x="0" y="38"/>
                </a:lnTo>
                <a:lnTo>
                  <a:pt x="0" y="59"/>
                </a:lnTo>
                <a:lnTo>
                  <a:pt x="42" y="59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39" name="Freeform 176"/>
          <p:cNvSpPr>
            <a:spLocks/>
          </p:cNvSpPr>
          <p:nvPr/>
        </p:nvSpPr>
        <p:spPr bwMode="auto">
          <a:xfrm>
            <a:off x="1416050" y="3308350"/>
            <a:ext cx="60325" cy="106363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374105735 h 199"/>
              <a:gd name="T26" fmla="*/ 2147483647 w 124"/>
              <a:gd name="T27" fmla="*/ 152551266 h 199"/>
              <a:gd name="T28" fmla="*/ 2147483647 w 124"/>
              <a:gd name="T29" fmla="*/ 152551266 h 199"/>
              <a:gd name="T30" fmla="*/ 2147483647 w 124"/>
              <a:gd name="T31" fmla="*/ 1526942418 h 199"/>
              <a:gd name="T32" fmla="*/ 1496728926 w 124"/>
              <a:gd name="T33" fmla="*/ 2147483647 h 199"/>
              <a:gd name="T34" fmla="*/ 575591960 w 124"/>
              <a:gd name="T35" fmla="*/ 2147483647 h 199"/>
              <a:gd name="T36" fmla="*/ 4605682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921136966 w 124"/>
              <a:gd name="T69" fmla="*/ 2147483647 h 199"/>
              <a:gd name="T70" fmla="*/ 115023721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4"/>
                </a:lnTo>
                <a:lnTo>
                  <a:pt x="26" y="174"/>
                </a:lnTo>
                <a:lnTo>
                  <a:pt x="29" y="167"/>
                </a:lnTo>
                <a:lnTo>
                  <a:pt x="32" y="162"/>
                </a:lnTo>
                <a:lnTo>
                  <a:pt x="35" y="156"/>
                </a:lnTo>
                <a:lnTo>
                  <a:pt x="41" y="150"/>
                </a:lnTo>
                <a:lnTo>
                  <a:pt x="47" y="145"/>
                </a:lnTo>
                <a:lnTo>
                  <a:pt x="53" y="139"/>
                </a:lnTo>
                <a:lnTo>
                  <a:pt x="61" y="135"/>
                </a:lnTo>
                <a:lnTo>
                  <a:pt x="69" y="130"/>
                </a:lnTo>
                <a:lnTo>
                  <a:pt x="85" y="122"/>
                </a:lnTo>
                <a:lnTo>
                  <a:pt x="95" y="115"/>
                </a:lnTo>
                <a:lnTo>
                  <a:pt x="102" y="109"/>
                </a:lnTo>
                <a:lnTo>
                  <a:pt x="109" y="102"/>
                </a:lnTo>
                <a:lnTo>
                  <a:pt x="115" y="95"/>
                </a:lnTo>
                <a:lnTo>
                  <a:pt x="119" y="87"/>
                </a:lnTo>
                <a:lnTo>
                  <a:pt x="122" y="78"/>
                </a:lnTo>
                <a:lnTo>
                  <a:pt x="123" y="68"/>
                </a:lnTo>
                <a:lnTo>
                  <a:pt x="124" y="59"/>
                </a:lnTo>
                <a:lnTo>
                  <a:pt x="123" y="46"/>
                </a:lnTo>
                <a:lnTo>
                  <a:pt x="120" y="35"/>
                </a:lnTo>
                <a:lnTo>
                  <a:pt x="115" y="24"/>
                </a:lnTo>
                <a:lnTo>
                  <a:pt x="107" y="16"/>
                </a:lnTo>
                <a:lnTo>
                  <a:pt x="99" y="9"/>
                </a:lnTo>
                <a:lnTo>
                  <a:pt x="89" y="4"/>
                </a:lnTo>
                <a:lnTo>
                  <a:pt x="78" y="1"/>
                </a:lnTo>
                <a:lnTo>
                  <a:pt x="64" y="0"/>
                </a:lnTo>
                <a:lnTo>
                  <a:pt x="51" y="1"/>
                </a:lnTo>
                <a:lnTo>
                  <a:pt x="40" y="4"/>
                </a:lnTo>
                <a:lnTo>
                  <a:pt x="29" y="10"/>
                </a:lnTo>
                <a:lnTo>
                  <a:pt x="21" y="18"/>
                </a:lnTo>
                <a:lnTo>
                  <a:pt x="13" y="28"/>
                </a:lnTo>
                <a:lnTo>
                  <a:pt x="8" y="39"/>
                </a:lnTo>
                <a:lnTo>
                  <a:pt x="5" y="53"/>
                </a:lnTo>
                <a:lnTo>
                  <a:pt x="4" y="68"/>
                </a:lnTo>
                <a:lnTo>
                  <a:pt x="4" y="72"/>
                </a:lnTo>
                <a:lnTo>
                  <a:pt x="28" y="72"/>
                </a:lnTo>
                <a:lnTo>
                  <a:pt x="28" y="70"/>
                </a:lnTo>
                <a:lnTo>
                  <a:pt x="29" y="59"/>
                </a:lnTo>
                <a:lnTo>
                  <a:pt x="30" y="51"/>
                </a:lnTo>
                <a:lnTo>
                  <a:pt x="33" y="43"/>
                </a:lnTo>
                <a:lnTo>
                  <a:pt x="38" y="36"/>
                </a:lnTo>
                <a:lnTo>
                  <a:pt x="43" y="31"/>
                </a:lnTo>
                <a:lnTo>
                  <a:pt x="49" y="28"/>
                </a:lnTo>
                <a:lnTo>
                  <a:pt x="55" y="25"/>
                </a:lnTo>
                <a:lnTo>
                  <a:pt x="63" y="24"/>
                </a:lnTo>
                <a:lnTo>
                  <a:pt x="71" y="25"/>
                </a:lnTo>
                <a:lnTo>
                  <a:pt x="78" y="26"/>
                </a:lnTo>
                <a:lnTo>
                  <a:pt x="84" y="30"/>
                </a:lnTo>
                <a:lnTo>
                  <a:pt x="89" y="33"/>
                </a:lnTo>
                <a:lnTo>
                  <a:pt x="93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2" y="82"/>
                </a:lnTo>
                <a:lnTo>
                  <a:pt x="88" y="88"/>
                </a:lnTo>
                <a:lnTo>
                  <a:pt x="84" y="93"/>
                </a:lnTo>
                <a:lnTo>
                  <a:pt x="79" y="98"/>
                </a:lnTo>
                <a:lnTo>
                  <a:pt x="72" y="101"/>
                </a:lnTo>
                <a:lnTo>
                  <a:pt x="58" y="110"/>
                </a:lnTo>
                <a:lnTo>
                  <a:pt x="44" y="118"/>
                </a:lnTo>
                <a:lnTo>
                  <a:pt x="32" y="128"/>
                </a:lnTo>
                <a:lnTo>
                  <a:pt x="22" y="137"/>
                </a:lnTo>
                <a:lnTo>
                  <a:pt x="14" y="148"/>
                </a:lnTo>
                <a:lnTo>
                  <a:pt x="8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0" name="Freeform 177"/>
          <p:cNvSpPr>
            <a:spLocks noEditPoints="1"/>
          </p:cNvSpPr>
          <p:nvPr/>
        </p:nvSpPr>
        <p:spPr bwMode="auto">
          <a:xfrm>
            <a:off x="2036763" y="3305175"/>
            <a:ext cx="71437" cy="109538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481865518 h 207"/>
              <a:gd name="T58" fmla="*/ 2147483647 w 153"/>
              <a:gd name="T59" fmla="*/ 1037193626 h 207"/>
              <a:gd name="T60" fmla="*/ 2147483647 w 153"/>
              <a:gd name="T61" fmla="*/ 444671892 h 207"/>
              <a:gd name="T62" fmla="*/ 2147483647 w 153"/>
              <a:gd name="T63" fmla="*/ 14813030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0" y="207"/>
                </a:lnTo>
                <a:lnTo>
                  <a:pt x="80" y="207"/>
                </a:lnTo>
                <a:lnTo>
                  <a:pt x="88" y="205"/>
                </a:lnTo>
                <a:lnTo>
                  <a:pt x="97" y="203"/>
                </a:lnTo>
                <a:lnTo>
                  <a:pt x="105" y="200"/>
                </a:lnTo>
                <a:lnTo>
                  <a:pt x="112" y="196"/>
                </a:lnTo>
                <a:lnTo>
                  <a:pt x="119" y="191"/>
                </a:lnTo>
                <a:lnTo>
                  <a:pt x="125" y="186"/>
                </a:lnTo>
                <a:lnTo>
                  <a:pt x="130" y="179"/>
                </a:lnTo>
                <a:lnTo>
                  <a:pt x="136" y="172"/>
                </a:lnTo>
                <a:lnTo>
                  <a:pt x="140" y="164"/>
                </a:lnTo>
                <a:lnTo>
                  <a:pt x="144" y="156"/>
                </a:lnTo>
                <a:lnTo>
                  <a:pt x="147" y="145"/>
                </a:lnTo>
                <a:lnTo>
                  <a:pt x="149" y="136"/>
                </a:lnTo>
                <a:lnTo>
                  <a:pt x="151" y="124"/>
                </a:lnTo>
                <a:lnTo>
                  <a:pt x="153" y="113"/>
                </a:lnTo>
                <a:lnTo>
                  <a:pt x="153" y="100"/>
                </a:lnTo>
                <a:lnTo>
                  <a:pt x="153" y="88"/>
                </a:lnTo>
                <a:lnTo>
                  <a:pt x="151" y="78"/>
                </a:lnTo>
                <a:lnTo>
                  <a:pt x="149" y="67"/>
                </a:lnTo>
                <a:lnTo>
                  <a:pt x="147" y="57"/>
                </a:lnTo>
                <a:lnTo>
                  <a:pt x="144" y="48"/>
                </a:lnTo>
                <a:lnTo>
                  <a:pt x="141" y="39"/>
                </a:lnTo>
                <a:lnTo>
                  <a:pt x="137" y="32"/>
                </a:lnTo>
                <a:lnTo>
                  <a:pt x="131" y="25"/>
                </a:lnTo>
                <a:lnTo>
                  <a:pt x="126" y="19"/>
                </a:lnTo>
                <a:lnTo>
                  <a:pt x="120" y="15"/>
                </a:lnTo>
                <a:lnTo>
                  <a:pt x="114" y="10"/>
                </a:lnTo>
                <a:lnTo>
                  <a:pt x="106" y="7"/>
                </a:lnTo>
                <a:lnTo>
                  <a:pt x="99" y="3"/>
                </a:lnTo>
                <a:lnTo>
                  <a:pt x="90" y="1"/>
                </a:lnTo>
                <a:lnTo>
                  <a:pt x="81" y="0"/>
                </a:lnTo>
                <a:lnTo>
                  <a:pt x="71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69" y="24"/>
                </a:moveTo>
                <a:lnTo>
                  <a:pt x="82" y="25"/>
                </a:lnTo>
                <a:lnTo>
                  <a:pt x="93" y="29"/>
                </a:lnTo>
                <a:lnTo>
                  <a:pt x="103" y="36"/>
                </a:lnTo>
                <a:lnTo>
                  <a:pt x="111" y="44"/>
                </a:lnTo>
                <a:lnTo>
                  <a:pt x="118" y="55"/>
                </a:lnTo>
                <a:lnTo>
                  <a:pt x="122" y="68"/>
                </a:lnTo>
                <a:lnTo>
                  <a:pt x="125" y="83"/>
                </a:lnTo>
                <a:lnTo>
                  <a:pt x="126" y="102"/>
                </a:lnTo>
                <a:lnTo>
                  <a:pt x="125" y="121"/>
                </a:lnTo>
                <a:lnTo>
                  <a:pt x="123" y="136"/>
                </a:lnTo>
                <a:lnTo>
                  <a:pt x="118" y="150"/>
                </a:lnTo>
                <a:lnTo>
                  <a:pt x="111" y="161"/>
                </a:lnTo>
                <a:lnTo>
                  <a:pt x="104" y="170"/>
                </a:lnTo>
                <a:lnTo>
                  <a:pt x="93" y="177"/>
                </a:lnTo>
                <a:lnTo>
                  <a:pt x="82" y="180"/>
                </a:lnTo>
                <a:lnTo>
                  <a:pt x="69" y="181"/>
                </a:lnTo>
                <a:lnTo>
                  <a:pt x="25" y="181"/>
                </a:lnTo>
                <a:lnTo>
                  <a:pt x="25" y="24"/>
                </a:lnTo>
                <a:lnTo>
                  <a:pt x="69" y="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1" name="Freeform 178"/>
          <p:cNvSpPr>
            <a:spLocks noEditPoints="1"/>
          </p:cNvSpPr>
          <p:nvPr/>
        </p:nvSpPr>
        <p:spPr bwMode="auto">
          <a:xfrm>
            <a:off x="2119313" y="3332163"/>
            <a:ext cx="58737" cy="84137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10643 h 158"/>
              <a:gd name="T24" fmla="*/ 2147483647 w 123"/>
              <a:gd name="T25" fmla="*/ 151142535 h 158"/>
              <a:gd name="T26" fmla="*/ 2147483647 w 123"/>
              <a:gd name="T27" fmla="*/ 151142535 h 158"/>
              <a:gd name="T28" fmla="*/ 2147483647 w 123"/>
              <a:gd name="T29" fmla="*/ 1812010643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0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2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4"/>
                </a:lnTo>
                <a:lnTo>
                  <a:pt x="53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2" name="Freeform 179"/>
          <p:cNvSpPr>
            <a:spLocks/>
          </p:cNvSpPr>
          <p:nvPr/>
        </p:nvSpPr>
        <p:spPr bwMode="auto">
          <a:xfrm>
            <a:off x="2189163" y="3332163"/>
            <a:ext cx="52387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2" y="12"/>
                </a:lnTo>
                <a:lnTo>
                  <a:pt x="97" y="8"/>
                </a:lnTo>
                <a:lnTo>
                  <a:pt x="92" y="5"/>
                </a:lnTo>
                <a:lnTo>
                  <a:pt x="87" y="2"/>
                </a:lnTo>
                <a:lnTo>
                  <a:pt x="81" y="1"/>
                </a:lnTo>
                <a:lnTo>
                  <a:pt x="73" y="0"/>
                </a:lnTo>
                <a:lnTo>
                  <a:pt x="66" y="0"/>
                </a:lnTo>
                <a:lnTo>
                  <a:pt x="60" y="0"/>
                </a:lnTo>
                <a:lnTo>
                  <a:pt x="53" y="1"/>
                </a:lnTo>
                <a:lnTo>
                  <a:pt x="47" y="3"/>
                </a:lnTo>
                <a:lnTo>
                  <a:pt x="42" y="6"/>
                </a:lnTo>
                <a:lnTo>
                  <a:pt x="36" y="9"/>
                </a:lnTo>
                <a:lnTo>
                  <a:pt x="31" y="14"/>
                </a:lnTo>
                <a:lnTo>
                  <a:pt x="27" y="20"/>
                </a:lnTo>
                <a:lnTo>
                  <a:pt x="23" y="26"/>
                </a:lnTo>
                <a:lnTo>
                  <a:pt x="23" y="3"/>
                </a:lnTo>
                <a:lnTo>
                  <a:pt x="0" y="3"/>
                </a:lnTo>
                <a:lnTo>
                  <a:pt x="0" y="155"/>
                </a:lnTo>
                <a:lnTo>
                  <a:pt x="24" y="155"/>
                </a:lnTo>
                <a:lnTo>
                  <a:pt x="24" y="69"/>
                </a:lnTo>
                <a:lnTo>
                  <a:pt x="25" y="58"/>
                </a:lnTo>
                <a:lnTo>
                  <a:pt x="27" y="49"/>
                </a:lnTo>
                <a:lnTo>
                  <a:pt x="30" y="41"/>
                </a:lnTo>
                <a:lnTo>
                  <a:pt x="34" y="34"/>
                </a:lnTo>
                <a:lnTo>
                  <a:pt x="41" y="29"/>
                </a:lnTo>
                <a:lnTo>
                  <a:pt x="47" y="26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4"/>
                </a:lnTo>
                <a:lnTo>
                  <a:pt x="82" y="28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3" name="Freeform 180"/>
          <p:cNvSpPr>
            <a:spLocks noEditPoints="1"/>
          </p:cNvSpPr>
          <p:nvPr/>
        </p:nvSpPr>
        <p:spPr bwMode="auto">
          <a:xfrm>
            <a:off x="2259013" y="3305175"/>
            <a:ext cx="11112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5"/>
                </a:lnTo>
                <a:lnTo>
                  <a:pt x="0" y="55"/>
                </a:lnTo>
                <a:lnTo>
                  <a:pt x="0" y="207"/>
                </a:lnTo>
                <a:close/>
                <a:moveTo>
                  <a:pt x="0" y="27"/>
                </a:moveTo>
                <a:lnTo>
                  <a:pt x="23" y="27"/>
                </a:lnTo>
                <a:lnTo>
                  <a:pt x="23" y="0"/>
                </a:lnTo>
                <a:lnTo>
                  <a:pt x="0" y="0"/>
                </a:lnTo>
                <a:lnTo>
                  <a:pt x="0" y="2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4" name="Freeform 181"/>
          <p:cNvSpPr>
            <a:spLocks/>
          </p:cNvSpPr>
          <p:nvPr/>
        </p:nvSpPr>
        <p:spPr bwMode="auto">
          <a:xfrm>
            <a:off x="2281238" y="3332163"/>
            <a:ext cx="52387" cy="84137"/>
          </a:xfrm>
          <a:custGeom>
            <a:avLst/>
            <a:gdLst>
              <a:gd name="T0" fmla="*/ 105134102 w 111"/>
              <a:gd name="T1" fmla="*/ 2147483647 h 158"/>
              <a:gd name="T2" fmla="*/ 841071869 w 111"/>
              <a:gd name="T3" fmla="*/ 2147483647 h 158"/>
              <a:gd name="T4" fmla="*/ 2147483647 w 111"/>
              <a:gd name="T5" fmla="*/ 2147483647 h 158"/>
              <a:gd name="T6" fmla="*/ 2147483647 w 111"/>
              <a:gd name="T7" fmla="*/ 2147483647 h 158"/>
              <a:gd name="T8" fmla="*/ 2147483647 w 111"/>
              <a:gd name="T9" fmla="*/ 2147483647 h 158"/>
              <a:gd name="T10" fmla="*/ 2147483647 w 111"/>
              <a:gd name="T11" fmla="*/ 2147483647 h 158"/>
              <a:gd name="T12" fmla="*/ 2147483647 w 111"/>
              <a:gd name="T13" fmla="*/ 2147483647 h 158"/>
              <a:gd name="T14" fmla="*/ 2147483647 w 111"/>
              <a:gd name="T15" fmla="*/ 2147483647 h 158"/>
              <a:gd name="T16" fmla="*/ 2147483647 w 111"/>
              <a:gd name="T17" fmla="*/ 2147483647 h 158"/>
              <a:gd name="T18" fmla="*/ 2147483647 w 111"/>
              <a:gd name="T19" fmla="*/ 2147483647 h 158"/>
              <a:gd name="T20" fmla="*/ 2147483647 w 111"/>
              <a:gd name="T21" fmla="*/ 2147483647 h 158"/>
              <a:gd name="T22" fmla="*/ 2147483647 w 111"/>
              <a:gd name="T23" fmla="*/ 2147483647 h 158"/>
              <a:gd name="T24" fmla="*/ 2147483647 w 111"/>
              <a:gd name="T25" fmla="*/ 2147483647 h 158"/>
              <a:gd name="T26" fmla="*/ 2147483647 w 111"/>
              <a:gd name="T27" fmla="*/ 2147483647 h 158"/>
              <a:gd name="T28" fmla="*/ 2147483647 w 111"/>
              <a:gd name="T29" fmla="*/ 2147483647 h 158"/>
              <a:gd name="T30" fmla="*/ 2147483647 w 111"/>
              <a:gd name="T31" fmla="*/ 2147483647 h 158"/>
              <a:gd name="T32" fmla="*/ 2147483647 w 111"/>
              <a:gd name="T33" fmla="*/ 2147483647 h 158"/>
              <a:gd name="T34" fmla="*/ 2147483647 w 111"/>
              <a:gd name="T35" fmla="*/ 2147483647 h 158"/>
              <a:gd name="T36" fmla="*/ 2147483647 w 111"/>
              <a:gd name="T37" fmla="*/ 2147483647 h 158"/>
              <a:gd name="T38" fmla="*/ 2147483647 w 111"/>
              <a:gd name="T39" fmla="*/ 2147483647 h 158"/>
              <a:gd name="T40" fmla="*/ 2147483647 w 111"/>
              <a:gd name="T41" fmla="*/ 2147483647 h 158"/>
              <a:gd name="T42" fmla="*/ 2147483647 w 111"/>
              <a:gd name="T43" fmla="*/ 2147483647 h 158"/>
              <a:gd name="T44" fmla="*/ 2147483647 w 111"/>
              <a:gd name="T45" fmla="*/ 2147483647 h 158"/>
              <a:gd name="T46" fmla="*/ 2147483647 w 111"/>
              <a:gd name="T47" fmla="*/ 2147483647 h 158"/>
              <a:gd name="T48" fmla="*/ 2147483647 w 111"/>
              <a:gd name="T49" fmla="*/ 2147483647 h 158"/>
              <a:gd name="T50" fmla="*/ 2147483647 w 111"/>
              <a:gd name="T51" fmla="*/ 2147483647 h 158"/>
              <a:gd name="T52" fmla="*/ 2147483647 w 111"/>
              <a:gd name="T53" fmla="*/ 2147483647 h 158"/>
              <a:gd name="T54" fmla="*/ 2147483647 w 111"/>
              <a:gd name="T55" fmla="*/ 1057147857 h 158"/>
              <a:gd name="T56" fmla="*/ 2147483647 w 111"/>
              <a:gd name="T57" fmla="*/ 151142535 h 158"/>
              <a:gd name="T58" fmla="*/ 2147483647 w 111"/>
              <a:gd name="T59" fmla="*/ 151142535 h 158"/>
              <a:gd name="T60" fmla="*/ 2147483647 w 111"/>
              <a:gd name="T61" fmla="*/ 1057147857 h 158"/>
              <a:gd name="T62" fmla="*/ 1051339600 w 111"/>
              <a:gd name="T63" fmla="*/ 2147483647 h 158"/>
              <a:gd name="T64" fmla="*/ 420535935 w 111"/>
              <a:gd name="T65" fmla="*/ 2147483647 h 158"/>
              <a:gd name="T66" fmla="*/ 420535935 w 111"/>
              <a:gd name="T67" fmla="*/ 2147483647 h 158"/>
              <a:gd name="T68" fmla="*/ 841071869 w 111"/>
              <a:gd name="T69" fmla="*/ 2147483647 h 158"/>
              <a:gd name="T70" fmla="*/ 1892188707 w 111"/>
              <a:gd name="T71" fmla="*/ 2147483647 h 158"/>
              <a:gd name="T72" fmla="*/ 2147483647 w 111"/>
              <a:gd name="T73" fmla="*/ 2147483647 h 158"/>
              <a:gd name="T74" fmla="*/ 2147483647 w 111"/>
              <a:gd name="T75" fmla="*/ 2147483647 h 158"/>
              <a:gd name="T76" fmla="*/ 2147483647 w 111"/>
              <a:gd name="T77" fmla="*/ 2147483647 h 158"/>
              <a:gd name="T78" fmla="*/ 2147483647 w 111"/>
              <a:gd name="T79" fmla="*/ 2147483647 h 158"/>
              <a:gd name="T80" fmla="*/ 2147483647 w 111"/>
              <a:gd name="T81" fmla="*/ 2147483647 h 158"/>
              <a:gd name="T82" fmla="*/ 2147483647 w 111"/>
              <a:gd name="T83" fmla="*/ 2147483647 h 158"/>
              <a:gd name="T84" fmla="*/ 2147483647 w 111"/>
              <a:gd name="T85" fmla="*/ 2147483647 h 158"/>
              <a:gd name="T86" fmla="*/ 2147483647 w 111"/>
              <a:gd name="T87" fmla="*/ 2147483647 h 158"/>
              <a:gd name="T88" fmla="*/ 2147483647 w 111"/>
              <a:gd name="T89" fmla="*/ 2147483647 h 158"/>
              <a:gd name="T90" fmla="*/ 2147483647 w 111"/>
              <a:gd name="T91" fmla="*/ 2147483647 h 158"/>
              <a:gd name="T92" fmla="*/ 2147483647 w 111"/>
              <a:gd name="T93" fmla="*/ 2147483647 h 158"/>
              <a:gd name="T94" fmla="*/ 2147483647 w 111"/>
              <a:gd name="T95" fmla="*/ 2147483647 h 158"/>
              <a:gd name="T96" fmla="*/ 2147483647 w 111"/>
              <a:gd name="T97" fmla="*/ 2147483647 h 158"/>
              <a:gd name="T98" fmla="*/ 2147483647 w 111"/>
              <a:gd name="T99" fmla="*/ 2147483647 h 15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1" h="158">
                <a:moveTo>
                  <a:pt x="0" y="106"/>
                </a:moveTo>
                <a:lnTo>
                  <a:pt x="1" y="118"/>
                </a:lnTo>
                <a:lnTo>
                  <a:pt x="3" y="128"/>
                </a:lnTo>
                <a:lnTo>
                  <a:pt x="8" y="137"/>
                </a:lnTo>
                <a:lnTo>
                  <a:pt x="13" y="144"/>
                </a:lnTo>
                <a:lnTo>
                  <a:pt x="22" y="150"/>
                </a:lnTo>
                <a:lnTo>
                  <a:pt x="31" y="155"/>
                </a:lnTo>
                <a:lnTo>
                  <a:pt x="42" y="157"/>
                </a:lnTo>
                <a:lnTo>
                  <a:pt x="54" y="158"/>
                </a:lnTo>
                <a:lnTo>
                  <a:pt x="67" y="157"/>
                </a:lnTo>
                <a:lnTo>
                  <a:pt x="79" y="155"/>
                </a:lnTo>
                <a:lnTo>
                  <a:pt x="88" y="151"/>
                </a:lnTo>
                <a:lnTo>
                  <a:pt x="97" y="146"/>
                </a:lnTo>
                <a:lnTo>
                  <a:pt x="103" y="139"/>
                </a:lnTo>
                <a:lnTo>
                  <a:pt x="107" y="130"/>
                </a:lnTo>
                <a:lnTo>
                  <a:pt x="110" y="120"/>
                </a:lnTo>
                <a:lnTo>
                  <a:pt x="111" y="109"/>
                </a:lnTo>
                <a:lnTo>
                  <a:pt x="110" y="100"/>
                </a:lnTo>
                <a:lnTo>
                  <a:pt x="109" y="93"/>
                </a:lnTo>
                <a:lnTo>
                  <a:pt x="106" y="86"/>
                </a:lnTo>
                <a:lnTo>
                  <a:pt x="101" y="81"/>
                </a:lnTo>
                <a:lnTo>
                  <a:pt x="96" y="77"/>
                </a:lnTo>
                <a:lnTo>
                  <a:pt x="88" y="73"/>
                </a:lnTo>
                <a:lnTo>
                  <a:pt x="80" y="70"/>
                </a:lnTo>
                <a:lnTo>
                  <a:pt x="70" y="67"/>
                </a:lnTo>
                <a:lnTo>
                  <a:pt x="47" y="62"/>
                </a:lnTo>
                <a:lnTo>
                  <a:pt x="42" y="59"/>
                </a:lnTo>
                <a:lnTo>
                  <a:pt x="38" y="58"/>
                </a:lnTo>
                <a:lnTo>
                  <a:pt x="33" y="57"/>
                </a:lnTo>
                <a:lnTo>
                  <a:pt x="30" y="55"/>
                </a:lnTo>
                <a:lnTo>
                  <a:pt x="28" y="52"/>
                </a:lnTo>
                <a:lnTo>
                  <a:pt x="26" y="50"/>
                </a:lnTo>
                <a:lnTo>
                  <a:pt x="25" y="47"/>
                </a:lnTo>
                <a:lnTo>
                  <a:pt x="25" y="43"/>
                </a:lnTo>
                <a:lnTo>
                  <a:pt x="25" y="38"/>
                </a:lnTo>
                <a:lnTo>
                  <a:pt x="27" y="34"/>
                </a:lnTo>
                <a:lnTo>
                  <a:pt x="29" y="30"/>
                </a:lnTo>
                <a:lnTo>
                  <a:pt x="32" y="28"/>
                </a:lnTo>
                <a:lnTo>
                  <a:pt x="37" y="26"/>
                </a:lnTo>
                <a:lnTo>
                  <a:pt x="42" y="23"/>
                </a:lnTo>
                <a:lnTo>
                  <a:pt x="47" y="22"/>
                </a:lnTo>
                <a:lnTo>
                  <a:pt x="54" y="22"/>
                </a:lnTo>
                <a:lnTo>
                  <a:pt x="61" y="22"/>
                </a:lnTo>
                <a:lnTo>
                  <a:pt x="67" y="23"/>
                </a:lnTo>
                <a:lnTo>
                  <a:pt x="72" y="26"/>
                </a:lnTo>
                <a:lnTo>
                  <a:pt x="77" y="29"/>
                </a:lnTo>
                <a:lnTo>
                  <a:pt x="81" y="33"/>
                </a:lnTo>
                <a:lnTo>
                  <a:pt x="83" y="36"/>
                </a:lnTo>
                <a:lnTo>
                  <a:pt x="85" y="41"/>
                </a:lnTo>
                <a:lnTo>
                  <a:pt x="86" y="47"/>
                </a:lnTo>
                <a:lnTo>
                  <a:pt x="108" y="47"/>
                </a:lnTo>
                <a:lnTo>
                  <a:pt x="107" y="36"/>
                </a:lnTo>
                <a:lnTo>
                  <a:pt x="104" y="27"/>
                </a:lnTo>
                <a:lnTo>
                  <a:pt x="100" y="19"/>
                </a:lnTo>
                <a:lnTo>
                  <a:pt x="94" y="13"/>
                </a:lnTo>
                <a:lnTo>
                  <a:pt x="86" y="7"/>
                </a:lnTo>
                <a:lnTo>
                  <a:pt x="77" y="3"/>
                </a:lnTo>
                <a:lnTo>
                  <a:pt x="66" y="1"/>
                </a:lnTo>
                <a:lnTo>
                  <a:pt x="54" y="0"/>
                </a:lnTo>
                <a:lnTo>
                  <a:pt x="43" y="1"/>
                </a:lnTo>
                <a:lnTo>
                  <a:pt x="32" y="3"/>
                </a:lnTo>
                <a:lnTo>
                  <a:pt x="24" y="7"/>
                </a:lnTo>
                <a:lnTo>
                  <a:pt x="17" y="12"/>
                </a:lnTo>
                <a:lnTo>
                  <a:pt x="10" y="19"/>
                </a:lnTo>
                <a:lnTo>
                  <a:pt x="6" y="26"/>
                </a:lnTo>
                <a:lnTo>
                  <a:pt x="4" y="34"/>
                </a:lnTo>
                <a:lnTo>
                  <a:pt x="3" y="43"/>
                </a:lnTo>
                <a:lnTo>
                  <a:pt x="4" y="52"/>
                </a:lnTo>
                <a:lnTo>
                  <a:pt x="5" y="59"/>
                </a:lnTo>
                <a:lnTo>
                  <a:pt x="8" y="66"/>
                </a:lnTo>
                <a:lnTo>
                  <a:pt x="12" y="71"/>
                </a:lnTo>
                <a:lnTo>
                  <a:pt x="18" y="76"/>
                </a:lnTo>
                <a:lnTo>
                  <a:pt x="24" y="79"/>
                </a:lnTo>
                <a:lnTo>
                  <a:pt x="32" y="83"/>
                </a:lnTo>
                <a:lnTo>
                  <a:pt x="41" y="85"/>
                </a:lnTo>
                <a:lnTo>
                  <a:pt x="68" y="93"/>
                </a:lnTo>
                <a:lnTo>
                  <a:pt x="72" y="94"/>
                </a:lnTo>
                <a:lnTo>
                  <a:pt x="78" y="95"/>
                </a:lnTo>
                <a:lnTo>
                  <a:pt x="81" y="98"/>
                </a:lnTo>
                <a:lnTo>
                  <a:pt x="84" y="99"/>
                </a:lnTo>
                <a:lnTo>
                  <a:pt x="86" y="102"/>
                </a:lnTo>
                <a:lnTo>
                  <a:pt x="88" y="105"/>
                </a:lnTo>
                <a:lnTo>
                  <a:pt x="89" y="108"/>
                </a:lnTo>
                <a:lnTo>
                  <a:pt x="89" y="113"/>
                </a:lnTo>
                <a:lnTo>
                  <a:pt x="88" y="118"/>
                </a:lnTo>
                <a:lnTo>
                  <a:pt x="87" y="122"/>
                </a:lnTo>
                <a:lnTo>
                  <a:pt x="84" y="127"/>
                </a:lnTo>
                <a:lnTo>
                  <a:pt x="81" y="129"/>
                </a:lnTo>
                <a:lnTo>
                  <a:pt x="76" y="133"/>
                </a:lnTo>
                <a:lnTo>
                  <a:pt x="70" y="135"/>
                </a:lnTo>
                <a:lnTo>
                  <a:pt x="64" y="136"/>
                </a:lnTo>
                <a:lnTo>
                  <a:pt x="57" y="136"/>
                </a:lnTo>
                <a:lnTo>
                  <a:pt x="49" y="136"/>
                </a:lnTo>
                <a:lnTo>
                  <a:pt x="42" y="134"/>
                </a:lnTo>
                <a:lnTo>
                  <a:pt x="36" y="132"/>
                </a:lnTo>
                <a:lnTo>
                  <a:pt x="31" y="128"/>
                </a:lnTo>
                <a:lnTo>
                  <a:pt x="27" y="125"/>
                </a:lnTo>
                <a:lnTo>
                  <a:pt x="24" y="119"/>
                </a:lnTo>
                <a:lnTo>
                  <a:pt x="22" y="113"/>
                </a:lnTo>
                <a:lnTo>
                  <a:pt x="21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5" name="Freeform 182"/>
          <p:cNvSpPr>
            <a:spLocks/>
          </p:cNvSpPr>
          <p:nvPr/>
        </p:nvSpPr>
        <p:spPr bwMode="auto">
          <a:xfrm>
            <a:off x="2378075" y="3302000"/>
            <a:ext cx="79375" cy="114300"/>
          </a:xfrm>
          <a:custGeom>
            <a:avLst/>
            <a:gdLst>
              <a:gd name="T0" fmla="*/ 2147483647 w 171"/>
              <a:gd name="T1" fmla="*/ 2147483647 h 215"/>
              <a:gd name="T2" fmla="*/ 2147483647 w 171"/>
              <a:gd name="T3" fmla="*/ 2147483647 h 215"/>
              <a:gd name="T4" fmla="*/ 2147483647 w 171"/>
              <a:gd name="T5" fmla="*/ 2147483647 h 215"/>
              <a:gd name="T6" fmla="*/ 2147483647 w 171"/>
              <a:gd name="T7" fmla="*/ 2147483647 h 215"/>
              <a:gd name="T8" fmla="*/ 2147483647 w 171"/>
              <a:gd name="T9" fmla="*/ 2147483647 h 215"/>
              <a:gd name="T10" fmla="*/ 2147483647 w 171"/>
              <a:gd name="T11" fmla="*/ 2147483647 h 215"/>
              <a:gd name="T12" fmla="*/ 2147483647 w 171"/>
              <a:gd name="T13" fmla="*/ 2147483647 h 215"/>
              <a:gd name="T14" fmla="*/ 2147483647 w 171"/>
              <a:gd name="T15" fmla="*/ 2147483647 h 215"/>
              <a:gd name="T16" fmla="*/ 2147483647 w 171"/>
              <a:gd name="T17" fmla="*/ 2147483647 h 215"/>
              <a:gd name="T18" fmla="*/ 2147483647 w 171"/>
              <a:gd name="T19" fmla="*/ 2147483647 h 215"/>
              <a:gd name="T20" fmla="*/ 2147483647 w 171"/>
              <a:gd name="T21" fmla="*/ 2147483647 h 215"/>
              <a:gd name="T22" fmla="*/ 2147483647 w 171"/>
              <a:gd name="T23" fmla="*/ 2147483647 h 215"/>
              <a:gd name="T24" fmla="*/ 2147483647 w 171"/>
              <a:gd name="T25" fmla="*/ 2147483647 h 215"/>
              <a:gd name="T26" fmla="*/ 2147483647 w 171"/>
              <a:gd name="T27" fmla="*/ 2147483647 h 215"/>
              <a:gd name="T28" fmla="*/ 2147483647 w 171"/>
              <a:gd name="T29" fmla="*/ 2147483647 h 215"/>
              <a:gd name="T30" fmla="*/ 2147483647 w 171"/>
              <a:gd name="T31" fmla="*/ 2147483647 h 215"/>
              <a:gd name="T32" fmla="*/ 2147483647 w 171"/>
              <a:gd name="T33" fmla="*/ 2147483647 h 215"/>
              <a:gd name="T34" fmla="*/ 2147483647 w 171"/>
              <a:gd name="T35" fmla="*/ 2147483647 h 215"/>
              <a:gd name="T36" fmla="*/ 2147483647 w 171"/>
              <a:gd name="T37" fmla="*/ 2147483647 h 215"/>
              <a:gd name="T38" fmla="*/ 2147483647 w 171"/>
              <a:gd name="T39" fmla="*/ 2147483647 h 215"/>
              <a:gd name="T40" fmla="*/ 2147483647 w 171"/>
              <a:gd name="T41" fmla="*/ 2147483647 h 215"/>
              <a:gd name="T42" fmla="*/ 2147483647 w 171"/>
              <a:gd name="T43" fmla="*/ 2147483647 h 215"/>
              <a:gd name="T44" fmla="*/ 2147483647 w 171"/>
              <a:gd name="T45" fmla="*/ 1652809898 h 215"/>
              <a:gd name="T46" fmla="*/ 2147483647 w 171"/>
              <a:gd name="T47" fmla="*/ 150358194 h 215"/>
              <a:gd name="T48" fmla="*/ 2147483647 w 171"/>
              <a:gd name="T49" fmla="*/ 0 h 215"/>
              <a:gd name="T50" fmla="*/ 2147483647 w 171"/>
              <a:gd name="T51" fmla="*/ 751225852 h 215"/>
              <a:gd name="T52" fmla="*/ 2147483647 w 171"/>
              <a:gd name="T53" fmla="*/ 1803168092 h 215"/>
              <a:gd name="T54" fmla="*/ 2147483647 w 171"/>
              <a:gd name="T55" fmla="*/ 2147483647 h 215"/>
              <a:gd name="T56" fmla="*/ 1900179477 w 171"/>
              <a:gd name="T57" fmla="*/ 2147483647 h 215"/>
              <a:gd name="T58" fmla="*/ 1000185344 w 171"/>
              <a:gd name="T59" fmla="*/ 2147483647 h 215"/>
              <a:gd name="T60" fmla="*/ 300141941 w 171"/>
              <a:gd name="T61" fmla="*/ 2147483647 h 215"/>
              <a:gd name="T62" fmla="*/ 0 w 171"/>
              <a:gd name="T63" fmla="*/ 2147483647 h 215"/>
              <a:gd name="T64" fmla="*/ 0 w 171"/>
              <a:gd name="T65" fmla="*/ 2147483647 h 215"/>
              <a:gd name="T66" fmla="*/ 300141941 w 171"/>
              <a:gd name="T67" fmla="*/ 2147483647 h 215"/>
              <a:gd name="T68" fmla="*/ 1000185344 w 171"/>
              <a:gd name="T69" fmla="*/ 2147483647 h 215"/>
              <a:gd name="T70" fmla="*/ 1900179477 w 171"/>
              <a:gd name="T71" fmla="*/ 2147483647 h 215"/>
              <a:gd name="T72" fmla="*/ 2147483647 w 171"/>
              <a:gd name="T73" fmla="*/ 2147483647 h 215"/>
              <a:gd name="T74" fmla="*/ 2147483647 w 171"/>
              <a:gd name="T75" fmla="*/ 2147483647 h 215"/>
              <a:gd name="T76" fmla="*/ 2147483647 w 171"/>
              <a:gd name="T77" fmla="*/ 2147483647 h 215"/>
              <a:gd name="T78" fmla="*/ 2147483647 w 171"/>
              <a:gd name="T79" fmla="*/ 2147483647 h 215"/>
              <a:gd name="T80" fmla="*/ 2147483647 w 171"/>
              <a:gd name="T81" fmla="*/ 2147483647 h 215"/>
              <a:gd name="T82" fmla="*/ 2147483647 w 171"/>
              <a:gd name="T83" fmla="*/ 2147483647 h 215"/>
              <a:gd name="T84" fmla="*/ 2147483647 w 171"/>
              <a:gd name="T85" fmla="*/ 2147483647 h 215"/>
              <a:gd name="T86" fmla="*/ 2147483647 w 171"/>
              <a:gd name="T87" fmla="*/ 2147483647 h 21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71" h="215">
                <a:moveTo>
                  <a:pt x="149" y="182"/>
                </a:moveTo>
                <a:lnTo>
                  <a:pt x="154" y="211"/>
                </a:lnTo>
                <a:lnTo>
                  <a:pt x="171" y="211"/>
                </a:lnTo>
                <a:lnTo>
                  <a:pt x="171" y="99"/>
                </a:lnTo>
                <a:lnTo>
                  <a:pt x="89" y="99"/>
                </a:lnTo>
                <a:lnTo>
                  <a:pt x="89" y="122"/>
                </a:lnTo>
                <a:lnTo>
                  <a:pt x="148" y="122"/>
                </a:lnTo>
                <a:lnTo>
                  <a:pt x="148" y="125"/>
                </a:lnTo>
                <a:lnTo>
                  <a:pt x="147" y="140"/>
                </a:lnTo>
                <a:lnTo>
                  <a:pt x="144" y="153"/>
                </a:lnTo>
                <a:lnTo>
                  <a:pt x="138" y="163"/>
                </a:lnTo>
                <a:lnTo>
                  <a:pt x="132" y="172"/>
                </a:lnTo>
                <a:lnTo>
                  <a:pt x="123" y="179"/>
                </a:lnTo>
                <a:lnTo>
                  <a:pt x="113" y="185"/>
                </a:lnTo>
                <a:lnTo>
                  <a:pt x="102" y="189"/>
                </a:lnTo>
                <a:lnTo>
                  <a:pt x="90" y="190"/>
                </a:lnTo>
                <a:lnTo>
                  <a:pt x="76" y="189"/>
                </a:lnTo>
                <a:lnTo>
                  <a:pt x="63" y="184"/>
                </a:lnTo>
                <a:lnTo>
                  <a:pt x="53" y="177"/>
                </a:lnTo>
                <a:lnTo>
                  <a:pt x="43" y="168"/>
                </a:lnTo>
                <a:lnTo>
                  <a:pt x="36" y="156"/>
                </a:lnTo>
                <a:lnTo>
                  <a:pt x="31" y="142"/>
                </a:lnTo>
                <a:lnTo>
                  <a:pt x="28" y="126"/>
                </a:lnTo>
                <a:lnTo>
                  <a:pt x="26" y="107"/>
                </a:lnTo>
                <a:lnTo>
                  <a:pt x="28" y="89"/>
                </a:lnTo>
                <a:lnTo>
                  <a:pt x="31" y="72"/>
                </a:lnTo>
                <a:lnTo>
                  <a:pt x="36" y="58"/>
                </a:lnTo>
                <a:lnTo>
                  <a:pt x="43" y="47"/>
                </a:lnTo>
                <a:lnTo>
                  <a:pt x="53" y="37"/>
                </a:lnTo>
                <a:lnTo>
                  <a:pt x="63" y="30"/>
                </a:lnTo>
                <a:lnTo>
                  <a:pt x="76" y="26"/>
                </a:lnTo>
                <a:lnTo>
                  <a:pt x="91" y="25"/>
                </a:lnTo>
                <a:lnTo>
                  <a:pt x="101" y="26"/>
                </a:lnTo>
                <a:lnTo>
                  <a:pt x="110" y="27"/>
                </a:lnTo>
                <a:lnTo>
                  <a:pt x="118" y="30"/>
                </a:lnTo>
                <a:lnTo>
                  <a:pt x="126" y="35"/>
                </a:lnTo>
                <a:lnTo>
                  <a:pt x="132" y="42"/>
                </a:lnTo>
                <a:lnTo>
                  <a:pt x="136" y="49"/>
                </a:lnTo>
                <a:lnTo>
                  <a:pt x="140" y="57"/>
                </a:lnTo>
                <a:lnTo>
                  <a:pt x="142" y="66"/>
                </a:lnTo>
                <a:lnTo>
                  <a:pt x="168" y="66"/>
                </a:lnTo>
                <a:lnTo>
                  <a:pt x="165" y="51"/>
                </a:lnTo>
                <a:lnTo>
                  <a:pt x="159" y="38"/>
                </a:lnTo>
                <a:lnTo>
                  <a:pt x="152" y="27"/>
                </a:lnTo>
                <a:lnTo>
                  <a:pt x="144" y="18"/>
                </a:lnTo>
                <a:lnTo>
                  <a:pt x="133" y="11"/>
                </a:lnTo>
                <a:lnTo>
                  <a:pt x="120" y="5"/>
                </a:lnTo>
                <a:lnTo>
                  <a:pt x="107" y="1"/>
                </a:lnTo>
                <a:lnTo>
                  <a:pt x="91" y="0"/>
                </a:lnTo>
                <a:lnTo>
                  <a:pt x="80" y="0"/>
                </a:lnTo>
                <a:lnTo>
                  <a:pt x="71" y="2"/>
                </a:lnTo>
                <a:lnTo>
                  <a:pt x="62" y="5"/>
                </a:lnTo>
                <a:lnTo>
                  <a:pt x="53" y="7"/>
                </a:lnTo>
                <a:lnTo>
                  <a:pt x="45" y="12"/>
                </a:lnTo>
                <a:lnTo>
                  <a:pt x="38" y="16"/>
                </a:lnTo>
                <a:lnTo>
                  <a:pt x="31" y="22"/>
                </a:lnTo>
                <a:lnTo>
                  <a:pt x="24" y="29"/>
                </a:lnTo>
                <a:lnTo>
                  <a:pt x="19" y="36"/>
                </a:lnTo>
                <a:lnTo>
                  <a:pt x="14" y="44"/>
                </a:lnTo>
                <a:lnTo>
                  <a:pt x="10" y="54"/>
                </a:lnTo>
                <a:lnTo>
                  <a:pt x="6" y="63"/>
                </a:lnTo>
                <a:lnTo>
                  <a:pt x="3" y="73"/>
                </a:lnTo>
                <a:lnTo>
                  <a:pt x="2" y="84"/>
                </a:lnTo>
                <a:lnTo>
                  <a:pt x="0" y="96"/>
                </a:lnTo>
                <a:lnTo>
                  <a:pt x="0" y="108"/>
                </a:lnTo>
                <a:lnTo>
                  <a:pt x="0" y="120"/>
                </a:lnTo>
                <a:lnTo>
                  <a:pt x="2" y="132"/>
                </a:lnTo>
                <a:lnTo>
                  <a:pt x="3" y="142"/>
                </a:lnTo>
                <a:lnTo>
                  <a:pt x="6" y="153"/>
                </a:lnTo>
                <a:lnTo>
                  <a:pt x="10" y="162"/>
                </a:lnTo>
                <a:lnTo>
                  <a:pt x="14" y="171"/>
                </a:lnTo>
                <a:lnTo>
                  <a:pt x="19" y="179"/>
                </a:lnTo>
                <a:lnTo>
                  <a:pt x="24" y="186"/>
                </a:lnTo>
                <a:lnTo>
                  <a:pt x="31" y="193"/>
                </a:lnTo>
                <a:lnTo>
                  <a:pt x="37" y="199"/>
                </a:lnTo>
                <a:lnTo>
                  <a:pt x="43" y="204"/>
                </a:lnTo>
                <a:lnTo>
                  <a:pt x="52" y="209"/>
                </a:lnTo>
                <a:lnTo>
                  <a:pt x="59" y="211"/>
                </a:lnTo>
                <a:lnTo>
                  <a:pt x="68" y="213"/>
                </a:lnTo>
                <a:lnTo>
                  <a:pt x="76" y="215"/>
                </a:lnTo>
                <a:lnTo>
                  <a:pt x="86" y="215"/>
                </a:lnTo>
                <a:lnTo>
                  <a:pt x="95" y="215"/>
                </a:lnTo>
                <a:lnTo>
                  <a:pt x="105" y="213"/>
                </a:lnTo>
                <a:lnTo>
                  <a:pt x="114" y="211"/>
                </a:lnTo>
                <a:lnTo>
                  <a:pt x="121" y="207"/>
                </a:lnTo>
                <a:lnTo>
                  <a:pt x="130" y="203"/>
                </a:lnTo>
                <a:lnTo>
                  <a:pt x="136" y="197"/>
                </a:lnTo>
                <a:lnTo>
                  <a:pt x="144" y="190"/>
                </a:lnTo>
                <a:lnTo>
                  <a:pt x="149" y="18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6" name="Rectangle 183"/>
          <p:cNvSpPr>
            <a:spLocks noChangeArrowheads="1"/>
          </p:cNvSpPr>
          <p:nvPr/>
        </p:nvSpPr>
        <p:spPr bwMode="auto">
          <a:xfrm>
            <a:off x="2476500" y="3397250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47" name="Freeform 184"/>
          <p:cNvSpPr>
            <a:spLocks/>
          </p:cNvSpPr>
          <p:nvPr/>
        </p:nvSpPr>
        <p:spPr bwMode="auto">
          <a:xfrm>
            <a:off x="1357313" y="3502025"/>
            <a:ext cx="33337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4" y="18"/>
                </a:lnTo>
                <a:lnTo>
                  <a:pt x="40" y="24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7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8" name="Freeform 185"/>
          <p:cNvSpPr>
            <a:spLocks/>
          </p:cNvSpPr>
          <p:nvPr/>
        </p:nvSpPr>
        <p:spPr bwMode="auto">
          <a:xfrm>
            <a:off x="1416050" y="3502025"/>
            <a:ext cx="60325" cy="107950"/>
          </a:xfrm>
          <a:custGeom>
            <a:avLst/>
            <a:gdLst>
              <a:gd name="T0" fmla="*/ 0 w 126"/>
              <a:gd name="T1" fmla="*/ 2147483647 h 204"/>
              <a:gd name="T2" fmla="*/ 438957256 w 126"/>
              <a:gd name="T3" fmla="*/ 2147483647 h 204"/>
              <a:gd name="T4" fmla="*/ 17558295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147483647 w 126"/>
              <a:gd name="T45" fmla="*/ 2147483647 h 204"/>
              <a:gd name="T46" fmla="*/ 877914513 w 126"/>
              <a:gd name="T47" fmla="*/ 2147483647 h 204"/>
              <a:gd name="T48" fmla="*/ 438957256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6"/>
                </a:lnTo>
                <a:lnTo>
                  <a:pt x="1" y="152"/>
                </a:lnTo>
                <a:lnTo>
                  <a:pt x="4" y="164"/>
                </a:lnTo>
                <a:lnTo>
                  <a:pt x="9" y="176"/>
                </a:lnTo>
                <a:lnTo>
                  <a:pt x="16" y="185"/>
                </a:lnTo>
                <a:lnTo>
                  <a:pt x="25" y="194"/>
                </a:lnTo>
                <a:lnTo>
                  <a:pt x="35" y="199"/>
                </a:lnTo>
                <a:lnTo>
                  <a:pt x="47" y="203"/>
                </a:lnTo>
                <a:lnTo>
                  <a:pt x="61" y="204"/>
                </a:lnTo>
                <a:lnTo>
                  <a:pt x="75" y="203"/>
                </a:lnTo>
                <a:lnTo>
                  <a:pt x="88" y="199"/>
                </a:lnTo>
                <a:lnTo>
                  <a:pt x="99" y="194"/>
                </a:lnTo>
                <a:lnTo>
                  <a:pt x="108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4" y="105"/>
                </a:lnTo>
                <a:lnTo>
                  <a:pt x="109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7" y="85"/>
                </a:lnTo>
                <a:lnTo>
                  <a:pt x="110" y="82"/>
                </a:lnTo>
                <a:lnTo>
                  <a:pt x="114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0"/>
                </a:lnTo>
                <a:lnTo>
                  <a:pt x="111" y="22"/>
                </a:lnTo>
                <a:lnTo>
                  <a:pt x="105" y="14"/>
                </a:lnTo>
                <a:lnTo>
                  <a:pt x="97" y="8"/>
                </a:lnTo>
                <a:lnTo>
                  <a:pt x="86" y="4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3" y="27"/>
                </a:lnTo>
                <a:lnTo>
                  <a:pt x="8" y="39"/>
                </a:lnTo>
                <a:lnTo>
                  <a:pt x="5" y="50"/>
                </a:lnTo>
                <a:lnTo>
                  <a:pt x="4" y="65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0" y="48"/>
                </a:lnTo>
                <a:lnTo>
                  <a:pt x="32" y="41"/>
                </a:lnTo>
                <a:lnTo>
                  <a:pt x="36" y="34"/>
                </a:lnTo>
                <a:lnTo>
                  <a:pt x="41" y="29"/>
                </a:lnTo>
                <a:lnTo>
                  <a:pt x="47" y="26"/>
                </a:lnTo>
                <a:lnTo>
                  <a:pt x="54" y="25"/>
                </a:lnTo>
                <a:lnTo>
                  <a:pt x="63" y="24"/>
                </a:lnTo>
                <a:lnTo>
                  <a:pt x="70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0" y="35"/>
                </a:lnTo>
                <a:lnTo>
                  <a:pt x="92" y="41"/>
                </a:lnTo>
                <a:lnTo>
                  <a:pt x="94" y="47"/>
                </a:lnTo>
                <a:lnTo>
                  <a:pt x="94" y="54"/>
                </a:lnTo>
                <a:lnTo>
                  <a:pt x="93" y="62"/>
                </a:lnTo>
                <a:lnTo>
                  <a:pt x="92" y="68"/>
                </a:lnTo>
                <a:lnTo>
                  <a:pt x="89" y="74"/>
                </a:lnTo>
                <a:lnTo>
                  <a:pt x="85" y="77"/>
                </a:lnTo>
                <a:lnTo>
                  <a:pt x="80" y="81"/>
                </a:lnTo>
                <a:lnTo>
                  <a:pt x="73" y="83"/>
                </a:lnTo>
                <a:lnTo>
                  <a:pt x="66" y="84"/>
                </a:lnTo>
                <a:lnTo>
                  <a:pt x="58" y="84"/>
                </a:lnTo>
                <a:lnTo>
                  <a:pt x="49" y="84"/>
                </a:lnTo>
                <a:lnTo>
                  <a:pt x="49" y="106"/>
                </a:lnTo>
                <a:lnTo>
                  <a:pt x="63" y="106"/>
                </a:lnTo>
                <a:lnTo>
                  <a:pt x="71" y="107"/>
                </a:lnTo>
                <a:lnTo>
                  <a:pt x="79" y="109"/>
                </a:lnTo>
                <a:lnTo>
                  <a:pt x="86" y="112"/>
                </a:lnTo>
                <a:lnTo>
                  <a:pt x="91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0" y="169"/>
                </a:lnTo>
                <a:lnTo>
                  <a:pt x="85" y="174"/>
                </a:lnTo>
                <a:lnTo>
                  <a:pt x="79" y="177"/>
                </a:lnTo>
                <a:lnTo>
                  <a:pt x="71" y="178"/>
                </a:lnTo>
                <a:lnTo>
                  <a:pt x="63" y="180"/>
                </a:lnTo>
                <a:lnTo>
                  <a:pt x="54" y="178"/>
                </a:lnTo>
                <a:lnTo>
                  <a:pt x="46" y="177"/>
                </a:lnTo>
                <a:lnTo>
                  <a:pt x="40" y="173"/>
                </a:lnTo>
                <a:lnTo>
                  <a:pt x="34" y="168"/>
                </a:lnTo>
                <a:lnTo>
                  <a:pt x="30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49" name="Freeform 186"/>
          <p:cNvSpPr>
            <a:spLocks noEditPoints="1"/>
          </p:cNvSpPr>
          <p:nvPr/>
        </p:nvSpPr>
        <p:spPr bwMode="auto">
          <a:xfrm>
            <a:off x="2025650" y="3497263"/>
            <a:ext cx="79375" cy="109537"/>
          </a:xfrm>
          <a:custGeom>
            <a:avLst/>
            <a:gdLst>
              <a:gd name="T0" fmla="*/ 0 w 167"/>
              <a:gd name="T1" fmla="*/ 2147483647 h 207"/>
              <a:gd name="T2" fmla="*/ 2147483647 w 167"/>
              <a:gd name="T3" fmla="*/ 2147483647 h 207"/>
              <a:gd name="T4" fmla="*/ 2147483647 w 167"/>
              <a:gd name="T5" fmla="*/ 2147483647 h 207"/>
              <a:gd name="T6" fmla="*/ 2147483647 w 167"/>
              <a:gd name="T7" fmla="*/ 2147483647 h 207"/>
              <a:gd name="T8" fmla="*/ 2147483647 w 167"/>
              <a:gd name="T9" fmla="*/ 2147483647 h 207"/>
              <a:gd name="T10" fmla="*/ 2147483647 w 167"/>
              <a:gd name="T11" fmla="*/ 2147483647 h 207"/>
              <a:gd name="T12" fmla="*/ 2147483647 w 167"/>
              <a:gd name="T13" fmla="*/ 0 h 207"/>
              <a:gd name="T14" fmla="*/ 2147483647 w 167"/>
              <a:gd name="T15" fmla="*/ 0 h 207"/>
              <a:gd name="T16" fmla="*/ 0 w 167"/>
              <a:gd name="T17" fmla="*/ 2147483647 h 207"/>
              <a:gd name="T18" fmla="*/ 2147483647 w 167"/>
              <a:gd name="T19" fmla="*/ 2147483647 h 207"/>
              <a:gd name="T20" fmla="*/ 2147483647 w 167"/>
              <a:gd name="T21" fmla="*/ 2147483647 h 207"/>
              <a:gd name="T22" fmla="*/ 2147483647 w 167"/>
              <a:gd name="T23" fmla="*/ 2147483647 h 207"/>
              <a:gd name="T24" fmla="*/ 2147483647 w 167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7" h="207">
                <a:moveTo>
                  <a:pt x="0" y="207"/>
                </a:moveTo>
                <a:lnTo>
                  <a:pt x="26" y="207"/>
                </a:lnTo>
                <a:lnTo>
                  <a:pt x="46" y="146"/>
                </a:lnTo>
                <a:lnTo>
                  <a:pt x="120" y="146"/>
                </a:lnTo>
                <a:lnTo>
                  <a:pt x="140" y="207"/>
                </a:lnTo>
                <a:lnTo>
                  <a:pt x="167" y="207"/>
                </a:lnTo>
                <a:lnTo>
                  <a:pt x="98" y="0"/>
                </a:lnTo>
                <a:lnTo>
                  <a:pt x="69" y="0"/>
                </a:lnTo>
                <a:lnTo>
                  <a:pt x="0" y="207"/>
                </a:lnTo>
                <a:close/>
                <a:moveTo>
                  <a:pt x="54" y="121"/>
                </a:moveTo>
                <a:lnTo>
                  <a:pt x="84" y="30"/>
                </a:lnTo>
                <a:lnTo>
                  <a:pt x="112" y="121"/>
                </a:lnTo>
                <a:lnTo>
                  <a:pt x="54" y="12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0" name="Freeform 187"/>
          <p:cNvSpPr>
            <a:spLocks/>
          </p:cNvSpPr>
          <p:nvPr/>
        </p:nvSpPr>
        <p:spPr bwMode="auto">
          <a:xfrm>
            <a:off x="2112963" y="3524250"/>
            <a:ext cx="90487" cy="82550"/>
          </a:xfrm>
          <a:custGeom>
            <a:avLst/>
            <a:gdLst>
              <a:gd name="T0" fmla="*/ 2147483647 w 190"/>
              <a:gd name="T1" fmla="*/ 2147483647 h 155"/>
              <a:gd name="T2" fmla="*/ 2147483647 w 190"/>
              <a:gd name="T3" fmla="*/ 2147483647 h 155"/>
              <a:gd name="T4" fmla="*/ 2147483647 w 190"/>
              <a:gd name="T5" fmla="*/ 2147483647 h 155"/>
              <a:gd name="T6" fmla="*/ 2147483647 w 190"/>
              <a:gd name="T7" fmla="*/ 2147483647 h 155"/>
              <a:gd name="T8" fmla="*/ 2147483647 w 190"/>
              <a:gd name="T9" fmla="*/ 906236563 h 155"/>
              <a:gd name="T10" fmla="*/ 2147483647 w 190"/>
              <a:gd name="T11" fmla="*/ 0 h 155"/>
              <a:gd name="T12" fmla="*/ 2147483647 w 190"/>
              <a:gd name="T13" fmla="*/ 906236563 h 155"/>
              <a:gd name="T14" fmla="*/ 2147483647 w 190"/>
              <a:gd name="T15" fmla="*/ 2147483647 h 155"/>
              <a:gd name="T16" fmla="*/ 2147483647 w 190"/>
              <a:gd name="T17" fmla="*/ 1963937996 h 155"/>
              <a:gd name="T18" fmla="*/ 2147483647 w 190"/>
              <a:gd name="T19" fmla="*/ 906236563 h 155"/>
              <a:gd name="T20" fmla="*/ 2147483647 w 190"/>
              <a:gd name="T21" fmla="*/ 302078677 h 155"/>
              <a:gd name="T22" fmla="*/ 2147483647 w 190"/>
              <a:gd name="T23" fmla="*/ 0 h 155"/>
              <a:gd name="T24" fmla="*/ 2147483647 w 190"/>
              <a:gd name="T25" fmla="*/ 302078677 h 155"/>
              <a:gd name="T26" fmla="*/ 2147483647 w 190"/>
              <a:gd name="T27" fmla="*/ 906236563 h 155"/>
              <a:gd name="T28" fmla="*/ 2147483647 w 190"/>
              <a:gd name="T29" fmla="*/ 2114835668 h 155"/>
              <a:gd name="T30" fmla="*/ 2147483647 w 190"/>
              <a:gd name="T31" fmla="*/ 2147483647 h 155"/>
              <a:gd name="T32" fmla="*/ 0 w 190"/>
              <a:gd name="T33" fmla="*/ 604157886 h 155"/>
              <a:gd name="T34" fmla="*/ 2147483647 w 190"/>
              <a:gd name="T35" fmla="*/ 2147483647 h 155"/>
              <a:gd name="T36" fmla="*/ 2147483647 w 190"/>
              <a:gd name="T37" fmla="*/ 2147483647 h 155"/>
              <a:gd name="T38" fmla="*/ 2147483647 w 190"/>
              <a:gd name="T39" fmla="*/ 2147483647 h 155"/>
              <a:gd name="T40" fmla="*/ 2147483647 w 190"/>
              <a:gd name="T41" fmla="*/ 2147483647 h 155"/>
              <a:gd name="T42" fmla="*/ 2147483647 w 190"/>
              <a:gd name="T43" fmla="*/ 2147483647 h 155"/>
              <a:gd name="T44" fmla="*/ 2147483647 w 190"/>
              <a:gd name="T45" fmla="*/ 2147483647 h 155"/>
              <a:gd name="T46" fmla="*/ 2147483647 w 190"/>
              <a:gd name="T47" fmla="*/ 2147483647 h 155"/>
              <a:gd name="T48" fmla="*/ 2147483647 w 190"/>
              <a:gd name="T49" fmla="*/ 2147483647 h 155"/>
              <a:gd name="T50" fmla="*/ 2147483647 w 190"/>
              <a:gd name="T51" fmla="*/ 2147483647 h 155"/>
              <a:gd name="T52" fmla="*/ 2147483647 w 190"/>
              <a:gd name="T53" fmla="*/ 2147483647 h 155"/>
              <a:gd name="T54" fmla="*/ 2147483647 w 190"/>
              <a:gd name="T55" fmla="*/ 2147483647 h 155"/>
              <a:gd name="T56" fmla="*/ 2147483647 w 190"/>
              <a:gd name="T57" fmla="*/ 2147483647 h 155"/>
              <a:gd name="T58" fmla="*/ 2147483647 w 190"/>
              <a:gd name="T59" fmla="*/ 2147483647 h 155"/>
              <a:gd name="T60" fmla="*/ 2147483647 w 190"/>
              <a:gd name="T61" fmla="*/ 2147483647 h 155"/>
              <a:gd name="T62" fmla="*/ 2147483647 w 190"/>
              <a:gd name="T63" fmla="*/ 2147483647 h 155"/>
              <a:gd name="T64" fmla="*/ 2147483647 w 190"/>
              <a:gd name="T65" fmla="*/ 2147483647 h 155"/>
              <a:gd name="T66" fmla="*/ 2147483647 w 190"/>
              <a:gd name="T67" fmla="*/ 2147483647 h 155"/>
              <a:gd name="T68" fmla="*/ 2147483647 w 190"/>
              <a:gd name="T69" fmla="*/ 2147483647 h 155"/>
              <a:gd name="T70" fmla="*/ 2147483647 w 190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90" h="155">
                <a:moveTo>
                  <a:pt x="167" y="155"/>
                </a:moveTo>
                <a:lnTo>
                  <a:pt x="190" y="155"/>
                </a:lnTo>
                <a:lnTo>
                  <a:pt x="190" y="65"/>
                </a:lnTo>
                <a:lnTo>
                  <a:pt x="190" y="60"/>
                </a:lnTo>
                <a:lnTo>
                  <a:pt x="190" y="48"/>
                </a:lnTo>
                <a:lnTo>
                  <a:pt x="189" y="39"/>
                </a:lnTo>
                <a:lnTo>
                  <a:pt x="188" y="30"/>
                </a:lnTo>
                <a:lnTo>
                  <a:pt x="185" y="21"/>
                </a:lnTo>
                <a:lnTo>
                  <a:pt x="178" y="12"/>
                </a:lnTo>
                <a:lnTo>
                  <a:pt x="170" y="6"/>
                </a:lnTo>
                <a:lnTo>
                  <a:pt x="159" y="2"/>
                </a:lnTo>
                <a:lnTo>
                  <a:pt x="147" y="0"/>
                </a:lnTo>
                <a:lnTo>
                  <a:pt x="133" y="2"/>
                </a:lnTo>
                <a:lnTo>
                  <a:pt x="121" y="6"/>
                </a:lnTo>
                <a:lnTo>
                  <a:pt x="112" y="13"/>
                </a:lnTo>
                <a:lnTo>
                  <a:pt x="102" y="24"/>
                </a:lnTo>
                <a:lnTo>
                  <a:pt x="99" y="18"/>
                </a:lnTo>
                <a:lnTo>
                  <a:pt x="95" y="13"/>
                </a:lnTo>
                <a:lnTo>
                  <a:pt x="91" y="10"/>
                </a:lnTo>
                <a:lnTo>
                  <a:pt x="87" y="6"/>
                </a:lnTo>
                <a:lnTo>
                  <a:pt x="82" y="4"/>
                </a:lnTo>
                <a:lnTo>
                  <a:pt x="77" y="2"/>
                </a:lnTo>
                <a:lnTo>
                  <a:pt x="71" y="0"/>
                </a:lnTo>
                <a:lnTo>
                  <a:pt x="64" y="0"/>
                </a:lnTo>
                <a:lnTo>
                  <a:pt x="58" y="0"/>
                </a:lnTo>
                <a:lnTo>
                  <a:pt x="52" y="2"/>
                </a:lnTo>
                <a:lnTo>
                  <a:pt x="45" y="4"/>
                </a:lnTo>
                <a:lnTo>
                  <a:pt x="40" y="6"/>
                </a:lnTo>
                <a:lnTo>
                  <a:pt x="35" y="10"/>
                </a:lnTo>
                <a:lnTo>
                  <a:pt x="31" y="14"/>
                </a:lnTo>
                <a:lnTo>
                  <a:pt x="26" y="19"/>
                </a:lnTo>
                <a:lnTo>
                  <a:pt x="22" y="25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6"/>
                </a:lnTo>
                <a:lnTo>
                  <a:pt x="24" y="56"/>
                </a:lnTo>
                <a:lnTo>
                  <a:pt x="25" y="47"/>
                </a:lnTo>
                <a:lnTo>
                  <a:pt x="29" y="40"/>
                </a:lnTo>
                <a:lnTo>
                  <a:pt x="33" y="34"/>
                </a:lnTo>
                <a:lnTo>
                  <a:pt x="38" y="30"/>
                </a:lnTo>
                <a:lnTo>
                  <a:pt x="43" y="26"/>
                </a:lnTo>
                <a:lnTo>
                  <a:pt x="51" y="24"/>
                </a:lnTo>
                <a:lnTo>
                  <a:pt x="58" y="23"/>
                </a:lnTo>
                <a:lnTo>
                  <a:pt x="65" y="24"/>
                </a:lnTo>
                <a:lnTo>
                  <a:pt x="71" y="25"/>
                </a:lnTo>
                <a:lnTo>
                  <a:pt x="75" y="28"/>
                </a:lnTo>
                <a:lnTo>
                  <a:pt x="78" y="32"/>
                </a:lnTo>
                <a:lnTo>
                  <a:pt x="81" y="38"/>
                </a:lnTo>
                <a:lnTo>
                  <a:pt x="82" y="45"/>
                </a:lnTo>
                <a:lnTo>
                  <a:pt x="83" y="53"/>
                </a:lnTo>
                <a:lnTo>
                  <a:pt x="83" y="62"/>
                </a:lnTo>
                <a:lnTo>
                  <a:pt x="83" y="155"/>
                </a:lnTo>
                <a:lnTo>
                  <a:pt x="107" y="155"/>
                </a:lnTo>
                <a:lnTo>
                  <a:pt x="107" y="66"/>
                </a:lnTo>
                <a:lnTo>
                  <a:pt x="108" y="56"/>
                </a:lnTo>
                <a:lnTo>
                  <a:pt x="109" y="47"/>
                </a:lnTo>
                <a:lnTo>
                  <a:pt x="112" y="40"/>
                </a:lnTo>
                <a:lnTo>
                  <a:pt x="116" y="34"/>
                </a:lnTo>
                <a:lnTo>
                  <a:pt x="121" y="30"/>
                </a:lnTo>
                <a:lnTo>
                  <a:pt x="127" y="25"/>
                </a:lnTo>
                <a:lnTo>
                  <a:pt x="134" y="24"/>
                </a:lnTo>
                <a:lnTo>
                  <a:pt x="141" y="23"/>
                </a:lnTo>
                <a:lnTo>
                  <a:pt x="149" y="24"/>
                </a:lnTo>
                <a:lnTo>
                  <a:pt x="154" y="25"/>
                </a:lnTo>
                <a:lnTo>
                  <a:pt x="158" y="28"/>
                </a:lnTo>
                <a:lnTo>
                  <a:pt x="161" y="32"/>
                </a:lnTo>
                <a:lnTo>
                  <a:pt x="165" y="38"/>
                </a:lnTo>
                <a:lnTo>
                  <a:pt x="166" y="45"/>
                </a:lnTo>
                <a:lnTo>
                  <a:pt x="167" y="53"/>
                </a:lnTo>
                <a:lnTo>
                  <a:pt x="167" y="62"/>
                </a:lnTo>
                <a:lnTo>
                  <a:pt x="167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1" name="Freeform 188"/>
          <p:cNvSpPr>
            <a:spLocks noEditPoints="1"/>
          </p:cNvSpPr>
          <p:nvPr/>
        </p:nvSpPr>
        <p:spPr bwMode="auto">
          <a:xfrm>
            <a:off x="2214563" y="3524250"/>
            <a:ext cx="60325" cy="84138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30000182 h 159"/>
              <a:gd name="T52" fmla="*/ 2147483647 w 129"/>
              <a:gd name="T53" fmla="*/ 444673034 h 159"/>
              <a:gd name="T54" fmla="*/ 2147483647 w 129"/>
              <a:gd name="T55" fmla="*/ 0 h 159"/>
              <a:gd name="T56" fmla="*/ 2147483647 w 129"/>
              <a:gd name="T57" fmla="*/ 592803539 h 159"/>
              <a:gd name="T58" fmla="*/ 2147468055 w 129"/>
              <a:gd name="T59" fmla="*/ 1926262251 h 159"/>
              <a:gd name="T60" fmla="*/ 1124905995 w 129"/>
              <a:gd name="T61" fmla="*/ 2147483647 h 159"/>
              <a:gd name="T62" fmla="*/ 715750046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8"/>
                </a:lnTo>
                <a:lnTo>
                  <a:pt x="88" y="115"/>
                </a:lnTo>
                <a:lnTo>
                  <a:pt x="85" y="120"/>
                </a:lnTo>
                <a:lnTo>
                  <a:pt x="79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6"/>
                </a:lnTo>
                <a:lnTo>
                  <a:pt x="49" y="137"/>
                </a:lnTo>
                <a:lnTo>
                  <a:pt x="43" y="137"/>
                </a:lnTo>
                <a:lnTo>
                  <a:pt x="38" y="136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8"/>
                </a:lnTo>
                <a:lnTo>
                  <a:pt x="25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6" y="157"/>
                </a:lnTo>
                <a:lnTo>
                  <a:pt x="110" y="158"/>
                </a:lnTo>
                <a:lnTo>
                  <a:pt x="116" y="158"/>
                </a:lnTo>
                <a:lnTo>
                  <a:pt x="121" y="157"/>
                </a:lnTo>
                <a:lnTo>
                  <a:pt x="129" y="155"/>
                </a:lnTo>
                <a:lnTo>
                  <a:pt x="129" y="136"/>
                </a:lnTo>
                <a:lnTo>
                  <a:pt x="123" y="137"/>
                </a:lnTo>
                <a:lnTo>
                  <a:pt x="118" y="136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5" y="3"/>
                </a:lnTo>
                <a:lnTo>
                  <a:pt x="74" y="2"/>
                </a:lnTo>
                <a:lnTo>
                  <a:pt x="61" y="0"/>
                </a:lnTo>
                <a:lnTo>
                  <a:pt x="49" y="2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8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4"/>
                </a:lnTo>
                <a:lnTo>
                  <a:pt x="31" y="38"/>
                </a:lnTo>
                <a:lnTo>
                  <a:pt x="33" y="33"/>
                </a:lnTo>
                <a:lnTo>
                  <a:pt x="37" y="30"/>
                </a:lnTo>
                <a:lnTo>
                  <a:pt x="41" y="26"/>
                </a:lnTo>
                <a:lnTo>
                  <a:pt x="47" y="24"/>
                </a:lnTo>
                <a:lnTo>
                  <a:pt x="53" y="23"/>
                </a:lnTo>
                <a:lnTo>
                  <a:pt x="60" y="23"/>
                </a:lnTo>
                <a:lnTo>
                  <a:pt x="68" y="23"/>
                </a:lnTo>
                <a:lnTo>
                  <a:pt x="74" y="24"/>
                </a:lnTo>
                <a:lnTo>
                  <a:pt x="79" y="26"/>
                </a:lnTo>
                <a:lnTo>
                  <a:pt x="83" y="28"/>
                </a:lnTo>
                <a:lnTo>
                  <a:pt x="87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1"/>
                </a:lnTo>
                <a:lnTo>
                  <a:pt x="90" y="55"/>
                </a:lnTo>
                <a:lnTo>
                  <a:pt x="89" y="58"/>
                </a:lnTo>
                <a:lnTo>
                  <a:pt x="85" y="60"/>
                </a:lnTo>
                <a:lnTo>
                  <a:pt x="79" y="62"/>
                </a:lnTo>
                <a:lnTo>
                  <a:pt x="71" y="63"/>
                </a:lnTo>
                <a:lnTo>
                  <a:pt x="60" y="65"/>
                </a:lnTo>
                <a:lnTo>
                  <a:pt x="48" y="66"/>
                </a:lnTo>
                <a:lnTo>
                  <a:pt x="36" y="68"/>
                </a:lnTo>
                <a:lnTo>
                  <a:pt x="27" y="72"/>
                </a:lnTo>
                <a:lnTo>
                  <a:pt x="18" y="75"/>
                </a:lnTo>
                <a:lnTo>
                  <a:pt x="12" y="81"/>
                </a:lnTo>
                <a:lnTo>
                  <a:pt x="7" y="87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8"/>
                </a:lnTo>
                <a:lnTo>
                  <a:pt x="44" y="159"/>
                </a:lnTo>
                <a:lnTo>
                  <a:pt x="58" y="158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2" name="Freeform 189"/>
          <p:cNvSpPr>
            <a:spLocks/>
          </p:cNvSpPr>
          <p:nvPr/>
        </p:nvSpPr>
        <p:spPr bwMode="auto">
          <a:xfrm>
            <a:off x="2284413" y="352425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359496777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302078677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302078677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5"/>
                </a:lnTo>
                <a:lnTo>
                  <a:pt x="114" y="58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8" y="21"/>
                </a:lnTo>
                <a:lnTo>
                  <a:pt x="104" y="16"/>
                </a:lnTo>
                <a:lnTo>
                  <a:pt x="101" y="12"/>
                </a:lnTo>
                <a:lnTo>
                  <a:pt x="97" y="9"/>
                </a:lnTo>
                <a:lnTo>
                  <a:pt x="92" y="5"/>
                </a:lnTo>
                <a:lnTo>
                  <a:pt x="86" y="3"/>
                </a:lnTo>
                <a:lnTo>
                  <a:pt x="80" y="2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2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9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30"/>
                </a:lnTo>
                <a:lnTo>
                  <a:pt x="46" y="26"/>
                </a:lnTo>
                <a:lnTo>
                  <a:pt x="55" y="24"/>
                </a:lnTo>
                <a:lnTo>
                  <a:pt x="63" y="23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8" y="38"/>
                </a:lnTo>
                <a:lnTo>
                  <a:pt x="90" y="45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3" name="Freeform 190"/>
          <p:cNvSpPr>
            <a:spLocks noEditPoints="1"/>
          </p:cNvSpPr>
          <p:nvPr/>
        </p:nvSpPr>
        <p:spPr bwMode="auto">
          <a:xfrm>
            <a:off x="2351088" y="3497263"/>
            <a:ext cx="60325" cy="111125"/>
          </a:xfrm>
          <a:custGeom>
            <a:avLst/>
            <a:gdLst>
              <a:gd name="T0" fmla="*/ 2147483647 w 127"/>
              <a:gd name="T1" fmla="*/ 0 h 211"/>
              <a:gd name="T2" fmla="*/ 2147483647 w 127"/>
              <a:gd name="T3" fmla="*/ 0 h 211"/>
              <a:gd name="T4" fmla="*/ 2147483647 w 127"/>
              <a:gd name="T5" fmla="*/ 2147483647 h 211"/>
              <a:gd name="T6" fmla="*/ 2147483647 w 127"/>
              <a:gd name="T7" fmla="*/ 2147483647 h 211"/>
              <a:gd name="T8" fmla="*/ 2147483647 w 127"/>
              <a:gd name="T9" fmla="*/ 2147483647 h 211"/>
              <a:gd name="T10" fmla="*/ 2147483647 w 127"/>
              <a:gd name="T11" fmla="*/ 2147483647 h 211"/>
              <a:gd name="T12" fmla="*/ 2147483647 w 127"/>
              <a:gd name="T13" fmla="*/ 2147483647 h 211"/>
              <a:gd name="T14" fmla="*/ 2147483647 w 127"/>
              <a:gd name="T15" fmla="*/ 2147483647 h 211"/>
              <a:gd name="T16" fmla="*/ 2147483647 w 127"/>
              <a:gd name="T17" fmla="*/ 2147483647 h 211"/>
              <a:gd name="T18" fmla="*/ 2147483647 w 127"/>
              <a:gd name="T19" fmla="*/ 2147483647 h 211"/>
              <a:gd name="T20" fmla="*/ 1821921875 w 127"/>
              <a:gd name="T21" fmla="*/ 2147483647 h 211"/>
              <a:gd name="T22" fmla="*/ 1071718750 w 127"/>
              <a:gd name="T23" fmla="*/ 2147483647 h 211"/>
              <a:gd name="T24" fmla="*/ 428687500 w 127"/>
              <a:gd name="T25" fmla="*/ 2147483647 h 211"/>
              <a:gd name="T26" fmla="*/ 107171875 w 127"/>
              <a:gd name="T27" fmla="*/ 2147483647 h 211"/>
              <a:gd name="T28" fmla="*/ 0 w 127"/>
              <a:gd name="T29" fmla="*/ 2147483647 h 211"/>
              <a:gd name="T30" fmla="*/ 107171875 w 127"/>
              <a:gd name="T31" fmla="*/ 2147483647 h 211"/>
              <a:gd name="T32" fmla="*/ 428687500 w 127"/>
              <a:gd name="T33" fmla="*/ 2147483647 h 211"/>
              <a:gd name="T34" fmla="*/ 1071718750 w 127"/>
              <a:gd name="T35" fmla="*/ 2147483647 h 211"/>
              <a:gd name="T36" fmla="*/ 1821921875 w 127"/>
              <a:gd name="T37" fmla="*/ 2147483647 h 211"/>
              <a:gd name="T38" fmla="*/ 2147483647 w 127"/>
              <a:gd name="T39" fmla="*/ 2147483647 h 211"/>
              <a:gd name="T40" fmla="*/ 2147483647 w 127"/>
              <a:gd name="T41" fmla="*/ 2147483647 h 211"/>
              <a:gd name="T42" fmla="*/ 2147483647 w 127"/>
              <a:gd name="T43" fmla="*/ 2147483647 h 211"/>
              <a:gd name="T44" fmla="*/ 2147483647 w 127"/>
              <a:gd name="T45" fmla="*/ 2147483647 h 211"/>
              <a:gd name="T46" fmla="*/ 2147483647 w 127"/>
              <a:gd name="T47" fmla="*/ 2147483647 h 211"/>
              <a:gd name="T48" fmla="*/ 2147483647 w 127"/>
              <a:gd name="T49" fmla="*/ 2147483647 h 211"/>
              <a:gd name="T50" fmla="*/ 2147483647 w 127"/>
              <a:gd name="T51" fmla="*/ 2147483647 h 211"/>
              <a:gd name="T52" fmla="*/ 2147483647 w 127"/>
              <a:gd name="T53" fmla="*/ 2147483647 h 211"/>
              <a:gd name="T54" fmla="*/ 2147483647 w 127"/>
              <a:gd name="T55" fmla="*/ 2147483647 h 211"/>
              <a:gd name="T56" fmla="*/ 2147483647 w 127"/>
              <a:gd name="T57" fmla="*/ 2147483647 h 211"/>
              <a:gd name="T58" fmla="*/ 2147483647 w 127"/>
              <a:gd name="T59" fmla="*/ 0 h 211"/>
              <a:gd name="T60" fmla="*/ 2147483647 w 127"/>
              <a:gd name="T61" fmla="*/ 2147483647 h 211"/>
              <a:gd name="T62" fmla="*/ 2147483647 w 127"/>
              <a:gd name="T63" fmla="*/ 2147483647 h 211"/>
              <a:gd name="T64" fmla="*/ 2147483647 w 127"/>
              <a:gd name="T65" fmla="*/ 2147483647 h 211"/>
              <a:gd name="T66" fmla="*/ 2147483647 w 127"/>
              <a:gd name="T67" fmla="*/ 2147483647 h 211"/>
              <a:gd name="T68" fmla="*/ 2147483647 w 127"/>
              <a:gd name="T69" fmla="*/ 2147483647 h 211"/>
              <a:gd name="T70" fmla="*/ 2147483647 w 127"/>
              <a:gd name="T71" fmla="*/ 2147483647 h 211"/>
              <a:gd name="T72" fmla="*/ 2147483647 w 127"/>
              <a:gd name="T73" fmla="*/ 2147483647 h 211"/>
              <a:gd name="T74" fmla="*/ 2147483647 w 127"/>
              <a:gd name="T75" fmla="*/ 2147483647 h 211"/>
              <a:gd name="T76" fmla="*/ 2147483647 w 127"/>
              <a:gd name="T77" fmla="*/ 2147483647 h 211"/>
              <a:gd name="T78" fmla="*/ 2147483647 w 127"/>
              <a:gd name="T79" fmla="*/ 2147483647 h 211"/>
              <a:gd name="T80" fmla="*/ 2147483647 w 127"/>
              <a:gd name="T81" fmla="*/ 2147483647 h 211"/>
              <a:gd name="T82" fmla="*/ 2147483647 w 127"/>
              <a:gd name="T83" fmla="*/ 2147483647 h 211"/>
              <a:gd name="T84" fmla="*/ 2147483647 w 127"/>
              <a:gd name="T85" fmla="*/ 2147483647 h 211"/>
              <a:gd name="T86" fmla="*/ 2147483647 w 127"/>
              <a:gd name="T87" fmla="*/ 2147483647 h 211"/>
              <a:gd name="T88" fmla="*/ 2147483647 w 127"/>
              <a:gd name="T89" fmla="*/ 2147483647 h 211"/>
              <a:gd name="T90" fmla="*/ 2147483647 w 127"/>
              <a:gd name="T91" fmla="*/ 2147483647 h 211"/>
              <a:gd name="T92" fmla="*/ 2147483647 w 127"/>
              <a:gd name="T93" fmla="*/ 2147483647 h 211"/>
              <a:gd name="T94" fmla="*/ 2147483647 w 127"/>
              <a:gd name="T95" fmla="*/ 2147483647 h 211"/>
              <a:gd name="T96" fmla="*/ 2147483647 w 127"/>
              <a:gd name="T97" fmla="*/ 2147483647 h 211"/>
              <a:gd name="T98" fmla="*/ 2147483647 w 127"/>
              <a:gd name="T99" fmla="*/ 2147483647 h 211"/>
              <a:gd name="T100" fmla="*/ 2147483647 w 127"/>
              <a:gd name="T101" fmla="*/ 2147483647 h 211"/>
              <a:gd name="T102" fmla="*/ 2147483647 w 127"/>
              <a:gd name="T103" fmla="*/ 2147483647 h 211"/>
              <a:gd name="T104" fmla="*/ 2147483647 w 127"/>
              <a:gd name="T105" fmla="*/ 2147483647 h 211"/>
              <a:gd name="T106" fmla="*/ 2147483647 w 127"/>
              <a:gd name="T107" fmla="*/ 2147483647 h 211"/>
              <a:gd name="T108" fmla="*/ 2147483647 w 127"/>
              <a:gd name="T109" fmla="*/ 2147483647 h 211"/>
              <a:gd name="T110" fmla="*/ 2147483647 w 127"/>
              <a:gd name="T111" fmla="*/ 2147483647 h 211"/>
              <a:gd name="T112" fmla="*/ 2147483647 w 127"/>
              <a:gd name="T113" fmla="*/ 2147483647 h 211"/>
              <a:gd name="T114" fmla="*/ 2147483647 w 127"/>
              <a:gd name="T115" fmla="*/ 2147483647 h 211"/>
              <a:gd name="T116" fmla="*/ 2147483647 w 127"/>
              <a:gd name="T117" fmla="*/ 2147483647 h 211"/>
              <a:gd name="T118" fmla="*/ 2147483647 w 127"/>
              <a:gd name="T119" fmla="*/ 2147483647 h 211"/>
              <a:gd name="T120" fmla="*/ 2147483647 w 127"/>
              <a:gd name="T121" fmla="*/ 2147483647 h 211"/>
              <a:gd name="T122" fmla="*/ 2147483647 w 127"/>
              <a:gd name="T123" fmla="*/ 2147483647 h 211"/>
              <a:gd name="T124" fmla="*/ 2147483647 w 127"/>
              <a:gd name="T125" fmla="*/ 2147483647 h 211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27" h="211">
                <a:moveTo>
                  <a:pt x="127" y="0"/>
                </a:moveTo>
                <a:lnTo>
                  <a:pt x="105" y="0"/>
                </a:lnTo>
                <a:lnTo>
                  <a:pt x="105" y="76"/>
                </a:lnTo>
                <a:lnTo>
                  <a:pt x="96" y="65"/>
                </a:lnTo>
                <a:lnTo>
                  <a:pt x="86" y="58"/>
                </a:lnTo>
                <a:lnTo>
                  <a:pt x="74" y="54"/>
                </a:lnTo>
                <a:lnTo>
                  <a:pt x="60" y="52"/>
                </a:lnTo>
                <a:lnTo>
                  <a:pt x="48" y="54"/>
                </a:lnTo>
                <a:lnTo>
                  <a:pt x="36" y="58"/>
                </a:lnTo>
                <a:lnTo>
                  <a:pt x="26" y="64"/>
                </a:lnTo>
                <a:lnTo>
                  <a:pt x="17" y="73"/>
                </a:lnTo>
                <a:lnTo>
                  <a:pt x="10" y="85"/>
                </a:lnTo>
                <a:lnTo>
                  <a:pt x="4" y="99"/>
                </a:lnTo>
                <a:lnTo>
                  <a:pt x="1" y="114"/>
                </a:lnTo>
                <a:lnTo>
                  <a:pt x="0" y="132"/>
                </a:lnTo>
                <a:lnTo>
                  <a:pt x="1" y="149"/>
                </a:lnTo>
                <a:lnTo>
                  <a:pt x="4" y="165"/>
                </a:lnTo>
                <a:lnTo>
                  <a:pt x="10" y="178"/>
                </a:lnTo>
                <a:lnTo>
                  <a:pt x="17" y="190"/>
                </a:lnTo>
                <a:lnTo>
                  <a:pt x="26" y="199"/>
                </a:lnTo>
                <a:lnTo>
                  <a:pt x="36" y="205"/>
                </a:lnTo>
                <a:lnTo>
                  <a:pt x="48" y="210"/>
                </a:lnTo>
                <a:lnTo>
                  <a:pt x="60" y="211"/>
                </a:lnTo>
                <a:lnTo>
                  <a:pt x="73" y="210"/>
                </a:lnTo>
                <a:lnTo>
                  <a:pt x="85" y="205"/>
                </a:lnTo>
                <a:lnTo>
                  <a:pt x="95" y="198"/>
                </a:lnTo>
                <a:lnTo>
                  <a:pt x="105" y="188"/>
                </a:lnTo>
                <a:lnTo>
                  <a:pt x="105" y="207"/>
                </a:lnTo>
                <a:lnTo>
                  <a:pt x="127" y="207"/>
                </a:lnTo>
                <a:lnTo>
                  <a:pt x="127" y="0"/>
                </a:lnTo>
                <a:close/>
                <a:moveTo>
                  <a:pt x="106" y="132"/>
                </a:moveTo>
                <a:lnTo>
                  <a:pt x="105" y="144"/>
                </a:lnTo>
                <a:lnTo>
                  <a:pt x="103" y="156"/>
                </a:lnTo>
                <a:lnTo>
                  <a:pt x="99" y="165"/>
                </a:lnTo>
                <a:lnTo>
                  <a:pt x="95" y="174"/>
                </a:lnTo>
                <a:lnTo>
                  <a:pt x="89" y="181"/>
                </a:lnTo>
                <a:lnTo>
                  <a:pt x="83" y="185"/>
                </a:lnTo>
                <a:lnTo>
                  <a:pt x="74" y="188"/>
                </a:lnTo>
                <a:lnTo>
                  <a:pt x="66" y="189"/>
                </a:lnTo>
                <a:lnTo>
                  <a:pt x="56" y="188"/>
                </a:lnTo>
                <a:lnTo>
                  <a:pt x="49" y="185"/>
                </a:lnTo>
                <a:lnTo>
                  <a:pt x="41" y="181"/>
                </a:lnTo>
                <a:lnTo>
                  <a:pt x="35" y="175"/>
                </a:lnTo>
                <a:lnTo>
                  <a:pt x="31" y="167"/>
                </a:lnTo>
                <a:lnTo>
                  <a:pt x="28" y="157"/>
                </a:lnTo>
                <a:lnTo>
                  <a:pt x="26" y="147"/>
                </a:lnTo>
                <a:lnTo>
                  <a:pt x="25" y="134"/>
                </a:lnTo>
                <a:lnTo>
                  <a:pt x="26" y="121"/>
                </a:lnTo>
                <a:lnTo>
                  <a:pt x="28" y="110"/>
                </a:lnTo>
                <a:lnTo>
                  <a:pt x="31" y="99"/>
                </a:lnTo>
                <a:lnTo>
                  <a:pt x="35" y="91"/>
                </a:lnTo>
                <a:lnTo>
                  <a:pt x="41" y="84"/>
                </a:lnTo>
                <a:lnTo>
                  <a:pt x="48" y="79"/>
                </a:lnTo>
                <a:lnTo>
                  <a:pt x="56" y="77"/>
                </a:lnTo>
                <a:lnTo>
                  <a:pt x="65" y="76"/>
                </a:lnTo>
                <a:lnTo>
                  <a:pt x="74" y="77"/>
                </a:lnTo>
                <a:lnTo>
                  <a:pt x="83" y="79"/>
                </a:lnTo>
                <a:lnTo>
                  <a:pt x="90" y="84"/>
                </a:lnTo>
                <a:lnTo>
                  <a:pt x="95" y="90"/>
                </a:lnTo>
                <a:lnTo>
                  <a:pt x="100" y="98"/>
                </a:lnTo>
                <a:lnTo>
                  <a:pt x="104" y="107"/>
                </a:lnTo>
                <a:lnTo>
                  <a:pt x="105" y="119"/>
                </a:lnTo>
                <a:lnTo>
                  <a:pt x="106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4" name="Freeform 191"/>
          <p:cNvSpPr>
            <a:spLocks noEditPoints="1"/>
          </p:cNvSpPr>
          <p:nvPr/>
        </p:nvSpPr>
        <p:spPr bwMode="auto">
          <a:xfrm>
            <a:off x="2422525" y="3524250"/>
            <a:ext cx="60325" cy="84138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30000182 h 159"/>
              <a:gd name="T52" fmla="*/ 2147483647 w 129"/>
              <a:gd name="T53" fmla="*/ 444673034 h 159"/>
              <a:gd name="T54" fmla="*/ 2147483647 w 129"/>
              <a:gd name="T55" fmla="*/ 0 h 159"/>
              <a:gd name="T56" fmla="*/ 2147483647 w 129"/>
              <a:gd name="T57" fmla="*/ 592803539 h 159"/>
              <a:gd name="T58" fmla="*/ 2147468055 w 129"/>
              <a:gd name="T59" fmla="*/ 1926262251 h 159"/>
              <a:gd name="T60" fmla="*/ 1124905995 w 129"/>
              <a:gd name="T61" fmla="*/ 2147483647 h 159"/>
              <a:gd name="T62" fmla="*/ 715750046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8"/>
                </a:lnTo>
                <a:lnTo>
                  <a:pt x="88" y="115"/>
                </a:lnTo>
                <a:lnTo>
                  <a:pt x="85" y="120"/>
                </a:lnTo>
                <a:lnTo>
                  <a:pt x="79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6"/>
                </a:lnTo>
                <a:lnTo>
                  <a:pt x="49" y="137"/>
                </a:lnTo>
                <a:lnTo>
                  <a:pt x="43" y="137"/>
                </a:lnTo>
                <a:lnTo>
                  <a:pt x="38" y="136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8"/>
                </a:lnTo>
                <a:lnTo>
                  <a:pt x="25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6" y="157"/>
                </a:lnTo>
                <a:lnTo>
                  <a:pt x="110" y="158"/>
                </a:lnTo>
                <a:lnTo>
                  <a:pt x="116" y="158"/>
                </a:lnTo>
                <a:lnTo>
                  <a:pt x="121" y="157"/>
                </a:lnTo>
                <a:lnTo>
                  <a:pt x="129" y="155"/>
                </a:lnTo>
                <a:lnTo>
                  <a:pt x="129" y="136"/>
                </a:lnTo>
                <a:lnTo>
                  <a:pt x="123" y="137"/>
                </a:lnTo>
                <a:lnTo>
                  <a:pt x="118" y="136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5" y="3"/>
                </a:lnTo>
                <a:lnTo>
                  <a:pt x="74" y="2"/>
                </a:lnTo>
                <a:lnTo>
                  <a:pt x="61" y="0"/>
                </a:lnTo>
                <a:lnTo>
                  <a:pt x="49" y="2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8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4"/>
                </a:lnTo>
                <a:lnTo>
                  <a:pt x="31" y="38"/>
                </a:lnTo>
                <a:lnTo>
                  <a:pt x="33" y="33"/>
                </a:lnTo>
                <a:lnTo>
                  <a:pt x="37" y="30"/>
                </a:lnTo>
                <a:lnTo>
                  <a:pt x="41" y="26"/>
                </a:lnTo>
                <a:lnTo>
                  <a:pt x="47" y="24"/>
                </a:lnTo>
                <a:lnTo>
                  <a:pt x="53" y="23"/>
                </a:lnTo>
                <a:lnTo>
                  <a:pt x="60" y="23"/>
                </a:lnTo>
                <a:lnTo>
                  <a:pt x="68" y="23"/>
                </a:lnTo>
                <a:lnTo>
                  <a:pt x="74" y="24"/>
                </a:lnTo>
                <a:lnTo>
                  <a:pt x="79" y="26"/>
                </a:lnTo>
                <a:lnTo>
                  <a:pt x="83" y="28"/>
                </a:lnTo>
                <a:lnTo>
                  <a:pt x="87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1"/>
                </a:lnTo>
                <a:lnTo>
                  <a:pt x="90" y="55"/>
                </a:lnTo>
                <a:lnTo>
                  <a:pt x="89" y="58"/>
                </a:lnTo>
                <a:lnTo>
                  <a:pt x="85" y="60"/>
                </a:lnTo>
                <a:lnTo>
                  <a:pt x="79" y="62"/>
                </a:lnTo>
                <a:lnTo>
                  <a:pt x="71" y="63"/>
                </a:lnTo>
                <a:lnTo>
                  <a:pt x="60" y="65"/>
                </a:lnTo>
                <a:lnTo>
                  <a:pt x="48" y="66"/>
                </a:lnTo>
                <a:lnTo>
                  <a:pt x="36" y="68"/>
                </a:lnTo>
                <a:lnTo>
                  <a:pt x="27" y="72"/>
                </a:lnTo>
                <a:lnTo>
                  <a:pt x="18" y="75"/>
                </a:lnTo>
                <a:lnTo>
                  <a:pt x="12" y="81"/>
                </a:lnTo>
                <a:lnTo>
                  <a:pt x="7" y="87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8"/>
                </a:lnTo>
                <a:lnTo>
                  <a:pt x="44" y="159"/>
                </a:lnTo>
                <a:lnTo>
                  <a:pt x="58" y="158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5" name="Freeform 192"/>
          <p:cNvSpPr>
            <a:spLocks/>
          </p:cNvSpPr>
          <p:nvPr/>
        </p:nvSpPr>
        <p:spPr bwMode="auto">
          <a:xfrm>
            <a:off x="2528888" y="3497263"/>
            <a:ext cx="55562" cy="109537"/>
          </a:xfrm>
          <a:custGeom>
            <a:avLst/>
            <a:gdLst>
              <a:gd name="T0" fmla="*/ 0 w 119"/>
              <a:gd name="T1" fmla="*/ 2147483647 h 207"/>
              <a:gd name="T2" fmla="*/ 2147483647 w 119"/>
              <a:gd name="T3" fmla="*/ 2147483647 h 207"/>
              <a:gd name="T4" fmla="*/ 2147483647 w 119"/>
              <a:gd name="T5" fmla="*/ 2147483647 h 207"/>
              <a:gd name="T6" fmla="*/ 2147483647 w 119"/>
              <a:gd name="T7" fmla="*/ 2147483647 h 207"/>
              <a:gd name="T8" fmla="*/ 2147483647 w 119"/>
              <a:gd name="T9" fmla="*/ 0 h 207"/>
              <a:gd name="T10" fmla="*/ 0 w 119"/>
              <a:gd name="T11" fmla="*/ 0 h 207"/>
              <a:gd name="T12" fmla="*/ 0 w 119"/>
              <a:gd name="T13" fmla="*/ 2147483647 h 20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19" h="207">
                <a:moveTo>
                  <a:pt x="0" y="207"/>
                </a:moveTo>
                <a:lnTo>
                  <a:pt x="119" y="207"/>
                </a:lnTo>
                <a:lnTo>
                  <a:pt x="119" y="181"/>
                </a:lnTo>
                <a:lnTo>
                  <a:pt x="26" y="181"/>
                </a:lnTo>
                <a:lnTo>
                  <a:pt x="2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6" name="Rectangle 193"/>
          <p:cNvSpPr>
            <a:spLocks noChangeArrowheads="1"/>
          </p:cNvSpPr>
          <p:nvPr/>
        </p:nvSpPr>
        <p:spPr bwMode="auto">
          <a:xfrm>
            <a:off x="2597150" y="3590925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57" name="Freeform 194"/>
          <p:cNvSpPr>
            <a:spLocks/>
          </p:cNvSpPr>
          <p:nvPr/>
        </p:nvSpPr>
        <p:spPr bwMode="auto">
          <a:xfrm>
            <a:off x="1357313" y="3694113"/>
            <a:ext cx="33337" cy="106362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374079454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9"/>
                </a:lnTo>
                <a:lnTo>
                  <a:pt x="44" y="17"/>
                </a:lnTo>
                <a:lnTo>
                  <a:pt x="40" y="23"/>
                </a:lnTo>
                <a:lnTo>
                  <a:pt x="35" y="29"/>
                </a:lnTo>
                <a:lnTo>
                  <a:pt x="28" y="33"/>
                </a:lnTo>
                <a:lnTo>
                  <a:pt x="20" y="36"/>
                </a:lnTo>
                <a:lnTo>
                  <a:pt x="11" y="37"/>
                </a:lnTo>
                <a:lnTo>
                  <a:pt x="0" y="38"/>
                </a:lnTo>
                <a:lnTo>
                  <a:pt x="0" y="59"/>
                </a:lnTo>
                <a:lnTo>
                  <a:pt x="42" y="59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8" name="Freeform 195"/>
          <p:cNvSpPr>
            <a:spLocks noEditPoints="1"/>
          </p:cNvSpPr>
          <p:nvPr/>
        </p:nvSpPr>
        <p:spPr bwMode="auto">
          <a:xfrm>
            <a:off x="1416050" y="3695700"/>
            <a:ext cx="61913" cy="104775"/>
          </a:xfrm>
          <a:custGeom>
            <a:avLst/>
            <a:gdLst>
              <a:gd name="T0" fmla="*/ 2147483647 w 128"/>
              <a:gd name="T1" fmla="*/ 2147483647 h 196"/>
              <a:gd name="T2" fmla="*/ 2147483647 w 128"/>
              <a:gd name="T3" fmla="*/ 2147483647 h 196"/>
              <a:gd name="T4" fmla="*/ 2147483647 w 128"/>
              <a:gd name="T5" fmla="*/ 2147483647 h 196"/>
              <a:gd name="T6" fmla="*/ 2147483647 w 128"/>
              <a:gd name="T7" fmla="*/ 2147483647 h 196"/>
              <a:gd name="T8" fmla="*/ 2147483647 w 128"/>
              <a:gd name="T9" fmla="*/ 2147483647 h 196"/>
              <a:gd name="T10" fmla="*/ 2147483647 w 128"/>
              <a:gd name="T11" fmla="*/ 2147483647 h 196"/>
              <a:gd name="T12" fmla="*/ 2147483647 w 128"/>
              <a:gd name="T13" fmla="*/ 0 h 196"/>
              <a:gd name="T14" fmla="*/ 2147483647 w 128"/>
              <a:gd name="T15" fmla="*/ 0 h 196"/>
              <a:gd name="T16" fmla="*/ 0 w 128"/>
              <a:gd name="T17" fmla="*/ 2147483647 h 196"/>
              <a:gd name="T18" fmla="*/ 0 w 128"/>
              <a:gd name="T19" fmla="*/ 2147483647 h 196"/>
              <a:gd name="T20" fmla="*/ 2147483647 w 128"/>
              <a:gd name="T21" fmla="*/ 2147483647 h 196"/>
              <a:gd name="T22" fmla="*/ 2147483647 w 128"/>
              <a:gd name="T23" fmla="*/ 2147483647 h 196"/>
              <a:gd name="T24" fmla="*/ 2147483647 w 128"/>
              <a:gd name="T25" fmla="*/ 2147483647 h 196"/>
              <a:gd name="T26" fmla="*/ 2147483647 w 128"/>
              <a:gd name="T27" fmla="*/ 2147483647 h 196"/>
              <a:gd name="T28" fmla="*/ 2147483647 w 128"/>
              <a:gd name="T29" fmla="*/ 2147483647 h 196"/>
              <a:gd name="T30" fmla="*/ 2147483647 w 128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8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8" y="147"/>
                </a:lnTo>
                <a:lnTo>
                  <a:pt x="128" y="124"/>
                </a:lnTo>
                <a:lnTo>
                  <a:pt x="103" y="124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59" name="Freeform 196"/>
          <p:cNvSpPr>
            <a:spLocks/>
          </p:cNvSpPr>
          <p:nvPr/>
        </p:nvSpPr>
        <p:spPr bwMode="auto">
          <a:xfrm>
            <a:off x="2028825" y="3690938"/>
            <a:ext cx="50800" cy="111125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456920011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39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7"/>
                </a:lnTo>
                <a:lnTo>
                  <a:pt x="14" y="195"/>
                </a:lnTo>
                <a:lnTo>
                  <a:pt x="21" y="202"/>
                </a:lnTo>
                <a:lnTo>
                  <a:pt x="30" y="208"/>
                </a:lnTo>
                <a:lnTo>
                  <a:pt x="42" y="210"/>
                </a:lnTo>
                <a:lnTo>
                  <a:pt x="55" y="212"/>
                </a:lnTo>
                <a:lnTo>
                  <a:pt x="67" y="210"/>
                </a:lnTo>
                <a:lnTo>
                  <a:pt x="79" y="208"/>
                </a:lnTo>
                <a:lnTo>
                  <a:pt x="87" y="203"/>
                </a:lnTo>
                <a:lnTo>
                  <a:pt x="96" y="196"/>
                </a:lnTo>
                <a:lnTo>
                  <a:pt x="101" y="187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8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6" y="178"/>
                </a:lnTo>
                <a:lnTo>
                  <a:pt x="69" y="182"/>
                </a:lnTo>
                <a:lnTo>
                  <a:pt x="63" y="185"/>
                </a:lnTo>
                <a:lnTo>
                  <a:pt x="54" y="186"/>
                </a:lnTo>
                <a:lnTo>
                  <a:pt x="46" y="186"/>
                </a:lnTo>
                <a:lnTo>
                  <a:pt x="40" y="184"/>
                </a:lnTo>
                <a:lnTo>
                  <a:pt x="35" y="181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7"/>
                </a:lnTo>
                <a:lnTo>
                  <a:pt x="24" y="139"/>
                </a:lnTo>
                <a:lnTo>
                  <a:pt x="0" y="13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0" name="Freeform 197"/>
          <p:cNvSpPr>
            <a:spLocks noEditPoints="1"/>
          </p:cNvSpPr>
          <p:nvPr/>
        </p:nvSpPr>
        <p:spPr bwMode="auto">
          <a:xfrm>
            <a:off x="2093913" y="3717925"/>
            <a:ext cx="58737" cy="84138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53480 h 158"/>
              <a:gd name="T24" fmla="*/ 2147483647 w 123"/>
              <a:gd name="T25" fmla="*/ 151146462 h 158"/>
              <a:gd name="T26" fmla="*/ 2147483647 w 123"/>
              <a:gd name="T27" fmla="*/ 151146462 h 158"/>
              <a:gd name="T28" fmla="*/ 2147483647 w 123"/>
              <a:gd name="T29" fmla="*/ 1812053480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1" name="Freeform 198"/>
          <p:cNvSpPr>
            <a:spLocks/>
          </p:cNvSpPr>
          <p:nvPr/>
        </p:nvSpPr>
        <p:spPr bwMode="auto">
          <a:xfrm>
            <a:off x="2165350" y="3717925"/>
            <a:ext cx="52388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35035257 w 114"/>
              <a:gd name="T47" fmla="*/ 2147483647 h 155"/>
              <a:gd name="T48" fmla="*/ 2135035257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0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1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1" y="5"/>
                </a:lnTo>
                <a:lnTo>
                  <a:pt x="86" y="2"/>
                </a:lnTo>
                <a:lnTo>
                  <a:pt x="80" y="1"/>
                </a:lnTo>
                <a:lnTo>
                  <a:pt x="72" y="0"/>
                </a:lnTo>
                <a:lnTo>
                  <a:pt x="65" y="0"/>
                </a:lnTo>
                <a:lnTo>
                  <a:pt x="59" y="0"/>
                </a:lnTo>
                <a:lnTo>
                  <a:pt x="52" y="1"/>
                </a:lnTo>
                <a:lnTo>
                  <a:pt x="46" y="3"/>
                </a:lnTo>
                <a:lnTo>
                  <a:pt x="41" y="6"/>
                </a:lnTo>
                <a:lnTo>
                  <a:pt x="36" y="9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3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0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7" y="37"/>
                </a:lnTo>
                <a:lnTo>
                  <a:pt x="89" y="44"/>
                </a:lnTo>
                <a:lnTo>
                  <a:pt x="90" y="52"/>
                </a:lnTo>
                <a:lnTo>
                  <a:pt x="90" y="62"/>
                </a:lnTo>
                <a:lnTo>
                  <a:pt x="9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2" name="Freeform 199"/>
          <p:cNvSpPr>
            <a:spLocks/>
          </p:cNvSpPr>
          <p:nvPr/>
        </p:nvSpPr>
        <p:spPr bwMode="auto">
          <a:xfrm>
            <a:off x="2233613" y="3717925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453260214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53260214 h 155"/>
              <a:gd name="T50" fmla="*/ 0 w 114"/>
              <a:gd name="T51" fmla="*/ 45326021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2" y="12"/>
                </a:lnTo>
                <a:lnTo>
                  <a:pt x="97" y="8"/>
                </a:lnTo>
                <a:lnTo>
                  <a:pt x="92" y="5"/>
                </a:lnTo>
                <a:lnTo>
                  <a:pt x="87" y="2"/>
                </a:lnTo>
                <a:lnTo>
                  <a:pt x="81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7" y="20"/>
                </a:lnTo>
                <a:lnTo>
                  <a:pt x="23" y="26"/>
                </a:lnTo>
                <a:lnTo>
                  <a:pt x="23" y="3"/>
                </a:lnTo>
                <a:lnTo>
                  <a:pt x="0" y="3"/>
                </a:lnTo>
                <a:lnTo>
                  <a:pt x="0" y="155"/>
                </a:lnTo>
                <a:lnTo>
                  <a:pt x="24" y="155"/>
                </a:lnTo>
                <a:lnTo>
                  <a:pt x="24" y="69"/>
                </a:lnTo>
                <a:lnTo>
                  <a:pt x="25" y="58"/>
                </a:lnTo>
                <a:lnTo>
                  <a:pt x="27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7" y="26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4"/>
                </a:lnTo>
                <a:lnTo>
                  <a:pt x="82" y="28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3" name="Freeform 200"/>
          <p:cNvSpPr>
            <a:spLocks noEditPoints="1"/>
          </p:cNvSpPr>
          <p:nvPr/>
        </p:nvSpPr>
        <p:spPr bwMode="auto">
          <a:xfrm>
            <a:off x="2305050" y="3690938"/>
            <a:ext cx="9525" cy="109537"/>
          </a:xfrm>
          <a:custGeom>
            <a:avLst/>
            <a:gdLst>
              <a:gd name="T0" fmla="*/ 0 w 23"/>
              <a:gd name="T1" fmla="*/ 2147483647 h 207"/>
              <a:gd name="T2" fmla="*/ 1633575600 w 23"/>
              <a:gd name="T3" fmla="*/ 2147483647 h 207"/>
              <a:gd name="T4" fmla="*/ 1633575600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1633575600 w 23"/>
              <a:gd name="T13" fmla="*/ 2147483647 h 207"/>
              <a:gd name="T14" fmla="*/ 1633575600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5"/>
                </a:lnTo>
                <a:lnTo>
                  <a:pt x="0" y="55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4" name="Freeform 201"/>
          <p:cNvSpPr>
            <a:spLocks/>
          </p:cNvSpPr>
          <p:nvPr/>
        </p:nvSpPr>
        <p:spPr bwMode="auto">
          <a:xfrm>
            <a:off x="2322513" y="3687763"/>
            <a:ext cx="33337" cy="112712"/>
          </a:xfrm>
          <a:custGeom>
            <a:avLst/>
            <a:gdLst>
              <a:gd name="T0" fmla="*/ 2147483647 w 70"/>
              <a:gd name="T1" fmla="*/ 2147483647 h 211"/>
              <a:gd name="T2" fmla="*/ 2147483647 w 70"/>
              <a:gd name="T3" fmla="*/ 2147483647 h 211"/>
              <a:gd name="T4" fmla="*/ 2147483647 w 70"/>
              <a:gd name="T5" fmla="*/ 2147483647 h 211"/>
              <a:gd name="T6" fmla="*/ 2147483647 w 70"/>
              <a:gd name="T7" fmla="*/ 2147483647 h 211"/>
              <a:gd name="T8" fmla="*/ 2147483647 w 70"/>
              <a:gd name="T9" fmla="*/ 2147483647 h 211"/>
              <a:gd name="T10" fmla="*/ 2147483647 w 70"/>
              <a:gd name="T11" fmla="*/ 2147483647 h 211"/>
              <a:gd name="T12" fmla="*/ 2147483647 w 70"/>
              <a:gd name="T13" fmla="*/ 2147483647 h 211"/>
              <a:gd name="T14" fmla="*/ 2147483647 w 70"/>
              <a:gd name="T15" fmla="*/ 2147483647 h 211"/>
              <a:gd name="T16" fmla="*/ 2147483647 w 70"/>
              <a:gd name="T17" fmla="*/ 2147483647 h 211"/>
              <a:gd name="T18" fmla="*/ 2147483647 w 70"/>
              <a:gd name="T19" fmla="*/ 2147483647 h 211"/>
              <a:gd name="T20" fmla="*/ 2147483647 w 70"/>
              <a:gd name="T21" fmla="*/ 2147483647 h 211"/>
              <a:gd name="T22" fmla="*/ 2147483647 w 70"/>
              <a:gd name="T23" fmla="*/ 2147483647 h 211"/>
              <a:gd name="T24" fmla="*/ 2147483647 w 70"/>
              <a:gd name="T25" fmla="*/ 2147483647 h 211"/>
              <a:gd name="T26" fmla="*/ 2147483647 w 70"/>
              <a:gd name="T27" fmla="*/ 2147483647 h 211"/>
              <a:gd name="T28" fmla="*/ 2147483647 w 70"/>
              <a:gd name="T29" fmla="*/ 2147483647 h 211"/>
              <a:gd name="T30" fmla="*/ 2147483647 w 70"/>
              <a:gd name="T31" fmla="*/ 2147483647 h 211"/>
              <a:gd name="T32" fmla="*/ 2147483647 w 70"/>
              <a:gd name="T33" fmla="*/ 304751881 h 211"/>
              <a:gd name="T34" fmla="*/ 2147483647 w 70"/>
              <a:gd name="T35" fmla="*/ 152375940 h 211"/>
              <a:gd name="T36" fmla="*/ 2147483647 w 70"/>
              <a:gd name="T37" fmla="*/ 0 h 211"/>
              <a:gd name="T38" fmla="*/ 2147483647 w 70"/>
              <a:gd name="T39" fmla="*/ 152375940 h 211"/>
              <a:gd name="T40" fmla="*/ 2147483647 w 70"/>
              <a:gd name="T41" fmla="*/ 304751881 h 211"/>
              <a:gd name="T42" fmla="*/ 2147483647 w 70"/>
              <a:gd name="T43" fmla="*/ 914541429 h 211"/>
              <a:gd name="T44" fmla="*/ 2147483647 w 70"/>
              <a:gd name="T45" fmla="*/ 1371955036 h 211"/>
              <a:gd name="T46" fmla="*/ 2147483647 w 70"/>
              <a:gd name="T47" fmla="*/ 2147483647 h 211"/>
              <a:gd name="T48" fmla="*/ 2147483647 w 70"/>
              <a:gd name="T49" fmla="*/ 2147483647 h 211"/>
              <a:gd name="T50" fmla="*/ 2147483647 w 70"/>
              <a:gd name="T51" fmla="*/ 2147483647 h 211"/>
              <a:gd name="T52" fmla="*/ 2147483647 w 70"/>
              <a:gd name="T53" fmla="*/ 2147483647 h 211"/>
              <a:gd name="T54" fmla="*/ 2147483647 w 70"/>
              <a:gd name="T55" fmla="*/ 2147483647 h 211"/>
              <a:gd name="T56" fmla="*/ 0 w 70"/>
              <a:gd name="T57" fmla="*/ 2147483647 h 211"/>
              <a:gd name="T58" fmla="*/ 0 w 70"/>
              <a:gd name="T59" fmla="*/ 2147483647 h 211"/>
              <a:gd name="T60" fmla="*/ 2147483647 w 70"/>
              <a:gd name="T61" fmla="*/ 2147483647 h 211"/>
              <a:gd name="T62" fmla="*/ 2147483647 w 70"/>
              <a:gd name="T63" fmla="*/ 2147483647 h 211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70" h="211">
                <a:moveTo>
                  <a:pt x="22" y="211"/>
                </a:moveTo>
                <a:lnTo>
                  <a:pt x="45" y="211"/>
                </a:lnTo>
                <a:lnTo>
                  <a:pt x="45" y="79"/>
                </a:lnTo>
                <a:lnTo>
                  <a:pt x="70" y="79"/>
                </a:lnTo>
                <a:lnTo>
                  <a:pt x="70" y="59"/>
                </a:lnTo>
                <a:lnTo>
                  <a:pt x="45" y="59"/>
                </a:lnTo>
                <a:lnTo>
                  <a:pt x="45" y="47"/>
                </a:lnTo>
                <a:lnTo>
                  <a:pt x="45" y="41"/>
                </a:lnTo>
                <a:lnTo>
                  <a:pt x="47" y="36"/>
                </a:lnTo>
                <a:lnTo>
                  <a:pt x="47" y="33"/>
                </a:lnTo>
                <a:lnTo>
                  <a:pt x="49" y="29"/>
                </a:lnTo>
                <a:lnTo>
                  <a:pt x="50" y="27"/>
                </a:lnTo>
                <a:lnTo>
                  <a:pt x="53" y="25"/>
                </a:lnTo>
                <a:lnTo>
                  <a:pt x="56" y="23"/>
                </a:lnTo>
                <a:lnTo>
                  <a:pt x="59" y="23"/>
                </a:lnTo>
                <a:lnTo>
                  <a:pt x="70" y="25"/>
                </a:lnTo>
                <a:lnTo>
                  <a:pt x="70" y="2"/>
                </a:lnTo>
                <a:lnTo>
                  <a:pt x="60" y="1"/>
                </a:lnTo>
                <a:lnTo>
                  <a:pt x="53" y="0"/>
                </a:lnTo>
                <a:lnTo>
                  <a:pt x="45" y="1"/>
                </a:lnTo>
                <a:lnTo>
                  <a:pt x="39" y="2"/>
                </a:lnTo>
                <a:lnTo>
                  <a:pt x="34" y="6"/>
                </a:lnTo>
                <a:lnTo>
                  <a:pt x="30" y="9"/>
                </a:lnTo>
                <a:lnTo>
                  <a:pt x="26" y="15"/>
                </a:lnTo>
                <a:lnTo>
                  <a:pt x="24" y="21"/>
                </a:lnTo>
                <a:lnTo>
                  <a:pt x="22" y="29"/>
                </a:lnTo>
                <a:lnTo>
                  <a:pt x="22" y="37"/>
                </a:lnTo>
                <a:lnTo>
                  <a:pt x="22" y="59"/>
                </a:lnTo>
                <a:lnTo>
                  <a:pt x="0" y="59"/>
                </a:lnTo>
                <a:lnTo>
                  <a:pt x="0" y="79"/>
                </a:lnTo>
                <a:lnTo>
                  <a:pt x="22" y="79"/>
                </a:lnTo>
                <a:lnTo>
                  <a:pt x="22" y="21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5" name="Freeform 202"/>
          <p:cNvSpPr>
            <a:spLocks noEditPoints="1"/>
          </p:cNvSpPr>
          <p:nvPr/>
        </p:nvSpPr>
        <p:spPr bwMode="auto">
          <a:xfrm>
            <a:off x="2359025" y="3717925"/>
            <a:ext cx="58738" cy="84138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812053480 h 158"/>
              <a:gd name="T24" fmla="*/ 2147483647 w 124"/>
              <a:gd name="T25" fmla="*/ 151146462 h 158"/>
              <a:gd name="T26" fmla="*/ 2147483647 w 124"/>
              <a:gd name="T27" fmla="*/ 151146462 h 158"/>
              <a:gd name="T28" fmla="*/ 2147483647 w 124"/>
              <a:gd name="T29" fmla="*/ 1812053480 h 158"/>
              <a:gd name="T30" fmla="*/ 1062914322 w 124"/>
              <a:gd name="T31" fmla="*/ 2147483647 h 158"/>
              <a:gd name="T32" fmla="*/ 106358886 w 124"/>
              <a:gd name="T33" fmla="*/ 2147483647 h 158"/>
              <a:gd name="T34" fmla="*/ 106358886 w 124"/>
              <a:gd name="T35" fmla="*/ 2147483647 h 158"/>
              <a:gd name="T36" fmla="*/ 1062914322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5" y="98"/>
                </a:lnTo>
                <a:lnTo>
                  <a:pt x="24" y="87"/>
                </a:lnTo>
                <a:lnTo>
                  <a:pt x="124" y="87"/>
                </a:lnTo>
                <a:lnTo>
                  <a:pt x="124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6" name="Freeform 203"/>
          <p:cNvSpPr>
            <a:spLocks/>
          </p:cNvSpPr>
          <p:nvPr/>
        </p:nvSpPr>
        <p:spPr bwMode="auto">
          <a:xfrm>
            <a:off x="2430463" y="3717925"/>
            <a:ext cx="30162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302078677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099767846 w 66"/>
              <a:gd name="T43" fmla="*/ 2147483647 h 155"/>
              <a:gd name="T44" fmla="*/ 2099767846 w 66"/>
              <a:gd name="T45" fmla="*/ 453260214 h 155"/>
              <a:gd name="T46" fmla="*/ 0 w 66"/>
              <a:gd name="T47" fmla="*/ 453260214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1"/>
                </a:lnTo>
                <a:lnTo>
                  <a:pt x="28" y="44"/>
                </a:lnTo>
                <a:lnTo>
                  <a:pt x="33" y="38"/>
                </a:lnTo>
                <a:lnTo>
                  <a:pt x="38" y="33"/>
                </a:lnTo>
                <a:lnTo>
                  <a:pt x="44" y="29"/>
                </a:lnTo>
                <a:lnTo>
                  <a:pt x="53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4" y="0"/>
                </a:lnTo>
                <a:lnTo>
                  <a:pt x="47" y="2"/>
                </a:lnTo>
                <a:lnTo>
                  <a:pt x="42" y="5"/>
                </a:lnTo>
                <a:lnTo>
                  <a:pt x="37" y="7"/>
                </a:lnTo>
                <a:lnTo>
                  <a:pt x="33" y="12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7" name="Freeform 204"/>
          <p:cNvSpPr>
            <a:spLocks/>
          </p:cNvSpPr>
          <p:nvPr/>
        </p:nvSpPr>
        <p:spPr bwMode="auto">
          <a:xfrm>
            <a:off x="2505075" y="3690938"/>
            <a:ext cx="53975" cy="109537"/>
          </a:xfrm>
          <a:custGeom>
            <a:avLst/>
            <a:gdLst>
              <a:gd name="T0" fmla="*/ 0 w 119"/>
              <a:gd name="T1" fmla="*/ 2147483647 h 207"/>
              <a:gd name="T2" fmla="*/ 2147483647 w 119"/>
              <a:gd name="T3" fmla="*/ 2147483647 h 207"/>
              <a:gd name="T4" fmla="*/ 2147483647 w 119"/>
              <a:gd name="T5" fmla="*/ 2147483647 h 207"/>
              <a:gd name="T6" fmla="*/ 2147483647 w 119"/>
              <a:gd name="T7" fmla="*/ 2147483647 h 207"/>
              <a:gd name="T8" fmla="*/ 2147483647 w 119"/>
              <a:gd name="T9" fmla="*/ 0 h 207"/>
              <a:gd name="T10" fmla="*/ 0 w 119"/>
              <a:gd name="T11" fmla="*/ 0 h 207"/>
              <a:gd name="T12" fmla="*/ 0 w 119"/>
              <a:gd name="T13" fmla="*/ 2147483647 h 20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19" h="207">
                <a:moveTo>
                  <a:pt x="0" y="207"/>
                </a:moveTo>
                <a:lnTo>
                  <a:pt x="119" y="207"/>
                </a:lnTo>
                <a:lnTo>
                  <a:pt x="119" y="180"/>
                </a:lnTo>
                <a:lnTo>
                  <a:pt x="26" y="180"/>
                </a:lnTo>
                <a:lnTo>
                  <a:pt x="2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68" name="Rectangle 205"/>
          <p:cNvSpPr>
            <a:spLocks noChangeArrowheads="1"/>
          </p:cNvSpPr>
          <p:nvPr/>
        </p:nvSpPr>
        <p:spPr bwMode="auto">
          <a:xfrm>
            <a:off x="2574925" y="3783013"/>
            <a:ext cx="11113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69" name="Freeform 206"/>
          <p:cNvSpPr>
            <a:spLocks/>
          </p:cNvSpPr>
          <p:nvPr/>
        </p:nvSpPr>
        <p:spPr bwMode="auto">
          <a:xfrm>
            <a:off x="1357313" y="3887788"/>
            <a:ext cx="33337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4" y="18"/>
                </a:lnTo>
                <a:lnTo>
                  <a:pt x="40" y="24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7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0" name="Freeform 207"/>
          <p:cNvSpPr>
            <a:spLocks/>
          </p:cNvSpPr>
          <p:nvPr/>
        </p:nvSpPr>
        <p:spPr bwMode="auto">
          <a:xfrm>
            <a:off x="1416050" y="3889375"/>
            <a:ext cx="60325" cy="106363"/>
          </a:xfrm>
          <a:custGeom>
            <a:avLst/>
            <a:gdLst>
              <a:gd name="T0" fmla="*/ 219593533 w 126"/>
              <a:gd name="T1" fmla="*/ 2147483647 h 200"/>
              <a:gd name="T2" fmla="*/ 1207075481 w 126"/>
              <a:gd name="T3" fmla="*/ 2147483647 h 200"/>
              <a:gd name="T4" fmla="*/ 2147483647 w 126"/>
              <a:gd name="T5" fmla="*/ 2147483647 h 200"/>
              <a:gd name="T6" fmla="*/ 2147483647 w 126"/>
              <a:gd name="T7" fmla="*/ 2147483647 h 200"/>
              <a:gd name="T8" fmla="*/ 2147483647 w 126"/>
              <a:gd name="T9" fmla="*/ 2147483647 h 200"/>
              <a:gd name="T10" fmla="*/ 2147483647 w 126"/>
              <a:gd name="T11" fmla="*/ 2147483647 h 200"/>
              <a:gd name="T12" fmla="*/ 2147483647 w 126"/>
              <a:gd name="T13" fmla="*/ 2147483647 h 200"/>
              <a:gd name="T14" fmla="*/ 2147483647 w 126"/>
              <a:gd name="T15" fmla="*/ 2147483647 h 200"/>
              <a:gd name="T16" fmla="*/ 2147483647 w 126"/>
              <a:gd name="T17" fmla="*/ 2147483647 h 200"/>
              <a:gd name="T18" fmla="*/ 2147483647 w 126"/>
              <a:gd name="T19" fmla="*/ 2147483647 h 200"/>
              <a:gd name="T20" fmla="*/ 2147483647 w 126"/>
              <a:gd name="T21" fmla="*/ 2147483647 h 200"/>
              <a:gd name="T22" fmla="*/ 2147483647 w 126"/>
              <a:gd name="T23" fmla="*/ 2147483647 h 200"/>
              <a:gd name="T24" fmla="*/ 2147483647 w 126"/>
              <a:gd name="T25" fmla="*/ 2147483647 h 200"/>
              <a:gd name="T26" fmla="*/ 2147483647 w 126"/>
              <a:gd name="T27" fmla="*/ 2147483647 h 200"/>
              <a:gd name="T28" fmla="*/ 2147483647 w 126"/>
              <a:gd name="T29" fmla="*/ 2147483647 h 200"/>
              <a:gd name="T30" fmla="*/ 2147483647 w 126"/>
              <a:gd name="T31" fmla="*/ 0 h 200"/>
              <a:gd name="T32" fmla="*/ 548754023 w 126"/>
              <a:gd name="T33" fmla="*/ 2147483647 h 200"/>
              <a:gd name="T34" fmla="*/ 2147483647 w 126"/>
              <a:gd name="T35" fmla="*/ 2147483647 h 200"/>
              <a:gd name="T36" fmla="*/ 2147483647 w 126"/>
              <a:gd name="T37" fmla="*/ 2147483647 h 200"/>
              <a:gd name="T38" fmla="*/ 2147483647 w 126"/>
              <a:gd name="T39" fmla="*/ 2147483647 h 200"/>
              <a:gd name="T40" fmla="*/ 2147483647 w 126"/>
              <a:gd name="T41" fmla="*/ 2147483647 h 200"/>
              <a:gd name="T42" fmla="*/ 2147483647 w 126"/>
              <a:gd name="T43" fmla="*/ 2147483647 h 200"/>
              <a:gd name="T44" fmla="*/ 2147483647 w 126"/>
              <a:gd name="T45" fmla="*/ 2147483647 h 200"/>
              <a:gd name="T46" fmla="*/ 2147483647 w 126"/>
              <a:gd name="T47" fmla="*/ 2147483647 h 200"/>
              <a:gd name="T48" fmla="*/ 2147483647 w 126"/>
              <a:gd name="T49" fmla="*/ 2147483647 h 200"/>
              <a:gd name="T50" fmla="*/ 2147483647 w 126"/>
              <a:gd name="T51" fmla="*/ 2147483647 h 200"/>
              <a:gd name="T52" fmla="*/ 2147483647 w 126"/>
              <a:gd name="T53" fmla="*/ 2147483647 h 200"/>
              <a:gd name="T54" fmla="*/ 2147483647 w 126"/>
              <a:gd name="T55" fmla="*/ 2147483647 h 200"/>
              <a:gd name="T56" fmla="*/ 2147483647 w 126"/>
              <a:gd name="T57" fmla="*/ 2147483647 h 200"/>
              <a:gd name="T58" fmla="*/ 2147483647 w 126"/>
              <a:gd name="T59" fmla="*/ 2147483647 h 200"/>
              <a:gd name="T60" fmla="*/ 2147483647 w 126"/>
              <a:gd name="T61" fmla="*/ 2147483647 h 200"/>
              <a:gd name="T62" fmla="*/ 0 w 126"/>
              <a:gd name="T63" fmla="*/ 2147483647 h 2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126" h="200">
                <a:moveTo>
                  <a:pt x="0" y="143"/>
                </a:moveTo>
                <a:lnTo>
                  <a:pt x="2" y="155"/>
                </a:lnTo>
                <a:lnTo>
                  <a:pt x="6" y="166"/>
                </a:lnTo>
                <a:lnTo>
                  <a:pt x="11" y="176"/>
                </a:lnTo>
                <a:lnTo>
                  <a:pt x="19" y="185"/>
                </a:lnTo>
                <a:lnTo>
                  <a:pt x="27" y="191"/>
                </a:lnTo>
                <a:lnTo>
                  <a:pt x="38" y="195"/>
                </a:lnTo>
                <a:lnTo>
                  <a:pt x="49" y="199"/>
                </a:lnTo>
                <a:lnTo>
                  <a:pt x="61" y="200"/>
                </a:lnTo>
                <a:lnTo>
                  <a:pt x="76" y="199"/>
                </a:lnTo>
                <a:lnTo>
                  <a:pt x="88" y="195"/>
                </a:lnTo>
                <a:lnTo>
                  <a:pt x="99" y="188"/>
                </a:lnTo>
                <a:lnTo>
                  <a:pt x="108" y="180"/>
                </a:lnTo>
                <a:lnTo>
                  <a:pt x="116" y="171"/>
                </a:lnTo>
                <a:lnTo>
                  <a:pt x="122" y="158"/>
                </a:lnTo>
                <a:lnTo>
                  <a:pt x="125" y="145"/>
                </a:lnTo>
                <a:lnTo>
                  <a:pt x="126" y="130"/>
                </a:lnTo>
                <a:lnTo>
                  <a:pt x="125" y="115"/>
                </a:lnTo>
                <a:lnTo>
                  <a:pt x="122" y="102"/>
                </a:lnTo>
                <a:lnTo>
                  <a:pt x="117" y="92"/>
                </a:lnTo>
                <a:lnTo>
                  <a:pt x="109" y="82"/>
                </a:lnTo>
                <a:lnTo>
                  <a:pt x="101" y="74"/>
                </a:lnTo>
                <a:lnTo>
                  <a:pt x="90" y="68"/>
                </a:lnTo>
                <a:lnTo>
                  <a:pt x="78" y="65"/>
                </a:lnTo>
                <a:lnTo>
                  <a:pt x="65" y="64"/>
                </a:lnTo>
                <a:lnTo>
                  <a:pt x="54" y="65"/>
                </a:lnTo>
                <a:lnTo>
                  <a:pt x="45" y="67"/>
                </a:lnTo>
                <a:lnTo>
                  <a:pt x="37" y="71"/>
                </a:lnTo>
                <a:lnTo>
                  <a:pt x="29" y="77"/>
                </a:lnTo>
                <a:lnTo>
                  <a:pt x="37" y="23"/>
                </a:lnTo>
                <a:lnTo>
                  <a:pt x="117" y="23"/>
                </a:lnTo>
                <a:lnTo>
                  <a:pt x="117" y="0"/>
                </a:lnTo>
                <a:lnTo>
                  <a:pt x="20" y="0"/>
                </a:lnTo>
                <a:lnTo>
                  <a:pt x="5" y="106"/>
                </a:lnTo>
                <a:lnTo>
                  <a:pt x="26" y="106"/>
                </a:lnTo>
                <a:lnTo>
                  <a:pt x="33" y="98"/>
                </a:lnTo>
                <a:lnTo>
                  <a:pt x="41" y="92"/>
                </a:lnTo>
                <a:lnTo>
                  <a:pt x="50" y="88"/>
                </a:lnTo>
                <a:lnTo>
                  <a:pt x="61" y="87"/>
                </a:lnTo>
                <a:lnTo>
                  <a:pt x="69" y="88"/>
                </a:lnTo>
                <a:lnTo>
                  <a:pt x="78" y="91"/>
                </a:lnTo>
                <a:lnTo>
                  <a:pt x="84" y="94"/>
                </a:lnTo>
                <a:lnTo>
                  <a:pt x="90" y="99"/>
                </a:lnTo>
                <a:lnTo>
                  <a:pt x="95" y="106"/>
                </a:lnTo>
                <a:lnTo>
                  <a:pt x="98" y="113"/>
                </a:lnTo>
                <a:lnTo>
                  <a:pt x="100" y="122"/>
                </a:lnTo>
                <a:lnTo>
                  <a:pt x="101" y="131"/>
                </a:lnTo>
                <a:lnTo>
                  <a:pt x="100" y="141"/>
                </a:lnTo>
                <a:lnTo>
                  <a:pt x="98" y="150"/>
                </a:lnTo>
                <a:lnTo>
                  <a:pt x="95" y="157"/>
                </a:lnTo>
                <a:lnTo>
                  <a:pt x="89" y="164"/>
                </a:lnTo>
                <a:lnTo>
                  <a:pt x="84" y="169"/>
                </a:lnTo>
                <a:lnTo>
                  <a:pt x="77" y="172"/>
                </a:lnTo>
                <a:lnTo>
                  <a:pt x="69" y="174"/>
                </a:lnTo>
                <a:lnTo>
                  <a:pt x="61" y="176"/>
                </a:lnTo>
                <a:lnTo>
                  <a:pt x="53" y="176"/>
                </a:lnTo>
                <a:lnTo>
                  <a:pt x="47" y="173"/>
                </a:lnTo>
                <a:lnTo>
                  <a:pt x="41" y="171"/>
                </a:lnTo>
                <a:lnTo>
                  <a:pt x="35" y="167"/>
                </a:lnTo>
                <a:lnTo>
                  <a:pt x="31" y="162"/>
                </a:lnTo>
                <a:lnTo>
                  <a:pt x="28" y="157"/>
                </a:lnTo>
                <a:lnTo>
                  <a:pt x="25" y="150"/>
                </a:lnTo>
                <a:lnTo>
                  <a:pt x="24" y="143"/>
                </a:lnTo>
                <a:lnTo>
                  <a:pt x="0" y="14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1" name="Freeform 208"/>
          <p:cNvSpPr>
            <a:spLocks noEditPoints="1"/>
          </p:cNvSpPr>
          <p:nvPr/>
        </p:nvSpPr>
        <p:spPr bwMode="auto">
          <a:xfrm>
            <a:off x="2036763" y="3883025"/>
            <a:ext cx="63500" cy="109538"/>
          </a:xfrm>
          <a:custGeom>
            <a:avLst/>
            <a:gdLst>
              <a:gd name="T0" fmla="*/ 0 w 134"/>
              <a:gd name="T1" fmla="*/ 2147483647 h 207"/>
              <a:gd name="T2" fmla="*/ 2147483647 w 134"/>
              <a:gd name="T3" fmla="*/ 2147483647 h 207"/>
              <a:gd name="T4" fmla="*/ 2147483647 w 134"/>
              <a:gd name="T5" fmla="*/ 2147483647 h 207"/>
              <a:gd name="T6" fmla="*/ 2147483647 w 134"/>
              <a:gd name="T7" fmla="*/ 2147483647 h 207"/>
              <a:gd name="T8" fmla="*/ 2147483647 w 134"/>
              <a:gd name="T9" fmla="*/ 2147483647 h 207"/>
              <a:gd name="T10" fmla="*/ 2147483647 w 134"/>
              <a:gd name="T11" fmla="*/ 2147483647 h 207"/>
              <a:gd name="T12" fmla="*/ 2147483647 w 134"/>
              <a:gd name="T13" fmla="*/ 2147483647 h 207"/>
              <a:gd name="T14" fmla="*/ 2147483647 w 134"/>
              <a:gd name="T15" fmla="*/ 2147483647 h 207"/>
              <a:gd name="T16" fmla="*/ 2147483647 w 134"/>
              <a:gd name="T17" fmla="*/ 2147483647 h 207"/>
              <a:gd name="T18" fmla="*/ 2147483647 w 134"/>
              <a:gd name="T19" fmla="*/ 2147483647 h 207"/>
              <a:gd name="T20" fmla="*/ 2147483647 w 134"/>
              <a:gd name="T21" fmla="*/ 2147483647 h 207"/>
              <a:gd name="T22" fmla="*/ 2147483647 w 134"/>
              <a:gd name="T23" fmla="*/ 2147483647 h 207"/>
              <a:gd name="T24" fmla="*/ 2147483647 w 134"/>
              <a:gd name="T25" fmla="*/ 2147483647 h 207"/>
              <a:gd name="T26" fmla="*/ 2147483647 w 134"/>
              <a:gd name="T27" fmla="*/ 2147483647 h 207"/>
              <a:gd name="T28" fmla="*/ 2147483647 w 134"/>
              <a:gd name="T29" fmla="*/ 2147483647 h 207"/>
              <a:gd name="T30" fmla="*/ 2147483647 w 134"/>
              <a:gd name="T31" fmla="*/ 2147483647 h 207"/>
              <a:gd name="T32" fmla="*/ 2147483647 w 134"/>
              <a:gd name="T33" fmla="*/ 2147483647 h 207"/>
              <a:gd name="T34" fmla="*/ 2147483647 w 134"/>
              <a:gd name="T35" fmla="*/ 2147483647 h 207"/>
              <a:gd name="T36" fmla="*/ 2147483647 w 134"/>
              <a:gd name="T37" fmla="*/ 2147483647 h 207"/>
              <a:gd name="T38" fmla="*/ 2147483647 w 134"/>
              <a:gd name="T39" fmla="*/ 2147483647 h 207"/>
              <a:gd name="T40" fmla="*/ 2147483647 w 134"/>
              <a:gd name="T41" fmla="*/ 2147483647 h 207"/>
              <a:gd name="T42" fmla="*/ 2147483647 w 134"/>
              <a:gd name="T43" fmla="*/ 2147483647 h 207"/>
              <a:gd name="T44" fmla="*/ 2147483647 w 134"/>
              <a:gd name="T45" fmla="*/ 1778126650 h 207"/>
              <a:gd name="T46" fmla="*/ 2147483647 w 134"/>
              <a:gd name="T47" fmla="*/ 1185324456 h 207"/>
              <a:gd name="T48" fmla="*/ 2147483647 w 134"/>
              <a:gd name="T49" fmla="*/ 592802193 h 207"/>
              <a:gd name="T50" fmla="*/ 2147483647 w 134"/>
              <a:gd name="T51" fmla="*/ 148130301 h 207"/>
              <a:gd name="T52" fmla="*/ 2147483647 w 134"/>
              <a:gd name="T53" fmla="*/ 0 h 207"/>
              <a:gd name="T54" fmla="*/ 2147483647 w 134"/>
              <a:gd name="T55" fmla="*/ 0 h 207"/>
              <a:gd name="T56" fmla="*/ 2147483647 w 134"/>
              <a:gd name="T57" fmla="*/ 0 h 207"/>
              <a:gd name="T58" fmla="*/ 0 w 134"/>
              <a:gd name="T59" fmla="*/ 0 h 207"/>
              <a:gd name="T60" fmla="*/ 0 w 134"/>
              <a:gd name="T61" fmla="*/ 2147483647 h 207"/>
              <a:gd name="T62" fmla="*/ 2147483647 w 134"/>
              <a:gd name="T63" fmla="*/ 2147483647 h 207"/>
              <a:gd name="T64" fmla="*/ 2147483647 w 134"/>
              <a:gd name="T65" fmla="*/ 2147483647 h 207"/>
              <a:gd name="T66" fmla="*/ 2147483647 w 134"/>
              <a:gd name="T67" fmla="*/ 2147483647 h 207"/>
              <a:gd name="T68" fmla="*/ 2147483647 w 134"/>
              <a:gd name="T69" fmla="*/ 2147483647 h 207"/>
              <a:gd name="T70" fmla="*/ 2147483647 w 134"/>
              <a:gd name="T71" fmla="*/ 2147483647 h 207"/>
              <a:gd name="T72" fmla="*/ 2147483647 w 134"/>
              <a:gd name="T73" fmla="*/ 2147483647 h 207"/>
              <a:gd name="T74" fmla="*/ 2147483647 w 134"/>
              <a:gd name="T75" fmla="*/ 2147483647 h 207"/>
              <a:gd name="T76" fmla="*/ 2147483647 w 134"/>
              <a:gd name="T77" fmla="*/ 2147483647 h 207"/>
              <a:gd name="T78" fmla="*/ 2147483647 w 134"/>
              <a:gd name="T79" fmla="*/ 2147483647 h 207"/>
              <a:gd name="T80" fmla="*/ 2147483647 w 134"/>
              <a:gd name="T81" fmla="*/ 2147483647 h 207"/>
              <a:gd name="T82" fmla="*/ 2147483647 w 134"/>
              <a:gd name="T83" fmla="*/ 2147483647 h 207"/>
              <a:gd name="T84" fmla="*/ 2147483647 w 134"/>
              <a:gd name="T85" fmla="*/ 2147483647 h 207"/>
              <a:gd name="T86" fmla="*/ 2147483647 w 134"/>
              <a:gd name="T87" fmla="*/ 2147483647 h 207"/>
              <a:gd name="T88" fmla="*/ 2147483647 w 134"/>
              <a:gd name="T89" fmla="*/ 2147483647 h 207"/>
              <a:gd name="T90" fmla="*/ 2147483647 w 134"/>
              <a:gd name="T91" fmla="*/ 2147483647 h 207"/>
              <a:gd name="T92" fmla="*/ 2147483647 w 134"/>
              <a:gd name="T93" fmla="*/ 2147483647 h 207"/>
              <a:gd name="T94" fmla="*/ 2147483647 w 134"/>
              <a:gd name="T95" fmla="*/ 2147483647 h 207"/>
              <a:gd name="T96" fmla="*/ 2147483647 w 134"/>
              <a:gd name="T97" fmla="*/ 2147483647 h 207"/>
              <a:gd name="T98" fmla="*/ 2147483647 w 134"/>
              <a:gd name="T99" fmla="*/ 2147483647 h 207"/>
              <a:gd name="T100" fmla="*/ 2147483647 w 134"/>
              <a:gd name="T101" fmla="*/ 2147483647 h 207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7">
                <a:moveTo>
                  <a:pt x="0" y="207"/>
                </a:moveTo>
                <a:lnTo>
                  <a:pt x="25" y="207"/>
                </a:lnTo>
                <a:lnTo>
                  <a:pt x="25" y="120"/>
                </a:lnTo>
                <a:lnTo>
                  <a:pt x="63" y="120"/>
                </a:lnTo>
                <a:lnTo>
                  <a:pt x="77" y="120"/>
                </a:lnTo>
                <a:lnTo>
                  <a:pt x="89" y="119"/>
                </a:lnTo>
                <a:lnTo>
                  <a:pt x="100" y="117"/>
                </a:lnTo>
                <a:lnTo>
                  <a:pt x="109" y="112"/>
                </a:lnTo>
                <a:lnTo>
                  <a:pt x="115" y="107"/>
                </a:lnTo>
                <a:lnTo>
                  <a:pt x="120" y="103"/>
                </a:lnTo>
                <a:lnTo>
                  <a:pt x="124" y="97"/>
                </a:lnTo>
                <a:lnTo>
                  <a:pt x="127" y="91"/>
                </a:lnTo>
                <a:lnTo>
                  <a:pt x="130" y="84"/>
                </a:lnTo>
                <a:lnTo>
                  <a:pt x="131" y="77"/>
                </a:lnTo>
                <a:lnTo>
                  <a:pt x="134" y="69"/>
                </a:lnTo>
                <a:lnTo>
                  <a:pt x="134" y="61"/>
                </a:lnTo>
                <a:lnTo>
                  <a:pt x="134" y="51"/>
                </a:lnTo>
                <a:lnTo>
                  <a:pt x="132" y="43"/>
                </a:lnTo>
                <a:lnTo>
                  <a:pt x="130" y="35"/>
                </a:lnTo>
                <a:lnTo>
                  <a:pt x="127" y="28"/>
                </a:lnTo>
                <a:lnTo>
                  <a:pt x="124" y="22"/>
                </a:lnTo>
                <a:lnTo>
                  <a:pt x="120" y="16"/>
                </a:lnTo>
                <a:lnTo>
                  <a:pt x="116" y="12"/>
                </a:lnTo>
                <a:lnTo>
                  <a:pt x="109" y="8"/>
                </a:lnTo>
                <a:lnTo>
                  <a:pt x="101" y="4"/>
                </a:lnTo>
                <a:lnTo>
                  <a:pt x="90" y="1"/>
                </a:lnTo>
                <a:lnTo>
                  <a:pt x="80" y="0"/>
                </a:lnTo>
                <a:lnTo>
                  <a:pt x="68" y="0"/>
                </a:lnTo>
                <a:lnTo>
                  <a:pt x="6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5" y="94"/>
                </a:moveTo>
                <a:lnTo>
                  <a:pt x="25" y="26"/>
                </a:lnTo>
                <a:lnTo>
                  <a:pt x="69" y="26"/>
                </a:lnTo>
                <a:lnTo>
                  <a:pt x="79" y="26"/>
                </a:lnTo>
                <a:lnTo>
                  <a:pt x="86" y="28"/>
                </a:lnTo>
                <a:lnTo>
                  <a:pt x="92" y="30"/>
                </a:lnTo>
                <a:lnTo>
                  <a:pt x="98" y="34"/>
                </a:lnTo>
                <a:lnTo>
                  <a:pt x="102" y="39"/>
                </a:lnTo>
                <a:lnTo>
                  <a:pt x="105" y="44"/>
                </a:lnTo>
                <a:lnTo>
                  <a:pt x="106" y="51"/>
                </a:lnTo>
                <a:lnTo>
                  <a:pt x="107" y="59"/>
                </a:lnTo>
                <a:lnTo>
                  <a:pt x="106" y="69"/>
                </a:lnTo>
                <a:lnTo>
                  <a:pt x="105" y="77"/>
                </a:lnTo>
                <a:lnTo>
                  <a:pt x="102" y="83"/>
                </a:lnTo>
                <a:lnTo>
                  <a:pt x="98" y="87"/>
                </a:lnTo>
                <a:lnTo>
                  <a:pt x="92" y="91"/>
                </a:lnTo>
                <a:lnTo>
                  <a:pt x="85" y="93"/>
                </a:lnTo>
                <a:lnTo>
                  <a:pt x="77" y="94"/>
                </a:lnTo>
                <a:lnTo>
                  <a:pt x="67" y="94"/>
                </a:lnTo>
                <a:lnTo>
                  <a:pt x="25" y="9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2" name="Freeform 209"/>
          <p:cNvSpPr>
            <a:spLocks/>
          </p:cNvSpPr>
          <p:nvPr/>
        </p:nvSpPr>
        <p:spPr bwMode="auto">
          <a:xfrm>
            <a:off x="2112963" y="3883025"/>
            <a:ext cx="52387" cy="109538"/>
          </a:xfrm>
          <a:custGeom>
            <a:avLst/>
            <a:gdLst>
              <a:gd name="T0" fmla="*/ 2147483647 w 114"/>
              <a:gd name="T1" fmla="*/ 2147483647 h 207"/>
              <a:gd name="T2" fmla="*/ 2147483647 w 114"/>
              <a:gd name="T3" fmla="*/ 2147483647 h 207"/>
              <a:gd name="T4" fmla="*/ 2147483647 w 114"/>
              <a:gd name="T5" fmla="*/ 2147483647 h 207"/>
              <a:gd name="T6" fmla="*/ 2147483647 w 114"/>
              <a:gd name="T7" fmla="*/ 2147483647 h 207"/>
              <a:gd name="T8" fmla="*/ 2147483647 w 114"/>
              <a:gd name="T9" fmla="*/ 2147483647 h 207"/>
              <a:gd name="T10" fmla="*/ 2147483647 w 114"/>
              <a:gd name="T11" fmla="*/ 2147483647 h 207"/>
              <a:gd name="T12" fmla="*/ 2147483647 w 114"/>
              <a:gd name="T13" fmla="*/ 2147483647 h 207"/>
              <a:gd name="T14" fmla="*/ 2147483647 w 114"/>
              <a:gd name="T15" fmla="*/ 2147483647 h 207"/>
              <a:gd name="T16" fmla="*/ 2147483647 w 114"/>
              <a:gd name="T17" fmla="*/ 2147483647 h 207"/>
              <a:gd name="T18" fmla="*/ 2147483647 w 114"/>
              <a:gd name="T19" fmla="*/ 2147483647 h 207"/>
              <a:gd name="T20" fmla="*/ 2147483647 w 114"/>
              <a:gd name="T21" fmla="*/ 2147483647 h 207"/>
              <a:gd name="T22" fmla="*/ 2147483647 w 114"/>
              <a:gd name="T23" fmla="*/ 2147483647 h 207"/>
              <a:gd name="T24" fmla="*/ 2147483647 w 114"/>
              <a:gd name="T25" fmla="*/ 2147483647 h 207"/>
              <a:gd name="T26" fmla="*/ 2147483647 w 114"/>
              <a:gd name="T27" fmla="*/ 2147483647 h 207"/>
              <a:gd name="T28" fmla="*/ 2147483647 w 114"/>
              <a:gd name="T29" fmla="*/ 2147483647 h 207"/>
              <a:gd name="T30" fmla="*/ 2147483647 w 114"/>
              <a:gd name="T31" fmla="*/ 2147483647 h 207"/>
              <a:gd name="T32" fmla="*/ 2147483647 w 114"/>
              <a:gd name="T33" fmla="*/ 2147483647 h 207"/>
              <a:gd name="T34" fmla="*/ 2147483647 w 114"/>
              <a:gd name="T35" fmla="*/ 2147483647 h 207"/>
              <a:gd name="T36" fmla="*/ 2147483647 w 114"/>
              <a:gd name="T37" fmla="*/ 2147483647 h 207"/>
              <a:gd name="T38" fmla="*/ 2147483647 w 114"/>
              <a:gd name="T39" fmla="*/ 2147483647 h 207"/>
              <a:gd name="T40" fmla="*/ 2147483647 w 114"/>
              <a:gd name="T41" fmla="*/ 2147483647 h 207"/>
              <a:gd name="T42" fmla="*/ 2147483647 w 114"/>
              <a:gd name="T43" fmla="*/ 2147483647 h 207"/>
              <a:gd name="T44" fmla="*/ 2147483647 w 114"/>
              <a:gd name="T45" fmla="*/ 2147483647 h 207"/>
              <a:gd name="T46" fmla="*/ 2147483647 w 114"/>
              <a:gd name="T47" fmla="*/ 2147483647 h 207"/>
              <a:gd name="T48" fmla="*/ 2147483647 w 114"/>
              <a:gd name="T49" fmla="*/ 0 h 207"/>
              <a:gd name="T50" fmla="*/ 0 w 114"/>
              <a:gd name="T51" fmla="*/ 0 h 207"/>
              <a:gd name="T52" fmla="*/ 0 w 114"/>
              <a:gd name="T53" fmla="*/ 2147483647 h 207"/>
              <a:gd name="T54" fmla="*/ 2147483647 w 114"/>
              <a:gd name="T55" fmla="*/ 2147483647 h 207"/>
              <a:gd name="T56" fmla="*/ 2147483647 w 114"/>
              <a:gd name="T57" fmla="*/ 2147483647 h 207"/>
              <a:gd name="T58" fmla="*/ 2147483647 w 114"/>
              <a:gd name="T59" fmla="*/ 2147483647 h 207"/>
              <a:gd name="T60" fmla="*/ 2147483647 w 114"/>
              <a:gd name="T61" fmla="*/ 2147483647 h 207"/>
              <a:gd name="T62" fmla="*/ 2147483647 w 114"/>
              <a:gd name="T63" fmla="*/ 2147483647 h 207"/>
              <a:gd name="T64" fmla="*/ 2147483647 w 114"/>
              <a:gd name="T65" fmla="*/ 2147483647 h 207"/>
              <a:gd name="T66" fmla="*/ 2147483647 w 114"/>
              <a:gd name="T67" fmla="*/ 2147483647 h 207"/>
              <a:gd name="T68" fmla="*/ 2147483647 w 114"/>
              <a:gd name="T69" fmla="*/ 2147483647 h 207"/>
              <a:gd name="T70" fmla="*/ 2147483647 w 114"/>
              <a:gd name="T71" fmla="*/ 2147483647 h 207"/>
              <a:gd name="T72" fmla="*/ 2147483647 w 114"/>
              <a:gd name="T73" fmla="*/ 2147483647 h 207"/>
              <a:gd name="T74" fmla="*/ 2147483647 w 114"/>
              <a:gd name="T75" fmla="*/ 2147483647 h 207"/>
              <a:gd name="T76" fmla="*/ 2147483647 w 114"/>
              <a:gd name="T77" fmla="*/ 2147483647 h 207"/>
              <a:gd name="T78" fmla="*/ 2147483647 w 114"/>
              <a:gd name="T79" fmla="*/ 2147483647 h 207"/>
              <a:gd name="T80" fmla="*/ 2147483647 w 114"/>
              <a:gd name="T81" fmla="*/ 2147483647 h 207"/>
              <a:gd name="T82" fmla="*/ 2147483647 w 114"/>
              <a:gd name="T83" fmla="*/ 2147483647 h 207"/>
              <a:gd name="T84" fmla="*/ 2147483647 w 114"/>
              <a:gd name="T85" fmla="*/ 2147483647 h 207"/>
              <a:gd name="T86" fmla="*/ 2147483647 w 114"/>
              <a:gd name="T87" fmla="*/ 2147483647 h 207"/>
              <a:gd name="T88" fmla="*/ 2147483647 w 114"/>
              <a:gd name="T89" fmla="*/ 2147483647 h 207"/>
              <a:gd name="T90" fmla="*/ 2147483647 w 114"/>
              <a:gd name="T91" fmla="*/ 2147483647 h 207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207">
                <a:moveTo>
                  <a:pt x="91" y="207"/>
                </a:moveTo>
                <a:lnTo>
                  <a:pt x="114" y="207"/>
                </a:lnTo>
                <a:lnTo>
                  <a:pt x="114" y="117"/>
                </a:lnTo>
                <a:lnTo>
                  <a:pt x="114" y="110"/>
                </a:lnTo>
                <a:lnTo>
                  <a:pt x="114" y="99"/>
                </a:lnTo>
                <a:lnTo>
                  <a:pt x="113" y="90"/>
                </a:lnTo>
                <a:lnTo>
                  <a:pt x="112" y="80"/>
                </a:lnTo>
                <a:lnTo>
                  <a:pt x="108" y="73"/>
                </a:lnTo>
                <a:lnTo>
                  <a:pt x="104" y="68"/>
                </a:lnTo>
                <a:lnTo>
                  <a:pt x="101" y="64"/>
                </a:lnTo>
                <a:lnTo>
                  <a:pt x="97" y="61"/>
                </a:lnTo>
                <a:lnTo>
                  <a:pt x="92" y="57"/>
                </a:lnTo>
                <a:lnTo>
                  <a:pt x="86" y="55"/>
                </a:lnTo>
                <a:lnTo>
                  <a:pt x="80" y="54"/>
                </a:lnTo>
                <a:lnTo>
                  <a:pt x="73" y="52"/>
                </a:lnTo>
                <a:lnTo>
                  <a:pt x="65" y="52"/>
                </a:lnTo>
                <a:lnTo>
                  <a:pt x="59" y="52"/>
                </a:lnTo>
                <a:lnTo>
                  <a:pt x="52" y="54"/>
                </a:lnTo>
                <a:lnTo>
                  <a:pt x="46" y="56"/>
                </a:lnTo>
                <a:lnTo>
                  <a:pt x="40" y="58"/>
                </a:lnTo>
                <a:lnTo>
                  <a:pt x="35" y="62"/>
                </a:lnTo>
                <a:lnTo>
                  <a:pt x="31" y="66"/>
                </a:lnTo>
                <a:lnTo>
                  <a:pt x="26" y="71"/>
                </a:lnTo>
                <a:lnTo>
                  <a:pt x="23" y="77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lnTo>
                  <a:pt x="23" y="207"/>
                </a:lnTo>
                <a:lnTo>
                  <a:pt x="23" y="118"/>
                </a:lnTo>
                <a:lnTo>
                  <a:pt x="24" y="108"/>
                </a:lnTo>
                <a:lnTo>
                  <a:pt x="26" y="100"/>
                </a:lnTo>
                <a:lnTo>
                  <a:pt x="29" y="92"/>
                </a:lnTo>
                <a:lnTo>
                  <a:pt x="34" y="86"/>
                </a:lnTo>
                <a:lnTo>
                  <a:pt x="40" y="82"/>
                </a:lnTo>
                <a:lnTo>
                  <a:pt x="46" y="78"/>
                </a:lnTo>
                <a:lnTo>
                  <a:pt x="55" y="76"/>
                </a:lnTo>
                <a:lnTo>
                  <a:pt x="63" y="75"/>
                </a:lnTo>
                <a:lnTo>
                  <a:pt x="71" y="76"/>
                </a:lnTo>
                <a:lnTo>
                  <a:pt x="77" y="77"/>
                </a:lnTo>
                <a:lnTo>
                  <a:pt x="82" y="80"/>
                </a:lnTo>
                <a:lnTo>
                  <a:pt x="85" y="84"/>
                </a:lnTo>
                <a:lnTo>
                  <a:pt x="87" y="90"/>
                </a:lnTo>
                <a:lnTo>
                  <a:pt x="90" y="97"/>
                </a:lnTo>
                <a:lnTo>
                  <a:pt x="91" y="105"/>
                </a:lnTo>
                <a:lnTo>
                  <a:pt x="91" y="114"/>
                </a:lnTo>
                <a:lnTo>
                  <a:pt x="91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3" name="Freeform 210"/>
          <p:cNvSpPr>
            <a:spLocks noEditPoints="1"/>
          </p:cNvSpPr>
          <p:nvPr/>
        </p:nvSpPr>
        <p:spPr bwMode="auto">
          <a:xfrm>
            <a:off x="2181225" y="3883025"/>
            <a:ext cx="11113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4" name="Rectangle 211"/>
          <p:cNvSpPr>
            <a:spLocks noChangeArrowheads="1"/>
          </p:cNvSpPr>
          <p:nvPr/>
        </p:nvSpPr>
        <p:spPr bwMode="auto">
          <a:xfrm>
            <a:off x="2209800" y="3883025"/>
            <a:ext cx="9525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75" name="Freeform 212"/>
          <p:cNvSpPr>
            <a:spLocks noEditPoints="1"/>
          </p:cNvSpPr>
          <p:nvPr/>
        </p:nvSpPr>
        <p:spPr bwMode="auto">
          <a:xfrm>
            <a:off x="2236788" y="3883025"/>
            <a:ext cx="11112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6" name="Freeform 213"/>
          <p:cNvSpPr>
            <a:spLocks noEditPoints="1"/>
          </p:cNvSpPr>
          <p:nvPr/>
        </p:nvSpPr>
        <p:spPr bwMode="auto">
          <a:xfrm>
            <a:off x="2263775" y="3910013"/>
            <a:ext cx="58738" cy="114300"/>
          </a:xfrm>
          <a:custGeom>
            <a:avLst/>
            <a:gdLst>
              <a:gd name="T0" fmla="*/ 2147483647 w 126"/>
              <a:gd name="T1" fmla="*/ 2147483647 h 216"/>
              <a:gd name="T2" fmla="*/ 2147483647 w 126"/>
              <a:gd name="T3" fmla="*/ 2147483647 h 216"/>
              <a:gd name="T4" fmla="*/ 2147483647 w 126"/>
              <a:gd name="T5" fmla="*/ 2147483647 h 216"/>
              <a:gd name="T6" fmla="*/ 2147483647 w 126"/>
              <a:gd name="T7" fmla="*/ 2147483647 h 216"/>
              <a:gd name="T8" fmla="*/ 2147483647 w 126"/>
              <a:gd name="T9" fmla="*/ 2147483647 h 216"/>
              <a:gd name="T10" fmla="*/ 2147483647 w 126"/>
              <a:gd name="T11" fmla="*/ 2147483647 h 216"/>
              <a:gd name="T12" fmla="*/ 2147483647 w 126"/>
              <a:gd name="T13" fmla="*/ 2147483647 h 216"/>
              <a:gd name="T14" fmla="*/ 2147483647 w 126"/>
              <a:gd name="T15" fmla="*/ 2147483647 h 216"/>
              <a:gd name="T16" fmla="*/ 2147483647 w 126"/>
              <a:gd name="T17" fmla="*/ 2147483647 h 216"/>
              <a:gd name="T18" fmla="*/ 2147483647 w 126"/>
              <a:gd name="T19" fmla="*/ 1778110067 h 216"/>
              <a:gd name="T20" fmla="*/ 2147483647 w 126"/>
              <a:gd name="T21" fmla="*/ 296258192 h 216"/>
              <a:gd name="T22" fmla="*/ 2147483647 w 126"/>
              <a:gd name="T23" fmla="*/ 0 h 216"/>
              <a:gd name="T24" fmla="*/ 2147483647 w 126"/>
              <a:gd name="T25" fmla="*/ 592796842 h 216"/>
              <a:gd name="T26" fmla="*/ 2147483647 w 126"/>
              <a:gd name="T27" fmla="*/ 1629980971 h 216"/>
              <a:gd name="T28" fmla="*/ 2147483647 w 126"/>
              <a:gd name="T29" fmla="*/ 2147483647 h 216"/>
              <a:gd name="T30" fmla="*/ 2147483647 w 126"/>
              <a:gd name="T31" fmla="*/ 592796842 h 216"/>
              <a:gd name="T32" fmla="*/ 0 w 126"/>
              <a:gd name="T33" fmla="*/ 2147483647 h 216"/>
              <a:gd name="T34" fmla="*/ 2147483647 w 126"/>
              <a:gd name="T35" fmla="*/ 2147483647 h 216"/>
              <a:gd name="T36" fmla="*/ 2147483647 w 126"/>
              <a:gd name="T37" fmla="*/ 2147483647 h 216"/>
              <a:gd name="T38" fmla="*/ 2147483647 w 126"/>
              <a:gd name="T39" fmla="*/ 2147483647 h 216"/>
              <a:gd name="T40" fmla="*/ 2147483647 w 126"/>
              <a:gd name="T41" fmla="*/ 2147483647 h 216"/>
              <a:gd name="T42" fmla="*/ 2147483647 w 126"/>
              <a:gd name="T43" fmla="*/ 2147483647 h 216"/>
              <a:gd name="T44" fmla="*/ 2147483647 w 126"/>
              <a:gd name="T45" fmla="*/ 2147483647 h 216"/>
              <a:gd name="T46" fmla="*/ 2147483647 w 126"/>
              <a:gd name="T47" fmla="*/ 2147483647 h 216"/>
              <a:gd name="T48" fmla="*/ 2147483647 w 126"/>
              <a:gd name="T49" fmla="*/ 2147483647 h 216"/>
              <a:gd name="T50" fmla="*/ 2147483647 w 126"/>
              <a:gd name="T51" fmla="*/ 2147483647 h 216"/>
              <a:gd name="T52" fmla="*/ 2147483647 w 126"/>
              <a:gd name="T53" fmla="*/ 2147483647 h 216"/>
              <a:gd name="T54" fmla="*/ 2147483647 w 126"/>
              <a:gd name="T55" fmla="*/ 2147483647 h 216"/>
              <a:gd name="T56" fmla="*/ 2147483647 w 126"/>
              <a:gd name="T57" fmla="*/ 2147483647 h 216"/>
              <a:gd name="T58" fmla="*/ 2147483647 w 126"/>
              <a:gd name="T59" fmla="*/ 2147483647 h 216"/>
              <a:gd name="T60" fmla="*/ 2147483647 w 126"/>
              <a:gd name="T61" fmla="*/ 2147483647 h 216"/>
              <a:gd name="T62" fmla="*/ 2147483647 w 126"/>
              <a:gd name="T63" fmla="*/ 2147483647 h 216"/>
              <a:gd name="T64" fmla="*/ 2147483647 w 126"/>
              <a:gd name="T65" fmla="*/ 2147483647 h 21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6" h="216">
                <a:moveTo>
                  <a:pt x="0" y="216"/>
                </a:moveTo>
                <a:lnTo>
                  <a:pt x="23" y="216"/>
                </a:lnTo>
                <a:lnTo>
                  <a:pt x="23" y="137"/>
                </a:lnTo>
                <a:lnTo>
                  <a:pt x="31" y="146"/>
                </a:lnTo>
                <a:lnTo>
                  <a:pt x="42" y="153"/>
                </a:lnTo>
                <a:lnTo>
                  <a:pt x="53" y="158"/>
                </a:lnTo>
                <a:lnTo>
                  <a:pt x="66" y="159"/>
                </a:lnTo>
                <a:lnTo>
                  <a:pt x="79" y="158"/>
                </a:lnTo>
                <a:lnTo>
                  <a:pt x="90" y="153"/>
                </a:lnTo>
                <a:lnTo>
                  <a:pt x="101" y="147"/>
                </a:lnTo>
                <a:lnTo>
                  <a:pt x="109" y="138"/>
                </a:lnTo>
                <a:lnTo>
                  <a:pt x="117" y="126"/>
                </a:lnTo>
                <a:lnTo>
                  <a:pt x="122" y="112"/>
                </a:lnTo>
                <a:lnTo>
                  <a:pt x="125" y="97"/>
                </a:lnTo>
                <a:lnTo>
                  <a:pt x="126" y="80"/>
                </a:lnTo>
                <a:lnTo>
                  <a:pt x="125" y="62"/>
                </a:lnTo>
                <a:lnTo>
                  <a:pt x="122" y="46"/>
                </a:lnTo>
                <a:lnTo>
                  <a:pt x="117" y="33"/>
                </a:lnTo>
                <a:lnTo>
                  <a:pt x="109" y="21"/>
                </a:lnTo>
                <a:lnTo>
                  <a:pt x="101" y="12"/>
                </a:lnTo>
                <a:lnTo>
                  <a:pt x="91" y="6"/>
                </a:lnTo>
                <a:lnTo>
                  <a:pt x="80" y="2"/>
                </a:lnTo>
                <a:lnTo>
                  <a:pt x="67" y="0"/>
                </a:lnTo>
                <a:lnTo>
                  <a:pt x="60" y="0"/>
                </a:lnTo>
                <a:lnTo>
                  <a:pt x="53" y="2"/>
                </a:lnTo>
                <a:lnTo>
                  <a:pt x="47" y="4"/>
                </a:lnTo>
                <a:lnTo>
                  <a:pt x="42" y="7"/>
                </a:lnTo>
                <a:lnTo>
                  <a:pt x="37" y="11"/>
                </a:lnTo>
                <a:lnTo>
                  <a:pt x="31" y="16"/>
                </a:lnTo>
                <a:lnTo>
                  <a:pt x="27" y="20"/>
                </a:lnTo>
                <a:lnTo>
                  <a:pt x="23" y="27"/>
                </a:lnTo>
                <a:lnTo>
                  <a:pt x="23" y="4"/>
                </a:lnTo>
                <a:lnTo>
                  <a:pt x="0" y="4"/>
                </a:lnTo>
                <a:lnTo>
                  <a:pt x="0" y="216"/>
                </a:lnTo>
                <a:close/>
                <a:moveTo>
                  <a:pt x="22" y="81"/>
                </a:moveTo>
                <a:lnTo>
                  <a:pt x="23" y="68"/>
                </a:lnTo>
                <a:lnTo>
                  <a:pt x="25" y="56"/>
                </a:lnTo>
                <a:lnTo>
                  <a:pt x="28" y="47"/>
                </a:lnTo>
                <a:lnTo>
                  <a:pt x="32" y="39"/>
                </a:lnTo>
                <a:lnTo>
                  <a:pt x="38" y="32"/>
                </a:lnTo>
                <a:lnTo>
                  <a:pt x="45" y="27"/>
                </a:lnTo>
                <a:lnTo>
                  <a:pt x="52" y="25"/>
                </a:lnTo>
                <a:lnTo>
                  <a:pt x="62" y="24"/>
                </a:lnTo>
                <a:lnTo>
                  <a:pt x="70" y="25"/>
                </a:lnTo>
                <a:lnTo>
                  <a:pt x="79" y="27"/>
                </a:lnTo>
                <a:lnTo>
                  <a:pt x="85" y="32"/>
                </a:lnTo>
                <a:lnTo>
                  <a:pt x="91" y="38"/>
                </a:lnTo>
                <a:lnTo>
                  <a:pt x="96" y="46"/>
                </a:lnTo>
                <a:lnTo>
                  <a:pt x="99" y="55"/>
                </a:lnTo>
                <a:lnTo>
                  <a:pt x="101" y="66"/>
                </a:lnTo>
                <a:lnTo>
                  <a:pt x="102" y="79"/>
                </a:lnTo>
                <a:lnTo>
                  <a:pt x="101" y="91"/>
                </a:lnTo>
                <a:lnTo>
                  <a:pt x="99" y="103"/>
                </a:lnTo>
                <a:lnTo>
                  <a:pt x="96" y="113"/>
                </a:lnTo>
                <a:lnTo>
                  <a:pt x="91" y="122"/>
                </a:lnTo>
                <a:lnTo>
                  <a:pt x="85" y="129"/>
                </a:lnTo>
                <a:lnTo>
                  <a:pt x="79" y="133"/>
                </a:lnTo>
                <a:lnTo>
                  <a:pt x="70" y="136"/>
                </a:lnTo>
                <a:lnTo>
                  <a:pt x="62" y="137"/>
                </a:lnTo>
                <a:lnTo>
                  <a:pt x="52" y="136"/>
                </a:lnTo>
                <a:lnTo>
                  <a:pt x="44" y="133"/>
                </a:lnTo>
                <a:lnTo>
                  <a:pt x="38" y="129"/>
                </a:lnTo>
                <a:lnTo>
                  <a:pt x="32" y="123"/>
                </a:lnTo>
                <a:lnTo>
                  <a:pt x="27" y="115"/>
                </a:lnTo>
                <a:lnTo>
                  <a:pt x="24" y="105"/>
                </a:lnTo>
                <a:lnTo>
                  <a:pt x="23" y="95"/>
                </a:lnTo>
                <a:lnTo>
                  <a:pt x="22" y="8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7" name="Freeform 214"/>
          <p:cNvSpPr>
            <a:spLocks noEditPoints="1"/>
          </p:cNvSpPr>
          <p:nvPr/>
        </p:nvSpPr>
        <p:spPr bwMode="auto">
          <a:xfrm>
            <a:off x="2336800" y="3910013"/>
            <a:ext cx="58738" cy="114300"/>
          </a:xfrm>
          <a:custGeom>
            <a:avLst/>
            <a:gdLst>
              <a:gd name="T0" fmla="*/ 2147483647 w 126"/>
              <a:gd name="T1" fmla="*/ 2147483647 h 216"/>
              <a:gd name="T2" fmla="*/ 2147483647 w 126"/>
              <a:gd name="T3" fmla="*/ 2147483647 h 216"/>
              <a:gd name="T4" fmla="*/ 2147483647 w 126"/>
              <a:gd name="T5" fmla="*/ 2147483647 h 216"/>
              <a:gd name="T6" fmla="*/ 2147483647 w 126"/>
              <a:gd name="T7" fmla="*/ 2147483647 h 216"/>
              <a:gd name="T8" fmla="*/ 2147483647 w 126"/>
              <a:gd name="T9" fmla="*/ 2147483647 h 216"/>
              <a:gd name="T10" fmla="*/ 2147483647 w 126"/>
              <a:gd name="T11" fmla="*/ 2147483647 h 216"/>
              <a:gd name="T12" fmla="*/ 2147483647 w 126"/>
              <a:gd name="T13" fmla="*/ 2147483647 h 216"/>
              <a:gd name="T14" fmla="*/ 2147483647 w 126"/>
              <a:gd name="T15" fmla="*/ 2147483647 h 216"/>
              <a:gd name="T16" fmla="*/ 2147483647 w 126"/>
              <a:gd name="T17" fmla="*/ 2147483647 h 216"/>
              <a:gd name="T18" fmla="*/ 2147483647 w 126"/>
              <a:gd name="T19" fmla="*/ 1778110067 h 216"/>
              <a:gd name="T20" fmla="*/ 2147483647 w 126"/>
              <a:gd name="T21" fmla="*/ 296258192 h 216"/>
              <a:gd name="T22" fmla="*/ 2147483647 w 126"/>
              <a:gd name="T23" fmla="*/ 0 h 216"/>
              <a:gd name="T24" fmla="*/ 2147483647 w 126"/>
              <a:gd name="T25" fmla="*/ 592796842 h 216"/>
              <a:gd name="T26" fmla="*/ 2147483647 w 126"/>
              <a:gd name="T27" fmla="*/ 1629980971 h 216"/>
              <a:gd name="T28" fmla="*/ 2147483647 w 126"/>
              <a:gd name="T29" fmla="*/ 2147483647 h 216"/>
              <a:gd name="T30" fmla="*/ 2147483647 w 126"/>
              <a:gd name="T31" fmla="*/ 592796842 h 216"/>
              <a:gd name="T32" fmla="*/ 0 w 126"/>
              <a:gd name="T33" fmla="*/ 2147483647 h 216"/>
              <a:gd name="T34" fmla="*/ 2147483647 w 126"/>
              <a:gd name="T35" fmla="*/ 2147483647 h 216"/>
              <a:gd name="T36" fmla="*/ 2147483647 w 126"/>
              <a:gd name="T37" fmla="*/ 2147483647 h 216"/>
              <a:gd name="T38" fmla="*/ 2147483647 w 126"/>
              <a:gd name="T39" fmla="*/ 2147483647 h 216"/>
              <a:gd name="T40" fmla="*/ 2147483647 w 126"/>
              <a:gd name="T41" fmla="*/ 2147483647 h 216"/>
              <a:gd name="T42" fmla="*/ 2147483647 w 126"/>
              <a:gd name="T43" fmla="*/ 2147483647 h 216"/>
              <a:gd name="T44" fmla="*/ 2147483647 w 126"/>
              <a:gd name="T45" fmla="*/ 2147483647 h 216"/>
              <a:gd name="T46" fmla="*/ 2147483647 w 126"/>
              <a:gd name="T47" fmla="*/ 2147483647 h 216"/>
              <a:gd name="T48" fmla="*/ 2147483647 w 126"/>
              <a:gd name="T49" fmla="*/ 2147483647 h 216"/>
              <a:gd name="T50" fmla="*/ 2147483647 w 126"/>
              <a:gd name="T51" fmla="*/ 2147483647 h 216"/>
              <a:gd name="T52" fmla="*/ 2147483647 w 126"/>
              <a:gd name="T53" fmla="*/ 2147483647 h 216"/>
              <a:gd name="T54" fmla="*/ 2147483647 w 126"/>
              <a:gd name="T55" fmla="*/ 2147483647 h 216"/>
              <a:gd name="T56" fmla="*/ 2147483647 w 126"/>
              <a:gd name="T57" fmla="*/ 2147483647 h 216"/>
              <a:gd name="T58" fmla="*/ 2147483647 w 126"/>
              <a:gd name="T59" fmla="*/ 2147483647 h 216"/>
              <a:gd name="T60" fmla="*/ 2147483647 w 126"/>
              <a:gd name="T61" fmla="*/ 2147483647 h 216"/>
              <a:gd name="T62" fmla="*/ 2147483647 w 126"/>
              <a:gd name="T63" fmla="*/ 2147483647 h 216"/>
              <a:gd name="T64" fmla="*/ 2147483647 w 126"/>
              <a:gd name="T65" fmla="*/ 2147483647 h 21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6" h="216">
                <a:moveTo>
                  <a:pt x="0" y="216"/>
                </a:moveTo>
                <a:lnTo>
                  <a:pt x="23" y="216"/>
                </a:lnTo>
                <a:lnTo>
                  <a:pt x="23" y="137"/>
                </a:lnTo>
                <a:lnTo>
                  <a:pt x="31" y="146"/>
                </a:lnTo>
                <a:lnTo>
                  <a:pt x="42" y="153"/>
                </a:lnTo>
                <a:lnTo>
                  <a:pt x="53" y="158"/>
                </a:lnTo>
                <a:lnTo>
                  <a:pt x="66" y="159"/>
                </a:lnTo>
                <a:lnTo>
                  <a:pt x="79" y="158"/>
                </a:lnTo>
                <a:lnTo>
                  <a:pt x="90" y="153"/>
                </a:lnTo>
                <a:lnTo>
                  <a:pt x="101" y="147"/>
                </a:lnTo>
                <a:lnTo>
                  <a:pt x="109" y="138"/>
                </a:lnTo>
                <a:lnTo>
                  <a:pt x="117" y="126"/>
                </a:lnTo>
                <a:lnTo>
                  <a:pt x="122" y="112"/>
                </a:lnTo>
                <a:lnTo>
                  <a:pt x="125" y="97"/>
                </a:lnTo>
                <a:lnTo>
                  <a:pt x="126" y="80"/>
                </a:lnTo>
                <a:lnTo>
                  <a:pt x="125" y="62"/>
                </a:lnTo>
                <a:lnTo>
                  <a:pt x="122" y="46"/>
                </a:lnTo>
                <a:lnTo>
                  <a:pt x="117" y="33"/>
                </a:lnTo>
                <a:lnTo>
                  <a:pt x="109" y="21"/>
                </a:lnTo>
                <a:lnTo>
                  <a:pt x="101" y="12"/>
                </a:lnTo>
                <a:lnTo>
                  <a:pt x="91" y="6"/>
                </a:lnTo>
                <a:lnTo>
                  <a:pt x="80" y="2"/>
                </a:lnTo>
                <a:lnTo>
                  <a:pt x="67" y="0"/>
                </a:lnTo>
                <a:lnTo>
                  <a:pt x="60" y="0"/>
                </a:lnTo>
                <a:lnTo>
                  <a:pt x="53" y="2"/>
                </a:lnTo>
                <a:lnTo>
                  <a:pt x="47" y="4"/>
                </a:lnTo>
                <a:lnTo>
                  <a:pt x="42" y="7"/>
                </a:lnTo>
                <a:lnTo>
                  <a:pt x="36" y="11"/>
                </a:lnTo>
                <a:lnTo>
                  <a:pt x="31" y="16"/>
                </a:lnTo>
                <a:lnTo>
                  <a:pt x="27" y="20"/>
                </a:lnTo>
                <a:lnTo>
                  <a:pt x="23" y="27"/>
                </a:lnTo>
                <a:lnTo>
                  <a:pt x="23" y="4"/>
                </a:lnTo>
                <a:lnTo>
                  <a:pt x="0" y="4"/>
                </a:lnTo>
                <a:lnTo>
                  <a:pt x="0" y="216"/>
                </a:lnTo>
                <a:close/>
                <a:moveTo>
                  <a:pt x="22" y="81"/>
                </a:moveTo>
                <a:lnTo>
                  <a:pt x="23" y="68"/>
                </a:lnTo>
                <a:lnTo>
                  <a:pt x="25" y="56"/>
                </a:lnTo>
                <a:lnTo>
                  <a:pt x="28" y="47"/>
                </a:lnTo>
                <a:lnTo>
                  <a:pt x="32" y="39"/>
                </a:lnTo>
                <a:lnTo>
                  <a:pt x="38" y="32"/>
                </a:lnTo>
                <a:lnTo>
                  <a:pt x="45" y="27"/>
                </a:lnTo>
                <a:lnTo>
                  <a:pt x="52" y="25"/>
                </a:lnTo>
                <a:lnTo>
                  <a:pt x="62" y="24"/>
                </a:lnTo>
                <a:lnTo>
                  <a:pt x="70" y="25"/>
                </a:lnTo>
                <a:lnTo>
                  <a:pt x="79" y="27"/>
                </a:lnTo>
                <a:lnTo>
                  <a:pt x="85" y="32"/>
                </a:lnTo>
                <a:lnTo>
                  <a:pt x="91" y="38"/>
                </a:lnTo>
                <a:lnTo>
                  <a:pt x="96" y="46"/>
                </a:lnTo>
                <a:lnTo>
                  <a:pt x="99" y="55"/>
                </a:lnTo>
                <a:lnTo>
                  <a:pt x="101" y="66"/>
                </a:lnTo>
                <a:lnTo>
                  <a:pt x="102" y="79"/>
                </a:lnTo>
                <a:lnTo>
                  <a:pt x="101" y="91"/>
                </a:lnTo>
                <a:lnTo>
                  <a:pt x="99" y="103"/>
                </a:lnTo>
                <a:lnTo>
                  <a:pt x="96" y="113"/>
                </a:lnTo>
                <a:lnTo>
                  <a:pt x="91" y="122"/>
                </a:lnTo>
                <a:lnTo>
                  <a:pt x="85" y="129"/>
                </a:lnTo>
                <a:lnTo>
                  <a:pt x="79" y="133"/>
                </a:lnTo>
                <a:lnTo>
                  <a:pt x="70" y="136"/>
                </a:lnTo>
                <a:lnTo>
                  <a:pt x="62" y="137"/>
                </a:lnTo>
                <a:lnTo>
                  <a:pt x="52" y="136"/>
                </a:lnTo>
                <a:lnTo>
                  <a:pt x="44" y="133"/>
                </a:lnTo>
                <a:lnTo>
                  <a:pt x="38" y="129"/>
                </a:lnTo>
                <a:lnTo>
                  <a:pt x="32" y="123"/>
                </a:lnTo>
                <a:lnTo>
                  <a:pt x="27" y="115"/>
                </a:lnTo>
                <a:lnTo>
                  <a:pt x="24" y="105"/>
                </a:lnTo>
                <a:lnTo>
                  <a:pt x="23" y="95"/>
                </a:lnTo>
                <a:lnTo>
                  <a:pt x="22" y="8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8" name="Freeform 215"/>
          <p:cNvSpPr>
            <a:spLocks noEditPoints="1"/>
          </p:cNvSpPr>
          <p:nvPr/>
        </p:nvSpPr>
        <p:spPr bwMode="auto">
          <a:xfrm>
            <a:off x="2405063" y="3910013"/>
            <a:ext cx="58737" cy="84137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088917 h 159"/>
              <a:gd name="T24" fmla="*/ 2147483647 w 124"/>
              <a:gd name="T25" fmla="*/ 296254844 h 159"/>
              <a:gd name="T26" fmla="*/ 2147483647 w 124"/>
              <a:gd name="T27" fmla="*/ 296254844 h 159"/>
              <a:gd name="T28" fmla="*/ 2147483647 w 124"/>
              <a:gd name="T29" fmla="*/ 1778088917 h 159"/>
              <a:gd name="T30" fmla="*/ 1062878226 w 124"/>
              <a:gd name="T31" fmla="*/ 2147483647 h 159"/>
              <a:gd name="T32" fmla="*/ 106355181 w 124"/>
              <a:gd name="T33" fmla="*/ 2147483647 h 159"/>
              <a:gd name="T34" fmla="*/ 106355181 w 124"/>
              <a:gd name="T35" fmla="*/ 2147483647 h 159"/>
              <a:gd name="T36" fmla="*/ 1062878226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99" y="108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9"/>
                </a:lnTo>
                <a:lnTo>
                  <a:pt x="82" y="131"/>
                </a:lnTo>
                <a:lnTo>
                  <a:pt x="77" y="133"/>
                </a:lnTo>
                <a:lnTo>
                  <a:pt x="71" y="136"/>
                </a:lnTo>
                <a:lnTo>
                  <a:pt x="63" y="136"/>
                </a:lnTo>
                <a:lnTo>
                  <a:pt x="55" y="134"/>
                </a:lnTo>
                <a:lnTo>
                  <a:pt x="48" y="132"/>
                </a:lnTo>
                <a:lnTo>
                  <a:pt x="41" y="129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5" y="98"/>
                </a:lnTo>
                <a:lnTo>
                  <a:pt x="24" y="88"/>
                </a:lnTo>
                <a:lnTo>
                  <a:pt x="124" y="88"/>
                </a:lnTo>
                <a:lnTo>
                  <a:pt x="124" y="76"/>
                </a:lnTo>
                <a:lnTo>
                  <a:pt x="122" y="60"/>
                </a:lnTo>
                <a:lnTo>
                  <a:pt x="119" y="44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2"/>
                </a:lnTo>
                <a:lnTo>
                  <a:pt x="61" y="0"/>
                </a:lnTo>
                <a:lnTo>
                  <a:pt x="49" y="2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9" y="158"/>
                </a:lnTo>
                <a:lnTo>
                  <a:pt x="61" y="159"/>
                </a:lnTo>
                <a:lnTo>
                  <a:pt x="73" y="158"/>
                </a:lnTo>
                <a:lnTo>
                  <a:pt x="85" y="155"/>
                </a:lnTo>
                <a:lnTo>
                  <a:pt x="94" y="151"/>
                </a:lnTo>
                <a:lnTo>
                  <a:pt x="102" y="145"/>
                </a:lnTo>
                <a:lnTo>
                  <a:pt x="109" y="138"/>
                </a:lnTo>
                <a:lnTo>
                  <a:pt x="115" y="129"/>
                </a:lnTo>
                <a:lnTo>
                  <a:pt x="119" y="119"/>
                </a:lnTo>
                <a:lnTo>
                  <a:pt x="121" y="108"/>
                </a:lnTo>
                <a:lnTo>
                  <a:pt x="99" y="108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4"/>
                </a:lnTo>
                <a:lnTo>
                  <a:pt x="62" y="23"/>
                </a:lnTo>
                <a:lnTo>
                  <a:pt x="71" y="24"/>
                </a:lnTo>
                <a:lnTo>
                  <a:pt x="78" y="25"/>
                </a:lnTo>
                <a:lnTo>
                  <a:pt x="85" y="30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79" name="Freeform 216"/>
          <p:cNvSpPr>
            <a:spLocks/>
          </p:cNvSpPr>
          <p:nvPr/>
        </p:nvSpPr>
        <p:spPr bwMode="auto">
          <a:xfrm>
            <a:off x="2508250" y="3883025"/>
            <a:ext cx="73025" cy="109538"/>
          </a:xfrm>
          <a:custGeom>
            <a:avLst/>
            <a:gdLst>
              <a:gd name="T0" fmla="*/ 0 w 151"/>
              <a:gd name="T1" fmla="*/ 2147483647 h 207"/>
              <a:gd name="T2" fmla="*/ 2147483647 w 151"/>
              <a:gd name="T3" fmla="*/ 2147483647 h 207"/>
              <a:gd name="T4" fmla="*/ 2147483647 w 151"/>
              <a:gd name="T5" fmla="*/ 2147483647 h 207"/>
              <a:gd name="T6" fmla="*/ 2147483647 w 151"/>
              <a:gd name="T7" fmla="*/ 2147483647 h 207"/>
              <a:gd name="T8" fmla="*/ 2147483647 w 151"/>
              <a:gd name="T9" fmla="*/ 2147483647 h 207"/>
              <a:gd name="T10" fmla="*/ 2147483647 w 151"/>
              <a:gd name="T11" fmla="*/ 2147483647 h 207"/>
              <a:gd name="T12" fmla="*/ 2147483647 w 151"/>
              <a:gd name="T13" fmla="*/ 2147483647 h 207"/>
              <a:gd name="T14" fmla="*/ 2147483647 w 151"/>
              <a:gd name="T15" fmla="*/ 0 h 207"/>
              <a:gd name="T16" fmla="*/ 2147483647 w 151"/>
              <a:gd name="T17" fmla="*/ 0 h 207"/>
              <a:gd name="T18" fmla="*/ 2147483647 w 151"/>
              <a:gd name="T19" fmla="*/ 2147483647 h 207"/>
              <a:gd name="T20" fmla="*/ 2147483647 w 151"/>
              <a:gd name="T21" fmla="*/ 0 h 207"/>
              <a:gd name="T22" fmla="*/ 0 w 151"/>
              <a:gd name="T23" fmla="*/ 0 h 207"/>
              <a:gd name="T24" fmla="*/ 0 w 151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51" h="207">
                <a:moveTo>
                  <a:pt x="0" y="207"/>
                </a:moveTo>
                <a:lnTo>
                  <a:pt x="25" y="207"/>
                </a:lnTo>
                <a:lnTo>
                  <a:pt x="25" y="135"/>
                </a:lnTo>
                <a:lnTo>
                  <a:pt x="54" y="104"/>
                </a:lnTo>
                <a:lnTo>
                  <a:pt x="120" y="207"/>
                </a:lnTo>
                <a:lnTo>
                  <a:pt x="151" y="207"/>
                </a:lnTo>
                <a:lnTo>
                  <a:pt x="72" y="83"/>
                </a:lnTo>
                <a:lnTo>
                  <a:pt x="149" y="0"/>
                </a:lnTo>
                <a:lnTo>
                  <a:pt x="116" y="0"/>
                </a:lnTo>
                <a:lnTo>
                  <a:pt x="25" y="100"/>
                </a:lnTo>
                <a:lnTo>
                  <a:pt x="25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0" name="Rectangle 217"/>
          <p:cNvSpPr>
            <a:spLocks noChangeArrowheads="1"/>
          </p:cNvSpPr>
          <p:nvPr/>
        </p:nvSpPr>
        <p:spPr bwMode="auto">
          <a:xfrm>
            <a:off x="2590800" y="3976688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81" name="Freeform 218"/>
          <p:cNvSpPr>
            <a:spLocks/>
          </p:cNvSpPr>
          <p:nvPr/>
        </p:nvSpPr>
        <p:spPr bwMode="auto">
          <a:xfrm>
            <a:off x="1357313" y="4079875"/>
            <a:ext cx="33337" cy="106363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374105735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9"/>
                </a:lnTo>
                <a:lnTo>
                  <a:pt x="44" y="17"/>
                </a:lnTo>
                <a:lnTo>
                  <a:pt x="40" y="23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7"/>
                </a:lnTo>
                <a:lnTo>
                  <a:pt x="0" y="38"/>
                </a:lnTo>
                <a:lnTo>
                  <a:pt x="0" y="59"/>
                </a:lnTo>
                <a:lnTo>
                  <a:pt x="42" y="59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2" name="Freeform 219"/>
          <p:cNvSpPr>
            <a:spLocks noEditPoints="1"/>
          </p:cNvSpPr>
          <p:nvPr/>
        </p:nvSpPr>
        <p:spPr bwMode="auto">
          <a:xfrm>
            <a:off x="1417638" y="4079875"/>
            <a:ext cx="60325" cy="107950"/>
          </a:xfrm>
          <a:custGeom>
            <a:avLst/>
            <a:gdLst>
              <a:gd name="T0" fmla="*/ 2147483647 w 127"/>
              <a:gd name="T1" fmla="*/ 2147483647 h 204"/>
              <a:gd name="T2" fmla="*/ 2147483647 w 127"/>
              <a:gd name="T3" fmla="*/ 2147483647 h 204"/>
              <a:gd name="T4" fmla="*/ 2147483647 w 127"/>
              <a:gd name="T5" fmla="*/ 1185313754 h 204"/>
              <a:gd name="T6" fmla="*/ 2147483647 w 127"/>
              <a:gd name="T7" fmla="*/ 148129096 h 204"/>
              <a:gd name="T8" fmla="*/ 2147483647 w 127"/>
              <a:gd name="T9" fmla="*/ 0 h 204"/>
              <a:gd name="T10" fmla="*/ 2147483647 w 127"/>
              <a:gd name="T11" fmla="*/ 592796842 h 204"/>
              <a:gd name="T12" fmla="*/ 2147483647 w 127"/>
              <a:gd name="T13" fmla="*/ 1629980971 h 204"/>
              <a:gd name="T14" fmla="*/ 2147483647 w 127"/>
              <a:gd name="T15" fmla="*/ 2147483647 h 204"/>
              <a:gd name="T16" fmla="*/ 1393234375 w 127"/>
              <a:gd name="T17" fmla="*/ 2147483647 h 204"/>
              <a:gd name="T18" fmla="*/ 750203125 w 127"/>
              <a:gd name="T19" fmla="*/ 2147483647 h 204"/>
              <a:gd name="T20" fmla="*/ 321515625 w 127"/>
              <a:gd name="T21" fmla="*/ 2147483647 h 204"/>
              <a:gd name="T22" fmla="*/ 0 w 127"/>
              <a:gd name="T23" fmla="*/ 2147483647 h 204"/>
              <a:gd name="T24" fmla="*/ 0 w 127"/>
              <a:gd name="T25" fmla="*/ 2147483647 h 204"/>
              <a:gd name="T26" fmla="*/ 214343750 w 127"/>
              <a:gd name="T27" fmla="*/ 2147483647 h 204"/>
              <a:gd name="T28" fmla="*/ 643031250 w 127"/>
              <a:gd name="T29" fmla="*/ 2147483647 h 204"/>
              <a:gd name="T30" fmla="*/ 1286062500 w 127"/>
              <a:gd name="T31" fmla="*/ 2147483647 h 204"/>
              <a:gd name="T32" fmla="*/ 2147483647 w 127"/>
              <a:gd name="T33" fmla="*/ 2147483647 h 204"/>
              <a:gd name="T34" fmla="*/ 2147483647 w 127"/>
              <a:gd name="T35" fmla="*/ 2147483647 h 204"/>
              <a:gd name="T36" fmla="*/ 2147483647 w 127"/>
              <a:gd name="T37" fmla="*/ 2147483647 h 204"/>
              <a:gd name="T38" fmla="*/ 2147483647 w 127"/>
              <a:gd name="T39" fmla="*/ 2147483647 h 204"/>
              <a:gd name="T40" fmla="*/ 2147483647 w 127"/>
              <a:gd name="T41" fmla="*/ 2147483647 h 204"/>
              <a:gd name="T42" fmla="*/ 2147483647 w 127"/>
              <a:gd name="T43" fmla="*/ 2147483647 h 204"/>
              <a:gd name="T44" fmla="*/ 2147483647 w 127"/>
              <a:gd name="T45" fmla="*/ 2147483647 h 204"/>
              <a:gd name="T46" fmla="*/ 2147483647 w 127"/>
              <a:gd name="T47" fmla="*/ 2147483647 h 204"/>
              <a:gd name="T48" fmla="*/ 2147483647 w 127"/>
              <a:gd name="T49" fmla="*/ 2147483647 h 204"/>
              <a:gd name="T50" fmla="*/ 2147483647 w 127"/>
              <a:gd name="T51" fmla="*/ 2147483647 h 204"/>
              <a:gd name="T52" fmla="*/ 2147483647 w 127"/>
              <a:gd name="T53" fmla="*/ 2147483647 h 204"/>
              <a:gd name="T54" fmla="*/ 2147483647 w 127"/>
              <a:gd name="T55" fmla="*/ 2147483647 h 204"/>
              <a:gd name="T56" fmla="*/ 2147483647 w 127"/>
              <a:gd name="T57" fmla="*/ 2147483647 h 204"/>
              <a:gd name="T58" fmla="*/ 2147483647 w 127"/>
              <a:gd name="T59" fmla="*/ 2147483647 h 204"/>
              <a:gd name="T60" fmla="*/ 2147483647 w 127"/>
              <a:gd name="T61" fmla="*/ 2147483647 h 204"/>
              <a:gd name="T62" fmla="*/ 2147483647 w 127"/>
              <a:gd name="T63" fmla="*/ 2147483647 h 204"/>
              <a:gd name="T64" fmla="*/ 2147483647 w 127"/>
              <a:gd name="T65" fmla="*/ 2147483647 h 204"/>
              <a:gd name="T66" fmla="*/ 2147483647 w 127"/>
              <a:gd name="T67" fmla="*/ 2147483647 h 204"/>
              <a:gd name="T68" fmla="*/ 2147483647 w 127"/>
              <a:gd name="T69" fmla="*/ 2147483647 h 204"/>
              <a:gd name="T70" fmla="*/ 2147483647 w 127"/>
              <a:gd name="T71" fmla="*/ 2147483647 h 204"/>
              <a:gd name="T72" fmla="*/ 2147483647 w 127"/>
              <a:gd name="T73" fmla="*/ 2147483647 h 204"/>
              <a:gd name="T74" fmla="*/ 2147483647 w 127"/>
              <a:gd name="T75" fmla="*/ 2147483647 h 204"/>
              <a:gd name="T76" fmla="*/ 2147483647 w 127"/>
              <a:gd name="T77" fmla="*/ 2147483647 h 204"/>
              <a:gd name="T78" fmla="*/ 2147483647 w 127"/>
              <a:gd name="T79" fmla="*/ 2147483647 h 204"/>
              <a:gd name="T80" fmla="*/ 2147483647 w 127"/>
              <a:gd name="T81" fmla="*/ 2147483647 h 204"/>
              <a:gd name="T82" fmla="*/ 2147483647 w 127"/>
              <a:gd name="T83" fmla="*/ 2147483647 h 204"/>
              <a:gd name="T84" fmla="*/ 2147483647 w 127"/>
              <a:gd name="T85" fmla="*/ 2147483647 h 204"/>
              <a:gd name="T86" fmla="*/ 2147483647 w 127"/>
              <a:gd name="T87" fmla="*/ 2147483647 h 204"/>
              <a:gd name="T88" fmla="*/ 2147483647 w 127"/>
              <a:gd name="T89" fmla="*/ 2147483647 h 204"/>
              <a:gd name="T90" fmla="*/ 2147483647 w 127"/>
              <a:gd name="T91" fmla="*/ 2147483647 h 204"/>
              <a:gd name="T92" fmla="*/ 2147483647 w 127"/>
              <a:gd name="T93" fmla="*/ 2147483647 h 204"/>
              <a:gd name="T94" fmla="*/ 2147483647 w 127"/>
              <a:gd name="T95" fmla="*/ 2147483647 h 204"/>
              <a:gd name="T96" fmla="*/ 2147483647 w 127"/>
              <a:gd name="T97" fmla="*/ 2147483647 h 204"/>
              <a:gd name="T98" fmla="*/ 2147483647 w 127"/>
              <a:gd name="T99" fmla="*/ 2147483647 h 204"/>
              <a:gd name="T100" fmla="*/ 2147483647 w 127"/>
              <a:gd name="T101" fmla="*/ 2147483647 h 204"/>
              <a:gd name="T102" fmla="*/ 2147483647 w 127"/>
              <a:gd name="T103" fmla="*/ 2147483647 h 204"/>
              <a:gd name="T104" fmla="*/ 2147483647 w 127"/>
              <a:gd name="T105" fmla="*/ 2147483647 h 204"/>
              <a:gd name="T106" fmla="*/ 2147483647 w 127"/>
              <a:gd name="T107" fmla="*/ 2147483647 h 204"/>
              <a:gd name="T108" fmla="*/ 2147483647 w 127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7" h="204">
                <a:moveTo>
                  <a:pt x="126" y="52"/>
                </a:moveTo>
                <a:lnTo>
                  <a:pt x="124" y="41"/>
                </a:lnTo>
                <a:lnTo>
                  <a:pt x="121" y="30"/>
                </a:lnTo>
                <a:lnTo>
                  <a:pt x="116" y="21"/>
                </a:lnTo>
                <a:lnTo>
                  <a:pt x="109" y="14"/>
                </a:lnTo>
                <a:lnTo>
                  <a:pt x="101" y="8"/>
                </a:lnTo>
                <a:lnTo>
                  <a:pt x="91" y="3"/>
                </a:lnTo>
                <a:lnTo>
                  <a:pt x="81" y="1"/>
                </a:lnTo>
                <a:lnTo>
                  <a:pt x="68" y="0"/>
                </a:lnTo>
                <a:lnTo>
                  <a:pt x="61" y="0"/>
                </a:lnTo>
                <a:lnTo>
                  <a:pt x="53" y="2"/>
                </a:lnTo>
                <a:lnTo>
                  <a:pt x="46" y="4"/>
                </a:lnTo>
                <a:lnTo>
                  <a:pt x="40" y="7"/>
                </a:lnTo>
                <a:lnTo>
                  <a:pt x="33" y="11"/>
                </a:lnTo>
                <a:lnTo>
                  <a:pt x="28" y="16"/>
                </a:lnTo>
                <a:lnTo>
                  <a:pt x="23" y="22"/>
                </a:lnTo>
                <a:lnTo>
                  <a:pt x="18" y="28"/>
                </a:lnTo>
                <a:lnTo>
                  <a:pt x="13" y="36"/>
                </a:lnTo>
                <a:lnTo>
                  <a:pt x="10" y="44"/>
                </a:lnTo>
                <a:lnTo>
                  <a:pt x="7" y="53"/>
                </a:lnTo>
                <a:lnTo>
                  <a:pt x="4" y="63"/>
                </a:lnTo>
                <a:lnTo>
                  <a:pt x="3" y="73"/>
                </a:lnTo>
                <a:lnTo>
                  <a:pt x="1" y="85"/>
                </a:lnTo>
                <a:lnTo>
                  <a:pt x="0" y="98"/>
                </a:lnTo>
                <a:lnTo>
                  <a:pt x="0" y="110"/>
                </a:lnTo>
                <a:lnTo>
                  <a:pt x="0" y="122"/>
                </a:lnTo>
                <a:lnTo>
                  <a:pt x="1" y="133"/>
                </a:lnTo>
                <a:lnTo>
                  <a:pt x="2" y="142"/>
                </a:lnTo>
                <a:lnTo>
                  <a:pt x="4" y="151"/>
                </a:lnTo>
                <a:lnTo>
                  <a:pt x="6" y="159"/>
                </a:lnTo>
                <a:lnTo>
                  <a:pt x="9" y="166"/>
                </a:lnTo>
                <a:lnTo>
                  <a:pt x="12" y="173"/>
                </a:lnTo>
                <a:lnTo>
                  <a:pt x="17" y="180"/>
                </a:lnTo>
                <a:lnTo>
                  <a:pt x="21" y="185"/>
                </a:lnTo>
                <a:lnTo>
                  <a:pt x="26" y="190"/>
                </a:lnTo>
                <a:lnTo>
                  <a:pt x="31" y="194"/>
                </a:lnTo>
                <a:lnTo>
                  <a:pt x="38" y="198"/>
                </a:lnTo>
                <a:lnTo>
                  <a:pt x="44" y="200"/>
                </a:lnTo>
                <a:lnTo>
                  <a:pt x="50" y="202"/>
                </a:lnTo>
                <a:lnTo>
                  <a:pt x="58" y="204"/>
                </a:lnTo>
                <a:lnTo>
                  <a:pt x="65" y="204"/>
                </a:lnTo>
                <a:lnTo>
                  <a:pt x="79" y="202"/>
                </a:lnTo>
                <a:lnTo>
                  <a:pt x="90" y="199"/>
                </a:lnTo>
                <a:lnTo>
                  <a:pt x="101" y="193"/>
                </a:lnTo>
                <a:lnTo>
                  <a:pt x="110" y="185"/>
                </a:lnTo>
                <a:lnTo>
                  <a:pt x="118" y="176"/>
                </a:lnTo>
                <a:lnTo>
                  <a:pt x="123" y="164"/>
                </a:lnTo>
                <a:lnTo>
                  <a:pt x="126" y="150"/>
                </a:lnTo>
                <a:lnTo>
                  <a:pt x="127" y="136"/>
                </a:lnTo>
                <a:lnTo>
                  <a:pt x="126" y="122"/>
                </a:lnTo>
                <a:lnTo>
                  <a:pt x="123" y="109"/>
                </a:lnTo>
                <a:lnTo>
                  <a:pt x="118" y="98"/>
                </a:lnTo>
                <a:lnTo>
                  <a:pt x="111" y="88"/>
                </a:lnTo>
                <a:lnTo>
                  <a:pt x="103" y="80"/>
                </a:lnTo>
                <a:lnTo>
                  <a:pt x="92" y="74"/>
                </a:lnTo>
                <a:lnTo>
                  <a:pt x="82" y="71"/>
                </a:lnTo>
                <a:lnTo>
                  <a:pt x="69" y="70"/>
                </a:lnTo>
                <a:lnTo>
                  <a:pt x="57" y="71"/>
                </a:lnTo>
                <a:lnTo>
                  <a:pt x="45" y="75"/>
                </a:lnTo>
                <a:lnTo>
                  <a:pt x="34" y="82"/>
                </a:lnTo>
                <a:lnTo>
                  <a:pt x="26" y="92"/>
                </a:lnTo>
                <a:lnTo>
                  <a:pt x="27" y="75"/>
                </a:lnTo>
                <a:lnTo>
                  <a:pt x="30" y="61"/>
                </a:lnTo>
                <a:lnTo>
                  <a:pt x="33" y="50"/>
                </a:lnTo>
                <a:lnTo>
                  <a:pt x="39" y="41"/>
                </a:lnTo>
                <a:lnTo>
                  <a:pt x="44" y="32"/>
                </a:lnTo>
                <a:lnTo>
                  <a:pt x="51" y="28"/>
                </a:lnTo>
                <a:lnTo>
                  <a:pt x="60" y="24"/>
                </a:lnTo>
                <a:lnTo>
                  <a:pt x="69" y="23"/>
                </a:lnTo>
                <a:lnTo>
                  <a:pt x="76" y="23"/>
                </a:lnTo>
                <a:lnTo>
                  <a:pt x="82" y="25"/>
                </a:lnTo>
                <a:lnTo>
                  <a:pt x="87" y="28"/>
                </a:lnTo>
                <a:lnTo>
                  <a:pt x="92" y="30"/>
                </a:lnTo>
                <a:lnTo>
                  <a:pt x="96" y="35"/>
                </a:lnTo>
                <a:lnTo>
                  <a:pt x="99" y="39"/>
                </a:lnTo>
                <a:lnTo>
                  <a:pt x="101" y="46"/>
                </a:lnTo>
                <a:lnTo>
                  <a:pt x="102" y="52"/>
                </a:lnTo>
                <a:lnTo>
                  <a:pt x="126" y="52"/>
                </a:lnTo>
                <a:close/>
                <a:moveTo>
                  <a:pt x="102" y="136"/>
                </a:moveTo>
                <a:lnTo>
                  <a:pt x="101" y="145"/>
                </a:lnTo>
                <a:lnTo>
                  <a:pt x="100" y="155"/>
                </a:lnTo>
                <a:lnTo>
                  <a:pt x="97" y="162"/>
                </a:lnTo>
                <a:lnTo>
                  <a:pt x="91" y="169"/>
                </a:lnTo>
                <a:lnTo>
                  <a:pt x="86" y="173"/>
                </a:lnTo>
                <a:lnTo>
                  <a:pt x="81" y="177"/>
                </a:lnTo>
                <a:lnTo>
                  <a:pt x="73" y="179"/>
                </a:lnTo>
                <a:lnTo>
                  <a:pt x="65" y="180"/>
                </a:lnTo>
                <a:lnTo>
                  <a:pt x="58" y="179"/>
                </a:lnTo>
                <a:lnTo>
                  <a:pt x="50" y="177"/>
                </a:lnTo>
                <a:lnTo>
                  <a:pt x="44" y="173"/>
                </a:lnTo>
                <a:lnTo>
                  <a:pt x="39" y="169"/>
                </a:lnTo>
                <a:lnTo>
                  <a:pt x="34" y="162"/>
                </a:lnTo>
                <a:lnTo>
                  <a:pt x="31" y="155"/>
                </a:lnTo>
                <a:lnTo>
                  <a:pt x="29" y="146"/>
                </a:lnTo>
                <a:lnTo>
                  <a:pt x="28" y="136"/>
                </a:lnTo>
                <a:lnTo>
                  <a:pt x="29" y="127"/>
                </a:lnTo>
                <a:lnTo>
                  <a:pt x="30" y="119"/>
                </a:lnTo>
                <a:lnTo>
                  <a:pt x="34" y="110"/>
                </a:lnTo>
                <a:lnTo>
                  <a:pt x="39" y="105"/>
                </a:lnTo>
                <a:lnTo>
                  <a:pt x="44" y="100"/>
                </a:lnTo>
                <a:lnTo>
                  <a:pt x="50" y="96"/>
                </a:lnTo>
                <a:lnTo>
                  <a:pt x="58" y="94"/>
                </a:lnTo>
                <a:lnTo>
                  <a:pt x="66" y="93"/>
                </a:lnTo>
                <a:lnTo>
                  <a:pt x="73" y="94"/>
                </a:lnTo>
                <a:lnTo>
                  <a:pt x="81" y="96"/>
                </a:lnTo>
                <a:lnTo>
                  <a:pt x="87" y="100"/>
                </a:lnTo>
                <a:lnTo>
                  <a:pt x="92" y="105"/>
                </a:lnTo>
                <a:lnTo>
                  <a:pt x="97" y="110"/>
                </a:lnTo>
                <a:lnTo>
                  <a:pt x="100" y="119"/>
                </a:lnTo>
                <a:lnTo>
                  <a:pt x="101" y="127"/>
                </a:lnTo>
                <a:lnTo>
                  <a:pt x="102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3" name="Freeform 220"/>
          <p:cNvSpPr>
            <a:spLocks/>
          </p:cNvSpPr>
          <p:nvPr/>
        </p:nvSpPr>
        <p:spPr bwMode="auto">
          <a:xfrm>
            <a:off x="2036763" y="4076700"/>
            <a:ext cx="63500" cy="109538"/>
          </a:xfrm>
          <a:custGeom>
            <a:avLst/>
            <a:gdLst>
              <a:gd name="T0" fmla="*/ 0 w 136"/>
              <a:gd name="T1" fmla="*/ 2147483647 h 207"/>
              <a:gd name="T2" fmla="*/ 2147483647 w 136"/>
              <a:gd name="T3" fmla="*/ 2147483647 h 207"/>
              <a:gd name="T4" fmla="*/ 2147483647 w 136"/>
              <a:gd name="T5" fmla="*/ 2147483647 h 207"/>
              <a:gd name="T6" fmla="*/ 2147483647 w 136"/>
              <a:gd name="T7" fmla="*/ 2147483647 h 207"/>
              <a:gd name="T8" fmla="*/ 2147483647 w 136"/>
              <a:gd name="T9" fmla="*/ 2147483647 h 207"/>
              <a:gd name="T10" fmla="*/ 2147483647 w 136"/>
              <a:gd name="T11" fmla="*/ 2147483647 h 207"/>
              <a:gd name="T12" fmla="*/ 2147483647 w 136"/>
              <a:gd name="T13" fmla="*/ 2147483647 h 207"/>
              <a:gd name="T14" fmla="*/ 2147483647 w 136"/>
              <a:gd name="T15" fmla="*/ 2147483647 h 207"/>
              <a:gd name="T16" fmla="*/ 2147483647 w 136"/>
              <a:gd name="T17" fmla="*/ 2147483647 h 207"/>
              <a:gd name="T18" fmla="*/ 2147483647 w 136"/>
              <a:gd name="T19" fmla="*/ 2147483647 h 207"/>
              <a:gd name="T20" fmla="*/ 2147483647 w 136"/>
              <a:gd name="T21" fmla="*/ 0 h 207"/>
              <a:gd name="T22" fmla="*/ 0 w 136"/>
              <a:gd name="T23" fmla="*/ 0 h 207"/>
              <a:gd name="T24" fmla="*/ 0 w 136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36" h="207">
                <a:moveTo>
                  <a:pt x="0" y="207"/>
                </a:moveTo>
                <a:lnTo>
                  <a:pt x="136" y="207"/>
                </a:lnTo>
                <a:lnTo>
                  <a:pt x="136" y="181"/>
                </a:lnTo>
                <a:lnTo>
                  <a:pt x="25" y="181"/>
                </a:lnTo>
                <a:lnTo>
                  <a:pt x="25" y="111"/>
                </a:lnTo>
                <a:lnTo>
                  <a:pt x="125" y="111"/>
                </a:lnTo>
                <a:lnTo>
                  <a:pt x="125" y="87"/>
                </a:lnTo>
                <a:lnTo>
                  <a:pt x="25" y="87"/>
                </a:lnTo>
                <a:lnTo>
                  <a:pt x="25" y="25"/>
                </a:lnTo>
                <a:lnTo>
                  <a:pt x="134" y="25"/>
                </a:lnTo>
                <a:lnTo>
                  <a:pt x="134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4" name="Freeform 221"/>
          <p:cNvSpPr>
            <a:spLocks/>
          </p:cNvSpPr>
          <p:nvPr/>
        </p:nvSpPr>
        <p:spPr bwMode="auto">
          <a:xfrm>
            <a:off x="2103438" y="4105275"/>
            <a:ext cx="60325" cy="80963"/>
          </a:xfrm>
          <a:custGeom>
            <a:avLst/>
            <a:gdLst>
              <a:gd name="T0" fmla="*/ 2147483647 w 125"/>
              <a:gd name="T1" fmla="*/ 2147483647 h 152"/>
              <a:gd name="T2" fmla="*/ 2147483647 w 125"/>
              <a:gd name="T3" fmla="*/ 2147483647 h 152"/>
              <a:gd name="T4" fmla="*/ 2147483647 w 125"/>
              <a:gd name="T5" fmla="*/ 0 h 152"/>
              <a:gd name="T6" fmla="*/ 2147483647 w 125"/>
              <a:gd name="T7" fmla="*/ 0 h 152"/>
              <a:gd name="T8" fmla="*/ 2147483647 w 125"/>
              <a:gd name="T9" fmla="*/ 2147483647 h 152"/>
              <a:gd name="T10" fmla="*/ 2147483647 w 125"/>
              <a:gd name="T11" fmla="*/ 0 h 152"/>
              <a:gd name="T12" fmla="*/ 0 w 125"/>
              <a:gd name="T13" fmla="*/ 0 h 152"/>
              <a:gd name="T14" fmla="*/ 2147483647 w 125"/>
              <a:gd name="T15" fmla="*/ 2147483647 h 15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25" h="152">
                <a:moveTo>
                  <a:pt x="51" y="152"/>
                </a:moveTo>
                <a:lnTo>
                  <a:pt x="75" y="152"/>
                </a:lnTo>
                <a:lnTo>
                  <a:pt x="125" y="0"/>
                </a:lnTo>
                <a:lnTo>
                  <a:pt x="100" y="0"/>
                </a:lnTo>
                <a:lnTo>
                  <a:pt x="63" y="122"/>
                </a:lnTo>
                <a:lnTo>
                  <a:pt x="24" y="0"/>
                </a:lnTo>
                <a:lnTo>
                  <a:pt x="0" y="0"/>
                </a:lnTo>
                <a:lnTo>
                  <a:pt x="51" y="15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5" name="Freeform 222"/>
          <p:cNvSpPr>
            <a:spLocks noEditPoints="1"/>
          </p:cNvSpPr>
          <p:nvPr/>
        </p:nvSpPr>
        <p:spPr bwMode="auto">
          <a:xfrm>
            <a:off x="2168525" y="4103688"/>
            <a:ext cx="58738" cy="84137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812010643 h 158"/>
              <a:gd name="T24" fmla="*/ 2147483647 w 124"/>
              <a:gd name="T25" fmla="*/ 151142535 h 158"/>
              <a:gd name="T26" fmla="*/ 2147483647 w 124"/>
              <a:gd name="T27" fmla="*/ 151142535 h 158"/>
              <a:gd name="T28" fmla="*/ 2147483647 w 124"/>
              <a:gd name="T29" fmla="*/ 1812010643 h 158"/>
              <a:gd name="T30" fmla="*/ 1062914322 w 124"/>
              <a:gd name="T31" fmla="*/ 2147483647 h 158"/>
              <a:gd name="T32" fmla="*/ 106358886 w 124"/>
              <a:gd name="T33" fmla="*/ 2147483647 h 158"/>
              <a:gd name="T34" fmla="*/ 106358886 w 124"/>
              <a:gd name="T35" fmla="*/ 2147483647 h 158"/>
              <a:gd name="T36" fmla="*/ 1062914322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5" y="98"/>
                </a:lnTo>
                <a:lnTo>
                  <a:pt x="24" y="87"/>
                </a:lnTo>
                <a:lnTo>
                  <a:pt x="124" y="87"/>
                </a:lnTo>
                <a:lnTo>
                  <a:pt x="124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6" name="Freeform 223"/>
          <p:cNvSpPr>
            <a:spLocks/>
          </p:cNvSpPr>
          <p:nvPr/>
        </p:nvSpPr>
        <p:spPr bwMode="auto">
          <a:xfrm>
            <a:off x="2273300" y="4076700"/>
            <a:ext cx="58738" cy="109538"/>
          </a:xfrm>
          <a:custGeom>
            <a:avLst/>
            <a:gdLst>
              <a:gd name="T0" fmla="*/ 0 w 126"/>
              <a:gd name="T1" fmla="*/ 2147483647 h 207"/>
              <a:gd name="T2" fmla="*/ 2147483647 w 126"/>
              <a:gd name="T3" fmla="*/ 2147483647 h 207"/>
              <a:gd name="T4" fmla="*/ 2147483647 w 126"/>
              <a:gd name="T5" fmla="*/ 2147483647 h 207"/>
              <a:gd name="T6" fmla="*/ 2147483647 w 126"/>
              <a:gd name="T7" fmla="*/ 2147483647 h 207"/>
              <a:gd name="T8" fmla="*/ 2147483647 w 126"/>
              <a:gd name="T9" fmla="*/ 2147483647 h 207"/>
              <a:gd name="T10" fmla="*/ 2147483647 w 126"/>
              <a:gd name="T11" fmla="*/ 2147483647 h 207"/>
              <a:gd name="T12" fmla="*/ 2147483647 w 126"/>
              <a:gd name="T13" fmla="*/ 2147483647 h 207"/>
              <a:gd name="T14" fmla="*/ 2147483647 w 126"/>
              <a:gd name="T15" fmla="*/ 2147483647 h 207"/>
              <a:gd name="T16" fmla="*/ 2147483647 w 126"/>
              <a:gd name="T17" fmla="*/ 0 h 207"/>
              <a:gd name="T18" fmla="*/ 0 w 126"/>
              <a:gd name="T19" fmla="*/ 0 h 207"/>
              <a:gd name="T20" fmla="*/ 0 w 126"/>
              <a:gd name="T21" fmla="*/ 2147483647 h 207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26" h="207">
                <a:moveTo>
                  <a:pt x="0" y="207"/>
                </a:moveTo>
                <a:lnTo>
                  <a:pt x="25" y="207"/>
                </a:lnTo>
                <a:lnTo>
                  <a:pt x="25" y="111"/>
                </a:lnTo>
                <a:lnTo>
                  <a:pt x="114" y="111"/>
                </a:lnTo>
                <a:lnTo>
                  <a:pt x="114" y="86"/>
                </a:lnTo>
                <a:lnTo>
                  <a:pt x="25" y="86"/>
                </a:lnTo>
                <a:lnTo>
                  <a:pt x="25" y="25"/>
                </a:lnTo>
                <a:lnTo>
                  <a:pt x="126" y="25"/>
                </a:lnTo>
                <a:lnTo>
                  <a:pt x="12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7" name="Freeform 224"/>
          <p:cNvSpPr>
            <a:spLocks/>
          </p:cNvSpPr>
          <p:nvPr/>
        </p:nvSpPr>
        <p:spPr bwMode="auto">
          <a:xfrm>
            <a:off x="1357313" y="4273550"/>
            <a:ext cx="33337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4" y="18"/>
                </a:lnTo>
                <a:lnTo>
                  <a:pt x="40" y="24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8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8" name="Freeform 225"/>
          <p:cNvSpPr>
            <a:spLocks/>
          </p:cNvSpPr>
          <p:nvPr/>
        </p:nvSpPr>
        <p:spPr bwMode="auto">
          <a:xfrm>
            <a:off x="1417638" y="4275138"/>
            <a:ext cx="60325" cy="103187"/>
          </a:xfrm>
          <a:custGeom>
            <a:avLst/>
            <a:gdLst>
              <a:gd name="T0" fmla="*/ 2147483647 w 124"/>
              <a:gd name="T1" fmla="*/ 2147483647 h 195"/>
              <a:gd name="T2" fmla="*/ 2147483647 w 124"/>
              <a:gd name="T3" fmla="*/ 2147483647 h 195"/>
              <a:gd name="T4" fmla="*/ 2147483647 w 124"/>
              <a:gd name="T5" fmla="*/ 2147483647 h 195"/>
              <a:gd name="T6" fmla="*/ 2147483647 w 124"/>
              <a:gd name="T7" fmla="*/ 2147483647 h 195"/>
              <a:gd name="T8" fmla="*/ 2147483647 w 124"/>
              <a:gd name="T9" fmla="*/ 2147483647 h 195"/>
              <a:gd name="T10" fmla="*/ 2147483647 w 124"/>
              <a:gd name="T11" fmla="*/ 2147483647 h 195"/>
              <a:gd name="T12" fmla="*/ 2147483647 w 124"/>
              <a:gd name="T13" fmla="*/ 2147483647 h 195"/>
              <a:gd name="T14" fmla="*/ 2147483647 w 124"/>
              <a:gd name="T15" fmla="*/ 2147483647 h 195"/>
              <a:gd name="T16" fmla="*/ 2147483647 w 124"/>
              <a:gd name="T17" fmla="*/ 2147483647 h 195"/>
              <a:gd name="T18" fmla="*/ 2147483647 w 124"/>
              <a:gd name="T19" fmla="*/ 2147483647 h 195"/>
              <a:gd name="T20" fmla="*/ 2147483647 w 124"/>
              <a:gd name="T21" fmla="*/ 0 h 195"/>
              <a:gd name="T22" fmla="*/ 0 w 124"/>
              <a:gd name="T23" fmla="*/ 0 h 195"/>
              <a:gd name="T24" fmla="*/ 0 w 124"/>
              <a:gd name="T25" fmla="*/ 2147483647 h 195"/>
              <a:gd name="T26" fmla="*/ 2147483647 w 124"/>
              <a:gd name="T27" fmla="*/ 2147483647 h 195"/>
              <a:gd name="T28" fmla="*/ 2147483647 w 124"/>
              <a:gd name="T29" fmla="*/ 2147483647 h 195"/>
              <a:gd name="T30" fmla="*/ 2147483647 w 124"/>
              <a:gd name="T31" fmla="*/ 2147483647 h 195"/>
              <a:gd name="T32" fmla="*/ 2147483647 w 124"/>
              <a:gd name="T33" fmla="*/ 2147483647 h 195"/>
              <a:gd name="T34" fmla="*/ 2147483647 w 124"/>
              <a:gd name="T35" fmla="*/ 2147483647 h 195"/>
              <a:gd name="T36" fmla="*/ 2147483647 w 124"/>
              <a:gd name="T37" fmla="*/ 2147483647 h 195"/>
              <a:gd name="T38" fmla="*/ 2147483647 w 124"/>
              <a:gd name="T39" fmla="*/ 2147483647 h 195"/>
              <a:gd name="T40" fmla="*/ 2147483647 w 124"/>
              <a:gd name="T41" fmla="*/ 2147483647 h 195"/>
              <a:gd name="T42" fmla="*/ 2147483647 w 124"/>
              <a:gd name="T43" fmla="*/ 2147483647 h 195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0" t="0" r="r" b="b"/>
            <a:pathLst>
              <a:path w="124" h="195">
                <a:moveTo>
                  <a:pt x="25" y="195"/>
                </a:moveTo>
                <a:lnTo>
                  <a:pt x="51" y="195"/>
                </a:lnTo>
                <a:lnTo>
                  <a:pt x="55" y="171"/>
                </a:lnTo>
                <a:lnTo>
                  <a:pt x="60" y="148"/>
                </a:lnTo>
                <a:lnTo>
                  <a:pt x="67" y="126"/>
                </a:lnTo>
                <a:lnTo>
                  <a:pt x="75" y="103"/>
                </a:lnTo>
                <a:lnTo>
                  <a:pt x="85" y="82"/>
                </a:lnTo>
                <a:lnTo>
                  <a:pt x="97" y="63"/>
                </a:lnTo>
                <a:lnTo>
                  <a:pt x="109" y="43"/>
                </a:lnTo>
                <a:lnTo>
                  <a:pt x="124" y="24"/>
                </a:lnTo>
                <a:lnTo>
                  <a:pt x="124" y="0"/>
                </a:lnTo>
                <a:lnTo>
                  <a:pt x="0" y="0"/>
                </a:lnTo>
                <a:lnTo>
                  <a:pt x="0" y="27"/>
                </a:lnTo>
                <a:lnTo>
                  <a:pt x="99" y="27"/>
                </a:lnTo>
                <a:lnTo>
                  <a:pt x="84" y="45"/>
                </a:lnTo>
                <a:lnTo>
                  <a:pt x="70" y="65"/>
                </a:lnTo>
                <a:lnTo>
                  <a:pt x="59" y="85"/>
                </a:lnTo>
                <a:lnTo>
                  <a:pt x="48" y="106"/>
                </a:lnTo>
                <a:lnTo>
                  <a:pt x="40" y="127"/>
                </a:lnTo>
                <a:lnTo>
                  <a:pt x="34" y="149"/>
                </a:lnTo>
                <a:lnTo>
                  <a:pt x="28" y="172"/>
                </a:lnTo>
                <a:lnTo>
                  <a:pt x="25" y="19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89" name="Freeform 226"/>
          <p:cNvSpPr>
            <a:spLocks noEditPoints="1"/>
          </p:cNvSpPr>
          <p:nvPr/>
        </p:nvSpPr>
        <p:spPr bwMode="auto">
          <a:xfrm>
            <a:off x="2036763" y="4268788"/>
            <a:ext cx="63500" cy="109537"/>
          </a:xfrm>
          <a:custGeom>
            <a:avLst/>
            <a:gdLst>
              <a:gd name="T0" fmla="*/ 0 w 134"/>
              <a:gd name="T1" fmla="*/ 2147483647 h 207"/>
              <a:gd name="T2" fmla="*/ 2147483647 w 134"/>
              <a:gd name="T3" fmla="*/ 2147483647 h 207"/>
              <a:gd name="T4" fmla="*/ 2147483647 w 134"/>
              <a:gd name="T5" fmla="*/ 2147483647 h 207"/>
              <a:gd name="T6" fmla="*/ 2147483647 w 134"/>
              <a:gd name="T7" fmla="*/ 2147483647 h 207"/>
              <a:gd name="T8" fmla="*/ 2147483647 w 134"/>
              <a:gd name="T9" fmla="*/ 2147483647 h 207"/>
              <a:gd name="T10" fmla="*/ 2147483647 w 134"/>
              <a:gd name="T11" fmla="*/ 2147483647 h 207"/>
              <a:gd name="T12" fmla="*/ 2147483647 w 134"/>
              <a:gd name="T13" fmla="*/ 2147483647 h 207"/>
              <a:gd name="T14" fmla="*/ 2147483647 w 134"/>
              <a:gd name="T15" fmla="*/ 2147483647 h 207"/>
              <a:gd name="T16" fmla="*/ 2147483647 w 134"/>
              <a:gd name="T17" fmla="*/ 2147483647 h 207"/>
              <a:gd name="T18" fmla="*/ 2147483647 w 134"/>
              <a:gd name="T19" fmla="*/ 2147483647 h 207"/>
              <a:gd name="T20" fmla="*/ 2147483647 w 134"/>
              <a:gd name="T21" fmla="*/ 2147483647 h 207"/>
              <a:gd name="T22" fmla="*/ 2147483647 w 134"/>
              <a:gd name="T23" fmla="*/ 2147483647 h 207"/>
              <a:gd name="T24" fmla="*/ 2147483647 w 134"/>
              <a:gd name="T25" fmla="*/ 2147483647 h 207"/>
              <a:gd name="T26" fmla="*/ 2147483647 w 134"/>
              <a:gd name="T27" fmla="*/ 2147483647 h 207"/>
              <a:gd name="T28" fmla="*/ 2147483647 w 134"/>
              <a:gd name="T29" fmla="*/ 2147483647 h 207"/>
              <a:gd name="T30" fmla="*/ 2147483647 w 134"/>
              <a:gd name="T31" fmla="*/ 2147483647 h 207"/>
              <a:gd name="T32" fmla="*/ 2147483647 w 134"/>
              <a:gd name="T33" fmla="*/ 2147483647 h 207"/>
              <a:gd name="T34" fmla="*/ 2147483647 w 134"/>
              <a:gd name="T35" fmla="*/ 2147483647 h 207"/>
              <a:gd name="T36" fmla="*/ 2147483647 w 134"/>
              <a:gd name="T37" fmla="*/ 2147483647 h 207"/>
              <a:gd name="T38" fmla="*/ 2147483647 w 134"/>
              <a:gd name="T39" fmla="*/ 2147483647 h 207"/>
              <a:gd name="T40" fmla="*/ 2147483647 w 134"/>
              <a:gd name="T41" fmla="*/ 2147483647 h 207"/>
              <a:gd name="T42" fmla="*/ 2147483647 w 134"/>
              <a:gd name="T43" fmla="*/ 2147483647 h 207"/>
              <a:gd name="T44" fmla="*/ 2147483647 w 134"/>
              <a:gd name="T45" fmla="*/ 1778094013 h 207"/>
              <a:gd name="T46" fmla="*/ 2147483647 w 134"/>
              <a:gd name="T47" fmla="*/ 1185302523 h 207"/>
              <a:gd name="T48" fmla="*/ 2147483647 w 134"/>
              <a:gd name="T49" fmla="*/ 592791490 h 207"/>
              <a:gd name="T50" fmla="*/ 2147483647 w 134"/>
              <a:gd name="T51" fmla="*/ 148127891 h 207"/>
              <a:gd name="T52" fmla="*/ 2147483647 w 134"/>
              <a:gd name="T53" fmla="*/ 0 h 207"/>
              <a:gd name="T54" fmla="*/ 2147483647 w 134"/>
              <a:gd name="T55" fmla="*/ 0 h 207"/>
              <a:gd name="T56" fmla="*/ 2147483647 w 134"/>
              <a:gd name="T57" fmla="*/ 0 h 207"/>
              <a:gd name="T58" fmla="*/ 0 w 134"/>
              <a:gd name="T59" fmla="*/ 0 h 207"/>
              <a:gd name="T60" fmla="*/ 0 w 134"/>
              <a:gd name="T61" fmla="*/ 2147483647 h 207"/>
              <a:gd name="T62" fmla="*/ 2147483647 w 134"/>
              <a:gd name="T63" fmla="*/ 2147483647 h 207"/>
              <a:gd name="T64" fmla="*/ 2147483647 w 134"/>
              <a:gd name="T65" fmla="*/ 2147483647 h 207"/>
              <a:gd name="T66" fmla="*/ 2147483647 w 134"/>
              <a:gd name="T67" fmla="*/ 2147483647 h 207"/>
              <a:gd name="T68" fmla="*/ 2147483647 w 134"/>
              <a:gd name="T69" fmla="*/ 2147483647 h 207"/>
              <a:gd name="T70" fmla="*/ 2147483647 w 134"/>
              <a:gd name="T71" fmla="*/ 2147483647 h 207"/>
              <a:gd name="T72" fmla="*/ 2147483647 w 134"/>
              <a:gd name="T73" fmla="*/ 2147483647 h 207"/>
              <a:gd name="T74" fmla="*/ 2147483647 w 134"/>
              <a:gd name="T75" fmla="*/ 2147483647 h 207"/>
              <a:gd name="T76" fmla="*/ 2147483647 w 134"/>
              <a:gd name="T77" fmla="*/ 2147483647 h 207"/>
              <a:gd name="T78" fmla="*/ 2147483647 w 134"/>
              <a:gd name="T79" fmla="*/ 2147483647 h 207"/>
              <a:gd name="T80" fmla="*/ 2147483647 w 134"/>
              <a:gd name="T81" fmla="*/ 2147483647 h 207"/>
              <a:gd name="T82" fmla="*/ 2147483647 w 134"/>
              <a:gd name="T83" fmla="*/ 2147483647 h 207"/>
              <a:gd name="T84" fmla="*/ 2147483647 w 134"/>
              <a:gd name="T85" fmla="*/ 2147483647 h 207"/>
              <a:gd name="T86" fmla="*/ 2147483647 w 134"/>
              <a:gd name="T87" fmla="*/ 2147483647 h 207"/>
              <a:gd name="T88" fmla="*/ 2147483647 w 134"/>
              <a:gd name="T89" fmla="*/ 2147483647 h 207"/>
              <a:gd name="T90" fmla="*/ 2147483647 w 134"/>
              <a:gd name="T91" fmla="*/ 2147483647 h 207"/>
              <a:gd name="T92" fmla="*/ 2147483647 w 134"/>
              <a:gd name="T93" fmla="*/ 2147483647 h 207"/>
              <a:gd name="T94" fmla="*/ 2147483647 w 134"/>
              <a:gd name="T95" fmla="*/ 2147483647 h 207"/>
              <a:gd name="T96" fmla="*/ 2147483647 w 134"/>
              <a:gd name="T97" fmla="*/ 2147483647 h 207"/>
              <a:gd name="T98" fmla="*/ 2147483647 w 134"/>
              <a:gd name="T99" fmla="*/ 2147483647 h 207"/>
              <a:gd name="T100" fmla="*/ 2147483647 w 134"/>
              <a:gd name="T101" fmla="*/ 2147483647 h 207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7">
                <a:moveTo>
                  <a:pt x="0" y="207"/>
                </a:moveTo>
                <a:lnTo>
                  <a:pt x="25" y="207"/>
                </a:lnTo>
                <a:lnTo>
                  <a:pt x="25" y="120"/>
                </a:lnTo>
                <a:lnTo>
                  <a:pt x="63" y="120"/>
                </a:lnTo>
                <a:lnTo>
                  <a:pt x="77" y="120"/>
                </a:lnTo>
                <a:lnTo>
                  <a:pt x="89" y="119"/>
                </a:lnTo>
                <a:lnTo>
                  <a:pt x="100" y="117"/>
                </a:lnTo>
                <a:lnTo>
                  <a:pt x="109" y="112"/>
                </a:lnTo>
                <a:lnTo>
                  <a:pt x="115" y="107"/>
                </a:lnTo>
                <a:lnTo>
                  <a:pt x="120" y="103"/>
                </a:lnTo>
                <a:lnTo>
                  <a:pt x="124" y="97"/>
                </a:lnTo>
                <a:lnTo>
                  <a:pt x="127" y="91"/>
                </a:lnTo>
                <a:lnTo>
                  <a:pt x="130" y="84"/>
                </a:lnTo>
                <a:lnTo>
                  <a:pt x="131" y="77"/>
                </a:lnTo>
                <a:lnTo>
                  <a:pt x="134" y="69"/>
                </a:lnTo>
                <a:lnTo>
                  <a:pt x="134" y="61"/>
                </a:lnTo>
                <a:lnTo>
                  <a:pt x="134" y="51"/>
                </a:lnTo>
                <a:lnTo>
                  <a:pt x="132" y="43"/>
                </a:lnTo>
                <a:lnTo>
                  <a:pt x="130" y="35"/>
                </a:lnTo>
                <a:lnTo>
                  <a:pt x="127" y="28"/>
                </a:lnTo>
                <a:lnTo>
                  <a:pt x="124" y="22"/>
                </a:lnTo>
                <a:lnTo>
                  <a:pt x="120" y="16"/>
                </a:lnTo>
                <a:lnTo>
                  <a:pt x="116" y="12"/>
                </a:lnTo>
                <a:lnTo>
                  <a:pt x="109" y="8"/>
                </a:lnTo>
                <a:lnTo>
                  <a:pt x="101" y="4"/>
                </a:lnTo>
                <a:lnTo>
                  <a:pt x="90" y="1"/>
                </a:lnTo>
                <a:lnTo>
                  <a:pt x="80" y="0"/>
                </a:lnTo>
                <a:lnTo>
                  <a:pt x="68" y="0"/>
                </a:lnTo>
                <a:lnTo>
                  <a:pt x="6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5" y="94"/>
                </a:moveTo>
                <a:lnTo>
                  <a:pt x="25" y="26"/>
                </a:lnTo>
                <a:lnTo>
                  <a:pt x="69" y="26"/>
                </a:lnTo>
                <a:lnTo>
                  <a:pt x="79" y="26"/>
                </a:lnTo>
                <a:lnTo>
                  <a:pt x="86" y="28"/>
                </a:lnTo>
                <a:lnTo>
                  <a:pt x="92" y="30"/>
                </a:lnTo>
                <a:lnTo>
                  <a:pt x="98" y="34"/>
                </a:lnTo>
                <a:lnTo>
                  <a:pt x="102" y="39"/>
                </a:lnTo>
                <a:lnTo>
                  <a:pt x="105" y="44"/>
                </a:lnTo>
                <a:lnTo>
                  <a:pt x="106" y="51"/>
                </a:lnTo>
                <a:lnTo>
                  <a:pt x="107" y="59"/>
                </a:lnTo>
                <a:lnTo>
                  <a:pt x="106" y="69"/>
                </a:lnTo>
                <a:lnTo>
                  <a:pt x="105" y="77"/>
                </a:lnTo>
                <a:lnTo>
                  <a:pt x="102" y="83"/>
                </a:lnTo>
                <a:lnTo>
                  <a:pt x="98" y="87"/>
                </a:lnTo>
                <a:lnTo>
                  <a:pt x="92" y="91"/>
                </a:lnTo>
                <a:lnTo>
                  <a:pt x="85" y="93"/>
                </a:lnTo>
                <a:lnTo>
                  <a:pt x="77" y="94"/>
                </a:lnTo>
                <a:lnTo>
                  <a:pt x="67" y="94"/>
                </a:lnTo>
                <a:lnTo>
                  <a:pt x="25" y="9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0" name="Freeform 227"/>
          <p:cNvSpPr>
            <a:spLocks/>
          </p:cNvSpPr>
          <p:nvPr/>
        </p:nvSpPr>
        <p:spPr bwMode="auto">
          <a:xfrm>
            <a:off x="2112963" y="4297363"/>
            <a:ext cx="30162" cy="80962"/>
          </a:xfrm>
          <a:custGeom>
            <a:avLst/>
            <a:gdLst>
              <a:gd name="T0" fmla="*/ 0 w 66"/>
              <a:gd name="T1" fmla="*/ 2147483647 h 154"/>
              <a:gd name="T2" fmla="*/ 2147483647 w 66"/>
              <a:gd name="T3" fmla="*/ 2147483647 h 154"/>
              <a:gd name="T4" fmla="*/ 2147483647 w 66"/>
              <a:gd name="T5" fmla="*/ 2147483647 h 154"/>
              <a:gd name="T6" fmla="*/ 2147483647 w 66"/>
              <a:gd name="T7" fmla="*/ 2147483647 h 154"/>
              <a:gd name="T8" fmla="*/ 2147483647 w 66"/>
              <a:gd name="T9" fmla="*/ 2147483647 h 154"/>
              <a:gd name="T10" fmla="*/ 2147483647 w 66"/>
              <a:gd name="T11" fmla="*/ 2147483647 h 154"/>
              <a:gd name="T12" fmla="*/ 2147483647 w 66"/>
              <a:gd name="T13" fmla="*/ 2147483647 h 154"/>
              <a:gd name="T14" fmla="*/ 2147483647 w 66"/>
              <a:gd name="T15" fmla="*/ 2147483647 h 154"/>
              <a:gd name="T16" fmla="*/ 2147483647 w 66"/>
              <a:gd name="T17" fmla="*/ 2147483647 h 154"/>
              <a:gd name="T18" fmla="*/ 2147483647 w 66"/>
              <a:gd name="T19" fmla="*/ 2147483647 h 154"/>
              <a:gd name="T20" fmla="*/ 2147483647 w 66"/>
              <a:gd name="T21" fmla="*/ 2147483647 h 154"/>
              <a:gd name="T22" fmla="*/ 2147483647 w 66"/>
              <a:gd name="T23" fmla="*/ 2147483647 h 154"/>
              <a:gd name="T24" fmla="*/ 2147483647 w 66"/>
              <a:gd name="T25" fmla="*/ 0 h 154"/>
              <a:gd name="T26" fmla="*/ 2147483647 w 66"/>
              <a:gd name="T27" fmla="*/ 0 h 154"/>
              <a:gd name="T28" fmla="*/ 2147483647 w 66"/>
              <a:gd name="T29" fmla="*/ 0 h 154"/>
              <a:gd name="T30" fmla="*/ 2147483647 w 66"/>
              <a:gd name="T31" fmla="*/ 290484822 h 154"/>
              <a:gd name="T32" fmla="*/ 2147483647 w 66"/>
              <a:gd name="T33" fmla="*/ 581246176 h 154"/>
              <a:gd name="T34" fmla="*/ 2147483647 w 66"/>
              <a:gd name="T35" fmla="*/ 871731523 h 154"/>
              <a:gd name="T36" fmla="*/ 2147483647 w 66"/>
              <a:gd name="T37" fmla="*/ 1598358638 h 154"/>
              <a:gd name="T38" fmla="*/ 2147483647 w 66"/>
              <a:gd name="T39" fmla="*/ 2147483647 h 154"/>
              <a:gd name="T40" fmla="*/ 2147483647 w 66"/>
              <a:gd name="T41" fmla="*/ 2147483647 h 154"/>
              <a:gd name="T42" fmla="*/ 2099767846 w 66"/>
              <a:gd name="T43" fmla="*/ 2147483647 h 154"/>
              <a:gd name="T44" fmla="*/ 2099767846 w 66"/>
              <a:gd name="T45" fmla="*/ 435865761 h 154"/>
              <a:gd name="T46" fmla="*/ 0 w 66"/>
              <a:gd name="T47" fmla="*/ 435865761 h 154"/>
              <a:gd name="T48" fmla="*/ 0 w 66"/>
              <a:gd name="T49" fmla="*/ 2147483647 h 154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4">
                <a:moveTo>
                  <a:pt x="0" y="154"/>
                </a:moveTo>
                <a:lnTo>
                  <a:pt x="23" y="154"/>
                </a:lnTo>
                <a:lnTo>
                  <a:pt x="23" y="69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3" y="38"/>
                </a:lnTo>
                <a:lnTo>
                  <a:pt x="38" y="32"/>
                </a:lnTo>
                <a:lnTo>
                  <a:pt x="44" y="29"/>
                </a:lnTo>
                <a:lnTo>
                  <a:pt x="53" y="27"/>
                </a:lnTo>
                <a:lnTo>
                  <a:pt x="61" y="26"/>
                </a:lnTo>
                <a:lnTo>
                  <a:pt x="66" y="26"/>
                </a:lnTo>
                <a:lnTo>
                  <a:pt x="66" y="0"/>
                </a:lnTo>
                <a:lnTo>
                  <a:pt x="60" y="0"/>
                </a:lnTo>
                <a:lnTo>
                  <a:pt x="54" y="0"/>
                </a:lnTo>
                <a:lnTo>
                  <a:pt x="47" y="2"/>
                </a:lnTo>
                <a:lnTo>
                  <a:pt x="42" y="4"/>
                </a:lnTo>
                <a:lnTo>
                  <a:pt x="37" y="6"/>
                </a:lnTo>
                <a:lnTo>
                  <a:pt x="33" y="11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1" name="Freeform 228"/>
          <p:cNvSpPr>
            <a:spLocks noEditPoints="1"/>
          </p:cNvSpPr>
          <p:nvPr/>
        </p:nvSpPr>
        <p:spPr bwMode="auto">
          <a:xfrm>
            <a:off x="2152650" y="4268788"/>
            <a:ext cx="11113" cy="109537"/>
          </a:xfrm>
          <a:custGeom>
            <a:avLst/>
            <a:gdLst>
              <a:gd name="T0" fmla="*/ 0 w 24"/>
              <a:gd name="T1" fmla="*/ 2147483647 h 207"/>
              <a:gd name="T2" fmla="*/ 2147483647 w 24"/>
              <a:gd name="T3" fmla="*/ 2147483647 h 207"/>
              <a:gd name="T4" fmla="*/ 2147483647 w 24"/>
              <a:gd name="T5" fmla="*/ 2147483647 h 207"/>
              <a:gd name="T6" fmla="*/ 0 w 24"/>
              <a:gd name="T7" fmla="*/ 2147483647 h 207"/>
              <a:gd name="T8" fmla="*/ 0 w 24"/>
              <a:gd name="T9" fmla="*/ 2147483647 h 207"/>
              <a:gd name="T10" fmla="*/ 0 w 24"/>
              <a:gd name="T11" fmla="*/ 2147483647 h 207"/>
              <a:gd name="T12" fmla="*/ 2147483647 w 24"/>
              <a:gd name="T13" fmla="*/ 2147483647 h 207"/>
              <a:gd name="T14" fmla="*/ 2147483647 w 24"/>
              <a:gd name="T15" fmla="*/ 0 h 207"/>
              <a:gd name="T16" fmla="*/ 0 w 24"/>
              <a:gd name="T17" fmla="*/ 0 h 207"/>
              <a:gd name="T18" fmla="*/ 0 w 24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4" h="207">
                <a:moveTo>
                  <a:pt x="0" y="207"/>
                </a:moveTo>
                <a:lnTo>
                  <a:pt x="24" y="207"/>
                </a:lnTo>
                <a:lnTo>
                  <a:pt x="24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4" y="28"/>
                </a:lnTo>
                <a:lnTo>
                  <a:pt x="24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2" name="Freeform 229"/>
          <p:cNvSpPr>
            <a:spLocks/>
          </p:cNvSpPr>
          <p:nvPr/>
        </p:nvSpPr>
        <p:spPr bwMode="auto">
          <a:xfrm>
            <a:off x="2176463" y="4297363"/>
            <a:ext cx="52387" cy="82550"/>
          </a:xfrm>
          <a:custGeom>
            <a:avLst/>
            <a:gdLst>
              <a:gd name="T0" fmla="*/ 102389924 w 112"/>
              <a:gd name="T1" fmla="*/ 2147483647 h 158"/>
              <a:gd name="T2" fmla="*/ 818681117 w 112"/>
              <a:gd name="T3" fmla="*/ 2147483647 h 158"/>
              <a:gd name="T4" fmla="*/ 2147483647 w 112"/>
              <a:gd name="T5" fmla="*/ 2147483647 h 158"/>
              <a:gd name="T6" fmla="*/ 2147483647 w 112"/>
              <a:gd name="T7" fmla="*/ 2147483647 h 158"/>
              <a:gd name="T8" fmla="*/ 2147483647 w 112"/>
              <a:gd name="T9" fmla="*/ 2147483647 h 158"/>
              <a:gd name="T10" fmla="*/ 2147483647 w 112"/>
              <a:gd name="T11" fmla="*/ 2147483647 h 158"/>
              <a:gd name="T12" fmla="*/ 2147483647 w 112"/>
              <a:gd name="T13" fmla="*/ 2147483647 h 158"/>
              <a:gd name="T14" fmla="*/ 2147483647 w 112"/>
              <a:gd name="T15" fmla="*/ 2147483647 h 158"/>
              <a:gd name="T16" fmla="*/ 2147483647 w 112"/>
              <a:gd name="T17" fmla="*/ 2147483647 h 158"/>
              <a:gd name="T18" fmla="*/ 2147483647 w 112"/>
              <a:gd name="T19" fmla="*/ 2147483647 h 158"/>
              <a:gd name="T20" fmla="*/ 2147483647 w 112"/>
              <a:gd name="T21" fmla="*/ 2147483647 h 158"/>
              <a:gd name="T22" fmla="*/ 2147483647 w 112"/>
              <a:gd name="T23" fmla="*/ 2147483647 h 158"/>
              <a:gd name="T24" fmla="*/ 2147483647 w 112"/>
              <a:gd name="T25" fmla="*/ 2147483647 h 158"/>
              <a:gd name="T26" fmla="*/ 2147483647 w 112"/>
              <a:gd name="T27" fmla="*/ 2147483647 h 158"/>
              <a:gd name="T28" fmla="*/ 2147483647 w 112"/>
              <a:gd name="T29" fmla="*/ 2147483647 h 158"/>
              <a:gd name="T30" fmla="*/ 2147483647 w 112"/>
              <a:gd name="T31" fmla="*/ 2147483647 h 158"/>
              <a:gd name="T32" fmla="*/ 2147483647 w 112"/>
              <a:gd name="T33" fmla="*/ 2147483647 h 158"/>
              <a:gd name="T34" fmla="*/ 2147483647 w 112"/>
              <a:gd name="T35" fmla="*/ 2147483647 h 158"/>
              <a:gd name="T36" fmla="*/ 2147483647 w 112"/>
              <a:gd name="T37" fmla="*/ 2147483647 h 158"/>
              <a:gd name="T38" fmla="*/ 2147483647 w 112"/>
              <a:gd name="T39" fmla="*/ 2147483647 h 158"/>
              <a:gd name="T40" fmla="*/ 2147483647 w 112"/>
              <a:gd name="T41" fmla="*/ 2147483647 h 158"/>
              <a:gd name="T42" fmla="*/ 2147483647 w 112"/>
              <a:gd name="T43" fmla="*/ 2147483647 h 158"/>
              <a:gd name="T44" fmla="*/ 2147483647 w 112"/>
              <a:gd name="T45" fmla="*/ 2147483647 h 158"/>
              <a:gd name="T46" fmla="*/ 2147483647 w 112"/>
              <a:gd name="T47" fmla="*/ 2147483647 h 158"/>
              <a:gd name="T48" fmla="*/ 2147483647 w 112"/>
              <a:gd name="T49" fmla="*/ 2147483647 h 158"/>
              <a:gd name="T50" fmla="*/ 2147483647 w 112"/>
              <a:gd name="T51" fmla="*/ 2147483647 h 158"/>
              <a:gd name="T52" fmla="*/ 2147483647 w 112"/>
              <a:gd name="T53" fmla="*/ 2147483647 h 158"/>
              <a:gd name="T54" fmla="*/ 2147483647 w 112"/>
              <a:gd name="T55" fmla="*/ 855770772 h 158"/>
              <a:gd name="T56" fmla="*/ 2147483647 w 112"/>
              <a:gd name="T57" fmla="*/ 142491749 h 158"/>
              <a:gd name="T58" fmla="*/ 2147483647 w 112"/>
              <a:gd name="T59" fmla="*/ 142491749 h 158"/>
              <a:gd name="T60" fmla="*/ 2147483647 w 112"/>
              <a:gd name="T61" fmla="*/ 855770772 h 158"/>
              <a:gd name="T62" fmla="*/ 1023242061 w 112"/>
              <a:gd name="T63" fmla="*/ 2147483647 h 158"/>
              <a:gd name="T64" fmla="*/ 409340792 w 112"/>
              <a:gd name="T65" fmla="*/ 2147483647 h 158"/>
              <a:gd name="T66" fmla="*/ 409340792 w 112"/>
              <a:gd name="T67" fmla="*/ 2147483647 h 158"/>
              <a:gd name="T68" fmla="*/ 818681117 w 112"/>
              <a:gd name="T69" fmla="*/ 2147483647 h 158"/>
              <a:gd name="T70" fmla="*/ 1841923178 w 112"/>
              <a:gd name="T71" fmla="*/ 2147483647 h 158"/>
              <a:gd name="T72" fmla="*/ 2147483647 w 112"/>
              <a:gd name="T73" fmla="*/ 2147483647 h 158"/>
              <a:gd name="T74" fmla="*/ 2147483647 w 112"/>
              <a:gd name="T75" fmla="*/ 2147483647 h 158"/>
              <a:gd name="T76" fmla="*/ 2147483647 w 112"/>
              <a:gd name="T77" fmla="*/ 2147483647 h 158"/>
              <a:gd name="T78" fmla="*/ 2147483647 w 112"/>
              <a:gd name="T79" fmla="*/ 2147483647 h 158"/>
              <a:gd name="T80" fmla="*/ 2147483647 w 112"/>
              <a:gd name="T81" fmla="*/ 2147483647 h 158"/>
              <a:gd name="T82" fmla="*/ 2147483647 w 112"/>
              <a:gd name="T83" fmla="*/ 2147483647 h 158"/>
              <a:gd name="T84" fmla="*/ 2147483647 w 112"/>
              <a:gd name="T85" fmla="*/ 2147483647 h 158"/>
              <a:gd name="T86" fmla="*/ 2147483647 w 112"/>
              <a:gd name="T87" fmla="*/ 2147483647 h 158"/>
              <a:gd name="T88" fmla="*/ 2147483647 w 112"/>
              <a:gd name="T89" fmla="*/ 2147483647 h 158"/>
              <a:gd name="T90" fmla="*/ 2147483647 w 112"/>
              <a:gd name="T91" fmla="*/ 2147483647 h 158"/>
              <a:gd name="T92" fmla="*/ 2147483647 w 112"/>
              <a:gd name="T93" fmla="*/ 2147483647 h 158"/>
              <a:gd name="T94" fmla="*/ 2147483647 w 112"/>
              <a:gd name="T95" fmla="*/ 2147483647 h 158"/>
              <a:gd name="T96" fmla="*/ 2147483647 w 112"/>
              <a:gd name="T97" fmla="*/ 2147483647 h 158"/>
              <a:gd name="T98" fmla="*/ 2147483647 w 112"/>
              <a:gd name="T99" fmla="*/ 2147483647 h 15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2" h="158">
                <a:moveTo>
                  <a:pt x="0" y="105"/>
                </a:moveTo>
                <a:lnTo>
                  <a:pt x="1" y="117"/>
                </a:lnTo>
                <a:lnTo>
                  <a:pt x="3" y="128"/>
                </a:lnTo>
                <a:lnTo>
                  <a:pt x="8" y="137"/>
                </a:lnTo>
                <a:lnTo>
                  <a:pt x="14" y="144"/>
                </a:lnTo>
                <a:lnTo>
                  <a:pt x="22" y="150"/>
                </a:lnTo>
                <a:lnTo>
                  <a:pt x="32" y="154"/>
                </a:lnTo>
                <a:lnTo>
                  <a:pt x="42" y="157"/>
                </a:lnTo>
                <a:lnTo>
                  <a:pt x="55" y="158"/>
                </a:lnTo>
                <a:lnTo>
                  <a:pt x="67" y="157"/>
                </a:lnTo>
                <a:lnTo>
                  <a:pt x="79" y="154"/>
                </a:lnTo>
                <a:lnTo>
                  <a:pt x="89" y="151"/>
                </a:lnTo>
                <a:lnTo>
                  <a:pt x="97" y="145"/>
                </a:lnTo>
                <a:lnTo>
                  <a:pt x="103" y="138"/>
                </a:lnTo>
                <a:lnTo>
                  <a:pt x="107" y="130"/>
                </a:lnTo>
                <a:lnTo>
                  <a:pt x="111" y="119"/>
                </a:lnTo>
                <a:lnTo>
                  <a:pt x="112" y="109"/>
                </a:lnTo>
                <a:lnTo>
                  <a:pt x="111" y="100"/>
                </a:lnTo>
                <a:lnTo>
                  <a:pt x="110" y="93"/>
                </a:lnTo>
                <a:lnTo>
                  <a:pt x="106" y="86"/>
                </a:lnTo>
                <a:lnTo>
                  <a:pt x="101" y="81"/>
                </a:lnTo>
                <a:lnTo>
                  <a:pt x="96" y="76"/>
                </a:lnTo>
                <a:lnTo>
                  <a:pt x="89" y="73"/>
                </a:lnTo>
                <a:lnTo>
                  <a:pt x="80" y="69"/>
                </a:lnTo>
                <a:lnTo>
                  <a:pt x="71" y="67"/>
                </a:lnTo>
                <a:lnTo>
                  <a:pt x="47" y="61"/>
                </a:lnTo>
                <a:lnTo>
                  <a:pt x="42" y="59"/>
                </a:lnTo>
                <a:lnTo>
                  <a:pt x="38" y="58"/>
                </a:lnTo>
                <a:lnTo>
                  <a:pt x="34" y="57"/>
                </a:lnTo>
                <a:lnTo>
                  <a:pt x="31" y="54"/>
                </a:lnTo>
                <a:lnTo>
                  <a:pt x="28" y="52"/>
                </a:lnTo>
                <a:lnTo>
                  <a:pt x="26" y="50"/>
                </a:lnTo>
                <a:lnTo>
                  <a:pt x="25" y="46"/>
                </a:lnTo>
                <a:lnTo>
                  <a:pt x="25" y="43"/>
                </a:lnTo>
                <a:lnTo>
                  <a:pt x="25" y="38"/>
                </a:lnTo>
                <a:lnTo>
                  <a:pt x="27" y="33"/>
                </a:lnTo>
                <a:lnTo>
                  <a:pt x="29" y="30"/>
                </a:lnTo>
                <a:lnTo>
                  <a:pt x="33" y="27"/>
                </a:lnTo>
                <a:lnTo>
                  <a:pt x="37" y="25"/>
                </a:lnTo>
                <a:lnTo>
                  <a:pt x="42" y="23"/>
                </a:lnTo>
                <a:lnTo>
                  <a:pt x="47" y="22"/>
                </a:lnTo>
                <a:lnTo>
                  <a:pt x="55" y="22"/>
                </a:lnTo>
                <a:lnTo>
                  <a:pt x="61" y="22"/>
                </a:lnTo>
                <a:lnTo>
                  <a:pt x="67" y="23"/>
                </a:lnTo>
                <a:lnTo>
                  <a:pt x="73" y="25"/>
                </a:lnTo>
                <a:lnTo>
                  <a:pt x="77" y="29"/>
                </a:lnTo>
                <a:lnTo>
                  <a:pt x="81" y="32"/>
                </a:lnTo>
                <a:lnTo>
                  <a:pt x="83" y="36"/>
                </a:lnTo>
                <a:lnTo>
                  <a:pt x="85" y="40"/>
                </a:lnTo>
                <a:lnTo>
                  <a:pt x="86" y="46"/>
                </a:lnTo>
                <a:lnTo>
                  <a:pt x="109" y="46"/>
                </a:lnTo>
                <a:lnTo>
                  <a:pt x="107" y="36"/>
                </a:lnTo>
                <a:lnTo>
                  <a:pt x="104" y="26"/>
                </a:lnTo>
                <a:lnTo>
                  <a:pt x="100" y="18"/>
                </a:lnTo>
                <a:lnTo>
                  <a:pt x="94" y="12"/>
                </a:lnTo>
                <a:lnTo>
                  <a:pt x="86" y="6"/>
                </a:lnTo>
                <a:lnTo>
                  <a:pt x="77" y="3"/>
                </a:lnTo>
                <a:lnTo>
                  <a:pt x="66" y="1"/>
                </a:lnTo>
                <a:lnTo>
                  <a:pt x="55" y="0"/>
                </a:lnTo>
                <a:lnTo>
                  <a:pt x="43" y="1"/>
                </a:lnTo>
                <a:lnTo>
                  <a:pt x="33" y="3"/>
                </a:lnTo>
                <a:lnTo>
                  <a:pt x="24" y="6"/>
                </a:lnTo>
                <a:lnTo>
                  <a:pt x="17" y="11"/>
                </a:lnTo>
                <a:lnTo>
                  <a:pt x="10" y="18"/>
                </a:lnTo>
                <a:lnTo>
                  <a:pt x="6" y="25"/>
                </a:lnTo>
                <a:lnTo>
                  <a:pt x="4" y="33"/>
                </a:lnTo>
                <a:lnTo>
                  <a:pt x="3" y="43"/>
                </a:lnTo>
                <a:lnTo>
                  <a:pt x="4" y="52"/>
                </a:lnTo>
                <a:lnTo>
                  <a:pt x="5" y="59"/>
                </a:lnTo>
                <a:lnTo>
                  <a:pt x="8" y="66"/>
                </a:lnTo>
                <a:lnTo>
                  <a:pt x="13" y="71"/>
                </a:lnTo>
                <a:lnTo>
                  <a:pt x="18" y="75"/>
                </a:lnTo>
                <a:lnTo>
                  <a:pt x="24" y="79"/>
                </a:lnTo>
                <a:lnTo>
                  <a:pt x="33" y="82"/>
                </a:lnTo>
                <a:lnTo>
                  <a:pt x="41" y="85"/>
                </a:lnTo>
                <a:lnTo>
                  <a:pt x="68" y="93"/>
                </a:lnTo>
                <a:lnTo>
                  <a:pt x="73" y="94"/>
                </a:lnTo>
                <a:lnTo>
                  <a:pt x="78" y="95"/>
                </a:lnTo>
                <a:lnTo>
                  <a:pt x="81" y="97"/>
                </a:lnTo>
                <a:lnTo>
                  <a:pt x="84" y="98"/>
                </a:lnTo>
                <a:lnTo>
                  <a:pt x="86" y="102"/>
                </a:lnTo>
                <a:lnTo>
                  <a:pt x="89" y="104"/>
                </a:lnTo>
                <a:lnTo>
                  <a:pt x="90" y="108"/>
                </a:lnTo>
                <a:lnTo>
                  <a:pt x="90" y="112"/>
                </a:lnTo>
                <a:lnTo>
                  <a:pt x="89" y="117"/>
                </a:lnTo>
                <a:lnTo>
                  <a:pt x="87" y="122"/>
                </a:lnTo>
                <a:lnTo>
                  <a:pt x="84" y="126"/>
                </a:lnTo>
                <a:lnTo>
                  <a:pt x="81" y="129"/>
                </a:lnTo>
                <a:lnTo>
                  <a:pt x="76" y="132"/>
                </a:lnTo>
                <a:lnTo>
                  <a:pt x="71" y="135"/>
                </a:lnTo>
                <a:lnTo>
                  <a:pt x="64" y="136"/>
                </a:lnTo>
                <a:lnTo>
                  <a:pt x="57" y="136"/>
                </a:lnTo>
                <a:lnTo>
                  <a:pt x="49" y="136"/>
                </a:lnTo>
                <a:lnTo>
                  <a:pt x="42" y="133"/>
                </a:lnTo>
                <a:lnTo>
                  <a:pt x="36" y="131"/>
                </a:lnTo>
                <a:lnTo>
                  <a:pt x="32" y="128"/>
                </a:lnTo>
                <a:lnTo>
                  <a:pt x="27" y="124"/>
                </a:lnTo>
                <a:lnTo>
                  <a:pt x="24" y="118"/>
                </a:lnTo>
                <a:lnTo>
                  <a:pt x="22" y="112"/>
                </a:lnTo>
                <a:lnTo>
                  <a:pt x="21" y="105"/>
                </a:lnTo>
                <a:lnTo>
                  <a:pt x="0" y="10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3" name="Freeform 230"/>
          <p:cNvSpPr>
            <a:spLocks/>
          </p:cNvSpPr>
          <p:nvPr/>
        </p:nvSpPr>
        <p:spPr bwMode="auto">
          <a:xfrm>
            <a:off x="2238375" y="4297363"/>
            <a:ext cx="55563" cy="82550"/>
          </a:xfrm>
          <a:custGeom>
            <a:avLst/>
            <a:gdLst>
              <a:gd name="T0" fmla="*/ 2147483647 w 121"/>
              <a:gd name="T1" fmla="*/ 2147483647 h 158"/>
              <a:gd name="T2" fmla="*/ 2147483647 w 121"/>
              <a:gd name="T3" fmla="*/ 2147483647 h 158"/>
              <a:gd name="T4" fmla="*/ 2147483647 w 121"/>
              <a:gd name="T5" fmla="*/ 2139290565 h 158"/>
              <a:gd name="T6" fmla="*/ 2147483647 w 121"/>
              <a:gd name="T7" fmla="*/ 427749022 h 158"/>
              <a:gd name="T8" fmla="*/ 2147483647 w 121"/>
              <a:gd name="T9" fmla="*/ 0 h 158"/>
              <a:gd name="T10" fmla="*/ 2147483647 w 121"/>
              <a:gd name="T11" fmla="*/ 713005771 h 158"/>
              <a:gd name="T12" fmla="*/ 1645997394 w 121"/>
              <a:gd name="T13" fmla="*/ 2147483647 h 158"/>
              <a:gd name="T14" fmla="*/ 387355388 w 121"/>
              <a:gd name="T15" fmla="*/ 2147483647 h 158"/>
              <a:gd name="T16" fmla="*/ 0 w 121"/>
              <a:gd name="T17" fmla="*/ 2147483647 h 158"/>
              <a:gd name="T18" fmla="*/ 387355388 w 121"/>
              <a:gd name="T19" fmla="*/ 2147483647 h 158"/>
              <a:gd name="T20" fmla="*/ 1549211240 w 121"/>
              <a:gd name="T21" fmla="*/ 2147483647 h 158"/>
              <a:gd name="T22" fmla="*/ 2147483647 w 121"/>
              <a:gd name="T23" fmla="*/ 2147483647 h 158"/>
              <a:gd name="T24" fmla="*/ 2147483647 w 121"/>
              <a:gd name="T25" fmla="*/ 2147483647 h 158"/>
              <a:gd name="T26" fmla="*/ 2147483647 w 121"/>
              <a:gd name="T27" fmla="*/ 2147483647 h 158"/>
              <a:gd name="T28" fmla="*/ 2147483647 w 121"/>
              <a:gd name="T29" fmla="*/ 2147483647 h 158"/>
              <a:gd name="T30" fmla="*/ 2147483647 w 121"/>
              <a:gd name="T31" fmla="*/ 2147483647 h 158"/>
              <a:gd name="T32" fmla="*/ 2147483647 w 121"/>
              <a:gd name="T33" fmla="*/ 2147483647 h 158"/>
              <a:gd name="T34" fmla="*/ 2147483647 w 121"/>
              <a:gd name="T35" fmla="*/ 2147483647 h 158"/>
              <a:gd name="T36" fmla="*/ 2147483647 w 121"/>
              <a:gd name="T37" fmla="*/ 2147483647 h 158"/>
              <a:gd name="T38" fmla="*/ 2147483647 w 121"/>
              <a:gd name="T39" fmla="*/ 2147483647 h 158"/>
              <a:gd name="T40" fmla="*/ 2147483647 w 121"/>
              <a:gd name="T41" fmla="*/ 2147483647 h 158"/>
              <a:gd name="T42" fmla="*/ 2147483647 w 121"/>
              <a:gd name="T43" fmla="*/ 2147483647 h 158"/>
              <a:gd name="T44" fmla="*/ 2147483647 w 121"/>
              <a:gd name="T45" fmla="*/ 2147483647 h 158"/>
              <a:gd name="T46" fmla="*/ 2147483647 w 121"/>
              <a:gd name="T47" fmla="*/ 2147483647 h 158"/>
              <a:gd name="T48" fmla="*/ 2147483647 w 121"/>
              <a:gd name="T49" fmla="*/ 2147483647 h 158"/>
              <a:gd name="T50" fmla="*/ 2147483647 w 121"/>
              <a:gd name="T51" fmla="*/ 2147483647 h 158"/>
              <a:gd name="T52" fmla="*/ 2147483647 w 121"/>
              <a:gd name="T53" fmla="*/ 2147483647 h 158"/>
              <a:gd name="T54" fmla="*/ 2147483647 w 121"/>
              <a:gd name="T55" fmla="*/ 2147483647 h 158"/>
              <a:gd name="T56" fmla="*/ 2147483647 w 121"/>
              <a:gd name="T57" fmla="*/ 2147483647 h 158"/>
              <a:gd name="T58" fmla="*/ 2147483647 w 121"/>
              <a:gd name="T59" fmla="*/ 2147483647 h 158"/>
              <a:gd name="T60" fmla="*/ 2147483647 w 121"/>
              <a:gd name="T61" fmla="*/ 2147483647 h 158"/>
              <a:gd name="T62" fmla="*/ 2147483647 w 121"/>
              <a:gd name="T63" fmla="*/ 2147483647 h 158"/>
              <a:gd name="T64" fmla="*/ 2147483647 w 12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1" h="158">
                <a:moveTo>
                  <a:pt x="98" y="54"/>
                </a:moveTo>
                <a:lnTo>
                  <a:pt x="121" y="54"/>
                </a:lnTo>
                <a:lnTo>
                  <a:pt x="119" y="43"/>
                </a:lnTo>
                <a:lnTo>
                  <a:pt x="116" y="32"/>
                </a:lnTo>
                <a:lnTo>
                  <a:pt x="112" y="23"/>
                </a:lnTo>
                <a:lnTo>
                  <a:pt x="104" y="15"/>
                </a:lnTo>
                <a:lnTo>
                  <a:pt x="96" y="8"/>
                </a:lnTo>
                <a:lnTo>
                  <a:pt x="86" y="3"/>
                </a:lnTo>
                <a:lnTo>
                  <a:pt x="76" y="1"/>
                </a:lnTo>
                <a:lnTo>
                  <a:pt x="63" y="0"/>
                </a:lnTo>
                <a:lnTo>
                  <a:pt x="49" y="1"/>
                </a:lnTo>
                <a:lnTo>
                  <a:pt x="37" y="5"/>
                </a:lnTo>
                <a:lnTo>
                  <a:pt x="26" y="11"/>
                </a:lnTo>
                <a:lnTo>
                  <a:pt x="17" y="20"/>
                </a:lnTo>
                <a:lnTo>
                  <a:pt x="9" y="32"/>
                </a:lnTo>
                <a:lnTo>
                  <a:pt x="4" y="46"/>
                </a:lnTo>
                <a:lnTo>
                  <a:pt x="1" y="61"/>
                </a:lnTo>
                <a:lnTo>
                  <a:pt x="0" y="79"/>
                </a:lnTo>
                <a:lnTo>
                  <a:pt x="1" y="97"/>
                </a:lnTo>
                <a:lnTo>
                  <a:pt x="4" y="112"/>
                </a:lnTo>
                <a:lnTo>
                  <a:pt x="9" y="125"/>
                </a:lnTo>
                <a:lnTo>
                  <a:pt x="16" y="137"/>
                </a:lnTo>
                <a:lnTo>
                  <a:pt x="25" y="146"/>
                </a:lnTo>
                <a:lnTo>
                  <a:pt x="35" y="152"/>
                </a:lnTo>
                <a:lnTo>
                  <a:pt x="47" y="157"/>
                </a:lnTo>
                <a:lnTo>
                  <a:pt x="60" y="158"/>
                </a:lnTo>
                <a:lnTo>
                  <a:pt x="74" y="157"/>
                </a:lnTo>
                <a:lnTo>
                  <a:pt x="84" y="154"/>
                </a:lnTo>
                <a:lnTo>
                  <a:pt x="95" y="149"/>
                </a:lnTo>
                <a:lnTo>
                  <a:pt x="103" y="143"/>
                </a:lnTo>
                <a:lnTo>
                  <a:pt x="110" y="135"/>
                </a:lnTo>
                <a:lnTo>
                  <a:pt x="116" y="124"/>
                </a:lnTo>
                <a:lnTo>
                  <a:pt x="119" y="112"/>
                </a:lnTo>
                <a:lnTo>
                  <a:pt x="121" y="100"/>
                </a:lnTo>
                <a:lnTo>
                  <a:pt x="99" y="100"/>
                </a:lnTo>
                <a:lnTo>
                  <a:pt x="97" y="108"/>
                </a:lnTo>
                <a:lnTo>
                  <a:pt x="95" y="115"/>
                </a:lnTo>
                <a:lnTo>
                  <a:pt x="91" y="121"/>
                </a:lnTo>
                <a:lnTo>
                  <a:pt x="87" y="125"/>
                </a:lnTo>
                <a:lnTo>
                  <a:pt x="82" y="130"/>
                </a:lnTo>
                <a:lnTo>
                  <a:pt x="76" y="132"/>
                </a:lnTo>
                <a:lnTo>
                  <a:pt x="69" y="135"/>
                </a:lnTo>
                <a:lnTo>
                  <a:pt x="61" y="135"/>
                </a:lnTo>
                <a:lnTo>
                  <a:pt x="52" y="133"/>
                </a:lnTo>
                <a:lnTo>
                  <a:pt x="45" y="131"/>
                </a:lnTo>
                <a:lnTo>
                  <a:pt x="39" y="126"/>
                </a:lnTo>
                <a:lnTo>
                  <a:pt x="33" y="121"/>
                </a:lnTo>
                <a:lnTo>
                  <a:pt x="29" y="112"/>
                </a:lnTo>
                <a:lnTo>
                  <a:pt x="26" y="103"/>
                </a:lnTo>
                <a:lnTo>
                  <a:pt x="25" y="92"/>
                </a:lnTo>
                <a:lnTo>
                  <a:pt x="24" y="79"/>
                </a:lnTo>
                <a:lnTo>
                  <a:pt x="25" y="66"/>
                </a:lnTo>
                <a:lnTo>
                  <a:pt x="27" y="54"/>
                </a:lnTo>
                <a:lnTo>
                  <a:pt x="30" y="45"/>
                </a:lnTo>
                <a:lnTo>
                  <a:pt x="35" y="37"/>
                </a:lnTo>
                <a:lnTo>
                  <a:pt x="40" y="31"/>
                </a:lnTo>
                <a:lnTo>
                  <a:pt x="46" y="26"/>
                </a:lnTo>
                <a:lnTo>
                  <a:pt x="55" y="24"/>
                </a:lnTo>
                <a:lnTo>
                  <a:pt x="63" y="23"/>
                </a:lnTo>
                <a:lnTo>
                  <a:pt x="70" y="23"/>
                </a:lnTo>
                <a:lnTo>
                  <a:pt x="77" y="25"/>
                </a:lnTo>
                <a:lnTo>
                  <a:pt x="83" y="27"/>
                </a:lnTo>
                <a:lnTo>
                  <a:pt x="87" y="31"/>
                </a:lnTo>
                <a:lnTo>
                  <a:pt x="91" y="36"/>
                </a:lnTo>
                <a:lnTo>
                  <a:pt x="95" y="41"/>
                </a:lnTo>
                <a:lnTo>
                  <a:pt x="97" y="47"/>
                </a:lnTo>
                <a:lnTo>
                  <a:pt x="98" y="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4" name="Freeform 231"/>
          <p:cNvSpPr>
            <a:spLocks noEditPoints="1"/>
          </p:cNvSpPr>
          <p:nvPr/>
        </p:nvSpPr>
        <p:spPr bwMode="auto">
          <a:xfrm>
            <a:off x="2305050" y="4268788"/>
            <a:ext cx="11113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5" name="Rectangle 232"/>
          <p:cNvSpPr>
            <a:spLocks noChangeArrowheads="1"/>
          </p:cNvSpPr>
          <p:nvPr/>
        </p:nvSpPr>
        <p:spPr bwMode="auto">
          <a:xfrm>
            <a:off x="2332038" y="4268788"/>
            <a:ext cx="11112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96" name="Rectangle 233"/>
          <p:cNvSpPr>
            <a:spLocks noChangeArrowheads="1"/>
          </p:cNvSpPr>
          <p:nvPr/>
        </p:nvSpPr>
        <p:spPr bwMode="auto">
          <a:xfrm>
            <a:off x="2359025" y="4268788"/>
            <a:ext cx="11113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097" name="Freeform 234"/>
          <p:cNvSpPr>
            <a:spLocks noEditPoints="1"/>
          </p:cNvSpPr>
          <p:nvPr/>
        </p:nvSpPr>
        <p:spPr bwMode="auto">
          <a:xfrm>
            <a:off x="2382838" y="4297363"/>
            <a:ext cx="61912" cy="82550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426284793 h 158"/>
              <a:gd name="T52" fmla="*/ 2147483647 w 128"/>
              <a:gd name="T53" fmla="*/ 285256750 h 158"/>
              <a:gd name="T54" fmla="*/ 2147483647 w 128"/>
              <a:gd name="T55" fmla="*/ 0 h 158"/>
              <a:gd name="T56" fmla="*/ 2147483647 w 128"/>
              <a:gd name="T57" fmla="*/ 427749022 h 158"/>
              <a:gd name="T58" fmla="*/ 2147483647 w 128"/>
              <a:gd name="T59" fmla="*/ 1711542066 h 158"/>
              <a:gd name="T60" fmla="*/ 1131633340 w 128"/>
              <a:gd name="T61" fmla="*/ 2147483647 h 158"/>
              <a:gd name="T62" fmla="*/ 678933280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244867002 w 128"/>
              <a:gd name="T93" fmla="*/ 2147483647 h 158"/>
              <a:gd name="T94" fmla="*/ 339466882 w 128"/>
              <a:gd name="T95" fmla="*/ 2147483647 h 158"/>
              <a:gd name="T96" fmla="*/ 0 w 128"/>
              <a:gd name="T97" fmla="*/ 2147483647 h 158"/>
              <a:gd name="T98" fmla="*/ 339466882 w 128"/>
              <a:gd name="T99" fmla="*/ 2147483647 h 158"/>
              <a:gd name="T100" fmla="*/ 1244867002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0" y="76"/>
                </a:moveTo>
                <a:lnTo>
                  <a:pt x="90" y="98"/>
                </a:lnTo>
                <a:lnTo>
                  <a:pt x="89" y="107"/>
                </a:lnTo>
                <a:lnTo>
                  <a:pt x="87" y="114"/>
                </a:lnTo>
                <a:lnTo>
                  <a:pt x="84" y="119"/>
                </a:lnTo>
                <a:lnTo>
                  <a:pt x="79" y="125"/>
                </a:lnTo>
                <a:lnTo>
                  <a:pt x="73" y="130"/>
                </a:lnTo>
                <a:lnTo>
                  <a:pt x="65" y="133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2"/>
                </a:lnTo>
                <a:lnTo>
                  <a:pt x="30" y="130"/>
                </a:lnTo>
                <a:lnTo>
                  <a:pt x="27" y="126"/>
                </a:lnTo>
                <a:lnTo>
                  <a:pt x="26" y="122"/>
                </a:lnTo>
                <a:lnTo>
                  <a:pt x="24" y="117"/>
                </a:lnTo>
                <a:lnTo>
                  <a:pt x="24" y="112"/>
                </a:lnTo>
                <a:lnTo>
                  <a:pt x="24" y="107"/>
                </a:lnTo>
                <a:lnTo>
                  <a:pt x="25" y="102"/>
                </a:lnTo>
                <a:lnTo>
                  <a:pt x="27" y="98"/>
                </a:lnTo>
                <a:lnTo>
                  <a:pt x="29" y="95"/>
                </a:lnTo>
                <a:lnTo>
                  <a:pt x="32" y="92"/>
                </a:lnTo>
                <a:lnTo>
                  <a:pt x="37" y="89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0" y="83"/>
                </a:lnTo>
                <a:lnTo>
                  <a:pt x="81" y="81"/>
                </a:lnTo>
                <a:lnTo>
                  <a:pt x="90" y="76"/>
                </a:lnTo>
                <a:close/>
                <a:moveTo>
                  <a:pt x="93" y="133"/>
                </a:moveTo>
                <a:lnTo>
                  <a:pt x="93" y="139"/>
                </a:lnTo>
                <a:lnTo>
                  <a:pt x="94" y="144"/>
                </a:lnTo>
                <a:lnTo>
                  <a:pt x="96" y="147"/>
                </a:lnTo>
                <a:lnTo>
                  <a:pt x="98" y="151"/>
                </a:lnTo>
                <a:lnTo>
                  <a:pt x="101" y="153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4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6"/>
                </a:lnTo>
                <a:lnTo>
                  <a:pt x="114" y="119"/>
                </a:lnTo>
                <a:lnTo>
                  <a:pt x="114" y="45"/>
                </a:lnTo>
                <a:lnTo>
                  <a:pt x="113" y="34"/>
                </a:lnTo>
                <a:lnTo>
                  <a:pt x="110" y="25"/>
                </a:lnTo>
                <a:lnTo>
                  <a:pt x="106" y="17"/>
                </a:lnTo>
                <a:lnTo>
                  <a:pt x="101" y="10"/>
                </a:lnTo>
                <a:lnTo>
                  <a:pt x="94" y="5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8" y="1"/>
                </a:lnTo>
                <a:lnTo>
                  <a:pt x="38" y="3"/>
                </a:lnTo>
                <a:lnTo>
                  <a:pt x="28" y="6"/>
                </a:lnTo>
                <a:lnTo>
                  <a:pt x="21" y="12"/>
                </a:lnTo>
                <a:lnTo>
                  <a:pt x="15" y="19"/>
                </a:lnTo>
                <a:lnTo>
                  <a:pt x="10" y="27"/>
                </a:lnTo>
                <a:lnTo>
                  <a:pt x="7" y="37"/>
                </a:lnTo>
                <a:lnTo>
                  <a:pt x="6" y="47"/>
                </a:lnTo>
                <a:lnTo>
                  <a:pt x="6" y="48"/>
                </a:lnTo>
                <a:lnTo>
                  <a:pt x="28" y="48"/>
                </a:lnTo>
                <a:lnTo>
                  <a:pt x="28" y="43"/>
                </a:lnTo>
                <a:lnTo>
                  <a:pt x="30" y="37"/>
                </a:lnTo>
                <a:lnTo>
                  <a:pt x="32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2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5"/>
                </a:lnTo>
                <a:lnTo>
                  <a:pt x="83" y="27"/>
                </a:lnTo>
                <a:lnTo>
                  <a:pt x="86" y="30"/>
                </a:lnTo>
                <a:lnTo>
                  <a:pt x="88" y="34"/>
                </a:lnTo>
                <a:lnTo>
                  <a:pt x="90" y="38"/>
                </a:lnTo>
                <a:lnTo>
                  <a:pt x="90" y="44"/>
                </a:lnTo>
                <a:lnTo>
                  <a:pt x="90" y="50"/>
                </a:lnTo>
                <a:lnTo>
                  <a:pt x="89" y="54"/>
                </a:lnTo>
                <a:lnTo>
                  <a:pt x="88" y="57"/>
                </a:lnTo>
                <a:lnTo>
                  <a:pt x="84" y="59"/>
                </a:lnTo>
                <a:lnTo>
                  <a:pt x="79" y="61"/>
                </a:lnTo>
                <a:lnTo>
                  <a:pt x="70" y="62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2"/>
                </a:lnTo>
                <a:lnTo>
                  <a:pt x="1" y="123"/>
                </a:lnTo>
                <a:lnTo>
                  <a:pt x="3" y="131"/>
                </a:lnTo>
                <a:lnTo>
                  <a:pt x="6" y="139"/>
                </a:lnTo>
                <a:lnTo>
                  <a:pt x="11" y="146"/>
                </a:lnTo>
                <a:lnTo>
                  <a:pt x="18" y="151"/>
                </a:lnTo>
                <a:lnTo>
                  <a:pt x="25" y="154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2"/>
                </a:lnTo>
                <a:lnTo>
                  <a:pt x="82" y="144"/>
                </a:lnTo>
                <a:lnTo>
                  <a:pt x="93" y="13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8" name="Freeform 235"/>
          <p:cNvSpPr>
            <a:spLocks noEditPoints="1"/>
          </p:cNvSpPr>
          <p:nvPr/>
        </p:nvSpPr>
        <p:spPr bwMode="auto">
          <a:xfrm>
            <a:off x="2482850" y="4267200"/>
            <a:ext cx="85725" cy="114300"/>
          </a:xfrm>
          <a:custGeom>
            <a:avLst/>
            <a:gdLst>
              <a:gd name="T0" fmla="*/ 0 w 178"/>
              <a:gd name="T1" fmla="*/ 2147483647 h 215"/>
              <a:gd name="T2" fmla="*/ 335152964 w 178"/>
              <a:gd name="T3" fmla="*/ 2147483647 h 215"/>
              <a:gd name="T4" fmla="*/ 1005226280 w 178"/>
              <a:gd name="T5" fmla="*/ 2147483647 h 215"/>
              <a:gd name="T6" fmla="*/ 2122247591 w 178"/>
              <a:gd name="T7" fmla="*/ 2147483647 h 215"/>
              <a:gd name="T8" fmla="*/ 2147483647 w 178"/>
              <a:gd name="T9" fmla="*/ 2147483647 h 215"/>
              <a:gd name="T10" fmla="*/ 2147483647 w 178"/>
              <a:gd name="T11" fmla="*/ 2147483647 h 215"/>
              <a:gd name="T12" fmla="*/ 2147483647 w 178"/>
              <a:gd name="T13" fmla="*/ 2147483647 h 215"/>
              <a:gd name="T14" fmla="*/ 2147483647 w 178"/>
              <a:gd name="T15" fmla="*/ 2147483647 h 215"/>
              <a:gd name="T16" fmla="*/ 2147483647 w 178"/>
              <a:gd name="T17" fmla="*/ 2147483647 h 215"/>
              <a:gd name="T18" fmla="*/ 2147483647 w 178"/>
              <a:gd name="T19" fmla="*/ 2147483647 h 215"/>
              <a:gd name="T20" fmla="*/ 2147483647 w 178"/>
              <a:gd name="T21" fmla="*/ 2147483647 h 215"/>
              <a:gd name="T22" fmla="*/ 2147483647 w 178"/>
              <a:gd name="T23" fmla="*/ 2147483647 h 215"/>
              <a:gd name="T24" fmla="*/ 2147483647 w 178"/>
              <a:gd name="T25" fmla="*/ 2147483647 h 215"/>
              <a:gd name="T26" fmla="*/ 2147483647 w 178"/>
              <a:gd name="T27" fmla="*/ 2147483647 h 215"/>
              <a:gd name="T28" fmla="*/ 2147483647 w 178"/>
              <a:gd name="T29" fmla="*/ 2147483647 h 215"/>
              <a:gd name="T30" fmla="*/ 2147483647 w 178"/>
              <a:gd name="T31" fmla="*/ 2147483647 h 215"/>
              <a:gd name="T32" fmla="*/ 2147483647 w 178"/>
              <a:gd name="T33" fmla="*/ 2147483647 h 215"/>
              <a:gd name="T34" fmla="*/ 2147483647 w 178"/>
              <a:gd name="T35" fmla="*/ 2147483647 h 215"/>
              <a:gd name="T36" fmla="*/ 2147483647 w 178"/>
              <a:gd name="T37" fmla="*/ 2147483647 h 215"/>
              <a:gd name="T38" fmla="*/ 2147483647 w 178"/>
              <a:gd name="T39" fmla="*/ 2147483647 h 215"/>
              <a:gd name="T40" fmla="*/ 2147483647 w 178"/>
              <a:gd name="T41" fmla="*/ 2147483647 h 215"/>
              <a:gd name="T42" fmla="*/ 2147483647 w 178"/>
              <a:gd name="T43" fmla="*/ 1652809898 h 215"/>
              <a:gd name="T44" fmla="*/ 2147483647 w 178"/>
              <a:gd name="T45" fmla="*/ 601150483 h 215"/>
              <a:gd name="T46" fmla="*/ 2147483647 w 178"/>
              <a:gd name="T47" fmla="*/ 0 h 215"/>
              <a:gd name="T48" fmla="*/ 2147483647 w 178"/>
              <a:gd name="T49" fmla="*/ 0 h 215"/>
              <a:gd name="T50" fmla="*/ 2147483647 w 178"/>
              <a:gd name="T51" fmla="*/ 601150483 h 215"/>
              <a:gd name="T52" fmla="*/ 2147483647 w 178"/>
              <a:gd name="T53" fmla="*/ 1652809898 h 215"/>
              <a:gd name="T54" fmla="*/ 2147483647 w 178"/>
              <a:gd name="T55" fmla="*/ 2147483647 h 215"/>
              <a:gd name="T56" fmla="*/ 2122247591 w 178"/>
              <a:gd name="T57" fmla="*/ 2147483647 h 215"/>
              <a:gd name="T58" fmla="*/ 1005226280 w 178"/>
              <a:gd name="T59" fmla="*/ 2147483647 h 215"/>
              <a:gd name="T60" fmla="*/ 335152964 w 178"/>
              <a:gd name="T61" fmla="*/ 2147483647 h 215"/>
              <a:gd name="T62" fmla="*/ 0 w 178"/>
              <a:gd name="T63" fmla="*/ 2147483647 h 215"/>
              <a:gd name="T64" fmla="*/ 2147483647 w 178"/>
              <a:gd name="T65" fmla="*/ 2147483647 h 215"/>
              <a:gd name="T66" fmla="*/ 2147483647 w 178"/>
              <a:gd name="T67" fmla="*/ 2147483647 h 215"/>
              <a:gd name="T68" fmla="*/ 2147483647 w 178"/>
              <a:gd name="T69" fmla="*/ 2147483647 h 215"/>
              <a:gd name="T70" fmla="*/ 2147483647 w 178"/>
              <a:gd name="T71" fmla="*/ 2147483647 h 215"/>
              <a:gd name="T72" fmla="*/ 2147483647 w 178"/>
              <a:gd name="T73" fmla="*/ 2147483647 h 215"/>
              <a:gd name="T74" fmla="*/ 2147483647 w 178"/>
              <a:gd name="T75" fmla="*/ 2147483647 h 215"/>
              <a:gd name="T76" fmla="*/ 2147483647 w 178"/>
              <a:gd name="T77" fmla="*/ 2147483647 h 215"/>
              <a:gd name="T78" fmla="*/ 2147483647 w 178"/>
              <a:gd name="T79" fmla="*/ 2147483647 h 215"/>
              <a:gd name="T80" fmla="*/ 2147483647 w 178"/>
              <a:gd name="T81" fmla="*/ 2147483647 h 215"/>
              <a:gd name="T82" fmla="*/ 2147483647 w 178"/>
              <a:gd name="T83" fmla="*/ 2147483647 h 215"/>
              <a:gd name="T84" fmla="*/ 2147483647 w 178"/>
              <a:gd name="T85" fmla="*/ 2147483647 h 215"/>
              <a:gd name="T86" fmla="*/ 2147483647 w 178"/>
              <a:gd name="T87" fmla="*/ 2147483647 h 215"/>
              <a:gd name="T88" fmla="*/ 2147483647 w 178"/>
              <a:gd name="T89" fmla="*/ 2147483647 h 215"/>
              <a:gd name="T90" fmla="*/ 2147483647 w 178"/>
              <a:gd name="T91" fmla="*/ 2147483647 h 215"/>
              <a:gd name="T92" fmla="*/ 2147483647 w 178"/>
              <a:gd name="T93" fmla="*/ 2147483647 h 215"/>
              <a:gd name="T94" fmla="*/ 2147483647 w 178"/>
              <a:gd name="T95" fmla="*/ 2147483647 h 215"/>
              <a:gd name="T96" fmla="*/ 2147483647 w 178"/>
              <a:gd name="T97" fmla="*/ 2147483647 h 215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78" h="215">
                <a:moveTo>
                  <a:pt x="0" y="108"/>
                </a:moveTo>
                <a:lnTo>
                  <a:pt x="0" y="120"/>
                </a:lnTo>
                <a:lnTo>
                  <a:pt x="1" y="131"/>
                </a:lnTo>
                <a:lnTo>
                  <a:pt x="3" y="143"/>
                </a:lnTo>
                <a:lnTo>
                  <a:pt x="6" y="153"/>
                </a:lnTo>
                <a:lnTo>
                  <a:pt x="9" y="163"/>
                </a:lnTo>
                <a:lnTo>
                  <a:pt x="14" y="172"/>
                </a:lnTo>
                <a:lnTo>
                  <a:pt x="19" y="179"/>
                </a:lnTo>
                <a:lnTo>
                  <a:pt x="24" y="187"/>
                </a:lnTo>
                <a:lnTo>
                  <a:pt x="29" y="193"/>
                </a:lnTo>
                <a:lnTo>
                  <a:pt x="37" y="199"/>
                </a:lnTo>
                <a:lnTo>
                  <a:pt x="44" y="203"/>
                </a:lnTo>
                <a:lnTo>
                  <a:pt x="52" y="208"/>
                </a:lnTo>
                <a:lnTo>
                  <a:pt x="60" y="210"/>
                </a:lnTo>
                <a:lnTo>
                  <a:pt x="69" y="213"/>
                </a:lnTo>
                <a:lnTo>
                  <a:pt x="79" y="215"/>
                </a:lnTo>
                <a:lnTo>
                  <a:pt x="89" y="215"/>
                </a:lnTo>
                <a:lnTo>
                  <a:pt x="99" y="215"/>
                </a:lnTo>
                <a:lnTo>
                  <a:pt x="108" y="213"/>
                </a:lnTo>
                <a:lnTo>
                  <a:pt x="118" y="210"/>
                </a:lnTo>
                <a:lnTo>
                  <a:pt x="126" y="208"/>
                </a:lnTo>
                <a:lnTo>
                  <a:pt x="134" y="203"/>
                </a:lnTo>
                <a:lnTo>
                  <a:pt x="141" y="199"/>
                </a:lnTo>
                <a:lnTo>
                  <a:pt x="149" y="193"/>
                </a:lnTo>
                <a:lnTo>
                  <a:pt x="154" y="187"/>
                </a:lnTo>
                <a:lnTo>
                  <a:pt x="160" y="179"/>
                </a:lnTo>
                <a:lnTo>
                  <a:pt x="164" y="172"/>
                </a:lnTo>
                <a:lnTo>
                  <a:pt x="169" y="163"/>
                </a:lnTo>
                <a:lnTo>
                  <a:pt x="172" y="153"/>
                </a:lnTo>
                <a:lnTo>
                  <a:pt x="175" y="143"/>
                </a:lnTo>
                <a:lnTo>
                  <a:pt x="177" y="131"/>
                </a:lnTo>
                <a:lnTo>
                  <a:pt x="178" y="120"/>
                </a:lnTo>
                <a:lnTo>
                  <a:pt x="178" y="108"/>
                </a:lnTo>
                <a:lnTo>
                  <a:pt x="178" y="95"/>
                </a:lnTo>
                <a:lnTo>
                  <a:pt x="177" y="83"/>
                </a:lnTo>
                <a:lnTo>
                  <a:pt x="175" y="72"/>
                </a:lnTo>
                <a:lnTo>
                  <a:pt x="172" y="61"/>
                </a:lnTo>
                <a:lnTo>
                  <a:pt x="169" y="52"/>
                </a:lnTo>
                <a:lnTo>
                  <a:pt x="164" y="44"/>
                </a:lnTo>
                <a:lnTo>
                  <a:pt x="160" y="36"/>
                </a:lnTo>
                <a:lnTo>
                  <a:pt x="154" y="28"/>
                </a:lnTo>
                <a:lnTo>
                  <a:pt x="149" y="22"/>
                </a:lnTo>
                <a:lnTo>
                  <a:pt x="141" y="16"/>
                </a:lnTo>
                <a:lnTo>
                  <a:pt x="134" y="11"/>
                </a:lnTo>
                <a:lnTo>
                  <a:pt x="126" y="7"/>
                </a:lnTo>
                <a:lnTo>
                  <a:pt x="118" y="4"/>
                </a:lnTo>
                <a:lnTo>
                  <a:pt x="108" y="2"/>
                </a:lnTo>
                <a:lnTo>
                  <a:pt x="99" y="0"/>
                </a:lnTo>
                <a:lnTo>
                  <a:pt x="89" y="0"/>
                </a:lnTo>
                <a:lnTo>
                  <a:pt x="79" y="0"/>
                </a:lnTo>
                <a:lnTo>
                  <a:pt x="69" y="2"/>
                </a:lnTo>
                <a:lnTo>
                  <a:pt x="60" y="4"/>
                </a:lnTo>
                <a:lnTo>
                  <a:pt x="52" y="7"/>
                </a:lnTo>
                <a:lnTo>
                  <a:pt x="44" y="11"/>
                </a:lnTo>
                <a:lnTo>
                  <a:pt x="37" y="16"/>
                </a:lnTo>
                <a:lnTo>
                  <a:pt x="29" y="22"/>
                </a:lnTo>
                <a:lnTo>
                  <a:pt x="24" y="28"/>
                </a:lnTo>
                <a:lnTo>
                  <a:pt x="19" y="36"/>
                </a:lnTo>
                <a:lnTo>
                  <a:pt x="14" y="44"/>
                </a:lnTo>
                <a:lnTo>
                  <a:pt x="9" y="52"/>
                </a:lnTo>
                <a:lnTo>
                  <a:pt x="6" y="61"/>
                </a:lnTo>
                <a:lnTo>
                  <a:pt x="3" y="72"/>
                </a:lnTo>
                <a:lnTo>
                  <a:pt x="1" y="83"/>
                </a:lnTo>
                <a:lnTo>
                  <a:pt x="0" y="95"/>
                </a:lnTo>
                <a:lnTo>
                  <a:pt x="0" y="108"/>
                </a:lnTo>
                <a:close/>
                <a:moveTo>
                  <a:pt x="26" y="108"/>
                </a:moveTo>
                <a:lnTo>
                  <a:pt x="27" y="88"/>
                </a:lnTo>
                <a:lnTo>
                  <a:pt x="30" y="72"/>
                </a:lnTo>
                <a:lnTo>
                  <a:pt x="36" y="58"/>
                </a:lnTo>
                <a:lnTo>
                  <a:pt x="43" y="46"/>
                </a:lnTo>
                <a:lnTo>
                  <a:pt x="53" y="37"/>
                </a:lnTo>
                <a:lnTo>
                  <a:pt x="63" y="30"/>
                </a:lnTo>
                <a:lnTo>
                  <a:pt x="76" y="25"/>
                </a:lnTo>
                <a:lnTo>
                  <a:pt x="89" y="24"/>
                </a:lnTo>
                <a:lnTo>
                  <a:pt x="103" y="25"/>
                </a:lnTo>
                <a:lnTo>
                  <a:pt x="115" y="30"/>
                </a:lnTo>
                <a:lnTo>
                  <a:pt x="126" y="37"/>
                </a:lnTo>
                <a:lnTo>
                  <a:pt x="135" y="46"/>
                </a:lnTo>
                <a:lnTo>
                  <a:pt x="142" y="58"/>
                </a:lnTo>
                <a:lnTo>
                  <a:pt x="147" y="72"/>
                </a:lnTo>
                <a:lnTo>
                  <a:pt x="151" y="88"/>
                </a:lnTo>
                <a:lnTo>
                  <a:pt x="152" y="108"/>
                </a:lnTo>
                <a:lnTo>
                  <a:pt x="151" y="127"/>
                </a:lnTo>
                <a:lnTo>
                  <a:pt x="147" y="143"/>
                </a:lnTo>
                <a:lnTo>
                  <a:pt x="142" y="157"/>
                </a:lnTo>
                <a:lnTo>
                  <a:pt x="135" y="168"/>
                </a:lnTo>
                <a:lnTo>
                  <a:pt x="126" y="178"/>
                </a:lnTo>
                <a:lnTo>
                  <a:pt x="115" y="185"/>
                </a:lnTo>
                <a:lnTo>
                  <a:pt x="103" y="189"/>
                </a:lnTo>
                <a:lnTo>
                  <a:pt x="89" y="191"/>
                </a:lnTo>
                <a:lnTo>
                  <a:pt x="76" y="189"/>
                </a:lnTo>
                <a:lnTo>
                  <a:pt x="63" y="185"/>
                </a:lnTo>
                <a:lnTo>
                  <a:pt x="53" y="178"/>
                </a:lnTo>
                <a:lnTo>
                  <a:pt x="43" y="168"/>
                </a:lnTo>
                <a:lnTo>
                  <a:pt x="36" y="157"/>
                </a:lnTo>
                <a:lnTo>
                  <a:pt x="30" y="143"/>
                </a:lnTo>
                <a:lnTo>
                  <a:pt x="27" y="127"/>
                </a:lnTo>
                <a:lnTo>
                  <a:pt x="26" y="1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099" name="Rectangle 236"/>
          <p:cNvSpPr>
            <a:spLocks noChangeArrowheads="1"/>
          </p:cNvSpPr>
          <p:nvPr/>
        </p:nvSpPr>
        <p:spPr bwMode="auto">
          <a:xfrm>
            <a:off x="2582863" y="4362450"/>
            <a:ext cx="11112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00" name="Freeform 237"/>
          <p:cNvSpPr>
            <a:spLocks/>
          </p:cNvSpPr>
          <p:nvPr/>
        </p:nvSpPr>
        <p:spPr bwMode="auto">
          <a:xfrm>
            <a:off x="1357313" y="4465638"/>
            <a:ext cx="33337" cy="106362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374079454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9"/>
                </a:lnTo>
                <a:lnTo>
                  <a:pt x="44" y="17"/>
                </a:lnTo>
                <a:lnTo>
                  <a:pt x="40" y="23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7"/>
                </a:lnTo>
                <a:lnTo>
                  <a:pt x="0" y="38"/>
                </a:lnTo>
                <a:lnTo>
                  <a:pt x="0" y="59"/>
                </a:lnTo>
                <a:lnTo>
                  <a:pt x="42" y="59"/>
                </a:lnTo>
                <a:lnTo>
                  <a:pt x="42" y="199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1" name="Freeform 238"/>
          <p:cNvSpPr>
            <a:spLocks noEditPoints="1"/>
          </p:cNvSpPr>
          <p:nvPr/>
        </p:nvSpPr>
        <p:spPr bwMode="auto">
          <a:xfrm>
            <a:off x="1417638" y="4465638"/>
            <a:ext cx="60325" cy="107950"/>
          </a:xfrm>
          <a:custGeom>
            <a:avLst/>
            <a:gdLst>
              <a:gd name="T0" fmla="*/ 1910734050 w 125"/>
              <a:gd name="T1" fmla="*/ 2147483647 h 204"/>
              <a:gd name="T2" fmla="*/ 449502327 w 125"/>
              <a:gd name="T3" fmla="*/ 2147483647 h 204"/>
              <a:gd name="T4" fmla="*/ 0 w 125"/>
              <a:gd name="T5" fmla="*/ 2147483647 h 204"/>
              <a:gd name="T6" fmla="*/ 1011496783 w 125"/>
              <a:gd name="T7" fmla="*/ 2147483647 h 204"/>
              <a:gd name="T8" fmla="*/ 2147483647 w 125"/>
              <a:gd name="T9" fmla="*/ 2147483647 h 204"/>
              <a:gd name="T10" fmla="*/ 2147483647 w 125"/>
              <a:gd name="T11" fmla="*/ 2147483647 h 204"/>
              <a:gd name="T12" fmla="*/ 2147483647 w 125"/>
              <a:gd name="T13" fmla="*/ 2147483647 h 204"/>
              <a:gd name="T14" fmla="*/ 2147483647 w 125"/>
              <a:gd name="T15" fmla="*/ 2147483647 h 204"/>
              <a:gd name="T16" fmla="*/ 2147483647 w 125"/>
              <a:gd name="T17" fmla="*/ 2147483647 h 204"/>
              <a:gd name="T18" fmla="*/ 2147483647 w 125"/>
              <a:gd name="T19" fmla="*/ 2147483647 h 204"/>
              <a:gd name="T20" fmla="*/ 2147483647 w 125"/>
              <a:gd name="T21" fmla="*/ 2147483647 h 204"/>
              <a:gd name="T22" fmla="*/ 2147483647 w 125"/>
              <a:gd name="T23" fmla="*/ 2147483647 h 204"/>
              <a:gd name="T24" fmla="*/ 2147483647 w 125"/>
              <a:gd name="T25" fmla="*/ 2147483647 h 204"/>
              <a:gd name="T26" fmla="*/ 2147483647 w 125"/>
              <a:gd name="T27" fmla="*/ 2147483647 h 204"/>
              <a:gd name="T28" fmla="*/ 2147483647 w 125"/>
              <a:gd name="T29" fmla="*/ 2074368787 h 204"/>
              <a:gd name="T30" fmla="*/ 2147483647 w 125"/>
              <a:gd name="T31" fmla="*/ 148129096 h 204"/>
              <a:gd name="T32" fmla="*/ 2147483647 w 125"/>
              <a:gd name="T33" fmla="*/ 444667746 h 204"/>
              <a:gd name="T34" fmla="*/ 1573491240 w 125"/>
              <a:gd name="T35" fmla="*/ 2147483647 h 204"/>
              <a:gd name="T36" fmla="*/ 674486586 w 125"/>
              <a:gd name="T37" fmla="*/ 2147483647 h 204"/>
              <a:gd name="T38" fmla="*/ 1011496783 w 125"/>
              <a:gd name="T39" fmla="*/ 2147483647 h 204"/>
              <a:gd name="T40" fmla="*/ 2147483647 w 125"/>
              <a:gd name="T41" fmla="*/ 2147483647 h 204"/>
              <a:gd name="T42" fmla="*/ 2147483647 w 125"/>
              <a:gd name="T43" fmla="*/ 2147483647 h 204"/>
              <a:gd name="T44" fmla="*/ 2147483647 w 125"/>
              <a:gd name="T45" fmla="*/ 2147483647 h 204"/>
              <a:gd name="T46" fmla="*/ 2147483647 w 125"/>
              <a:gd name="T47" fmla="*/ 2147483647 h 204"/>
              <a:gd name="T48" fmla="*/ 2147483647 w 125"/>
              <a:gd name="T49" fmla="*/ 2147483647 h 204"/>
              <a:gd name="T50" fmla="*/ 2147483647 w 125"/>
              <a:gd name="T51" fmla="*/ 2147483647 h 204"/>
              <a:gd name="T52" fmla="*/ 2147483647 w 125"/>
              <a:gd name="T53" fmla="*/ 2147483647 h 204"/>
              <a:gd name="T54" fmla="*/ 2147483647 w 125"/>
              <a:gd name="T55" fmla="*/ 2147483647 h 204"/>
              <a:gd name="T56" fmla="*/ 2147483647 w 125"/>
              <a:gd name="T57" fmla="*/ 2147483647 h 204"/>
              <a:gd name="T58" fmla="*/ 2147483647 w 125"/>
              <a:gd name="T59" fmla="*/ 2147483647 h 204"/>
              <a:gd name="T60" fmla="*/ 2147483647 w 125"/>
              <a:gd name="T61" fmla="*/ 2147483647 h 204"/>
              <a:gd name="T62" fmla="*/ 2147483647 w 125"/>
              <a:gd name="T63" fmla="*/ 2147483647 h 204"/>
              <a:gd name="T64" fmla="*/ 2147483647 w 125"/>
              <a:gd name="T65" fmla="*/ 2147483647 h 204"/>
              <a:gd name="T66" fmla="*/ 2147483647 w 125"/>
              <a:gd name="T67" fmla="*/ 2147483647 h 204"/>
              <a:gd name="T68" fmla="*/ 2147483647 w 125"/>
              <a:gd name="T69" fmla="*/ 2147483647 h 204"/>
              <a:gd name="T70" fmla="*/ 2147483647 w 125"/>
              <a:gd name="T71" fmla="*/ 2147483647 h 204"/>
              <a:gd name="T72" fmla="*/ 2147483647 w 125"/>
              <a:gd name="T73" fmla="*/ 2147483647 h 204"/>
              <a:gd name="T74" fmla="*/ 2147483647 w 125"/>
              <a:gd name="T75" fmla="*/ 2147483647 h 204"/>
              <a:gd name="T76" fmla="*/ 2147483647 w 125"/>
              <a:gd name="T77" fmla="*/ 2147483647 h 204"/>
              <a:gd name="T78" fmla="*/ 2147483647 w 125"/>
              <a:gd name="T79" fmla="*/ 2147483647 h 204"/>
              <a:gd name="T80" fmla="*/ 2147483647 w 125"/>
              <a:gd name="T81" fmla="*/ 2147483647 h 204"/>
              <a:gd name="T82" fmla="*/ 2147483647 w 125"/>
              <a:gd name="T83" fmla="*/ 2147483647 h 204"/>
              <a:gd name="T84" fmla="*/ 2147483647 w 125"/>
              <a:gd name="T85" fmla="*/ 2147483647 h 20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125" h="204">
                <a:moveTo>
                  <a:pt x="30" y="89"/>
                </a:moveTo>
                <a:lnTo>
                  <a:pt x="23" y="93"/>
                </a:lnTo>
                <a:lnTo>
                  <a:pt x="17" y="98"/>
                </a:lnTo>
                <a:lnTo>
                  <a:pt x="11" y="102"/>
                </a:lnTo>
                <a:lnTo>
                  <a:pt x="7" y="108"/>
                </a:lnTo>
                <a:lnTo>
                  <a:pt x="4" y="115"/>
                </a:lnTo>
                <a:lnTo>
                  <a:pt x="2" y="123"/>
                </a:lnTo>
                <a:lnTo>
                  <a:pt x="0" y="131"/>
                </a:lnTo>
                <a:lnTo>
                  <a:pt x="0" y="140"/>
                </a:lnTo>
                <a:lnTo>
                  <a:pt x="1" y="153"/>
                </a:lnTo>
                <a:lnTo>
                  <a:pt x="4" y="166"/>
                </a:lnTo>
                <a:lnTo>
                  <a:pt x="9" y="177"/>
                </a:lnTo>
                <a:lnTo>
                  <a:pt x="17" y="186"/>
                </a:lnTo>
                <a:lnTo>
                  <a:pt x="25" y="193"/>
                </a:lnTo>
                <a:lnTo>
                  <a:pt x="36" y="199"/>
                </a:lnTo>
                <a:lnTo>
                  <a:pt x="48" y="202"/>
                </a:lnTo>
                <a:lnTo>
                  <a:pt x="62" y="204"/>
                </a:lnTo>
                <a:lnTo>
                  <a:pt x="77" y="202"/>
                </a:lnTo>
                <a:lnTo>
                  <a:pt x="88" y="199"/>
                </a:lnTo>
                <a:lnTo>
                  <a:pt x="100" y="193"/>
                </a:lnTo>
                <a:lnTo>
                  <a:pt x="108" y="186"/>
                </a:lnTo>
                <a:lnTo>
                  <a:pt x="116" y="177"/>
                </a:lnTo>
                <a:lnTo>
                  <a:pt x="121" y="166"/>
                </a:lnTo>
                <a:lnTo>
                  <a:pt x="124" y="153"/>
                </a:lnTo>
                <a:lnTo>
                  <a:pt x="125" y="140"/>
                </a:lnTo>
                <a:lnTo>
                  <a:pt x="125" y="131"/>
                </a:lnTo>
                <a:lnTo>
                  <a:pt x="123" y="123"/>
                </a:lnTo>
                <a:lnTo>
                  <a:pt x="121" y="115"/>
                </a:lnTo>
                <a:lnTo>
                  <a:pt x="118" y="108"/>
                </a:lnTo>
                <a:lnTo>
                  <a:pt x="113" y="102"/>
                </a:lnTo>
                <a:lnTo>
                  <a:pt x="107" y="98"/>
                </a:lnTo>
                <a:lnTo>
                  <a:pt x="102" y="93"/>
                </a:lnTo>
                <a:lnTo>
                  <a:pt x="95" y="89"/>
                </a:lnTo>
                <a:lnTo>
                  <a:pt x="100" y="86"/>
                </a:lnTo>
                <a:lnTo>
                  <a:pt x="105" y="82"/>
                </a:lnTo>
                <a:lnTo>
                  <a:pt x="109" y="78"/>
                </a:lnTo>
                <a:lnTo>
                  <a:pt x="113" y="73"/>
                </a:lnTo>
                <a:lnTo>
                  <a:pt x="116" y="68"/>
                </a:lnTo>
                <a:lnTo>
                  <a:pt x="118" y="63"/>
                </a:lnTo>
                <a:lnTo>
                  <a:pt x="119" y="56"/>
                </a:lnTo>
                <a:lnTo>
                  <a:pt x="119" y="49"/>
                </a:lnTo>
                <a:lnTo>
                  <a:pt x="118" y="38"/>
                </a:lnTo>
                <a:lnTo>
                  <a:pt x="115" y="29"/>
                </a:lnTo>
                <a:lnTo>
                  <a:pt x="110" y="21"/>
                </a:lnTo>
                <a:lnTo>
                  <a:pt x="103" y="14"/>
                </a:lnTo>
                <a:lnTo>
                  <a:pt x="96" y="8"/>
                </a:lnTo>
                <a:lnTo>
                  <a:pt x="86" y="3"/>
                </a:lnTo>
                <a:lnTo>
                  <a:pt x="75" y="1"/>
                </a:lnTo>
                <a:lnTo>
                  <a:pt x="62" y="0"/>
                </a:lnTo>
                <a:lnTo>
                  <a:pt x="50" y="1"/>
                </a:lnTo>
                <a:lnTo>
                  <a:pt x="39" y="3"/>
                </a:lnTo>
                <a:lnTo>
                  <a:pt x="29" y="8"/>
                </a:lnTo>
                <a:lnTo>
                  <a:pt x="21" y="14"/>
                </a:lnTo>
                <a:lnTo>
                  <a:pt x="14" y="21"/>
                </a:lnTo>
                <a:lnTo>
                  <a:pt x="10" y="29"/>
                </a:lnTo>
                <a:lnTo>
                  <a:pt x="7" y="38"/>
                </a:lnTo>
                <a:lnTo>
                  <a:pt x="6" y="49"/>
                </a:lnTo>
                <a:lnTo>
                  <a:pt x="6" y="56"/>
                </a:lnTo>
                <a:lnTo>
                  <a:pt x="7" y="63"/>
                </a:lnTo>
                <a:lnTo>
                  <a:pt x="9" y="68"/>
                </a:lnTo>
                <a:lnTo>
                  <a:pt x="12" y="73"/>
                </a:lnTo>
                <a:lnTo>
                  <a:pt x="16" y="78"/>
                </a:lnTo>
                <a:lnTo>
                  <a:pt x="20" y="82"/>
                </a:lnTo>
                <a:lnTo>
                  <a:pt x="24" y="86"/>
                </a:lnTo>
                <a:lnTo>
                  <a:pt x="30" y="89"/>
                </a:lnTo>
                <a:close/>
                <a:moveTo>
                  <a:pt x="30" y="52"/>
                </a:moveTo>
                <a:lnTo>
                  <a:pt x="31" y="45"/>
                </a:lnTo>
                <a:lnTo>
                  <a:pt x="32" y="39"/>
                </a:lnTo>
                <a:lnTo>
                  <a:pt x="36" y="35"/>
                </a:lnTo>
                <a:lnTo>
                  <a:pt x="39" y="31"/>
                </a:lnTo>
                <a:lnTo>
                  <a:pt x="43" y="28"/>
                </a:lnTo>
                <a:lnTo>
                  <a:pt x="48" y="25"/>
                </a:lnTo>
                <a:lnTo>
                  <a:pt x="55" y="23"/>
                </a:lnTo>
                <a:lnTo>
                  <a:pt x="62" y="23"/>
                </a:lnTo>
                <a:lnTo>
                  <a:pt x="69" y="23"/>
                </a:lnTo>
                <a:lnTo>
                  <a:pt x="76" y="25"/>
                </a:lnTo>
                <a:lnTo>
                  <a:pt x="81" y="28"/>
                </a:lnTo>
                <a:lnTo>
                  <a:pt x="85" y="31"/>
                </a:lnTo>
                <a:lnTo>
                  <a:pt x="88" y="35"/>
                </a:lnTo>
                <a:lnTo>
                  <a:pt x="91" y="39"/>
                </a:lnTo>
                <a:lnTo>
                  <a:pt x="93" y="45"/>
                </a:lnTo>
                <a:lnTo>
                  <a:pt x="94" y="52"/>
                </a:lnTo>
                <a:lnTo>
                  <a:pt x="93" y="58"/>
                </a:lnTo>
                <a:lnTo>
                  <a:pt x="91" y="64"/>
                </a:lnTo>
                <a:lnTo>
                  <a:pt x="88" y="68"/>
                </a:lnTo>
                <a:lnTo>
                  <a:pt x="85" y="73"/>
                </a:lnTo>
                <a:lnTo>
                  <a:pt x="81" y="77"/>
                </a:lnTo>
                <a:lnTo>
                  <a:pt x="75" y="79"/>
                </a:lnTo>
                <a:lnTo>
                  <a:pt x="69" y="81"/>
                </a:lnTo>
                <a:lnTo>
                  <a:pt x="62" y="81"/>
                </a:lnTo>
                <a:lnTo>
                  <a:pt x="55" y="81"/>
                </a:lnTo>
                <a:lnTo>
                  <a:pt x="49" y="79"/>
                </a:lnTo>
                <a:lnTo>
                  <a:pt x="43" y="77"/>
                </a:lnTo>
                <a:lnTo>
                  <a:pt x="39" y="73"/>
                </a:lnTo>
                <a:lnTo>
                  <a:pt x="36" y="68"/>
                </a:lnTo>
                <a:lnTo>
                  <a:pt x="32" y="64"/>
                </a:lnTo>
                <a:lnTo>
                  <a:pt x="31" y="58"/>
                </a:lnTo>
                <a:lnTo>
                  <a:pt x="30" y="52"/>
                </a:lnTo>
                <a:close/>
                <a:moveTo>
                  <a:pt x="25" y="140"/>
                </a:moveTo>
                <a:lnTo>
                  <a:pt x="26" y="131"/>
                </a:lnTo>
                <a:lnTo>
                  <a:pt x="27" y="124"/>
                </a:lnTo>
                <a:lnTo>
                  <a:pt x="30" y="117"/>
                </a:lnTo>
                <a:lnTo>
                  <a:pt x="35" y="113"/>
                </a:lnTo>
                <a:lnTo>
                  <a:pt x="40" y="108"/>
                </a:lnTo>
                <a:lnTo>
                  <a:pt x="47" y="105"/>
                </a:lnTo>
                <a:lnTo>
                  <a:pt x="55" y="103"/>
                </a:lnTo>
                <a:lnTo>
                  <a:pt x="62" y="102"/>
                </a:lnTo>
                <a:lnTo>
                  <a:pt x="70" y="103"/>
                </a:lnTo>
                <a:lnTo>
                  <a:pt x="78" y="105"/>
                </a:lnTo>
                <a:lnTo>
                  <a:pt x="84" y="108"/>
                </a:lnTo>
                <a:lnTo>
                  <a:pt x="90" y="113"/>
                </a:lnTo>
                <a:lnTo>
                  <a:pt x="95" y="117"/>
                </a:lnTo>
                <a:lnTo>
                  <a:pt x="98" y="124"/>
                </a:lnTo>
                <a:lnTo>
                  <a:pt x="99" y="131"/>
                </a:lnTo>
                <a:lnTo>
                  <a:pt x="100" y="140"/>
                </a:lnTo>
                <a:lnTo>
                  <a:pt x="99" y="148"/>
                </a:lnTo>
                <a:lnTo>
                  <a:pt x="98" y="156"/>
                </a:lnTo>
                <a:lnTo>
                  <a:pt x="95" y="163"/>
                </a:lnTo>
                <a:lnTo>
                  <a:pt x="90" y="169"/>
                </a:lnTo>
                <a:lnTo>
                  <a:pt x="84" y="173"/>
                </a:lnTo>
                <a:lnTo>
                  <a:pt x="78" y="177"/>
                </a:lnTo>
                <a:lnTo>
                  <a:pt x="70" y="178"/>
                </a:lnTo>
                <a:lnTo>
                  <a:pt x="62" y="179"/>
                </a:lnTo>
                <a:lnTo>
                  <a:pt x="55" y="178"/>
                </a:lnTo>
                <a:lnTo>
                  <a:pt x="47" y="177"/>
                </a:lnTo>
                <a:lnTo>
                  <a:pt x="40" y="173"/>
                </a:lnTo>
                <a:lnTo>
                  <a:pt x="35" y="169"/>
                </a:lnTo>
                <a:lnTo>
                  <a:pt x="30" y="163"/>
                </a:lnTo>
                <a:lnTo>
                  <a:pt x="27" y="156"/>
                </a:lnTo>
                <a:lnTo>
                  <a:pt x="26" y="148"/>
                </a:lnTo>
                <a:lnTo>
                  <a:pt x="25" y="140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2" name="Freeform 239"/>
          <p:cNvSpPr>
            <a:spLocks noEditPoints="1"/>
          </p:cNvSpPr>
          <p:nvPr/>
        </p:nvSpPr>
        <p:spPr bwMode="auto">
          <a:xfrm>
            <a:off x="2036763" y="4462463"/>
            <a:ext cx="66675" cy="109537"/>
          </a:xfrm>
          <a:custGeom>
            <a:avLst/>
            <a:gdLst>
              <a:gd name="T0" fmla="*/ 0 w 144"/>
              <a:gd name="T1" fmla="*/ 2147483647 h 207"/>
              <a:gd name="T2" fmla="*/ 2147483647 w 144"/>
              <a:gd name="T3" fmla="*/ 2147483647 h 207"/>
              <a:gd name="T4" fmla="*/ 2147483647 w 144"/>
              <a:gd name="T5" fmla="*/ 2147483647 h 207"/>
              <a:gd name="T6" fmla="*/ 2147483647 w 144"/>
              <a:gd name="T7" fmla="*/ 2147483647 h 207"/>
              <a:gd name="T8" fmla="*/ 2147483647 w 144"/>
              <a:gd name="T9" fmla="*/ 2147483647 h 207"/>
              <a:gd name="T10" fmla="*/ 2147483647 w 144"/>
              <a:gd name="T11" fmla="*/ 2147483647 h 207"/>
              <a:gd name="T12" fmla="*/ 2147483647 w 144"/>
              <a:gd name="T13" fmla="*/ 2147483647 h 207"/>
              <a:gd name="T14" fmla="*/ 2147483647 w 144"/>
              <a:gd name="T15" fmla="*/ 2147483647 h 207"/>
              <a:gd name="T16" fmla="*/ 2147483647 w 144"/>
              <a:gd name="T17" fmla="*/ 2147483647 h 207"/>
              <a:gd name="T18" fmla="*/ 2147483647 w 144"/>
              <a:gd name="T19" fmla="*/ 2147483647 h 207"/>
              <a:gd name="T20" fmla="*/ 2147483647 w 144"/>
              <a:gd name="T21" fmla="*/ 2147483647 h 207"/>
              <a:gd name="T22" fmla="*/ 2147483647 w 144"/>
              <a:gd name="T23" fmla="*/ 2147483647 h 207"/>
              <a:gd name="T24" fmla="*/ 2147483647 w 144"/>
              <a:gd name="T25" fmla="*/ 2147483647 h 207"/>
              <a:gd name="T26" fmla="*/ 2147483647 w 144"/>
              <a:gd name="T27" fmla="*/ 2147483647 h 207"/>
              <a:gd name="T28" fmla="*/ 2147483647 w 144"/>
              <a:gd name="T29" fmla="*/ 2147483647 h 207"/>
              <a:gd name="T30" fmla="*/ 2147483647 w 144"/>
              <a:gd name="T31" fmla="*/ 2147483647 h 207"/>
              <a:gd name="T32" fmla="*/ 2147483647 w 144"/>
              <a:gd name="T33" fmla="*/ 2147483647 h 207"/>
              <a:gd name="T34" fmla="*/ 2147483647 w 144"/>
              <a:gd name="T35" fmla="*/ 2147483647 h 207"/>
              <a:gd name="T36" fmla="*/ 2147483647 w 144"/>
              <a:gd name="T37" fmla="*/ 2147483647 h 207"/>
              <a:gd name="T38" fmla="*/ 2147483647 w 144"/>
              <a:gd name="T39" fmla="*/ 2147483647 h 207"/>
              <a:gd name="T40" fmla="*/ 2147483647 w 144"/>
              <a:gd name="T41" fmla="*/ 2147483647 h 207"/>
              <a:gd name="T42" fmla="*/ 2147483647 w 144"/>
              <a:gd name="T43" fmla="*/ 2147483647 h 207"/>
              <a:gd name="T44" fmla="*/ 2147483647 w 144"/>
              <a:gd name="T45" fmla="*/ 2147483647 h 207"/>
              <a:gd name="T46" fmla="*/ 2147483647 w 144"/>
              <a:gd name="T47" fmla="*/ 1629966122 h 207"/>
              <a:gd name="T48" fmla="*/ 2147483647 w 144"/>
              <a:gd name="T49" fmla="*/ 444383672 h 207"/>
              <a:gd name="T50" fmla="*/ 2147483647 w 144"/>
              <a:gd name="T51" fmla="*/ 0 h 207"/>
              <a:gd name="T52" fmla="*/ 0 w 144"/>
              <a:gd name="T53" fmla="*/ 0 h 207"/>
              <a:gd name="T54" fmla="*/ 2147483647 w 144"/>
              <a:gd name="T55" fmla="*/ 2147483647 h 207"/>
              <a:gd name="T56" fmla="*/ 2147483647 w 144"/>
              <a:gd name="T57" fmla="*/ 2147483647 h 207"/>
              <a:gd name="T58" fmla="*/ 2147483647 w 144"/>
              <a:gd name="T59" fmla="*/ 2147483647 h 207"/>
              <a:gd name="T60" fmla="*/ 2147483647 w 144"/>
              <a:gd name="T61" fmla="*/ 2147483647 h 207"/>
              <a:gd name="T62" fmla="*/ 2147483647 w 144"/>
              <a:gd name="T63" fmla="*/ 2147483647 h 207"/>
              <a:gd name="T64" fmla="*/ 2147483647 w 144"/>
              <a:gd name="T65" fmla="*/ 2147483647 h 207"/>
              <a:gd name="T66" fmla="*/ 2147483647 w 144"/>
              <a:gd name="T67" fmla="*/ 2147483647 h 207"/>
              <a:gd name="T68" fmla="*/ 2147483647 w 144"/>
              <a:gd name="T69" fmla="*/ 2147483647 h 207"/>
              <a:gd name="T70" fmla="*/ 2147483647 w 144"/>
              <a:gd name="T71" fmla="*/ 2147483647 h 207"/>
              <a:gd name="T72" fmla="*/ 2147483647 w 144"/>
              <a:gd name="T73" fmla="*/ 2147483647 h 207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44" h="207">
                <a:moveTo>
                  <a:pt x="0" y="0"/>
                </a:moveTo>
                <a:lnTo>
                  <a:pt x="0" y="207"/>
                </a:lnTo>
                <a:lnTo>
                  <a:pt x="25" y="207"/>
                </a:lnTo>
                <a:lnTo>
                  <a:pt x="25" y="118"/>
                </a:lnTo>
                <a:lnTo>
                  <a:pt x="66" y="118"/>
                </a:lnTo>
                <a:lnTo>
                  <a:pt x="78" y="118"/>
                </a:lnTo>
                <a:lnTo>
                  <a:pt x="86" y="120"/>
                </a:lnTo>
                <a:lnTo>
                  <a:pt x="93" y="121"/>
                </a:lnTo>
                <a:lnTo>
                  <a:pt x="99" y="123"/>
                </a:lnTo>
                <a:lnTo>
                  <a:pt x="103" y="128"/>
                </a:lnTo>
                <a:lnTo>
                  <a:pt x="105" y="134"/>
                </a:lnTo>
                <a:lnTo>
                  <a:pt x="107" y="142"/>
                </a:lnTo>
                <a:lnTo>
                  <a:pt x="108" y="151"/>
                </a:lnTo>
                <a:lnTo>
                  <a:pt x="109" y="179"/>
                </a:lnTo>
                <a:lnTo>
                  <a:pt x="110" y="187"/>
                </a:lnTo>
                <a:lnTo>
                  <a:pt x="111" y="195"/>
                </a:lnTo>
                <a:lnTo>
                  <a:pt x="112" y="201"/>
                </a:lnTo>
                <a:lnTo>
                  <a:pt x="115" y="207"/>
                </a:lnTo>
                <a:lnTo>
                  <a:pt x="144" y="207"/>
                </a:lnTo>
                <a:lnTo>
                  <a:pt x="144" y="201"/>
                </a:lnTo>
                <a:lnTo>
                  <a:pt x="140" y="198"/>
                </a:lnTo>
                <a:lnTo>
                  <a:pt x="138" y="193"/>
                </a:lnTo>
                <a:lnTo>
                  <a:pt x="137" y="186"/>
                </a:lnTo>
                <a:lnTo>
                  <a:pt x="136" y="177"/>
                </a:lnTo>
                <a:lnTo>
                  <a:pt x="134" y="143"/>
                </a:lnTo>
                <a:lnTo>
                  <a:pt x="132" y="136"/>
                </a:lnTo>
                <a:lnTo>
                  <a:pt x="131" y="129"/>
                </a:lnTo>
                <a:lnTo>
                  <a:pt x="130" y="122"/>
                </a:lnTo>
                <a:lnTo>
                  <a:pt x="128" y="117"/>
                </a:lnTo>
                <a:lnTo>
                  <a:pt x="125" y="113"/>
                </a:lnTo>
                <a:lnTo>
                  <a:pt x="122" y="109"/>
                </a:lnTo>
                <a:lnTo>
                  <a:pt x="118" y="107"/>
                </a:lnTo>
                <a:lnTo>
                  <a:pt x="112" y="104"/>
                </a:lnTo>
                <a:lnTo>
                  <a:pt x="118" y="101"/>
                </a:lnTo>
                <a:lnTo>
                  <a:pt x="123" y="96"/>
                </a:lnTo>
                <a:lnTo>
                  <a:pt x="127" y="92"/>
                </a:lnTo>
                <a:lnTo>
                  <a:pt x="131" y="86"/>
                </a:lnTo>
                <a:lnTo>
                  <a:pt x="134" y="80"/>
                </a:lnTo>
                <a:lnTo>
                  <a:pt x="136" y="73"/>
                </a:lnTo>
                <a:lnTo>
                  <a:pt x="138" y="65"/>
                </a:lnTo>
                <a:lnTo>
                  <a:pt x="138" y="57"/>
                </a:lnTo>
                <a:lnTo>
                  <a:pt x="138" y="49"/>
                </a:lnTo>
                <a:lnTo>
                  <a:pt x="137" y="40"/>
                </a:lnTo>
                <a:lnTo>
                  <a:pt x="135" y="33"/>
                </a:lnTo>
                <a:lnTo>
                  <a:pt x="131" y="26"/>
                </a:lnTo>
                <a:lnTo>
                  <a:pt x="128" y="21"/>
                </a:lnTo>
                <a:lnTo>
                  <a:pt x="124" y="16"/>
                </a:lnTo>
                <a:lnTo>
                  <a:pt x="119" y="11"/>
                </a:lnTo>
                <a:lnTo>
                  <a:pt x="114" y="7"/>
                </a:lnTo>
                <a:lnTo>
                  <a:pt x="104" y="3"/>
                </a:lnTo>
                <a:lnTo>
                  <a:pt x="95" y="1"/>
                </a:lnTo>
                <a:lnTo>
                  <a:pt x="84" y="0"/>
                </a:lnTo>
                <a:lnTo>
                  <a:pt x="72" y="0"/>
                </a:lnTo>
                <a:lnTo>
                  <a:pt x="0" y="0"/>
                </a:lnTo>
                <a:close/>
                <a:moveTo>
                  <a:pt x="25" y="24"/>
                </a:moveTo>
                <a:lnTo>
                  <a:pt x="68" y="24"/>
                </a:lnTo>
                <a:lnTo>
                  <a:pt x="79" y="24"/>
                </a:lnTo>
                <a:lnTo>
                  <a:pt x="87" y="25"/>
                </a:lnTo>
                <a:lnTo>
                  <a:pt x="95" y="28"/>
                </a:lnTo>
                <a:lnTo>
                  <a:pt x="101" y="30"/>
                </a:lnTo>
                <a:lnTo>
                  <a:pt x="105" y="35"/>
                </a:lnTo>
                <a:lnTo>
                  <a:pt x="108" y="40"/>
                </a:lnTo>
                <a:lnTo>
                  <a:pt x="110" y="49"/>
                </a:lnTo>
                <a:lnTo>
                  <a:pt x="111" y="58"/>
                </a:lnTo>
                <a:lnTo>
                  <a:pt x="110" y="67"/>
                </a:lnTo>
                <a:lnTo>
                  <a:pt x="109" y="75"/>
                </a:lnTo>
                <a:lnTo>
                  <a:pt x="105" y="81"/>
                </a:lnTo>
                <a:lnTo>
                  <a:pt x="101" y="86"/>
                </a:lnTo>
                <a:lnTo>
                  <a:pt x="95" y="89"/>
                </a:lnTo>
                <a:lnTo>
                  <a:pt x="87" y="92"/>
                </a:lnTo>
                <a:lnTo>
                  <a:pt x="79" y="94"/>
                </a:lnTo>
                <a:lnTo>
                  <a:pt x="68" y="94"/>
                </a:lnTo>
                <a:lnTo>
                  <a:pt x="25" y="94"/>
                </a:lnTo>
                <a:lnTo>
                  <a:pt x="25" y="24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3" name="Freeform 240"/>
          <p:cNvSpPr>
            <a:spLocks noEditPoints="1"/>
          </p:cNvSpPr>
          <p:nvPr/>
        </p:nvSpPr>
        <p:spPr bwMode="auto">
          <a:xfrm>
            <a:off x="2112963" y="4489450"/>
            <a:ext cx="61912" cy="84138"/>
          </a:xfrm>
          <a:custGeom>
            <a:avLst/>
            <a:gdLst>
              <a:gd name="T0" fmla="*/ 105649756 w 131"/>
              <a:gd name="T1" fmla="*/ 2147483647 h 158"/>
              <a:gd name="T2" fmla="*/ 1055603381 w 131"/>
              <a:gd name="T3" fmla="*/ 2147483647 h 158"/>
              <a:gd name="T4" fmla="*/ 2147483647 w 131"/>
              <a:gd name="T5" fmla="*/ 2147483647 h 158"/>
              <a:gd name="T6" fmla="*/ 2147483647 w 131"/>
              <a:gd name="T7" fmla="*/ 2147483647 h 158"/>
              <a:gd name="T8" fmla="*/ 2147483647 w 131"/>
              <a:gd name="T9" fmla="*/ 2147483647 h 158"/>
              <a:gd name="T10" fmla="*/ 2147483647 w 131"/>
              <a:gd name="T11" fmla="*/ 2147483647 h 158"/>
              <a:gd name="T12" fmla="*/ 2147483647 w 131"/>
              <a:gd name="T13" fmla="*/ 2147483647 h 158"/>
              <a:gd name="T14" fmla="*/ 2147483647 w 131"/>
              <a:gd name="T15" fmla="*/ 2147483647 h 158"/>
              <a:gd name="T16" fmla="*/ 2147483647 w 131"/>
              <a:gd name="T17" fmla="*/ 2147483647 h 158"/>
              <a:gd name="T18" fmla="*/ 2147483647 w 131"/>
              <a:gd name="T19" fmla="*/ 2147483647 h 158"/>
              <a:gd name="T20" fmla="*/ 2147483647 w 131"/>
              <a:gd name="T21" fmla="*/ 1812053480 h 158"/>
              <a:gd name="T22" fmla="*/ 2147483647 w 131"/>
              <a:gd name="T23" fmla="*/ 151146462 h 158"/>
              <a:gd name="T24" fmla="*/ 2147483647 w 131"/>
              <a:gd name="T25" fmla="*/ 151146462 h 158"/>
              <a:gd name="T26" fmla="*/ 2147483647 w 131"/>
              <a:gd name="T27" fmla="*/ 1812053480 h 158"/>
              <a:gd name="T28" fmla="*/ 1055603381 w 131"/>
              <a:gd name="T29" fmla="*/ 2147483647 h 158"/>
              <a:gd name="T30" fmla="*/ 105649756 w 131"/>
              <a:gd name="T31" fmla="*/ 2147483647 h 158"/>
              <a:gd name="T32" fmla="*/ 2147483647 w 131"/>
              <a:gd name="T33" fmla="*/ 2147483647 h 158"/>
              <a:gd name="T34" fmla="*/ 2147483647 w 131"/>
              <a:gd name="T35" fmla="*/ 2147483647 h 158"/>
              <a:gd name="T36" fmla="*/ 2147483647 w 131"/>
              <a:gd name="T37" fmla="*/ 2147483647 h 158"/>
              <a:gd name="T38" fmla="*/ 2147483647 w 131"/>
              <a:gd name="T39" fmla="*/ 2147483647 h 158"/>
              <a:gd name="T40" fmla="*/ 2147483647 w 131"/>
              <a:gd name="T41" fmla="*/ 2147483647 h 158"/>
              <a:gd name="T42" fmla="*/ 2147483647 w 131"/>
              <a:gd name="T43" fmla="*/ 2147483647 h 158"/>
              <a:gd name="T44" fmla="*/ 2147483647 w 131"/>
              <a:gd name="T45" fmla="*/ 2147483647 h 158"/>
              <a:gd name="T46" fmla="*/ 2147483647 w 131"/>
              <a:gd name="T47" fmla="*/ 2147483647 h 158"/>
              <a:gd name="T48" fmla="*/ 2147483647 w 131"/>
              <a:gd name="T49" fmla="*/ 2147483647 h 158"/>
              <a:gd name="T50" fmla="*/ 2147483647 w 131"/>
              <a:gd name="T51" fmla="*/ 2147483647 h 158"/>
              <a:gd name="T52" fmla="*/ 2147483647 w 131"/>
              <a:gd name="T53" fmla="*/ 2147483647 h 158"/>
              <a:gd name="T54" fmla="*/ 2147483647 w 131"/>
              <a:gd name="T55" fmla="*/ 2147483647 h 158"/>
              <a:gd name="T56" fmla="*/ 2147483647 w 131"/>
              <a:gd name="T57" fmla="*/ 2147483647 h 158"/>
              <a:gd name="T58" fmla="*/ 2147483647 w 131"/>
              <a:gd name="T59" fmla="*/ 2147483647 h 158"/>
              <a:gd name="T60" fmla="*/ 2147483647 w 131"/>
              <a:gd name="T61" fmla="*/ 2147483647 h 158"/>
              <a:gd name="T62" fmla="*/ 2147483647 w 131"/>
              <a:gd name="T63" fmla="*/ 2147483647 h 158"/>
              <a:gd name="T64" fmla="*/ 2147483647 w 13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8">
                <a:moveTo>
                  <a:pt x="0" y="79"/>
                </a:moveTo>
                <a:lnTo>
                  <a:pt x="1" y="97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6" y="147"/>
                </a:lnTo>
                <a:lnTo>
                  <a:pt x="38" y="153"/>
                </a:lnTo>
                <a:lnTo>
                  <a:pt x="51" y="157"/>
                </a:lnTo>
                <a:lnTo>
                  <a:pt x="65" y="158"/>
                </a:lnTo>
                <a:lnTo>
                  <a:pt x="80" y="157"/>
                </a:lnTo>
                <a:lnTo>
                  <a:pt x="93" y="153"/>
                </a:lnTo>
                <a:lnTo>
                  <a:pt x="104" y="147"/>
                </a:lnTo>
                <a:lnTo>
                  <a:pt x="114" y="137"/>
                </a:lnTo>
                <a:lnTo>
                  <a:pt x="121" y="127"/>
                </a:lnTo>
                <a:lnTo>
                  <a:pt x="127" y="113"/>
                </a:lnTo>
                <a:lnTo>
                  <a:pt x="130" y="97"/>
                </a:lnTo>
                <a:lnTo>
                  <a:pt x="131" y="79"/>
                </a:lnTo>
                <a:lnTo>
                  <a:pt x="130" y="62"/>
                </a:lnTo>
                <a:lnTo>
                  <a:pt x="127" y="45"/>
                </a:lnTo>
                <a:lnTo>
                  <a:pt x="121" y="31"/>
                </a:lnTo>
                <a:lnTo>
                  <a:pt x="114" y="21"/>
                </a:lnTo>
                <a:lnTo>
                  <a:pt x="104" y="12"/>
                </a:lnTo>
                <a:lnTo>
                  <a:pt x="93" y="6"/>
                </a:lnTo>
                <a:lnTo>
                  <a:pt x="80" y="1"/>
                </a:lnTo>
                <a:lnTo>
                  <a:pt x="65" y="0"/>
                </a:lnTo>
                <a:lnTo>
                  <a:pt x="51" y="1"/>
                </a:lnTo>
                <a:lnTo>
                  <a:pt x="38" y="6"/>
                </a:lnTo>
                <a:lnTo>
                  <a:pt x="26" y="12"/>
                </a:lnTo>
                <a:lnTo>
                  <a:pt x="17" y="21"/>
                </a:lnTo>
                <a:lnTo>
                  <a:pt x="10" y="31"/>
                </a:lnTo>
                <a:lnTo>
                  <a:pt x="4" y="45"/>
                </a:lnTo>
                <a:lnTo>
                  <a:pt x="1" y="62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4" y="66"/>
                </a:lnTo>
                <a:lnTo>
                  <a:pt x="26" y="55"/>
                </a:lnTo>
                <a:lnTo>
                  <a:pt x="30" y="45"/>
                </a:lnTo>
                <a:lnTo>
                  <a:pt x="34" y="37"/>
                </a:lnTo>
                <a:lnTo>
                  <a:pt x="40" y="30"/>
                </a:lnTo>
                <a:lnTo>
                  <a:pt x="48" y="26"/>
                </a:lnTo>
                <a:lnTo>
                  <a:pt x="56" y="23"/>
                </a:lnTo>
                <a:lnTo>
                  <a:pt x="65" y="22"/>
                </a:lnTo>
                <a:lnTo>
                  <a:pt x="75" y="23"/>
                </a:lnTo>
                <a:lnTo>
                  <a:pt x="83" y="26"/>
                </a:lnTo>
                <a:lnTo>
                  <a:pt x="90" y="30"/>
                </a:lnTo>
                <a:lnTo>
                  <a:pt x="96" y="37"/>
                </a:lnTo>
                <a:lnTo>
                  <a:pt x="100" y="45"/>
                </a:lnTo>
                <a:lnTo>
                  <a:pt x="103" y="55"/>
                </a:lnTo>
                <a:lnTo>
                  <a:pt x="106" y="66"/>
                </a:lnTo>
                <a:lnTo>
                  <a:pt x="107" y="79"/>
                </a:lnTo>
                <a:lnTo>
                  <a:pt x="106" y="92"/>
                </a:lnTo>
                <a:lnTo>
                  <a:pt x="103" y="104"/>
                </a:lnTo>
                <a:lnTo>
                  <a:pt x="100" y="114"/>
                </a:lnTo>
                <a:lnTo>
                  <a:pt x="96" y="121"/>
                </a:lnTo>
                <a:lnTo>
                  <a:pt x="90" y="128"/>
                </a:lnTo>
                <a:lnTo>
                  <a:pt x="83" y="133"/>
                </a:lnTo>
                <a:lnTo>
                  <a:pt x="75" y="135"/>
                </a:lnTo>
                <a:lnTo>
                  <a:pt x="65" y="136"/>
                </a:lnTo>
                <a:lnTo>
                  <a:pt x="56" y="135"/>
                </a:lnTo>
                <a:lnTo>
                  <a:pt x="48" y="133"/>
                </a:lnTo>
                <a:lnTo>
                  <a:pt x="40" y="128"/>
                </a:lnTo>
                <a:lnTo>
                  <a:pt x="34" y="121"/>
                </a:lnTo>
                <a:lnTo>
                  <a:pt x="30" y="114"/>
                </a:lnTo>
                <a:lnTo>
                  <a:pt x="26" y="104"/>
                </a:lnTo>
                <a:lnTo>
                  <a:pt x="24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4" name="Freeform 241"/>
          <p:cNvSpPr>
            <a:spLocks noEditPoints="1"/>
          </p:cNvSpPr>
          <p:nvPr/>
        </p:nvSpPr>
        <p:spPr bwMode="auto">
          <a:xfrm>
            <a:off x="2187575" y="4462463"/>
            <a:ext cx="60325" cy="111125"/>
          </a:xfrm>
          <a:custGeom>
            <a:avLst/>
            <a:gdLst>
              <a:gd name="T0" fmla="*/ 2147483647 w 127"/>
              <a:gd name="T1" fmla="*/ 2147483647 h 210"/>
              <a:gd name="T2" fmla="*/ 2147483647 w 127"/>
              <a:gd name="T3" fmla="*/ 2147483647 h 210"/>
              <a:gd name="T4" fmla="*/ 2147483647 w 127"/>
              <a:gd name="T5" fmla="*/ 2147483647 h 210"/>
              <a:gd name="T6" fmla="*/ 2147483647 w 127"/>
              <a:gd name="T7" fmla="*/ 2147483647 h 210"/>
              <a:gd name="T8" fmla="*/ 2147483647 w 127"/>
              <a:gd name="T9" fmla="*/ 2147483647 h 210"/>
              <a:gd name="T10" fmla="*/ 2147483647 w 127"/>
              <a:gd name="T11" fmla="*/ 2147483647 h 210"/>
              <a:gd name="T12" fmla="*/ 2147483647 w 127"/>
              <a:gd name="T13" fmla="*/ 2147483647 h 210"/>
              <a:gd name="T14" fmla="*/ 2147483647 w 127"/>
              <a:gd name="T15" fmla="*/ 2147483647 h 210"/>
              <a:gd name="T16" fmla="*/ 2147483647 w 127"/>
              <a:gd name="T17" fmla="*/ 2147483647 h 210"/>
              <a:gd name="T18" fmla="*/ 2147483647 w 127"/>
              <a:gd name="T19" fmla="*/ 2147483647 h 210"/>
              <a:gd name="T20" fmla="*/ 2147483647 w 127"/>
              <a:gd name="T21" fmla="*/ 2147483647 h 210"/>
              <a:gd name="T22" fmla="*/ 2147483647 w 127"/>
              <a:gd name="T23" fmla="*/ 2147483647 h 210"/>
              <a:gd name="T24" fmla="*/ 2147483647 w 127"/>
              <a:gd name="T25" fmla="*/ 2147483647 h 210"/>
              <a:gd name="T26" fmla="*/ 2147483647 w 127"/>
              <a:gd name="T27" fmla="*/ 2147483647 h 210"/>
              <a:gd name="T28" fmla="*/ 2147483647 w 127"/>
              <a:gd name="T29" fmla="*/ 2147483647 h 210"/>
              <a:gd name="T30" fmla="*/ 2147483647 w 127"/>
              <a:gd name="T31" fmla="*/ 0 h 210"/>
              <a:gd name="T32" fmla="*/ 0 w 127"/>
              <a:gd name="T33" fmla="*/ 2147483647 h 210"/>
              <a:gd name="T34" fmla="*/ 2147483647 w 127"/>
              <a:gd name="T35" fmla="*/ 2147483647 h 210"/>
              <a:gd name="T36" fmla="*/ 2147483647 w 127"/>
              <a:gd name="T37" fmla="*/ 2147483647 h 210"/>
              <a:gd name="T38" fmla="*/ 2147483647 w 127"/>
              <a:gd name="T39" fmla="*/ 2147483647 h 210"/>
              <a:gd name="T40" fmla="*/ 2147483647 w 127"/>
              <a:gd name="T41" fmla="*/ 2147483647 h 210"/>
              <a:gd name="T42" fmla="*/ 2147483647 w 127"/>
              <a:gd name="T43" fmla="*/ 2147483647 h 210"/>
              <a:gd name="T44" fmla="*/ 2147483647 w 127"/>
              <a:gd name="T45" fmla="*/ 2147483647 h 210"/>
              <a:gd name="T46" fmla="*/ 2147483647 w 127"/>
              <a:gd name="T47" fmla="*/ 2147483647 h 210"/>
              <a:gd name="T48" fmla="*/ 2147483647 w 127"/>
              <a:gd name="T49" fmla="*/ 2147483647 h 210"/>
              <a:gd name="T50" fmla="*/ 2147483647 w 127"/>
              <a:gd name="T51" fmla="*/ 2147483647 h 210"/>
              <a:gd name="T52" fmla="*/ 2147483647 w 127"/>
              <a:gd name="T53" fmla="*/ 2147483647 h 210"/>
              <a:gd name="T54" fmla="*/ 2147483647 w 127"/>
              <a:gd name="T55" fmla="*/ 2147483647 h 210"/>
              <a:gd name="T56" fmla="*/ 2147483647 w 127"/>
              <a:gd name="T57" fmla="*/ 2147483647 h 210"/>
              <a:gd name="T58" fmla="*/ 2147483647 w 127"/>
              <a:gd name="T59" fmla="*/ 2147483647 h 210"/>
              <a:gd name="T60" fmla="*/ 2147483647 w 127"/>
              <a:gd name="T61" fmla="*/ 2147483647 h 210"/>
              <a:gd name="T62" fmla="*/ 2147483647 w 127"/>
              <a:gd name="T63" fmla="*/ 2147483647 h 210"/>
              <a:gd name="T64" fmla="*/ 2147483647 w 127"/>
              <a:gd name="T65" fmla="*/ 2147483647 h 210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7" h="210">
                <a:moveTo>
                  <a:pt x="0" y="207"/>
                </a:moveTo>
                <a:lnTo>
                  <a:pt x="23" y="207"/>
                </a:lnTo>
                <a:lnTo>
                  <a:pt x="23" y="187"/>
                </a:lnTo>
                <a:lnTo>
                  <a:pt x="32" y="198"/>
                </a:lnTo>
                <a:lnTo>
                  <a:pt x="42" y="205"/>
                </a:lnTo>
                <a:lnTo>
                  <a:pt x="54" y="209"/>
                </a:lnTo>
                <a:lnTo>
                  <a:pt x="68" y="210"/>
                </a:lnTo>
                <a:lnTo>
                  <a:pt x="80" y="209"/>
                </a:lnTo>
                <a:lnTo>
                  <a:pt x="92" y="205"/>
                </a:lnTo>
                <a:lnTo>
                  <a:pt x="102" y="199"/>
                </a:lnTo>
                <a:lnTo>
                  <a:pt x="110" y="189"/>
                </a:lnTo>
                <a:lnTo>
                  <a:pt x="117" y="178"/>
                </a:lnTo>
                <a:lnTo>
                  <a:pt x="123" y="165"/>
                </a:lnTo>
                <a:lnTo>
                  <a:pt x="126" y="149"/>
                </a:lnTo>
                <a:lnTo>
                  <a:pt x="127" y="131"/>
                </a:lnTo>
                <a:lnTo>
                  <a:pt x="126" y="114"/>
                </a:lnTo>
                <a:lnTo>
                  <a:pt x="123" y="99"/>
                </a:lnTo>
                <a:lnTo>
                  <a:pt x="117" y="85"/>
                </a:lnTo>
                <a:lnTo>
                  <a:pt x="110" y="73"/>
                </a:lnTo>
                <a:lnTo>
                  <a:pt x="102" y="64"/>
                </a:lnTo>
                <a:lnTo>
                  <a:pt x="91" y="58"/>
                </a:lnTo>
                <a:lnTo>
                  <a:pt x="79" y="53"/>
                </a:lnTo>
                <a:lnTo>
                  <a:pt x="67" y="52"/>
                </a:lnTo>
                <a:lnTo>
                  <a:pt x="60" y="52"/>
                </a:lnTo>
                <a:lnTo>
                  <a:pt x="54" y="53"/>
                </a:lnTo>
                <a:lnTo>
                  <a:pt x="48" y="56"/>
                </a:lnTo>
                <a:lnTo>
                  <a:pt x="42" y="59"/>
                </a:lnTo>
                <a:lnTo>
                  <a:pt x="37" y="62"/>
                </a:lnTo>
                <a:lnTo>
                  <a:pt x="32" y="67"/>
                </a:lnTo>
                <a:lnTo>
                  <a:pt x="28" y="72"/>
                </a:lnTo>
                <a:lnTo>
                  <a:pt x="23" y="79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2" y="131"/>
                </a:moveTo>
                <a:lnTo>
                  <a:pt x="23" y="117"/>
                </a:lnTo>
                <a:lnTo>
                  <a:pt x="25" y="107"/>
                </a:lnTo>
                <a:lnTo>
                  <a:pt x="28" y="97"/>
                </a:lnTo>
                <a:lnTo>
                  <a:pt x="33" y="89"/>
                </a:lnTo>
                <a:lnTo>
                  <a:pt x="38" y="83"/>
                </a:lnTo>
                <a:lnTo>
                  <a:pt x="45" y="79"/>
                </a:lnTo>
                <a:lnTo>
                  <a:pt x="53" y="76"/>
                </a:lnTo>
                <a:lnTo>
                  <a:pt x="63" y="75"/>
                </a:lnTo>
                <a:lnTo>
                  <a:pt x="71" y="76"/>
                </a:lnTo>
                <a:lnTo>
                  <a:pt x="79" y="79"/>
                </a:lnTo>
                <a:lnTo>
                  <a:pt x="86" y="83"/>
                </a:lnTo>
                <a:lnTo>
                  <a:pt x="92" y="90"/>
                </a:lnTo>
                <a:lnTo>
                  <a:pt x="96" y="99"/>
                </a:lnTo>
                <a:lnTo>
                  <a:pt x="99" y="109"/>
                </a:lnTo>
                <a:lnTo>
                  <a:pt x="102" y="121"/>
                </a:lnTo>
                <a:lnTo>
                  <a:pt x="103" y="134"/>
                </a:lnTo>
                <a:lnTo>
                  <a:pt x="102" y="146"/>
                </a:lnTo>
                <a:lnTo>
                  <a:pt x="99" y="157"/>
                </a:lnTo>
                <a:lnTo>
                  <a:pt x="96" y="166"/>
                </a:lnTo>
                <a:lnTo>
                  <a:pt x="92" y="174"/>
                </a:lnTo>
                <a:lnTo>
                  <a:pt x="86" y="180"/>
                </a:lnTo>
                <a:lnTo>
                  <a:pt x="79" y="185"/>
                </a:lnTo>
                <a:lnTo>
                  <a:pt x="71" y="187"/>
                </a:lnTo>
                <a:lnTo>
                  <a:pt x="63" y="188"/>
                </a:lnTo>
                <a:lnTo>
                  <a:pt x="53" y="187"/>
                </a:lnTo>
                <a:lnTo>
                  <a:pt x="46" y="185"/>
                </a:lnTo>
                <a:lnTo>
                  <a:pt x="38" y="180"/>
                </a:lnTo>
                <a:lnTo>
                  <a:pt x="33" y="173"/>
                </a:lnTo>
                <a:lnTo>
                  <a:pt x="29" y="165"/>
                </a:lnTo>
                <a:lnTo>
                  <a:pt x="26" y="156"/>
                </a:lnTo>
                <a:lnTo>
                  <a:pt x="23" y="144"/>
                </a:lnTo>
                <a:lnTo>
                  <a:pt x="22" y="131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5" name="Freeform 242"/>
          <p:cNvSpPr>
            <a:spLocks noEditPoints="1"/>
          </p:cNvSpPr>
          <p:nvPr/>
        </p:nvSpPr>
        <p:spPr bwMode="auto">
          <a:xfrm>
            <a:off x="2255838" y="4489450"/>
            <a:ext cx="58737" cy="84138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53480 h 158"/>
              <a:gd name="T24" fmla="*/ 2147483647 w 123"/>
              <a:gd name="T25" fmla="*/ 151146462 h 158"/>
              <a:gd name="T26" fmla="*/ 2147483647 w 123"/>
              <a:gd name="T27" fmla="*/ 151146462 h 158"/>
              <a:gd name="T28" fmla="*/ 2147483647 w 123"/>
              <a:gd name="T29" fmla="*/ 1812053480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6" name="Freeform 243"/>
          <p:cNvSpPr>
            <a:spLocks/>
          </p:cNvSpPr>
          <p:nvPr/>
        </p:nvSpPr>
        <p:spPr bwMode="auto">
          <a:xfrm>
            <a:off x="2327275" y="4489450"/>
            <a:ext cx="30163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302078677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099906929 w 66"/>
              <a:gd name="T43" fmla="*/ 2147483647 h 155"/>
              <a:gd name="T44" fmla="*/ 2099906929 w 66"/>
              <a:gd name="T45" fmla="*/ 604157886 h 155"/>
              <a:gd name="T46" fmla="*/ 0 w 66"/>
              <a:gd name="T47" fmla="*/ 604157886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3"/>
                </a:lnTo>
                <a:lnTo>
                  <a:pt x="44" y="29"/>
                </a:lnTo>
                <a:lnTo>
                  <a:pt x="52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2"/>
                </a:lnTo>
                <a:lnTo>
                  <a:pt x="42" y="5"/>
                </a:lnTo>
                <a:lnTo>
                  <a:pt x="37" y="7"/>
                </a:lnTo>
                <a:lnTo>
                  <a:pt x="32" y="12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7" name="Freeform 244"/>
          <p:cNvSpPr>
            <a:spLocks/>
          </p:cNvSpPr>
          <p:nvPr/>
        </p:nvSpPr>
        <p:spPr bwMode="auto">
          <a:xfrm>
            <a:off x="2359025" y="4468813"/>
            <a:ext cx="33338" cy="103187"/>
          </a:xfrm>
          <a:custGeom>
            <a:avLst/>
            <a:gdLst>
              <a:gd name="T0" fmla="*/ 2147483647 w 68"/>
              <a:gd name="T1" fmla="*/ 2147483647 h 195"/>
              <a:gd name="T2" fmla="*/ 2147483647 w 68"/>
              <a:gd name="T3" fmla="*/ 2147483647 h 195"/>
              <a:gd name="T4" fmla="*/ 2147483647 w 68"/>
              <a:gd name="T5" fmla="*/ 2147483647 h 195"/>
              <a:gd name="T6" fmla="*/ 2147483647 w 68"/>
              <a:gd name="T7" fmla="*/ 2147483647 h 195"/>
              <a:gd name="T8" fmla="*/ 2147483647 w 68"/>
              <a:gd name="T9" fmla="*/ 2147483647 h 195"/>
              <a:gd name="T10" fmla="*/ 2147483647 w 68"/>
              <a:gd name="T11" fmla="*/ 0 h 195"/>
              <a:gd name="T12" fmla="*/ 2147483647 w 68"/>
              <a:gd name="T13" fmla="*/ 0 h 195"/>
              <a:gd name="T14" fmla="*/ 2147483647 w 68"/>
              <a:gd name="T15" fmla="*/ 2147483647 h 195"/>
              <a:gd name="T16" fmla="*/ 0 w 68"/>
              <a:gd name="T17" fmla="*/ 2147483647 h 195"/>
              <a:gd name="T18" fmla="*/ 0 w 68"/>
              <a:gd name="T19" fmla="*/ 2147483647 h 195"/>
              <a:gd name="T20" fmla="*/ 2147483647 w 68"/>
              <a:gd name="T21" fmla="*/ 2147483647 h 195"/>
              <a:gd name="T22" fmla="*/ 2147483647 w 68"/>
              <a:gd name="T23" fmla="*/ 2147483647 h 195"/>
              <a:gd name="T24" fmla="*/ 2147483647 w 68"/>
              <a:gd name="T25" fmla="*/ 2147483647 h 195"/>
              <a:gd name="T26" fmla="*/ 2147483647 w 68"/>
              <a:gd name="T27" fmla="*/ 2147483647 h 195"/>
              <a:gd name="T28" fmla="*/ 2147483647 w 68"/>
              <a:gd name="T29" fmla="*/ 2147483647 h 195"/>
              <a:gd name="T30" fmla="*/ 2147483647 w 68"/>
              <a:gd name="T31" fmla="*/ 2147483647 h 195"/>
              <a:gd name="T32" fmla="*/ 2147483647 w 68"/>
              <a:gd name="T33" fmla="*/ 2147483647 h 195"/>
              <a:gd name="T34" fmla="*/ 2147483647 w 68"/>
              <a:gd name="T35" fmla="*/ 2147483647 h 195"/>
              <a:gd name="T36" fmla="*/ 2147483647 w 68"/>
              <a:gd name="T37" fmla="*/ 2147483647 h 195"/>
              <a:gd name="T38" fmla="*/ 2147483647 w 68"/>
              <a:gd name="T39" fmla="*/ 2147483647 h 195"/>
              <a:gd name="T40" fmla="*/ 2147483647 w 68"/>
              <a:gd name="T41" fmla="*/ 2147483647 h 195"/>
              <a:gd name="T42" fmla="*/ 2147483647 w 68"/>
              <a:gd name="T43" fmla="*/ 2147483647 h 195"/>
              <a:gd name="T44" fmla="*/ 2147483647 w 68"/>
              <a:gd name="T45" fmla="*/ 2147483647 h 195"/>
              <a:gd name="T46" fmla="*/ 2147483647 w 68"/>
              <a:gd name="T47" fmla="*/ 2147483647 h 195"/>
              <a:gd name="T48" fmla="*/ 2147483647 w 68"/>
              <a:gd name="T49" fmla="*/ 2147483647 h 195"/>
              <a:gd name="T50" fmla="*/ 2147483647 w 68"/>
              <a:gd name="T51" fmla="*/ 2147483647 h 195"/>
              <a:gd name="T52" fmla="*/ 2147483647 w 68"/>
              <a:gd name="T53" fmla="*/ 2147483647 h 195"/>
              <a:gd name="T54" fmla="*/ 2147483647 w 68"/>
              <a:gd name="T55" fmla="*/ 2147483647 h 195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8" h="195">
                <a:moveTo>
                  <a:pt x="43" y="154"/>
                </a:moveTo>
                <a:lnTo>
                  <a:pt x="43" y="61"/>
                </a:lnTo>
                <a:lnTo>
                  <a:pt x="68" y="61"/>
                </a:lnTo>
                <a:lnTo>
                  <a:pt x="68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1"/>
                </a:lnTo>
                <a:lnTo>
                  <a:pt x="20" y="61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3" y="184"/>
                </a:lnTo>
                <a:lnTo>
                  <a:pt x="27" y="188"/>
                </a:lnTo>
                <a:lnTo>
                  <a:pt x="31" y="192"/>
                </a:lnTo>
                <a:lnTo>
                  <a:pt x="36" y="194"/>
                </a:lnTo>
                <a:lnTo>
                  <a:pt x="42" y="195"/>
                </a:lnTo>
                <a:lnTo>
                  <a:pt x="50" y="195"/>
                </a:lnTo>
                <a:lnTo>
                  <a:pt x="58" y="194"/>
                </a:lnTo>
                <a:lnTo>
                  <a:pt x="68" y="193"/>
                </a:lnTo>
                <a:lnTo>
                  <a:pt x="68" y="171"/>
                </a:lnTo>
                <a:lnTo>
                  <a:pt x="56" y="172"/>
                </a:lnTo>
                <a:lnTo>
                  <a:pt x="50" y="171"/>
                </a:lnTo>
                <a:lnTo>
                  <a:pt x="46" y="168"/>
                </a:lnTo>
                <a:lnTo>
                  <a:pt x="43" y="163"/>
                </a:lnTo>
                <a:lnTo>
                  <a:pt x="43" y="154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8" name="Freeform 245"/>
          <p:cNvSpPr>
            <a:spLocks noEditPoints="1"/>
          </p:cNvSpPr>
          <p:nvPr/>
        </p:nvSpPr>
        <p:spPr bwMode="auto">
          <a:xfrm>
            <a:off x="2435225" y="4462463"/>
            <a:ext cx="73025" cy="109537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481838232 h 207"/>
              <a:gd name="T58" fmla="*/ 2147483647 w 153"/>
              <a:gd name="T59" fmla="*/ 1037174632 h 207"/>
              <a:gd name="T60" fmla="*/ 2147483647 w 153"/>
              <a:gd name="T61" fmla="*/ 444383672 h 207"/>
              <a:gd name="T62" fmla="*/ 2147483647 w 153"/>
              <a:gd name="T63" fmla="*/ 14812789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1" y="207"/>
                </a:lnTo>
                <a:lnTo>
                  <a:pt x="81" y="207"/>
                </a:lnTo>
                <a:lnTo>
                  <a:pt x="89" y="205"/>
                </a:lnTo>
                <a:lnTo>
                  <a:pt x="98" y="203"/>
                </a:lnTo>
                <a:lnTo>
                  <a:pt x="106" y="200"/>
                </a:lnTo>
                <a:lnTo>
                  <a:pt x="113" y="196"/>
                </a:lnTo>
                <a:lnTo>
                  <a:pt x="120" y="191"/>
                </a:lnTo>
                <a:lnTo>
                  <a:pt x="126" y="186"/>
                </a:lnTo>
                <a:lnTo>
                  <a:pt x="131" y="179"/>
                </a:lnTo>
                <a:lnTo>
                  <a:pt x="137" y="172"/>
                </a:lnTo>
                <a:lnTo>
                  <a:pt x="141" y="164"/>
                </a:lnTo>
                <a:lnTo>
                  <a:pt x="145" y="156"/>
                </a:lnTo>
                <a:lnTo>
                  <a:pt x="148" y="145"/>
                </a:lnTo>
                <a:lnTo>
                  <a:pt x="150" y="136"/>
                </a:lnTo>
                <a:lnTo>
                  <a:pt x="152" y="124"/>
                </a:lnTo>
                <a:lnTo>
                  <a:pt x="153" y="113"/>
                </a:lnTo>
                <a:lnTo>
                  <a:pt x="153" y="100"/>
                </a:lnTo>
                <a:lnTo>
                  <a:pt x="153" y="88"/>
                </a:lnTo>
                <a:lnTo>
                  <a:pt x="152" y="78"/>
                </a:lnTo>
                <a:lnTo>
                  <a:pt x="150" y="67"/>
                </a:lnTo>
                <a:lnTo>
                  <a:pt x="148" y="57"/>
                </a:lnTo>
                <a:lnTo>
                  <a:pt x="145" y="49"/>
                </a:lnTo>
                <a:lnTo>
                  <a:pt x="142" y="39"/>
                </a:lnTo>
                <a:lnTo>
                  <a:pt x="138" y="32"/>
                </a:lnTo>
                <a:lnTo>
                  <a:pt x="132" y="25"/>
                </a:lnTo>
                <a:lnTo>
                  <a:pt x="127" y="19"/>
                </a:lnTo>
                <a:lnTo>
                  <a:pt x="121" y="15"/>
                </a:lnTo>
                <a:lnTo>
                  <a:pt x="114" y="10"/>
                </a:lnTo>
                <a:lnTo>
                  <a:pt x="107" y="7"/>
                </a:lnTo>
                <a:lnTo>
                  <a:pt x="100" y="3"/>
                </a:lnTo>
                <a:lnTo>
                  <a:pt x="91" y="1"/>
                </a:lnTo>
                <a:lnTo>
                  <a:pt x="82" y="0"/>
                </a:lnTo>
                <a:lnTo>
                  <a:pt x="7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70" y="24"/>
                </a:moveTo>
                <a:lnTo>
                  <a:pt x="83" y="25"/>
                </a:lnTo>
                <a:lnTo>
                  <a:pt x="94" y="29"/>
                </a:lnTo>
                <a:lnTo>
                  <a:pt x="104" y="36"/>
                </a:lnTo>
                <a:lnTo>
                  <a:pt x="112" y="44"/>
                </a:lnTo>
                <a:lnTo>
                  <a:pt x="119" y="56"/>
                </a:lnTo>
                <a:lnTo>
                  <a:pt x="123" y="68"/>
                </a:lnTo>
                <a:lnTo>
                  <a:pt x="126" y="83"/>
                </a:lnTo>
                <a:lnTo>
                  <a:pt x="127" y="102"/>
                </a:lnTo>
                <a:lnTo>
                  <a:pt x="126" y="121"/>
                </a:lnTo>
                <a:lnTo>
                  <a:pt x="124" y="136"/>
                </a:lnTo>
                <a:lnTo>
                  <a:pt x="119" y="150"/>
                </a:lnTo>
                <a:lnTo>
                  <a:pt x="112" y="161"/>
                </a:lnTo>
                <a:lnTo>
                  <a:pt x="105" y="170"/>
                </a:lnTo>
                <a:lnTo>
                  <a:pt x="94" y="177"/>
                </a:lnTo>
                <a:lnTo>
                  <a:pt x="83" y="180"/>
                </a:lnTo>
                <a:lnTo>
                  <a:pt x="70" y="181"/>
                </a:lnTo>
                <a:lnTo>
                  <a:pt x="26" y="181"/>
                </a:lnTo>
                <a:lnTo>
                  <a:pt x="26" y="24"/>
                </a:lnTo>
                <a:lnTo>
                  <a:pt x="70" y="24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09" name="Freeform 246"/>
          <p:cNvSpPr>
            <a:spLocks/>
          </p:cNvSpPr>
          <p:nvPr/>
        </p:nvSpPr>
        <p:spPr bwMode="auto">
          <a:xfrm>
            <a:off x="1357313" y="4659313"/>
            <a:ext cx="33337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2147483647 w 67"/>
              <a:gd name="T19" fmla="*/ 2147483647 h 199"/>
              <a:gd name="T20" fmla="*/ 1354967438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2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4" y="18"/>
                </a:lnTo>
                <a:lnTo>
                  <a:pt x="40" y="24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8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0" name="Freeform 247"/>
          <p:cNvSpPr>
            <a:spLocks noEditPoints="1"/>
          </p:cNvSpPr>
          <p:nvPr/>
        </p:nvSpPr>
        <p:spPr bwMode="auto">
          <a:xfrm>
            <a:off x="1416050" y="4659313"/>
            <a:ext cx="61913" cy="107950"/>
          </a:xfrm>
          <a:custGeom>
            <a:avLst/>
            <a:gdLst>
              <a:gd name="T0" fmla="*/ 347696583 w 127"/>
              <a:gd name="T1" fmla="*/ 2147483647 h 204"/>
              <a:gd name="T2" fmla="*/ 1158593082 w 127"/>
              <a:gd name="T3" fmla="*/ 2147483647 h 204"/>
              <a:gd name="T4" fmla="*/ 2147483647 w 127"/>
              <a:gd name="T5" fmla="*/ 2147483647 h 204"/>
              <a:gd name="T6" fmla="*/ 2147483647 w 127"/>
              <a:gd name="T7" fmla="*/ 2147483647 h 204"/>
              <a:gd name="T8" fmla="*/ 2147483647 w 127"/>
              <a:gd name="T9" fmla="*/ 2147483647 h 204"/>
              <a:gd name="T10" fmla="*/ 2147483647 w 127"/>
              <a:gd name="T11" fmla="*/ 2147483647 h 204"/>
              <a:gd name="T12" fmla="*/ 2147483647 w 127"/>
              <a:gd name="T13" fmla="*/ 2147483647 h 204"/>
              <a:gd name="T14" fmla="*/ 2147483647 w 127"/>
              <a:gd name="T15" fmla="*/ 2147483647 h 204"/>
              <a:gd name="T16" fmla="*/ 2147483647 w 127"/>
              <a:gd name="T17" fmla="*/ 2147483647 h 204"/>
              <a:gd name="T18" fmla="*/ 2147483647 w 127"/>
              <a:gd name="T19" fmla="*/ 2147483647 h 204"/>
              <a:gd name="T20" fmla="*/ 2147483647 w 127"/>
              <a:gd name="T21" fmla="*/ 2147483647 h 204"/>
              <a:gd name="T22" fmla="*/ 2147483647 w 127"/>
              <a:gd name="T23" fmla="*/ 2147483647 h 204"/>
              <a:gd name="T24" fmla="*/ 2147483647 w 127"/>
              <a:gd name="T25" fmla="*/ 2147483647 h 204"/>
              <a:gd name="T26" fmla="*/ 2147483647 w 127"/>
              <a:gd name="T27" fmla="*/ 2147483647 h 204"/>
              <a:gd name="T28" fmla="*/ 2147483647 w 127"/>
              <a:gd name="T29" fmla="*/ 2147483647 h 204"/>
              <a:gd name="T30" fmla="*/ 2147483647 w 127"/>
              <a:gd name="T31" fmla="*/ 2147483647 h 204"/>
              <a:gd name="T32" fmla="*/ 2147483647 w 127"/>
              <a:gd name="T33" fmla="*/ 2147483647 h 204"/>
              <a:gd name="T34" fmla="*/ 2147483647 w 127"/>
              <a:gd name="T35" fmla="*/ 1481851875 h 204"/>
              <a:gd name="T36" fmla="*/ 2147483647 w 127"/>
              <a:gd name="T37" fmla="*/ 592796842 h 204"/>
              <a:gd name="T38" fmla="*/ 2147483647 w 127"/>
              <a:gd name="T39" fmla="*/ 0 h 204"/>
              <a:gd name="T40" fmla="*/ 2147483647 w 127"/>
              <a:gd name="T41" fmla="*/ 148129096 h 204"/>
              <a:gd name="T42" fmla="*/ 2147483647 w 127"/>
              <a:gd name="T43" fmla="*/ 1629980971 h 204"/>
              <a:gd name="T44" fmla="*/ 1042852334 w 127"/>
              <a:gd name="T45" fmla="*/ 2147483647 h 204"/>
              <a:gd name="T46" fmla="*/ 115978162 w 127"/>
              <a:gd name="T47" fmla="*/ 2147483647 h 204"/>
              <a:gd name="T48" fmla="*/ 115978162 w 127"/>
              <a:gd name="T49" fmla="*/ 2147483647 h 204"/>
              <a:gd name="T50" fmla="*/ 1042852334 w 127"/>
              <a:gd name="T51" fmla="*/ 2147483647 h 204"/>
              <a:gd name="T52" fmla="*/ 2147483647 w 127"/>
              <a:gd name="T53" fmla="*/ 2147483647 h 204"/>
              <a:gd name="T54" fmla="*/ 2147483647 w 127"/>
              <a:gd name="T55" fmla="*/ 2147483647 h 204"/>
              <a:gd name="T56" fmla="*/ 2147483647 w 127"/>
              <a:gd name="T57" fmla="*/ 2147483647 h 204"/>
              <a:gd name="T58" fmla="*/ 2147483647 w 127"/>
              <a:gd name="T59" fmla="*/ 2147483647 h 204"/>
              <a:gd name="T60" fmla="*/ 2147483647 w 127"/>
              <a:gd name="T61" fmla="*/ 2147483647 h 204"/>
              <a:gd name="T62" fmla="*/ 2147483647 w 127"/>
              <a:gd name="T63" fmla="*/ 2147483647 h 204"/>
              <a:gd name="T64" fmla="*/ 2147483647 w 127"/>
              <a:gd name="T65" fmla="*/ 2147483647 h 204"/>
              <a:gd name="T66" fmla="*/ 2147483647 w 127"/>
              <a:gd name="T67" fmla="*/ 2147483647 h 204"/>
              <a:gd name="T68" fmla="*/ 2147483647 w 127"/>
              <a:gd name="T69" fmla="*/ 2147483647 h 204"/>
              <a:gd name="T70" fmla="*/ 2147483647 w 127"/>
              <a:gd name="T71" fmla="*/ 2147483647 h 204"/>
              <a:gd name="T72" fmla="*/ 2147483647 w 127"/>
              <a:gd name="T73" fmla="*/ 2147483647 h 204"/>
              <a:gd name="T74" fmla="*/ 2147483647 w 127"/>
              <a:gd name="T75" fmla="*/ 2147483647 h 204"/>
              <a:gd name="T76" fmla="*/ 231718421 w 127"/>
              <a:gd name="T77" fmla="*/ 2147483647 h 204"/>
              <a:gd name="T78" fmla="*/ 2147483647 w 127"/>
              <a:gd name="T79" fmla="*/ 2147483647 h 204"/>
              <a:gd name="T80" fmla="*/ 2147483647 w 127"/>
              <a:gd name="T81" fmla="*/ 2147483647 h 204"/>
              <a:gd name="T82" fmla="*/ 2147483647 w 127"/>
              <a:gd name="T83" fmla="*/ 2147483647 h 204"/>
              <a:gd name="T84" fmla="*/ 2147483647 w 127"/>
              <a:gd name="T85" fmla="*/ 2147483647 h 204"/>
              <a:gd name="T86" fmla="*/ 2147483647 w 127"/>
              <a:gd name="T87" fmla="*/ 2147483647 h 204"/>
              <a:gd name="T88" fmla="*/ 2147483647 w 127"/>
              <a:gd name="T89" fmla="*/ 2147483647 h 204"/>
              <a:gd name="T90" fmla="*/ 2147483647 w 127"/>
              <a:gd name="T91" fmla="*/ 2147483647 h 204"/>
              <a:gd name="T92" fmla="*/ 2147483647 w 127"/>
              <a:gd name="T93" fmla="*/ 2147483647 h 204"/>
              <a:gd name="T94" fmla="*/ 2147483647 w 127"/>
              <a:gd name="T95" fmla="*/ 2147483647 h 204"/>
              <a:gd name="T96" fmla="*/ 2147483647 w 127"/>
              <a:gd name="T97" fmla="*/ 2147483647 h 204"/>
              <a:gd name="T98" fmla="*/ 2147483647 w 127"/>
              <a:gd name="T99" fmla="*/ 2147483647 h 204"/>
              <a:gd name="T100" fmla="*/ 2147483647 w 127"/>
              <a:gd name="T101" fmla="*/ 2147483647 h 204"/>
              <a:gd name="T102" fmla="*/ 2147483647 w 127"/>
              <a:gd name="T103" fmla="*/ 2147483647 h 204"/>
              <a:gd name="T104" fmla="*/ 2147483647 w 127"/>
              <a:gd name="T105" fmla="*/ 2147483647 h 204"/>
              <a:gd name="T106" fmla="*/ 2147483647 w 127"/>
              <a:gd name="T107" fmla="*/ 2147483647 h 204"/>
              <a:gd name="T108" fmla="*/ 2147483647 w 127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7" h="204">
                <a:moveTo>
                  <a:pt x="2" y="152"/>
                </a:moveTo>
                <a:lnTo>
                  <a:pt x="3" y="163"/>
                </a:lnTo>
                <a:lnTo>
                  <a:pt x="5" y="173"/>
                </a:lnTo>
                <a:lnTo>
                  <a:pt x="10" y="182"/>
                </a:lnTo>
                <a:lnTo>
                  <a:pt x="16" y="190"/>
                </a:lnTo>
                <a:lnTo>
                  <a:pt x="25" y="196"/>
                </a:lnTo>
                <a:lnTo>
                  <a:pt x="34" y="201"/>
                </a:lnTo>
                <a:lnTo>
                  <a:pt x="45" y="203"/>
                </a:lnTo>
                <a:lnTo>
                  <a:pt x="58" y="204"/>
                </a:lnTo>
                <a:lnTo>
                  <a:pt x="66" y="204"/>
                </a:lnTo>
                <a:lnTo>
                  <a:pt x="73" y="202"/>
                </a:lnTo>
                <a:lnTo>
                  <a:pt x="81" y="201"/>
                </a:lnTo>
                <a:lnTo>
                  <a:pt x="87" y="197"/>
                </a:lnTo>
                <a:lnTo>
                  <a:pt x="93" y="192"/>
                </a:lnTo>
                <a:lnTo>
                  <a:pt x="99" y="188"/>
                </a:lnTo>
                <a:lnTo>
                  <a:pt x="104" y="182"/>
                </a:lnTo>
                <a:lnTo>
                  <a:pt x="109" y="176"/>
                </a:lnTo>
                <a:lnTo>
                  <a:pt x="113" y="168"/>
                </a:lnTo>
                <a:lnTo>
                  <a:pt x="117" y="160"/>
                </a:lnTo>
                <a:lnTo>
                  <a:pt x="120" y="150"/>
                </a:lnTo>
                <a:lnTo>
                  <a:pt x="123" y="141"/>
                </a:lnTo>
                <a:lnTo>
                  <a:pt x="125" y="131"/>
                </a:lnTo>
                <a:lnTo>
                  <a:pt x="126" y="119"/>
                </a:lnTo>
                <a:lnTo>
                  <a:pt x="127" y="106"/>
                </a:lnTo>
                <a:lnTo>
                  <a:pt x="127" y="93"/>
                </a:lnTo>
                <a:lnTo>
                  <a:pt x="127" y="82"/>
                </a:lnTo>
                <a:lnTo>
                  <a:pt x="126" y="71"/>
                </a:lnTo>
                <a:lnTo>
                  <a:pt x="125" y="62"/>
                </a:lnTo>
                <a:lnTo>
                  <a:pt x="123" y="53"/>
                </a:lnTo>
                <a:lnTo>
                  <a:pt x="121" y="45"/>
                </a:lnTo>
                <a:lnTo>
                  <a:pt x="118" y="38"/>
                </a:lnTo>
                <a:lnTo>
                  <a:pt x="113" y="31"/>
                </a:lnTo>
                <a:lnTo>
                  <a:pt x="110" y="24"/>
                </a:lnTo>
                <a:lnTo>
                  <a:pt x="105" y="19"/>
                </a:lnTo>
                <a:lnTo>
                  <a:pt x="101" y="14"/>
                </a:lnTo>
                <a:lnTo>
                  <a:pt x="96" y="10"/>
                </a:lnTo>
                <a:lnTo>
                  <a:pt x="89" y="6"/>
                </a:lnTo>
                <a:lnTo>
                  <a:pt x="83" y="4"/>
                </a:lnTo>
                <a:lnTo>
                  <a:pt x="77" y="1"/>
                </a:lnTo>
                <a:lnTo>
                  <a:pt x="69" y="0"/>
                </a:lnTo>
                <a:lnTo>
                  <a:pt x="61" y="0"/>
                </a:lnTo>
                <a:lnTo>
                  <a:pt x="48" y="1"/>
                </a:lnTo>
                <a:lnTo>
                  <a:pt x="35" y="5"/>
                </a:lnTo>
                <a:lnTo>
                  <a:pt x="25" y="11"/>
                </a:lnTo>
                <a:lnTo>
                  <a:pt x="16" y="19"/>
                </a:lnTo>
                <a:lnTo>
                  <a:pt x="9" y="29"/>
                </a:lnTo>
                <a:lnTo>
                  <a:pt x="4" y="40"/>
                </a:lnTo>
                <a:lnTo>
                  <a:pt x="1" y="54"/>
                </a:lnTo>
                <a:lnTo>
                  <a:pt x="0" y="68"/>
                </a:lnTo>
                <a:lnTo>
                  <a:pt x="1" y="82"/>
                </a:lnTo>
                <a:lnTo>
                  <a:pt x="4" y="95"/>
                </a:lnTo>
                <a:lnTo>
                  <a:pt x="9" y="106"/>
                </a:lnTo>
                <a:lnTo>
                  <a:pt x="15" y="116"/>
                </a:lnTo>
                <a:lnTo>
                  <a:pt x="24" y="124"/>
                </a:lnTo>
                <a:lnTo>
                  <a:pt x="34" y="130"/>
                </a:lnTo>
                <a:lnTo>
                  <a:pt x="45" y="133"/>
                </a:lnTo>
                <a:lnTo>
                  <a:pt x="58" y="134"/>
                </a:lnTo>
                <a:lnTo>
                  <a:pt x="70" y="133"/>
                </a:lnTo>
                <a:lnTo>
                  <a:pt x="82" y="128"/>
                </a:lnTo>
                <a:lnTo>
                  <a:pt x="92" y="121"/>
                </a:lnTo>
                <a:lnTo>
                  <a:pt x="101" y="112"/>
                </a:lnTo>
                <a:lnTo>
                  <a:pt x="100" y="128"/>
                </a:lnTo>
                <a:lnTo>
                  <a:pt x="97" y="142"/>
                </a:lnTo>
                <a:lnTo>
                  <a:pt x="93" y="154"/>
                </a:lnTo>
                <a:lnTo>
                  <a:pt x="88" y="163"/>
                </a:lnTo>
                <a:lnTo>
                  <a:pt x="83" y="171"/>
                </a:lnTo>
                <a:lnTo>
                  <a:pt x="76" y="176"/>
                </a:lnTo>
                <a:lnTo>
                  <a:pt x="67" y="180"/>
                </a:lnTo>
                <a:lnTo>
                  <a:pt x="58" y="181"/>
                </a:lnTo>
                <a:lnTo>
                  <a:pt x="51" y="181"/>
                </a:lnTo>
                <a:lnTo>
                  <a:pt x="45" y="178"/>
                </a:lnTo>
                <a:lnTo>
                  <a:pt x="39" y="176"/>
                </a:lnTo>
                <a:lnTo>
                  <a:pt x="34" y="173"/>
                </a:lnTo>
                <a:lnTo>
                  <a:pt x="30" y="169"/>
                </a:lnTo>
                <a:lnTo>
                  <a:pt x="28" y="163"/>
                </a:lnTo>
                <a:lnTo>
                  <a:pt x="26" y="157"/>
                </a:lnTo>
                <a:lnTo>
                  <a:pt x="25" y="152"/>
                </a:lnTo>
                <a:lnTo>
                  <a:pt x="2" y="152"/>
                </a:lnTo>
                <a:close/>
                <a:moveTo>
                  <a:pt x="25" y="68"/>
                </a:moveTo>
                <a:lnTo>
                  <a:pt x="26" y="57"/>
                </a:lnTo>
                <a:lnTo>
                  <a:pt x="28" y="49"/>
                </a:lnTo>
                <a:lnTo>
                  <a:pt x="31" y="42"/>
                </a:lnTo>
                <a:lnTo>
                  <a:pt x="35" y="35"/>
                </a:lnTo>
                <a:lnTo>
                  <a:pt x="41" y="31"/>
                </a:lnTo>
                <a:lnTo>
                  <a:pt x="46" y="27"/>
                </a:lnTo>
                <a:lnTo>
                  <a:pt x="53" y="25"/>
                </a:lnTo>
                <a:lnTo>
                  <a:pt x="62" y="24"/>
                </a:lnTo>
                <a:lnTo>
                  <a:pt x="69" y="25"/>
                </a:lnTo>
                <a:lnTo>
                  <a:pt x="77" y="27"/>
                </a:lnTo>
                <a:lnTo>
                  <a:pt x="83" y="31"/>
                </a:lnTo>
                <a:lnTo>
                  <a:pt x="88" y="35"/>
                </a:lnTo>
                <a:lnTo>
                  <a:pt x="92" y="42"/>
                </a:lnTo>
                <a:lnTo>
                  <a:pt x="96" y="49"/>
                </a:lnTo>
                <a:lnTo>
                  <a:pt x="98" y="57"/>
                </a:lnTo>
                <a:lnTo>
                  <a:pt x="99" y="67"/>
                </a:lnTo>
                <a:lnTo>
                  <a:pt x="98" y="77"/>
                </a:lnTo>
                <a:lnTo>
                  <a:pt x="96" y="85"/>
                </a:lnTo>
                <a:lnTo>
                  <a:pt x="92" y="92"/>
                </a:lnTo>
                <a:lnTo>
                  <a:pt x="88" y="98"/>
                </a:lnTo>
                <a:lnTo>
                  <a:pt x="83" y="103"/>
                </a:lnTo>
                <a:lnTo>
                  <a:pt x="77" y="107"/>
                </a:lnTo>
                <a:lnTo>
                  <a:pt x="69" y="109"/>
                </a:lnTo>
                <a:lnTo>
                  <a:pt x="61" y="110"/>
                </a:lnTo>
                <a:lnTo>
                  <a:pt x="52" y="109"/>
                </a:lnTo>
                <a:lnTo>
                  <a:pt x="46" y="107"/>
                </a:lnTo>
                <a:lnTo>
                  <a:pt x="40" y="103"/>
                </a:lnTo>
                <a:lnTo>
                  <a:pt x="34" y="98"/>
                </a:lnTo>
                <a:lnTo>
                  <a:pt x="30" y="92"/>
                </a:lnTo>
                <a:lnTo>
                  <a:pt x="27" y="85"/>
                </a:lnTo>
                <a:lnTo>
                  <a:pt x="26" y="77"/>
                </a:lnTo>
                <a:lnTo>
                  <a:pt x="25" y="6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1" name="Freeform 248"/>
          <p:cNvSpPr>
            <a:spLocks noEditPoints="1"/>
          </p:cNvSpPr>
          <p:nvPr/>
        </p:nvSpPr>
        <p:spPr bwMode="auto">
          <a:xfrm>
            <a:off x="2036763" y="4654550"/>
            <a:ext cx="66675" cy="109538"/>
          </a:xfrm>
          <a:custGeom>
            <a:avLst/>
            <a:gdLst>
              <a:gd name="T0" fmla="*/ 2147483647 w 143"/>
              <a:gd name="T1" fmla="*/ 2147483647 h 207"/>
              <a:gd name="T2" fmla="*/ 2147483647 w 143"/>
              <a:gd name="T3" fmla="*/ 2147483647 h 207"/>
              <a:gd name="T4" fmla="*/ 2147483647 w 143"/>
              <a:gd name="T5" fmla="*/ 2147483647 h 207"/>
              <a:gd name="T6" fmla="*/ 2147483647 w 143"/>
              <a:gd name="T7" fmla="*/ 2147483647 h 207"/>
              <a:gd name="T8" fmla="*/ 2147483647 w 143"/>
              <a:gd name="T9" fmla="*/ 2147483647 h 207"/>
              <a:gd name="T10" fmla="*/ 2147483647 w 143"/>
              <a:gd name="T11" fmla="*/ 2147483647 h 207"/>
              <a:gd name="T12" fmla="*/ 2147483647 w 143"/>
              <a:gd name="T13" fmla="*/ 2147483647 h 207"/>
              <a:gd name="T14" fmla="*/ 2147483647 w 143"/>
              <a:gd name="T15" fmla="*/ 2147483647 h 207"/>
              <a:gd name="T16" fmla="*/ 2147483647 w 143"/>
              <a:gd name="T17" fmla="*/ 2147483647 h 207"/>
              <a:gd name="T18" fmla="*/ 2147483647 w 143"/>
              <a:gd name="T19" fmla="*/ 2147483647 h 207"/>
              <a:gd name="T20" fmla="*/ 2147483647 w 143"/>
              <a:gd name="T21" fmla="*/ 2147483647 h 207"/>
              <a:gd name="T22" fmla="*/ 2147483647 w 143"/>
              <a:gd name="T23" fmla="*/ 2147483647 h 207"/>
              <a:gd name="T24" fmla="*/ 2147483647 w 143"/>
              <a:gd name="T25" fmla="*/ 2147483647 h 207"/>
              <a:gd name="T26" fmla="*/ 2147483647 w 143"/>
              <a:gd name="T27" fmla="*/ 2147483647 h 207"/>
              <a:gd name="T28" fmla="*/ 2147483647 w 143"/>
              <a:gd name="T29" fmla="*/ 2147483647 h 207"/>
              <a:gd name="T30" fmla="*/ 2147483647 w 143"/>
              <a:gd name="T31" fmla="*/ 2147483647 h 207"/>
              <a:gd name="T32" fmla="*/ 2147483647 w 143"/>
              <a:gd name="T33" fmla="*/ 2147483647 h 207"/>
              <a:gd name="T34" fmla="*/ 2147483647 w 143"/>
              <a:gd name="T35" fmla="*/ 2147483647 h 207"/>
              <a:gd name="T36" fmla="*/ 2147483647 w 143"/>
              <a:gd name="T37" fmla="*/ 2147483647 h 207"/>
              <a:gd name="T38" fmla="*/ 2147483647 w 143"/>
              <a:gd name="T39" fmla="*/ 2147483647 h 207"/>
              <a:gd name="T40" fmla="*/ 2147483647 w 143"/>
              <a:gd name="T41" fmla="*/ 2147483647 h 207"/>
              <a:gd name="T42" fmla="*/ 2147483647 w 143"/>
              <a:gd name="T43" fmla="*/ 2147483647 h 207"/>
              <a:gd name="T44" fmla="*/ 2147483647 w 143"/>
              <a:gd name="T45" fmla="*/ 2147483647 h 207"/>
              <a:gd name="T46" fmla="*/ 2147483647 w 143"/>
              <a:gd name="T47" fmla="*/ 2147483647 h 207"/>
              <a:gd name="T48" fmla="*/ 2147483647 w 143"/>
              <a:gd name="T49" fmla="*/ 2147483647 h 207"/>
              <a:gd name="T50" fmla="*/ 2147483647 w 143"/>
              <a:gd name="T51" fmla="*/ 2147483647 h 207"/>
              <a:gd name="T52" fmla="*/ 2147483647 w 143"/>
              <a:gd name="T53" fmla="*/ 2147483647 h 207"/>
              <a:gd name="T54" fmla="*/ 2147483647 w 143"/>
              <a:gd name="T55" fmla="*/ 2147483647 h 207"/>
              <a:gd name="T56" fmla="*/ 2147483647 w 143"/>
              <a:gd name="T57" fmla="*/ 2147483647 h 207"/>
              <a:gd name="T58" fmla="*/ 2147483647 w 143"/>
              <a:gd name="T59" fmla="*/ 2147483647 h 207"/>
              <a:gd name="T60" fmla="*/ 2147483647 w 143"/>
              <a:gd name="T61" fmla="*/ 2147483647 h 207"/>
              <a:gd name="T62" fmla="*/ 2147483647 w 143"/>
              <a:gd name="T63" fmla="*/ 2147483647 h 207"/>
              <a:gd name="T64" fmla="*/ 2147483647 w 143"/>
              <a:gd name="T65" fmla="*/ 2147483647 h 207"/>
              <a:gd name="T66" fmla="*/ 2147483647 w 143"/>
              <a:gd name="T67" fmla="*/ 2147483647 h 207"/>
              <a:gd name="T68" fmla="*/ 2147483647 w 143"/>
              <a:gd name="T69" fmla="*/ 1926256951 h 207"/>
              <a:gd name="T70" fmla="*/ 2147483647 w 143"/>
              <a:gd name="T71" fmla="*/ 592802193 h 207"/>
              <a:gd name="T72" fmla="*/ 2147483647 w 143"/>
              <a:gd name="T73" fmla="*/ 0 h 207"/>
              <a:gd name="T74" fmla="*/ 0 w 143"/>
              <a:gd name="T75" fmla="*/ 2147483647 h 207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3" h="207">
                <a:moveTo>
                  <a:pt x="25" y="182"/>
                </a:moveTo>
                <a:lnTo>
                  <a:pt x="25" y="111"/>
                </a:lnTo>
                <a:lnTo>
                  <a:pt x="74" y="111"/>
                </a:lnTo>
                <a:lnTo>
                  <a:pt x="84" y="111"/>
                </a:lnTo>
                <a:lnTo>
                  <a:pt x="93" y="113"/>
                </a:lnTo>
                <a:lnTo>
                  <a:pt x="101" y="115"/>
                </a:lnTo>
                <a:lnTo>
                  <a:pt x="106" y="119"/>
                </a:lnTo>
                <a:lnTo>
                  <a:pt x="110" y="124"/>
                </a:lnTo>
                <a:lnTo>
                  <a:pt x="115" y="129"/>
                </a:lnTo>
                <a:lnTo>
                  <a:pt x="116" y="136"/>
                </a:lnTo>
                <a:lnTo>
                  <a:pt x="117" y="146"/>
                </a:lnTo>
                <a:lnTo>
                  <a:pt x="116" y="154"/>
                </a:lnTo>
                <a:lnTo>
                  <a:pt x="115" y="161"/>
                </a:lnTo>
                <a:lnTo>
                  <a:pt x="111" y="168"/>
                </a:lnTo>
                <a:lnTo>
                  <a:pt x="107" y="172"/>
                </a:lnTo>
                <a:lnTo>
                  <a:pt x="101" y="176"/>
                </a:lnTo>
                <a:lnTo>
                  <a:pt x="95" y="179"/>
                </a:lnTo>
                <a:lnTo>
                  <a:pt x="86" y="181"/>
                </a:lnTo>
                <a:lnTo>
                  <a:pt x="78" y="182"/>
                </a:lnTo>
                <a:lnTo>
                  <a:pt x="25" y="182"/>
                </a:lnTo>
                <a:close/>
                <a:moveTo>
                  <a:pt x="25" y="87"/>
                </a:moveTo>
                <a:lnTo>
                  <a:pt x="25" y="23"/>
                </a:lnTo>
                <a:lnTo>
                  <a:pt x="72" y="23"/>
                </a:lnTo>
                <a:lnTo>
                  <a:pt x="81" y="23"/>
                </a:lnTo>
                <a:lnTo>
                  <a:pt x="88" y="26"/>
                </a:lnTo>
                <a:lnTo>
                  <a:pt x="96" y="28"/>
                </a:lnTo>
                <a:lnTo>
                  <a:pt x="100" y="32"/>
                </a:lnTo>
                <a:lnTo>
                  <a:pt x="104" y="35"/>
                </a:lnTo>
                <a:lnTo>
                  <a:pt x="107" y="41"/>
                </a:lnTo>
                <a:lnTo>
                  <a:pt x="108" y="47"/>
                </a:lnTo>
                <a:lnTo>
                  <a:pt x="109" y="55"/>
                </a:lnTo>
                <a:lnTo>
                  <a:pt x="108" y="63"/>
                </a:lnTo>
                <a:lnTo>
                  <a:pt x="107" y="70"/>
                </a:lnTo>
                <a:lnTo>
                  <a:pt x="104" y="75"/>
                </a:lnTo>
                <a:lnTo>
                  <a:pt x="100" y="79"/>
                </a:lnTo>
                <a:lnTo>
                  <a:pt x="95" y="83"/>
                </a:lnTo>
                <a:lnTo>
                  <a:pt x="87" y="85"/>
                </a:lnTo>
                <a:lnTo>
                  <a:pt x="80" y="87"/>
                </a:lnTo>
                <a:lnTo>
                  <a:pt x="70" y="87"/>
                </a:lnTo>
                <a:lnTo>
                  <a:pt x="25" y="87"/>
                </a:lnTo>
                <a:close/>
                <a:moveTo>
                  <a:pt x="0" y="207"/>
                </a:moveTo>
                <a:lnTo>
                  <a:pt x="80" y="207"/>
                </a:lnTo>
                <a:lnTo>
                  <a:pt x="95" y="206"/>
                </a:lnTo>
                <a:lnTo>
                  <a:pt x="106" y="203"/>
                </a:lnTo>
                <a:lnTo>
                  <a:pt x="118" y="198"/>
                </a:lnTo>
                <a:lnTo>
                  <a:pt x="126" y="190"/>
                </a:lnTo>
                <a:lnTo>
                  <a:pt x="134" y="182"/>
                </a:lnTo>
                <a:lnTo>
                  <a:pt x="139" y="171"/>
                </a:lnTo>
                <a:lnTo>
                  <a:pt x="142" y="158"/>
                </a:lnTo>
                <a:lnTo>
                  <a:pt x="143" y="146"/>
                </a:lnTo>
                <a:lnTo>
                  <a:pt x="142" y="136"/>
                </a:lnTo>
                <a:lnTo>
                  <a:pt x="141" y="127"/>
                </a:lnTo>
                <a:lnTo>
                  <a:pt x="138" y="119"/>
                </a:lnTo>
                <a:lnTo>
                  <a:pt x="134" y="112"/>
                </a:lnTo>
                <a:lnTo>
                  <a:pt x="128" y="106"/>
                </a:lnTo>
                <a:lnTo>
                  <a:pt x="123" y="101"/>
                </a:lnTo>
                <a:lnTo>
                  <a:pt x="116" y="98"/>
                </a:lnTo>
                <a:lnTo>
                  <a:pt x="108" y="96"/>
                </a:lnTo>
                <a:lnTo>
                  <a:pt x="115" y="92"/>
                </a:lnTo>
                <a:lnTo>
                  <a:pt x="120" y="89"/>
                </a:lnTo>
                <a:lnTo>
                  <a:pt x="124" y="84"/>
                </a:lnTo>
                <a:lnTo>
                  <a:pt x="128" y="78"/>
                </a:lnTo>
                <a:lnTo>
                  <a:pt x="130" y="72"/>
                </a:lnTo>
                <a:lnTo>
                  <a:pt x="132" y="65"/>
                </a:lnTo>
                <a:lnTo>
                  <a:pt x="135" y="58"/>
                </a:lnTo>
                <a:lnTo>
                  <a:pt x="135" y="51"/>
                </a:lnTo>
                <a:lnTo>
                  <a:pt x="134" y="39"/>
                </a:lnTo>
                <a:lnTo>
                  <a:pt x="131" y="28"/>
                </a:lnTo>
                <a:lnTo>
                  <a:pt x="126" y="20"/>
                </a:lnTo>
                <a:lnTo>
                  <a:pt x="120" y="13"/>
                </a:lnTo>
                <a:lnTo>
                  <a:pt x="111" y="7"/>
                </a:lnTo>
                <a:lnTo>
                  <a:pt x="102" y="4"/>
                </a:lnTo>
                <a:lnTo>
                  <a:pt x="89" y="1"/>
                </a:lnTo>
                <a:lnTo>
                  <a:pt x="7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2" name="Freeform 249"/>
          <p:cNvSpPr>
            <a:spLocks/>
          </p:cNvSpPr>
          <p:nvPr/>
        </p:nvSpPr>
        <p:spPr bwMode="auto">
          <a:xfrm>
            <a:off x="2116138" y="4683125"/>
            <a:ext cx="31750" cy="80963"/>
          </a:xfrm>
          <a:custGeom>
            <a:avLst/>
            <a:gdLst>
              <a:gd name="T0" fmla="*/ 0 w 67"/>
              <a:gd name="T1" fmla="*/ 2147483647 h 154"/>
              <a:gd name="T2" fmla="*/ 2147483647 w 67"/>
              <a:gd name="T3" fmla="*/ 2147483647 h 154"/>
              <a:gd name="T4" fmla="*/ 2147483647 w 67"/>
              <a:gd name="T5" fmla="*/ 2147483647 h 154"/>
              <a:gd name="T6" fmla="*/ 2147483647 w 67"/>
              <a:gd name="T7" fmla="*/ 2147483647 h 154"/>
              <a:gd name="T8" fmla="*/ 2147483647 w 67"/>
              <a:gd name="T9" fmla="*/ 2147483647 h 154"/>
              <a:gd name="T10" fmla="*/ 2147483647 w 67"/>
              <a:gd name="T11" fmla="*/ 2147483647 h 154"/>
              <a:gd name="T12" fmla="*/ 2147483647 w 67"/>
              <a:gd name="T13" fmla="*/ 2147483647 h 154"/>
              <a:gd name="T14" fmla="*/ 2147483647 w 67"/>
              <a:gd name="T15" fmla="*/ 2147483647 h 154"/>
              <a:gd name="T16" fmla="*/ 2147483647 w 67"/>
              <a:gd name="T17" fmla="*/ 2147483647 h 154"/>
              <a:gd name="T18" fmla="*/ 2147483647 w 67"/>
              <a:gd name="T19" fmla="*/ 2147483647 h 154"/>
              <a:gd name="T20" fmla="*/ 2147483647 w 67"/>
              <a:gd name="T21" fmla="*/ 2147483647 h 154"/>
              <a:gd name="T22" fmla="*/ 2147483647 w 67"/>
              <a:gd name="T23" fmla="*/ 2147483647 h 154"/>
              <a:gd name="T24" fmla="*/ 2147483647 w 67"/>
              <a:gd name="T25" fmla="*/ 0 h 154"/>
              <a:gd name="T26" fmla="*/ 2147483647 w 67"/>
              <a:gd name="T27" fmla="*/ 0 h 154"/>
              <a:gd name="T28" fmla="*/ 2147483647 w 67"/>
              <a:gd name="T29" fmla="*/ 0 h 154"/>
              <a:gd name="T30" fmla="*/ 2147483647 w 67"/>
              <a:gd name="T31" fmla="*/ 290492090 h 154"/>
              <a:gd name="T32" fmla="*/ 2147483647 w 67"/>
              <a:gd name="T33" fmla="*/ 581260715 h 154"/>
              <a:gd name="T34" fmla="*/ 2147483647 w 67"/>
              <a:gd name="T35" fmla="*/ 1017137118 h 154"/>
              <a:gd name="T36" fmla="*/ 2147483647 w 67"/>
              <a:gd name="T37" fmla="*/ 1598397833 h 154"/>
              <a:gd name="T38" fmla="*/ 2147483647 w 67"/>
              <a:gd name="T39" fmla="*/ 2147483647 h 154"/>
              <a:gd name="T40" fmla="*/ 2147483647 w 67"/>
              <a:gd name="T41" fmla="*/ 2147483647 h 154"/>
              <a:gd name="T42" fmla="*/ 2147483647 w 67"/>
              <a:gd name="T43" fmla="*/ 2147483647 h 154"/>
              <a:gd name="T44" fmla="*/ 2147483647 w 67"/>
              <a:gd name="T45" fmla="*/ 435876402 h 154"/>
              <a:gd name="T46" fmla="*/ 0 w 67"/>
              <a:gd name="T47" fmla="*/ 435876402 h 154"/>
              <a:gd name="T48" fmla="*/ 0 w 67"/>
              <a:gd name="T49" fmla="*/ 2147483647 h 154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4">
                <a:moveTo>
                  <a:pt x="0" y="154"/>
                </a:moveTo>
                <a:lnTo>
                  <a:pt x="24" y="154"/>
                </a:lnTo>
                <a:lnTo>
                  <a:pt x="24" y="69"/>
                </a:lnTo>
                <a:lnTo>
                  <a:pt x="25" y="60"/>
                </a:lnTo>
                <a:lnTo>
                  <a:pt x="26" y="51"/>
                </a:lnTo>
                <a:lnTo>
                  <a:pt x="29" y="44"/>
                </a:lnTo>
                <a:lnTo>
                  <a:pt x="33" y="38"/>
                </a:lnTo>
                <a:lnTo>
                  <a:pt x="38" y="32"/>
                </a:lnTo>
                <a:lnTo>
                  <a:pt x="45" y="29"/>
                </a:lnTo>
                <a:lnTo>
                  <a:pt x="53" y="27"/>
                </a:lnTo>
                <a:lnTo>
                  <a:pt x="62" y="26"/>
                </a:lnTo>
                <a:lnTo>
                  <a:pt x="67" y="26"/>
                </a:lnTo>
                <a:lnTo>
                  <a:pt x="67" y="0"/>
                </a:lnTo>
                <a:lnTo>
                  <a:pt x="61" y="0"/>
                </a:lnTo>
                <a:lnTo>
                  <a:pt x="54" y="0"/>
                </a:lnTo>
                <a:lnTo>
                  <a:pt x="48" y="2"/>
                </a:lnTo>
                <a:lnTo>
                  <a:pt x="43" y="4"/>
                </a:lnTo>
                <a:lnTo>
                  <a:pt x="37" y="7"/>
                </a:lnTo>
                <a:lnTo>
                  <a:pt x="33" y="11"/>
                </a:lnTo>
                <a:lnTo>
                  <a:pt x="29" y="17"/>
                </a:lnTo>
                <a:lnTo>
                  <a:pt x="26" y="23"/>
                </a:lnTo>
                <a:lnTo>
                  <a:pt x="23" y="30"/>
                </a:lnTo>
                <a:lnTo>
                  <a:pt x="23" y="3"/>
                </a:lnTo>
                <a:lnTo>
                  <a:pt x="0" y="3"/>
                </a:lnTo>
                <a:lnTo>
                  <a:pt x="0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3" name="Freeform 250"/>
          <p:cNvSpPr>
            <a:spLocks noEditPoints="1"/>
          </p:cNvSpPr>
          <p:nvPr/>
        </p:nvSpPr>
        <p:spPr bwMode="auto">
          <a:xfrm>
            <a:off x="2157413" y="4654550"/>
            <a:ext cx="9525" cy="109538"/>
          </a:xfrm>
          <a:custGeom>
            <a:avLst/>
            <a:gdLst>
              <a:gd name="T0" fmla="*/ 0 w 23"/>
              <a:gd name="T1" fmla="*/ 2147483647 h 207"/>
              <a:gd name="T2" fmla="*/ 1633575600 w 23"/>
              <a:gd name="T3" fmla="*/ 2147483647 h 207"/>
              <a:gd name="T4" fmla="*/ 1633575600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1633575600 w 23"/>
              <a:gd name="T13" fmla="*/ 2147483647 h 207"/>
              <a:gd name="T14" fmla="*/ 1633575600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4" name="Freeform 251"/>
          <p:cNvSpPr>
            <a:spLocks noEditPoints="1"/>
          </p:cNvSpPr>
          <p:nvPr/>
        </p:nvSpPr>
        <p:spPr bwMode="auto">
          <a:xfrm>
            <a:off x="2179638" y="4683125"/>
            <a:ext cx="61912" cy="82550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426284793 h 158"/>
              <a:gd name="T52" fmla="*/ 2147483647 w 129"/>
              <a:gd name="T53" fmla="*/ 285256750 h 158"/>
              <a:gd name="T54" fmla="*/ 2147483647 w 129"/>
              <a:gd name="T55" fmla="*/ 0 h 158"/>
              <a:gd name="T56" fmla="*/ 2147483647 w 129"/>
              <a:gd name="T57" fmla="*/ 427749022 h 158"/>
              <a:gd name="T58" fmla="*/ 2147483647 w 129"/>
              <a:gd name="T59" fmla="*/ 1711542066 h 158"/>
              <a:gd name="T60" fmla="*/ 1215967518 w 129"/>
              <a:gd name="T61" fmla="*/ 2147483647 h 158"/>
              <a:gd name="T62" fmla="*/ 773944154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326530831 w 129"/>
              <a:gd name="T93" fmla="*/ 2147483647 h 158"/>
              <a:gd name="T94" fmla="*/ 442253734 w 129"/>
              <a:gd name="T95" fmla="*/ 2147483647 h 158"/>
              <a:gd name="T96" fmla="*/ 0 w 129"/>
              <a:gd name="T97" fmla="*/ 2147483647 h 158"/>
              <a:gd name="T98" fmla="*/ 442253734 w 129"/>
              <a:gd name="T99" fmla="*/ 2147483647 h 158"/>
              <a:gd name="T100" fmla="*/ 1326530831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6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5" y="119"/>
                </a:lnTo>
                <a:lnTo>
                  <a:pt x="80" y="125"/>
                </a:lnTo>
                <a:lnTo>
                  <a:pt x="73" y="130"/>
                </a:lnTo>
                <a:lnTo>
                  <a:pt x="66" y="133"/>
                </a:lnTo>
                <a:lnTo>
                  <a:pt x="58" y="135"/>
                </a:lnTo>
                <a:lnTo>
                  <a:pt x="49" y="136"/>
                </a:lnTo>
                <a:lnTo>
                  <a:pt x="44" y="136"/>
                </a:lnTo>
                <a:lnTo>
                  <a:pt x="38" y="135"/>
                </a:lnTo>
                <a:lnTo>
                  <a:pt x="34" y="132"/>
                </a:lnTo>
                <a:lnTo>
                  <a:pt x="31" y="130"/>
                </a:lnTo>
                <a:lnTo>
                  <a:pt x="28" y="126"/>
                </a:lnTo>
                <a:lnTo>
                  <a:pt x="27" y="122"/>
                </a:lnTo>
                <a:lnTo>
                  <a:pt x="25" y="117"/>
                </a:lnTo>
                <a:lnTo>
                  <a:pt x="25" y="112"/>
                </a:lnTo>
                <a:lnTo>
                  <a:pt x="25" y="107"/>
                </a:lnTo>
                <a:lnTo>
                  <a:pt x="26" y="102"/>
                </a:lnTo>
                <a:lnTo>
                  <a:pt x="28" y="99"/>
                </a:lnTo>
                <a:lnTo>
                  <a:pt x="30" y="95"/>
                </a:lnTo>
                <a:lnTo>
                  <a:pt x="33" y="92"/>
                </a:lnTo>
                <a:lnTo>
                  <a:pt x="37" y="89"/>
                </a:lnTo>
                <a:lnTo>
                  <a:pt x="43" y="88"/>
                </a:lnTo>
                <a:lnTo>
                  <a:pt x="48" y="87"/>
                </a:lnTo>
                <a:lnTo>
                  <a:pt x="60" y="85"/>
                </a:lnTo>
                <a:lnTo>
                  <a:pt x="71" y="83"/>
                </a:lnTo>
                <a:lnTo>
                  <a:pt x="82" y="81"/>
                </a:lnTo>
                <a:lnTo>
                  <a:pt x="91" y="76"/>
                </a:lnTo>
                <a:close/>
                <a:moveTo>
                  <a:pt x="93" y="133"/>
                </a:moveTo>
                <a:lnTo>
                  <a:pt x="93" y="139"/>
                </a:lnTo>
                <a:lnTo>
                  <a:pt x="94" y="144"/>
                </a:lnTo>
                <a:lnTo>
                  <a:pt x="96" y="147"/>
                </a:lnTo>
                <a:lnTo>
                  <a:pt x="99" y="151"/>
                </a:lnTo>
                <a:lnTo>
                  <a:pt x="102" y="153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2" y="156"/>
                </a:lnTo>
                <a:lnTo>
                  <a:pt x="129" y="154"/>
                </a:lnTo>
                <a:lnTo>
                  <a:pt x="129" y="135"/>
                </a:lnTo>
                <a:lnTo>
                  <a:pt x="123" y="136"/>
                </a:lnTo>
                <a:lnTo>
                  <a:pt x="119" y="135"/>
                </a:lnTo>
                <a:lnTo>
                  <a:pt x="115" y="131"/>
                </a:lnTo>
                <a:lnTo>
                  <a:pt x="114" y="126"/>
                </a:lnTo>
                <a:lnTo>
                  <a:pt x="114" y="119"/>
                </a:lnTo>
                <a:lnTo>
                  <a:pt x="114" y="45"/>
                </a:lnTo>
                <a:lnTo>
                  <a:pt x="113" y="34"/>
                </a:lnTo>
                <a:lnTo>
                  <a:pt x="111" y="25"/>
                </a:lnTo>
                <a:lnTo>
                  <a:pt x="107" y="17"/>
                </a:lnTo>
                <a:lnTo>
                  <a:pt x="102" y="10"/>
                </a:lnTo>
                <a:lnTo>
                  <a:pt x="94" y="5"/>
                </a:lnTo>
                <a:lnTo>
                  <a:pt x="85" y="2"/>
                </a:lnTo>
                <a:lnTo>
                  <a:pt x="74" y="1"/>
                </a:lnTo>
                <a:lnTo>
                  <a:pt x="62" y="0"/>
                </a:lnTo>
                <a:lnTo>
                  <a:pt x="49" y="1"/>
                </a:lnTo>
                <a:lnTo>
                  <a:pt x="38" y="3"/>
                </a:lnTo>
                <a:lnTo>
                  <a:pt x="29" y="7"/>
                </a:lnTo>
                <a:lnTo>
                  <a:pt x="22" y="12"/>
                </a:lnTo>
                <a:lnTo>
                  <a:pt x="15" y="19"/>
                </a:lnTo>
                <a:lnTo>
                  <a:pt x="11" y="27"/>
                </a:lnTo>
                <a:lnTo>
                  <a:pt x="8" y="37"/>
                </a:lnTo>
                <a:lnTo>
                  <a:pt x="7" y="47"/>
                </a:lnTo>
                <a:lnTo>
                  <a:pt x="7" y="48"/>
                </a:lnTo>
                <a:lnTo>
                  <a:pt x="29" y="48"/>
                </a:lnTo>
                <a:lnTo>
                  <a:pt x="29" y="43"/>
                </a:lnTo>
                <a:lnTo>
                  <a:pt x="31" y="37"/>
                </a:lnTo>
                <a:lnTo>
                  <a:pt x="33" y="32"/>
                </a:lnTo>
                <a:lnTo>
                  <a:pt x="37" y="29"/>
                </a:lnTo>
                <a:lnTo>
                  <a:pt x="42" y="25"/>
                </a:lnTo>
                <a:lnTo>
                  <a:pt x="47" y="23"/>
                </a:lnTo>
                <a:lnTo>
                  <a:pt x="53" y="22"/>
                </a:lnTo>
                <a:lnTo>
                  <a:pt x="61" y="22"/>
                </a:lnTo>
                <a:lnTo>
                  <a:pt x="68" y="22"/>
                </a:lnTo>
                <a:lnTo>
                  <a:pt x="74" y="23"/>
                </a:lnTo>
                <a:lnTo>
                  <a:pt x="80" y="25"/>
                </a:lnTo>
                <a:lnTo>
                  <a:pt x="84" y="27"/>
                </a:lnTo>
                <a:lnTo>
                  <a:pt x="87" y="30"/>
                </a:lnTo>
                <a:lnTo>
                  <a:pt x="89" y="34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4"/>
                </a:lnTo>
                <a:lnTo>
                  <a:pt x="89" y="57"/>
                </a:lnTo>
                <a:lnTo>
                  <a:pt x="85" y="59"/>
                </a:lnTo>
                <a:lnTo>
                  <a:pt x="80" y="61"/>
                </a:lnTo>
                <a:lnTo>
                  <a:pt x="71" y="62"/>
                </a:lnTo>
                <a:lnTo>
                  <a:pt x="61" y="64"/>
                </a:lnTo>
                <a:lnTo>
                  <a:pt x="48" y="65"/>
                </a:lnTo>
                <a:lnTo>
                  <a:pt x="36" y="67"/>
                </a:lnTo>
                <a:lnTo>
                  <a:pt x="27" y="71"/>
                </a:lnTo>
                <a:lnTo>
                  <a:pt x="18" y="74"/>
                </a:lnTo>
                <a:lnTo>
                  <a:pt x="12" y="80"/>
                </a:lnTo>
                <a:lnTo>
                  <a:pt x="7" y="86"/>
                </a:lnTo>
                <a:lnTo>
                  <a:pt x="4" y="94"/>
                </a:lnTo>
                <a:lnTo>
                  <a:pt x="2" y="102"/>
                </a:lnTo>
                <a:lnTo>
                  <a:pt x="0" y="112"/>
                </a:lnTo>
                <a:lnTo>
                  <a:pt x="2" y="123"/>
                </a:lnTo>
                <a:lnTo>
                  <a:pt x="4" y="131"/>
                </a:lnTo>
                <a:lnTo>
                  <a:pt x="7" y="139"/>
                </a:lnTo>
                <a:lnTo>
                  <a:pt x="12" y="146"/>
                </a:lnTo>
                <a:lnTo>
                  <a:pt x="18" y="151"/>
                </a:lnTo>
                <a:lnTo>
                  <a:pt x="26" y="154"/>
                </a:lnTo>
                <a:lnTo>
                  <a:pt x="35" y="157"/>
                </a:lnTo>
                <a:lnTo>
                  <a:pt x="45" y="158"/>
                </a:lnTo>
                <a:lnTo>
                  <a:pt x="58" y="157"/>
                </a:lnTo>
                <a:lnTo>
                  <a:pt x="71" y="152"/>
                </a:lnTo>
                <a:lnTo>
                  <a:pt x="83" y="144"/>
                </a:lnTo>
                <a:lnTo>
                  <a:pt x="93" y="13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5" name="Freeform 252"/>
          <p:cNvSpPr>
            <a:spLocks/>
          </p:cNvSpPr>
          <p:nvPr/>
        </p:nvSpPr>
        <p:spPr bwMode="auto">
          <a:xfrm>
            <a:off x="2251075" y="4683125"/>
            <a:ext cx="53975" cy="80963"/>
          </a:xfrm>
          <a:custGeom>
            <a:avLst/>
            <a:gdLst>
              <a:gd name="T0" fmla="*/ 2147483647 w 114"/>
              <a:gd name="T1" fmla="*/ 2147483647 h 154"/>
              <a:gd name="T2" fmla="*/ 2147483647 w 114"/>
              <a:gd name="T3" fmla="*/ 2147483647 h 154"/>
              <a:gd name="T4" fmla="*/ 2147483647 w 114"/>
              <a:gd name="T5" fmla="*/ 2147483647 h 154"/>
              <a:gd name="T6" fmla="*/ 2147483647 w 114"/>
              <a:gd name="T7" fmla="*/ 2147483647 h 154"/>
              <a:gd name="T8" fmla="*/ 2147483647 w 114"/>
              <a:gd name="T9" fmla="*/ 2147483647 h 154"/>
              <a:gd name="T10" fmla="*/ 2147483647 w 114"/>
              <a:gd name="T11" fmla="*/ 2147483647 h 154"/>
              <a:gd name="T12" fmla="*/ 2147483647 w 114"/>
              <a:gd name="T13" fmla="*/ 2147483647 h 154"/>
              <a:gd name="T14" fmla="*/ 2147483647 w 114"/>
              <a:gd name="T15" fmla="*/ 2147483647 h 154"/>
              <a:gd name="T16" fmla="*/ 2147483647 w 114"/>
              <a:gd name="T17" fmla="*/ 2147483647 h 154"/>
              <a:gd name="T18" fmla="*/ 2147483647 w 114"/>
              <a:gd name="T19" fmla="*/ 1598397833 h 154"/>
              <a:gd name="T20" fmla="*/ 2147483647 w 114"/>
              <a:gd name="T21" fmla="*/ 1162521430 h 154"/>
              <a:gd name="T22" fmla="*/ 2147483647 w 114"/>
              <a:gd name="T23" fmla="*/ 581260715 h 154"/>
              <a:gd name="T24" fmla="*/ 2147483647 w 114"/>
              <a:gd name="T25" fmla="*/ 290492090 h 154"/>
              <a:gd name="T26" fmla="*/ 2147483647 w 114"/>
              <a:gd name="T27" fmla="*/ 145384313 h 154"/>
              <a:gd name="T28" fmla="*/ 2147483647 w 114"/>
              <a:gd name="T29" fmla="*/ 0 h 154"/>
              <a:gd name="T30" fmla="*/ 2147483647 w 114"/>
              <a:gd name="T31" fmla="*/ 0 h 154"/>
              <a:gd name="T32" fmla="*/ 2147483647 w 114"/>
              <a:gd name="T33" fmla="*/ 0 h 154"/>
              <a:gd name="T34" fmla="*/ 2147483647 w 114"/>
              <a:gd name="T35" fmla="*/ 145384313 h 154"/>
              <a:gd name="T36" fmla="*/ 2147483647 w 114"/>
              <a:gd name="T37" fmla="*/ 435876402 h 154"/>
              <a:gd name="T38" fmla="*/ 2147483647 w 114"/>
              <a:gd name="T39" fmla="*/ 726645028 h 154"/>
              <a:gd name="T40" fmla="*/ 2147483647 w 114"/>
              <a:gd name="T41" fmla="*/ 1307905743 h 154"/>
              <a:gd name="T42" fmla="*/ 2147483647 w 114"/>
              <a:gd name="T43" fmla="*/ 1889166458 h 154"/>
              <a:gd name="T44" fmla="*/ 2147483647 w 114"/>
              <a:gd name="T45" fmla="*/ 2147483647 h 154"/>
              <a:gd name="T46" fmla="*/ 2147483647 w 114"/>
              <a:gd name="T47" fmla="*/ 2147483647 h 154"/>
              <a:gd name="T48" fmla="*/ 2147483647 w 114"/>
              <a:gd name="T49" fmla="*/ 435876402 h 154"/>
              <a:gd name="T50" fmla="*/ 0 w 114"/>
              <a:gd name="T51" fmla="*/ 435876402 h 154"/>
              <a:gd name="T52" fmla="*/ 0 w 114"/>
              <a:gd name="T53" fmla="*/ 2147483647 h 154"/>
              <a:gd name="T54" fmla="*/ 2147483647 w 114"/>
              <a:gd name="T55" fmla="*/ 2147483647 h 154"/>
              <a:gd name="T56" fmla="*/ 2147483647 w 114"/>
              <a:gd name="T57" fmla="*/ 2147483647 h 154"/>
              <a:gd name="T58" fmla="*/ 2147483647 w 114"/>
              <a:gd name="T59" fmla="*/ 2147483647 h 154"/>
              <a:gd name="T60" fmla="*/ 2147483647 w 114"/>
              <a:gd name="T61" fmla="*/ 2147483647 h 154"/>
              <a:gd name="T62" fmla="*/ 2147483647 w 114"/>
              <a:gd name="T63" fmla="*/ 2147483647 h 154"/>
              <a:gd name="T64" fmla="*/ 2147483647 w 114"/>
              <a:gd name="T65" fmla="*/ 2147483647 h 154"/>
              <a:gd name="T66" fmla="*/ 2147483647 w 114"/>
              <a:gd name="T67" fmla="*/ 2147483647 h 154"/>
              <a:gd name="T68" fmla="*/ 2147483647 w 114"/>
              <a:gd name="T69" fmla="*/ 2147483647 h 154"/>
              <a:gd name="T70" fmla="*/ 2147483647 w 114"/>
              <a:gd name="T71" fmla="*/ 2147483647 h 154"/>
              <a:gd name="T72" fmla="*/ 2147483647 w 114"/>
              <a:gd name="T73" fmla="*/ 2147483647 h 154"/>
              <a:gd name="T74" fmla="*/ 2147483647 w 114"/>
              <a:gd name="T75" fmla="*/ 2147483647 h 154"/>
              <a:gd name="T76" fmla="*/ 2147483647 w 114"/>
              <a:gd name="T77" fmla="*/ 2147483647 h 154"/>
              <a:gd name="T78" fmla="*/ 2147483647 w 114"/>
              <a:gd name="T79" fmla="*/ 2147483647 h 154"/>
              <a:gd name="T80" fmla="*/ 2147483647 w 114"/>
              <a:gd name="T81" fmla="*/ 2147483647 h 154"/>
              <a:gd name="T82" fmla="*/ 2147483647 w 114"/>
              <a:gd name="T83" fmla="*/ 2147483647 h 154"/>
              <a:gd name="T84" fmla="*/ 2147483647 w 114"/>
              <a:gd name="T85" fmla="*/ 2147483647 h 154"/>
              <a:gd name="T86" fmla="*/ 2147483647 w 114"/>
              <a:gd name="T87" fmla="*/ 2147483647 h 154"/>
              <a:gd name="T88" fmla="*/ 2147483647 w 114"/>
              <a:gd name="T89" fmla="*/ 2147483647 h 154"/>
              <a:gd name="T90" fmla="*/ 2147483647 w 114"/>
              <a:gd name="T91" fmla="*/ 2147483647 h 15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4">
                <a:moveTo>
                  <a:pt x="91" y="154"/>
                </a:moveTo>
                <a:lnTo>
                  <a:pt x="114" y="154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7"/>
                </a:lnTo>
                <a:lnTo>
                  <a:pt x="108" y="20"/>
                </a:lnTo>
                <a:lnTo>
                  <a:pt x="105" y="15"/>
                </a:lnTo>
                <a:lnTo>
                  <a:pt x="102" y="11"/>
                </a:lnTo>
                <a:lnTo>
                  <a:pt x="97" y="8"/>
                </a:lnTo>
                <a:lnTo>
                  <a:pt x="92" y="4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3"/>
                </a:lnTo>
                <a:lnTo>
                  <a:pt x="41" y="5"/>
                </a:lnTo>
                <a:lnTo>
                  <a:pt x="36" y="9"/>
                </a:lnTo>
                <a:lnTo>
                  <a:pt x="31" y="13"/>
                </a:lnTo>
                <a:lnTo>
                  <a:pt x="27" y="19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4"/>
                </a:lnTo>
                <a:lnTo>
                  <a:pt x="23" y="154"/>
                </a:lnTo>
                <a:lnTo>
                  <a:pt x="23" y="68"/>
                </a:lnTo>
                <a:lnTo>
                  <a:pt x="25" y="58"/>
                </a:lnTo>
                <a:lnTo>
                  <a:pt x="27" y="48"/>
                </a:lnTo>
                <a:lnTo>
                  <a:pt x="30" y="40"/>
                </a:lnTo>
                <a:lnTo>
                  <a:pt x="34" y="33"/>
                </a:lnTo>
                <a:lnTo>
                  <a:pt x="40" y="29"/>
                </a:lnTo>
                <a:lnTo>
                  <a:pt x="47" y="25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4"/>
                </a:lnTo>
                <a:lnTo>
                  <a:pt x="81" y="27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1"/>
                </a:lnTo>
                <a:lnTo>
                  <a:pt x="91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6" name="Freeform 253"/>
          <p:cNvSpPr>
            <a:spLocks/>
          </p:cNvSpPr>
          <p:nvPr/>
        </p:nvSpPr>
        <p:spPr bwMode="auto">
          <a:xfrm>
            <a:off x="2355850" y="4654550"/>
            <a:ext cx="58738" cy="109538"/>
          </a:xfrm>
          <a:custGeom>
            <a:avLst/>
            <a:gdLst>
              <a:gd name="T0" fmla="*/ 0 w 126"/>
              <a:gd name="T1" fmla="*/ 2147483647 h 207"/>
              <a:gd name="T2" fmla="*/ 2147483647 w 126"/>
              <a:gd name="T3" fmla="*/ 2147483647 h 207"/>
              <a:gd name="T4" fmla="*/ 2147483647 w 126"/>
              <a:gd name="T5" fmla="*/ 2147483647 h 207"/>
              <a:gd name="T6" fmla="*/ 2147483647 w 126"/>
              <a:gd name="T7" fmla="*/ 2147483647 h 207"/>
              <a:gd name="T8" fmla="*/ 2147483647 w 126"/>
              <a:gd name="T9" fmla="*/ 2147483647 h 207"/>
              <a:gd name="T10" fmla="*/ 2147483647 w 126"/>
              <a:gd name="T11" fmla="*/ 2147483647 h 207"/>
              <a:gd name="T12" fmla="*/ 2147483647 w 126"/>
              <a:gd name="T13" fmla="*/ 2147483647 h 207"/>
              <a:gd name="T14" fmla="*/ 2147483647 w 126"/>
              <a:gd name="T15" fmla="*/ 2147483647 h 207"/>
              <a:gd name="T16" fmla="*/ 2147483647 w 126"/>
              <a:gd name="T17" fmla="*/ 0 h 207"/>
              <a:gd name="T18" fmla="*/ 0 w 126"/>
              <a:gd name="T19" fmla="*/ 0 h 207"/>
              <a:gd name="T20" fmla="*/ 0 w 126"/>
              <a:gd name="T21" fmla="*/ 2147483647 h 207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26" h="207">
                <a:moveTo>
                  <a:pt x="0" y="207"/>
                </a:moveTo>
                <a:lnTo>
                  <a:pt x="25" y="207"/>
                </a:lnTo>
                <a:lnTo>
                  <a:pt x="25" y="112"/>
                </a:lnTo>
                <a:lnTo>
                  <a:pt x="114" y="112"/>
                </a:lnTo>
                <a:lnTo>
                  <a:pt x="114" y="86"/>
                </a:lnTo>
                <a:lnTo>
                  <a:pt x="25" y="86"/>
                </a:lnTo>
                <a:lnTo>
                  <a:pt x="25" y="26"/>
                </a:lnTo>
                <a:lnTo>
                  <a:pt x="126" y="26"/>
                </a:lnTo>
                <a:lnTo>
                  <a:pt x="12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7" name="Rectangle 254"/>
          <p:cNvSpPr>
            <a:spLocks noChangeArrowheads="1"/>
          </p:cNvSpPr>
          <p:nvPr/>
        </p:nvSpPr>
        <p:spPr bwMode="auto">
          <a:xfrm>
            <a:off x="2409825" y="4748213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18" name="Freeform 255"/>
          <p:cNvSpPr>
            <a:spLocks/>
          </p:cNvSpPr>
          <p:nvPr/>
        </p:nvSpPr>
        <p:spPr bwMode="auto">
          <a:xfrm>
            <a:off x="1350963" y="4851400"/>
            <a:ext cx="57150" cy="106363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374105735 h 199"/>
              <a:gd name="T26" fmla="*/ 2147483647 w 125"/>
              <a:gd name="T27" fmla="*/ 152551266 h 199"/>
              <a:gd name="T28" fmla="*/ 2147483647 w 125"/>
              <a:gd name="T29" fmla="*/ 152551266 h 199"/>
              <a:gd name="T30" fmla="*/ 2147483647 w 125"/>
              <a:gd name="T31" fmla="*/ 1526942418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382319327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02442430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4"/>
                </a:lnTo>
                <a:lnTo>
                  <a:pt x="27" y="174"/>
                </a:lnTo>
                <a:lnTo>
                  <a:pt x="30" y="167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8" y="145"/>
                </a:lnTo>
                <a:lnTo>
                  <a:pt x="54" y="140"/>
                </a:lnTo>
                <a:lnTo>
                  <a:pt x="61" y="135"/>
                </a:lnTo>
                <a:lnTo>
                  <a:pt x="70" y="130"/>
                </a:lnTo>
                <a:lnTo>
                  <a:pt x="86" y="122"/>
                </a:lnTo>
                <a:lnTo>
                  <a:pt x="95" y="115"/>
                </a:lnTo>
                <a:lnTo>
                  <a:pt x="103" y="109"/>
                </a:lnTo>
                <a:lnTo>
                  <a:pt x="110" y="102"/>
                </a:lnTo>
                <a:lnTo>
                  <a:pt x="115" y="95"/>
                </a:lnTo>
                <a:lnTo>
                  <a:pt x="119" y="87"/>
                </a:lnTo>
                <a:lnTo>
                  <a:pt x="123" y="78"/>
                </a:lnTo>
                <a:lnTo>
                  <a:pt x="124" y="68"/>
                </a:lnTo>
                <a:lnTo>
                  <a:pt x="125" y="59"/>
                </a:lnTo>
                <a:lnTo>
                  <a:pt x="124" y="46"/>
                </a:lnTo>
                <a:lnTo>
                  <a:pt x="120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4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4"/>
                </a:lnTo>
                <a:lnTo>
                  <a:pt x="30" y="10"/>
                </a:lnTo>
                <a:lnTo>
                  <a:pt x="21" y="18"/>
                </a:lnTo>
                <a:lnTo>
                  <a:pt x="14" y="28"/>
                </a:lnTo>
                <a:lnTo>
                  <a:pt x="9" y="39"/>
                </a:lnTo>
                <a:lnTo>
                  <a:pt x="6" y="53"/>
                </a:lnTo>
                <a:lnTo>
                  <a:pt x="4" y="68"/>
                </a:lnTo>
                <a:lnTo>
                  <a:pt x="4" y="72"/>
                </a:lnTo>
                <a:lnTo>
                  <a:pt x="29" y="72"/>
                </a:lnTo>
                <a:lnTo>
                  <a:pt x="29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3" y="31"/>
                </a:lnTo>
                <a:lnTo>
                  <a:pt x="50" y="28"/>
                </a:lnTo>
                <a:lnTo>
                  <a:pt x="56" y="25"/>
                </a:lnTo>
                <a:lnTo>
                  <a:pt x="64" y="24"/>
                </a:lnTo>
                <a:lnTo>
                  <a:pt x="72" y="25"/>
                </a:lnTo>
                <a:lnTo>
                  <a:pt x="78" y="27"/>
                </a:lnTo>
                <a:lnTo>
                  <a:pt x="85" y="30"/>
                </a:lnTo>
                <a:lnTo>
                  <a:pt x="90" y="34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2"/>
                </a:lnTo>
                <a:lnTo>
                  <a:pt x="89" y="88"/>
                </a:lnTo>
                <a:lnTo>
                  <a:pt x="85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0"/>
                </a:lnTo>
                <a:lnTo>
                  <a:pt x="45" y="119"/>
                </a:lnTo>
                <a:lnTo>
                  <a:pt x="33" y="128"/>
                </a:lnTo>
                <a:lnTo>
                  <a:pt x="22" y="137"/>
                </a:lnTo>
                <a:lnTo>
                  <a:pt x="15" y="148"/>
                </a:lnTo>
                <a:lnTo>
                  <a:pt x="9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19" name="Freeform 256"/>
          <p:cNvSpPr>
            <a:spLocks noEditPoints="1"/>
          </p:cNvSpPr>
          <p:nvPr/>
        </p:nvSpPr>
        <p:spPr bwMode="auto">
          <a:xfrm>
            <a:off x="1417638" y="4851400"/>
            <a:ext cx="58737" cy="107950"/>
          </a:xfrm>
          <a:custGeom>
            <a:avLst/>
            <a:gdLst>
              <a:gd name="T0" fmla="*/ 0 w 125"/>
              <a:gd name="T1" fmla="*/ 2147483647 h 204"/>
              <a:gd name="T2" fmla="*/ 207554003 w 125"/>
              <a:gd name="T3" fmla="*/ 2147483647 h 204"/>
              <a:gd name="T4" fmla="*/ 622441628 w 125"/>
              <a:gd name="T5" fmla="*/ 2147483647 h 204"/>
              <a:gd name="T6" fmla="*/ 1245104107 w 125"/>
              <a:gd name="T7" fmla="*/ 2147483647 h 204"/>
              <a:gd name="T8" fmla="*/ 2075099737 w 125"/>
              <a:gd name="T9" fmla="*/ 2147483647 h 204"/>
              <a:gd name="T10" fmla="*/ 2147483647 w 125"/>
              <a:gd name="T11" fmla="*/ 2147483647 h 204"/>
              <a:gd name="T12" fmla="*/ 2147483647 w 125"/>
              <a:gd name="T13" fmla="*/ 2147483647 h 204"/>
              <a:gd name="T14" fmla="*/ 2147483647 w 125"/>
              <a:gd name="T15" fmla="*/ 2147483647 h 204"/>
              <a:gd name="T16" fmla="*/ 2147483647 w 125"/>
              <a:gd name="T17" fmla="*/ 2147483647 h 204"/>
              <a:gd name="T18" fmla="*/ 2147483647 w 125"/>
              <a:gd name="T19" fmla="*/ 2147483647 h 204"/>
              <a:gd name="T20" fmla="*/ 2147483647 w 125"/>
              <a:gd name="T21" fmla="*/ 2147483647 h 204"/>
              <a:gd name="T22" fmla="*/ 2147483647 w 125"/>
              <a:gd name="T23" fmla="*/ 2147483647 h 204"/>
              <a:gd name="T24" fmla="*/ 2147483647 w 125"/>
              <a:gd name="T25" fmla="*/ 2147483647 h 204"/>
              <a:gd name="T26" fmla="*/ 2147483647 w 125"/>
              <a:gd name="T27" fmla="*/ 2147483647 h 204"/>
              <a:gd name="T28" fmla="*/ 2147483647 w 125"/>
              <a:gd name="T29" fmla="*/ 2147483647 h 204"/>
              <a:gd name="T30" fmla="*/ 2147483647 w 125"/>
              <a:gd name="T31" fmla="*/ 2147483647 h 204"/>
              <a:gd name="T32" fmla="*/ 2147483647 w 125"/>
              <a:gd name="T33" fmla="*/ 2147483647 h 204"/>
              <a:gd name="T34" fmla="*/ 2147483647 w 125"/>
              <a:gd name="T35" fmla="*/ 2147483647 h 204"/>
              <a:gd name="T36" fmla="*/ 2147483647 w 125"/>
              <a:gd name="T37" fmla="*/ 2147483647 h 204"/>
              <a:gd name="T38" fmla="*/ 2147483647 w 125"/>
              <a:gd name="T39" fmla="*/ 2147483647 h 204"/>
              <a:gd name="T40" fmla="*/ 2147483647 w 125"/>
              <a:gd name="T41" fmla="*/ 2147483647 h 204"/>
              <a:gd name="T42" fmla="*/ 2147483647 w 125"/>
              <a:gd name="T43" fmla="*/ 1481851875 h 204"/>
              <a:gd name="T44" fmla="*/ 2147483647 w 125"/>
              <a:gd name="T45" fmla="*/ 444667746 h 204"/>
              <a:gd name="T46" fmla="*/ 2147483647 w 125"/>
              <a:gd name="T47" fmla="*/ 0 h 204"/>
              <a:gd name="T48" fmla="*/ 2147483647 w 125"/>
              <a:gd name="T49" fmla="*/ 0 h 204"/>
              <a:gd name="T50" fmla="*/ 2147483647 w 125"/>
              <a:gd name="T51" fmla="*/ 444667746 h 204"/>
              <a:gd name="T52" fmla="*/ 2147483647 w 125"/>
              <a:gd name="T53" fmla="*/ 1481851875 h 204"/>
              <a:gd name="T54" fmla="*/ 2075099737 w 125"/>
              <a:gd name="T55" fmla="*/ 2147483647 h 204"/>
              <a:gd name="T56" fmla="*/ 1245104107 w 125"/>
              <a:gd name="T57" fmla="*/ 2147483647 h 204"/>
              <a:gd name="T58" fmla="*/ 622441628 w 125"/>
              <a:gd name="T59" fmla="*/ 2147483647 h 204"/>
              <a:gd name="T60" fmla="*/ 207554003 w 125"/>
              <a:gd name="T61" fmla="*/ 2147483647 h 204"/>
              <a:gd name="T62" fmla="*/ 0 w 125"/>
              <a:gd name="T63" fmla="*/ 2147483647 h 204"/>
              <a:gd name="T64" fmla="*/ 2147483647 w 125"/>
              <a:gd name="T65" fmla="*/ 2147483647 h 204"/>
              <a:gd name="T66" fmla="*/ 2147483647 w 125"/>
              <a:gd name="T67" fmla="*/ 2147483647 h 204"/>
              <a:gd name="T68" fmla="*/ 2147483647 w 125"/>
              <a:gd name="T69" fmla="*/ 2147483647 h 204"/>
              <a:gd name="T70" fmla="*/ 2147483647 w 125"/>
              <a:gd name="T71" fmla="*/ 2147483647 h 204"/>
              <a:gd name="T72" fmla="*/ 2147483647 w 125"/>
              <a:gd name="T73" fmla="*/ 2147483647 h 204"/>
              <a:gd name="T74" fmla="*/ 2147483647 w 125"/>
              <a:gd name="T75" fmla="*/ 2147483647 h 204"/>
              <a:gd name="T76" fmla="*/ 2147483647 w 125"/>
              <a:gd name="T77" fmla="*/ 2147483647 h 204"/>
              <a:gd name="T78" fmla="*/ 2147483647 w 125"/>
              <a:gd name="T79" fmla="*/ 2147483647 h 204"/>
              <a:gd name="T80" fmla="*/ 2147483647 w 125"/>
              <a:gd name="T81" fmla="*/ 2147483647 h 204"/>
              <a:gd name="T82" fmla="*/ 2147483647 w 125"/>
              <a:gd name="T83" fmla="*/ 2147483647 h 204"/>
              <a:gd name="T84" fmla="*/ 2147483647 w 125"/>
              <a:gd name="T85" fmla="*/ 2147483647 h 204"/>
              <a:gd name="T86" fmla="*/ 2147483647 w 125"/>
              <a:gd name="T87" fmla="*/ 2147483647 h 204"/>
              <a:gd name="T88" fmla="*/ 2147483647 w 125"/>
              <a:gd name="T89" fmla="*/ 2147483647 h 204"/>
              <a:gd name="T90" fmla="*/ 2147483647 w 125"/>
              <a:gd name="T91" fmla="*/ 2147483647 h 204"/>
              <a:gd name="T92" fmla="*/ 2147483647 w 125"/>
              <a:gd name="T93" fmla="*/ 2147483647 h 204"/>
              <a:gd name="T94" fmla="*/ 2147483647 w 125"/>
              <a:gd name="T95" fmla="*/ 2147483647 h 204"/>
              <a:gd name="T96" fmla="*/ 2147483647 w 125"/>
              <a:gd name="T97" fmla="*/ 2147483647 h 204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25" h="204">
                <a:moveTo>
                  <a:pt x="0" y="102"/>
                </a:moveTo>
                <a:lnTo>
                  <a:pt x="0" y="114"/>
                </a:lnTo>
                <a:lnTo>
                  <a:pt x="1" y="126"/>
                </a:lnTo>
                <a:lnTo>
                  <a:pt x="2" y="136"/>
                </a:lnTo>
                <a:lnTo>
                  <a:pt x="4" y="147"/>
                </a:lnTo>
                <a:lnTo>
                  <a:pt x="6" y="155"/>
                </a:lnTo>
                <a:lnTo>
                  <a:pt x="9" y="164"/>
                </a:lnTo>
                <a:lnTo>
                  <a:pt x="12" y="171"/>
                </a:lnTo>
                <a:lnTo>
                  <a:pt x="15" y="178"/>
                </a:lnTo>
                <a:lnTo>
                  <a:pt x="20" y="184"/>
                </a:lnTo>
                <a:lnTo>
                  <a:pt x="25" y="190"/>
                </a:lnTo>
                <a:lnTo>
                  <a:pt x="30" y="193"/>
                </a:lnTo>
                <a:lnTo>
                  <a:pt x="36" y="197"/>
                </a:lnTo>
                <a:lnTo>
                  <a:pt x="42" y="200"/>
                </a:lnTo>
                <a:lnTo>
                  <a:pt x="48" y="202"/>
                </a:lnTo>
                <a:lnTo>
                  <a:pt x="54" y="204"/>
                </a:lnTo>
                <a:lnTo>
                  <a:pt x="62" y="204"/>
                </a:lnTo>
                <a:lnTo>
                  <a:pt x="69" y="204"/>
                </a:lnTo>
                <a:lnTo>
                  <a:pt x="77" y="202"/>
                </a:lnTo>
                <a:lnTo>
                  <a:pt x="83" y="200"/>
                </a:lnTo>
                <a:lnTo>
                  <a:pt x="89" y="197"/>
                </a:lnTo>
                <a:lnTo>
                  <a:pt x="95" y="193"/>
                </a:lnTo>
                <a:lnTo>
                  <a:pt x="100" y="190"/>
                </a:lnTo>
                <a:lnTo>
                  <a:pt x="105" y="184"/>
                </a:lnTo>
                <a:lnTo>
                  <a:pt x="109" y="178"/>
                </a:lnTo>
                <a:lnTo>
                  <a:pt x="112" y="171"/>
                </a:lnTo>
                <a:lnTo>
                  <a:pt x="116" y="164"/>
                </a:lnTo>
                <a:lnTo>
                  <a:pt x="119" y="155"/>
                </a:lnTo>
                <a:lnTo>
                  <a:pt x="121" y="147"/>
                </a:lnTo>
                <a:lnTo>
                  <a:pt x="123" y="136"/>
                </a:lnTo>
                <a:lnTo>
                  <a:pt x="124" y="126"/>
                </a:lnTo>
                <a:lnTo>
                  <a:pt x="125" y="114"/>
                </a:lnTo>
                <a:lnTo>
                  <a:pt x="125" y="102"/>
                </a:lnTo>
                <a:lnTo>
                  <a:pt x="125" y="89"/>
                </a:lnTo>
                <a:lnTo>
                  <a:pt x="124" y="78"/>
                </a:lnTo>
                <a:lnTo>
                  <a:pt x="123" y="67"/>
                </a:lnTo>
                <a:lnTo>
                  <a:pt x="121" y="58"/>
                </a:lnTo>
                <a:lnTo>
                  <a:pt x="119" y="49"/>
                </a:lnTo>
                <a:lnTo>
                  <a:pt x="116" y="41"/>
                </a:lnTo>
                <a:lnTo>
                  <a:pt x="112" y="32"/>
                </a:lnTo>
                <a:lnTo>
                  <a:pt x="109" y="25"/>
                </a:lnTo>
                <a:lnTo>
                  <a:pt x="105" y="20"/>
                </a:lnTo>
                <a:lnTo>
                  <a:pt x="100" y="15"/>
                </a:lnTo>
                <a:lnTo>
                  <a:pt x="95" y="10"/>
                </a:lnTo>
                <a:lnTo>
                  <a:pt x="89" y="7"/>
                </a:lnTo>
                <a:lnTo>
                  <a:pt x="83" y="3"/>
                </a:lnTo>
                <a:lnTo>
                  <a:pt x="77" y="1"/>
                </a:lnTo>
                <a:lnTo>
                  <a:pt x="69" y="0"/>
                </a:lnTo>
                <a:lnTo>
                  <a:pt x="62" y="0"/>
                </a:lnTo>
                <a:lnTo>
                  <a:pt x="54" y="0"/>
                </a:lnTo>
                <a:lnTo>
                  <a:pt x="48" y="1"/>
                </a:lnTo>
                <a:lnTo>
                  <a:pt x="42" y="3"/>
                </a:lnTo>
                <a:lnTo>
                  <a:pt x="36" y="7"/>
                </a:lnTo>
                <a:lnTo>
                  <a:pt x="30" y="10"/>
                </a:lnTo>
                <a:lnTo>
                  <a:pt x="25" y="15"/>
                </a:lnTo>
                <a:lnTo>
                  <a:pt x="20" y="20"/>
                </a:lnTo>
                <a:lnTo>
                  <a:pt x="15" y="25"/>
                </a:lnTo>
                <a:lnTo>
                  <a:pt x="12" y="32"/>
                </a:lnTo>
                <a:lnTo>
                  <a:pt x="9" y="41"/>
                </a:lnTo>
                <a:lnTo>
                  <a:pt x="6" y="49"/>
                </a:lnTo>
                <a:lnTo>
                  <a:pt x="4" y="58"/>
                </a:lnTo>
                <a:lnTo>
                  <a:pt x="2" y="67"/>
                </a:lnTo>
                <a:lnTo>
                  <a:pt x="1" y="78"/>
                </a:lnTo>
                <a:lnTo>
                  <a:pt x="0" y="89"/>
                </a:lnTo>
                <a:lnTo>
                  <a:pt x="0" y="102"/>
                </a:lnTo>
                <a:close/>
                <a:moveTo>
                  <a:pt x="25" y="102"/>
                </a:moveTo>
                <a:lnTo>
                  <a:pt x="25" y="84"/>
                </a:lnTo>
                <a:lnTo>
                  <a:pt x="27" y="67"/>
                </a:lnTo>
                <a:lnTo>
                  <a:pt x="30" y="53"/>
                </a:lnTo>
                <a:lnTo>
                  <a:pt x="33" y="43"/>
                </a:lnTo>
                <a:lnTo>
                  <a:pt x="39" y="34"/>
                </a:lnTo>
                <a:lnTo>
                  <a:pt x="45" y="28"/>
                </a:lnTo>
                <a:lnTo>
                  <a:pt x="53" y="24"/>
                </a:lnTo>
                <a:lnTo>
                  <a:pt x="63" y="23"/>
                </a:lnTo>
                <a:lnTo>
                  <a:pt x="71" y="24"/>
                </a:lnTo>
                <a:lnTo>
                  <a:pt x="80" y="28"/>
                </a:lnTo>
                <a:lnTo>
                  <a:pt x="86" y="34"/>
                </a:lnTo>
                <a:lnTo>
                  <a:pt x="91" y="43"/>
                </a:lnTo>
                <a:lnTo>
                  <a:pt x="96" y="53"/>
                </a:lnTo>
                <a:lnTo>
                  <a:pt x="98" y="67"/>
                </a:lnTo>
                <a:lnTo>
                  <a:pt x="100" y="84"/>
                </a:lnTo>
                <a:lnTo>
                  <a:pt x="100" y="102"/>
                </a:lnTo>
                <a:lnTo>
                  <a:pt x="100" y="121"/>
                </a:lnTo>
                <a:lnTo>
                  <a:pt x="98" y="136"/>
                </a:lnTo>
                <a:lnTo>
                  <a:pt x="96" y="150"/>
                </a:lnTo>
                <a:lnTo>
                  <a:pt x="91" y="160"/>
                </a:lnTo>
                <a:lnTo>
                  <a:pt x="86" y="170"/>
                </a:lnTo>
                <a:lnTo>
                  <a:pt x="80" y="176"/>
                </a:lnTo>
                <a:lnTo>
                  <a:pt x="71" y="179"/>
                </a:lnTo>
                <a:lnTo>
                  <a:pt x="63" y="180"/>
                </a:lnTo>
                <a:lnTo>
                  <a:pt x="53" y="179"/>
                </a:lnTo>
                <a:lnTo>
                  <a:pt x="45" y="176"/>
                </a:lnTo>
                <a:lnTo>
                  <a:pt x="39" y="170"/>
                </a:lnTo>
                <a:lnTo>
                  <a:pt x="33" y="160"/>
                </a:lnTo>
                <a:lnTo>
                  <a:pt x="30" y="150"/>
                </a:lnTo>
                <a:lnTo>
                  <a:pt x="27" y="136"/>
                </a:lnTo>
                <a:lnTo>
                  <a:pt x="25" y="121"/>
                </a:lnTo>
                <a:lnTo>
                  <a:pt x="25" y="10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0" name="Freeform 257"/>
          <p:cNvSpPr>
            <a:spLocks/>
          </p:cNvSpPr>
          <p:nvPr/>
        </p:nvSpPr>
        <p:spPr bwMode="auto">
          <a:xfrm>
            <a:off x="2036763" y="4848225"/>
            <a:ext cx="68262" cy="109538"/>
          </a:xfrm>
          <a:custGeom>
            <a:avLst/>
            <a:gdLst>
              <a:gd name="T0" fmla="*/ 0 w 148"/>
              <a:gd name="T1" fmla="*/ 2147483647 h 207"/>
              <a:gd name="T2" fmla="*/ 2147483647 w 148"/>
              <a:gd name="T3" fmla="*/ 2147483647 h 207"/>
              <a:gd name="T4" fmla="*/ 2147483647 w 148"/>
              <a:gd name="T5" fmla="*/ 2147483647 h 207"/>
              <a:gd name="T6" fmla="*/ 2147483647 w 148"/>
              <a:gd name="T7" fmla="*/ 2147483647 h 207"/>
              <a:gd name="T8" fmla="*/ 2147483647 w 148"/>
              <a:gd name="T9" fmla="*/ 2147483647 h 207"/>
              <a:gd name="T10" fmla="*/ 2147483647 w 148"/>
              <a:gd name="T11" fmla="*/ 2147483647 h 207"/>
              <a:gd name="T12" fmla="*/ 2147483647 w 148"/>
              <a:gd name="T13" fmla="*/ 0 h 207"/>
              <a:gd name="T14" fmla="*/ 2147483647 w 148"/>
              <a:gd name="T15" fmla="*/ 0 h 207"/>
              <a:gd name="T16" fmla="*/ 2147483647 w 148"/>
              <a:gd name="T17" fmla="*/ 2147483647 h 207"/>
              <a:gd name="T18" fmla="*/ 2147483647 w 148"/>
              <a:gd name="T19" fmla="*/ 2147483647 h 207"/>
              <a:gd name="T20" fmla="*/ 2147483647 w 148"/>
              <a:gd name="T21" fmla="*/ 0 h 207"/>
              <a:gd name="T22" fmla="*/ 0 w 148"/>
              <a:gd name="T23" fmla="*/ 0 h 207"/>
              <a:gd name="T24" fmla="*/ 0 w 148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48" h="207">
                <a:moveTo>
                  <a:pt x="0" y="207"/>
                </a:moveTo>
                <a:lnTo>
                  <a:pt x="25" y="207"/>
                </a:lnTo>
                <a:lnTo>
                  <a:pt x="25" y="110"/>
                </a:lnTo>
                <a:lnTo>
                  <a:pt x="123" y="110"/>
                </a:lnTo>
                <a:lnTo>
                  <a:pt x="123" y="207"/>
                </a:lnTo>
                <a:lnTo>
                  <a:pt x="148" y="207"/>
                </a:lnTo>
                <a:lnTo>
                  <a:pt x="148" y="0"/>
                </a:lnTo>
                <a:lnTo>
                  <a:pt x="123" y="0"/>
                </a:lnTo>
                <a:lnTo>
                  <a:pt x="123" y="85"/>
                </a:lnTo>
                <a:lnTo>
                  <a:pt x="25" y="85"/>
                </a:lnTo>
                <a:lnTo>
                  <a:pt x="25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1" name="Freeform 258"/>
          <p:cNvSpPr>
            <a:spLocks noEditPoints="1"/>
          </p:cNvSpPr>
          <p:nvPr/>
        </p:nvSpPr>
        <p:spPr bwMode="auto">
          <a:xfrm>
            <a:off x="2119313" y="4875213"/>
            <a:ext cx="58737" cy="84137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10643 h 158"/>
              <a:gd name="T24" fmla="*/ 2147483647 w 123"/>
              <a:gd name="T25" fmla="*/ 151142535 h 158"/>
              <a:gd name="T26" fmla="*/ 2147483647 w 123"/>
              <a:gd name="T27" fmla="*/ 151142535 h 158"/>
              <a:gd name="T28" fmla="*/ 2147483647 w 123"/>
              <a:gd name="T29" fmla="*/ 1812010643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2" name="Rectangle 259"/>
          <p:cNvSpPr>
            <a:spLocks noChangeArrowheads="1"/>
          </p:cNvSpPr>
          <p:nvPr/>
        </p:nvSpPr>
        <p:spPr bwMode="auto">
          <a:xfrm>
            <a:off x="2190750" y="4848225"/>
            <a:ext cx="11113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23" name="Rectangle 260"/>
          <p:cNvSpPr>
            <a:spLocks noChangeArrowheads="1"/>
          </p:cNvSpPr>
          <p:nvPr/>
        </p:nvSpPr>
        <p:spPr bwMode="auto">
          <a:xfrm>
            <a:off x="2217738" y="4848225"/>
            <a:ext cx="11112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24" name="Freeform 261"/>
          <p:cNvSpPr>
            <a:spLocks noEditPoints="1"/>
          </p:cNvSpPr>
          <p:nvPr/>
        </p:nvSpPr>
        <p:spPr bwMode="auto">
          <a:xfrm>
            <a:off x="2241550" y="4840288"/>
            <a:ext cx="58738" cy="119062"/>
          </a:xfrm>
          <a:custGeom>
            <a:avLst/>
            <a:gdLst>
              <a:gd name="T0" fmla="*/ 2147483647 w 124"/>
              <a:gd name="T1" fmla="*/ 2147483647 h 223"/>
              <a:gd name="T2" fmla="*/ 2147483647 w 124"/>
              <a:gd name="T3" fmla="*/ 2147483647 h 223"/>
              <a:gd name="T4" fmla="*/ 2147483647 w 124"/>
              <a:gd name="T5" fmla="*/ 2147483647 h 223"/>
              <a:gd name="T6" fmla="*/ 2147483647 w 124"/>
              <a:gd name="T7" fmla="*/ 2147483647 h 223"/>
              <a:gd name="T8" fmla="*/ 2147483647 w 124"/>
              <a:gd name="T9" fmla="*/ 2147483647 h 223"/>
              <a:gd name="T10" fmla="*/ 2147483647 w 124"/>
              <a:gd name="T11" fmla="*/ 2147483647 h 223"/>
              <a:gd name="T12" fmla="*/ 2147483647 w 124"/>
              <a:gd name="T13" fmla="*/ 2147483647 h 223"/>
              <a:gd name="T14" fmla="*/ 2147483647 w 124"/>
              <a:gd name="T15" fmla="*/ 2147483647 h 223"/>
              <a:gd name="T16" fmla="*/ 2147483647 w 124"/>
              <a:gd name="T17" fmla="*/ 2147483647 h 223"/>
              <a:gd name="T18" fmla="*/ 2147483647 w 124"/>
              <a:gd name="T19" fmla="*/ 2147483647 h 223"/>
              <a:gd name="T20" fmla="*/ 2147483647 w 124"/>
              <a:gd name="T21" fmla="*/ 2147483647 h 223"/>
              <a:gd name="T22" fmla="*/ 2147483647 w 124"/>
              <a:gd name="T23" fmla="*/ 2147483647 h 223"/>
              <a:gd name="T24" fmla="*/ 2147483647 w 124"/>
              <a:gd name="T25" fmla="*/ 2147483647 h 223"/>
              <a:gd name="T26" fmla="*/ 2147483647 w 124"/>
              <a:gd name="T27" fmla="*/ 2147483647 h 223"/>
              <a:gd name="T28" fmla="*/ 2147483647 w 124"/>
              <a:gd name="T29" fmla="*/ 2147483647 h 223"/>
              <a:gd name="T30" fmla="*/ 1062914322 w 124"/>
              <a:gd name="T31" fmla="*/ 2147483647 h 223"/>
              <a:gd name="T32" fmla="*/ 106358886 w 124"/>
              <a:gd name="T33" fmla="*/ 2147483647 h 223"/>
              <a:gd name="T34" fmla="*/ 106358886 w 124"/>
              <a:gd name="T35" fmla="*/ 2147483647 h 223"/>
              <a:gd name="T36" fmla="*/ 1062914322 w 124"/>
              <a:gd name="T37" fmla="*/ 2147483647 h 223"/>
              <a:gd name="T38" fmla="*/ 2147483647 w 124"/>
              <a:gd name="T39" fmla="*/ 2147483647 h 223"/>
              <a:gd name="T40" fmla="*/ 2147483647 w 124"/>
              <a:gd name="T41" fmla="*/ 2147483647 h 223"/>
              <a:gd name="T42" fmla="*/ 2147483647 w 124"/>
              <a:gd name="T43" fmla="*/ 2147483647 h 223"/>
              <a:gd name="T44" fmla="*/ 2147483647 w 124"/>
              <a:gd name="T45" fmla="*/ 2147483647 h 223"/>
              <a:gd name="T46" fmla="*/ 2147483647 w 124"/>
              <a:gd name="T47" fmla="*/ 2147483647 h 223"/>
              <a:gd name="T48" fmla="*/ 2147483647 w 124"/>
              <a:gd name="T49" fmla="*/ 2147483647 h 223"/>
              <a:gd name="T50" fmla="*/ 2147483647 w 124"/>
              <a:gd name="T51" fmla="*/ 2147483647 h 223"/>
              <a:gd name="T52" fmla="*/ 2147483647 w 124"/>
              <a:gd name="T53" fmla="*/ 2147483647 h 223"/>
              <a:gd name="T54" fmla="*/ 2147483647 w 124"/>
              <a:gd name="T55" fmla="*/ 2147483647 h 223"/>
              <a:gd name="T56" fmla="*/ 2147483647 w 124"/>
              <a:gd name="T57" fmla="*/ 2147483647 h 223"/>
              <a:gd name="T58" fmla="*/ 2147483647 w 124"/>
              <a:gd name="T59" fmla="*/ 2147483647 h 223"/>
              <a:gd name="T60" fmla="*/ 2147483647 w 124"/>
              <a:gd name="T61" fmla="*/ 2147483647 h 223"/>
              <a:gd name="T62" fmla="*/ 2147483647 w 124"/>
              <a:gd name="T63" fmla="*/ 2147483647 h 223"/>
              <a:gd name="T64" fmla="*/ 2147483647 w 124"/>
              <a:gd name="T65" fmla="*/ 2147483647 h 223"/>
              <a:gd name="T66" fmla="*/ 2147483647 w 124"/>
              <a:gd name="T67" fmla="*/ 2147483647 h 223"/>
              <a:gd name="T68" fmla="*/ 2147483647 w 124"/>
              <a:gd name="T69" fmla="*/ 2147483647 h 223"/>
              <a:gd name="T70" fmla="*/ 2147483647 w 124"/>
              <a:gd name="T71" fmla="*/ 0 h 223"/>
              <a:gd name="T72" fmla="*/ 2147483647 w 124"/>
              <a:gd name="T73" fmla="*/ 2147483647 h 22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223">
                <a:moveTo>
                  <a:pt x="99" y="172"/>
                </a:moveTo>
                <a:lnTo>
                  <a:pt x="97" y="178"/>
                </a:lnTo>
                <a:lnTo>
                  <a:pt x="94" y="184"/>
                </a:lnTo>
                <a:lnTo>
                  <a:pt x="91" y="188"/>
                </a:lnTo>
                <a:lnTo>
                  <a:pt x="87" y="193"/>
                </a:lnTo>
                <a:lnTo>
                  <a:pt x="82" y="195"/>
                </a:lnTo>
                <a:lnTo>
                  <a:pt x="77" y="198"/>
                </a:lnTo>
                <a:lnTo>
                  <a:pt x="71" y="200"/>
                </a:lnTo>
                <a:lnTo>
                  <a:pt x="63" y="200"/>
                </a:lnTo>
                <a:lnTo>
                  <a:pt x="55" y="199"/>
                </a:lnTo>
                <a:lnTo>
                  <a:pt x="48" y="197"/>
                </a:lnTo>
                <a:lnTo>
                  <a:pt x="41" y="193"/>
                </a:lnTo>
                <a:lnTo>
                  <a:pt x="35" y="187"/>
                </a:lnTo>
                <a:lnTo>
                  <a:pt x="31" y="181"/>
                </a:lnTo>
                <a:lnTo>
                  <a:pt x="28" y="173"/>
                </a:lnTo>
                <a:lnTo>
                  <a:pt x="25" y="163"/>
                </a:lnTo>
                <a:lnTo>
                  <a:pt x="24" y="152"/>
                </a:lnTo>
                <a:lnTo>
                  <a:pt x="124" y="152"/>
                </a:lnTo>
                <a:lnTo>
                  <a:pt x="124" y="141"/>
                </a:lnTo>
                <a:lnTo>
                  <a:pt x="123" y="124"/>
                </a:lnTo>
                <a:lnTo>
                  <a:pt x="119" y="108"/>
                </a:lnTo>
                <a:lnTo>
                  <a:pt x="114" y="95"/>
                </a:lnTo>
                <a:lnTo>
                  <a:pt x="108" y="85"/>
                </a:lnTo>
                <a:lnTo>
                  <a:pt x="98" y="77"/>
                </a:lnTo>
                <a:lnTo>
                  <a:pt x="88" y="70"/>
                </a:lnTo>
                <a:lnTo>
                  <a:pt x="76" y="66"/>
                </a:lnTo>
                <a:lnTo>
                  <a:pt x="61" y="65"/>
                </a:lnTo>
                <a:lnTo>
                  <a:pt x="49" y="66"/>
                </a:lnTo>
                <a:lnTo>
                  <a:pt x="36" y="71"/>
                </a:lnTo>
                <a:lnTo>
                  <a:pt x="25" y="77"/>
                </a:lnTo>
                <a:lnTo>
                  <a:pt x="17" y="86"/>
                </a:lnTo>
                <a:lnTo>
                  <a:pt x="10" y="98"/>
                </a:lnTo>
                <a:lnTo>
                  <a:pt x="4" y="112"/>
                </a:lnTo>
                <a:lnTo>
                  <a:pt x="1" y="128"/>
                </a:lnTo>
                <a:lnTo>
                  <a:pt x="0" y="145"/>
                </a:lnTo>
                <a:lnTo>
                  <a:pt x="1" y="163"/>
                </a:lnTo>
                <a:lnTo>
                  <a:pt x="4" y="178"/>
                </a:lnTo>
                <a:lnTo>
                  <a:pt x="10" y="192"/>
                </a:lnTo>
                <a:lnTo>
                  <a:pt x="17" y="202"/>
                </a:lnTo>
                <a:lnTo>
                  <a:pt x="25" y="212"/>
                </a:lnTo>
                <a:lnTo>
                  <a:pt x="36" y="218"/>
                </a:lnTo>
                <a:lnTo>
                  <a:pt x="49" y="222"/>
                </a:lnTo>
                <a:lnTo>
                  <a:pt x="61" y="223"/>
                </a:lnTo>
                <a:lnTo>
                  <a:pt x="73" y="222"/>
                </a:lnTo>
                <a:lnTo>
                  <a:pt x="85" y="220"/>
                </a:lnTo>
                <a:lnTo>
                  <a:pt x="94" y="215"/>
                </a:lnTo>
                <a:lnTo>
                  <a:pt x="102" y="209"/>
                </a:lnTo>
                <a:lnTo>
                  <a:pt x="109" y="202"/>
                </a:lnTo>
                <a:lnTo>
                  <a:pt x="115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1"/>
                </a:moveTo>
                <a:lnTo>
                  <a:pt x="25" y="121"/>
                </a:lnTo>
                <a:lnTo>
                  <a:pt x="28" y="113"/>
                </a:lnTo>
                <a:lnTo>
                  <a:pt x="32" y="105"/>
                </a:lnTo>
                <a:lnTo>
                  <a:pt x="36" y="99"/>
                </a:lnTo>
                <a:lnTo>
                  <a:pt x="41" y="93"/>
                </a:lnTo>
                <a:lnTo>
                  <a:pt x="48" y="89"/>
                </a:lnTo>
                <a:lnTo>
                  <a:pt x="54" y="88"/>
                </a:lnTo>
                <a:lnTo>
                  <a:pt x="62" y="87"/>
                </a:lnTo>
                <a:lnTo>
                  <a:pt x="71" y="88"/>
                </a:lnTo>
                <a:lnTo>
                  <a:pt x="78" y="89"/>
                </a:lnTo>
                <a:lnTo>
                  <a:pt x="85" y="94"/>
                </a:lnTo>
                <a:lnTo>
                  <a:pt x="90" y="99"/>
                </a:lnTo>
                <a:lnTo>
                  <a:pt x="94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1"/>
                </a:lnTo>
                <a:lnTo>
                  <a:pt x="24" y="131"/>
                </a:lnTo>
                <a:close/>
                <a:moveTo>
                  <a:pt x="80" y="49"/>
                </a:moveTo>
                <a:lnTo>
                  <a:pt x="54" y="0"/>
                </a:lnTo>
                <a:lnTo>
                  <a:pt x="29" y="0"/>
                </a:lnTo>
                <a:lnTo>
                  <a:pt x="65" y="49"/>
                </a:lnTo>
                <a:lnTo>
                  <a:pt x="80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5" name="Freeform 262"/>
          <p:cNvSpPr>
            <a:spLocks/>
          </p:cNvSpPr>
          <p:nvPr/>
        </p:nvSpPr>
        <p:spPr bwMode="auto">
          <a:xfrm>
            <a:off x="2311400" y="4875213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7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6" name="Freeform 263"/>
          <p:cNvSpPr>
            <a:spLocks noEditPoints="1"/>
          </p:cNvSpPr>
          <p:nvPr/>
        </p:nvSpPr>
        <p:spPr bwMode="auto">
          <a:xfrm>
            <a:off x="2378075" y="4875213"/>
            <a:ext cx="58738" cy="84137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812010643 h 158"/>
              <a:gd name="T24" fmla="*/ 2147483647 w 124"/>
              <a:gd name="T25" fmla="*/ 151142535 h 158"/>
              <a:gd name="T26" fmla="*/ 2147483647 w 124"/>
              <a:gd name="T27" fmla="*/ 151142535 h 158"/>
              <a:gd name="T28" fmla="*/ 2147483647 w 124"/>
              <a:gd name="T29" fmla="*/ 1812010643 h 158"/>
              <a:gd name="T30" fmla="*/ 1062914322 w 124"/>
              <a:gd name="T31" fmla="*/ 2147483647 h 158"/>
              <a:gd name="T32" fmla="*/ 106358886 w 124"/>
              <a:gd name="T33" fmla="*/ 2147483647 h 158"/>
              <a:gd name="T34" fmla="*/ 106358886 w 124"/>
              <a:gd name="T35" fmla="*/ 2147483647 h 158"/>
              <a:gd name="T36" fmla="*/ 1062914322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6" y="98"/>
                </a:lnTo>
                <a:lnTo>
                  <a:pt x="24" y="87"/>
                </a:lnTo>
                <a:lnTo>
                  <a:pt x="124" y="87"/>
                </a:lnTo>
                <a:lnTo>
                  <a:pt x="124" y="76"/>
                </a:lnTo>
                <a:lnTo>
                  <a:pt x="123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6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3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7" name="Freeform 264"/>
          <p:cNvSpPr>
            <a:spLocks/>
          </p:cNvSpPr>
          <p:nvPr/>
        </p:nvSpPr>
        <p:spPr bwMode="auto">
          <a:xfrm>
            <a:off x="2482850" y="4848225"/>
            <a:ext cx="69850" cy="109538"/>
          </a:xfrm>
          <a:custGeom>
            <a:avLst/>
            <a:gdLst>
              <a:gd name="T0" fmla="*/ 0 w 148"/>
              <a:gd name="T1" fmla="*/ 2147483647 h 207"/>
              <a:gd name="T2" fmla="*/ 2147483647 w 148"/>
              <a:gd name="T3" fmla="*/ 2147483647 h 207"/>
              <a:gd name="T4" fmla="*/ 2147483647 w 148"/>
              <a:gd name="T5" fmla="*/ 2147483647 h 207"/>
              <a:gd name="T6" fmla="*/ 2147483647 w 148"/>
              <a:gd name="T7" fmla="*/ 2147483647 h 207"/>
              <a:gd name="T8" fmla="*/ 2147483647 w 148"/>
              <a:gd name="T9" fmla="*/ 2147483647 h 207"/>
              <a:gd name="T10" fmla="*/ 2147483647 w 148"/>
              <a:gd name="T11" fmla="*/ 2147483647 h 207"/>
              <a:gd name="T12" fmla="*/ 2147483647 w 148"/>
              <a:gd name="T13" fmla="*/ 0 h 207"/>
              <a:gd name="T14" fmla="*/ 2147483647 w 148"/>
              <a:gd name="T15" fmla="*/ 0 h 207"/>
              <a:gd name="T16" fmla="*/ 2147483647 w 148"/>
              <a:gd name="T17" fmla="*/ 2147483647 h 207"/>
              <a:gd name="T18" fmla="*/ 2147483647 w 148"/>
              <a:gd name="T19" fmla="*/ 2147483647 h 207"/>
              <a:gd name="T20" fmla="*/ 2147483647 w 148"/>
              <a:gd name="T21" fmla="*/ 0 h 207"/>
              <a:gd name="T22" fmla="*/ 0 w 148"/>
              <a:gd name="T23" fmla="*/ 0 h 207"/>
              <a:gd name="T24" fmla="*/ 0 w 148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48" h="207">
                <a:moveTo>
                  <a:pt x="0" y="207"/>
                </a:moveTo>
                <a:lnTo>
                  <a:pt x="25" y="207"/>
                </a:lnTo>
                <a:lnTo>
                  <a:pt x="25" y="110"/>
                </a:lnTo>
                <a:lnTo>
                  <a:pt x="123" y="110"/>
                </a:lnTo>
                <a:lnTo>
                  <a:pt x="123" y="207"/>
                </a:lnTo>
                <a:lnTo>
                  <a:pt x="148" y="207"/>
                </a:lnTo>
                <a:lnTo>
                  <a:pt x="148" y="0"/>
                </a:lnTo>
                <a:lnTo>
                  <a:pt x="123" y="0"/>
                </a:lnTo>
                <a:lnTo>
                  <a:pt x="123" y="85"/>
                </a:lnTo>
                <a:lnTo>
                  <a:pt x="25" y="85"/>
                </a:lnTo>
                <a:lnTo>
                  <a:pt x="25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28" name="Rectangle 265"/>
          <p:cNvSpPr>
            <a:spLocks noChangeArrowheads="1"/>
          </p:cNvSpPr>
          <p:nvPr/>
        </p:nvSpPr>
        <p:spPr bwMode="auto">
          <a:xfrm>
            <a:off x="2571750" y="4940300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29" name="Freeform 266"/>
          <p:cNvSpPr>
            <a:spLocks/>
          </p:cNvSpPr>
          <p:nvPr/>
        </p:nvSpPr>
        <p:spPr bwMode="auto">
          <a:xfrm>
            <a:off x="1350963" y="5045075"/>
            <a:ext cx="57150" cy="104775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459511538 h 199"/>
              <a:gd name="T26" fmla="*/ 2147483647 w 125"/>
              <a:gd name="T27" fmla="*/ 146089520 h 199"/>
              <a:gd name="T28" fmla="*/ 2147483647 w 125"/>
              <a:gd name="T29" fmla="*/ 146089520 h 199"/>
              <a:gd name="T30" fmla="*/ 2147483647 w 125"/>
              <a:gd name="T31" fmla="*/ 1605601584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382319327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02442430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5"/>
                </a:lnTo>
                <a:lnTo>
                  <a:pt x="27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1"/>
                </a:lnTo>
                <a:lnTo>
                  <a:pt x="48" y="146"/>
                </a:lnTo>
                <a:lnTo>
                  <a:pt x="54" y="140"/>
                </a:lnTo>
                <a:lnTo>
                  <a:pt x="61" y="135"/>
                </a:lnTo>
                <a:lnTo>
                  <a:pt x="70" y="131"/>
                </a:lnTo>
                <a:lnTo>
                  <a:pt x="86" y="123"/>
                </a:lnTo>
                <a:lnTo>
                  <a:pt x="95" y="116"/>
                </a:lnTo>
                <a:lnTo>
                  <a:pt x="103" y="110"/>
                </a:lnTo>
                <a:lnTo>
                  <a:pt x="110" y="103"/>
                </a:lnTo>
                <a:lnTo>
                  <a:pt x="115" y="96"/>
                </a:lnTo>
                <a:lnTo>
                  <a:pt x="119" y="88"/>
                </a:lnTo>
                <a:lnTo>
                  <a:pt x="123" y="78"/>
                </a:lnTo>
                <a:lnTo>
                  <a:pt x="124" y="69"/>
                </a:lnTo>
                <a:lnTo>
                  <a:pt x="125" y="60"/>
                </a:lnTo>
                <a:lnTo>
                  <a:pt x="124" y="47"/>
                </a:lnTo>
                <a:lnTo>
                  <a:pt x="120" y="35"/>
                </a:lnTo>
                <a:lnTo>
                  <a:pt x="115" y="25"/>
                </a:lnTo>
                <a:lnTo>
                  <a:pt x="108" y="17"/>
                </a:lnTo>
                <a:lnTo>
                  <a:pt x="99" y="10"/>
                </a:lnTo>
                <a:lnTo>
                  <a:pt x="90" y="5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5"/>
                </a:lnTo>
                <a:lnTo>
                  <a:pt x="30" y="11"/>
                </a:lnTo>
                <a:lnTo>
                  <a:pt x="21" y="19"/>
                </a:lnTo>
                <a:lnTo>
                  <a:pt x="14" y="28"/>
                </a:lnTo>
                <a:lnTo>
                  <a:pt x="9" y="40"/>
                </a:lnTo>
                <a:lnTo>
                  <a:pt x="6" y="54"/>
                </a:lnTo>
                <a:lnTo>
                  <a:pt x="4" y="69"/>
                </a:lnTo>
                <a:lnTo>
                  <a:pt x="4" y="72"/>
                </a:lnTo>
                <a:lnTo>
                  <a:pt x="29" y="72"/>
                </a:lnTo>
                <a:lnTo>
                  <a:pt x="29" y="70"/>
                </a:lnTo>
                <a:lnTo>
                  <a:pt x="30" y="60"/>
                </a:lnTo>
                <a:lnTo>
                  <a:pt x="31" y="52"/>
                </a:lnTo>
                <a:lnTo>
                  <a:pt x="34" y="43"/>
                </a:lnTo>
                <a:lnTo>
                  <a:pt x="38" y="36"/>
                </a:lnTo>
                <a:lnTo>
                  <a:pt x="43" y="32"/>
                </a:lnTo>
                <a:lnTo>
                  <a:pt x="50" y="28"/>
                </a:lnTo>
                <a:lnTo>
                  <a:pt x="56" y="26"/>
                </a:lnTo>
                <a:lnTo>
                  <a:pt x="64" y="25"/>
                </a:lnTo>
                <a:lnTo>
                  <a:pt x="72" y="26"/>
                </a:lnTo>
                <a:lnTo>
                  <a:pt x="78" y="27"/>
                </a:lnTo>
                <a:lnTo>
                  <a:pt x="85" y="31"/>
                </a:lnTo>
                <a:lnTo>
                  <a:pt x="90" y="34"/>
                </a:lnTo>
                <a:lnTo>
                  <a:pt x="94" y="40"/>
                </a:lnTo>
                <a:lnTo>
                  <a:pt x="97" y="46"/>
                </a:lnTo>
                <a:lnTo>
                  <a:pt x="98" y="53"/>
                </a:lnTo>
                <a:lnTo>
                  <a:pt x="99" y="60"/>
                </a:lnTo>
                <a:lnTo>
                  <a:pt x="99" y="67"/>
                </a:lnTo>
                <a:lnTo>
                  <a:pt x="97" y="72"/>
                </a:lnTo>
                <a:lnTo>
                  <a:pt x="96" y="78"/>
                </a:lnTo>
                <a:lnTo>
                  <a:pt x="93" y="83"/>
                </a:lnTo>
                <a:lnTo>
                  <a:pt x="89" y="89"/>
                </a:lnTo>
                <a:lnTo>
                  <a:pt x="85" y="93"/>
                </a:lnTo>
                <a:lnTo>
                  <a:pt x="79" y="98"/>
                </a:lnTo>
                <a:lnTo>
                  <a:pt x="73" y="102"/>
                </a:lnTo>
                <a:lnTo>
                  <a:pt x="58" y="111"/>
                </a:lnTo>
                <a:lnTo>
                  <a:pt x="45" y="119"/>
                </a:lnTo>
                <a:lnTo>
                  <a:pt x="33" y="128"/>
                </a:lnTo>
                <a:lnTo>
                  <a:pt x="22" y="138"/>
                </a:lnTo>
                <a:lnTo>
                  <a:pt x="15" y="148"/>
                </a:lnTo>
                <a:lnTo>
                  <a:pt x="9" y="159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0" name="Freeform 267"/>
          <p:cNvSpPr>
            <a:spLocks/>
          </p:cNvSpPr>
          <p:nvPr/>
        </p:nvSpPr>
        <p:spPr bwMode="auto">
          <a:xfrm>
            <a:off x="1425575" y="5045075"/>
            <a:ext cx="30163" cy="104775"/>
          </a:xfrm>
          <a:custGeom>
            <a:avLst/>
            <a:gdLst>
              <a:gd name="T0" fmla="*/ 2147483647 w 67"/>
              <a:gd name="T1" fmla="*/ 2147483647 h 199"/>
              <a:gd name="T2" fmla="*/ 2147483647 w 67"/>
              <a:gd name="T3" fmla="*/ 2147483647 h 199"/>
              <a:gd name="T4" fmla="*/ 2147483647 w 67"/>
              <a:gd name="T5" fmla="*/ 0 h 199"/>
              <a:gd name="T6" fmla="*/ 2147483647 w 67"/>
              <a:gd name="T7" fmla="*/ 0 h 199"/>
              <a:gd name="T8" fmla="*/ 2147483647 w 67"/>
              <a:gd name="T9" fmla="*/ 1459511538 h 199"/>
              <a:gd name="T10" fmla="*/ 2147483647 w 67"/>
              <a:gd name="T11" fmla="*/ 2147483647 h 199"/>
              <a:gd name="T12" fmla="*/ 2147483647 w 67"/>
              <a:gd name="T13" fmla="*/ 2147483647 h 199"/>
              <a:gd name="T14" fmla="*/ 2147483647 w 67"/>
              <a:gd name="T15" fmla="*/ 2147483647 h 199"/>
              <a:gd name="T16" fmla="*/ 2147483647 w 67"/>
              <a:gd name="T17" fmla="*/ 2147483647 h 199"/>
              <a:gd name="T18" fmla="*/ 1916086117 w 67"/>
              <a:gd name="T19" fmla="*/ 2147483647 h 199"/>
              <a:gd name="T20" fmla="*/ 1003645013 w 67"/>
              <a:gd name="T21" fmla="*/ 2147483647 h 199"/>
              <a:gd name="T22" fmla="*/ 0 w 67"/>
              <a:gd name="T23" fmla="*/ 2147483647 h 199"/>
              <a:gd name="T24" fmla="*/ 0 w 67"/>
              <a:gd name="T25" fmla="*/ 2147483647 h 199"/>
              <a:gd name="T26" fmla="*/ 2147483647 w 67"/>
              <a:gd name="T27" fmla="*/ 2147483647 h 199"/>
              <a:gd name="T28" fmla="*/ 2147483647 w 67"/>
              <a:gd name="T29" fmla="*/ 2147483647 h 199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199">
                <a:moveTo>
                  <a:pt x="43" y="199"/>
                </a:moveTo>
                <a:lnTo>
                  <a:pt x="67" y="199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5" y="18"/>
                </a:lnTo>
                <a:lnTo>
                  <a:pt x="41" y="24"/>
                </a:lnTo>
                <a:lnTo>
                  <a:pt x="35" y="29"/>
                </a:lnTo>
                <a:lnTo>
                  <a:pt x="28" y="34"/>
                </a:lnTo>
                <a:lnTo>
                  <a:pt x="21" y="36"/>
                </a:lnTo>
                <a:lnTo>
                  <a:pt x="11" y="38"/>
                </a:lnTo>
                <a:lnTo>
                  <a:pt x="0" y="39"/>
                </a:lnTo>
                <a:lnTo>
                  <a:pt x="0" y="60"/>
                </a:lnTo>
                <a:lnTo>
                  <a:pt x="43" y="60"/>
                </a:lnTo>
                <a:lnTo>
                  <a:pt x="43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1" name="Rectangle 268"/>
          <p:cNvSpPr>
            <a:spLocks noChangeArrowheads="1"/>
          </p:cNvSpPr>
          <p:nvPr/>
        </p:nvSpPr>
        <p:spPr bwMode="auto">
          <a:xfrm>
            <a:off x="2036763" y="5040313"/>
            <a:ext cx="12700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32" name="Freeform 269"/>
          <p:cNvSpPr>
            <a:spLocks/>
          </p:cNvSpPr>
          <p:nvPr/>
        </p:nvSpPr>
        <p:spPr bwMode="auto">
          <a:xfrm>
            <a:off x="2063750" y="5068888"/>
            <a:ext cx="50800" cy="82550"/>
          </a:xfrm>
          <a:custGeom>
            <a:avLst/>
            <a:gdLst>
              <a:gd name="T0" fmla="*/ 95928249 w 111"/>
              <a:gd name="T1" fmla="*/ 2147483647 h 158"/>
              <a:gd name="T2" fmla="*/ 766798541 w 111"/>
              <a:gd name="T3" fmla="*/ 2147483647 h 158"/>
              <a:gd name="T4" fmla="*/ 2108747816 w 111"/>
              <a:gd name="T5" fmla="*/ 2147483647 h 158"/>
              <a:gd name="T6" fmla="*/ 2147483647 w 111"/>
              <a:gd name="T7" fmla="*/ 2147483647 h 158"/>
              <a:gd name="T8" fmla="*/ 2147483647 w 111"/>
              <a:gd name="T9" fmla="*/ 2147483647 h 158"/>
              <a:gd name="T10" fmla="*/ 2147483647 w 111"/>
              <a:gd name="T11" fmla="*/ 2147483647 h 158"/>
              <a:gd name="T12" fmla="*/ 2147483647 w 111"/>
              <a:gd name="T13" fmla="*/ 2147483647 h 158"/>
              <a:gd name="T14" fmla="*/ 2147483647 w 111"/>
              <a:gd name="T15" fmla="*/ 2147483647 h 158"/>
              <a:gd name="T16" fmla="*/ 2147483647 w 111"/>
              <a:gd name="T17" fmla="*/ 2147483647 h 158"/>
              <a:gd name="T18" fmla="*/ 2147483647 w 111"/>
              <a:gd name="T19" fmla="*/ 2147483647 h 158"/>
              <a:gd name="T20" fmla="*/ 2147483647 w 111"/>
              <a:gd name="T21" fmla="*/ 2147483647 h 158"/>
              <a:gd name="T22" fmla="*/ 2147483647 w 111"/>
              <a:gd name="T23" fmla="*/ 2147483647 h 158"/>
              <a:gd name="T24" fmla="*/ 2147483647 w 111"/>
              <a:gd name="T25" fmla="*/ 2147483647 h 158"/>
              <a:gd name="T26" fmla="*/ 2147483647 w 111"/>
              <a:gd name="T27" fmla="*/ 2147483647 h 158"/>
              <a:gd name="T28" fmla="*/ 2147483647 w 111"/>
              <a:gd name="T29" fmla="*/ 2147483647 h 158"/>
              <a:gd name="T30" fmla="*/ 2147483647 w 111"/>
              <a:gd name="T31" fmla="*/ 2147483647 h 158"/>
              <a:gd name="T32" fmla="*/ 2147483647 w 111"/>
              <a:gd name="T33" fmla="*/ 2147483647 h 158"/>
              <a:gd name="T34" fmla="*/ 2147483647 w 111"/>
              <a:gd name="T35" fmla="*/ 2147483647 h 158"/>
              <a:gd name="T36" fmla="*/ 2147483647 w 111"/>
              <a:gd name="T37" fmla="*/ 2147483647 h 158"/>
              <a:gd name="T38" fmla="*/ 2147483647 w 111"/>
              <a:gd name="T39" fmla="*/ 2147483647 h 158"/>
              <a:gd name="T40" fmla="*/ 2147483647 w 111"/>
              <a:gd name="T41" fmla="*/ 2147483647 h 158"/>
              <a:gd name="T42" fmla="*/ 2147483647 w 111"/>
              <a:gd name="T43" fmla="*/ 2147483647 h 158"/>
              <a:gd name="T44" fmla="*/ 2147483647 w 111"/>
              <a:gd name="T45" fmla="*/ 2147483647 h 158"/>
              <a:gd name="T46" fmla="*/ 2147483647 w 111"/>
              <a:gd name="T47" fmla="*/ 2147483647 h 158"/>
              <a:gd name="T48" fmla="*/ 2147483647 w 111"/>
              <a:gd name="T49" fmla="*/ 2147483647 h 158"/>
              <a:gd name="T50" fmla="*/ 2147483647 w 111"/>
              <a:gd name="T51" fmla="*/ 2147483647 h 158"/>
              <a:gd name="T52" fmla="*/ 2147483647 w 111"/>
              <a:gd name="T53" fmla="*/ 2147483647 h 158"/>
              <a:gd name="T54" fmla="*/ 2147483647 w 111"/>
              <a:gd name="T55" fmla="*/ 998263043 h 158"/>
              <a:gd name="T56" fmla="*/ 2147483647 w 111"/>
              <a:gd name="T57" fmla="*/ 142491749 h 158"/>
              <a:gd name="T58" fmla="*/ 2147483647 w 111"/>
              <a:gd name="T59" fmla="*/ 142491749 h 158"/>
              <a:gd name="T60" fmla="*/ 2147483647 w 111"/>
              <a:gd name="T61" fmla="*/ 998263043 h 158"/>
              <a:gd name="T62" fmla="*/ 958655038 w 111"/>
              <a:gd name="T63" fmla="*/ 2147483647 h 158"/>
              <a:gd name="T64" fmla="*/ 383503845 w 111"/>
              <a:gd name="T65" fmla="*/ 2147483647 h 158"/>
              <a:gd name="T66" fmla="*/ 383503845 w 111"/>
              <a:gd name="T67" fmla="*/ 2147483647 h 158"/>
              <a:gd name="T68" fmla="*/ 766798541 w 111"/>
              <a:gd name="T69" fmla="*/ 2147483647 h 158"/>
              <a:gd name="T70" fmla="*/ 1629525330 w 111"/>
              <a:gd name="T71" fmla="*/ 2147483647 h 158"/>
              <a:gd name="T72" fmla="*/ 2147483647 w 111"/>
              <a:gd name="T73" fmla="*/ 2147483647 h 158"/>
              <a:gd name="T74" fmla="*/ 2147483647 w 111"/>
              <a:gd name="T75" fmla="*/ 2147483647 h 158"/>
              <a:gd name="T76" fmla="*/ 2147483647 w 111"/>
              <a:gd name="T77" fmla="*/ 2147483647 h 158"/>
              <a:gd name="T78" fmla="*/ 2147483647 w 111"/>
              <a:gd name="T79" fmla="*/ 2147483647 h 158"/>
              <a:gd name="T80" fmla="*/ 2147483647 w 111"/>
              <a:gd name="T81" fmla="*/ 2147483647 h 158"/>
              <a:gd name="T82" fmla="*/ 2147483647 w 111"/>
              <a:gd name="T83" fmla="*/ 2147483647 h 158"/>
              <a:gd name="T84" fmla="*/ 2147483647 w 111"/>
              <a:gd name="T85" fmla="*/ 2147483647 h 158"/>
              <a:gd name="T86" fmla="*/ 2147483647 w 111"/>
              <a:gd name="T87" fmla="*/ 2147483647 h 158"/>
              <a:gd name="T88" fmla="*/ 2147483647 w 111"/>
              <a:gd name="T89" fmla="*/ 2147483647 h 158"/>
              <a:gd name="T90" fmla="*/ 2147483647 w 111"/>
              <a:gd name="T91" fmla="*/ 2147483647 h 158"/>
              <a:gd name="T92" fmla="*/ 2147483647 w 111"/>
              <a:gd name="T93" fmla="*/ 2147483647 h 158"/>
              <a:gd name="T94" fmla="*/ 2147483647 w 111"/>
              <a:gd name="T95" fmla="*/ 2147483647 h 158"/>
              <a:gd name="T96" fmla="*/ 2147483647 w 111"/>
              <a:gd name="T97" fmla="*/ 2147483647 h 158"/>
              <a:gd name="T98" fmla="*/ 2013029175 w 111"/>
              <a:gd name="T99" fmla="*/ 2147483647 h 15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1" h="158">
                <a:moveTo>
                  <a:pt x="0" y="106"/>
                </a:moveTo>
                <a:lnTo>
                  <a:pt x="1" y="117"/>
                </a:lnTo>
                <a:lnTo>
                  <a:pt x="3" y="128"/>
                </a:lnTo>
                <a:lnTo>
                  <a:pt x="8" y="137"/>
                </a:lnTo>
                <a:lnTo>
                  <a:pt x="13" y="144"/>
                </a:lnTo>
                <a:lnTo>
                  <a:pt x="22" y="150"/>
                </a:lnTo>
                <a:lnTo>
                  <a:pt x="31" y="154"/>
                </a:lnTo>
                <a:lnTo>
                  <a:pt x="42" y="157"/>
                </a:lnTo>
                <a:lnTo>
                  <a:pt x="54" y="158"/>
                </a:lnTo>
                <a:lnTo>
                  <a:pt x="67" y="157"/>
                </a:lnTo>
                <a:lnTo>
                  <a:pt x="79" y="154"/>
                </a:lnTo>
                <a:lnTo>
                  <a:pt x="88" y="151"/>
                </a:lnTo>
                <a:lnTo>
                  <a:pt x="97" y="145"/>
                </a:lnTo>
                <a:lnTo>
                  <a:pt x="103" y="138"/>
                </a:lnTo>
                <a:lnTo>
                  <a:pt x="107" y="130"/>
                </a:lnTo>
                <a:lnTo>
                  <a:pt x="110" y="119"/>
                </a:lnTo>
                <a:lnTo>
                  <a:pt x="111" y="109"/>
                </a:lnTo>
                <a:lnTo>
                  <a:pt x="110" y="100"/>
                </a:lnTo>
                <a:lnTo>
                  <a:pt x="109" y="93"/>
                </a:lnTo>
                <a:lnTo>
                  <a:pt x="106" y="86"/>
                </a:lnTo>
                <a:lnTo>
                  <a:pt x="101" y="81"/>
                </a:lnTo>
                <a:lnTo>
                  <a:pt x="95" y="76"/>
                </a:lnTo>
                <a:lnTo>
                  <a:pt x="88" y="73"/>
                </a:lnTo>
                <a:lnTo>
                  <a:pt x="80" y="69"/>
                </a:lnTo>
                <a:lnTo>
                  <a:pt x="70" y="67"/>
                </a:lnTo>
                <a:lnTo>
                  <a:pt x="47" y="61"/>
                </a:lnTo>
                <a:lnTo>
                  <a:pt x="42" y="59"/>
                </a:lnTo>
                <a:lnTo>
                  <a:pt x="37" y="58"/>
                </a:lnTo>
                <a:lnTo>
                  <a:pt x="33" y="57"/>
                </a:lnTo>
                <a:lnTo>
                  <a:pt x="30" y="54"/>
                </a:lnTo>
                <a:lnTo>
                  <a:pt x="28" y="52"/>
                </a:lnTo>
                <a:lnTo>
                  <a:pt x="26" y="50"/>
                </a:lnTo>
                <a:lnTo>
                  <a:pt x="25" y="46"/>
                </a:lnTo>
                <a:lnTo>
                  <a:pt x="25" y="43"/>
                </a:lnTo>
                <a:lnTo>
                  <a:pt x="25" y="38"/>
                </a:lnTo>
                <a:lnTo>
                  <a:pt x="27" y="33"/>
                </a:lnTo>
                <a:lnTo>
                  <a:pt x="29" y="30"/>
                </a:lnTo>
                <a:lnTo>
                  <a:pt x="32" y="27"/>
                </a:lnTo>
                <a:lnTo>
                  <a:pt x="36" y="25"/>
                </a:lnTo>
                <a:lnTo>
                  <a:pt x="42" y="23"/>
                </a:lnTo>
                <a:lnTo>
                  <a:pt x="47" y="22"/>
                </a:lnTo>
                <a:lnTo>
                  <a:pt x="54" y="22"/>
                </a:lnTo>
                <a:lnTo>
                  <a:pt x="61" y="22"/>
                </a:lnTo>
                <a:lnTo>
                  <a:pt x="67" y="23"/>
                </a:lnTo>
                <a:lnTo>
                  <a:pt x="72" y="25"/>
                </a:lnTo>
                <a:lnTo>
                  <a:pt x="76" y="29"/>
                </a:lnTo>
                <a:lnTo>
                  <a:pt x="81" y="32"/>
                </a:lnTo>
                <a:lnTo>
                  <a:pt x="83" y="36"/>
                </a:lnTo>
                <a:lnTo>
                  <a:pt x="85" y="40"/>
                </a:lnTo>
                <a:lnTo>
                  <a:pt x="86" y="46"/>
                </a:lnTo>
                <a:lnTo>
                  <a:pt x="108" y="46"/>
                </a:lnTo>
                <a:lnTo>
                  <a:pt x="107" y="36"/>
                </a:lnTo>
                <a:lnTo>
                  <a:pt x="104" y="26"/>
                </a:lnTo>
                <a:lnTo>
                  <a:pt x="100" y="18"/>
                </a:lnTo>
                <a:lnTo>
                  <a:pt x="93" y="12"/>
                </a:lnTo>
                <a:lnTo>
                  <a:pt x="86" y="7"/>
                </a:lnTo>
                <a:lnTo>
                  <a:pt x="76" y="3"/>
                </a:lnTo>
                <a:lnTo>
                  <a:pt x="66" y="1"/>
                </a:lnTo>
                <a:lnTo>
                  <a:pt x="54" y="0"/>
                </a:lnTo>
                <a:lnTo>
                  <a:pt x="43" y="1"/>
                </a:lnTo>
                <a:lnTo>
                  <a:pt x="32" y="3"/>
                </a:lnTo>
                <a:lnTo>
                  <a:pt x="24" y="7"/>
                </a:lnTo>
                <a:lnTo>
                  <a:pt x="16" y="11"/>
                </a:lnTo>
                <a:lnTo>
                  <a:pt x="10" y="18"/>
                </a:lnTo>
                <a:lnTo>
                  <a:pt x="6" y="25"/>
                </a:lnTo>
                <a:lnTo>
                  <a:pt x="4" y="33"/>
                </a:lnTo>
                <a:lnTo>
                  <a:pt x="3" y="43"/>
                </a:lnTo>
                <a:lnTo>
                  <a:pt x="4" y="52"/>
                </a:lnTo>
                <a:lnTo>
                  <a:pt x="5" y="59"/>
                </a:lnTo>
                <a:lnTo>
                  <a:pt x="8" y="66"/>
                </a:lnTo>
                <a:lnTo>
                  <a:pt x="12" y="71"/>
                </a:lnTo>
                <a:lnTo>
                  <a:pt x="17" y="75"/>
                </a:lnTo>
                <a:lnTo>
                  <a:pt x="24" y="79"/>
                </a:lnTo>
                <a:lnTo>
                  <a:pt x="32" y="82"/>
                </a:lnTo>
                <a:lnTo>
                  <a:pt x="41" y="85"/>
                </a:lnTo>
                <a:lnTo>
                  <a:pt x="68" y="93"/>
                </a:lnTo>
                <a:lnTo>
                  <a:pt x="72" y="94"/>
                </a:lnTo>
                <a:lnTo>
                  <a:pt x="78" y="95"/>
                </a:lnTo>
                <a:lnTo>
                  <a:pt x="81" y="97"/>
                </a:lnTo>
                <a:lnTo>
                  <a:pt x="84" y="99"/>
                </a:lnTo>
                <a:lnTo>
                  <a:pt x="86" y="102"/>
                </a:lnTo>
                <a:lnTo>
                  <a:pt x="88" y="104"/>
                </a:lnTo>
                <a:lnTo>
                  <a:pt x="89" y="108"/>
                </a:lnTo>
                <a:lnTo>
                  <a:pt x="89" y="113"/>
                </a:lnTo>
                <a:lnTo>
                  <a:pt x="88" y="117"/>
                </a:lnTo>
                <a:lnTo>
                  <a:pt x="87" y="122"/>
                </a:lnTo>
                <a:lnTo>
                  <a:pt x="84" y="126"/>
                </a:lnTo>
                <a:lnTo>
                  <a:pt x="81" y="129"/>
                </a:lnTo>
                <a:lnTo>
                  <a:pt x="75" y="132"/>
                </a:lnTo>
                <a:lnTo>
                  <a:pt x="70" y="135"/>
                </a:lnTo>
                <a:lnTo>
                  <a:pt x="64" y="136"/>
                </a:lnTo>
                <a:lnTo>
                  <a:pt x="56" y="136"/>
                </a:lnTo>
                <a:lnTo>
                  <a:pt x="49" y="136"/>
                </a:lnTo>
                <a:lnTo>
                  <a:pt x="42" y="133"/>
                </a:lnTo>
                <a:lnTo>
                  <a:pt x="35" y="131"/>
                </a:lnTo>
                <a:lnTo>
                  <a:pt x="31" y="128"/>
                </a:lnTo>
                <a:lnTo>
                  <a:pt x="27" y="124"/>
                </a:lnTo>
                <a:lnTo>
                  <a:pt x="24" y="118"/>
                </a:lnTo>
                <a:lnTo>
                  <a:pt x="22" y="113"/>
                </a:lnTo>
                <a:lnTo>
                  <a:pt x="21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3" name="Freeform 270"/>
          <p:cNvSpPr>
            <a:spLocks noEditPoints="1"/>
          </p:cNvSpPr>
          <p:nvPr/>
        </p:nvSpPr>
        <p:spPr bwMode="auto">
          <a:xfrm>
            <a:off x="2124075" y="5068888"/>
            <a:ext cx="60325" cy="82550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426284793 h 158"/>
              <a:gd name="T52" fmla="*/ 2147483647 w 129"/>
              <a:gd name="T53" fmla="*/ 285256750 h 158"/>
              <a:gd name="T54" fmla="*/ 2147483647 w 129"/>
              <a:gd name="T55" fmla="*/ 0 h 158"/>
              <a:gd name="T56" fmla="*/ 2147483647 w 129"/>
              <a:gd name="T57" fmla="*/ 427749022 h 158"/>
              <a:gd name="T58" fmla="*/ 2147468055 w 129"/>
              <a:gd name="T59" fmla="*/ 1711542066 h 158"/>
              <a:gd name="T60" fmla="*/ 1124905995 w 129"/>
              <a:gd name="T61" fmla="*/ 2147483647 h 158"/>
              <a:gd name="T62" fmla="*/ 715750046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227249462 w 129"/>
              <a:gd name="T93" fmla="*/ 2147483647 h 158"/>
              <a:gd name="T94" fmla="*/ 306812482 w 129"/>
              <a:gd name="T95" fmla="*/ 2147483647 h 158"/>
              <a:gd name="T96" fmla="*/ 0 w 129"/>
              <a:gd name="T97" fmla="*/ 2147483647 h 158"/>
              <a:gd name="T98" fmla="*/ 306812482 w 129"/>
              <a:gd name="T99" fmla="*/ 2147483647 h 158"/>
              <a:gd name="T100" fmla="*/ 1227249462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6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5" y="119"/>
                </a:lnTo>
                <a:lnTo>
                  <a:pt x="79" y="125"/>
                </a:lnTo>
                <a:lnTo>
                  <a:pt x="73" y="130"/>
                </a:lnTo>
                <a:lnTo>
                  <a:pt x="66" y="133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2"/>
                </a:lnTo>
                <a:lnTo>
                  <a:pt x="31" y="130"/>
                </a:lnTo>
                <a:lnTo>
                  <a:pt x="28" y="126"/>
                </a:lnTo>
                <a:lnTo>
                  <a:pt x="27" y="122"/>
                </a:lnTo>
                <a:lnTo>
                  <a:pt x="25" y="117"/>
                </a:lnTo>
                <a:lnTo>
                  <a:pt x="25" y="113"/>
                </a:lnTo>
                <a:lnTo>
                  <a:pt x="25" y="107"/>
                </a:lnTo>
                <a:lnTo>
                  <a:pt x="26" y="102"/>
                </a:lnTo>
                <a:lnTo>
                  <a:pt x="28" y="99"/>
                </a:lnTo>
                <a:lnTo>
                  <a:pt x="30" y="95"/>
                </a:lnTo>
                <a:lnTo>
                  <a:pt x="33" y="92"/>
                </a:lnTo>
                <a:lnTo>
                  <a:pt x="37" y="89"/>
                </a:lnTo>
                <a:lnTo>
                  <a:pt x="42" y="88"/>
                </a:lnTo>
                <a:lnTo>
                  <a:pt x="48" y="87"/>
                </a:lnTo>
                <a:lnTo>
                  <a:pt x="59" y="85"/>
                </a:lnTo>
                <a:lnTo>
                  <a:pt x="71" y="83"/>
                </a:lnTo>
                <a:lnTo>
                  <a:pt x="81" y="81"/>
                </a:lnTo>
                <a:lnTo>
                  <a:pt x="91" y="76"/>
                </a:lnTo>
                <a:close/>
                <a:moveTo>
                  <a:pt x="93" y="133"/>
                </a:moveTo>
                <a:lnTo>
                  <a:pt x="93" y="139"/>
                </a:lnTo>
                <a:lnTo>
                  <a:pt x="94" y="144"/>
                </a:lnTo>
                <a:lnTo>
                  <a:pt x="96" y="147"/>
                </a:lnTo>
                <a:lnTo>
                  <a:pt x="98" y="151"/>
                </a:lnTo>
                <a:lnTo>
                  <a:pt x="101" y="153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2" y="156"/>
                </a:lnTo>
                <a:lnTo>
                  <a:pt x="129" y="154"/>
                </a:lnTo>
                <a:lnTo>
                  <a:pt x="129" y="135"/>
                </a:lnTo>
                <a:lnTo>
                  <a:pt x="123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6"/>
                </a:lnTo>
                <a:lnTo>
                  <a:pt x="114" y="119"/>
                </a:lnTo>
                <a:lnTo>
                  <a:pt x="114" y="45"/>
                </a:lnTo>
                <a:lnTo>
                  <a:pt x="113" y="34"/>
                </a:lnTo>
                <a:lnTo>
                  <a:pt x="111" y="25"/>
                </a:lnTo>
                <a:lnTo>
                  <a:pt x="107" y="17"/>
                </a:lnTo>
                <a:lnTo>
                  <a:pt x="101" y="10"/>
                </a:lnTo>
                <a:lnTo>
                  <a:pt x="94" y="5"/>
                </a:lnTo>
                <a:lnTo>
                  <a:pt x="85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3"/>
                </a:lnTo>
                <a:lnTo>
                  <a:pt x="29" y="7"/>
                </a:lnTo>
                <a:lnTo>
                  <a:pt x="21" y="12"/>
                </a:lnTo>
                <a:lnTo>
                  <a:pt x="15" y="19"/>
                </a:lnTo>
                <a:lnTo>
                  <a:pt x="11" y="27"/>
                </a:lnTo>
                <a:lnTo>
                  <a:pt x="8" y="37"/>
                </a:lnTo>
                <a:lnTo>
                  <a:pt x="7" y="47"/>
                </a:lnTo>
                <a:lnTo>
                  <a:pt x="7" y="48"/>
                </a:lnTo>
                <a:lnTo>
                  <a:pt x="29" y="48"/>
                </a:lnTo>
                <a:lnTo>
                  <a:pt x="29" y="43"/>
                </a:lnTo>
                <a:lnTo>
                  <a:pt x="31" y="37"/>
                </a:lnTo>
                <a:lnTo>
                  <a:pt x="33" y="32"/>
                </a:lnTo>
                <a:lnTo>
                  <a:pt x="37" y="29"/>
                </a:lnTo>
                <a:lnTo>
                  <a:pt x="41" y="25"/>
                </a:lnTo>
                <a:lnTo>
                  <a:pt x="47" y="23"/>
                </a:lnTo>
                <a:lnTo>
                  <a:pt x="53" y="22"/>
                </a:lnTo>
                <a:lnTo>
                  <a:pt x="60" y="22"/>
                </a:lnTo>
                <a:lnTo>
                  <a:pt x="68" y="22"/>
                </a:lnTo>
                <a:lnTo>
                  <a:pt x="74" y="23"/>
                </a:lnTo>
                <a:lnTo>
                  <a:pt x="79" y="25"/>
                </a:lnTo>
                <a:lnTo>
                  <a:pt x="84" y="27"/>
                </a:lnTo>
                <a:lnTo>
                  <a:pt x="87" y="30"/>
                </a:lnTo>
                <a:lnTo>
                  <a:pt x="89" y="34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4"/>
                </a:lnTo>
                <a:lnTo>
                  <a:pt x="89" y="57"/>
                </a:lnTo>
                <a:lnTo>
                  <a:pt x="85" y="59"/>
                </a:lnTo>
                <a:lnTo>
                  <a:pt x="79" y="61"/>
                </a:lnTo>
                <a:lnTo>
                  <a:pt x="71" y="62"/>
                </a:lnTo>
                <a:lnTo>
                  <a:pt x="60" y="64"/>
                </a:lnTo>
                <a:lnTo>
                  <a:pt x="48" y="65"/>
                </a:lnTo>
                <a:lnTo>
                  <a:pt x="36" y="67"/>
                </a:lnTo>
                <a:lnTo>
                  <a:pt x="27" y="71"/>
                </a:lnTo>
                <a:lnTo>
                  <a:pt x="18" y="74"/>
                </a:lnTo>
                <a:lnTo>
                  <a:pt x="12" y="80"/>
                </a:lnTo>
                <a:lnTo>
                  <a:pt x="7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7" y="139"/>
                </a:lnTo>
                <a:lnTo>
                  <a:pt x="12" y="146"/>
                </a:lnTo>
                <a:lnTo>
                  <a:pt x="18" y="151"/>
                </a:lnTo>
                <a:lnTo>
                  <a:pt x="26" y="154"/>
                </a:lnTo>
                <a:lnTo>
                  <a:pt x="35" y="157"/>
                </a:lnTo>
                <a:lnTo>
                  <a:pt x="45" y="158"/>
                </a:lnTo>
                <a:lnTo>
                  <a:pt x="58" y="157"/>
                </a:lnTo>
                <a:lnTo>
                  <a:pt x="71" y="152"/>
                </a:lnTo>
                <a:lnTo>
                  <a:pt x="83" y="144"/>
                </a:lnTo>
                <a:lnTo>
                  <a:pt x="93" y="13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4" name="Freeform 271"/>
          <p:cNvSpPr>
            <a:spLocks noEditPoints="1"/>
          </p:cNvSpPr>
          <p:nvPr/>
        </p:nvSpPr>
        <p:spPr bwMode="auto">
          <a:xfrm>
            <a:off x="2193925" y="5040313"/>
            <a:ext cx="60325" cy="111125"/>
          </a:xfrm>
          <a:custGeom>
            <a:avLst/>
            <a:gdLst>
              <a:gd name="T0" fmla="*/ 2147483647 w 127"/>
              <a:gd name="T1" fmla="*/ 2147483647 h 211"/>
              <a:gd name="T2" fmla="*/ 2147483647 w 127"/>
              <a:gd name="T3" fmla="*/ 2147483647 h 211"/>
              <a:gd name="T4" fmla="*/ 2147483647 w 127"/>
              <a:gd name="T5" fmla="*/ 2147483647 h 211"/>
              <a:gd name="T6" fmla="*/ 2147483647 w 127"/>
              <a:gd name="T7" fmla="*/ 2147483647 h 211"/>
              <a:gd name="T8" fmla="*/ 2147483647 w 127"/>
              <a:gd name="T9" fmla="*/ 2147483647 h 211"/>
              <a:gd name="T10" fmla="*/ 2147483647 w 127"/>
              <a:gd name="T11" fmla="*/ 2147483647 h 211"/>
              <a:gd name="T12" fmla="*/ 2147483647 w 127"/>
              <a:gd name="T13" fmla="*/ 2147483647 h 211"/>
              <a:gd name="T14" fmla="*/ 2147483647 w 127"/>
              <a:gd name="T15" fmla="*/ 2147483647 h 211"/>
              <a:gd name="T16" fmla="*/ 2147483647 w 127"/>
              <a:gd name="T17" fmla="*/ 2147483647 h 211"/>
              <a:gd name="T18" fmla="*/ 2147483647 w 127"/>
              <a:gd name="T19" fmla="*/ 2147483647 h 211"/>
              <a:gd name="T20" fmla="*/ 2147483647 w 127"/>
              <a:gd name="T21" fmla="*/ 2147483647 h 211"/>
              <a:gd name="T22" fmla="*/ 2147483647 w 127"/>
              <a:gd name="T23" fmla="*/ 2147483647 h 211"/>
              <a:gd name="T24" fmla="*/ 2147483647 w 127"/>
              <a:gd name="T25" fmla="*/ 2147483647 h 211"/>
              <a:gd name="T26" fmla="*/ 2147483647 w 127"/>
              <a:gd name="T27" fmla="*/ 2147483647 h 211"/>
              <a:gd name="T28" fmla="*/ 2147483647 w 127"/>
              <a:gd name="T29" fmla="*/ 2147483647 h 211"/>
              <a:gd name="T30" fmla="*/ 2147483647 w 127"/>
              <a:gd name="T31" fmla="*/ 0 h 211"/>
              <a:gd name="T32" fmla="*/ 0 w 127"/>
              <a:gd name="T33" fmla="*/ 2147483647 h 211"/>
              <a:gd name="T34" fmla="*/ 2147483647 w 127"/>
              <a:gd name="T35" fmla="*/ 2147483647 h 211"/>
              <a:gd name="T36" fmla="*/ 2147483647 w 127"/>
              <a:gd name="T37" fmla="*/ 2147483647 h 211"/>
              <a:gd name="T38" fmla="*/ 2147483647 w 127"/>
              <a:gd name="T39" fmla="*/ 2147483647 h 211"/>
              <a:gd name="T40" fmla="*/ 2147483647 w 127"/>
              <a:gd name="T41" fmla="*/ 2147483647 h 211"/>
              <a:gd name="T42" fmla="*/ 2147483647 w 127"/>
              <a:gd name="T43" fmla="*/ 2147483647 h 211"/>
              <a:gd name="T44" fmla="*/ 2147483647 w 127"/>
              <a:gd name="T45" fmla="*/ 2147483647 h 211"/>
              <a:gd name="T46" fmla="*/ 2147483647 w 127"/>
              <a:gd name="T47" fmla="*/ 2147483647 h 211"/>
              <a:gd name="T48" fmla="*/ 2147483647 w 127"/>
              <a:gd name="T49" fmla="*/ 2147483647 h 211"/>
              <a:gd name="T50" fmla="*/ 2147483647 w 127"/>
              <a:gd name="T51" fmla="*/ 2147483647 h 211"/>
              <a:gd name="T52" fmla="*/ 2147483647 w 127"/>
              <a:gd name="T53" fmla="*/ 2147483647 h 211"/>
              <a:gd name="T54" fmla="*/ 2147483647 w 127"/>
              <a:gd name="T55" fmla="*/ 2147483647 h 211"/>
              <a:gd name="T56" fmla="*/ 2147483647 w 127"/>
              <a:gd name="T57" fmla="*/ 2147483647 h 211"/>
              <a:gd name="T58" fmla="*/ 2147483647 w 127"/>
              <a:gd name="T59" fmla="*/ 2147483647 h 211"/>
              <a:gd name="T60" fmla="*/ 2147483647 w 127"/>
              <a:gd name="T61" fmla="*/ 2147483647 h 211"/>
              <a:gd name="T62" fmla="*/ 2147483647 w 127"/>
              <a:gd name="T63" fmla="*/ 2147483647 h 211"/>
              <a:gd name="T64" fmla="*/ 2147483647 w 127"/>
              <a:gd name="T65" fmla="*/ 2147483647 h 211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7" h="211">
                <a:moveTo>
                  <a:pt x="0" y="207"/>
                </a:moveTo>
                <a:lnTo>
                  <a:pt x="23" y="207"/>
                </a:lnTo>
                <a:lnTo>
                  <a:pt x="23" y="188"/>
                </a:lnTo>
                <a:lnTo>
                  <a:pt x="32" y="198"/>
                </a:lnTo>
                <a:lnTo>
                  <a:pt x="42" y="205"/>
                </a:lnTo>
                <a:lnTo>
                  <a:pt x="54" y="210"/>
                </a:lnTo>
                <a:lnTo>
                  <a:pt x="68" y="211"/>
                </a:lnTo>
                <a:lnTo>
                  <a:pt x="80" y="210"/>
                </a:lnTo>
                <a:lnTo>
                  <a:pt x="92" y="205"/>
                </a:lnTo>
                <a:lnTo>
                  <a:pt x="101" y="199"/>
                </a:lnTo>
                <a:lnTo>
                  <a:pt x="110" y="190"/>
                </a:lnTo>
                <a:lnTo>
                  <a:pt x="117" y="178"/>
                </a:lnTo>
                <a:lnTo>
                  <a:pt x="122" y="166"/>
                </a:lnTo>
                <a:lnTo>
                  <a:pt x="126" y="149"/>
                </a:lnTo>
                <a:lnTo>
                  <a:pt x="127" y="132"/>
                </a:lnTo>
                <a:lnTo>
                  <a:pt x="126" y="114"/>
                </a:lnTo>
                <a:lnTo>
                  <a:pt x="122" y="99"/>
                </a:lnTo>
                <a:lnTo>
                  <a:pt x="117" y="85"/>
                </a:lnTo>
                <a:lnTo>
                  <a:pt x="110" y="74"/>
                </a:lnTo>
                <a:lnTo>
                  <a:pt x="101" y="64"/>
                </a:lnTo>
                <a:lnTo>
                  <a:pt x="91" y="58"/>
                </a:lnTo>
                <a:lnTo>
                  <a:pt x="79" y="54"/>
                </a:lnTo>
                <a:lnTo>
                  <a:pt x="66" y="53"/>
                </a:lnTo>
                <a:lnTo>
                  <a:pt x="60" y="53"/>
                </a:lnTo>
                <a:lnTo>
                  <a:pt x="54" y="54"/>
                </a:lnTo>
                <a:lnTo>
                  <a:pt x="48" y="56"/>
                </a:lnTo>
                <a:lnTo>
                  <a:pt x="42" y="60"/>
                </a:lnTo>
                <a:lnTo>
                  <a:pt x="37" y="63"/>
                </a:lnTo>
                <a:lnTo>
                  <a:pt x="32" y="68"/>
                </a:lnTo>
                <a:lnTo>
                  <a:pt x="27" y="72"/>
                </a:lnTo>
                <a:lnTo>
                  <a:pt x="23" y="79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2" y="132"/>
                </a:moveTo>
                <a:lnTo>
                  <a:pt x="23" y="118"/>
                </a:lnTo>
                <a:lnTo>
                  <a:pt x="24" y="107"/>
                </a:lnTo>
                <a:lnTo>
                  <a:pt x="27" y="98"/>
                </a:lnTo>
                <a:lnTo>
                  <a:pt x="33" y="90"/>
                </a:lnTo>
                <a:lnTo>
                  <a:pt x="38" y="84"/>
                </a:lnTo>
                <a:lnTo>
                  <a:pt x="44" y="79"/>
                </a:lnTo>
                <a:lnTo>
                  <a:pt x="53" y="77"/>
                </a:lnTo>
                <a:lnTo>
                  <a:pt x="62" y="76"/>
                </a:lnTo>
                <a:lnTo>
                  <a:pt x="71" y="77"/>
                </a:lnTo>
                <a:lnTo>
                  <a:pt x="79" y="79"/>
                </a:lnTo>
                <a:lnTo>
                  <a:pt x="85" y="84"/>
                </a:lnTo>
                <a:lnTo>
                  <a:pt x="92" y="91"/>
                </a:lnTo>
                <a:lnTo>
                  <a:pt x="96" y="99"/>
                </a:lnTo>
                <a:lnTo>
                  <a:pt x="99" y="110"/>
                </a:lnTo>
                <a:lnTo>
                  <a:pt x="101" y="121"/>
                </a:lnTo>
                <a:lnTo>
                  <a:pt x="102" y="134"/>
                </a:lnTo>
                <a:lnTo>
                  <a:pt x="101" y="147"/>
                </a:lnTo>
                <a:lnTo>
                  <a:pt x="99" y="157"/>
                </a:lnTo>
                <a:lnTo>
                  <a:pt x="96" y="167"/>
                </a:lnTo>
                <a:lnTo>
                  <a:pt x="92" y="175"/>
                </a:lnTo>
                <a:lnTo>
                  <a:pt x="85" y="181"/>
                </a:lnTo>
                <a:lnTo>
                  <a:pt x="79" y="185"/>
                </a:lnTo>
                <a:lnTo>
                  <a:pt x="71" y="188"/>
                </a:lnTo>
                <a:lnTo>
                  <a:pt x="62" y="189"/>
                </a:lnTo>
                <a:lnTo>
                  <a:pt x="53" y="188"/>
                </a:lnTo>
                <a:lnTo>
                  <a:pt x="45" y="185"/>
                </a:lnTo>
                <a:lnTo>
                  <a:pt x="38" y="181"/>
                </a:lnTo>
                <a:lnTo>
                  <a:pt x="33" y="174"/>
                </a:lnTo>
                <a:lnTo>
                  <a:pt x="29" y="166"/>
                </a:lnTo>
                <a:lnTo>
                  <a:pt x="25" y="156"/>
                </a:lnTo>
                <a:lnTo>
                  <a:pt x="23" y="145"/>
                </a:lnTo>
                <a:lnTo>
                  <a:pt x="22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5" name="Freeform 272"/>
          <p:cNvSpPr>
            <a:spLocks noEditPoints="1"/>
          </p:cNvSpPr>
          <p:nvPr/>
        </p:nvSpPr>
        <p:spPr bwMode="auto">
          <a:xfrm>
            <a:off x="2263775" y="5068888"/>
            <a:ext cx="57150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3" y="118"/>
                </a:lnTo>
                <a:lnTo>
                  <a:pt x="90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0" y="135"/>
                </a:lnTo>
                <a:lnTo>
                  <a:pt x="63" y="135"/>
                </a:lnTo>
                <a:lnTo>
                  <a:pt x="54" y="133"/>
                </a:lnTo>
                <a:lnTo>
                  <a:pt x="47" y="131"/>
                </a:lnTo>
                <a:lnTo>
                  <a:pt x="41" y="128"/>
                </a:lnTo>
                <a:lnTo>
                  <a:pt x="34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7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19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5" y="5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2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9" y="126"/>
                </a:lnTo>
                <a:lnTo>
                  <a:pt x="17" y="137"/>
                </a:lnTo>
                <a:lnTo>
                  <a:pt x="25" y="146"/>
                </a:lnTo>
                <a:lnTo>
                  <a:pt x="35" y="152"/>
                </a:lnTo>
                <a:lnTo>
                  <a:pt x="48" y="157"/>
                </a:lnTo>
                <a:lnTo>
                  <a:pt x="61" y="158"/>
                </a:lnTo>
                <a:lnTo>
                  <a:pt x="72" y="157"/>
                </a:lnTo>
                <a:lnTo>
                  <a:pt x="84" y="154"/>
                </a:lnTo>
                <a:lnTo>
                  <a:pt x="93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5"/>
                </a:lnTo>
                <a:lnTo>
                  <a:pt x="27" y="47"/>
                </a:lnTo>
                <a:lnTo>
                  <a:pt x="31" y="39"/>
                </a:lnTo>
                <a:lnTo>
                  <a:pt x="35" y="33"/>
                </a:lnTo>
                <a:lnTo>
                  <a:pt x="41" y="27"/>
                </a:lnTo>
                <a:lnTo>
                  <a:pt x="47" y="24"/>
                </a:lnTo>
                <a:lnTo>
                  <a:pt x="53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3"/>
                </a:lnTo>
                <a:lnTo>
                  <a:pt x="93" y="39"/>
                </a:lnTo>
                <a:lnTo>
                  <a:pt x="97" y="47"/>
                </a:lnTo>
                <a:lnTo>
                  <a:pt x="98" y="55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6" name="Rectangle 273"/>
          <p:cNvSpPr>
            <a:spLocks noChangeArrowheads="1"/>
          </p:cNvSpPr>
          <p:nvPr/>
        </p:nvSpPr>
        <p:spPr bwMode="auto">
          <a:xfrm>
            <a:off x="2333625" y="5040313"/>
            <a:ext cx="11113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37" name="Rectangle 274"/>
          <p:cNvSpPr>
            <a:spLocks noChangeArrowheads="1"/>
          </p:cNvSpPr>
          <p:nvPr/>
        </p:nvSpPr>
        <p:spPr bwMode="auto">
          <a:xfrm>
            <a:off x="2360613" y="5040313"/>
            <a:ext cx="11112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38" name="Freeform 275"/>
          <p:cNvSpPr>
            <a:spLocks noEditPoints="1"/>
          </p:cNvSpPr>
          <p:nvPr/>
        </p:nvSpPr>
        <p:spPr bwMode="auto">
          <a:xfrm>
            <a:off x="2384425" y="5068888"/>
            <a:ext cx="58738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80154320 w 123"/>
              <a:gd name="T31" fmla="*/ 2147483647 h 158"/>
              <a:gd name="T32" fmla="*/ 109007222 w 123"/>
              <a:gd name="T33" fmla="*/ 2147483647 h 158"/>
              <a:gd name="T34" fmla="*/ 109007222 w 123"/>
              <a:gd name="T35" fmla="*/ 2147483647 h 158"/>
              <a:gd name="T36" fmla="*/ 9801543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3" y="135"/>
                </a:lnTo>
                <a:lnTo>
                  <a:pt x="55" y="133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7" y="108"/>
                </a:lnTo>
                <a:lnTo>
                  <a:pt x="25" y="97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19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5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2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9" y="126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4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5"/>
                </a:lnTo>
                <a:lnTo>
                  <a:pt x="27" y="47"/>
                </a:lnTo>
                <a:lnTo>
                  <a:pt x="32" y="39"/>
                </a:lnTo>
                <a:lnTo>
                  <a:pt x="36" y="33"/>
                </a:lnTo>
                <a:lnTo>
                  <a:pt x="41" y="27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5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39" name="Freeform 276"/>
          <p:cNvSpPr>
            <a:spLocks noEditPoints="1"/>
          </p:cNvSpPr>
          <p:nvPr/>
        </p:nvSpPr>
        <p:spPr bwMode="auto">
          <a:xfrm>
            <a:off x="2489200" y="5040313"/>
            <a:ext cx="68263" cy="109537"/>
          </a:xfrm>
          <a:custGeom>
            <a:avLst/>
            <a:gdLst>
              <a:gd name="T0" fmla="*/ 0 w 145"/>
              <a:gd name="T1" fmla="*/ 2147483647 h 207"/>
              <a:gd name="T2" fmla="*/ 2147483647 w 145"/>
              <a:gd name="T3" fmla="*/ 2147483647 h 207"/>
              <a:gd name="T4" fmla="*/ 2147483647 w 145"/>
              <a:gd name="T5" fmla="*/ 2147483647 h 207"/>
              <a:gd name="T6" fmla="*/ 2147483647 w 145"/>
              <a:gd name="T7" fmla="*/ 2147483647 h 207"/>
              <a:gd name="T8" fmla="*/ 2147483647 w 145"/>
              <a:gd name="T9" fmla="*/ 2147483647 h 207"/>
              <a:gd name="T10" fmla="*/ 2147483647 w 145"/>
              <a:gd name="T11" fmla="*/ 2147483647 h 207"/>
              <a:gd name="T12" fmla="*/ 2147483647 w 145"/>
              <a:gd name="T13" fmla="*/ 2147483647 h 207"/>
              <a:gd name="T14" fmla="*/ 2147483647 w 145"/>
              <a:gd name="T15" fmla="*/ 2147483647 h 207"/>
              <a:gd name="T16" fmla="*/ 2147483647 w 145"/>
              <a:gd name="T17" fmla="*/ 2147483647 h 207"/>
              <a:gd name="T18" fmla="*/ 2147483647 w 145"/>
              <a:gd name="T19" fmla="*/ 2147483647 h 207"/>
              <a:gd name="T20" fmla="*/ 2147483647 w 145"/>
              <a:gd name="T21" fmla="*/ 2147483647 h 207"/>
              <a:gd name="T22" fmla="*/ 2147483647 w 145"/>
              <a:gd name="T23" fmla="*/ 2147483647 h 207"/>
              <a:gd name="T24" fmla="*/ 2147483647 w 145"/>
              <a:gd name="T25" fmla="*/ 2147483647 h 207"/>
              <a:gd name="T26" fmla="*/ 2147483647 w 145"/>
              <a:gd name="T27" fmla="*/ 2147483647 h 207"/>
              <a:gd name="T28" fmla="*/ 2147483647 w 145"/>
              <a:gd name="T29" fmla="*/ 2147483647 h 207"/>
              <a:gd name="T30" fmla="*/ 2147483647 w 145"/>
              <a:gd name="T31" fmla="*/ 2147483647 h 207"/>
              <a:gd name="T32" fmla="*/ 2147483647 w 145"/>
              <a:gd name="T33" fmla="*/ 2147483647 h 207"/>
              <a:gd name="T34" fmla="*/ 2147483647 w 145"/>
              <a:gd name="T35" fmla="*/ 2147483647 h 207"/>
              <a:gd name="T36" fmla="*/ 2147483647 w 145"/>
              <a:gd name="T37" fmla="*/ 2147483647 h 207"/>
              <a:gd name="T38" fmla="*/ 2147483647 w 145"/>
              <a:gd name="T39" fmla="*/ 2147483647 h 207"/>
              <a:gd name="T40" fmla="*/ 2147483647 w 145"/>
              <a:gd name="T41" fmla="*/ 2147483647 h 207"/>
              <a:gd name="T42" fmla="*/ 2147483647 w 145"/>
              <a:gd name="T43" fmla="*/ 2147483647 h 207"/>
              <a:gd name="T44" fmla="*/ 2147483647 w 145"/>
              <a:gd name="T45" fmla="*/ 2147483647 h 207"/>
              <a:gd name="T46" fmla="*/ 2147483647 w 145"/>
              <a:gd name="T47" fmla="*/ 1778094013 h 207"/>
              <a:gd name="T48" fmla="*/ 2147483647 w 145"/>
              <a:gd name="T49" fmla="*/ 592791490 h 207"/>
              <a:gd name="T50" fmla="*/ 2147483647 w 145"/>
              <a:gd name="T51" fmla="*/ 0 h 207"/>
              <a:gd name="T52" fmla="*/ 0 w 145"/>
              <a:gd name="T53" fmla="*/ 0 h 207"/>
              <a:gd name="T54" fmla="*/ 2147483647 w 145"/>
              <a:gd name="T55" fmla="*/ 2147483647 h 207"/>
              <a:gd name="T56" fmla="*/ 2147483647 w 145"/>
              <a:gd name="T57" fmla="*/ 2147483647 h 207"/>
              <a:gd name="T58" fmla="*/ 2147483647 w 145"/>
              <a:gd name="T59" fmla="*/ 2147483647 h 207"/>
              <a:gd name="T60" fmla="*/ 2147483647 w 145"/>
              <a:gd name="T61" fmla="*/ 2147483647 h 207"/>
              <a:gd name="T62" fmla="*/ 2147483647 w 145"/>
              <a:gd name="T63" fmla="*/ 2147483647 h 207"/>
              <a:gd name="T64" fmla="*/ 2147483647 w 145"/>
              <a:gd name="T65" fmla="*/ 2147483647 h 207"/>
              <a:gd name="T66" fmla="*/ 2147483647 w 145"/>
              <a:gd name="T67" fmla="*/ 2147483647 h 207"/>
              <a:gd name="T68" fmla="*/ 2147483647 w 145"/>
              <a:gd name="T69" fmla="*/ 2147483647 h 207"/>
              <a:gd name="T70" fmla="*/ 2147483647 w 145"/>
              <a:gd name="T71" fmla="*/ 2147483647 h 207"/>
              <a:gd name="T72" fmla="*/ 2147483647 w 145"/>
              <a:gd name="T73" fmla="*/ 2147483647 h 207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45" h="207">
                <a:moveTo>
                  <a:pt x="0" y="0"/>
                </a:moveTo>
                <a:lnTo>
                  <a:pt x="0" y="207"/>
                </a:lnTo>
                <a:lnTo>
                  <a:pt x="26" y="207"/>
                </a:lnTo>
                <a:lnTo>
                  <a:pt x="26" y="119"/>
                </a:lnTo>
                <a:lnTo>
                  <a:pt x="67" y="119"/>
                </a:lnTo>
                <a:lnTo>
                  <a:pt x="78" y="119"/>
                </a:lnTo>
                <a:lnTo>
                  <a:pt x="87" y="120"/>
                </a:lnTo>
                <a:lnTo>
                  <a:pt x="94" y="121"/>
                </a:lnTo>
                <a:lnTo>
                  <a:pt x="100" y="124"/>
                </a:lnTo>
                <a:lnTo>
                  <a:pt x="104" y="128"/>
                </a:lnTo>
                <a:lnTo>
                  <a:pt x="106" y="134"/>
                </a:lnTo>
                <a:lnTo>
                  <a:pt x="108" y="142"/>
                </a:lnTo>
                <a:lnTo>
                  <a:pt x="109" y="152"/>
                </a:lnTo>
                <a:lnTo>
                  <a:pt x="110" y="179"/>
                </a:lnTo>
                <a:lnTo>
                  <a:pt x="111" y="188"/>
                </a:lnTo>
                <a:lnTo>
                  <a:pt x="112" y="196"/>
                </a:lnTo>
                <a:lnTo>
                  <a:pt x="113" y="202"/>
                </a:lnTo>
                <a:lnTo>
                  <a:pt x="115" y="207"/>
                </a:lnTo>
                <a:lnTo>
                  <a:pt x="145" y="207"/>
                </a:lnTo>
                <a:lnTo>
                  <a:pt x="145" y="202"/>
                </a:lnTo>
                <a:lnTo>
                  <a:pt x="141" y="198"/>
                </a:lnTo>
                <a:lnTo>
                  <a:pt x="139" y="193"/>
                </a:lnTo>
                <a:lnTo>
                  <a:pt x="138" y="186"/>
                </a:lnTo>
                <a:lnTo>
                  <a:pt x="136" y="177"/>
                </a:lnTo>
                <a:lnTo>
                  <a:pt x="134" y="143"/>
                </a:lnTo>
                <a:lnTo>
                  <a:pt x="133" y="136"/>
                </a:lnTo>
                <a:lnTo>
                  <a:pt x="132" y="129"/>
                </a:lnTo>
                <a:lnTo>
                  <a:pt x="131" y="122"/>
                </a:lnTo>
                <a:lnTo>
                  <a:pt x="129" y="118"/>
                </a:lnTo>
                <a:lnTo>
                  <a:pt x="126" y="113"/>
                </a:lnTo>
                <a:lnTo>
                  <a:pt x="123" y="110"/>
                </a:lnTo>
                <a:lnTo>
                  <a:pt x="119" y="107"/>
                </a:lnTo>
                <a:lnTo>
                  <a:pt x="113" y="105"/>
                </a:lnTo>
                <a:lnTo>
                  <a:pt x="119" y="101"/>
                </a:lnTo>
                <a:lnTo>
                  <a:pt x="124" y="97"/>
                </a:lnTo>
                <a:lnTo>
                  <a:pt x="128" y="92"/>
                </a:lnTo>
                <a:lnTo>
                  <a:pt x="132" y="86"/>
                </a:lnTo>
                <a:lnTo>
                  <a:pt x="134" y="80"/>
                </a:lnTo>
                <a:lnTo>
                  <a:pt x="136" y="74"/>
                </a:lnTo>
                <a:lnTo>
                  <a:pt x="139" y="65"/>
                </a:lnTo>
                <a:lnTo>
                  <a:pt x="139" y="57"/>
                </a:lnTo>
                <a:lnTo>
                  <a:pt x="139" y="49"/>
                </a:lnTo>
                <a:lnTo>
                  <a:pt x="138" y="41"/>
                </a:lnTo>
                <a:lnTo>
                  <a:pt x="135" y="34"/>
                </a:lnTo>
                <a:lnTo>
                  <a:pt x="132" y="27"/>
                </a:lnTo>
                <a:lnTo>
                  <a:pt x="129" y="21"/>
                </a:lnTo>
                <a:lnTo>
                  <a:pt x="125" y="16"/>
                </a:lnTo>
                <a:lnTo>
                  <a:pt x="120" y="12"/>
                </a:lnTo>
                <a:lnTo>
                  <a:pt x="114" y="7"/>
                </a:lnTo>
                <a:lnTo>
                  <a:pt x="105" y="4"/>
                </a:lnTo>
                <a:lnTo>
                  <a:pt x="95" y="1"/>
                </a:lnTo>
                <a:lnTo>
                  <a:pt x="85" y="0"/>
                </a:lnTo>
                <a:lnTo>
                  <a:pt x="73" y="0"/>
                </a:lnTo>
                <a:lnTo>
                  <a:pt x="0" y="0"/>
                </a:lnTo>
                <a:close/>
                <a:moveTo>
                  <a:pt x="26" y="25"/>
                </a:moveTo>
                <a:lnTo>
                  <a:pt x="69" y="25"/>
                </a:lnTo>
                <a:lnTo>
                  <a:pt x="80" y="25"/>
                </a:lnTo>
                <a:lnTo>
                  <a:pt x="88" y="26"/>
                </a:lnTo>
                <a:lnTo>
                  <a:pt x="95" y="28"/>
                </a:lnTo>
                <a:lnTo>
                  <a:pt x="102" y="30"/>
                </a:lnTo>
                <a:lnTo>
                  <a:pt x="106" y="35"/>
                </a:lnTo>
                <a:lnTo>
                  <a:pt x="109" y="41"/>
                </a:lnTo>
                <a:lnTo>
                  <a:pt x="111" y="49"/>
                </a:lnTo>
                <a:lnTo>
                  <a:pt x="112" y="58"/>
                </a:lnTo>
                <a:lnTo>
                  <a:pt x="111" y="68"/>
                </a:lnTo>
                <a:lnTo>
                  <a:pt x="110" y="76"/>
                </a:lnTo>
                <a:lnTo>
                  <a:pt x="106" y="82"/>
                </a:lnTo>
                <a:lnTo>
                  <a:pt x="102" y="86"/>
                </a:lnTo>
                <a:lnTo>
                  <a:pt x="95" y="90"/>
                </a:lnTo>
                <a:lnTo>
                  <a:pt x="88" y="92"/>
                </a:lnTo>
                <a:lnTo>
                  <a:pt x="80" y="94"/>
                </a:lnTo>
                <a:lnTo>
                  <a:pt x="69" y="94"/>
                </a:lnTo>
                <a:lnTo>
                  <a:pt x="26" y="94"/>
                </a:lnTo>
                <a:lnTo>
                  <a:pt x="26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0" name="Rectangle 277"/>
          <p:cNvSpPr>
            <a:spLocks noChangeArrowheads="1"/>
          </p:cNvSpPr>
          <p:nvPr/>
        </p:nvSpPr>
        <p:spPr bwMode="auto">
          <a:xfrm>
            <a:off x="2571750" y="5133975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41" name="Freeform 278"/>
          <p:cNvSpPr>
            <a:spLocks/>
          </p:cNvSpPr>
          <p:nvPr/>
        </p:nvSpPr>
        <p:spPr bwMode="auto">
          <a:xfrm>
            <a:off x="1350963" y="5237163"/>
            <a:ext cx="57150" cy="106362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374079454 h 199"/>
              <a:gd name="T26" fmla="*/ 2147483647 w 125"/>
              <a:gd name="T27" fmla="*/ 152548763 h 199"/>
              <a:gd name="T28" fmla="*/ 2147483647 w 125"/>
              <a:gd name="T29" fmla="*/ 152548763 h 199"/>
              <a:gd name="T30" fmla="*/ 2147483647 w 125"/>
              <a:gd name="T31" fmla="*/ 1526913631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382319327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02442430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4"/>
                </a:lnTo>
                <a:lnTo>
                  <a:pt x="27" y="174"/>
                </a:lnTo>
                <a:lnTo>
                  <a:pt x="30" y="167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8" y="145"/>
                </a:lnTo>
                <a:lnTo>
                  <a:pt x="54" y="140"/>
                </a:lnTo>
                <a:lnTo>
                  <a:pt x="61" y="135"/>
                </a:lnTo>
                <a:lnTo>
                  <a:pt x="70" y="130"/>
                </a:lnTo>
                <a:lnTo>
                  <a:pt x="86" y="122"/>
                </a:lnTo>
                <a:lnTo>
                  <a:pt x="95" y="115"/>
                </a:lnTo>
                <a:lnTo>
                  <a:pt x="103" y="109"/>
                </a:lnTo>
                <a:lnTo>
                  <a:pt x="110" y="102"/>
                </a:lnTo>
                <a:lnTo>
                  <a:pt x="115" y="95"/>
                </a:lnTo>
                <a:lnTo>
                  <a:pt x="119" y="87"/>
                </a:lnTo>
                <a:lnTo>
                  <a:pt x="123" y="78"/>
                </a:lnTo>
                <a:lnTo>
                  <a:pt x="124" y="69"/>
                </a:lnTo>
                <a:lnTo>
                  <a:pt x="125" y="59"/>
                </a:lnTo>
                <a:lnTo>
                  <a:pt x="124" y="46"/>
                </a:lnTo>
                <a:lnTo>
                  <a:pt x="120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4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4"/>
                </a:lnTo>
                <a:lnTo>
                  <a:pt x="30" y="10"/>
                </a:lnTo>
                <a:lnTo>
                  <a:pt x="21" y="18"/>
                </a:lnTo>
                <a:lnTo>
                  <a:pt x="14" y="28"/>
                </a:lnTo>
                <a:lnTo>
                  <a:pt x="9" y="39"/>
                </a:lnTo>
                <a:lnTo>
                  <a:pt x="6" y="53"/>
                </a:lnTo>
                <a:lnTo>
                  <a:pt x="4" y="69"/>
                </a:lnTo>
                <a:lnTo>
                  <a:pt x="4" y="72"/>
                </a:lnTo>
                <a:lnTo>
                  <a:pt x="29" y="72"/>
                </a:lnTo>
                <a:lnTo>
                  <a:pt x="29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3" y="31"/>
                </a:lnTo>
                <a:lnTo>
                  <a:pt x="50" y="28"/>
                </a:lnTo>
                <a:lnTo>
                  <a:pt x="56" y="25"/>
                </a:lnTo>
                <a:lnTo>
                  <a:pt x="64" y="24"/>
                </a:lnTo>
                <a:lnTo>
                  <a:pt x="72" y="25"/>
                </a:lnTo>
                <a:lnTo>
                  <a:pt x="78" y="27"/>
                </a:lnTo>
                <a:lnTo>
                  <a:pt x="85" y="30"/>
                </a:lnTo>
                <a:lnTo>
                  <a:pt x="90" y="34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2"/>
                </a:lnTo>
                <a:lnTo>
                  <a:pt x="89" y="88"/>
                </a:lnTo>
                <a:lnTo>
                  <a:pt x="85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0"/>
                </a:lnTo>
                <a:lnTo>
                  <a:pt x="45" y="119"/>
                </a:lnTo>
                <a:lnTo>
                  <a:pt x="33" y="128"/>
                </a:lnTo>
                <a:lnTo>
                  <a:pt x="22" y="137"/>
                </a:lnTo>
                <a:lnTo>
                  <a:pt x="15" y="148"/>
                </a:lnTo>
                <a:lnTo>
                  <a:pt x="9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2" name="Freeform 279"/>
          <p:cNvSpPr>
            <a:spLocks/>
          </p:cNvSpPr>
          <p:nvPr/>
        </p:nvSpPr>
        <p:spPr bwMode="auto">
          <a:xfrm>
            <a:off x="1416050" y="5237163"/>
            <a:ext cx="60325" cy="106362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374079454 h 199"/>
              <a:gd name="T26" fmla="*/ 2147483647 w 124"/>
              <a:gd name="T27" fmla="*/ 152548763 h 199"/>
              <a:gd name="T28" fmla="*/ 2147483647 w 124"/>
              <a:gd name="T29" fmla="*/ 152548763 h 199"/>
              <a:gd name="T30" fmla="*/ 2147483647 w 124"/>
              <a:gd name="T31" fmla="*/ 1526913631 h 199"/>
              <a:gd name="T32" fmla="*/ 1496728926 w 124"/>
              <a:gd name="T33" fmla="*/ 2147483647 h 199"/>
              <a:gd name="T34" fmla="*/ 575591960 w 124"/>
              <a:gd name="T35" fmla="*/ 2147483647 h 199"/>
              <a:gd name="T36" fmla="*/ 4605682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921136966 w 124"/>
              <a:gd name="T69" fmla="*/ 2147483647 h 199"/>
              <a:gd name="T70" fmla="*/ 115023721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4"/>
                </a:lnTo>
                <a:lnTo>
                  <a:pt x="26" y="174"/>
                </a:lnTo>
                <a:lnTo>
                  <a:pt x="29" y="167"/>
                </a:lnTo>
                <a:lnTo>
                  <a:pt x="32" y="162"/>
                </a:lnTo>
                <a:lnTo>
                  <a:pt x="35" y="156"/>
                </a:lnTo>
                <a:lnTo>
                  <a:pt x="41" y="150"/>
                </a:lnTo>
                <a:lnTo>
                  <a:pt x="47" y="145"/>
                </a:lnTo>
                <a:lnTo>
                  <a:pt x="53" y="140"/>
                </a:lnTo>
                <a:lnTo>
                  <a:pt x="61" y="135"/>
                </a:lnTo>
                <a:lnTo>
                  <a:pt x="69" y="130"/>
                </a:lnTo>
                <a:lnTo>
                  <a:pt x="85" y="122"/>
                </a:lnTo>
                <a:lnTo>
                  <a:pt x="95" y="115"/>
                </a:lnTo>
                <a:lnTo>
                  <a:pt x="102" y="109"/>
                </a:lnTo>
                <a:lnTo>
                  <a:pt x="109" y="102"/>
                </a:lnTo>
                <a:lnTo>
                  <a:pt x="115" y="95"/>
                </a:lnTo>
                <a:lnTo>
                  <a:pt x="119" y="87"/>
                </a:lnTo>
                <a:lnTo>
                  <a:pt x="122" y="78"/>
                </a:lnTo>
                <a:lnTo>
                  <a:pt x="123" y="69"/>
                </a:lnTo>
                <a:lnTo>
                  <a:pt x="124" y="59"/>
                </a:lnTo>
                <a:lnTo>
                  <a:pt x="123" y="46"/>
                </a:lnTo>
                <a:lnTo>
                  <a:pt x="120" y="35"/>
                </a:lnTo>
                <a:lnTo>
                  <a:pt x="115" y="24"/>
                </a:lnTo>
                <a:lnTo>
                  <a:pt x="107" y="16"/>
                </a:lnTo>
                <a:lnTo>
                  <a:pt x="99" y="9"/>
                </a:lnTo>
                <a:lnTo>
                  <a:pt x="89" y="4"/>
                </a:lnTo>
                <a:lnTo>
                  <a:pt x="78" y="1"/>
                </a:lnTo>
                <a:lnTo>
                  <a:pt x="64" y="0"/>
                </a:lnTo>
                <a:lnTo>
                  <a:pt x="51" y="1"/>
                </a:lnTo>
                <a:lnTo>
                  <a:pt x="40" y="4"/>
                </a:lnTo>
                <a:lnTo>
                  <a:pt x="29" y="10"/>
                </a:lnTo>
                <a:lnTo>
                  <a:pt x="21" y="18"/>
                </a:lnTo>
                <a:lnTo>
                  <a:pt x="13" y="28"/>
                </a:lnTo>
                <a:lnTo>
                  <a:pt x="8" y="39"/>
                </a:lnTo>
                <a:lnTo>
                  <a:pt x="5" y="53"/>
                </a:lnTo>
                <a:lnTo>
                  <a:pt x="4" y="69"/>
                </a:lnTo>
                <a:lnTo>
                  <a:pt x="4" y="72"/>
                </a:lnTo>
                <a:lnTo>
                  <a:pt x="28" y="72"/>
                </a:lnTo>
                <a:lnTo>
                  <a:pt x="28" y="70"/>
                </a:lnTo>
                <a:lnTo>
                  <a:pt x="29" y="59"/>
                </a:lnTo>
                <a:lnTo>
                  <a:pt x="30" y="51"/>
                </a:lnTo>
                <a:lnTo>
                  <a:pt x="33" y="43"/>
                </a:lnTo>
                <a:lnTo>
                  <a:pt x="38" y="36"/>
                </a:lnTo>
                <a:lnTo>
                  <a:pt x="43" y="31"/>
                </a:lnTo>
                <a:lnTo>
                  <a:pt x="49" y="28"/>
                </a:lnTo>
                <a:lnTo>
                  <a:pt x="55" y="25"/>
                </a:lnTo>
                <a:lnTo>
                  <a:pt x="63" y="24"/>
                </a:lnTo>
                <a:lnTo>
                  <a:pt x="71" y="25"/>
                </a:lnTo>
                <a:lnTo>
                  <a:pt x="78" y="27"/>
                </a:lnTo>
                <a:lnTo>
                  <a:pt x="84" y="30"/>
                </a:lnTo>
                <a:lnTo>
                  <a:pt x="89" y="34"/>
                </a:lnTo>
                <a:lnTo>
                  <a:pt x="93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2" y="82"/>
                </a:lnTo>
                <a:lnTo>
                  <a:pt x="88" y="88"/>
                </a:lnTo>
                <a:lnTo>
                  <a:pt x="84" y="93"/>
                </a:lnTo>
                <a:lnTo>
                  <a:pt x="79" y="98"/>
                </a:lnTo>
                <a:lnTo>
                  <a:pt x="72" y="101"/>
                </a:lnTo>
                <a:lnTo>
                  <a:pt x="58" y="110"/>
                </a:lnTo>
                <a:lnTo>
                  <a:pt x="44" y="119"/>
                </a:lnTo>
                <a:lnTo>
                  <a:pt x="32" y="128"/>
                </a:lnTo>
                <a:lnTo>
                  <a:pt x="22" y="137"/>
                </a:lnTo>
                <a:lnTo>
                  <a:pt x="14" y="148"/>
                </a:lnTo>
                <a:lnTo>
                  <a:pt x="8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3" name="Freeform 280"/>
          <p:cNvSpPr>
            <a:spLocks/>
          </p:cNvSpPr>
          <p:nvPr/>
        </p:nvSpPr>
        <p:spPr bwMode="auto">
          <a:xfrm>
            <a:off x="2028825" y="5233988"/>
            <a:ext cx="50800" cy="111125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456920011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39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7"/>
                </a:lnTo>
                <a:lnTo>
                  <a:pt x="14" y="195"/>
                </a:lnTo>
                <a:lnTo>
                  <a:pt x="21" y="202"/>
                </a:lnTo>
                <a:lnTo>
                  <a:pt x="30" y="208"/>
                </a:lnTo>
                <a:lnTo>
                  <a:pt x="42" y="210"/>
                </a:lnTo>
                <a:lnTo>
                  <a:pt x="55" y="212"/>
                </a:lnTo>
                <a:lnTo>
                  <a:pt x="67" y="210"/>
                </a:lnTo>
                <a:lnTo>
                  <a:pt x="79" y="208"/>
                </a:lnTo>
                <a:lnTo>
                  <a:pt x="87" y="203"/>
                </a:lnTo>
                <a:lnTo>
                  <a:pt x="96" y="196"/>
                </a:lnTo>
                <a:lnTo>
                  <a:pt x="101" y="187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8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6" y="178"/>
                </a:lnTo>
                <a:lnTo>
                  <a:pt x="69" y="182"/>
                </a:lnTo>
                <a:lnTo>
                  <a:pt x="63" y="185"/>
                </a:lnTo>
                <a:lnTo>
                  <a:pt x="54" y="186"/>
                </a:lnTo>
                <a:lnTo>
                  <a:pt x="46" y="186"/>
                </a:lnTo>
                <a:lnTo>
                  <a:pt x="40" y="184"/>
                </a:lnTo>
                <a:lnTo>
                  <a:pt x="35" y="181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8"/>
                </a:lnTo>
                <a:lnTo>
                  <a:pt x="24" y="139"/>
                </a:lnTo>
                <a:lnTo>
                  <a:pt x="0" y="13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4" name="Freeform 281"/>
          <p:cNvSpPr>
            <a:spLocks noEditPoints="1"/>
          </p:cNvSpPr>
          <p:nvPr/>
        </p:nvSpPr>
        <p:spPr bwMode="auto">
          <a:xfrm>
            <a:off x="2093913" y="5260975"/>
            <a:ext cx="58737" cy="84138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53480 h 158"/>
              <a:gd name="T24" fmla="*/ 2147483647 w 123"/>
              <a:gd name="T25" fmla="*/ 151146462 h 158"/>
              <a:gd name="T26" fmla="*/ 2147483647 w 123"/>
              <a:gd name="T27" fmla="*/ 151146462 h 158"/>
              <a:gd name="T28" fmla="*/ 2147483647 w 123"/>
              <a:gd name="T29" fmla="*/ 1812053480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7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5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5" name="Freeform 282"/>
          <p:cNvSpPr>
            <a:spLocks noEditPoints="1"/>
          </p:cNvSpPr>
          <p:nvPr/>
        </p:nvSpPr>
        <p:spPr bwMode="auto">
          <a:xfrm>
            <a:off x="2160588" y="5260975"/>
            <a:ext cx="60325" cy="84138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661190851 h 158"/>
              <a:gd name="T52" fmla="*/ 2147483647 w 129"/>
              <a:gd name="T53" fmla="*/ 302009091 h 158"/>
              <a:gd name="T54" fmla="*/ 2147483647 w 129"/>
              <a:gd name="T55" fmla="*/ 0 h 158"/>
              <a:gd name="T56" fmla="*/ 2147483647 w 129"/>
              <a:gd name="T57" fmla="*/ 604017649 h 158"/>
              <a:gd name="T58" fmla="*/ 2147468055 w 129"/>
              <a:gd name="T59" fmla="*/ 1963199942 h 158"/>
              <a:gd name="T60" fmla="*/ 1124905995 w 129"/>
              <a:gd name="T61" fmla="*/ 2147483647 h 158"/>
              <a:gd name="T62" fmla="*/ 715750046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227249462 w 129"/>
              <a:gd name="T93" fmla="*/ 2147483647 h 158"/>
              <a:gd name="T94" fmla="*/ 306812482 w 129"/>
              <a:gd name="T95" fmla="*/ 2147483647 h 158"/>
              <a:gd name="T96" fmla="*/ 0 w 129"/>
              <a:gd name="T97" fmla="*/ 2147483647 h 158"/>
              <a:gd name="T98" fmla="*/ 306812482 w 129"/>
              <a:gd name="T99" fmla="*/ 2147483647 h 158"/>
              <a:gd name="T100" fmla="*/ 1227249462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5" y="120"/>
                </a:lnTo>
                <a:lnTo>
                  <a:pt x="79" y="126"/>
                </a:lnTo>
                <a:lnTo>
                  <a:pt x="73" y="130"/>
                </a:lnTo>
                <a:lnTo>
                  <a:pt x="66" y="134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1" y="130"/>
                </a:lnTo>
                <a:lnTo>
                  <a:pt x="28" y="127"/>
                </a:lnTo>
                <a:lnTo>
                  <a:pt x="27" y="122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6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7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4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2" y="156"/>
                </a:lnTo>
                <a:lnTo>
                  <a:pt x="129" y="155"/>
                </a:lnTo>
                <a:lnTo>
                  <a:pt x="129" y="135"/>
                </a:lnTo>
                <a:lnTo>
                  <a:pt x="123" y="136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5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7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3"/>
                </a:lnTo>
                <a:lnTo>
                  <a:pt x="31" y="37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7" y="23"/>
                </a:lnTo>
                <a:lnTo>
                  <a:pt x="53" y="22"/>
                </a:lnTo>
                <a:lnTo>
                  <a:pt x="60" y="22"/>
                </a:lnTo>
                <a:lnTo>
                  <a:pt x="68" y="22"/>
                </a:lnTo>
                <a:lnTo>
                  <a:pt x="74" y="23"/>
                </a:lnTo>
                <a:lnTo>
                  <a:pt x="79" y="26"/>
                </a:lnTo>
                <a:lnTo>
                  <a:pt x="84" y="28"/>
                </a:lnTo>
                <a:lnTo>
                  <a:pt x="87" y="30"/>
                </a:lnTo>
                <a:lnTo>
                  <a:pt x="89" y="35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5" y="59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8" y="65"/>
                </a:lnTo>
                <a:lnTo>
                  <a:pt x="36" y="68"/>
                </a:lnTo>
                <a:lnTo>
                  <a:pt x="27" y="71"/>
                </a:lnTo>
                <a:lnTo>
                  <a:pt x="18" y="75"/>
                </a:lnTo>
                <a:lnTo>
                  <a:pt x="12" y="80"/>
                </a:lnTo>
                <a:lnTo>
                  <a:pt x="7" y="86"/>
                </a:lnTo>
                <a:lnTo>
                  <a:pt x="3" y="94"/>
                </a:lnTo>
                <a:lnTo>
                  <a:pt x="1" y="103"/>
                </a:lnTo>
                <a:lnTo>
                  <a:pt x="0" y="113"/>
                </a:lnTo>
                <a:lnTo>
                  <a:pt x="1" y="123"/>
                </a:lnTo>
                <a:lnTo>
                  <a:pt x="3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1"/>
                </a:lnTo>
                <a:lnTo>
                  <a:pt x="26" y="155"/>
                </a:lnTo>
                <a:lnTo>
                  <a:pt x="35" y="157"/>
                </a:lnTo>
                <a:lnTo>
                  <a:pt x="45" y="158"/>
                </a:lnTo>
                <a:lnTo>
                  <a:pt x="58" y="157"/>
                </a:lnTo>
                <a:lnTo>
                  <a:pt x="71" y="153"/>
                </a:lnTo>
                <a:lnTo>
                  <a:pt x="82" y="144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6" name="Freeform 283"/>
          <p:cNvSpPr>
            <a:spLocks/>
          </p:cNvSpPr>
          <p:nvPr/>
        </p:nvSpPr>
        <p:spPr bwMode="auto">
          <a:xfrm>
            <a:off x="2230438" y="5260975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5"/>
                </a:lnTo>
                <a:lnTo>
                  <a:pt x="81" y="28"/>
                </a:lnTo>
                <a:lnTo>
                  <a:pt x="85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7" name="Freeform 284"/>
          <p:cNvSpPr>
            <a:spLocks/>
          </p:cNvSpPr>
          <p:nvPr/>
        </p:nvSpPr>
        <p:spPr bwMode="auto">
          <a:xfrm>
            <a:off x="2327275" y="5233988"/>
            <a:ext cx="66675" cy="109537"/>
          </a:xfrm>
          <a:custGeom>
            <a:avLst/>
            <a:gdLst>
              <a:gd name="T0" fmla="*/ 2147483647 w 143"/>
              <a:gd name="T1" fmla="*/ 2147483647 h 207"/>
              <a:gd name="T2" fmla="*/ 2147483647 w 143"/>
              <a:gd name="T3" fmla="*/ 2147483647 h 207"/>
              <a:gd name="T4" fmla="*/ 2147483647 w 143"/>
              <a:gd name="T5" fmla="*/ 2147483647 h 207"/>
              <a:gd name="T6" fmla="*/ 2147483647 w 143"/>
              <a:gd name="T7" fmla="*/ 2147483647 h 207"/>
              <a:gd name="T8" fmla="*/ 2147483647 w 143"/>
              <a:gd name="T9" fmla="*/ 0 h 207"/>
              <a:gd name="T10" fmla="*/ 0 w 143"/>
              <a:gd name="T11" fmla="*/ 0 h 207"/>
              <a:gd name="T12" fmla="*/ 0 w 143"/>
              <a:gd name="T13" fmla="*/ 2147483647 h 207"/>
              <a:gd name="T14" fmla="*/ 2147483647 w 143"/>
              <a:gd name="T15" fmla="*/ 2147483647 h 207"/>
              <a:gd name="T16" fmla="*/ 2147483647 w 143"/>
              <a:gd name="T17" fmla="*/ 2147483647 h 207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43" h="207">
                <a:moveTo>
                  <a:pt x="59" y="207"/>
                </a:moveTo>
                <a:lnTo>
                  <a:pt x="84" y="207"/>
                </a:lnTo>
                <a:lnTo>
                  <a:pt x="84" y="25"/>
                </a:lnTo>
                <a:lnTo>
                  <a:pt x="143" y="25"/>
                </a:lnTo>
                <a:lnTo>
                  <a:pt x="143" y="0"/>
                </a:lnTo>
                <a:lnTo>
                  <a:pt x="0" y="0"/>
                </a:lnTo>
                <a:lnTo>
                  <a:pt x="0" y="25"/>
                </a:lnTo>
                <a:lnTo>
                  <a:pt x="59" y="25"/>
                </a:lnTo>
                <a:lnTo>
                  <a:pt x="59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48" name="Rectangle 285"/>
          <p:cNvSpPr>
            <a:spLocks noChangeArrowheads="1"/>
          </p:cNvSpPr>
          <p:nvPr/>
        </p:nvSpPr>
        <p:spPr bwMode="auto">
          <a:xfrm>
            <a:off x="2389188" y="5326063"/>
            <a:ext cx="12700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49" name="Freeform 286"/>
          <p:cNvSpPr>
            <a:spLocks/>
          </p:cNvSpPr>
          <p:nvPr/>
        </p:nvSpPr>
        <p:spPr bwMode="auto">
          <a:xfrm>
            <a:off x="1350963" y="5430838"/>
            <a:ext cx="57150" cy="104775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459511538 h 199"/>
              <a:gd name="T26" fmla="*/ 2147483647 w 125"/>
              <a:gd name="T27" fmla="*/ 146089520 h 199"/>
              <a:gd name="T28" fmla="*/ 2147483647 w 125"/>
              <a:gd name="T29" fmla="*/ 146089520 h 199"/>
              <a:gd name="T30" fmla="*/ 2147483647 w 125"/>
              <a:gd name="T31" fmla="*/ 1605601584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382319327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02442430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5"/>
                </a:lnTo>
                <a:lnTo>
                  <a:pt x="27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1"/>
                </a:lnTo>
                <a:lnTo>
                  <a:pt x="48" y="146"/>
                </a:lnTo>
                <a:lnTo>
                  <a:pt x="54" y="140"/>
                </a:lnTo>
                <a:lnTo>
                  <a:pt x="61" y="135"/>
                </a:lnTo>
                <a:lnTo>
                  <a:pt x="70" y="131"/>
                </a:lnTo>
                <a:lnTo>
                  <a:pt x="86" y="123"/>
                </a:lnTo>
                <a:lnTo>
                  <a:pt x="95" y="116"/>
                </a:lnTo>
                <a:lnTo>
                  <a:pt x="103" y="110"/>
                </a:lnTo>
                <a:lnTo>
                  <a:pt x="110" y="103"/>
                </a:lnTo>
                <a:lnTo>
                  <a:pt x="115" y="96"/>
                </a:lnTo>
                <a:lnTo>
                  <a:pt x="119" y="88"/>
                </a:lnTo>
                <a:lnTo>
                  <a:pt x="123" y="78"/>
                </a:lnTo>
                <a:lnTo>
                  <a:pt x="124" y="69"/>
                </a:lnTo>
                <a:lnTo>
                  <a:pt x="125" y="60"/>
                </a:lnTo>
                <a:lnTo>
                  <a:pt x="124" y="47"/>
                </a:lnTo>
                <a:lnTo>
                  <a:pt x="120" y="35"/>
                </a:lnTo>
                <a:lnTo>
                  <a:pt x="115" y="25"/>
                </a:lnTo>
                <a:lnTo>
                  <a:pt x="108" y="17"/>
                </a:lnTo>
                <a:lnTo>
                  <a:pt x="99" y="10"/>
                </a:lnTo>
                <a:lnTo>
                  <a:pt x="90" y="5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5"/>
                </a:lnTo>
                <a:lnTo>
                  <a:pt x="30" y="11"/>
                </a:lnTo>
                <a:lnTo>
                  <a:pt x="21" y="19"/>
                </a:lnTo>
                <a:lnTo>
                  <a:pt x="14" y="28"/>
                </a:lnTo>
                <a:lnTo>
                  <a:pt x="9" y="40"/>
                </a:lnTo>
                <a:lnTo>
                  <a:pt x="6" y="54"/>
                </a:lnTo>
                <a:lnTo>
                  <a:pt x="4" y="69"/>
                </a:lnTo>
                <a:lnTo>
                  <a:pt x="4" y="73"/>
                </a:lnTo>
                <a:lnTo>
                  <a:pt x="29" y="73"/>
                </a:lnTo>
                <a:lnTo>
                  <a:pt x="29" y="70"/>
                </a:lnTo>
                <a:lnTo>
                  <a:pt x="30" y="60"/>
                </a:lnTo>
                <a:lnTo>
                  <a:pt x="31" y="52"/>
                </a:lnTo>
                <a:lnTo>
                  <a:pt x="34" y="43"/>
                </a:lnTo>
                <a:lnTo>
                  <a:pt x="38" y="36"/>
                </a:lnTo>
                <a:lnTo>
                  <a:pt x="43" y="32"/>
                </a:lnTo>
                <a:lnTo>
                  <a:pt x="50" y="28"/>
                </a:lnTo>
                <a:lnTo>
                  <a:pt x="56" y="26"/>
                </a:lnTo>
                <a:lnTo>
                  <a:pt x="64" y="25"/>
                </a:lnTo>
                <a:lnTo>
                  <a:pt x="72" y="26"/>
                </a:lnTo>
                <a:lnTo>
                  <a:pt x="78" y="27"/>
                </a:lnTo>
                <a:lnTo>
                  <a:pt x="85" y="31"/>
                </a:lnTo>
                <a:lnTo>
                  <a:pt x="90" y="34"/>
                </a:lnTo>
                <a:lnTo>
                  <a:pt x="94" y="40"/>
                </a:lnTo>
                <a:lnTo>
                  <a:pt x="97" y="46"/>
                </a:lnTo>
                <a:lnTo>
                  <a:pt x="98" y="53"/>
                </a:lnTo>
                <a:lnTo>
                  <a:pt x="99" y="60"/>
                </a:lnTo>
                <a:lnTo>
                  <a:pt x="99" y="67"/>
                </a:lnTo>
                <a:lnTo>
                  <a:pt x="97" y="73"/>
                </a:lnTo>
                <a:lnTo>
                  <a:pt x="96" y="78"/>
                </a:lnTo>
                <a:lnTo>
                  <a:pt x="93" y="83"/>
                </a:lnTo>
                <a:lnTo>
                  <a:pt x="89" y="89"/>
                </a:lnTo>
                <a:lnTo>
                  <a:pt x="85" y="93"/>
                </a:lnTo>
                <a:lnTo>
                  <a:pt x="79" y="98"/>
                </a:lnTo>
                <a:lnTo>
                  <a:pt x="73" y="102"/>
                </a:lnTo>
                <a:lnTo>
                  <a:pt x="58" y="111"/>
                </a:lnTo>
                <a:lnTo>
                  <a:pt x="45" y="119"/>
                </a:lnTo>
                <a:lnTo>
                  <a:pt x="33" y="128"/>
                </a:lnTo>
                <a:lnTo>
                  <a:pt x="22" y="138"/>
                </a:lnTo>
                <a:lnTo>
                  <a:pt x="15" y="148"/>
                </a:lnTo>
                <a:lnTo>
                  <a:pt x="9" y="159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0" name="Freeform 287"/>
          <p:cNvSpPr>
            <a:spLocks/>
          </p:cNvSpPr>
          <p:nvPr/>
        </p:nvSpPr>
        <p:spPr bwMode="auto">
          <a:xfrm>
            <a:off x="1416050" y="5430838"/>
            <a:ext cx="60325" cy="107950"/>
          </a:xfrm>
          <a:custGeom>
            <a:avLst/>
            <a:gdLst>
              <a:gd name="T0" fmla="*/ 0 w 126"/>
              <a:gd name="T1" fmla="*/ 2147483647 h 204"/>
              <a:gd name="T2" fmla="*/ 438957256 w 126"/>
              <a:gd name="T3" fmla="*/ 2147483647 h 204"/>
              <a:gd name="T4" fmla="*/ 17558295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147483647 w 126"/>
              <a:gd name="T45" fmla="*/ 2147483647 h 204"/>
              <a:gd name="T46" fmla="*/ 877914513 w 126"/>
              <a:gd name="T47" fmla="*/ 2147483647 h 204"/>
              <a:gd name="T48" fmla="*/ 438957256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7"/>
                </a:lnTo>
                <a:lnTo>
                  <a:pt x="1" y="152"/>
                </a:lnTo>
                <a:lnTo>
                  <a:pt x="4" y="165"/>
                </a:lnTo>
                <a:lnTo>
                  <a:pt x="9" y="176"/>
                </a:lnTo>
                <a:lnTo>
                  <a:pt x="16" y="185"/>
                </a:lnTo>
                <a:lnTo>
                  <a:pt x="25" y="194"/>
                </a:lnTo>
                <a:lnTo>
                  <a:pt x="35" y="199"/>
                </a:lnTo>
                <a:lnTo>
                  <a:pt x="47" y="203"/>
                </a:lnTo>
                <a:lnTo>
                  <a:pt x="61" y="204"/>
                </a:lnTo>
                <a:lnTo>
                  <a:pt x="75" y="203"/>
                </a:lnTo>
                <a:lnTo>
                  <a:pt x="88" y="199"/>
                </a:lnTo>
                <a:lnTo>
                  <a:pt x="99" y="194"/>
                </a:lnTo>
                <a:lnTo>
                  <a:pt x="108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4" y="105"/>
                </a:lnTo>
                <a:lnTo>
                  <a:pt x="109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7" y="85"/>
                </a:lnTo>
                <a:lnTo>
                  <a:pt x="110" y="82"/>
                </a:lnTo>
                <a:lnTo>
                  <a:pt x="114" y="77"/>
                </a:lnTo>
                <a:lnTo>
                  <a:pt x="117" y="71"/>
                </a:lnTo>
                <a:lnTo>
                  <a:pt x="119" y="66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1"/>
                </a:lnTo>
                <a:lnTo>
                  <a:pt x="111" y="22"/>
                </a:lnTo>
                <a:lnTo>
                  <a:pt x="105" y="14"/>
                </a:lnTo>
                <a:lnTo>
                  <a:pt x="97" y="8"/>
                </a:lnTo>
                <a:lnTo>
                  <a:pt x="86" y="4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3" y="27"/>
                </a:lnTo>
                <a:lnTo>
                  <a:pt x="8" y="39"/>
                </a:lnTo>
                <a:lnTo>
                  <a:pt x="5" y="50"/>
                </a:lnTo>
                <a:lnTo>
                  <a:pt x="4" y="66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0" y="48"/>
                </a:lnTo>
                <a:lnTo>
                  <a:pt x="32" y="41"/>
                </a:lnTo>
                <a:lnTo>
                  <a:pt x="36" y="34"/>
                </a:lnTo>
                <a:lnTo>
                  <a:pt x="41" y="29"/>
                </a:lnTo>
                <a:lnTo>
                  <a:pt x="47" y="26"/>
                </a:lnTo>
                <a:lnTo>
                  <a:pt x="54" y="25"/>
                </a:lnTo>
                <a:lnTo>
                  <a:pt x="63" y="24"/>
                </a:lnTo>
                <a:lnTo>
                  <a:pt x="70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0" y="35"/>
                </a:lnTo>
                <a:lnTo>
                  <a:pt x="92" y="41"/>
                </a:lnTo>
                <a:lnTo>
                  <a:pt x="94" y="47"/>
                </a:lnTo>
                <a:lnTo>
                  <a:pt x="94" y="54"/>
                </a:lnTo>
                <a:lnTo>
                  <a:pt x="93" y="62"/>
                </a:lnTo>
                <a:lnTo>
                  <a:pt x="92" y="68"/>
                </a:lnTo>
                <a:lnTo>
                  <a:pt x="89" y="74"/>
                </a:lnTo>
                <a:lnTo>
                  <a:pt x="85" y="77"/>
                </a:lnTo>
                <a:lnTo>
                  <a:pt x="80" y="81"/>
                </a:lnTo>
                <a:lnTo>
                  <a:pt x="73" y="83"/>
                </a:lnTo>
                <a:lnTo>
                  <a:pt x="66" y="84"/>
                </a:lnTo>
                <a:lnTo>
                  <a:pt x="58" y="84"/>
                </a:lnTo>
                <a:lnTo>
                  <a:pt x="49" y="84"/>
                </a:lnTo>
                <a:lnTo>
                  <a:pt x="49" y="106"/>
                </a:lnTo>
                <a:lnTo>
                  <a:pt x="63" y="106"/>
                </a:lnTo>
                <a:lnTo>
                  <a:pt x="71" y="107"/>
                </a:lnTo>
                <a:lnTo>
                  <a:pt x="79" y="109"/>
                </a:lnTo>
                <a:lnTo>
                  <a:pt x="86" y="112"/>
                </a:lnTo>
                <a:lnTo>
                  <a:pt x="91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8"/>
                </a:lnTo>
                <a:lnTo>
                  <a:pt x="96" y="163"/>
                </a:lnTo>
                <a:lnTo>
                  <a:pt x="90" y="169"/>
                </a:lnTo>
                <a:lnTo>
                  <a:pt x="85" y="174"/>
                </a:lnTo>
                <a:lnTo>
                  <a:pt x="79" y="177"/>
                </a:lnTo>
                <a:lnTo>
                  <a:pt x="71" y="178"/>
                </a:lnTo>
                <a:lnTo>
                  <a:pt x="63" y="180"/>
                </a:lnTo>
                <a:lnTo>
                  <a:pt x="54" y="178"/>
                </a:lnTo>
                <a:lnTo>
                  <a:pt x="46" y="177"/>
                </a:lnTo>
                <a:lnTo>
                  <a:pt x="40" y="173"/>
                </a:lnTo>
                <a:lnTo>
                  <a:pt x="34" y="168"/>
                </a:lnTo>
                <a:lnTo>
                  <a:pt x="30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1" name="Freeform 288"/>
          <p:cNvSpPr>
            <a:spLocks/>
          </p:cNvSpPr>
          <p:nvPr/>
        </p:nvSpPr>
        <p:spPr bwMode="auto">
          <a:xfrm>
            <a:off x="2032000" y="5424488"/>
            <a:ext cx="69850" cy="114300"/>
          </a:xfrm>
          <a:custGeom>
            <a:avLst/>
            <a:gdLst>
              <a:gd name="T0" fmla="*/ 214497471 w 147"/>
              <a:gd name="T1" fmla="*/ 2147483647 h 215"/>
              <a:gd name="T2" fmla="*/ 1394684021 w 147"/>
              <a:gd name="T3" fmla="*/ 2147483647 h 215"/>
              <a:gd name="T4" fmla="*/ 2147483647 w 147"/>
              <a:gd name="T5" fmla="*/ 2147483647 h 215"/>
              <a:gd name="T6" fmla="*/ 2147483647 w 147"/>
              <a:gd name="T7" fmla="*/ 2147483647 h 215"/>
              <a:gd name="T8" fmla="*/ 2147483647 w 147"/>
              <a:gd name="T9" fmla="*/ 2147483647 h 215"/>
              <a:gd name="T10" fmla="*/ 2147483647 w 147"/>
              <a:gd name="T11" fmla="*/ 2147483647 h 215"/>
              <a:gd name="T12" fmla="*/ 2147483647 w 147"/>
              <a:gd name="T13" fmla="*/ 2147483647 h 215"/>
              <a:gd name="T14" fmla="*/ 2147483647 w 147"/>
              <a:gd name="T15" fmla="*/ 2147483647 h 215"/>
              <a:gd name="T16" fmla="*/ 2147483647 w 147"/>
              <a:gd name="T17" fmla="*/ 2147483647 h 215"/>
              <a:gd name="T18" fmla="*/ 2147483647 w 147"/>
              <a:gd name="T19" fmla="*/ 2147483647 h 215"/>
              <a:gd name="T20" fmla="*/ 2147483647 w 147"/>
              <a:gd name="T21" fmla="*/ 2147483647 h 215"/>
              <a:gd name="T22" fmla="*/ 2147483647 w 147"/>
              <a:gd name="T23" fmla="*/ 2147483647 h 215"/>
              <a:gd name="T24" fmla="*/ 2147483647 w 147"/>
              <a:gd name="T25" fmla="*/ 2147483647 h 215"/>
              <a:gd name="T26" fmla="*/ 2147483647 w 147"/>
              <a:gd name="T27" fmla="*/ 2147483647 h 215"/>
              <a:gd name="T28" fmla="*/ 2147483647 w 147"/>
              <a:gd name="T29" fmla="*/ 2147483647 h 215"/>
              <a:gd name="T30" fmla="*/ 2147483647 w 147"/>
              <a:gd name="T31" fmla="*/ 2147483647 h 215"/>
              <a:gd name="T32" fmla="*/ 2147483647 w 147"/>
              <a:gd name="T33" fmla="*/ 2147483647 h 215"/>
              <a:gd name="T34" fmla="*/ 2147483647 w 147"/>
              <a:gd name="T35" fmla="*/ 2147483647 h 215"/>
              <a:gd name="T36" fmla="*/ 2147483647 w 147"/>
              <a:gd name="T37" fmla="*/ 2147483647 h 215"/>
              <a:gd name="T38" fmla="*/ 2147483647 w 147"/>
              <a:gd name="T39" fmla="*/ 2147483647 h 215"/>
              <a:gd name="T40" fmla="*/ 2147483647 w 147"/>
              <a:gd name="T41" fmla="*/ 2147483647 h 215"/>
              <a:gd name="T42" fmla="*/ 2147483647 w 147"/>
              <a:gd name="T43" fmla="*/ 2147483647 h 215"/>
              <a:gd name="T44" fmla="*/ 2147483647 w 147"/>
              <a:gd name="T45" fmla="*/ 2147483647 h 215"/>
              <a:gd name="T46" fmla="*/ 2147483647 w 147"/>
              <a:gd name="T47" fmla="*/ 2147483647 h 215"/>
              <a:gd name="T48" fmla="*/ 2147483647 w 147"/>
              <a:gd name="T49" fmla="*/ 2147483647 h 215"/>
              <a:gd name="T50" fmla="*/ 2147483647 w 147"/>
              <a:gd name="T51" fmla="*/ 2147483647 h 215"/>
              <a:gd name="T52" fmla="*/ 2147483647 w 147"/>
              <a:gd name="T53" fmla="*/ 2147483647 h 215"/>
              <a:gd name="T54" fmla="*/ 2147483647 w 147"/>
              <a:gd name="T55" fmla="*/ 601150483 h 215"/>
              <a:gd name="T56" fmla="*/ 2147483647 w 147"/>
              <a:gd name="T57" fmla="*/ 0 h 215"/>
              <a:gd name="T58" fmla="*/ 2147483647 w 147"/>
              <a:gd name="T59" fmla="*/ 601150483 h 215"/>
              <a:gd name="T60" fmla="*/ 2147483647 w 147"/>
              <a:gd name="T61" fmla="*/ 2147483647 h 215"/>
              <a:gd name="T62" fmla="*/ 1180186550 w 147"/>
              <a:gd name="T63" fmla="*/ 2147483647 h 215"/>
              <a:gd name="T64" fmla="*/ 750966378 w 147"/>
              <a:gd name="T65" fmla="*/ 2147483647 h 215"/>
              <a:gd name="T66" fmla="*/ 1180186550 w 147"/>
              <a:gd name="T67" fmla="*/ 2147483647 h 215"/>
              <a:gd name="T68" fmla="*/ 2147483647 w 147"/>
              <a:gd name="T69" fmla="*/ 2147483647 h 215"/>
              <a:gd name="T70" fmla="*/ 2147483647 w 147"/>
              <a:gd name="T71" fmla="*/ 2147483647 h 215"/>
              <a:gd name="T72" fmla="*/ 2147483647 w 147"/>
              <a:gd name="T73" fmla="*/ 2147483647 h 215"/>
              <a:gd name="T74" fmla="*/ 2147483647 w 147"/>
              <a:gd name="T75" fmla="*/ 2147483647 h 215"/>
              <a:gd name="T76" fmla="*/ 2147483647 w 147"/>
              <a:gd name="T77" fmla="*/ 2147483647 h 215"/>
              <a:gd name="T78" fmla="*/ 2147483647 w 147"/>
              <a:gd name="T79" fmla="*/ 2147483647 h 215"/>
              <a:gd name="T80" fmla="*/ 2147483647 w 147"/>
              <a:gd name="T81" fmla="*/ 2147483647 h 215"/>
              <a:gd name="T82" fmla="*/ 2147483647 w 147"/>
              <a:gd name="T83" fmla="*/ 2147483647 h 215"/>
              <a:gd name="T84" fmla="*/ 2147483647 w 147"/>
              <a:gd name="T85" fmla="*/ 2147483647 h 215"/>
              <a:gd name="T86" fmla="*/ 2147483647 w 147"/>
              <a:gd name="T87" fmla="*/ 2147483647 h 215"/>
              <a:gd name="T88" fmla="*/ 2147483647 w 147"/>
              <a:gd name="T89" fmla="*/ 2147483647 h 215"/>
              <a:gd name="T90" fmla="*/ 2147483647 w 147"/>
              <a:gd name="T91" fmla="*/ 2147483647 h 215"/>
              <a:gd name="T92" fmla="*/ 2147483647 w 147"/>
              <a:gd name="T93" fmla="*/ 2147483647 h 215"/>
              <a:gd name="T94" fmla="*/ 2147483647 w 147"/>
              <a:gd name="T95" fmla="*/ 2147483647 h 215"/>
              <a:gd name="T96" fmla="*/ 2147483647 w 147"/>
              <a:gd name="T97" fmla="*/ 2147483647 h 215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47" h="215">
                <a:moveTo>
                  <a:pt x="0" y="142"/>
                </a:moveTo>
                <a:lnTo>
                  <a:pt x="2" y="158"/>
                </a:lnTo>
                <a:lnTo>
                  <a:pt x="7" y="173"/>
                </a:lnTo>
                <a:lnTo>
                  <a:pt x="13" y="186"/>
                </a:lnTo>
                <a:lnTo>
                  <a:pt x="21" y="196"/>
                </a:lnTo>
                <a:lnTo>
                  <a:pt x="32" y="205"/>
                </a:lnTo>
                <a:lnTo>
                  <a:pt x="43" y="210"/>
                </a:lnTo>
                <a:lnTo>
                  <a:pt x="58" y="214"/>
                </a:lnTo>
                <a:lnTo>
                  <a:pt x="74" y="215"/>
                </a:lnTo>
                <a:lnTo>
                  <a:pt x="91" y="214"/>
                </a:lnTo>
                <a:lnTo>
                  <a:pt x="105" y="210"/>
                </a:lnTo>
                <a:lnTo>
                  <a:pt x="117" y="205"/>
                </a:lnTo>
                <a:lnTo>
                  <a:pt x="128" y="198"/>
                </a:lnTo>
                <a:lnTo>
                  <a:pt x="136" y="188"/>
                </a:lnTo>
                <a:lnTo>
                  <a:pt x="141" y="177"/>
                </a:lnTo>
                <a:lnTo>
                  <a:pt x="146" y="165"/>
                </a:lnTo>
                <a:lnTo>
                  <a:pt x="147" y="151"/>
                </a:lnTo>
                <a:lnTo>
                  <a:pt x="146" y="139"/>
                </a:lnTo>
                <a:lnTo>
                  <a:pt x="143" y="129"/>
                </a:lnTo>
                <a:lnTo>
                  <a:pt x="138" y="120"/>
                </a:lnTo>
                <a:lnTo>
                  <a:pt x="131" y="111"/>
                </a:lnTo>
                <a:lnTo>
                  <a:pt x="123" y="106"/>
                </a:lnTo>
                <a:lnTo>
                  <a:pt x="113" y="101"/>
                </a:lnTo>
                <a:lnTo>
                  <a:pt x="101" y="97"/>
                </a:lnTo>
                <a:lnTo>
                  <a:pt x="88" y="94"/>
                </a:lnTo>
                <a:lnTo>
                  <a:pt x="74" y="91"/>
                </a:lnTo>
                <a:lnTo>
                  <a:pt x="62" y="87"/>
                </a:lnTo>
                <a:lnTo>
                  <a:pt x="53" y="85"/>
                </a:lnTo>
                <a:lnTo>
                  <a:pt x="44" y="81"/>
                </a:lnTo>
                <a:lnTo>
                  <a:pt x="38" y="77"/>
                </a:lnTo>
                <a:lnTo>
                  <a:pt x="34" y="71"/>
                </a:lnTo>
                <a:lnTo>
                  <a:pt x="32" y="65"/>
                </a:lnTo>
                <a:lnTo>
                  <a:pt x="31" y="56"/>
                </a:lnTo>
                <a:lnTo>
                  <a:pt x="32" y="49"/>
                </a:lnTo>
                <a:lnTo>
                  <a:pt x="34" y="43"/>
                </a:lnTo>
                <a:lnTo>
                  <a:pt x="37" y="37"/>
                </a:lnTo>
                <a:lnTo>
                  <a:pt x="42" y="32"/>
                </a:lnTo>
                <a:lnTo>
                  <a:pt x="48" y="29"/>
                </a:lnTo>
                <a:lnTo>
                  <a:pt x="55" y="25"/>
                </a:lnTo>
                <a:lnTo>
                  <a:pt x="63" y="24"/>
                </a:lnTo>
                <a:lnTo>
                  <a:pt x="72" y="23"/>
                </a:lnTo>
                <a:lnTo>
                  <a:pt x="81" y="24"/>
                </a:lnTo>
                <a:lnTo>
                  <a:pt x="91" y="25"/>
                </a:lnTo>
                <a:lnTo>
                  <a:pt x="98" y="29"/>
                </a:lnTo>
                <a:lnTo>
                  <a:pt x="104" y="35"/>
                </a:lnTo>
                <a:lnTo>
                  <a:pt x="109" y="40"/>
                </a:lnTo>
                <a:lnTo>
                  <a:pt x="113" y="47"/>
                </a:lnTo>
                <a:lnTo>
                  <a:pt x="115" y="57"/>
                </a:lnTo>
                <a:lnTo>
                  <a:pt x="117" y="66"/>
                </a:lnTo>
                <a:lnTo>
                  <a:pt x="141" y="66"/>
                </a:lnTo>
                <a:lnTo>
                  <a:pt x="140" y="51"/>
                </a:lnTo>
                <a:lnTo>
                  <a:pt x="136" y="38"/>
                </a:lnTo>
                <a:lnTo>
                  <a:pt x="131" y="26"/>
                </a:lnTo>
                <a:lnTo>
                  <a:pt x="124" y="17"/>
                </a:lnTo>
                <a:lnTo>
                  <a:pt x="113" y="10"/>
                </a:lnTo>
                <a:lnTo>
                  <a:pt x="102" y="4"/>
                </a:lnTo>
                <a:lnTo>
                  <a:pt x="89" y="1"/>
                </a:lnTo>
                <a:lnTo>
                  <a:pt x="74" y="0"/>
                </a:lnTo>
                <a:lnTo>
                  <a:pt x="59" y="1"/>
                </a:lnTo>
                <a:lnTo>
                  <a:pt x="46" y="4"/>
                </a:lnTo>
                <a:lnTo>
                  <a:pt x="34" y="9"/>
                </a:lnTo>
                <a:lnTo>
                  <a:pt x="24" y="16"/>
                </a:lnTo>
                <a:lnTo>
                  <a:pt x="17" y="25"/>
                </a:lnTo>
                <a:lnTo>
                  <a:pt x="11" y="36"/>
                </a:lnTo>
                <a:lnTo>
                  <a:pt x="8" y="47"/>
                </a:lnTo>
                <a:lnTo>
                  <a:pt x="7" y="60"/>
                </a:lnTo>
                <a:lnTo>
                  <a:pt x="8" y="73"/>
                </a:lnTo>
                <a:lnTo>
                  <a:pt x="11" y="82"/>
                </a:lnTo>
                <a:lnTo>
                  <a:pt x="16" y="92"/>
                </a:lnTo>
                <a:lnTo>
                  <a:pt x="22" y="97"/>
                </a:lnTo>
                <a:lnTo>
                  <a:pt x="32" y="103"/>
                </a:lnTo>
                <a:lnTo>
                  <a:pt x="42" y="108"/>
                </a:lnTo>
                <a:lnTo>
                  <a:pt x="55" y="113"/>
                </a:lnTo>
                <a:lnTo>
                  <a:pt x="70" y="117"/>
                </a:lnTo>
                <a:lnTo>
                  <a:pt x="81" y="120"/>
                </a:lnTo>
                <a:lnTo>
                  <a:pt x="92" y="123"/>
                </a:lnTo>
                <a:lnTo>
                  <a:pt x="101" y="125"/>
                </a:lnTo>
                <a:lnTo>
                  <a:pt x="109" y="129"/>
                </a:lnTo>
                <a:lnTo>
                  <a:pt x="114" y="134"/>
                </a:lnTo>
                <a:lnTo>
                  <a:pt x="118" y="138"/>
                </a:lnTo>
                <a:lnTo>
                  <a:pt x="120" y="145"/>
                </a:lnTo>
                <a:lnTo>
                  <a:pt x="121" y="153"/>
                </a:lnTo>
                <a:lnTo>
                  <a:pt x="120" y="162"/>
                </a:lnTo>
                <a:lnTo>
                  <a:pt x="118" y="169"/>
                </a:lnTo>
                <a:lnTo>
                  <a:pt x="114" y="176"/>
                </a:lnTo>
                <a:lnTo>
                  <a:pt x="109" y="180"/>
                </a:lnTo>
                <a:lnTo>
                  <a:pt x="102" y="185"/>
                </a:lnTo>
                <a:lnTo>
                  <a:pt x="94" y="188"/>
                </a:lnTo>
                <a:lnTo>
                  <a:pt x="85" y="189"/>
                </a:lnTo>
                <a:lnTo>
                  <a:pt x="74" y="191"/>
                </a:lnTo>
                <a:lnTo>
                  <a:pt x="63" y="189"/>
                </a:lnTo>
                <a:lnTo>
                  <a:pt x="54" y="187"/>
                </a:lnTo>
                <a:lnTo>
                  <a:pt x="46" y="184"/>
                </a:lnTo>
                <a:lnTo>
                  <a:pt x="39" y="178"/>
                </a:lnTo>
                <a:lnTo>
                  <a:pt x="33" y="171"/>
                </a:lnTo>
                <a:lnTo>
                  <a:pt x="29" y="162"/>
                </a:lnTo>
                <a:lnTo>
                  <a:pt x="27" y="152"/>
                </a:lnTo>
                <a:lnTo>
                  <a:pt x="25" y="142"/>
                </a:lnTo>
                <a:lnTo>
                  <a:pt x="0" y="14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2" name="Freeform 289"/>
          <p:cNvSpPr>
            <a:spLocks noEditPoints="1"/>
          </p:cNvSpPr>
          <p:nvPr/>
        </p:nvSpPr>
        <p:spPr bwMode="auto">
          <a:xfrm>
            <a:off x="2111375" y="5454650"/>
            <a:ext cx="58738" cy="82550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426284793 h 158"/>
              <a:gd name="T52" fmla="*/ 2147483647 w 128"/>
              <a:gd name="T53" fmla="*/ 285256750 h 158"/>
              <a:gd name="T54" fmla="*/ 2147483647 w 128"/>
              <a:gd name="T55" fmla="*/ 0 h 158"/>
              <a:gd name="T56" fmla="*/ 2147483647 w 128"/>
              <a:gd name="T57" fmla="*/ 427749022 h 158"/>
              <a:gd name="T58" fmla="*/ 2029365319 w 128"/>
              <a:gd name="T59" fmla="*/ 1711542066 h 158"/>
              <a:gd name="T60" fmla="*/ 966354364 w 128"/>
              <a:gd name="T61" fmla="*/ 2147483647 h 158"/>
              <a:gd name="T62" fmla="*/ 579728458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063010955 w 128"/>
              <a:gd name="T93" fmla="*/ 2147483647 h 158"/>
              <a:gd name="T94" fmla="*/ 289969315 w 128"/>
              <a:gd name="T95" fmla="*/ 2147483647 h 158"/>
              <a:gd name="T96" fmla="*/ 0 w 128"/>
              <a:gd name="T97" fmla="*/ 2147483647 h 158"/>
              <a:gd name="T98" fmla="*/ 289969315 w 128"/>
              <a:gd name="T99" fmla="*/ 2147483647 h 158"/>
              <a:gd name="T100" fmla="*/ 1063010955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0" y="76"/>
                </a:moveTo>
                <a:lnTo>
                  <a:pt x="90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5"/>
                </a:lnTo>
                <a:lnTo>
                  <a:pt x="73" y="130"/>
                </a:lnTo>
                <a:lnTo>
                  <a:pt x="65" y="133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2"/>
                </a:lnTo>
                <a:lnTo>
                  <a:pt x="30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29" y="95"/>
                </a:lnTo>
                <a:lnTo>
                  <a:pt x="32" y="92"/>
                </a:lnTo>
                <a:lnTo>
                  <a:pt x="37" y="89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0" y="83"/>
                </a:lnTo>
                <a:lnTo>
                  <a:pt x="81" y="81"/>
                </a:lnTo>
                <a:lnTo>
                  <a:pt x="90" y="76"/>
                </a:lnTo>
                <a:close/>
                <a:moveTo>
                  <a:pt x="93" y="133"/>
                </a:moveTo>
                <a:lnTo>
                  <a:pt x="93" y="139"/>
                </a:lnTo>
                <a:lnTo>
                  <a:pt x="94" y="144"/>
                </a:lnTo>
                <a:lnTo>
                  <a:pt x="96" y="147"/>
                </a:lnTo>
                <a:lnTo>
                  <a:pt x="98" y="151"/>
                </a:lnTo>
                <a:lnTo>
                  <a:pt x="101" y="153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4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5"/>
                </a:lnTo>
                <a:lnTo>
                  <a:pt x="106" y="17"/>
                </a:lnTo>
                <a:lnTo>
                  <a:pt x="101" y="10"/>
                </a:lnTo>
                <a:lnTo>
                  <a:pt x="94" y="5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8" y="1"/>
                </a:lnTo>
                <a:lnTo>
                  <a:pt x="38" y="3"/>
                </a:lnTo>
                <a:lnTo>
                  <a:pt x="28" y="7"/>
                </a:lnTo>
                <a:lnTo>
                  <a:pt x="21" y="12"/>
                </a:lnTo>
                <a:lnTo>
                  <a:pt x="15" y="19"/>
                </a:lnTo>
                <a:lnTo>
                  <a:pt x="10" y="28"/>
                </a:lnTo>
                <a:lnTo>
                  <a:pt x="7" y="37"/>
                </a:lnTo>
                <a:lnTo>
                  <a:pt x="6" y="47"/>
                </a:lnTo>
                <a:lnTo>
                  <a:pt x="6" y="48"/>
                </a:lnTo>
                <a:lnTo>
                  <a:pt x="28" y="48"/>
                </a:lnTo>
                <a:lnTo>
                  <a:pt x="28" y="43"/>
                </a:lnTo>
                <a:lnTo>
                  <a:pt x="30" y="37"/>
                </a:lnTo>
                <a:lnTo>
                  <a:pt x="32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0" y="38"/>
                </a:lnTo>
                <a:lnTo>
                  <a:pt x="90" y="44"/>
                </a:lnTo>
                <a:lnTo>
                  <a:pt x="90" y="50"/>
                </a:lnTo>
                <a:lnTo>
                  <a:pt x="89" y="54"/>
                </a:lnTo>
                <a:lnTo>
                  <a:pt x="88" y="57"/>
                </a:lnTo>
                <a:lnTo>
                  <a:pt x="84" y="59"/>
                </a:lnTo>
                <a:lnTo>
                  <a:pt x="79" y="61"/>
                </a:lnTo>
                <a:lnTo>
                  <a:pt x="70" y="62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39"/>
                </a:lnTo>
                <a:lnTo>
                  <a:pt x="11" y="146"/>
                </a:lnTo>
                <a:lnTo>
                  <a:pt x="18" y="151"/>
                </a:lnTo>
                <a:lnTo>
                  <a:pt x="25" y="154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2"/>
                </a:lnTo>
                <a:lnTo>
                  <a:pt x="82" y="144"/>
                </a:lnTo>
                <a:lnTo>
                  <a:pt x="93" y="13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3" name="Freeform 290"/>
          <p:cNvSpPr>
            <a:spLocks/>
          </p:cNvSpPr>
          <p:nvPr/>
        </p:nvSpPr>
        <p:spPr bwMode="auto">
          <a:xfrm>
            <a:off x="2181225" y="5454650"/>
            <a:ext cx="88900" cy="80963"/>
          </a:xfrm>
          <a:custGeom>
            <a:avLst/>
            <a:gdLst>
              <a:gd name="T0" fmla="*/ 2147483647 w 189"/>
              <a:gd name="T1" fmla="*/ 2147483647 h 154"/>
              <a:gd name="T2" fmla="*/ 2147483647 w 189"/>
              <a:gd name="T3" fmla="*/ 2147483647 h 154"/>
              <a:gd name="T4" fmla="*/ 2147483647 w 189"/>
              <a:gd name="T5" fmla="*/ 2147483647 h 154"/>
              <a:gd name="T6" fmla="*/ 2147483647 w 189"/>
              <a:gd name="T7" fmla="*/ 2147483647 h 154"/>
              <a:gd name="T8" fmla="*/ 2147483647 w 189"/>
              <a:gd name="T9" fmla="*/ 726645028 h 154"/>
              <a:gd name="T10" fmla="*/ 2147483647 w 189"/>
              <a:gd name="T11" fmla="*/ 0 h 154"/>
              <a:gd name="T12" fmla="*/ 2147483647 w 189"/>
              <a:gd name="T13" fmla="*/ 726645028 h 154"/>
              <a:gd name="T14" fmla="*/ 2147483647 w 189"/>
              <a:gd name="T15" fmla="*/ 2147483647 h 154"/>
              <a:gd name="T16" fmla="*/ 2147483647 w 189"/>
              <a:gd name="T17" fmla="*/ 1743782145 h 154"/>
              <a:gd name="T18" fmla="*/ 2147483647 w 189"/>
              <a:gd name="T19" fmla="*/ 726645028 h 154"/>
              <a:gd name="T20" fmla="*/ 2147483647 w 189"/>
              <a:gd name="T21" fmla="*/ 145384313 h 154"/>
              <a:gd name="T22" fmla="*/ 2147483647 w 189"/>
              <a:gd name="T23" fmla="*/ 0 h 154"/>
              <a:gd name="T24" fmla="*/ 2147483647 w 189"/>
              <a:gd name="T25" fmla="*/ 145384313 h 154"/>
              <a:gd name="T26" fmla="*/ 2147483647 w 189"/>
              <a:gd name="T27" fmla="*/ 726645028 h 154"/>
              <a:gd name="T28" fmla="*/ 2147483647 w 189"/>
              <a:gd name="T29" fmla="*/ 2034274761 h 154"/>
              <a:gd name="T30" fmla="*/ 2147483647 w 189"/>
              <a:gd name="T31" fmla="*/ 2147483647 h 154"/>
              <a:gd name="T32" fmla="*/ 0 w 189"/>
              <a:gd name="T33" fmla="*/ 435876402 h 154"/>
              <a:gd name="T34" fmla="*/ 2147483647 w 189"/>
              <a:gd name="T35" fmla="*/ 2147483647 h 154"/>
              <a:gd name="T36" fmla="*/ 2147483647 w 189"/>
              <a:gd name="T37" fmla="*/ 2147483647 h 154"/>
              <a:gd name="T38" fmla="*/ 2147483647 w 189"/>
              <a:gd name="T39" fmla="*/ 2147483647 h 154"/>
              <a:gd name="T40" fmla="*/ 2147483647 w 189"/>
              <a:gd name="T41" fmla="*/ 2147483647 h 154"/>
              <a:gd name="T42" fmla="*/ 2147483647 w 189"/>
              <a:gd name="T43" fmla="*/ 2147483647 h 154"/>
              <a:gd name="T44" fmla="*/ 2147483647 w 189"/>
              <a:gd name="T45" fmla="*/ 2147483647 h 154"/>
              <a:gd name="T46" fmla="*/ 2147483647 w 189"/>
              <a:gd name="T47" fmla="*/ 2147483647 h 154"/>
              <a:gd name="T48" fmla="*/ 2147483647 w 189"/>
              <a:gd name="T49" fmla="*/ 2147483647 h 154"/>
              <a:gd name="T50" fmla="*/ 2147483647 w 189"/>
              <a:gd name="T51" fmla="*/ 2147483647 h 154"/>
              <a:gd name="T52" fmla="*/ 2147483647 w 189"/>
              <a:gd name="T53" fmla="*/ 2147483647 h 154"/>
              <a:gd name="T54" fmla="*/ 2147483647 w 189"/>
              <a:gd name="T55" fmla="*/ 2147483647 h 154"/>
              <a:gd name="T56" fmla="*/ 2147483647 w 189"/>
              <a:gd name="T57" fmla="*/ 2147483647 h 154"/>
              <a:gd name="T58" fmla="*/ 2147483647 w 189"/>
              <a:gd name="T59" fmla="*/ 2147483647 h 154"/>
              <a:gd name="T60" fmla="*/ 2147483647 w 189"/>
              <a:gd name="T61" fmla="*/ 2147483647 h 154"/>
              <a:gd name="T62" fmla="*/ 2147483647 w 189"/>
              <a:gd name="T63" fmla="*/ 2147483647 h 154"/>
              <a:gd name="T64" fmla="*/ 2147483647 w 189"/>
              <a:gd name="T65" fmla="*/ 2147483647 h 154"/>
              <a:gd name="T66" fmla="*/ 2147483647 w 189"/>
              <a:gd name="T67" fmla="*/ 2147483647 h 154"/>
              <a:gd name="T68" fmla="*/ 2147483647 w 189"/>
              <a:gd name="T69" fmla="*/ 2147483647 h 154"/>
              <a:gd name="T70" fmla="*/ 2147483647 w 189"/>
              <a:gd name="T71" fmla="*/ 2147483647 h 15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89" h="154">
                <a:moveTo>
                  <a:pt x="166" y="154"/>
                </a:moveTo>
                <a:lnTo>
                  <a:pt x="189" y="154"/>
                </a:lnTo>
                <a:lnTo>
                  <a:pt x="189" y="64"/>
                </a:lnTo>
                <a:lnTo>
                  <a:pt x="189" y="59"/>
                </a:lnTo>
                <a:lnTo>
                  <a:pt x="189" y="47"/>
                </a:lnTo>
                <a:lnTo>
                  <a:pt x="188" y="38"/>
                </a:lnTo>
                <a:lnTo>
                  <a:pt x="187" y="29"/>
                </a:lnTo>
                <a:lnTo>
                  <a:pt x="184" y="21"/>
                </a:lnTo>
                <a:lnTo>
                  <a:pt x="178" y="11"/>
                </a:lnTo>
                <a:lnTo>
                  <a:pt x="169" y="5"/>
                </a:lnTo>
                <a:lnTo>
                  <a:pt x="159" y="1"/>
                </a:lnTo>
                <a:lnTo>
                  <a:pt x="146" y="0"/>
                </a:lnTo>
                <a:lnTo>
                  <a:pt x="132" y="1"/>
                </a:lnTo>
                <a:lnTo>
                  <a:pt x="121" y="5"/>
                </a:lnTo>
                <a:lnTo>
                  <a:pt x="111" y="12"/>
                </a:lnTo>
                <a:lnTo>
                  <a:pt x="102" y="23"/>
                </a:lnTo>
                <a:lnTo>
                  <a:pt x="99" y="17"/>
                </a:lnTo>
                <a:lnTo>
                  <a:pt x="94" y="12"/>
                </a:lnTo>
                <a:lnTo>
                  <a:pt x="90" y="9"/>
                </a:lnTo>
                <a:lnTo>
                  <a:pt x="86" y="5"/>
                </a:lnTo>
                <a:lnTo>
                  <a:pt x="82" y="3"/>
                </a:lnTo>
                <a:lnTo>
                  <a:pt x="77" y="1"/>
                </a:lnTo>
                <a:lnTo>
                  <a:pt x="70" y="0"/>
                </a:lnTo>
                <a:lnTo>
                  <a:pt x="64" y="0"/>
                </a:lnTo>
                <a:lnTo>
                  <a:pt x="58" y="0"/>
                </a:lnTo>
                <a:lnTo>
                  <a:pt x="51" y="1"/>
                </a:lnTo>
                <a:lnTo>
                  <a:pt x="45" y="3"/>
                </a:lnTo>
                <a:lnTo>
                  <a:pt x="40" y="5"/>
                </a:lnTo>
                <a:lnTo>
                  <a:pt x="34" y="9"/>
                </a:lnTo>
                <a:lnTo>
                  <a:pt x="30" y="14"/>
                </a:lnTo>
                <a:lnTo>
                  <a:pt x="26" y="18"/>
                </a:lnTo>
                <a:lnTo>
                  <a:pt x="22" y="24"/>
                </a:lnTo>
                <a:lnTo>
                  <a:pt x="22" y="3"/>
                </a:lnTo>
                <a:lnTo>
                  <a:pt x="0" y="3"/>
                </a:lnTo>
                <a:lnTo>
                  <a:pt x="0" y="154"/>
                </a:lnTo>
                <a:lnTo>
                  <a:pt x="23" y="154"/>
                </a:lnTo>
                <a:lnTo>
                  <a:pt x="23" y="65"/>
                </a:lnTo>
                <a:lnTo>
                  <a:pt x="24" y="55"/>
                </a:lnTo>
                <a:lnTo>
                  <a:pt x="25" y="46"/>
                </a:lnTo>
                <a:lnTo>
                  <a:pt x="28" y="39"/>
                </a:lnTo>
                <a:lnTo>
                  <a:pt x="32" y="33"/>
                </a:lnTo>
                <a:lnTo>
                  <a:pt x="38" y="29"/>
                </a:lnTo>
                <a:lnTo>
                  <a:pt x="43" y="25"/>
                </a:lnTo>
                <a:lnTo>
                  <a:pt x="50" y="23"/>
                </a:lnTo>
                <a:lnTo>
                  <a:pt x="58" y="22"/>
                </a:lnTo>
                <a:lnTo>
                  <a:pt x="65" y="23"/>
                </a:lnTo>
                <a:lnTo>
                  <a:pt x="70" y="24"/>
                </a:lnTo>
                <a:lnTo>
                  <a:pt x="74" y="28"/>
                </a:lnTo>
                <a:lnTo>
                  <a:pt x="78" y="31"/>
                </a:lnTo>
                <a:lnTo>
                  <a:pt x="81" y="37"/>
                </a:lnTo>
                <a:lnTo>
                  <a:pt x="82" y="44"/>
                </a:lnTo>
                <a:lnTo>
                  <a:pt x="83" y="52"/>
                </a:lnTo>
                <a:lnTo>
                  <a:pt x="83" y="61"/>
                </a:lnTo>
                <a:lnTo>
                  <a:pt x="83" y="154"/>
                </a:lnTo>
                <a:lnTo>
                  <a:pt x="106" y="154"/>
                </a:lnTo>
                <a:lnTo>
                  <a:pt x="106" y="65"/>
                </a:lnTo>
                <a:lnTo>
                  <a:pt x="107" y="55"/>
                </a:lnTo>
                <a:lnTo>
                  <a:pt x="108" y="46"/>
                </a:lnTo>
                <a:lnTo>
                  <a:pt x="111" y="39"/>
                </a:lnTo>
                <a:lnTo>
                  <a:pt x="116" y="33"/>
                </a:lnTo>
                <a:lnTo>
                  <a:pt x="121" y="29"/>
                </a:lnTo>
                <a:lnTo>
                  <a:pt x="126" y="24"/>
                </a:lnTo>
                <a:lnTo>
                  <a:pt x="134" y="23"/>
                </a:lnTo>
                <a:lnTo>
                  <a:pt x="141" y="22"/>
                </a:lnTo>
                <a:lnTo>
                  <a:pt x="148" y="23"/>
                </a:lnTo>
                <a:lnTo>
                  <a:pt x="154" y="24"/>
                </a:lnTo>
                <a:lnTo>
                  <a:pt x="158" y="28"/>
                </a:lnTo>
                <a:lnTo>
                  <a:pt x="161" y="31"/>
                </a:lnTo>
                <a:lnTo>
                  <a:pt x="164" y="37"/>
                </a:lnTo>
                <a:lnTo>
                  <a:pt x="165" y="44"/>
                </a:lnTo>
                <a:lnTo>
                  <a:pt x="166" y="52"/>
                </a:lnTo>
                <a:lnTo>
                  <a:pt x="166" y="61"/>
                </a:lnTo>
                <a:lnTo>
                  <a:pt x="166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4" name="Freeform 291"/>
          <p:cNvSpPr>
            <a:spLocks noEditPoints="1"/>
          </p:cNvSpPr>
          <p:nvPr/>
        </p:nvSpPr>
        <p:spPr bwMode="auto">
          <a:xfrm>
            <a:off x="2282825" y="5454650"/>
            <a:ext cx="60325" cy="82550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426284793 h 158"/>
              <a:gd name="T52" fmla="*/ 2147483647 w 128"/>
              <a:gd name="T53" fmla="*/ 285256750 h 158"/>
              <a:gd name="T54" fmla="*/ 2147483647 w 128"/>
              <a:gd name="T55" fmla="*/ 0 h 158"/>
              <a:gd name="T56" fmla="*/ 2147483647 w 128"/>
              <a:gd name="T57" fmla="*/ 427749022 h 158"/>
              <a:gd name="T58" fmla="*/ 2147483647 w 128"/>
              <a:gd name="T59" fmla="*/ 1711542066 h 158"/>
              <a:gd name="T60" fmla="*/ 1046820196 w 128"/>
              <a:gd name="T61" fmla="*/ 2147483647 h 158"/>
              <a:gd name="T62" fmla="*/ 628136419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151436000 w 128"/>
              <a:gd name="T93" fmla="*/ 2147483647 h 158"/>
              <a:gd name="T94" fmla="*/ 314068445 w 128"/>
              <a:gd name="T95" fmla="*/ 2147483647 h 158"/>
              <a:gd name="T96" fmla="*/ 0 w 128"/>
              <a:gd name="T97" fmla="*/ 2147483647 h 158"/>
              <a:gd name="T98" fmla="*/ 314068445 w 128"/>
              <a:gd name="T99" fmla="*/ 2147483647 h 158"/>
              <a:gd name="T100" fmla="*/ 1151436000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0" y="76"/>
                </a:moveTo>
                <a:lnTo>
                  <a:pt x="90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5"/>
                </a:lnTo>
                <a:lnTo>
                  <a:pt x="72" y="130"/>
                </a:lnTo>
                <a:lnTo>
                  <a:pt x="65" y="133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3" y="132"/>
                </a:lnTo>
                <a:lnTo>
                  <a:pt x="30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29" y="95"/>
                </a:lnTo>
                <a:lnTo>
                  <a:pt x="32" y="92"/>
                </a:lnTo>
                <a:lnTo>
                  <a:pt x="37" y="89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0" y="83"/>
                </a:lnTo>
                <a:lnTo>
                  <a:pt x="81" y="81"/>
                </a:lnTo>
                <a:lnTo>
                  <a:pt x="90" y="76"/>
                </a:lnTo>
                <a:close/>
                <a:moveTo>
                  <a:pt x="93" y="133"/>
                </a:moveTo>
                <a:lnTo>
                  <a:pt x="93" y="139"/>
                </a:lnTo>
                <a:lnTo>
                  <a:pt x="94" y="144"/>
                </a:lnTo>
                <a:lnTo>
                  <a:pt x="96" y="147"/>
                </a:lnTo>
                <a:lnTo>
                  <a:pt x="98" y="151"/>
                </a:lnTo>
                <a:lnTo>
                  <a:pt x="101" y="153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4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0" y="25"/>
                </a:lnTo>
                <a:lnTo>
                  <a:pt x="106" y="17"/>
                </a:lnTo>
                <a:lnTo>
                  <a:pt x="101" y="10"/>
                </a:lnTo>
                <a:lnTo>
                  <a:pt x="94" y="5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8" y="1"/>
                </a:lnTo>
                <a:lnTo>
                  <a:pt x="38" y="3"/>
                </a:lnTo>
                <a:lnTo>
                  <a:pt x="28" y="7"/>
                </a:lnTo>
                <a:lnTo>
                  <a:pt x="21" y="12"/>
                </a:lnTo>
                <a:lnTo>
                  <a:pt x="14" y="19"/>
                </a:lnTo>
                <a:lnTo>
                  <a:pt x="10" y="28"/>
                </a:lnTo>
                <a:lnTo>
                  <a:pt x="7" y="37"/>
                </a:lnTo>
                <a:lnTo>
                  <a:pt x="6" y="47"/>
                </a:lnTo>
                <a:lnTo>
                  <a:pt x="6" y="48"/>
                </a:lnTo>
                <a:lnTo>
                  <a:pt x="28" y="48"/>
                </a:lnTo>
                <a:lnTo>
                  <a:pt x="28" y="43"/>
                </a:lnTo>
                <a:lnTo>
                  <a:pt x="30" y="37"/>
                </a:lnTo>
                <a:lnTo>
                  <a:pt x="32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2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0" y="38"/>
                </a:lnTo>
                <a:lnTo>
                  <a:pt x="90" y="44"/>
                </a:lnTo>
                <a:lnTo>
                  <a:pt x="90" y="50"/>
                </a:lnTo>
                <a:lnTo>
                  <a:pt x="89" y="54"/>
                </a:lnTo>
                <a:lnTo>
                  <a:pt x="88" y="57"/>
                </a:lnTo>
                <a:lnTo>
                  <a:pt x="84" y="59"/>
                </a:lnTo>
                <a:lnTo>
                  <a:pt x="79" y="61"/>
                </a:lnTo>
                <a:lnTo>
                  <a:pt x="70" y="62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39"/>
                </a:lnTo>
                <a:lnTo>
                  <a:pt x="11" y="146"/>
                </a:lnTo>
                <a:lnTo>
                  <a:pt x="18" y="151"/>
                </a:lnTo>
                <a:lnTo>
                  <a:pt x="25" y="154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2"/>
                </a:lnTo>
                <a:lnTo>
                  <a:pt x="82" y="144"/>
                </a:lnTo>
                <a:lnTo>
                  <a:pt x="93" y="13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5" name="Freeform 292"/>
          <p:cNvSpPr>
            <a:spLocks/>
          </p:cNvSpPr>
          <p:nvPr/>
        </p:nvSpPr>
        <p:spPr bwMode="auto">
          <a:xfrm>
            <a:off x="2354263" y="5454650"/>
            <a:ext cx="52387" cy="80963"/>
          </a:xfrm>
          <a:custGeom>
            <a:avLst/>
            <a:gdLst>
              <a:gd name="T0" fmla="*/ 2147483647 w 114"/>
              <a:gd name="T1" fmla="*/ 2147483647 h 154"/>
              <a:gd name="T2" fmla="*/ 2147483647 w 114"/>
              <a:gd name="T3" fmla="*/ 2147483647 h 154"/>
              <a:gd name="T4" fmla="*/ 2147483647 w 114"/>
              <a:gd name="T5" fmla="*/ 2147483647 h 154"/>
              <a:gd name="T6" fmla="*/ 2147483647 w 114"/>
              <a:gd name="T7" fmla="*/ 2147483647 h 154"/>
              <a:gd name="T8" fmla="*/ 2147483647 w 114"/>
              <a:gd name="T9" fmla="*/ 2147483647 h 154"/>
              <a:gd name="T10" fmla="*/ 2147483647 w 114"/>
              <a:gd name="T11" fmla="*/ 2147483647 h 154"/>
              <a:gd name="T12" fmla="*/ 2147483647 w 114"/>
              <a:gd name="T13" fmla="*/ 2147483647 h 154"/>
              <a:gd name="T14" fmla="*/ 2147483647 w 114"/>
              <a:gd name="T15" fmla="*/ 2147483647 h 154"/>
              <a:gd name="T16" fmla="*/ 2147483647 w 114"/>
              <a:gd name="T17" fmla="*/ 2147483647 h 154"/>
              <a:gd name="T18" fmla="*/ 2147483647 w 114"/>
              <a:gd name="T19" fmla="*/ 1598397833 h 154"/>
              <a:gd name="T20" fmla="*/ 2147483647 w 114"/>
              <a:gd name="T21" fmla="*/ 1162521430 h 154"/>
              <a:gd name="T22" fmla="*/ 2147483647 w 114"/>
              <a:gd name="T23" fmla="*/ 581260715 h 154"/>
              <a:gd name="T24" fmla="*/ 2147483647 w 114"/>
              <a:gd name="T25" fmla="*/ 290492090 h 154"/>
              <a:gd name="T26" fmla="*/ 2147483647 w 114"/>
              <a:gd name="T27" fmla="*/ 145384313 h 154"/>
              <a:gd name="T28" fmla="*/ 2147483647 w 114"/>
              <a:gd name="T29" fmla="*/ 0 h 154"/>
              <a:gd name="T30" fmla="*/ 2147483647 w 114"/>
              <a:gd name="T31" fmla="*/ 0 h 154"/>
              <a:gd name="T32" fmla="*/ 2147483647 w 114"/>
              <a:gd name="T33" fmla="*/ 0 h 154"/>
              <a:gd name="T34" fmla="*/ 2147483647 w 114"/>
              <a:gd name="T35" fmla="*/ 145384313 h 154"/>
              <a:gd name="T36" fmla="*/ 2147483647 w 114"/>
              <a:gd name="T37" fmla="*/ 435876402 h 154"/>
              <a:gd name="T38" fmla="*/ 2147483647 w 114"/>
              <a:gd name="T39" fmla="*/ 726645028 h 154"/>
              <a:gd name="T40" fmla="*/ 2147483647 w 114"/>
              <a:gd name="T41" fmla="*/ 1307905743 h 154"/>
              <a:gd name="T42" fmla="*/ 2147483647 w 114"/>
              <a:gd name="T43" fmla="*/ 2034274761 h 154"/>
              <a:gd name="T44" fmla="*/ 2147483647 w 114"/>
              <a:gd name="T45" fmla="*/ 2147483647 h 154"/>
              <a:gd name="T46" fmla="*/ 2147483647 w 114"/>
              <a:gd name="T47" fmla="*/ 2147483647 h 154"/>
              <a:gd name="T48" fmla="*/ 2147483647 w 114"/>
              <a:gd name="T49" fmla="*/ 435876402 h 154"/>
              <a:gd name="T50" fmla="*/ 0 w 114"/>
              <a:gd name="T51" fmla="*/ 435876402 h 154"/>
              <a:gd name="T52" fmla="*/ 0 w 114"/>
              <a:gd name="T53" fmla="*/ 2147483647 h 154"/>
              <a:gd name="T54" fmla="*/ 2147483647 w 114"/>
              <a:gd name="T55" fmla="*/ 2147483647 h 154"/>
              <a:gd name="T56" fmla="*/ 2147483647 w 114"/>
              <a:gd name="T57" fmla="*/ 2147483647 h 154"/>
              <a:gd name="T58" fmla="*/ 2147483647 w 114"/>
              <a:gd name="T59" fmla="*/ 2147483647 h 154"/>
              <a:gd name="T60" fmla="*/ 2147483647 w 114"/>
              <a:gd name="T61" fmla="*/ 2147483647 h 154"/>
              <a:gd name="T62" fmla="*/ 2147483647 w 114"/>
              <a:gd name="T63" fmla="*/ 2147483647 h 154"/>
              <a:gd name="T64" fmla="*/ 2147483647 w 114"/>
              <a:gd name="T65" fmla="*/ 2147483647 h 154"/>
              <a:gd name="T66" fmla="*/ 2147483647 w 114"/>
              <a:gd name="T67" fmla="*/ 2147483647 h 154"/>
              <a:gd name="T68" fmla="*/ 2147483647 w 114"/>
              <a:gd name="T69" fmla="*/ 2147483647 h 154"/>
              <a:gd name="T70" fmla="*/ 2147483647 w 114"/>
              <a:gd name="T71" fmla="*/ 2147483647 h 154"/>
              <a:gd name="T72" fmla="*/ 2147483647 w 114"/>
              <a:gd name="T73" fmla="*/ 2147483647 h 154"/>
              <a:gd name="T74" fmla="*/ 2147483647 w 114"/>
              <a:gd name="T75" fmla="*/ 2147483647 h 154"/>
              <a:gd name="T76" fmla="*/ 2147483647 w 114"/>
              <a:gd name="T77" fmla="*/ 2147483647 h 154"/>
              <a:gd name="T78" fmla="*/ 2147483647 w 114"/>
              <a:gd name="T79" fmla="*/ 2147483647 h 154"/>
              <a:gd name="T80" fmla="*/ 2147483647 w 114"/>
              <a:gd name="T81" fmla="*/ 2147483647 h 154"/>
              <a:gd name="T82" fmla="*/ 2147483647 w 114"/>
              <a:gd name="T83" fmla="*/ 2147483647 h 154"/>
              <a:gd name="T84" fmla="*/ 2147483647 w 114"/>
              <a:gd name="T85" fmla="*/ 2147483647 h 154"/>
              <a:gd name="T86" fmla="*/ 2147483647 w 114"/>
              <a:gd name="T87" fmla="*/ 2147483647 h 154"/>
              <a:gd name="T88" fmla="*/ 2147483647 w 114"/>
              <a:gd name="T89" fmla="*/ 2147483647 h 154"/>
              <a:gd name="T90" fmla="*/ 2147483647 w 114"/>
              <a:gd name="T91" fmla="*/ 2147483647 h 15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4">
                <a:moveTo>
                  <a:pt x="91" y="154"/>
                </a:moveTo>
                <a:lnTo>
                  <a:pt x="114" y="154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2" y="11"/>
                </a:lnTo>
                <a:lnTo>
                  <a:pt x="98" y="8"/>
                </a:lnTo>
                <a:lnTo>
                  <a:pt x="92" y="4"/>
                </a:lnTo>
                <a:lnTo>
                  <a:pt x="87" y="2"/>
                </a:lnTo>
                <a:lnTo>
                  <a:pt x="81" y="1"/>
                </a:lnTo>
                <a:lnTo>
                  <a:pt x="73" y="0"/>
                </a:lnTo>
                <a:lnTo>
                  <a:pt x="66" y="0"/>
                </a:lnTo>
                <a:lnTo>
                  <a:pt x="60" y="0"/>
                </a:lnTo>
                <a:lnTo>
                  <a:pt x="53" y="1"/>
                </a:lnTo>
                <a:lnTo>
                  <a:pt x="47" y="3"/>
                </a:lnTo>
                <a:lnTo>
                  <a:pt x="42" y="5"/>
                </a:lnTo>
                <a:lnTo>
                  <a:pt x="36" y="9"/>
                </a:lnTo>
                <a:lnTo>
                  <a:pt x="31" y="14"/>
                </a:lnTo>
                <a:lnTo>
                  <a:pt x="27" y="19"/>
                </a:lnTo>
                <a:lnTo>
                  <a:pt x="23" y="25"/>
                </a:lnTo>
                <a:lnTo>
                  <a:pt x="23" y="3"/>
                </a:lnTo>
                <a:lnTo>
                  <a:pt x="0" y="3"/>
                </a:lnTo>
                <a:lnTo>
                  <a:pt x="0" y="154"/>
                </a:lnTo>
                <a:lnTo>
                  <a:pt x="24" y="154"/>
                </a:lnTo>
                <a:lnTo>
                  <a:pt x="24" y="68"/>
                </a:lnTo>
                <a:lnTo>
                  <a:pt x="25" y="58"/>
                </a:lnTo>
                <a:lnTo>
                  <a:pt x="27" y="48"/>
                </a:lnTo>
                <a:lnTo>
                  <a:pt x="30" y="40"/>
                </a:lnTo>
                <a:lnTo>
                  <a:pt x="34" y="33"/>
                </a:lnTo>
                <a:lnTo>
                  <a:pt x="41" y="29"/>
                </a:lnTo>
                <a:lnTo>
                  <a:pt x="47" y="25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4"/>
                </a:lnTo>
                <a:lnTo>
                  <a:pt x="82" y="28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1"/>
                </a:lnTo>
                <a:lnTo>
                  <a:pt x="91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6" name="Freeform 293"/>
          <p:cNvSpPr>
            <a:spLocks/>
          </p:cNvSpPr>
          <p:nvPr/>
        </p:nvSpPr>
        <p:spPr bwMode="auto">
          <a:xfrm>
            <a:off x="2416175" y="5434013"/>
            <a:ext cx="30163" cy="103187"/>
          </a:xfrm>
          <a:custGeom>
            <a:avLst/>
            <a:gdLst>
              <a:gd name="T0" fmla="*/ 2147483647 w 68"/>
              <a:gd name="T1" fmla="*/ 2147483647 h 196"/>
              <a:gd name="T2" fmla="*/ 2147483647 w 68"/>
              <a:gd name="T3" fmla="*/ 2147483647 h 196"/>
              <a:gd name="T4" fmla="*/ 2147483647 w 68"/>
              <a:gd name="T5" fmla="*/ 2147483647 h 196"/>
              <a:gd name="T6" fmla="*/ 2147483647 w 68"/>
              <a:gd name="T7" fmla="*/ 2147483647 h 196"/>
              <a:gd name="T8" fmla="*/ 2147483647 w 68"/>
              <a:gd name="T9" fmla="*/ 2147483647 h 196"/>
              <a:gd name="T10" fmla="*/ 2147483647 w 68"/>
              <a:gd name="T11" fmla="*/ 0 h 196"/>
              <a:gd name="T12" fmla="*/ 1745435667 w 68"/>
              <a:gd name="T13" fmla="*/ 0 h 196"/>
              <a:gd name="T14" fmla="*/ 1745435667 w 68"/>
              <a:gd name="T15" fmla="*/ 2147483647 h 196"/>
              <a:gd name="T16" fmla="*/ 0 w 68"/>
              <a:gd name="T17" fmla="*/ 2147483647 h 196"/>
              <a:gd name="T18" fmla="*/ 0 w 68"/>
              <a:gd name="T19" fmla="*/ 2147483647 h 196"/>
              <a:gd name="T20" fmla="*/ 1745435667 w 68"/>
              <a:gd name="T21" fmla="*/ 2147483647 h 196"/>
              <a:gd name="T22" fmla="*/ 1745435667 w 68"/>
              <a:gd name="T23" fmla="*/ 2147483647 h 196"/>
              <a:gd name="T24" fmla="*/ 1745435667 w 68"/>
              <a:gd name="T25" fmla="*/ 2147483647 h 196"/>
              <a:gd name="T26" fmla="*/ 1832795700 w 68"/>
              <a:gd name="T27" fmla="*/ 2147483647 h 196"/>
              <a:gd name="T28" fmla="*/ 2094680181 w 68"/>
              <a:gd name="T29" fmla="*/ 2147483647 h 196"/>
              <a:gd name="T30" fmla="*/ 2147483647 w 68"/>
              <a:gd name="T31" fmla="*/ 2147483647 h 196"/>
              <a:gd name="T32" fmla="*/ 2147483647 w 68"/>
              <a:gd name="T33" fmla="*/ 2147483647 h 196"/>
              <a:gd name="T34" fmla="*/ 2147483647 w 68"/>
              <a:gd name="T35" fmla="*/ 2147483647 h 196"/>
              <a:gd name="T36" fmla="*/ 2147483647 w 68"/>
              <a:gd name="T37" fmla="*/ 2147483647 h 196"/>
              <a:gd name="T38" fmla="*/ 2147483647 w 68"/>
              <a:gd name="T39" fmla="*/ 2147483647 h 196"/>
              <a:gd name="T40" fmla="*/ 2147483647 w 68"/>
              <a:gd name="T41" fmla="*/ 2147483647 h 196"/>
              <a:gd name="T42" fmla="*/ 2147483647 w 68"/>
              <a:gd name="T43" fmla="*/ 2147483647 h 196"/>
              <a:gd name="T44" fmla="*/ 2147483647 w 68"/>
              <a:gd name="T45" fmla="*/ 2147483647 h 196"/>
              <a:gd name="T46" fmla="*/ 2147483647 w 68"/>
              <a:gd name="T47" fmla="*/ 2147483647 h 196"/>
              <a:gd name="T48" fmla="*/ 2147483647 w 68"/>
              <a:gd name="T49" fmla="*/ 2147483647 h 196"/>
              <a:gd name="T50" fmla="*/ 2147483647 w 68"/>
              <a:gd name="T51" fmla="*/ 2147483647 h 196"/>
              <a:gd name="T52" fmla="*/ 2147483647 w 68"/>
              <a:gd name="T53" fmla="*/ 2147483647 h 196"/>
              <a:gd name="T54" fmla="*/ 2147483647 w 68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8" h="196">
                <a:moveTo>
                  <a:pt x="44" y="155"/>
                </a:moveTo>
                <a:lnTo>
                  <a:pt x="44" y="62"/>
                </a:lnTo>
                <a:lnTo>
                  <a:pt x="68" y="62"/>
                </a:lnTo>
                <a:lnTo>
                  <a:pt x="68" y="42"/>
                </a:lnTo>
                <a:lnTo>
                  <a:pt x="44" y="42"/>
                </a:lnTo>
                <a:lnTo>
                  <a:pt x="44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4" y="184"/>
                </a:lnTo>
                <a:lnTo>
                  <a:pt x="27" y="189"/>
                </a:lnTo>
                <a:lnTo>
                  <a:pt x="31" y="192"/>
                </a:lnTo>
                <a:lnTo>
                  <a:pt x="36" y="195"/>
                </a:lnTo>
                <a:lnTo>
                  <a:pt x="42" y="196"/>
                </a:lnTo>
                <a:lnTo>
                  <a:pt x="50" y="196"/>
                </a:lnTo>
                <a:lnTo>
                  <a:pt x="58" y="195"/>
                </a:lnTo>
                <a:lnTo>
                  <a:pt x="68" y="193"/>
                </a:lnTo>
                <a:lnTo>
                  <a:pt x="68" y="171"/>
                </a:lnTo>
                <a:lnTo>
                  <a:pt x="56" y="172"/>
                </a:lnTo>
                <a:lnTo>
                  <a:pt x="50" y="171"/>
                </a:lnTo>
                <a:lnTo>
                  <a:pt x="46" y="169"/>
                </a:lnTo>
                <a:lnTo>
                  <a:pt x="44" y="163"/>
                </a:lnTo>
                <a:lnTo>
                  <a:pt x="44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7" name="Freeform 294"/>
          <p:cNvSpPr>
            <a:spLocks noEditPoints="1"/>
          </p:cNvSpPr>
          <p:nvPr/>
        </p:nvSpPr>
        <p:spPr bwMode="auto">
          <a:xfrm>
            <a:off x="2452688" y="5454650"/>
            <a:ext cx="60325" cy="82550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426284793 h 158"/>
              <a:gd name="T52" fmla="*/ 2147483647 w 129"/>
              <a:gd name="T53" fmla="*/ 285256750 h 158"/>
              <a:gd name="T54" fmla="*/ 2147483647 w 129"/>
              <a:gd name="T55" fmla="*/ 0 h 158"/>
              <a:gd name="T56" fmla="*/ 2147483647 w 129"/>
              <a:gd name="T57" fmla="*/ 427749022 h 158"/>
              <a:gd name="T58" fmla="*/ 2147483647 w 129"/>
              <a:gd name="T59" fmla="*/ 1711542066 h 158"/>
              <a:gd name="T60" fmla="*/ 1124905995 w 129"/>
              <a:gd name="T61" fmla="*/ 2147483647 h 158"/>
              <a:gd name="T62" fmla="*/ 715750046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227249462 w 129"/>
              <a:gd name="T93" fmla="*/ 2147483647 h 158"/>
              <a:gd name="T94" fmla="*/ 409155949 w 129"/>
              <a:gd name="T95" fmla="*/ 2147483647 h 158"/>
              <a:gd name="T96" fmla="*/ 0 w 129"/>
              <a:gd name="T97" fmla="*/ 2147483647 h 158"/>
              <a:gd name="T98" fmla="*/ 409155949 w 129"/>
              <a:gd name="T99" fmla="*/ 2147483647 h 158"/>
              <a:gd name="T100" fmla="*/ 1227249462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6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5" y="120"/>
                </a:lnTo>
                <a:lnTo>
                  <a:pt x="80" y="125"/>
                </a:lnTo>
                <a:lnTo>
                  <a:pt x="73" y="130"/>
                </a:lnTo>
                <a:lnTo>
                  <a:pt x="66" y="133"/>
                </a:lnTo>
                <a:lnTo>
                  <a:pt x="58" y="135"/>
                </a:lnTo>
                <a:lnTo>
                  <a:pt x="49" y="136"/>
                </a:lnTo>
                <a:lnTo>
                  <a:pt x="44" y="136"/>
                </a:lnTo>
                <a:lnTo>
                  <a:pt x="38" y="135"/>
                </a:lnTo>
                <a:lnTo>
                  <a:pt x="34" y="132"/>
                </a:lnTo>
                <a:lnTo>
                  <a:pt x="31" y="130"/>
                </a:lnTo>
                <a:lnTo>
                  <a:pt x="28" y="127"/>
                </a:lnTo>
                <a:lnTo>
                  <a:pt x="27" y="122"/>
                </a:lnTo>
                <a:lnTo>
                  <a:pt x="25" y="117"/>
                </a:lnTo>
                <a:lnTo>
                  <a:pt x="25" y="113"/>
                </a:lnTo>
                <a:lnTo>
                  <a:pt x="25" y="107"/>
                </a:lnTo>
                <a:lnTo>
                  <a:pt x="26" y="102"/>
                </a:lnTo>
                <a:lnTo>
                  <a:pt x="28" y="99"/>
                </a:lnTo>
                <a:lnTo>
                  <a:pt x="30" y="95"/>
                </a:lnTo>
                <a:lnTo>
                  <a:pt x="33" y="92"/>
                </a:lnTo>
                <a:lnTo>
                  <a:pt x="37" y="89"/>
                </a:lnTo>
                <a:lnTo>
                  <a:pt x="43" y="88"/>
                </a:lnTo>
                <a:lnTo>
                  <a:pt x="48" y="87"/>
                </a:lnTo>
                <a:lnTo>
                  <a:pt x="60" y="85"/>
                </a:lnTo>
                <a:lnTo>
                  <a:pt x="71" y="83"/>
                </a:lnTo>
                <a:lnTo>
                  <a:pt x="82" y="81"/>
                </a:lnTo>
                <a:lnTo>
                  <a:pt x="91" y="76"/>
                </a:lnTo>
                <a:close/>
                <a:moveTo>
                  <a:pt x="93" y="133"/>
                </a:moveTo>
                <a:lnTo>
                  <a:pt x="93" y="139"/>
                </a:lnTo>
                <a:lnTo>
                  <a:pt x="94" y="144"/>
                </a:lnTo>
                <a:lnTo>
                  <a:pt x="96" y="147"/>
                </a:lnTo>
                <a:lnTo>
                  <a:pt x="99" y="151"/>
                </a:lnTo>
                <a:lnTo>
                  <a:pt x="102" y="153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2" y="156"/>
                </a:lnTo>
                <a:lnTo>
                  <a:pt x="129" y="154"/>
                </a:lnTo>
                <a:lnTo>
                  <a:pt x="129" y="135"/>
                </a:lnTo>
                <a:lnTo>
                  <a:pt x="123" y="136"/>
                </a:lnTo>
                <a:lnTo>
                  <a:pt x="119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5"/>
                </a:lnTo>
                <a:lnTo>
                  <a:pt x="107" y="17"/>
                </a:lnTo>
                <a:lnTo>
                  <a:pt x="102" y="10"/>
                </a:lnTo>
                <a:lnTo>
                  <a:pt x="94" y="5"/>
                </a:lnTo>
                <a:lnTo>
                  <a:pt x="85" y="2"/>
                </a:lnTo>
                <a:lnTo>
                  <a:pt x="74" y="1"/>
                </a:lnTo>
                <a:lnTo>
                  <a:pt x="62" y="0"/>
                </a:lnTo>
                <a:lnTo>
                  <a:pt x="49" y="1"/>
                </a:lnTo>
                <a:lnTo>
                  <a:pt x="38" y="3"/>
                </a:lnTo>
                <a:lnTo>
                  <a:pt x="29" y="7"/>
                </a:lnTo>
                <a:lnTo>
                  <a:pt x="22" y="12"/>
                </a:lnTo>
                <a:lnTo>
                  <a:pt x="15" y="19"/>
                </a:lnTo>
                <a:lnTo>
                  <a:pt x="11" y="28"/>
                </a:lnTo>
                <a:lnTo>
                  <a:pt x="8" y="37"/>
                </a:lnTo>
                <a:lnTo>
                  <a:pt x="7" y="47"/>
                </a:lnTo>
                <a:lnTo>
                  <a:pt x="7" y="48"/>
                </a:lnTo>
                <a:lnTo>
                  <a:pt x="29" y="48"/>
                </a:lnTo>
                <a:lnTo>
                  <a:pt x="29" y="43"/>
                </a:lnTo>
                <a:lnTo>
                  <a:pt x="31" y="37"/>
                </a:lnTo>
                <a:lnTo>
                  <a:pt x="33" y="32"/>
                </a:lnTo>
                <a:lnTo>
                  <a:pt x="37" y="29"/>
                </a:lnTo>
                <a:lnTo>
                  <a:pt x="42" y="25"/>
                </a:lnTo>
                <a:lnTo>
                  <a:pt x="47" y="23"/>
                </a:lnTo>
                <a:lnTo>
                  <a:pt x="53" y="22"/>
                </a:lnTo>
                <a:lnTo>
                  <a:pt x="61" y="22"/>
                </a:lnTo>
                <a:lnTo>
                  <a:pt x="68" y="22"/>
                </a:lnTo>
                <a:lnTo>
                  <a:pt x="74" y="23"/>
                </a:lnTo>
                <a:lnTo>
                  <a:pt x="80" y="25"/>
                </a:lnTo>
                <a:lnTo>
                  <a:pt x="84" y="28"/>
                </a:lnTo>
                <a:lnTo>
                  <a:pt x="87" y="30"/>
                </a:lnTo>
                <a:lnTo>
                  <a:pt x="89" y="35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4"/>
                </a:lnTo>
                <a:lnTo>
                  <a:pt x="89" y="57"/>
                </a:lnTo>
                <a:lnTo>
                  <a:pt x="85" y="59"/>
                </a:lnTo>
                <a:lnTo>
                  <a:pt x="80" y="61"/>
                </a:lnTo>
                <a:lnTo>
                  <a:pt x="71" y="62"/>
                </a:lnTo>
                <a:lnTo>
                  <a:pt x="61" y="64"/>
                </a:lnTo>
                <a:lnTo>
                  <a:pt x="48" y="65"/>
                </a:lnTo>
                <a:lnTo>
                  <a:pt x="36" y="67"/>
                </a:lnTo>
                <a:lnTo>
                  <a:pt x="27" y="71"/>
                </a:lnTo>
                <a:lnTo>
                  <a:pt x="18" y="74"/>
                </a:lnTo>
                <a:lnTo>
                  <a:pt x="12" y="80"/>
                </a:lnTo>
                <a:lnTo>
                  <a:pt x="7" y="86"/>
                </a:lnTo>
                <a:lnTo>
                  <a:pt x="4" y="94"/>
                </a:lnTo>
                <a:lnTo>
                  <a:pt x="2" y="102"/>
                </a:lnTo>
                <a:lnTo>
                  <a:pt x="0" y="113"/>
                </a:lnTo>
                <a:lnTo>
                  <a:pt x="2" y="123"/>
                </a:lnTo>
                <a:lnTo>
                  <a:pt x="4" y="131"/>
                </a:lnTo>
                <a:lnTo>
                  <a:pt x="7" y="139"/>
                </a:lnTo>
                <a:lnTo>
                  <a:pt x="12" y="146"/>
                </a:lnTo>
                <a:lnTo>
                  <a:pt x="18" y="151"/>
                </a:lnTo>
                <a:lnTo>
                  <a:pt x="26" y="154"/>
                </a:lnTo>
                <a:lnTo>
                  <a:pt x="35" y="157"/>
                </a:lnTo>
                <a:lnTo>
                  <a:pt x="45" y="158"/>
                </a:lnTo>
                <a:lnTo>
                  <a:pt x="58" y="157"/>
                </a:lnTo>
                <a:lnTo>
                  <a:pt x="71" y="152"/>
                </a:lnTo>
                <a:lnTo>
                  <a:pt x="83" y="144"/>
                </a:lnTo>
                <a:lnTo>
                  <a:pt x="93" y="13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8" name="Freeform 295"/>
          <p:cNvSpPr>
            <a:spLocks noEditPoints="1"/>
          </p:cNvSpPr>
          <p:nvPr/>
        </p:nvSpPr>
        <p:spPr bwMode="auto">
          <a:xfrm>
            <a:off x="2559050" y="5426075"/>
            <a:ext cx="71438" cy="109538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629995819 h 207"/>
              <a:gd name="T58" fmla="*/ 2147483647 w 153"/>
              <a:gd name="T59" fmla="*/ 1037193626 h 207"/>
              <a:gd name="T60" fmla="*/ 2147483647 w 153"/>
              <a:gd name="T61" fmla="*/ 592802193 h 207"/>
              <a:gd name="T62" fmla="*/ 2147483647 w 153"/>
              <a:gd name="T63" fmla="*/ 14813030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1" y="207"/>
                </a:lnTo>
                <a:lnTo>
                  <a:pt x="80" y="207"/>
                </a:lnTo>
                <a:lnTo>
                  <a:pt x="89" y="205"/>
                </a:lnTo>
                <a:lnTo>
                  <a:pt x="97" y="204"/>
                </a:lnTo>
                <a:lnTo>
                  <a:pt x="105" y="200"/>
                </a:lnTo>
                <a:lnTo>
                  <a:pt x="113" y="197"/>
                </a:lnTo>
                <a:lnTo>
                  <a:pt x="119" y="191"/>
                </a:lnTo>
                <a:lnTo>
                  <a:pt x="125" y="186"/>
                </a:lnTo>
                <a:lnTo>
                  <a:pt x="131" y="180"/>
                </a:lnTo>
                <a:lnTo>
                  <a:pt x="136" y="173"/>
                </a:lnTo>
                <a:lnTo>
                  <a:pt x="140" y="164"/>
                </a:lnTo>
                <a:lnTo>
                  <a:pt x="144" y="156"/>
                </a:lnTo>
                <a:lnTo>
                  <a:pt x="148" y="146"/>
                </a:lnTo>
                <a:lnTo>
                  <a:pt x="150" y="136"/>
                </a:lnTo>
                <a:lnTo>
                  <a:pt x="152" y="125"/>
                </a:lnTo>
                <a:lnTo>
                  <a:pt x="153" y="113"/>
                </a:lnTo>
                <a:lnTo>
                  <a:pt x="153" y="100"/>
                </a:lnTo>
                <a:lnTo>
                  <a:pt x="153" y="89"/>
                </a:lnTo>
                <a:lnTo>
                  <a:pt x="152" y="78"/>
                </a:lnTo>
                <a:lnTo>
                  <a:pt x="150" y="68"/>
                </a:lnTo>
                <a:lnTo>
                  <a:pt x="148" y="57"/>
                </a:lnTo>
                <a:lnTo>
                  <a:pt x="144" y="49"/>
                </a:lnTo>
                <a:lnTo>
                  <a:pt x="141" y="40"/>
                </a:lnTo>
                <a:lnTo>
                  <a:pt x="137" y="33"/>
                </a:lnTo>
                <a:lnTo>
                  <a:pt x="132" y="26"/>
                </a:lnTo>
                <a:lnTo>
                  <a:pt x="126" y="20"/>
                </a:lnTo>
                <a:lnTo>
                  <a:pt x="120" y="15"/>
                </a:lnTo>
                <a:lnTo>
                  <a:pt x="114" y="11"/>
                </a:lnTo>
                <a:lnTo>
                  <a:pt x="106" y="7"/>
                </a:lnTo>
                <a:lnTo>
                  <a:pt x="99" y="4"/>
                </a:lnTo>
                <a:lnTo>
                  <a:pt x="91" y="1"/>
                </a:lnTo>
                <a:lnTo>
                  <a:pt x="81" y="0"/>
                </a:lnTo>
                <a:lnTo>
                  <a:pt x="7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70" y="25"/>
                </a:moveTo>
                <a:lnTo>
                  <a:pt x="82" y="26"/>
                </a:lnTo>
                <a:lnTo>
                  <a:pt x="94" y="29"/>
                </a:lnTo>
                <a:lnTo>
                  <a:pt x="103" y="36"/>
                </a:lnTo>
                <a:lnTo>
                  <a:pt x="112" y="44"/>
                </a:lnTo>
                <a:lnTo>
                  <a:pt x="118" y="56"/>
                </a:lnTo>
                <a:lnTo>
                  <a:pt x="122" y="69"/>
                </a:lnTo>
                <a:lnTo>
                  <a:pt x="125" y="84"/>
                </a:lnTo>
                <a:lnTo>
                  <a:pt x="126" y="103"/>
                </a:lnTo>
                <a:lnTo>
                  <a:pt x="125" y="121"/>
                </a:lnTo>
                <a:lnTo>
                  <a:pt x="123" y="136"/>
                </a:lnTo>
                <a:lnTo>
                  <a:pt x="118" y="150"/>
                </a:lnTo>
                <a:lnTo>
                  <a:pt x="112" y="162"/>
                </a:lnTo>
                <a:lnTo>
                  <a:pt x="104" y="170"/>
                </a:lnTo>
                <a:lnTo>
                  <a:pt x="94" y="177"/>
                </a:lnTo>
                <a:lnTo>
                  <a:pt x="82" y="181"/>
                </a:lnTo>
                <a:lnTo>
                  <a:pt x="70" y="182"/>
                </a:lnTo>
                <a:lnTo>
                  <a:pt x="25" y="182"/>
                </a:lnTo>
                <a:lnTo>
                  <a:pt x="25" y="25"/>
                </a:lnTo>
                <a:lnTo>
                  <a:pt x="70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59" name="Rectangle 296"/>
          <p:cNvSpPr>
            <a:spLocks noChangeArrowheads="1"/>
          </p:cNvSpPr>
          <p:nvPr/>
        </p:nvSpPr>
        <p:spPr bwMode="auto">
          <a:xfrm>
            <a:off x="2643188" y="5519738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60" name="Freeform 297"/>
          <p:cNvSpPr>
            <a:spLocks/>
          </p:cNvSpPr>
          <p:nvPr/>
        </p:nvSpPr>
        <p:spPr bwMode="auto">
          <a:xfrm>
            <a:off x="1350963" y="5622925"/>
            <a:ext cx="57150" cy="106363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374105735 h 199"/>
              <a:gd name="T26" fmla="*/ 2147483647 w 125"/>
              <a:gd name="T27" fmla="*/ 152551266 h 199"/>
              <a:gd name="T28" fmla="*/ 2147483647 w 125"/>
              <a:gd name="T29" fmla="*/ 152551266 h 199"/>
              <a:gd name="T30" fmla="*/ 2147483647 w 125"/>
              <a:gd name="T31" fmla="*/ 1526942418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382319327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02442430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5"/>
                </a:lnTo>
                <a:lnTo>
                  <a:pt x="27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8" y="145"/>
                </a:lnTo>
                <a:lnTo>
                  <a:pt x="54" y="140"/>
                </a:lnTo>
                <a:lnTo>
                  <a:pt x="61" y="135"/>
                </a:lnTo>
                <a:lnTo>
                  <a:pt x="70" y="130"/>
                </a:lnTo>
                <a:lnTo>
                  <a:pt x="86" y="122"/>
                </a:lnTo>
                <a:lnTo>
                  <a:pt x="95" y="115"/>
                </a:lnTo>
                <a:lnTo>
                  <a:pt x="103" y="109"/>
                </a:lnTo>
                <a:lnTo>
                  <a:pt x="110" y="102"/>
                </a:lnTo>
                <a:lnTo>
                  <a:pt x="115" y="95"/>
                </a:lnTo>
                <a:lnTo>
                  <a:pt x="119" y="87"/>
                </a:lnTo>
                <a:lnTo>
                  <a:pt x="123" y="78"/>
                </a:lnTo>
                <a:lnTo>
                  <a:pt x="124" y="69"/>
                </a:lnTo>
                <a:lnTo>
                  <a:pt x="125" y="59"/>
                </a:lnTo>
                <a:lnTo>
                  <a:pt x="124" y="46"/>
                </a:lnTo>
                <a:lnTo>
                  <a:pt x="120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4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4"/>
                </a:lnTo>
                <a:lnTo>
                  <a:pt x="30" y="10"/>
                </a:lnTo>
                <a:lnTo>
                  <a:pt x="21" y="18"/>
                </a:lnTo>
                <a:lnTo>
                  <a:pt x="14" y="28"/>
                </a:lnTo>
                <a:lnTo>
                  <a:pt x="9" y="39"/>
                </a:lnTo>
                <a:lnTo>
                  <a:pt x="6" y="53"/>
                </a:lnTo>
                <a:lnTo>
                  <a:pt x="4" y="69"/>
                </a:lnTo>
                <a:lnTo>
                  <a:pt x="4" y="72"/>
                </a:lnTo>
                <a:lnTo>
                  <a:pt x="29" y="72"/>
                </a:lnTo>
                <a:lnTo>
                  <a:pt x="29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3" y="31"/>
                </a:lnTo>
                <a:lnTo>
                  <a:pt x="50" y="28"/>
                </a:lnTo>
                <a:lnTo>
                  <a:pt x="56" y="25"/>
                </a:lnTo>
                <a:lnTo>
                  <a:pt x="64" y="24"/>
                </a:lnTo>
                <a:lnTo>
                  <a:pt x="72" y="25"/>
                </a:lnTo>
                <a:lnTo>
                  <a:pt x="78" y="27"/>
                </a:lnTo>
                <a:lnTo>
                  <a:pt x="85" y="30"/>
                </a:lnTo>
                <a:lnTo>
                  <a:pt x="90" y="34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3"/>
                </a:lnTo>
                <a:lnTo>
                  <a:pt x="89" y="88"/>
                </a:lnTo>
                <a:lnTo>
                  <a:pt x="85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0"/>
                </a:lnTo>
                <a:lnTo>
                  <a:pt x="45" y="119"/>
                </a:lnTo>
                <a:lnTo>
                  <a:pt x="33" y="128"/>
                </a:lnTo>
                <a:lnTo>
                  <a:pt x="22" y="137"/>
                </a:lnTo>
                <a:lnTo>
                  <a:pt x="15" y="148"/>
                </a:lnTo>
                <a:lnTo>
                  <a:pt x="9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1" name="Freeform 298"/>
          <p:cNvSpPr>
            <a:spLocks noEditPoints="1"/>
          </p:cNvSpPr>
          <p:nvPr/>
        </p:nvSpPr>
        <p:spPr bwMode="auto">
          <a:xfrm>
            <a:off x="1416050" y="5624513"/>
            <a:ext cx="61913" cy="104775"/>
          </a:xfrm>
          <a:custGeom>
            <a:avLst/>
            <a:gdLst>
              <a:gd name="T0" fmla="*/ 2147483647 w 128"/>
              <a:gd name="T1" fmla="*/ 2147483647 h 196"/>
              <a:gd name="T2" fmla="*/ 2147483647 w 128"/>
              <a:gd name="T3" fmla="*/ 2147483647 h 196"/>
              <a:gd name="T4" fmla="*/ 2147483647 w 128"/>
              <a:gd name="T5" fmla="*/ 2147483647 h 196"/>
              <a:gd name="T6" fmla="*/ 2147483647 w 128"/>
              <a:gd name="T7" fmla="*/ 2147483647 h 196"/>
              <a:gd name="T8" fmla="*/ 2147483647 w 128"/>
              <a:gd name="T9" fmla="*/ 2147483647 h 196"/>
              <a:gd name="T10" fmla="*/ 2147483647 w 128"/>
              <a:gd name="T11" fmla="*/ 2147483647 h 196"/>
              <a:gd name="T12" fmla="*/ 2147483647 w 128"/>
              <a:gd name="T13" fmla="*/ 0 h 196"/>
              <a:gd name="T14" fmla="*/ 2147483647 w 128"/>
              <a:gd name="T15" fmla="*/ 0 h 196"/>
              <a:gd name="T16" fmla="*/ 0 w 128"/>
              <a:gd name="T17" fmla="*/ 2147483647 h 196"/>
              <a:gd name="T18" fmla="*/ 0 w 128"/>
              <a:gd name="T19" fmla="*/ 2147483647 h 196"/>
              <a:gd name="T20" fmla="*/ 2147483647 w 128"/>
              <a:gd name="T21" fmla="*/ 2147483647 h 196"/>
              <a:gd name="T22" fmla="*/ 2147483647 w 128"/>
              <a:gd name="T23" fmla="*/ 2147483647 h 196"/>
              <a:gd name="T24" fmla="*/ 2147483647 w 128"/>
              <a:gd name="T25" fmla="*/ 2147483647 h 196"/>
              <a:gd name="T26" fmla="*/ 2147483647 w 128"/>
              <a:gd name="T27" fmla="*/ 2147483647 h 196"/>
              <a:gd name="T28" fmla="*/ 2147483647 w 128"/>
              <a:gd name="T29" fmla="*/ 2147483647 h 196"/>
              <a:gd name="T30" fmla="*/ 2147483647 w 128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8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8" y="147"/>
                </a:lnTo>
                <a:lnTo>
                  <a:pt x="128" y="124"/>
                </a:lnTo>
                <a:lnTo>
                  <a:pt x="103" y="124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2" name="Freeform 299"/>
          <p:cNvSpPr>
            <a:spLocks noEditPoints="1"/>
          </p:cNvSpPr>
          <p:nvPr/>
        </p:nvSpPr>
        <p:spPr bwMode="auto">
          <a:xfrm>
            <a:off x="2036763" y="5619750"/>
            <a:ext cx="66675" cy="109538"/>
          </a:xfrm>
          <a:custGeom>
            <a:avLst/>
            <a:gdLst>
              <a:gd name="T0" fmla="*/ 2147483647 w 143"/>
              <a:gd name="T1" fmla="*/ 2147483647 h 207"/>
              <a:gd name="T2" fmla="*/ 2147483647 w 143"/>
              <a:gd name="T3" fmla="*/ 2147483647 h 207"/>
              <a:gd name="T4" fmla="*/ 2147483647 w 143"/>
              <a:gd name="T5" fmla="*/ 2147483647 h 207"/>
              <a:gd name="T6" fmla="*/ 2147483647 w 143"/>
              <a:gd name="T7" fmla="*/ 2147483647 h 207"/>
              <a:gd name="T8" fmla="*/ 2147483647 w 143"/>
              <a:gd name="T9" fmla="*/ 2147483647 h 207"/>
              <a:gd name="T10" fmla="*/ 2147483647 w 143"/>
              <a:gd name="T11" fmla="*/ 2147483647 h 207"/>
              <a:gd name="T12" fmla="*/ 2147483647 w 143"/>
              <a:gd name="T13" fmla="*/ 2147483647 h 207"/>
              <a:gd name="T14" fmla="*/ 2147483647 w 143"/>
              <a:gd name="T15" fmla="*/ 2147483647 h 207"/>
              <a:gd name="T16" fmla="*/ 2147483647 w 143"/>
              <a:gd name="T17" fmla="*/ 2147483647 h 207"/>
              <a:gd name="T18" fmla="*/ 2147483647 w 143"/>
              <a:gd name="T19" fmla="*/ 2147483647 h 207"/>
              <a:gd name="T20" fmla="*/ 2147483647 w 143"/>
              <a:gd name="T21" fmla="*/ 2147483647 h 207"/>
              <a:gd name="T22" fmla="*/ 2147483647 w 143"/>
              <a:gd name="T23" fmla="*/ 2147483647 h 207"/>
              <a:gd name="T24" fmla="*/ 2147483647 w 143"/>
              <a:gd name="T25" fmla="*/ 2147483647 h 207"/>
              <a:gd name="T26" fmla="*/ 2147483647 w 143"/>
              <a:gd name="T27" fmla="*/ 2147483647 h 207"/>
              <a:gd name="T28" fmla="*/ 2147483647 w 143"/>
              <a:gd name="T29" fmla="*/ 2147483647 h 207"/>
              <a:gd name="T30" fmla="*/ 2147483647 w 143"/>
              <a:gd name="T31" fmla="*/ 2147483647 h 207"/>
              <a:gd name="T32" fmla="*/ 2147483647 w 143"/>
              <a:gd name="T33" fmla="*/ 2147483647 h 207"/>
              <a:gd name="T34" fmla="*/ 2147483647 w 143"/>
              <a:gd name="T35" fmla="*/ 2147483647 h 207"/>
              <a:gd name="T36" fmla="*/ 2147483647 w 143"/>
              <a:gd name="T37" fmla="*/ 2147483647 h 207"/>
              <a:gd name="T38" fmla="*/ 2147483647 w 143"/>
              <a:gd name="T39" fmla="*/ 2147483647 h 207"/>
              <a:gd name="T40" fmla="*/ 2147483647 w 143"/>
              <a:gd name="T41" fmla="*/ 2147483647 h 207"/>
              <a:gd name="T42" fmla="*/ 2147483647 w 143"/>
              <a:gd name="T43" fmla="*/ 2147483647 h 207"/>
              <a:gd name="T44" fmla="*/ 2147483647 w 143"/>
              <a:gd name="T45" fmla="*/ 2147483647 h 207"/>
              <a:gd name="T46" fmla="*/ 2147483647 w 143"/>
              <a:gd name="T47" fmla="*/ 2147483647 h 207"/>
              <a:gd name="T48" fmla="*/ 2147483647 w 143"/>
              <a:gd name="T49" fmla="*/ 2147483647 h 207"/>
              <a:gd name="T50" fmla="*/ 2147483647 w 143"/>
              <a:gd name="T51" fmla="*/ 2147483647 h 207"/>
              <a:gd name="T52" fmla="*/ 2147483647 w 143"/>
              <a:gd name="T53" fmla="*/ 2147483647 h 207"/>
              <a:gd name="T54" fmla="*/ 2147483647 w 143"/>
              <a:gd name="T55" fmla="*/ 2147483647 h 207"/>
              <a:gd name="T56" fmla="*/ 2147483647 w 143"/>
              <a:gd name="T57" fmla="*/ 2147483647 h 207"/>
              <a:gd name="T58" fmla="*/ 2147483647 w 143"/>
              <a:gd name="T59" fmla="*/ 2147483647 h 207"/>
              <a:gd name="T60" fmla="*/ 2147483647 w 143"/>
              <a:gd name="T61" fmla="*/ 2147483647 h 207"/>
              <a:gd name="T62" fmla="*/ 2147483647 w 143"/>
              <a:gd name="T63" fmla="*/ 2147483647 h 207"/>
              <a:gd name="T64" fmla="*/ 2147483647 w 143"/>
              <a:gd name="T65" fmla="*/ 2147483647 h 207"/>
              <a:gd name="T66" fmla="*/ 2147483647 w 143"/>
              <a:gd name="T67" fmla="*/ 2147483647 h 207"/>
              <a:gd name="T68" fmla="*/ 2147483647 w 143"/>
              <a:gd name="T69" fmla="*/ 1778126650 h 207"/>
              <a:gd name="T70" fmla="*/ 2147483647 w 143"/>
              <a:gd name="T71" fmla="*/ 444671892 h 207"/>
              <a:gd name="T72" fmla="*/ 2147483647 w 143"/>
              <a:gd name="T73" fmla="*/ 0 h 207"/>
              <a:gd name="T74" fmla="*/ 0 w 143"/>
              <a:gd name="T75" fmla="*/ 2147483647 h 207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3" h="207">
                <a:moveTo>
                  <a:pt x="25" y="181"/>
                </a:moveTo>
                <a:lnTo>
                  <a:pt x="25" y="110"/>
                </a:lnTo>
                <a:lnTo>
                  <a:pt x="74" y="110"/>
                </a:lnTo>
                <a:lnTo>
                  <a:pt x="84" y="110"/>
                </a:lnTo>
                <a:lnTo>
                  <a:pt x="93" y="113"/>
                </a:lnTo>
                <a:lnTo>
                  <a:pt x="101" y="115"/>
                </a:lnTo>
                <a:lnTo>
                  <a:pt x="106" y="118"/>
                </a:lnTo>
                <a:lnTo>
                  <a:pt x="110" y="123"/>
                </a:lnTo>
                <a:lnTo>
                  <a:pt x="115" y="129"/>
                </a:lnTo>
                <a:lnTo>
                  <a:pt x="116" y="136"/>
                </a:lnTo>
                <a:lnTo>
                  <a:pt x="117" y="145"/>
                </a:lnTo>
                <a:lnTo>
                  <a:pt x="116" y="153"/>
                </a:lnTo>
                <a:lnTo>
                  <a:pt x="115" y="160"/>
                </a:lnTo>
                <a:lnTo>
                  <a:pt x="111" y="167"/>
                </a:lnTo>
                <a:lnTo>
                  <a:pt x="107" y="172"/>
                </a:lnTo>
                <a:lnTo>
                  <a:pt x="101" y="176"/>
                </a:lnTo>
                <a:lnTo>
                  <a:pt x="95" y="179"/>
                </a:lnTo>
                <a:lnTo>
                  <a:pt x="86" y="180"/>
                </a:lnTo>
                <a:lnTo>
                  <a:pt x="78" y="181"/>
                </a:lnTo>
                <a:lnTo>
                  <a:pt x="25" y="181"/>
                </a:lnTo>
                <a:close/>
                <a:moveTo>
                  <a:pt x="25" y="87"/>
                </a:moveTo>
                <a:lnTo>
                  <a:pt x="25" y="23"/>
                </a:lnTo>
                <a:lnTo>
                  <a:pt x="72" y="23"/>
                </a:lnTo>
                <a:lnTo>
                  <a:pt x="81" y="23"/>
                </a:lnTo>
                <a:lnTo>
                  <a:pt x="88" y="25"/>
                </a:lnTo>
                <a:lnTo>
                  <a:pt x="96" y="28"/>
                </a:lnTo>
                <a:lnTo>
                  <a:pt x="100" y="31"/>
                </a:lnTo>
                <a:lnTo>
                  <a:pt x="104" y="35"/>
                </a:lnTo>
                <a:lnTo>
                  <a:pt x="107" y="40"/>
                </a:lnTo>
                <a:lnTo>
                  <a:pt x="108" y="46"/>
                </a:lnTo>
                <a:lnTo>
                  <a:pt x="109" y="54"/>
                </a:lnTo>
                <a:lnTo>
                  <a:pt x="108" y="63"/>
                </a:lnTo>
                <a:lnTo>
                  <a:pt x="107" y="70"/>
                </a:lnTo>
                <a:lnTo>
                  <a:pt x="104" y="74"/>
                </a:lnTo>
                <a:lnTo>
                  <a:pt x="100" y="79"/>
                </a:lnTo>
                <a:lnTo>
                  <a:pt x="95" y="82"/>
                </a:lnTo>
                <a:lnTo>
                  <a:pt x="87" y="85"/>
                </a:lnTo>
                <a:lnTo>
                  <a:pt x="80" y="87"/>
                </a:lnTo>
                <a:lnTo>
                  <a:pt x="70" y="87"/>
                </a:lnTo>
                <a:lnTo>
                  <a:pt x="25" y="87"/>
                </a:lnTo>
                <a:close/>
                <a:moveTo>
                  <a:pt x="0" y="207"/>
                </a:moveTo>
                <a:lnTo>
                  <a:pt x="80" y="207"/>
                </a:lnTo>
                <a:lnTo>
                  <a:pt x="95" y="206"/>
                </a:lnTo>
                <a:lnTo>
                  <a:pt x="106" y="202"/>
                </a:lnTo>
                <a:lnTo>
                  <a:pt x="118" y="198"/>
                </a:lnTo>
                <a:lnTo>
                  <a:pt x="126" y="189"/>
                </a:lnTo>
                <a:lnTo>
                  <a:pt x="134" y="181"/>
                </a:lnTo>
                <a:lnTo>
                  <a:pt x="139" y="171"/>
                </a:lnTo>
                <a:lnTo>
                  <a:pt x="142" y="158"/>
                </a:lnTo>
                <a:lnTo>
                  <a:pt x="143" y="145"/>
                </a:lnTo>
                <a:lnTo>
                  <a:pt x="142" y="136"/>
                </a:lnTo>
                <a:lnTo>
                  <a:pt x="141" y="127"/>
                </a:lnTo>
                <a:lnTo>
                  <a:pt x="138" y="118"/>
                </a:lnTo>
                <a:lnTo>
                  <a:pt x="134" y="111"/>
                </a:lnTo>
                <a:lnTo>
                  <a:pt x="128" y="106"/>
                </a:lnTo>
                <a:lnTo>
                  <a:pt x="123" y="101"/>
                </a:lnTo>
                <a:lnTo>
                  <a:pt x="116" y="97"/>
                </a:lnTo>
                <a:lnTo>
                  <a:pt x="108" y="95"/>
                </a:lnTo>
                <a:lnTo>
                  <a:pt x="115" y="92"/>
                </a:lnTo>
                <a:lnTo>
                  <a:pt x="120" y="88"/>
                </a:lnTo>
                <a:lnTo>
                  <a:pt x="124" y="84"/>
                </a:lnTo>
                <a:lnTo>
                  <a:pt x="128" y="78"/>
                </a:lnTo>
                <a:lnTo>
                  <a:pt x="130" y="72"/>
                </a:lnTo>
                <a:lnTo>
                  <a:pt x="132" y="65"/>
                </a:lnTo>
                <a:lnTo>
                  <a:pt x="135" y="58"/>
                </a:lnTo>
                <a:lnTo>
                  <a:pt x="135" y="51"/>
                </a:lnTo>
                <a:lnTo>
                  <a:pt x="134" y="38"/>
                </a:lnTo>
                <a:lnTo>
                  <a:pt x="131" y="28"/>
                </a:lnTo>
                <a:lnTo>
                  <a:pt x="126" y="19"/>
                </a:lnTo>
                <a:lnTo>
                  <a:pt x="120" y="12"/>
                </a:lnTo>
                <a:lnTo>
                  <a:pt x="111" y="7"/>
                </a:lnTo>
                <a:lnTo>
                  <a:pt x="102" y="3"/>
                </a:lnTo>
                <a:lnTo>
                  <a:pt x="89" y="1"/>
                </a:lnTo>
                <a:lnTo>
                  <a:pt x="7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3" name="Freeform 300"/>
          <p:cNvSpPr>
            <a:spLocks noEditPoints="1"/>
          </p:cNvSpPr>
          <p:nvPr/>
        </p:nvSpPr>
        <p:spPr bwMode="auto">
          <a:xfrm>
            <a:off x="2112963" y="5646738"/>
            <a:ext cx="57150" cy="84137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10643 h 158"/>
              <a:gd name="T24" fmla="*/ 2147483647 w 123"/>
              <a:gd name="T25" fmla="*/ 151142535 h 158"/>
              <a:gd name="T26" fmla="*/ 2147483647 w 123"/>
              <a:gd name="T27" fmla="*/ 151142535 h 158"/>
              <a:gd name="T28" fmla="*/ 2147483647 w 123"/>
              <a:gd name="T29" fmla="*/ 1812010643 h 158"/>
              <a:gd name="T30" fmla="*/ 1003001085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1003001085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7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5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4" name="Freeform 301"/>
          <p:cNvSpPr>
            <a:spLocks/>
          </p:cNvSpPr>
          <p:nvPr/>
        </p:nvSpPr>
        <p:spPr bwMode="auto">
          <a:xfrm>
            <a:off x="2182813" y="5646738"/>
            <a:ext cx="31750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302078677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604157886 h 155"/>
              <a:gd name="T46" fmla="*/ 0 w 66"/>
              <a:gd name="T47" fmla="*/ 604157886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1"/>
                </a:lnTo>
                <a:lnTo>
                  <a:pt x="28" y="44"/>
                </a:lnTo>
                <a:lnTo>
                  <a:pt x="32" y="39"/>
                </a:lnTo>
                <a:lnTo>
                  <a:pt x="38" y="33"/>
                </a:lnTo>
                <a:lnTo>
                  <a:pt x="44" y="29"/>
                </a:lnTo>
                <a:lnTo>
                  <a:pt x="53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4" y="0"/>
                </a:lnTo>
                <a:lnTo>
                  <a:pt x="47" y="2"/>
                </a:lnTo>
                <a:lnTo>
                  <a:pt x="42" y="5"/>
                </a:lnTo>
                <a:lnTo>
                  <a:pt x="37" y="7"/>
                </a:lnTo>
                <a:lnTo>
                  <a:pt x="32" y="12"/>
                </a:lnTo>
                <a:lnTo>
                  <a:pt x="28" y="18"/>
                </a:lnTo>
                <a:lnTo>
                  <a:pt x="25" y="23"/>
                </a:lnTo>
                <a:lnTo>
                  <a:pt x="22" y="30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5" name="Freeform 302"/>
          <p:cNvSpPr>
            <a:spLocks/>
          </p:cNvSpPr>
          <p:nvPr/>
        </p:nvSpPr>
        <p:spPr bwMode="auto">
          <a:xfrm>
            <a:off x="2216150" y="5626100"/>
            <a:ext cx="31750" cy="103188"/>
          </a:xfrm>
          <a:custGeom>
            <a:avLst/>
            <a:gdLst>
              <a:gd name="T0" fmla="*/ 2147483647 w 68"/>
              <a:gd name="T1" fmla="*/ 2147483647 h 195"/>
              <a:gd name="T2" fmla="*/ 2147483647 w 68"/>
              <a:gd name="T3" fmla="*/ 2147483647 h 195"/>
              <a:gd name="T4" fmla="*/ 2147483647 w 68"/>
              <a:gd name="T5" fmla="*/ 2147483647 h 195"/>
              <a:gd name="T6" fmla="*/ 2147483647 w 68"/>
              <a:gd name="T7" fmla="*/ 2147483647 h 195"/>
              <a:gd name="T8" fmla="*/ 2147483647 w 68"/>
              <a:gd name="T9" fmla="*/ 2147483647 h 195"/>
              <a:gd name="T10" fmla="*/ 2147483647 w 68"/>
              <a:gd name="T11" fmla="*/ 0 h 195"/>
              <a:gd name="T12" fmla="*/ 2035745566 w 68"/>
              <a:gd name="T13" fmla="*/ 0 h 195"/>
              <a:gd name="T14" fmla="*/ 2035745566 w 68"/>
              <a:gd name="T15" fmla="*/ 2147483647 h 195"/>
              <a:gd name="T16" fmla="*/ 0 w 68"/>
              <a:gd name="T17" fmla="*/ 2147483647 h 195"/>
              <a:gd name="T18" fmla="*/ 0 w 68"/>
              <a:gd name="T19" fmla="*/ 2147483647 h 195"/>
              <a:gd name="T20" fmla="*/ 2035745566 w 68"/>
              <a:gd name="T21" fmla="*/ 2147483647 h 195"/>
              <a:gd name="T22" fmla="*/ 2035745566 w 68"/>
              <a:gd name="T23" fmla="*/ 2147483647 h 195"/>
              <a:gd name="T24" fmla="*/ 2035745566 w 68"/>
              <a:gd name="T25" fmla="*/ 2147483647 h 195"/>
              <a:gd name="T26" fmla="*/ 2137554743 w 68"/>
              <a:gd name="T27" fmla="*/ 2147483647 h 195"/>
              <a:gd name="T28" fmla="*/ 2147483647 w 68"/>
              <a:gd name="T29" fmla="*/ 2147483647 h 195"/>
              <a:gd name="T30" fmla="*/ 2147483647 w 68"/>
              <a:gd name="T31" fmla="*/ 2147483647 h 195"/>
              <a:gd name="T32" fmla="*/ 2147483647 w 68"/>
              <a:gd name="T33" fmla="*/ 2147483647 h 195"/>
              <a:gd name="T34" fmla="*/ 2147483647 w 68"/>
              <a:gd name="T35" fmla="*/ 2147483647 h 195"/>
              <a:gd name="T36" fmla="*/ 2147483647 w 68"/>
              <a:gd name="T37" fmla="*/ 2147483647 h 195"/>
              <a:gd name="T38" fmla="*/ 2147483647 w 68"/>
              <a:gd name="T39" fmla="*/ 2147483647 h 195"/>
              <a:gd name="T40" fmla="*/ 2147483647 w 68"/>
              <a:gd name="T41" fmla="*/ 2147483647 h 195"/>
              <a:gd name="T42" fmla="*/ 2147483647 w 68"/>
              <a:gd name="T43" fmla="*/ 2147483647 h 195"/>
              <a:gd name="T44" fmla="*/ 2147483647 w 68"/>
              <a:gd name="T45" fmla="*/ 2147483647 h 195"/>
              <a:gd name="T46" fmla="*/ 2147483647 w 68"/>
              <a:gd name="T47" fmla="*/ 2147483647 h 195"/>
              <a:gd name="T48" fmla="*/ 2147483647 w 68"/>
              <a:gd name="T49" fmla="*/ 2147483647 h 195"/>
              <a:gd name="T50" fmla="*/ 2147483647 w 68"/>
              <a:gd name="T51" fmla="*/ 2147483647 h 195"/>
              <a:gd name="T52" fmla="*/ 2147483647 w 68"/>
              <a:gd name="T53" fmla="*/ 2147483647 h 195"/>
              <a:gd name="T54" fmla="*/ 2147483647 w 68"/>
              <a:gd name="T55" fmla="*/ 2147483647 h 195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8" h="195">
                <a:moveTo>
                  <a:pt x="44" y="155"/>
                </a:moveTo>
                <a:lnTo>
                  <a:pt x="44" y="61"/>
                </a:lnTo>
                <a:lnTo>
                  <a:pt x="68" y="61"/>
                </a:lnTo>
                <a:lnTo>
                  <a:pt x="68" y="42"/>
                </a:lnTo>
                <a:lnTo>
                  <a:pt x="44" y="42"/>
                </a:lnTo>
                <a:lnTo>
                  <a:pt x="44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1"/>
                </a:lnTo>
                <a:lnTo>
                  <a:pt x="20" y="61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4" y="184"/>
                </a:lnTo>
                <a:lnTo>
                  <a:pt x="27" y="188"/>
                </a:lnTo>
                <a:lnTo>
                  <a:pt x="31" y="192"/>
                </a:lnTo>
                <a:lnTo>
                  <a:pt x="36" y="194"/>
                </a:lnTo>
                <a:lnTo>
                  <a:pt x="43" y="195"/>
                </a:lnTo>
                <a:lnTo>
                  <a:pt x="50" y="195"/>
                </a:lnTo>
                <a:lnTo>
                  <a:pt x="58" y="194"/>
                </a:lnTo>
                <a:lnTo>
                  <a:pt x="68" y="193"/>
                </a:lnTo>
                <a:lnTo>
                  <a:pt x="68" y="171"/>
                </a:lnTo>
                <a:lnTo>
                  <a:pt x="56" y="172"/>
                </a:lnTo>
                <a:lnTo>
                  <a:pt x="50" y="171"/>
                </a:lnTo>
                <a:lnTo>
                  <a:pt x="46" y="169"/>
                </a:lnTo>
                <a:lnTo>
                  <a:pt x="44" y="163"/>
                </a:lnTo>
                <a:lnTo>
                  <a:pt x="44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6" name="Freeform 303"/>
          <p:cNvSpPr>
            <a:spLocks/>
          </p:cNvSpPr>
          <p:nvPr/>
        </p:nvSpPr>
        <p:spPr bwMode="auto">
          <a:xfrm>
            <a:off x="2257425" y="5619750"/>
            <a:ext cx="53975" cy="109538"/>
          </a:xfrm>
          <a:custGeom>
            <a:avLst/>
            <a:gdLst>
              <a:gd name="T0" fmla="*/ 2147483647 w 114"/>
              <a:gd name="T1" fmla="*/ 2147483647 h 207"/>
              <a:gd name="T2" fmla="*/ 2147483647 w 114"/>
              <a:gd name="T3" fmla="*/ 2147483647 h 207"/>
              <a:gd name="T4" fmla="*/ 2147483647 w 114"/>
              <a:gd name="T5" fmla="*/ 2147483647 h 207"/>
              <a:gd name="T6" fmla="*/ 2147483647 w 114"/>
              <a:gd name="T7" fmla="*/ 2147483647 h 207"/>
              <a:gd name="T8" fmla="*/ 2147483647 w 114"/>
              <a:gd name="T9" fmla="*/ 2147483647 h 207"/>
              <a:gd name="T10" fmla="*/ 2147483647 w 114"/>
              <a:gd name="T11" fmla="*/ 2147483647 h 207"/>
              <a:gd name="T12" fmla="*/ 2147483647 w 114"/>
              <a:gd name="T13" fmla="*/ 2147483647 h 207"/>
              <a:gd name="T14" fmla="*/ 2147483647 w 114"/>
              <a:gd name="T15" fmla="*/ 2147483647 h 207"/>
              <a:gd name="T16" fmla="*/ 2147483647 w 114"/>
              <a:gd name="T17" fmla="*/ 2147483647 h 207"/>
              <a:gd name="T18" fmla="*/ 2147483647 w 114"/>
              <a:gd name="T19" fmla="*/ 2147483647 h 207"/>
              <a:gd name="T20" fmla="*/ 2147483647 w 114"/>
              <a:gd name="T21" fmla="*/ 2147483647 h 207"/>
              <a:gd name="T22" fmla="*/ 2147483647 w 114"/>
              <a:gd name="T23" fmla="*/ 2147483647 h 207"/>
              <a:gd name="T24" fmla="*/ 2147483647 w 114"/>
              <a:gd name="T25" fmla="*/ 2147483647 h 207"/>
              <a:gd name="T26" fmla="*/ 2147483647 w 114"/>
              <a:gd name="T27" fmla="*/ 2147483647 h 207"/>
              <a:gd name="T28" fmla="*/ 2147483647 w 114"/>
              <a:gd name="T29" fmla="*/ 2147483647 h 207"/>
              <a:gd name="T30" fmla="*/ 2147483647 w 114"/>
              <a:gd name="T31" fmla="*/ 2147483647 h 207"/>
              <a:gd name="T32" fmla="*/ 2147483647 w 114"/>
              <a:gd name="T33" fmla="*/ 2147483647 h 207"/>
              <a:gd name="T34" fmla="*/ 2147483647 w 114"/>
              <a:gd name="T35" fmla="*/ 2147483647 h 207"/>
              <a:gd name="T36" fmla="*/ 2147483647 w 114"/>
              <a:gd name="T37" fmla="*/ 2147483647 h 207"/>
              <a:gd name="T38" fmla="*/ 2147483647 w 114"/>
              <a:gd name="T39" fmla="*/ 2147483647 h 207"/>
              <a:gd name="T40" fmla="*/ 2147483647 w 114"/>
              <a:gd name="T41" fmla="*/ 2147483647 h 207"/>
              <a:gd name="T42" fmla="*/ 2147483647 w 114"/>
              <a:gd name="T43" fmla="*/ 2147483647 h 207"/>
              <a:gd name="T44" fmla="*/ 2147483647 w 114"/>
              <a:gd name="T45" fmla="*/ 2147483647 h 207"/>
              <a:gd name="T46" fmla="*/ 2147483647 w 114"/>
              <a:gd name="T47" fmla="*/ 2147483647 h 207"/>
              <a:gd name="T48" fmla="*/ 2147483647 w 114"/>
              <a:gd name="T49" fmla="*/ 0 h 207"/>
              <a:gd name="T50" fmla="*/ 0 w 114"/>
              <a:gd name="T51" fmla="*/ 0 h 207"/>
              <a:gd name="T52" fmla="*/ 0 w 114"/>
              <a:gd name="T53" fmla="*/ 2147483647 h 207"/>
              <a:gd name="T54" fmla="*/ 2147483647 w 114"/>
              <a:gd name="T55" fmla="*/ 2147483647 h 207"/>
              <a:gd name="T56" fmla="*/ 2147483647 w 114"/>
              <a:gd name="T57" fmla="*/ 2147483647 h 207"/>
              <a:gd name="T58" fmla="*/ 2147483647 w 114"/>
              <a:gd name="T59" fmla="*/ 2147483647 h 207"/>
              <a:gd name="T60" fmla="*/ 2147483647 w 114"/>
              <a:gd name="T61" fmla="*/ 2147483647 h 207"/>
              <a:gd name="T62" fmla="*/ 2147483647 w 114"/>
              <a:gd name="T63" fmla="*/ 2147483647 h 207"/>
              <a:gd name="T64" fmla="*/ 2147483647 w 114"/>
              <a:gd name="T65" fmla="*/ 2147483647 h 207"/>
              <a:gd name="T66" fmla="*/ 2147483647 w 114"/>
              <a:gd name="T67" fmla="*/ 2147483647 h 207"/>
              <a:gd name="T68" fmla="*/ 2147483647 w 114"/>
              <a:gd name="T69" fmla="*/ 2147483647 h 207"/>
              <a:gd name="T70" fmla="*/ 2147483647 w 114"/>
              <a:gd name="T71" fmla="*/ 2147483647 h 207"/>
              <a:gd name="T72" fmla="*/ 2147483647 w 114"/>
              <a:gd name="T73" fmla="*/ 2147483647 h 207"/>
              <a:gd name="T74" fmla="*/ 2147483647 w 114"/>
              <a:gd name="T75" fmla="*/ 2147483647 h 207"/>
              <a:gd name="T76" fmla="*/ 2147483647 w 114"/>
              <a:gd name="T77" fmla="*/ 2147483647 h 207"/>
              <a:gd name="T78" fmla="*/ 2147483647 w 114"/>
              <a:gd name="T79" fmla="*/ 2147483647 h 207"/>
              <a:gd name="T80" fmla="*/ 2147483647 w 114"/>
              <a:gd name="T81" fmla="*/ 2147483647 h 207"/>
              <a:gd name="T82" fmla="*/ 2147483647 w 114"/>
              <a:gd name="T83" fmla="*/ 2147483647 h 207"/>
              <a:gd name="T84" fmla="*/ 2147483647 w 114"/>
              <a:gd name="T85" fmla="*/ 2147483647 h 207"/>
              <a:gd name="T86" fmla="*/ 2147483647 w 114"/>
              <a:gd name="T87" fmla="*/ 2147483647 h 207"/>
              <a:gd name="T88" fmla="*/ 2147483647 w 114"/>
              <a:gd name="T89" fmla="*/ 2147483647 h 207"/>
              <a:gd name="T90" fmla="*/ 2147483647 w 114"/>
              <a:gd name="T91" fmla="*/ 2147483647 h 207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207">
                <a:moveTo>
                  <a:pt x="91" y="207"/>
                </a:moveTo>
                <a:lnTo>
                  <a:pt x="114" y="207"/>
                </a:lnTo>
                <a:lnTo>
                  <a:pt x="114" y="116"/>
                </a:lnTo>
                <a:lnTo>
                  <a:pt x="114" y="109"/>
                </a:lnTo>
                <a:lnTo>
                  <a:pt x="114" y="99"/>
                </a:lnTo>
                <a:lnTo>
                  <a:pt x="113" y="89"/>
                </a:lnTo>
                <a:lnTo>
                  <a:pt x="112" y="80"/>
                </a:lnTo>
                <a:lnTo>
                  <a:pt x="108" y="73"/>
                </a:lnTo>
                <a:lnTo>
                  <a:pt x="104" y="67"/>
                </a:lnTo>
                <a:lnTo>
                  <a:pt x="101" y="64"/>
                </a:lnTo>
                <a:lnTo>
                  <a:pt x="97" y="60"/>
                </a:lnTo>
                <a:lnTo>
                  <a:pt x="92" y="57"/>
                </a:lnTo>
                <a:lnTo>
                  <a:pt x="86" y="54"/>
                </a:lnTo>
                <a:lnTo>
                  <a:pt x="80" y="53"/>
                </a:lnTo>
                <a:lnTo>
                  <a:pt x="73" y="52"/>
                </a:lnTo>
                <a:lnTo>
                  <a:pt x="65" y="52"/>
                </a:lnTo>
                <a:lnTo>
                  <a:pt x="59" y="52"/>
                </a:lnTo>
                <a:lnTo>
                  <a:pt x="52" y="53"/>
                </a:lnTo>
                <a:lnTo>
                  <a:pt x="46" y="56"/>
                </a:lnTo>
                <a:lnTo>
                  <a:pt x="40" y="58"/>
                </a:lnTo>
                <a:lnTo>
                  <a:pt x="35" y="61"/>
                </a:lnTo>
                <a:lnTo>
                  <a:pt x="31" y="66"/>
                </a:lnTo>
                <a:lnTo>
                  <a:pt x="26" y="71"/>
                </a:lnTo>
                <a:lnTo>
                  <a:pt x="23" y="77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lnTo>
                  <a:pt x="23" y="207"/>
                </a:lnTo>
                <a:lnTo>
                  <a:pt x="23" y="117"/>
                </a:lnTo>
                <a:lnTo>
                  <a:pt x="24" y="108"/>
                </a:lnTo>
                <a:lnTo>
                  <a:pt x="26" y="100"/>
                </a:lnTo>
                <a:lnTo>
                  <a:pt x="30" y="92"/>
                </a:lnTo>
                <a:lnTo>
                  <a:pt x="34" y="86"/>
                </a:lnTo>
                <a:lnTo>
                  <a:pt x="40" y="81"/>
                </a:lnTo>
                <a:lnTo>
                  <a:pt x="46" y="78"/>
                </a:lnTo>
                <a:lnTo>
                  <a:pt x="55" y="75"/>
                </a:lnTo>
                <a:lnTo>
                  <a:pt x="63" y="74"/>
                </a:lnTo>
                <a:lnTo>
                  <a:pt x="71" y="75"/>
                </a:lnTo>
                <a:lnTo>
                  <a:pt x="77" y="77"/>
                </a:lnTo>
                <a:lnTo>
                  <a:pt x="82" y="80"/>
                </a:lnTo>
                <a:lnTo>
                  <a:pt x="85" y="84"/>
                </a:lnTo>
                <a:lnTo>
                  <a:pt x="88" y="89"/>
                </a:lnTo>
                <a:lnTo>
                  <a:pt x="90" y="96"/>
                </a:lnTo>
                <a:lnTo>
                  <a:pt x="91" y="104"/>
                </a:lnTo>
                <a:lnTo>
                  <a:pt x="91" y="114"/>
                </a:lnTo>
                <a:lnTo>
                  <a:pt x="91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7" name="Freeform 304"/>
          <p:cNvSpPr>
            <a:spLocks noEditPoints="1"/>
          </p:cNvSpPr>
          <p:nvPr/>
        </p:nvSpPr>
        <p:spPr bwMode="auto">
          <a:xfrm>
            <a:off x="2324100" y="5646738"/>
            <a:ext cx="57150" cy="84137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812010643 h 158"/>
              <a:gd name="T24" fmla="*/ 2147483647 w 124"/>
              <a:gd name="T25" fmla="*/ 151142535 h 158"/>
              <a:gd name="T26" fmla="*/ 2147483647 w 124"/>
              <a:gd name="T27" fmla="*/ 151142535 h 158"/>
              <a:gd name="T28" fmla="*/ 2147483647 w 124"/>
              <a:gd name="T29" fmla="*/ 1812010643 h 158"/>
              <a:gd name="T30" fmla="*/ 979029737 w 124"/>
              <a:gd name="T31" fmla="*/ 2147483647 h 158"/>
              <a:gd name="T32" fmla="*/ 97924221 w 124"/>
              <a:gd name="T33" fmla="*/ 2147483647 h 158"/>
              <a:gd name="T34" fmla="*/ 97924221 w 124"/>
              <a:gd name="T35" fmla="*/ 2147483647 h 158"/>
              <a:gd name="T36" fmla="*/ 979029737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3" y="131"/>
                </a:lnTo>
                <a:lnTo>
                  <a:pt x="77" y="133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7"/>
                </a:lnTo>
                <a:lnTo>
                  <a:pt x="28" y="108"/>
                </a:lnTo>
                <a:lnTo>
                  <a:pt x="26" y="98"/>
                </a:lnTo>
                <a:lnTo>
                  <a:pt x="25" y="87"/>
                </a:lnTo>
                <a:lnTo>
                  <a:pt x="124" y="87"/>
                </a:lnTo>
                <a:lnTo>
                  <a:pt x="124" y="76"/>
                </a:lnTo>
                <a:lnTo>
                  <a:pt x="123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5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5" y="113"/>
                </a:lnTo>
                <a:lnTo>
                  <a:pt x="10" y="127"/>
                </a:lnTo>
                <a:lnTo>
                  <a:pt x="17" y="137"/>
                </a:lnTo>
                <a:lnTo>
                  <a:pt x="26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3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2" y="107"/>
                </a:lnTo>
                <a:lnTo>
                  <a:pt x="99" y="107"/>
                </a:lnTo>
                <a:close/>
                <a:moveTo>
                  <a:pt x="25" y="66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5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8" name="Freeform 305"/>
          <p:cNvSpPr>
            <a:spLocks/>
          </p:cNvSpPr>
          <p:nvPr/>
        </p:nvSpPr>
        <p:spPr bwMode="auto">
          <a:xfrm>
            <a:off x="2428875" y="5619750"/>
            <a:ext cx="55563" cy="109538"/>
          </a:xfrm>
          <a:custGeom>
            <a:avLst/>
            <a:gdLst>
              <a:gd name="T0" fmla="*/ 0 w 119"/>
              <a:gd name="T1" fmla="*/ 2147483647 h 207"/>
              <a:gd name="T2" fmla="*/ 2147483647 w 119"/>
              <a:gd name="T3" fmla="*/ 2147483647 h 207"/>
              <a:gd name="T4" fmla="*/ 2147483647 w 119"/>
              <a:gd name="T5" fmla="*/ 2147483647 h 207"/>
              <a:gd name="T6" fmla="*/ 2147483647 w 119"/>
              <a:gd name="T7" fmla="*/ 2147483647 h 207"/>
              <a:gd name="T8" fmla="*/ 2147483647 w 119"/>
              <a:gd name="T9" fmla="*/ 0 h 207"/>
              <a:gd name="T10" fmla="*/ 0 w 119"/>
              <a:gd name="T11" fmla="*/ 0 h 207"/>
              <a:gd name="T12" fmla="*/ 0 w 119"/>
              <a:gd name="T13" fmla="*/ 2147483647 h 20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19" h="207">
                <a:moveTo>
                  <a:pt x="0" y="207"/>
                </a:moveTo>
                <a:lnTo>
                  <a:pt x="119" y="207"/>
                </a:lnTo>
                <a:lnTo>
                  <a:pt x="119" y="180"/>
                </a:lnTo>
                <a:lnTo>
                  <a:pt x="26" y="180"/>
                </a:lnTo>
                <a:lnTo>
                  <a:pt x="2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69" name="Rectangle 306"/>
          <p:cNvSpPr>
            <a:spLocks noChangeArrowheads="1"/>
          </p:cNvSpPr>
          <p:nvPr/>
        </p:nvSpPr>
        <p:spPr bwMode="auto">
          <a:xfrm>
            <a:off x="2498725" y="5711825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70" name="Freeform 307"/>
          <p:cNvSpPr>
            <a:spLocks/>
          </p:cNvSpPr>
          <p:nvPr/>
        </p:nvSpPr>
        <p:spPr bwMode="auto">
          <a:xfrm>
            <a:off x="4851400" y="1173163"/>
            <a:ext cx="58738" cy="104775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459511538 h 199"/>
              <a:gd name="T26" fmla="*/ 2147483647 w 124"/>
              <a:gd name="T27" fmla="*/ 146089520 h 199"/>
              <a:gd name="T28" fmla="*/ 2147483647 w 124"/>
              <a:gd name="T29" fmla="*/ 146089520 h 199"/>
              <a:gd name="T30" fmla="*/ 2147483647 w 124"/>
              <a:gd name="T31" fmla="*/ 1605601584 h 199"/>
              <a:gd name="T32" fmla="*/ 1488125335 w 124"/>
              <a:gd name="T33" fmla="*/ 2147483647 h 199"/>
              <a:gd name="T34" fmla="*/ 531344895 w 124"/>
              <a:gd name="T35" fmla="*/ 2147483647 h 199"/>
              <a:gd name="T36" fmla="*/ 4252105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850421554 w 124"/>
              <a:gd name="T69" fmla="*/ 2147483647 h 199"/>
              <a:gd name="T70" fmla="*/ 106358886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5"/>
                </a:lnTo>
                <a:lnTo>
                  <a:pt x="26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1"/>
                </a:lnTo>
                <a:lnTo>
                  <a:pt x="47" y="146"/>
                </a:lnTo>
                <a:lnTo>
                  <a:pt x="54" y="140"/>
                </a:lnTo>
                <a:lnTo>
                  <a:pt x="61" y="135"/>
                </a:lnTo>
                <a:lnTo>
                  <a:pt x="70" y="131"/>
                </a:lnTo>
                <a:lnTo>
                  <a:pt x="85" y="123"/>
                </a:lnTo>
                <a:lnTo>
                  <a:pt x="95" y="116"/>
                </a:lnTo>
                <a:lnTo>
                  <a:pt x="102" y="110"/>
                </a:lnTo>
                <a:lnTo>
                  <a:pt x="110" y="103"/>
                </a:lnTo>
                <a:lnTo>
                  <a:pt x="115" y="96"/>
                </a:lnTo>
                <a:lnTo>
                  <a:pt x="119" y="88"/>
                </a:lnTo>
                <a:lnTo>
                  <a:pt x="122" y="78"/>
                </a:lnTo>
                <a:lnTo>
                  <a:pt x="123" y="69"/>
                </a:lnTo>
                <a:lnTo>
                  <a:pt x="124" y="60"/>
                </a:lnTo>
                <a:lnTo>
                  <a:pt x="123" y="47"/>
                </a:lnTo>
                <a:lnTo>
                  <a:pt x="120" y="35"/>
                </a:lnTo>
                <a:lnTo>
                  <a:pt x="115" y="25"/>
                </a:lnTo>
                <a:lnTo>
                  <a:pt x="108" y="17"/>
                </a:lnTo>
                <a:lnTo>
                  <a:pt x="99" y="10"/>
                </a:lnTo>
                <a:lnTo>
                  <a:pt x="90" y="5"/>
                </a:lnTo>
                <a:lnTo>
                  <a:pt x="78" y="1"/>
                </a:lnTo>
                <a:lnTo>
                  <a:pt x="64" y="0"/>
                </a:lnTo>
                <a:lnTo>
                  <a:pt x="52" y="1"/>
                </a:lnTo>
                <a:lnTo>
                  <a:pt x="40" y="5"/>
                </a:lnTo>
                <a:lnTo>
                  <a:pt x="30" y="11"/>
                </a:lnTo>
                <a:lnTo>
                  <a:pt x="21" y="19"/>
                </a:lnTo>
                <a:lnTo>
                  <a:pt x="14" y="28"/>
                </a:lnTo>
                <a:lnTo>
                  <a:pt x="8" y="40"/>
                </a:lnTo>
                <a:lnTo>
                  <a:pt x="5" y="54"/>
                </a:lnTo>
                <a:lnTo>
                  <a:pt x="4" y="69"/>
                </a:lnTo>
                <a:lnTo>
                  <a:pt x="4" y="73"/>
                </a:lnTo>
                <a:lnTo>
                  <a:pt x="28" y="73"/>
                </a:lnTo>
                <a:lnTo>
                  <a:pt x="28" y="70"/>
                </a:lnTo>
                <a:lnTo>
                  <a:pt x="30" y="60"/>
                </a:lnTo>
                <a:lnTo>
                  <a:pt x="31" y="52"/>
                </a:lnTo>
                <a:lnTo>
                  <a:pt x="34" y="43"/>
                </a:lnTo>
                <a:lnTo>
                  <a:pt x="38" y="36"/>
                </a:lnTo>
                <a:lnTo>
                  <a:pt x="43" y="32"/>
                </a:lnTo>
                <a:lnTo>
                  <a:pt x="50" y="28"/>
                </a:lnTo>
                <a:lnTo>
                  <a:pt x="56" y="26"/>
                </a:lnTo>
                <a:lnTo>
                  <a:pt x="63" y="25"/>
                </a:lnTo>
                <a:lnTo>
                  <a:pt x="72" y="26"/>
                </a:lnTo>
                <a:lnTo>
                  <a:pt x="78" y="27"/>
                </a:lnTo>
                <a:lnTo>
                  <a:pt x="84" y="31"/>
                </a:lnTo>
                <a:lnTo>
                  <a:pt x="90" y="34"/>
                </a:lnTo>
                <a:lnTo>
                  <a:pt x="94" y="40"/>
                </a:lnTo>
                <a:lnTo>
                  <a:pt x="97" y="46"/>
                </a:lnTo>
                <a:lnTo>
                  <a:pt x="98" y="53"/>
                </a:lnTo>
                <a:lnTo>
                  <a:pt x="99" y="60"/>
                </a:lnTo>
                <a:lnTo>
                  <a:pt x="99" y="67"/>
                </a:lnTo>
                <a:lnTo>
                  <a:pt x="97" y="73"/>
                </a:lnTo>
                <a:lnTo>
                  <a:pt x="96" y="78"/>
                </a:lnTo>
                <a:lnTo>
                  <a:pt x="93" y="83"/>
                </a:lnTo>
                <a:lnTo>
                  <a:pt x="89" y="89"/>
                </a:lnTo>
                <a:lnTo>
                  <a:pt x="84" y="93"/>
                </a:lnTo>
                <a:lnTo>
                  <a:pt x="79" y="98"/>
                </a:lnTo>
                <a:lnTo>
                  <a:pt x="73" y="102"/>
                </a:lnTo>
                <a:lnTo>
                  <a:pt x="58" y="111"/>
                </a:lnTo>
                <a:lnTo>
                  <a:pt x="44" y="119"/>
                </a:lnTo>
                <a:lnTo>
                  <a:pt x="33" y="128"/>
                </a:lnTo>
                <a:lnTo>
                  <a:pt x="22" y="138"/>
                </a:lnTo>
                <a:lnTo>
                  <a:pt x="15" y="148"/>
                </a:lnTo>
                <a:lnTo>
                  <a:pt x="8" y="159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1" name="Freeform 308"/>
          <p:cNvSpPr>
            <a:spLocks/>
          </p:cNvSpPr>
          <p:nvPr/>
        </p:nvSpPr>
        <p:spPr bwMode="auto">
          <a:xfrm>
            <a:off x="4919663" y="1174750"/>
            <a:ext cx="58737" cy="106363"/>
          </a:xfrm>
          <a:custGeom>
            <a:avLst/>
            <a:gdLst>
              <a:gd name="T0" fmla="*/ 197859978 w 127"/>
              <a:gd name="T1" fmla="*/ 2147483647 h 200"/>
              <a:gd name="T2" fmla="*/ 1187159407 w 127"/>
              <a:gd name="T3" fmla="*/ 2147483647 h 200"/>
              <a:gd name="T4" fmla="*/ 2147483647 w 127"/>
              <a:gd name="T5" fmla="*/ 2147483647 h 200"/>
              <a:gd name="T6" fmla="*/ 2147483647 w 127"/>
              <a:gd name="T7" fmla="*/ 2147483647 h 200"/>
              <a:gd name="T8" fmla="*/ 2147483647 w 127"/>
              <a:gd name="T9" fmla="*/ 2147483647 h 200"/>
              <a:gd name="T10" fmla="*/ 2147483647 w 127"/>
              <a:gd name="T11" fmla="*/ 2147483647 h 200"/>
              <a:gd name="T12" fmla="*/ 2147483647 w 127"/>
              <a:gd name="T13" fmla="*/ 2147483647 h 200"/>
              <a:gd name="T14" fmla="*/ 2147483647 w 127"/>
              <a:gd name="T15" fmla="*/ 2147483647 h 200"/>
              <a:gd name="T16" fmla="*/ 2147483647 w 127"/>
              <a:gd name="T17" fmla="*/ 2147483647 h 200"/>
              <a:gd name="T18" fmla="*/ 2147483647 w 127"/>
              <a:gd name="T19" fmla="*/ 2147483647 h 200"/>
              <a:gd name="T20" fmla="*/ 2147483647 w 127"/>
              <a:gd name="T21" fmla="*/ 2147483647 h 200"/>
              <a:gd name="T22" fmla="*/ 2147483647 w 127"/>
              <a:gd name="T23" fmla="*/ 2147483647 h 200"/>
              <a:gd name="T24" fmla="*/ 2147483647 w 127"/>
              <a:gd name="T25" fmla="*/ 2147483647 h 200"/>
              <a:gd name="T26" fmla="*/ 2147483647 w 127"/>
              <a:gd name="T27" fmla="*/ 2147483647 h 200"/>
              <a:gd name="T28" fmla="*/ 2147483647 w 127"/>
              <a:gd name="T29" fmla="*/ 2147483647 h 200"/>
              <a:gd name="T30" fmla="*/ 2147483647 w 127"/>
              <a:gd name="T31" fmla="*/ 0 h 200"/>
              <a:gd name="T32" fmla="*/ 593579935 w 127"/>
              <a:gd name="T33" fmla="*/ 2147483647 h 200"/>
              <a:gd name="T34" fmla="*/ 2147483647 w 127"/>
              <a:gd name="T35" fmla="*/ 2147483647 h 200"/>
              <a:gd name="T36" fmla="*/ 2147483647 w 127"/>
              <a:gd name="T37" fmla="*/ 2147483647 h 200"/>
              <a:gd name="T38" fmla="*/ 2147483647 w 127"/>
              <a:gd name="T39" fmla="*/ 2147483647 h 200"/>
              <a:gd name="T40" fmla="*/ 2147483647 w 127"/>
              <a:gd name="T41" fmla="*/ 2147483647 h 200"/>
              <a:gd name="T42" fmla="*/ 2147483647 w 127"/>
              <a:gd name="T43" fmla="*/ 2147483647 h 200"/>
              <a:gd name="T44" fmla="*/ 2147483647 w 127"/>
              <a:gd name="T45" fmla="*/ 2147483647 h 200"/>
              <a:gd name="T46" fmla="*/ 2147483647 w 127"/>
              <a:gd name="T47" fmla="*/ 2147483647 h 200"/>
              <a:gd name="T48" fmla="*/ 2147483647 w 127"/>
              <a:gd name="T49" fmla="*/ 2147483647 h 200"/>
              <a:gd name="T50" fmla="*/ 2147483647 w 127"/>
              <a:gd name="T51" fmla="*/ 2147483647 h 200"/>
              <a:gd name="T52" fmla="*/ 2147483647 w 127"/>
              <a:gd name="T53" fmla="*/ 2147483647 h 200"/>
              <a:gd name="T54" fmla="*/ 2147483647 w 127"/>
              <a:gd name="T55" fmla="*/ 2147483647 h 200"/>
              <a:gd name="T56" fmla="*/ 2147483647 w 127"/>
              <a:gd name="T57" fmla="*/ 2147483647 h 200"/>
              <a:gd name="T58" fmla="*/ 2147483647 w 127"/>
              <a:gd name="T59" fmla="*/ 2147483647 h 200"/>
              <a:gd name="T60" fmla="*/ 2147483647 w 127"/>
              <a:gd name="T61" fmla="*/ 2147483647 h 200"/>
              <a:gd name="T62" fmla="*/ 0 w 127"/>
              <a:gd name="T63" fmla="*/ 2147483647 h 2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127" h="200">
                <a:moveTo>
                  <a:pt x="0" y="143"/>
                </a:moveTo>
                <a:lnTo>
                  <a:pt x="2" y="155"/>
                </a:lnTo>
                <a:lnTo>
                  <a:pt x="7" y="166"/>
                </a:lnTo>
                <a:lnTo>
                  <a:pt x="12" y="176"/>
                </a:lnTo>
                <a:lnTo>
                  <a:pt x="19" y="185"/>
                </a:lnTo>
                <a:lnTo>
                  <a:pt x="28" y="191"/>
                </a:lnTo>
                <a:lnTo>
                  <a:pt x="38" y="195"/>
                </a:lnTo>
                <a:lnTo>
                  <a:pt x="50" y="199"/>
                </a:lnTo>
                <a:lnTo>
                  <a:pt x="62" y="200"/>
                </a:lnTo>
                <a:lnTo>
                  <a:pt x="76" y="199"/>
                </a:lnTo>
                <a:lnTo>
                  <a:pt x="89" y="195"/>
                </a:lnTo>
                <a:lnTo>
                  <a:pt x="99" y="188"/>
                </a:lnTo>
                <a:lnTo>
                  <a:pt x="109" y="180"/>
                </a:lnTo>
                <a:lnTo>
                  <a:pt x="116" y="171"/>
                </a:lnTo>
                <a:lnTo>
                  <a:pt x="123" y="158"/>
                </a:lnTo>
                <a:lnTo>
                  <a:pt x="126" y="145"/>
                </a:lnTo>
                <a:lnTo>
                  <a:pt x="127" y="130"/>
                </a:lnTo>
                <a:lnTo>
                  <a:pt x="126" y="115"/>
                </a:lnTo>
                <a:lnTo>
                  <a:pt x="123" y="102"/>
                </a:lnTo>
                <a:lnTo>
                  <a:pt x="117" y="92"/>
                </a:lnTo>
                <a:lnTo>
                  <a:pt x="110" y="82"/>
                </a:lnTo>
                <a:lnTo>
                  <a:pt x="102" y="74"/>
                </a:lnTo>
                <a:lnTo>
                  <a:pt x="91" y="69"/>
                </a:lnTo>
                <a:lnTo>
                  <a:pt x="78" y="65"/>
                </a:lnTo>
                <a:lnTo>
                  <a:pt x="66" y="64"/>
                </a:lnTo>
                <a:lnTo>
                  <a:pt x="55" y="65"/>
                </a:lnTo>
                <a:lnTo>
                  <a:pt x="46" y="67"/>
                </a:lnTo>
                <a:lnTo>
                  <a:pt x="37" y="71"/>
                </a:lnTo>
                <a:lnTo>
                  <a:pt x="30" y="77"/>
                </a:lnTo>
                <a:lnTo>
                  <a:pt x="37" y="23"/>
                </a:lnTo>
                <a:lnTo>
                  <a:pt x="117" y="23"/>
                </a:lnTo>
                <a:lnTo>
                  <a:pt x="117" y="0"/>
                </a:lnTo>
                <a:lnTo>
                  <a:pt x="20" y="0"/>
                </a:lnTo>
                <a:lnTo>
                  <a:pt x="6" y="106"/>
                </a:lnTo>
                <a:lnTo>
                  <a:pt x="27" y="106"/>
                </a:lnTo>
                <a:lnTo>
                  <a:pt x="34" y="98"/>
                </a:lnTo>
                <a:lnTo>
                  <a:pt x="41" y="92"/>
                </a:lnTo>
                <a:lnTo>
                  <a:pt x="51" y="88"/>
                </a:lnTo>
                <a:lnTo>
                  <a:pt x="62" y="87"/>
                </a:lnTo>
                <a:lnTo>
                  <a:pt x="70" y="88"/>
                </a:lnTo>
                <a:lnTo>
                  <a:pt x="78" y="91"/>
                </a:lnTo>
                <a:lnTo>
                  <a:pt x="85" y="94"/>
                </a:lnTo>
                <a:lnTo>
                  <a:pt x="91" y="99"/>
                </a:lnTo>
                <a:lnTo>
                  <a:pt x="95" y="106"/>
                </a:lnTo>
                <a:lnTo>
                  <a:pt x="98" y="113"/>
                </a:lnTo>
                <a:lnTo>
                  <a:pt x="101" y="122"/>
                </a:lnTo>
                <a:lnTo>
                  <a:pt x="102" y="131"/>
                </a:lnTo>
                <a:lnTo>
                  <a:pt x="101" y="141"/>
                </a:lnTo>
                <a:lnTo>
                  <a:pt x="98" y="150"/>
                </a:lnTo>
                <a:lnTo>
                  <a:pt x="95" y="157"/>
                </a:lnTo>
                <a:lnTo>
                  <a:pt x="90" y="164"/>
                </a:lnTo>
                <a:lnTo>
                  <a:pt x="85" y="169"/>
                </a:lnTo>
                <a:lnTo>
                  <a:pt x="77" y="172"/>
                </a:lnTo>
                <a:lnTo>
                  <a:pt x="70" y="174"/>
                </a:lnTo>
                <a:lnTo>
                  <a:pt x="62" y="176"/>
                </a:lnTo>
                <a:lnTo>
                  <a:pt x="54" y="176"/>
                </a:lnTo>
                <a:lnTo>
                  <a:pt x="48" y="173"/>
                </a:lnTo>
                <a:lnTo>
                  <a:pt x="41" y="171"/>
                </a:lnTo>
                <a:lnTo>
                  <a:pt x="36" y="167"/>
                </a:lnTo>
                <a:lnTo>
                  <a:pt x="32" y="162"/>
                </a:lnTo>
                <a:lnTo>
                  <a:pt x="29" y="157"/>
                </a:lnTo>
                <a:lnTo>
                  <a:pt x="26" y="150"/>
                </a:lnTo>
                <a:lnTo>
                  <a:pt x="25" y="143"/>
                </a:lnTo>
                <a:lnTo>
                  <a:pt x="0" y="14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2" name="Freeform 309"/>
          <p:cNvSpPr>
            <a:spLocks/>
          </p:cNvSpPr>
          <p:nvPr/>
        </p:nvSpPr>
        <p:spPr bwMode="auto">
          <a:xfrm>
            <a:off x="5537200" y="1168400"/>
            <a:ext cx="84138" cy="109538"/>
          </a:xfrm>
          <a:custGeom>
            <a:avLst/>
            <a:gdLst>
              <a:gd name="T0" fmla="*/ 2147483647 w 178"/>
              <a:gd name="T1" fmla="*/ 2147483647 h 207"/>
              <a:gd name="T2" fmla="*/ 2147483647 w 178"/>
              <a:gd name="T3" fmla="*/ 2147483647 h 207"/>
              <a:gd name="T4" fmla="*/ 2147483647 w 178"/>
              <a:gd name="T5" fmla="*/ 2147483647 h 207"/>
              <a:gd name="T6" fmla="*/ 2147483647 w 178"/>
              <a:gd name="T7" fmla="*/ 2147483647 h 207"/>
              <a:gd name="T8" fmla="*/ 2147483647 w 178"/>
              <a:gd name="T9" fmla="*/ 2147483647 h 207"/>
              <a:gd name="T10" fmla="*/ 2147483647 w 178"/>
              <a:gd name="T11" fmla="*/ 2147483647 h 207"/>
              <a:gd name="T12" fmla="*/ 2147483647 w 178"/>
              <a:gd name="T13" fmla="*/ 2147483647 h 207"/>
              <a:gd name="T14" fmla="*/ 2147483647 w 178"/>
              <a:gd name="T15" fmla="*/ 2147483647 h 207"/>
              <a:gd name="T16" fmla="*/ 2147483647 w 178"/>
              <a:gd name="T17" fmla="*/ 2147483647 h 207"/>
              <a:gd name="T18" fmla="*/ 2147483647 w 178"/>
              <a:gd name="T19" fmla="*/ 0 h 207"/>
              <a:gd name="T20" fmla="*/ 2147483647 w 178"/>
              <a:gd name="T21" fmla="*/ 0 h 207"/>
              <a:gd name="T22" fmla="*/ 2147483647 w 178"/>
              <a:gd name="T23" fmla="*/ 2147483647 h 207"/>
              <a:gd name="T24" fmla="*/ 2147483647 w 178"/>
              <a:gd name="T25" fmla="*/ 2147483647 h 207"/>
              <a:gd name="T26" fmla="*/ 2147483647 w 178"/>
              <a:gd name="T27" fmla="*/ 2147483647 h 207"/>
              <a:gd name="T28" fmla="*/ 2147483647 w 178"/>
              <a:gd name="T29" fmla="*/ 0 h 207"/>
              <a:gd name="T30" fmla="*/ 0 w 178"/>
              <a:gd name="T31" fmla="*/ 0 h 207"/>
              <a:gd name="T32" fmla="*/ 0 w 178"/>
              <a:gd name="T33" fmla="*/ 2147483647 h 207"/>
              <a:gd name="T34" fmla="*/ 2147483647 w 178"/>
              <a:gd name="T35" fmla="*/ 2147483647 h 207"/>
              <a:gd name="T36" fmla="*/ 2147483647 w 178"/>
              <a:gd name="T37" fmla="*/ 2147483647 h 20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8" h="207">
                <a:moveTo>
                  <a:pt x="24" y="30"/>
                </a:moveTo>
                <a:lnTo>
                  <a:pt x="26" y="40"/>
                </a:lnTo>
                <a:lnTo>
                  <a:pt x="28" y="49"/>
                </a:lnTo>
                <a:lnTo>
                  <a:pt x="75" y="207"/>
                </a:lnTo>
                <a:lnTo>
                  <a:pt x="100" y="207"/>
                </a:lnTo>
                <a:lnTo>
                  <a:pt x="148" y="49"/>
                </a:lnTo>
                <a:lnTo>
                  <a:pt x="152" y="30"/>
                </a:lnTo>
                <a:lnTo>
                  <a:pt x="152" y="207"/>
                </a:lnTo>
                <a:lnTo>
                  <a:pt x="178" y="207"/>
                </a:lnTo>
                <a:lnTo>
                  <a:pt x="178" y="0"/>
                </a:lnTo>
                <a:lnTo>
                  <a:pt x="141" y="0"/>
                </a:lnTo>
                <a:lnTo>
                  <a:pt x="92" y="159"/>
                </a:lnTo>
                <a:lnTo>
                  <a:pt x="88" y="176"/>
                </a:lnTo>
                <a:lnTo>
                  <a:pt x="84" y="159"/>
                </a:lnTo>
                <a:lnTo>
                  <a:pt x="36" y="0"/>
                </a:lnTo>
                <a:lnTo>
                  <a:pt x="0" y="0"/>
                </a:lnTo>
                <a:lnTo>
                  <a:pt x="0" y="207"/>
                </a:lnTo>
                <a:lnTo>
                  <a:pt x="24" y="207"/>
                </a:lnTo>
                <a:lnTo>
                  <a:pt x="24" y="3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3" name="Freeform 310"/>
          <p:cNvSpPr>
            <a:spLocks noEditPoints="1"/>
          </p:cNvSpPr>
          <p:nvPr/>
        </p:nvSpPr>
        <p:spPr bwMode="auto">
          <a:xfrm>
            <a:off x="5634038" y="1196975"/>
            <a:ext cx="61912" cy="82550"/>
          </a:xfrm>
          <a:custGeom>
            <a:avLst/>
            <a:gdLst>
              <a:gd name="T0" fmla="*/ 105649756 w 131"/>
              <a:gd name="T1" fmla="*/ 2147483647 h 158"/>
              <a:gd name="T2" fmla="*/ 1055603381 w 131"/>
              <a:gd name="T3" fmla="*/ 2147483647 h 158"/>
              <a:gd name="T4" fmla="*/ 2147483647 w 131"/>
              <a:gd name="T5" fmla="*/ 2147483647 h 158"/>
              <a:gd name="T6" fmla="*/ 2147483647 w 131"/>
              <a:gd name="T7" fmla="*/ 2147483647 h 158"/>
              <a:gd name="T8" fmla="*/ 2147483647 w 131"/>
              <a:gd name="T9" fmla="*/ 2147483647 h 158"/>
              <a:gd name="T10" fmla="*/ 2147483647 w 131"/>
              <a:gd name="T11" fmla="*/ 2147483647 h 158"/>
              <a:gd name="T12" fmla="*/ 2147483647 w 131"/>
              <a:gd name="T13" fmla="*/ 2147483647 h 158"/>
              <a:gd name="T14" fmla="*/ 2147483647 w 131"/>
              <a:gd name="T15" fmla="*/ 2147483647 h 158"/>
              <a:gd name="T16" fmla="*/ 2147483647 w 131"/>
              <a:gd name="T17" fmla="*/ 2147483647 h 158"/>
              <a:gd name="T18" fmla="*/ 2147483647 w 131"/>
              <a:gd name="T19" fmla="*/ 2147483647 h 158"/>
              <a:gd name="T20" fmla="*/ 2147483647 w 131"/>
              <a:gd name="T21" fmla="*/ 1568777065 h 158"/>
              <a:gd name="T22" fmla="*/ 2147483647 w 131"/>
              <a:gd name="T23" fmla="*/ 142491749 h 158"/>
              <a:gd name="T24" fmla="*/ 2147483647 w 131"/>
              <a:gd name="T25" fmla="*/ 142491749 h 158"/>
              <a:gd name="T26" fmla="*/ 2147483647 w 131"/>
              <a:gd name="T27" fmla="*/ 1568777065 h 158"/>
              <a:gd name="T28" fmla="*/ 1055603381 w 131"/>
              <a:gd name="T29" fmla="*/ 2147483647 h 158"/>
              <a:gd name="T30" fmla="*/ 105649756 w 131"/>
              <a:gd name="T31" fmla="*/ 2147483647 h 158"/>
              <a:gd name="T32" fmla="*/ 2147483647 w 131"/>
              <a:gd name="T33" fmla="*/ 2147483647 h 158"/>
              <a:gd name="T34" fmla="*/ 2147483647 w 131"/>
              <a:gd name="T35" fmla="*/ 2147483647 h 158"/>
              <a:gd name="T36" fmla="*/ 2147483647 w 131"/>
              <a:gd name="T37" fmla="*/ 2147483647 h 158"/>
              <a:gd name="T38" fmla="*/ 2147483647 w 131"/>
              <a:gd name="T39" fmla="*/ 2147483647 h 158"/>
              <a:gd name="T40" fmla="*/ 2147483647 w 131"/>
              <a:gd name="T41" fmla="*/ 2147483647 h 158"/>
              <a:gd name="T42" fmla="*/ 2147483647 w 131"/>
              <a:gd name="T43" fmla="*/ 2147483647 h 158"/>
              <a:gd name="T44" fmla="*/ 2147483647 w 131"/>
              <a:gd name="T45" fmla="*/ 2147483647 h 158"/>
              <a:gd name="T46" fmla="*/ 2147483647 w 131"/>
              <a:gd name="T47" fmla="*/ 2147483647 h 158"/>
              <a:gd name="T48" fmla="*/ 2147483647 w 131"/>
              <a:gd name="T49" fmla="*/ 2147483647 h 158"/>
              <a:gd name="T50" fmla="*/ 2147483647 w 131"/>
              <a:gd name="T51" fmla="*/ 2147483647 h 158"/>
              <a:gd name="T52" fmla="*/ 2147483647 w 131"/>
              <a:gd name="T53" fmla="*/ 2147483647 h 158"/>
              <a:gd name="T54" fmla="*/ 2147483647 w 131"/>
              <a:gd name="T55" fmla="*/ 2147483647 h 158"/>
              <a:gd name="T56" fmla="*/ 2147483647 w 131"/>
              <a:gd name="T57" fmla="*/ 2147483647 h 158"/>
              <a:gd name="T58" fmla="*/ 2147483647 w 131"/>
              <a:gd name="T59" fmla="*/ 2147483647 h 158"/>
              <a:gd name="T60" fmla="*/ 2147483647 w 131"/>
              <a:gd name="T61" fmla="*/ 2147483647 h 158"/>
              <a:gd name="T62" fmla="*/ 2147483647 w 131"/>
              <a:gd name="T63" fmla="*/ 2147483647 h 158"/>
              <a:gd name="T64" fmla="*/ 2147483647 w 13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8">
                <a:moveTo>
                  <a:pt x="0" y="79"/>
                </a:moveTo>
                <a:lnTo>
                  <a:pt x="1" y="96"/>
                </a:lnTo>
                <a:lnTo>
                  <a:pt x="4" y="113"/>
                </a:lnTo>
                <a:lnTo>
                  <a:pt x="10" y="126"/>
                </a:lnTo>
                <a:lnTo>
                  <a:pt x="17" y="137"/>
                </a:lnTo>
                <a:lnTo>
                  <a:pt x="26" y="146"/>
                </a:lnTo>
                <a:lnTo>
                  <a:pt x="38" y="152"/>
                </a:lnTo>
                <a:lnTo>
                  <a:pt x="51" y="157"/>
                </a:lnTo>
                <a:lnTo>
                  <a:pt x="65" y="158"/>
                </a:lnTo>
                <a:lnTo>
                  <a:pt x="80" y="157"/>
                </a:lnTo>
                <a:lnTo>
                  <a:pt x="93" y="152"/>
                </a:lnTo>
                <a:lnTo>
                  <a:pt x="104" y="146"/>
                </a:lnTo>
                <a:lnTo>
                  <a:pt x="114" y="137"/>
                </a:lnTo>
                <a:lnTo>
                  <a:pt x="121" y="126"/>
                </a:lnTo>
                <a:lnTo>
                  <a:pt x="127" y="113"/>
                </a:lnTo>
                <a:lnTo>
                  <a:pt x="130" y="96"/>
                </a:lnTo>
                <a:lnTo>
                  <a:pt x="131" y="79"/>
                </a:lnTo>
                <a:lnTo>
                  <a:pt x="130" y="61"/>
                </a:lnTo>
                <a:lnTo>
                  <a:pt x="127" y="45"/>
                </a:lnTo>
                <a:lnTo>
                  <a:pt x="121" y="31"/>
                </a:lnTo>
                <a:lnTo>
                  <a:pt x="114" y="21"/>
                </a:lnTo>
                <a:lnTo>
                  <a:pt x="104" y="11"/>
                </a:lnTo>
                <a:lnTo>
                  <a:pt x="93" y="5"/>
                </a:lnTo>
                <a:lnTo>
                  <a:pt x="80" y="1"/>
                </a:lnTo>
                <a:lnTo>
                  <a:pt x="65" y="0"/>
                </a:lnTo>
                <a:lnTo>
                  <a:pt x="51" y="1"/>
                </a:lnTo>
                <a:lnTo>
                  <a:pt x="38" y="5"/>
                </a:lnTo>
                <a:lnTo>
                  <a:pt x="26" y="11"/>
                </a:lnTo>
                <a:lnTo>
                  <a:pt x="17" y="21"/>
                </a:lnTo>
                <a:lnTo>
                  <a:pt x="10" y="31"/>
                </a:lnTo>
                <a:lnTo>
                  <a:pt x="4" y="45"/>
                </a:lnTo>
                <a:lnTo>
                  <a:pt x="1" y="61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4" y="66"/>
                </a:lnTo>
                <a:lnTo>
                  <a:pt x="26" y="54"/>
                </a:lnTo>
                <a:lnTo>
                  <a:pt x="30" y="45"/>
                </a:lnTo>
                <a:lnTo>
                  <a:pt x="34" y="37"/>
                </a:lnTo>
                <a:lnTo>
                  <a:pt x="40" y="30"/>
                </a:lnTo>
                <a:lnTo>
                  <a:pt x="48" y="25"/>
                </a:lnTo>
                <a:lnTo>
                  <a:pt x="56" y="23"/>
                </a:lnTo>
                <a:lnTo>
                  <a:pt x="65" y="22"/>
                </a:lnTo>
                <a:lnTo>
                  <a:pt x="75" y="23"/>
                </a:lnTo>
                <a:lnTo>
                  <a:pt x="83" y="25"/>
                </a:lnTo>
                <a:lnTo>
                  <a:pt x="90" y="30"/>
                </a:lnTo>
                <a:lnTo>
                  <a:pt x="96" y="37"/>
                </a:lnTo>
                <a:lnTo>
                  <a:pt x="100" y="45"/>
                </a:lnTo>
                <a:lnTo>
                  <a:pt x="103" y="54"/>
                </a:lnTo>
                <a:lnTo>
                  <a:pt x="106" y="66"/>
                </a:lnTo>
                <a:lnTo>
                  <a:pt x="107" y="79"/>
                </a:lnTo>
                <a:lnTo>
                  <a:pt x="106" y="92"/>
                </a:lnTo>
                <a:lnTo>
                  <a:pt x="103" y="103"/>
                </a:lnTo>
                <a:lnTo>
                  <a:pt x="100" y="114"/>
                </a:lnTo>
                <a:lnTo>
                  <a:pt x="96" y="121"/>
                </a:lnTo>
                <a:lnTo>
                  <a:pt x="90" y="128"/>
                </a:lnTo>
                <a:lnTo>
                  <a:pt x="83" y="132"/>
                </a:lnTo>
                <a:lnTo>
                  <a:pt x="75" y="135"/>
                </a:lnTo>
                <a:lnTo>
                  <a:pt x="65" y="136"/>
                </a:lnTo>
                <a:lnTo>
                  <a:pt x="56" y="135"/>
                </a:lnTo>
                <a:lnTo>
                  <a:pt x="48" y="132"/>
                </a:lnTo>
                <a:lnTo>
                  <a:pt x="40" y="128"/>
                </a:lnTo>
                <a:lnTo>
                  <a:pt x="34" y="121"/>
                </a:lnTo>
                <a:lnTo>
                  <a:pt x="30" y="114"/>
                </a:lnTo>
                <a:lnTo>
                  <a:pt x="26" y="103"/>
                </a:lnTo>
                <a:lnTo>
                  <a:pt x="24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4" name="Freeform 311"/>
          <p:cNvSpPr>
            <a:spLocks/>
          </p:cNvSpPr>
          <p:nvPr/>
        </p:nvSpPr>
        <p:spPr bwMode="auto">
          <a:xfrm>
            <a:off x="5708650" y="1196975"/>
            <a:ext cx="53975" cy="80963"/>
          </a:xfrm>
          <a:custGeom>
            <a:avLst/>
            <a:gdLst>
              <a:gd name="T0" fmla="*/ 2147483647 w 114"/>
              <a:gd name="T1" fmla="*/ 2147483647 h 154"/>
              <a:gd name="T2" fmla="*/ 2147483647 w 114"/>
              <a:gd name="T3" fmla="*/ 2147483647 h 154"/>
              <a:gd name="T4" fmla="*/ 2147483647 w 114"/>
              <a:gd name="T5" fmla="*/ 2147483647 h 154"/>
              <a:gd name="T6" fmla="*/ 2147483647 w 114"/>
              <a:gd name="T7" fmla="*/ 2147483647 h 154"/>
              <a:gd name="T8" fmla="*/ 2147483647 w 114"/>
              <a:gd name="T9" fmla="*/ 2147483647 h 154"/>
              <a:gd name="T10" fmla="*/ 2147483647 w 114"/>
              <a:gd name="T11" fmla="*/ 2147483647 h 154"/>
              <a:gd name="T12" fmla="*/ 2147483647 w 114"/>
              <a:gd name="T13" fmla="*/ 2147483647 h 154"/>
              <a:gd name="T14" fmla="*/ 2147483647 w 114"/>
              <a:gd name="T15" fmla="*/ 2147483647 h 154"/>
              <a:gd name="T16" fmla="*/ 2147483647 w 114"/>
              <a:gd name="T17" fmla="*/ 2147483647 h 154"/>
              <a:gd name="T18" fmla="*/ 2147483647 w 114"/>
              <a:gd name="T19" fmla="*/ 1598397833 h 154"/>
              <a:gd name="T20" fmla="*/ 2147483647 w 114"/>
              <a:gd name="T21" fmla="*/ 1162521430 h 154"/>
              <a:gd name="T22" fmla="*/ 2147483647 w 114"/>
              <a:gd name="T23" fmla="*/ 581260715 h 154"/>
              <a:gd name="T24" fmla="*/ 2147483647 w 114"/>
              <a:gd name="T25" fmla="*/ 290492090 h 154"/>
              <a:gd name="T26" fmla="*/ 2147483647 w 114"/>
              <a:gd name="T27" fmla="*/ 145384313 h 154"/>
              <a:gd name="T28" fmla="*/ 2147483647 w 114"/>
              <a:gd name="T29" fmla="*/ 0 h 154"/>
              <a:gd name="T30" fmla="*/ 2147483647 w 114"/>
              <a:gd name="T31" fmla="*/ 0 h 154"/>
              <a:gd name="T32" fmla="*/ 2147483647 w 114"/>
              <a:gd name="T33" fmla="*/ 0 h 154"/>
              <a:gd name="T34" fmla="*/ 2147483647 w 114"/>
              <a:gd name="T35" fmla="*/ 145384313 h 154"/>
              <a:gd name="T36" fmla="*/ 2147483647 w 114"/>
              <a:gd name="T37" fmla="*/ 435876402 h 154"/>
              <a:gd name="T38" fmla="*/ 2147483647 w 114"/>
              <a:gd name="T39" fmla="*/ 726645028 h 154"/>
              <a:gd name="T40" fmla="*/ 2147483647 w 114"/>
              <a:gd name="T41" fmla="*/ 1307905743 h 154"/>
              <a:gd name="T42" fmla="*/ 2147483647 w 114"/>
              <a:gd name="T43" fmla="*/ 2034274761 h 154"/>
              <a:gd name="T44" fmla="*/ 2147483647 w 114"/>
              <a:gd name="T45" fmla="*/ 2147483647 h 154"/>
              <a:gd name="T46" fmla="*/ 2147483647 w 114"/>
              <a:gd name="T47" fmla="*/ 2147483647 h 154"/>
              <a:gd name="T48" fmla="*/ 2147483647 w 114"/>
              <a:gd name="T49" fmla="*/ 435876402 h 154"/>
              <a:gd name="T50" fmla="*/ 0 w 114"/>
              <a:gd name="T51" fmla="*/ 435876402 h 154"/>
              <a:gd name="T52" fmla="*/ 0 w 114"/>
              <a:gd name="T53" fmla="*/ 2147483647 h 154"/>
              <a:gd name="T54" fmla="*/ 2147483647 w 114"/>
              <a:gd name="T55" fmla="*/ 2147483647 h 154"/>
              <a:gd name="T56" fmla="*/ 2147483647 w 114"/>
              <a:gd name="T57" fmla="*/ 2147483647 h 154"/>
              <a:gd name="T58" fmla="*/ 2147483647 w 114"/>
              <a:gd name="T59" fmla="*/ 2147483647 h 154"/>
              <a:gd name="T60" fmla="*/ 2147483647 w 114"/>
              <a:gd name="T61" fmla="*/ 2147483647 h 154"/>
              <a:gd name="T62" fmla="*/ 2147483647 w 114"/>
              <a:gd name="T63" fmla="*/ 2147483647 h 154"/>
              <a:gd name="T64" fmla="*/ 2147483647 w 114"/>
              <a:gd name="T65" fmla="*/ 2147483647 h 154"/>
              <a:gd name="T66" fmla="*/ 2147483647 w 114"/>
              <a:gd name="T67" fmla="*/ 2147483647 h 154"/>
              <a:gd name="T68" fmla="*/ 2147483647 w 114"/>
              <a:gd name="T69" fmla="*/ 2147483647 h 154"/>
              <a:gd name="T70" fmla="*/ 2147483647 w 114"/>
              <a:gd name="T71" fmla="*/ 2147483647 h 154"/>
              <a:gd name="T72" fmla="*/ 2147483647 w 114"/>
              <a:gd name="T73" fmla="*/ 2147483647 h 154"/>
              <a:gd name="T74" fmla="*/ 2147483647 w 114"/>
              <a:gd name="T75" fmla="*/ 2147483647 h 154"/>
              <a:gd name="T76" fmla="*/ 2147483647 w 114"/>
              <a:gd name="T77" fmla="*/ 2147483647 h 154"/>
              <a:gd name="T78" fmla="*/ 2147483647 w 114"/>
              <a:gd name="T79" fmla="*/ 2147483647 h 154"/>
              <a:gd name="T80" fmla="*/ 2147483647 w 114"/>
              <a:gd name="T81" fmla="*/ 2147483647 h 154"/>
              <a:gd name="T82" fmla="*/ 2147483647 w 114"/>
              <a:gd name="T83" fmla="*/ 2147483647 h 154"/>
              <a:gd name="T84" fmla="*/ 2147483647 w 114"/>
              <a:gd name="T85" fmla="*/ 2147483647 h 154"/>
              <a:gd name="T86" fmla="*/ 2147483647 w 114"/>
              <a:gd name="T87" fmla="*/ 2147483647 h 154"/>
              <a:gd name="T88" fmla="*/ 2147483647 w 114"/>
              <a:gd name="T89" fmla="*/ 2147483647 h 154"/>
              <a:gd name="T90" fmla="*/ 2147483647 w 114"/>
              <a:gd name="T91" fmla="*/ 2147483647 h 15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4">
                <a:moveTo>
                  <a:pt x="91" y="154"/>
                </a:moveTo>
                <a:lnTo>
                  <a:pt x="114" y="154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2" y="11"/>
                </a:lnTo>
                <a:lnTo>
                  <a:pt x="97" y="8"/>
                </a:lnTo>
                <a:lnTo>
                  <a:pt x="92" y="4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3"/>
                </a:lnTo>
                <a:lnTo>
                  <a:pt x="41" y="5"/>
                </a:lnTo>
                <a:lnTo>
                  <a:pt x="36" y="9"/>
                </a:lnTo>
                <a:lnTo>
                  <a:pt x="31" y="14"/>
                </a:lnTo>
                <a:lnTo>
                  <a:pt x="27" y="19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4"/>
                </a:lnTo>
                <a:lnTo>
                  <a:pt x="23" y="154"/>
                </a:lnTo>
                <a:lnTo>
                  <a:pt x="23" y="68"/>
                </a:lnTo>
                <a:lnTo>
                  <a:pt x="25" y="58"/>
                </a:lnTo>
                <a:lnTo>
                  <a:pt x="27" y="48"/>
                </a:lnTo>
                <a:lnTo>
                  <a:pt x="30" y="40"/>
                </a:lnTo>
                <a:lnTo>
                  <a:pt x="34" y="33"/>
                </a:lnTo>
                <a:lnTo>
                  <a:pt x="40" y="29"/>
                </a:lnTo>
                <a:lnTo>
                  <a:pt x="47" y="25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1"/>
                </a:lnTo>
                <a:lnTo>
                  <a:pt x="91" y="1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5" name="Freeform 312"/>
          <p:cNvSpPr>
            <a:spLocks noEditPoints="1"/>
          </p:cNvSpPr>
          <p:nvPr/>
        </p:nvSpPr>
        <p:spPr bwMode="auto">
          <a:xfrm>
            <a:off x="5780088" y="1168400"/>
            <a:ext cx="11112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6" name="Freeform 313"/>
          <p:cNvSpPr>
            <a:spLocks noEditPoints="1"/>
          </p:cNvSpPr>
          <p:nvPr/>
        </p:nvSpPr>
        <p:spPr bwMode="auto">
          <a:xfrm>
            <a:off x="5803900" y="1196975"/>
            <a:ext cx="58738" cy="112713"/>
          </a:xfrm>
          <a:custGeom>
            <a:avLst/>
            <a:gdLst>
              <a:gd name="T0" fmla="*/ 2147483647 w 126"/>
              <a:gd name="T1" fmla="*/ 2147483647 h 215"/>
              <a:gd name="T2" fmla="*/ 2147483647 w 126"/>
              <a:gd name="T3" fmla="*/ 432314643 h 215"/>
              <a:gd name="T4" fmla="*/ 2147483647 w 126"/>
              <a:gd name="T5" fmla="*/ 2147483647 h 215"/>
              <a:gd name="T6" fmla="*/ 2147483647 w 126"/>
              <a:gd name="T7" fmla="*/ 2017009620 h 215"/>
              <a:gd name="T8" fmla="*/ 2147483647 w 126"/>
              <a:gd name="T9" fmla="*/ 720340919 h 215"/>
              <a:gd name="T10" fmla="*/ 2147483647 w 126"/>
              <a:gd name="T11" fmla="*/ 144013138 h 215"/>
              <a:gd name="T12" fmla="*/ 2147483647 w 126"/>
              <a:gd name="T13" fmla="*/ 0 h 215"/>
              <a:gd name="T14" fmla="*/ 2147483647 w 126"/>
              <a:gd name="T15" fmla="*/ 720340919 h 215"/>
              <a:gd name="T16" fmla="*/ 1620980465 w 126"/>
              <a:gd name="T17" fmla="*/ 2147483647 h 215"/>
              <a:gd name="T18" fmla="*/ 405299659 w 126"/>
              <a:gd name="T19" fmla="*/ 2147483647 h 215"/>
              <a:gd name="T20" fmla="*/ 0 w 126"/>
              <a:gd name="T21" fmla="*/ 2147483647 h 215"/>
              <a:gd name="T22" fmla="*/ 405299659 w 126"/>
              <a:gd name="T23" fmla="*/ 2147483647 h 215"/>
              <a:gd name="T24" fmla="*/ 1620980465 w 126"/>
              <a:gd name="T25" fmla="*/ 2147483647 h 215"/>
              <a:gd name="T26" fmla="*/ 2147483647 w 126"/>
              <a:gd name="T27" fmla="*/ 2147483647 h 215"/>
              <a:gd name="T28" fmla="*/ 2147483647 w 126"/>
              <a:gd name="T29" fmla="*/ 2147483647 h 215"/>
              <a:gd name="T30" fmla="*/ 2147483647 w 126"/>
              <a:gd name="T31" fmla="*/ 2147483647 h 215"/>
              <a:gd name="T32" fmla="*/ 2147483647 w 126"/>
              <a:gd name="T33" fmla="*/ 2147483647 h 215"/>
              <a:gd name="T34" fmla="*/ 2147483647 w 126"/>
              <a:gd name="T35" fmla="*/ 2147483647 h 215"/>
              <a:gd name="T36" fmla="*/ 2147483647 w 126"/>
              <a:gd name="T37" fmla="*/ 2147483647 h 215"/>
              <a:gd name="T38" fmla="*/ 2147483647 w 126"/>
              <a:gd name="T39" fmla="*/ 2147483647 h 215"/>
              <a:gd name="T40" fmla="*/ 2147483647 w 126"/>
              <a:gd name="T41" fmla="*/ 2147483647 h 215"/>
              <a:gd name="T42" fmla="*/ 2147483647 w 126"/>
              <a:gd name="T43" fmla="*/ 2147483647 h 215"/>
              <a:gd name="T44" fmla="*/ 2147483647 w 126"/>
              <a:gd name="T45" fmla="*/ 2147483647 h 215"/>
              <a:gd name="T46" fmla="*/ 2147483647 w 126"/>
              <a:gd name="T47" fmla="*/ 2147483647 h 215"/>
              <a:gd name="T48" fmla="*/ 2147483647 w 126"/>
              <a:gd name="T49" fmla="*/ 2147483647 h 215"/>
              <a:gd name="T50" fmla="*/ 2147483647 w 126"/>
              <a:gd name="T51" fmla="*/ 2147483647 h 215"/>
              <a:gd name="T52" fmla="*/ 2147483647 w 126"/>
              <a:gd name="T53" fmla="*/ 2147483647 h 215"/>
              <a:gd name="T54" fmla="*/ 2147483647 w 126"/>
              <a:gd name="T55" fmla="*/ 2147483647 h 215"/>
              <a:gd name="T56" fmla="*/ 2147483647 w 126"/>
              <a:gd name="T57" fmla="*/ 2147483647 h 215"/>
              <a:gd name="T58" fmla="*/ 2147483647 w 126"/>
              <a:gd name="T59" fmla="*/ 2147483647 h 215"/>
              <a:gd name="T60" fmla="*/ 2147483647 w 126"/>
              <a:gd name="T61" fmla="*/ 2147483647 h 215"/>
              <a:gd name="T62" fmla="*/ 2147483647 w 126"/>
              <a:gd name="T63" fmla="*/ 2147483647 h 215"/>
              <a:gd name="T64" fmla="*/ 2147483647 w 126"/>
              <a:gd name="T65" fmla="*/ 2147483647 h 215"/>
              <a:gd name="T66" fmla="*/ 2147483647 w 126"/>
              <a:gd name="T67" fmla="*/ 2147483647 h 215"/>
              <a:gd name="T68" fmla="*/ 2147483647 w 126"/>
              <a:gd name="T69" fmla="*/ 2147483647 h 215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6" h="215">
                <a:moveTo>
                  <a:pt x="104" y="133"/>
                </a:moveTo>
                <a:lnTo>
                  <a:pt x="104" y="215"/>
                </a:lnTo>
                <a:lnTo>
                  <a:pt x="126" y="215"/>
                </a:lnTo>
                <a:lnTo>
                  <a:pt x="126" y="3"/>
                </a:lnTo>
                <a:lnTo>
                  <a:pt x="104" y="3"/>
                </a:lnTo>
                <a:lnTo>
                  <a:pt x="104" y="25"/>
                </a:lnTo>
                <a:lnTo>
                  <a:pt x="100" y="19"/>
                </a:lnTo>
                <a:lnTo>
                  <a:pt x="96" y="14"/>
                </a:lnTo>
                <a:lnTo>
                  <a:pt x="90" y="10"/>
                </a:lnTo>
                <a:lnTo>
                  <a:pt x="85" y="5"/>
                </a:lnTo>
                <a:lnTo>
                  <a:pt x="80" y="3"/>
                </a:lnTo>
                <a:lnTo>
                  <a:pt x="73" y="1"/>
                </a:lnTo>
                <a:lnTo>
                  <a:pt x="67" y="0"/>
                </a:lnTo>
                <a:lnTo>
                  <a:pt x="60" y="0"/>
                </a:lnTo>
                <a:lnTo>
                  <a:pt x="47" y="1"/>
                </a:lnTo>
                <a:lnTo>
                  <a:pt x="35" y="5"/>
                </a:lnTo>
                <a:lnTo>
                  <a:pt x="25" y="11"/>
                </a:lnTo>
                <a:lnTo>
                  <a:pt x="16" y="21"/>
                </a:lnTo>
                <a:lnTo>
                  <a:pt x="9" y="32"/>
                </a:lnTo>
                <a:lnTo>
                  <a:pt x="4" y="45"/>
                </a:lnTo>
                <a:lnTo>
                  <a:pt x="1" y="61"/>
                </a:lnTo>
                <a:lnTo>
                  <a:pt x="0" y="79"/>
                </a:lnTo>
                <a:lnTo>
                  <a:pt x="1" y="96"/>
                </a:lnTo>
                <a:lnTo>
                  <a:pt x="4" y="111"/>
                </a:lnTo>
                <a:lnTo>
                  <a:pt x="9" y="125"/>
                </a:lnTo>
                <a:lnTo>
                  <a:pt x="16" y="137"/>
                </a:lnTo>
                <a:lnTo>
                  <a:pt x="25" y="146"/>
                </a:lnTo>
                <a:lnTo>
                  <a:pt x="35" y="152"/>
                </a:lnTo>
                <a:lnTo>
                  <a:pt x="47" y="157"/>
                </a:lnTo>
                <a:lnTo>
                  <a:pt x="60" y="158"/>
                </a:lnTo>
                <a:lnTo>
                  <a:pt x="67" y="158"/>
                </a:lnTo>
                <a:lnTo>
                  <a:pt x="73" y="157"/>
                </a:lnTo>
                <a:lnTo>
                  <a:pt x="80" y="154"/>
                </a:lnTo>
                <a:lnTo>
                  <a:pt x="86" y="152"/>
                </a:lnTo>
                <a:lnTo>
                  <a:pt x="91" y="149"/>
                </a:lnTo>
                <a:lnTo>
                  <a:pt x="97" y="144"/>
                </a:lnTo>
                <a:lnTo>
                  <a:pt x="101" y="139"/>
                </a:lnTo>
                <a:lnTo>
                  <a:pt x="104" y="133"/>
                </a:lnTo>
                <a:close/>
                <a:moveTo>
                  <a:pt x="24" y="78"/>
                </a:moveTo>
                <a:lnTo>
                  <a:pt x="25" y="65"/>
                </a:lnTo>
                <a:lnTo>
                  <a:pt x="27" y="54"/>
                </a:lnTo>
                <a:lnTo>
                  <a:pt x="30" y="45"/>
                </a:lnTo>
                <a:lnTo>
                  <a:pt x="35" y="37"/>
                </a:lnTo>
                <a:lnTo>
                  <a:pt x="41" y="31"/>
                </a:lnTo>
                <a:lnTo>
                  <a:pt x="48" y="26"/>
                </a:lnTo>
                <a:lnTo>
                  <a:pt x="55" y="24"/>
                </a:lnTo>
                <a:lnTo>
                  <a:pt x="65" y="23"/>
                </a:lnTo>
                <a:lnTo>
                  <a:pt x="73" y="24"/>
                </a:lnTo>
                <a:lnTo>
                  <a:pt x="82" y="26"/>
                </a:lnTo>
                <a:lnTo>
                  <a:pt x="88" y="31"/>
                </a:lnTo>
                <a:lnTo>
                  <a:pt x="95" y="38"/>
                </a:lnTo>
                <a:lnTo>
                  <a:pt x="99" y="45"/>
                </a:lnTo>
                <a:lnTo>
                  <a:pt x="102" y="55"/>
                </a:lnTo>
                <a:lnTo>
                  <a:pt x="104" y="66"/>
                </a:lnTo>
                <a:lnTo>
                  <a:pt x="105" y="79"/>
                </a:lnTo>
                <a:lnTo>
                  <a:pt x="104" y="92"/>
                </a:lnTo>
                <a:lnTo>
                  <a:pt x="102" y="103"/>
                </a:lnTo>
                <a:lnTo>
                  <a:pt x="99" y="114"/>
                </a:lnTo>
                <a:lnTo>
                  <a:pt x="95" y="121"/>
                </a:lnTo>
                <a:lnTo>
                  <a:pt x="89" y="128"/>
                </a:lnTo>
                <a:lnTo>
                  <a:pt x="82" y="132"/>
                </a:lnTo>
                <a:lnTo>
                  <a:pt x="74" y="135"/>
                </a:lnTo>
                <a:lnTo>
                  <a:pt x="66" y="136"/>
                </a:lnTo>
                <a:lnTo>
                  <a:pt x="57" y="135"/>
                </a:lnTo>
                <a:lnTo>
                  <a:pt x="48" y="132"/>
                </a:lnTo>
                <a:lnTo>
                  <a:pt x="41" y="128"/>
                </a:lnTo>
                <a:lnTo>
                  <a:pt x="35" y="121"/>
                </a:lnTo>
                <a:lnTo>
                  <a:pt x="30" y="113"/>
                </a:lnTo>
                <a:lnTo>
                  <a:pt x="27" y="102"/>
                </a:lnTo>
                <a:lnTo>
                  <a:pt x="25" y="90"/>
                </a:lnTo>
                <a:lnTo>
                  <a:pt x="24" y="7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7" name="Freeform 314"/>
          <p:cNvSpPr>
            <a:spLocks/>
          </p:cNvSpPr>
          <p:nvPr/>
        </p:nvSpPr>
        <p:spPr bwMode="auto">
          <a:xfrm>
            <a:off x="5878513" y="1198563"/>
            <a:ext cx="53975" cy="80962"/>
          </a:xfrm>
          <a:custGeom>
            <a:avLst/>
            <a:gdLst>
              <a:gd name="T0" fmla="*/ 2147483647 w 114"/>
              <a:gd name="T1" fmla="*/ 0 h 155"/>
              <a:gd name="T2" fmla="*/ 0 w 114"/>
              <a:gd name="T3" fmla="*/ 0 h 155"/>
              <a:gd name="T4" fmla="*/ 0 w 114"/>
              <a:gd name="T5" fmla="*/ 2147483647 h 155"/>
              <a:gd name="T6" fmla="*/ 0 w 114"/>
              <a:gd name="T7" fmla="*/ 2147483647 h 155"/>
              <a:gd name="T8" fmla="*/ 0 w 114"/>
              <a:gd name="T9" fmla="*/ 2147483647 h 155"/>
              <a:gd name="T10" fmla="*/ 106031994 w 114"/>
              <a:gd name="T11" fmla="*/ 2147483647 h 155"/>
              <a:gd name="T12" fmla="*/ 318319930 w 114"/>
              <a:gd name="T13" fmla="*/ 2147483647 h 155"/>
              <a:gd name="T14" fmla="*/ 636864282 w 114"/>
              <a:gd name="T15" fmla="*/ 2147483647 h 155"/>
              <a:gd name="T16" fmla="*/ 955184212 w 114"/>
              <a:gd name="T17" fmla="*/ 2147483647 h 155"/>
              <a:gd name="T18" fmla="*/ 1379760558 w 114"/>
              <a:gd name="T19" fmla="*/ 2147483647 h 155"/>
              <a:gd name="T20" fmla="*/ 1804336430 w 114"/>
              <a:gd name="T21" fmla="*/ 2147483647 h 155"/>
              <a:gd name="T22" fmla="*/ 2147483647 w 114"/>
              <a:gd name="T23" fmla="*/ 2147483647 h 155"/>
              <a:gd name="T24" fmla="*/ 2147483647 w 114"/>
              <a:gd name="T25" fmla="*/ 2147483647 h 155"/>
              <a:gd name="T26" fmla="*/ 2147483647 w 114"/>
              <a:gd name="T27" fmla="*/ 2147483647 h 155"/>
              <a:gd name="T28" fmla="*/ 2147483647 w 114"/>
              <a:gd name="T29" fmla="*/ 2147483647 h 155"/>
              <a:gd name="T30" fmla="*/ 2147483647 w 114"/>
              <a:gd name="T31" fmla="*/ 2147483647 h 155"/>
              <a:gd name="T32" fmla="*/ 2147483647 w 114"/>
              <a:gd name="T33" fmla="*/ 2147483647 h 155"/>
              <a:gd name="T34" fmla="*/ 2147483647 w 114"/>
              <a:gd name="T35" fmla="*/ 2147483647 h 155"/>
              <a:gd name="T36" fmla="*/ 2147483647 w 114"/>
              <a:gd name="T37" fmla="*/ 2147483647 h 155"/>
              <a:gd name="T38" fmla="*/ 2147483647 w 114"/>
              <a:gd name="T39" fmla="*/ 2147483647 h 155"/>
              <a:gd name="T40" fmla="*/ 2147483647 w 114"/>
              <a:gd name="T41" fmla="*/ 2147483647 h 155"/>
              <a:gd name="T42" fmla="*/ 2147483647 w 114"/>
              <a:gd name="T43" fmla="*/ 2147483647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2147483647 h 155"/>
              <a:gd name="T50" fmla="*/ 2147483647 w 114"/>
              <a:gd name="T51" fmla="*/ 2147483647 h 155"/>
              <a:gd name="T52" fmla="*/ 2147483647 w 114"/>
              <a:gd name="T53" fmla="*/ 0 h 155"/>
              <a:gd name="T54" fmla="*/ 2147483647 w 114"/>
              <a:gd name="T55" fmla="*/ 0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0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23" y="0"/>
                </a:moveTo>
                <a:lnTo>
                  <a:pt x="0" y="0"/>
                </a:lnTo>
                <a:lnTo>
                  <a:pt x="0" y="91"/>
                </a:lnTo>
                <a:lnTo>
                  <a:pt x="0" y="98"/>
                </a:lnTo>
                <a:lnTo>
                  <a:pt x="0" y="108"/>
                </a:lnTo>
                <a:lnTo>
                  <a:pt x="1" y="118"/>
                </a:lnTo>
                <a:lnTo>
                  <a:pt x="3" y="127"/>
                </a:lnTo>
                <a:lnTo>
                  <a:pt x="6" y="134"/>
                </a:lnTo>
                <a:lnTo>
                  <a:pt x="9" y="139"/>
                </a:lnTo>
                <a:lnTo>
                  <a:pt x="13" y="143"/>
                </a:lnTo>
                <a:lnTo>
                  <a:pt x="17" y="147"/>
                </a:lnTo>
                <a:lnTo>
                  <a:pt x="22" y="149"/>
                </a:lnTo>
                <a:lnTo>
                  <a:pt x="27" y="151"/>
                </a:lnTo>
                <a:lnTo>
                  <a:pt x="34" y="154"/>
                </a:lnTo>
                <a:lnTo>
                  <a:pt x="40" y="155"/>
                </a:lnTo>
                <a:lnTo>
                  <a:pt x="46" y="155"/>
                </a:lnTo>
                <a:lnTo>
                  <a:pt x="54" y="155"/>
                </a:lnTo>
                <a:lnTo>
                  <a:pt x="61" y="154"/>
                </a:lnTo>
                <a:lnTo>
                  <a:pt x="67" y="151"/>
                </a:lnTo>
                <a:lnTo>
                  <a:pt x="74" y="148"/>
                </a:lnTo>
                <a:lnTo>
                  <a:pt x="79" y="144"/>
                </a:lnTo>
                <a:lnTo>
                  <a:pt x="83" y="140"/>
                </a:lnTo>
                <a:lnTo>
                  <a:pt x="87" y="135"/>
                </a:lnTo>
                <a:lnTo>
                  <a:pt x="92" y="129"/>
                </a:lnTo>
                <a:lnTo>
                  <a:pt x="92" y="151"/>
                </a:lnTo>
                <a:lnTo>
                  <a:pt x="114" y="151"/>
                </a:lnTo>
                <a:lnTo>
                  <a:pt x="114" y="0"/>
                </a:lnTo>
                <a:lnTo>
                  <a:pt x="91" y="0"/>
                </a:lnTo>
                <a:lnTo>
                  <a:pt x="91" y="82"/>
                </a:lnTo>
                <a:lnTo>
                  <a:pt x="90" y="93"/>
                </a:lnTo>
                <a:lnTo>
                  <a:pt x="88" y="104"/>
                </a:lnTo>
                <a:lnTo>
                  <a:pt x="85" y="113"/>
                </a:lnTo>
                <a:lnTo>
                  <a:pt x="80" y="120"/>
                </a:lnTo>
                <a:lnTo>
                  <a:pt x="75" y="126"/>
                </a:lnTo>
                <a:lnTo>
                  <a:pt x="68" y="129"/>
                </a:lnTo>
                <a:lnTo>
                  <a:pt x="60" y="132"/>
                </a:lnTo>
                <a:lnTo>
                  <a:pt x="50" y="133"/>
                </a:lnTo>
                <a:lnTo>
                  <a:pt x="43" y="133"/>
                </a:lnTo>
                <a:lnTo>
                  <a:pt x="37" y="130"/>
                </a:lnTo>
                <a:lnTo>
                  <a:pt x="33" y="127"/>
                </a:lnTo>
                <a:lnTo>
                  <a:pt x="28" y="123"/>
                </a:lnTo>
                <a:lnTo>
                  <a:pt x="26" y="118"/>
                </a:lnTo>
                <a:lnTo>
                  <a:pt x="24" y="111"/>
                </a:lnTo>
                <a:lnTo>
                  <a:pt x="23" y="103"/>
                </a:lnTo>
                <a:lnTo>
                  <a:pt x="23" y="93"/>
                </a:lnTo>
                <a:lnTo>
                  <a:pt x="23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8" name="Freeform 315"/>
          <p:cNvSpPr>
            <a:spLocks noEditPoints="1"/>
          </p:cNvSpPr>
          <p:nvPr/>
        </p:nvSpPr>
        <p:spPr bwMode="auto">
          <a:xfrm>
            <a:off x="5946775" y="1196975"/>
            <a:ext cx="57150" cy="82550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568777065 h 158"/>
              <a:gd name="T24" fmla="*/ 2147483647 w 124"/>
              <a:gd name="T25" fmla="*/ 142491749 h 158"/>
              <a:gd name="T26" fmla="*/ 2147483647 w 124"/>
              <a:gd name="T27" fmla="*/ 142491749 h 158"/>
              <a:gd name="T28" fmla="*/ 2147483647 w 124"/>
              <a:gd name="T29" fmla="*/ 1568777065 h 158"/>
              <a:gd name="T30" fmla="*/ 979029737 w 124"/>
              <a:gd name="T31" fmla="*/ 2147483647 h 158"/>
              <a:gd name="T32" fmla="*/ 97924221 w 124"/>
              <a:gd name="T33" fmla="*/ 2147483647 h 158"/>
              <a:gd name="T34" fmla="*/ 97924221 w 124"/>
              <a:gd name="T35" fmla="*/ 2147483647 h 158"/>
              <a:gd name="T36" fmla="*/ 979029737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4" y="135"/>
                </a:lnTo>
                <a:lnTo>
                  <a:pt x="55" y="133"/>
                </a:lnTo>
                <a:lnTo>
                  <a:pt x="48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6" y="97"/>
                </a:lnTo>
                <a:lnTo>
                  <a:pt x="24" y="87"/>
                </a:lnTo>
                <a:lnTo>
                  <a:pt x="124" y="87"/>
                </a:lnTo>
                <a:lnTo>
                  <a:pt x="124" y="75"/>
                </a:lnTo>
                <a:lnTo>
                  <a:pt x="123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19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5"/>
                </a:lnTo>
                <a:lnTo>
                  <a:pt x="26" y="11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2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10" y="126"/>
                </a:lnTo>
                <a:lnTo>
                  <a:pt x="17" y="137"/>
                </a:lnTo>
                <a:lnTo>
                  <a:pt x="26" y="146"/>
                </a:lnTo>
                <a:lnTo>
                  <a:pt x="36" y="152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4"/>
                </a:lnTo>
                <a:lnTo>
                  <a:pt x="94" y="150"/>
                </a:lnTo>
                <a:lnTo>
                  <a:pt x="103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8"/>
                </a:lnTo>
                <a:lnTo>
                  <a:pt x="122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6" y="55"/>
                </a:lnTo>
                <a:lnTo>
                  <a:pt x="28" y="47"/>
                </a:lnTo>
                <a:lnTo>
                  <a:pt x="32" y="39"/>
                </a:lnTo>
                <a:lnTo>
                  <a:pt x="36" y="33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5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79" name="Freeform 316"/>
          <p:cNvSpPr>
            <a:spLocks noEditPoints="1"/>
          </p:cNvSpPr>
          <p:nvPr/>
        </p:nvSpPr>
        <p:spPr bwMode="auto">
          <a:xfrm>
            <a:off x="6046788" y="1166813"/>
            <a:ext cx="82550" cy="119062"/>
          </a:xfrm>
          <a:custGeom>
            <a:avLst/>
            <a:gdLst>
              <a:gd name="T0" fmla="*/ 2147483647 w 178"/>
              <a:gd name="T1" fmla="*/ 2147483647 h 226"/>
              <a:gd name="T2" fmla="*/ 2147483647 w 178"/>
              <a:gd name="T3" fmla="*/ 2147483647 h 226"/>
              <a:gd name="T4" fmla="*/ 2147483647 w 178"/>
              <a:gd name="T5" fmla="*/ 2147483647 h 226"/>
              <a:gd name="T6" fmla="*/ 2147483647 w 178"/>
              <a:gd name="T7" fmla="*/ 2147483647 h 226"/>
              <a:gd name="T8" fmla="*/ 2147483647 w 178"/>
              <a:gd name="T9" fmla="*/ 2147483647 h 226"/>
              <a:gd name="T10" fmla="*/ 2147483647 w 178"/>
              <a:gd name="T11" fmla="*/ 2147483647 h 226"/>
              <a:gd name="T12" fmla="*/ 2147483647 w 178"/>
              <a:gd name="T13" fmla="*/ 2147483647 h 226"/>
              <a:gd name="T14" fmla="*/ 2147483647 w 178"/>
              <a:gd name="T15" fmla="*/ 2147483647 h 226"/>
              <a:gd name="T16" fmla="*/ 2147483647 w 178"/>
              <a:gd name="T17" fmla="*/ 2147483647 h 226"/>
              <a:gd name="T18" fmla="*/ 2147483647 w 178"/>
              <a:gd name="T19" fmla="*/ 2147483647 h 226"/>
              <a:gd name="T20" fmla="*/ 2147483647 w 178"/>
              <a:gd name="T21" fmla="*/ 2147483647 h 226"/>
              <a:gd name="T22" fmla="*/ 2147483647 w 178"/>
              <a:gd name="T23" fmla="*/ 1023576541 h 226"/>
              <a:gd name="T24" fmla="*/ 2147483647 w 178"/>
              <a:gd name="T25" fmla="*/ 292529539 h 226"/>
              <a:gd name="T26" fmla="*/ 2147483647 w 178"/>
              <a:gd name="T27" fmla="*/ 0 h 226"/>
              <a:gd name="T28" fmla="*/ 2147483647 w 178"/>
              <a:gd name="T29" fmla="*/ 292529539 h 226"/>
              <a:gd name="T30" fmla="*/ 2147483647 w 178"/>
              <a:gd name="T31" fmla="*/ 1023576541 h 226"/>
              <a:gd name="T32" fmla="*/ 2147483647 w 178"/>
              <a:gd name="T33" fmla="*/ 2147483647 h 226"/>
              <a:gd name="T34" fmla="*/ 2147483647 w 178"/>
              <a:gd name="T35" fmla="*/ 2147483647 h 226"/>
              <a:gd name="T36" fmla="*/ 1396495567 w 178"/>
              <a:gd name="T37" fmla="*/ 2147483647 h 226"/>
              <a:gd name="T38" fmla="*/ 698140190 w 178"/>
              <a:gd name="T39" fmla="*/ 2147483647 h 226"/>
              <a:gd name="T40" fmla="*/ 99795994 w 178"/>
              <a:gd name="T41" fmla="*/ 2147483647 h 226"/>
              <a:gd name="T42" fmla="*/ 0 w 178"/>
              <a:gd name="T43" fmla="*/ 2147483647 h 226"/>
              <a:gd name="T44" fmla="*/ 99795994 w 178"/>
              <a:gd name="T45" fmla="*/ 2147483647 h 226"/>
              <a:gd name="T46" fmla="*/ 698140190 w 178"/>
              <a:gd name="T47" fmla="*/ 2147483647 h 226"/>
              <a:gd name="T48" fmla="*/ 1396495567 w 178"/>
              <a:gd name="T49" fmla="*/ 2147483647 h 226"/>
              <a:gd name="T50" fmla="*/ 2147483647 w 178"/>
              <a:gd name="T51" fmla="*/ 2147483647 h 226"/>
              <a:gd name="T52" fmla="*/ 2147483647 w 178"/>
              <a:gd name="T53" fmla="*/ 2147483647 h 226"/>
              <a:gd name="T54" fmla="*/ 2147483647 w 178"/>
              <a:gd name="T55" fmla="*/ 2147483647 h 226"/>
              <a:gd name="T56" fmla="*/ 2147483647 w 178"/>
              <a:gd name="T57" fmla="*/ 2147483647 h 226"/>
              <a:gd name="T58" fmla="*/ 2147483647 w 178"/>
              <a:gd name="T59" fmla="*/ 2147483647 h 226"/>
              <a:gd name="T60" fmla="*/ 2147483647 w 178"/>
              <a:gd name="T61" fmla="*/ 2147483647 h 226"/>
              <a:gd name="T62" fmla="*/ 2147483647 w 178"/>
              <a:gd name="T63" fmla="*/ 2147483647 h 226"/>
              <a:gd name="T64" fmla="*/ 2147483647 w 178"/>
              <a:gd name="T65" fmla="*/ 2147483647 h 226"/>
              <a:gd name="T66" fmla="*/ 2147483647 w 178"/>
              <a:gd name="T67" fmla="*/ 2147483647 h 226"/>
              <a:gd name="T68" fmla="*/ 2147483647 w 178"/>
              <a:gd name="T69" fmla="*/ 2147483647 h 226"/>
              <a:gd name="T70" fmla="*/ 2147483647 w 178"/>
              <a:gd name="T71" fmla="*/ 2147483647 h 226"/>
              <a:gd name="T72" fmla="*/ 2147483647 w 178"/>
              <a:gd name="T73" fmla="*/ 2147483647 h 226"/>
              <a:gd name="T74" fmla="*/ 2147483647 w 178"/>
              <a:gd name="T75" fmla="*/ 2147483647 h 226"/>
              <a:gd name="T76" fmla="*/ 2147483647 w 178"/>
              <a:gd name="T77" fmla="*/ 2147483647 h 226"/>
              <a:gd name="T78" fmla="*/ 2147483647 w 178"/>
              <a:gd name="T79" fmla="*/ 2147483647 h 226"/>
              <a:gd name="T80" fmla="*/ 2147483647 w 178"/>
              <a:gd name="T81" fmla="*/ 2147483647 h 226"/>
              <a:gd name="T82" fmla="*/ 2147483647 w 178"/>
              <a:gd name="T83" fmla="*/ 2147483647 h 226"/>
              <a:gd name="T84" fmla="*/ 2147483647 w 178"/>
              <a:gd name="T85" fmla="*/ 2147483647 h 226"/>
              <a:gd name="T86" fmla="*/ 2147483647 w 178"/>
              <a:gd name="T87" fmla="*/ 2147483647 h 226"/>
              <a:gd name="T88" fmla="*/ 2147483647 w 178"/>
              <a:gd name="T89" fmla="*/ 2147483647 h 226"/>
              <a:gd name="T90" fmla="*/ 2147483647 w 178"/>
              <a:gd name="T91" fmla="*/ 2147483647 h 226"/>
              <a:gd name="T92" fmla="*/ 2147483647 w 178"/>
              <a:gd name="T93" fmla="*/ 2147483647 h 226"/>
              <a:gd name="T94" fmla="*/ 2147483647 w 178"/>
              <a:gd name="T95" fmla="*/ 2147483647 h 226"/>
              <a:gd name="T96" fmla="*/ 2147483647 w 178"/>
              <a:gd name="T97" fmla="*/ 2147483647 h 226"/>
              <a:gd name="T98" fmla="*/ 2147483647 w 178"/>
              <a:gd name="T99" fmla="*/ 2147483647 h 226"/>
              <a:gd name="T100" fmla="*/ 2147483647 w 178"/>
              <a:gd name="T101" fmla="*/ 2147483647 h 226"/>
              <a:gd name="T102" fmla="*/ 2147483647 w 178"/>
              <a:gd name="T103" fmla="*/ 2147483647 h 22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78" h="226">
                <a:moveTo>
                  <a:pt x="137" y="202"/>
                </a:moveTo>
                <a:lnTo>
                  <a:pt x="164" y="226"/>
                </a:lnTo>
                <a:lnTo>
                  <a:pt x="176" y="209"/>
                </a:lnTo>
                <a:lnTo>
                  <a:pt x="154" y="187"/>
                </a:lnTo>
                <a:lnTo>
                  <a:pt x="161" y="179"/>
                </a:lnTo>
                <a:lnTo>
                  <a:pt x="165" y="171"/>
                </a:lnTo>
                <a:lnTo>
                  <a:pt x="169" y="162"/>
                </a:lnTo>
                <a:lnTo>
                  <a:pt x="172" y="151"/>
                </a:lnTo>
                <a:lnTo>
                  <a:pt x="175" y="142"/>
                </a:lnTo>
                <a:lnTo>
                  <a:pt x="177" y="130"/>
                </a:lnTo>
                <a:lnTo>
                  <a:pt x="178" y="120"/>
                </a:lnTo>
                <a:lnTo>
                  <a:pt x="178" y="107"/>
                </a:lnTo>
                <a:lnTo>
                  <a:pt x="178" y="95"/>
                </a:lnTo>
                <a:lnTo>
                  <a:pt x="177" y="84"/>
                </a:lnTo>
                <a:lnTo>
                  <a:pt x="175" y="72"/>
                </a:lnTo>
                <a:lnTo>
                  <a:pt x="172" y="61"/>
                </a:lnTo>
                <a:lnTo>
                  <a:pt x="169" y="52"/>
                </a:lnTo>
                <a:lnTo>
                  <a:pt x="165" y="44"/>
                </a:lnTo>
                <a:lnTo>
                  <a:pt x="161" y="36"/>
                </a:lnTo>
                <a:lnTo>
                  <a:pt x="154" y="28"/>
                </a:lnTo>
                <a:lnTo>
                  <a:pt x="149" y="22"/>
                </a:lnTo>
                <a:lnTo>
                  <a:pt x="142" y="16"/>
                </a:lnTo>
                <a:lnTo>
                  <a:pt x="134" y="11"/>
                </a:lnTo>
                <a:lnTo>
                  <a:pt x="127" y="7"/>
                </a:lnTo>
                <a:lnTo>
                  <a:pt x="118" y="4"/>
                </a:lnTo>
                <a:lnTo>
                  <a:pt x="109" y="2"/>
                </a:lnTo>
                <a:lnTo>
                  <a:pt x="99" y="0"/>
                </a:lnTo>
                <a:lnTo>
                  <a:pt x="90" y="0"/>
                </a:lnTo>
                <a:lnTo>
                  <a:pt x="79" y="0"/>
                </a:lnTo>
                <a:lnTo>
                  <a:pt x="70" y="2"/>
                </a:lnTo>
                <a:lnTo>
                  <a:pt x="60" y="4"/>
                </a:lnTo>
                <a:lnTo>
                  <a:pt x="52" y="7"/>
                </a:lnTo>
                <a:lnTo>
                  <a:pt x="45" y="11"/>
                </a:lnTo>
                <a:lnTo>
                  <a:pt x="37" y="16"/>
                </a:lnTo>
                <a:lnTo>
                  <a:pt x="30" y="22"/>
                </a:lnTo>
                <a:lnTo>
                  <a:pt x="24" y="28"/>
                </a:lnTo>
                <a:lnTo>
                  <a:pt x="19" y="36"/>
                </a:lnTo>
                <a:lnTo>
                  <a:pt x="14" y="44"/>
                </a:lnTo>
                <a:lnTo>
                  <a:pt x="10" y="52"/>
                </a:lnTo>
                <a:lnTo>
                  <a:pt x="7" y="61"/>
                </a:lnTo>
                <a:lnTo>
                  <a:pt x="3" y="72"/>
                </a:lnTo>
                <a:lnTo>
                  <a:pt x="1" y="84"/>
                </a:lnTo>
                <a:lnTo>
                  <a:pt x="0" y="95"/>
                </a:lnTo>
                <a:lnTo>
                  <a:pt x="0" y="108"/>
                </a:lnTo>
                <a:lnTo>
                  <a:pt x="0" y="120"/>
                </a:lnTo>
                <a:lnTo>
                  <a:pt x="1" y="131"/>
                </a:lnTo>
                <a:lnTo>
                  <a:pt x="3" y="143"/>
                </a:lnTo>
                <a:lnTo>
                  <a:pt x="7" y="153"/>
                </a:lnTo>
                <a:lnTo>
                  <a:pt x="10" y="163"/>
                </a:lnTo>
                <a:lnTo>
                  <a:pt x="14" y="172"/>
                </a:lnTo>
                <a:lnTo>
                  <a:pt x="19" y="179"/>
                </a:lnTo>
                <a:lnTo>
                  <a:pt x="24" y="187"/>
                </a:lnTo>
                <a:lnTo>
                  <a:pt x="30" y="193"/>
                </a:lnTo>
                <a:lnTo>
                  <a:pt x="37" y="199"/>
                </a:lnTo>
                <a:lnTo>
                  <a:pt x="45" y="203"/>
                </a:lnTo>
                <a:lnTo>
                  <a:pt x="52" y="208"/>
                </a:lnTo>
                <a:lnTo>
                  <a:pt x="60" y="210"/>
                </a:lnTo>
                <a:lnTo>
                  <a:pt x="70" y="213"/>
                </a:lnTo>
                <a:lnTo>
                  <a:pt x="79" y="215"/>
                </a:lnTo>
                <a:lnTo>
                  <a:pt x="90" y="215"/>
                </a:lnTo>
                <a:lnTo>
                  <a:pt x="103" y="214"/>
                </a:lnTo>
                <a:lnTo>
                  <a:pt x="115" y="212"/>
                </a:lnTo>
                <a:lnTo>
                  <a:pt x="127" y="208"/>
                </a:lnTo>
                <a:lnTo>
                  <a:pt x="137" y="202"/>
                </a:lnTo>
                <a:close/>
                <a:moveTo>
                  <a:pt x="117" y="184"/>
                </a:moveTo>
                <a:lnTo>
                  <a:pt x="111" y="187"/>
                </a:lnTo>
                <a:lnTo>
                  <a:pt x="104" y="189"/>
                </a:lnTo>
                <a:lnTo>
                  <a:pt x="97" y="191"/>
                </a:lnTo>
                <a:lnTo>
                  <a:pt x="90" y="191"/>
                </a:lnTo>
                <a:lnTo>
                  <a:pt x="76" y="189"/>
                </a:lnTo>
                <a:lnTo>
                  <a:pt x="64" y="185"/>
                </a:lnTo>
                <a:lnTo>
                  <a:pt x="53" y="178"/>
                </a:lnTo>
                <a:lnTo>
                  <a:pt x="43" y="169"/>
                </a:lnTo>
                <a:lnTo>
                  <a:pt x="36" y="157"/>
                </a:lnTo>
                <a:lnTo>
                  <a:pt x="31" y="143"/>
                </a:lnTo>
                <a:lnTo>
                  <a:pt x="28" y="127"/>
                </a:lnTo>
                <a:lnTo>
                  <a:pt x="27" y="108"/>
                </a:lnTo>
                <a:lnTo>
                  <a:pt x="28" y="88"/>
                </a:lnTo>
                <a:lnTo>
                  <a:pt x="31" y="72"/>
                </a:lnTo>
                <a:lnTo>
                  <a:pt x="36" y="58"/>
                </a:lnTo>
                <a:lnTo>
                  <a:pt x="43" y="46"/>
                </a:lnTo>
                <a:lnTo>
                  <a:pt x="53" y="37"/>
                </a:lnTo>
                <a:lnTo>
                  <a:pt x="64" y="30"/>
                </a:lnTo>
                <a:lnTo>
                  <a:pt x="76" y="25"/>
                </a:lnTo>
                <a:lnTo>
                  <a:pt x="90" y="24"/>
                </a:lnTo>
                <a:lnTo>
                  <a:pt x="104" y="25"/>
                </a:lnTo>
                <a:lnTo>
                  <a:pt x="115" y="30"/>
                </a:lnTo>
                <a:lnTo>
                  <a:pt x="127" y="37"/>
                </a:lnTo>
                <a:lnTo>
                  <a:pt x="135" y="46"/>
                </a:lnTo>
                <a:lnTo>
                  <a:pt x="143" y="58"/>
                </a:lnTo>
                <a:lnTo>
                  <a:pt x="148" y="72"/>
                </a:lnTo>
                <a:lnTo>
                  <a:pt x="151" y="88"/>
                </a:lnTo>
                <a:lnTo>
                  <a:pt x="152" y="108"/>
                </a:lnTo>
                <a:lnTo>
                  <a:pt x="152" y="117"/>
                </a:lnTo>
                <a:lnTo>
                  <a:pt x="151" y="127"/>
                </a:lnTo>
                <a:lnTo>
                  <a:pt x="149" y="136"/>
                </a:lnTo>
                <a:lnTo>
                  <a:pt x="148" y="144"/>
                </a:lnTo>
                <a:lnTo>
                  <a:pt x="145" y="152"/>
                </a:lnTo>
                <a:lnTo>
                  <a:pt x="142" y="159"/>
                </a:lnTo>
                <a:lnTo>
                  <a:pt x="138" y="165"/>
                </a:lnTo>
                <a:lnTo>
                  <a:pt x="134" y="171"/>
                </a:lnTo>
                <a:lnTo>
                  <a:pt x="109" y="149"/>
                </a:lnTo>
                <a:lnTo>
                  <a:pt x="96" y="165"/>
                </a:lnTo>
                <a:lnTo>
                  <a:pt x="117" y="18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0" name="Rectangle 317"/>
          <p:cNvSpPr>
            <a:spLocks noChangeArrowheads="1"/>
          </p:cNvSpPr>
          <p:nvPr/>
        </p:nvSpPr>
        <p:spPr bwMode="auto">
          <a:xfrm>
            <a:off x="6145213" y="1262063"/>
            <a:ext cx="11112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81" name="Freeform 318"/>
          <p:cNvSpPr>
            <a:spLocks/>
          </p:cNvSpPr>
          <p:nvPr/>
        </p:nvSpPr>
        <p:spPr bwMode="auto">
          <a:xfrm>
            <a:off x="4851400" y="1365250"/>
            <a:ext cx="58738" cy="106363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374105735 h 199"/>
              <a:gd name="T26" fmla="*/ 2147483647 w 124"/>
              <a:gd name="T27" fmla="*/ 152551266 h 199"/>
              <a:gd name="T28" fmla="*/ 2147483647 w 124"/>
              <a:gd name="T29" fmla="*/ 152551266 h 199"/>
              <a:gd name="T30" fmla="*/ 2147483647 w 124"/>
              <a:gd name="T31" fmla="*/ 1526942418 h 199"/>
              <a:gd name="T32" fmla="*/ 1488125335 w 124"/>
              <a:gd name="T33" fmla="*/ 2147483647 h 199"/>
              <a:gd name="T34" fmla="*/ 531344895 w 124"/>
              <a:gd name="T35" fmla="*/ 2147483647 h 199"/>
              <a:gd name="T36" fmla="*/ 4252105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850421554 w 124"/>
              <a:gd name="T69" fmla="*/ 2147483647 h 199"/>
              <a:gd name="T70" fmla="*/ 106358886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5"/>
                </a:lnTo>
                <a:lnTo>
                  <a:pt x="26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7" y="145"/>
                </a:lnTo>
                <a:lnTo>
                  <a:pt x="54" y="140"/>
                </a:lnTo>
                <a:lnTo>
                  <a:pt x="61" y="135"/>
                </a:lnTo>
                <a:lnTo>
                  <a:pt x="70" y="130"/>
                </a:lnTo>
                <a:lnTo>
                  <a:pt x="85" y="122"/>
                </a:lnTo>
                <a:lnTo>
                  <a:pt x="95" y="115"/>
                </a:lnTo>
                <a:lnTo>
                  <a:pt x="102" y="109"/>
                </a:lnTo>
                <a:lnTo>
                  <a:pt x="110" y="102"/>
                </a:lnTo>
                <a:lnTo>
                  <a:pt x="115" y="95"/>
                </a:lnTo>
                <a:lnTo>
                  <a:pt x="119" y="87"/>
                </a:lnTo>
                <a:lnTo>
                  <a:pt x="122" y="78"/>
                </a:lnTo>
                <a:lnTo>
                  <a:pt x="123" y="69"/>
                </a:lnTo>
                <a:lnTo>
                  <a:pt x="124" y="59"/>
                </a:lnTo>
                <a:lnTo>
                  <a:pt x="123" y="46"/>
                </a:lnTo>
                <a:lnTo>
                  <a:pt x="120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4"/>
                </a:lnTo>
                <a:lnTo>
                  <a:pt x="78" y="1"/>
                </a:lnTo>
                <a:lnTo>
                  <a:pt x="64" y="0"/>
                </a:lnTo>
                <a:lnTo>
                  <a:pt x="52" y="1"/>
                </a:lnTo>
                <a:lnTo>
                  <a:pt x="40" y="4"/>
                </a:lnTo>
                <a:lnTo>
                  <a:pt x="30" y="10"/>
                </a:lnTo>
                <a:lnTo>
                  <a:pt x="21" y="18"/>
                </a:lnTo>
                <a:lnTo>
                  <a:pt x="14" y="28"/>
                </a:lnTo>
                <a:lnTo>
                  <a:pt x="8" y="39"/>
                </a:lnTo>
                <a:lnTo>
                  <a:pt x="5" y="53"/>
                </a:lnTo>
                <a:lnTo>
                  <a:pt x="4" y="69"/>
                </a:lnTo>
                <a:lnTo>
                  <a:pt x="4" y="72"/>
                </a:lnTo>
                <a:lnTo>
                  <a:pt x="28" y="72"/>
                </a:lnTo>
                <a:lnTo>
                  <a:pt x="28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3" y="31"/>
                </a:lnTo>
                <a:lnTo>
                  <a:pt x="50" y="28"/>
                </a:lnTo>
                <a:lnTo>
                  <a:pt x="56" y="25"/>
                </a:lnTo>
                <a:lnTo>
                  <a:pt x="63" y="24"/>
                </a:lnTo>
                <a:lnTo>
                  <a:pt x="72" y="25"/>
                </a:lnTo>
                <a:lnTo>
                  <a:pt x="78" y="27"/>
                </a:lnTo>
                <a:lnTo>
                  <a:pt x="84" y="30"/>
                </a:lnTo>
                <a:lnTo>
                  <a:pt x="90" y="34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3"/>
                </a:lnTo>
                <a:lnTo>
                  <a:pt x="89" y="88"/>
                </a:lnTo>
                <a:lnTo>
                  <a:pt x="84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0"/>
                </a:lnTo>
                <a:lnTo>
                  <a:pt x="44" y="119"/>
                </a:lnTo>
                <a:lnTo>
                  <a:pt x="33" y="128"/>
                </a:lnTo>
                <a:lnTo>
                  <a:pt x="22" y="137"/>
                </a:lnTo>
                <a:lnTo>
                  <a:pt x="15" y="148"/>
                </a:lnTo>
                <a:lnTo>
                  <a:pt x="8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2" name="Freeform 319"/>
          <p:cNvSpPr>
            <a:spLocks noEditPoints="1"/>
          </p:cNvSpPr>
          <p:nvPr/>
        </p:nvSpPr>
        <p:spPr bwMode="auto">
          <a:xfrm>
            <a:off x="4919663" y="1365250"/>
            <a:ext cx="60325" cy="107950"/>
          </a:xfrm>
          <a:custGeom>
            <a:avLst/>
            <a:gdLst>
              <a:gd name="T0" fmla="*/ 2147483647 w 128"/>
              <a:gd name="T1" fmla="*/ 2147483647 h 204"/>
              <a:gd name="T2" fmla="*/ 2147483647 w 128"/>
              <a:gd name="T3" fmla="*/ 2147483647 h 204"/>
              <a:gd name="T4" fmla="*/ 2147483647 w 128"/>
              <a:gd name="T5" fmla="*/ 1185313754 h 204"/>
              <a:gd name="T6" fmla="*/ 2147483647 w 128"/>
              <a:gd name="T7" fmla="*/ 148129096 h 204"/>
              <a:gd name="T8" fmla="*/ 2147483647 w 128"/>
              <a:gd name="T9" fmla="*/ 0 h 204"/>
              <a:gd name="T10" fmla="*/ 2147483647 w 128"/>
              <a:gd name="T11" fmla="*/ 592796842 h 204"/>
              <a:gd name="T12" fmla="*/ 2147483647 w 128"/>
              <a:gd name="T13" fmla="*/ 1629980971 h 204"/>
              <a:gd name="T14" fmla="*/ 2147483647 w 128"/>
              <a:gd name="T15" fmla="*/ 2147483647 h 204"/>
              <a:gd name="T16" fmla="*/ 1465503974 w 128"/>
              <a:gd name="T17" fmla="*/ 2147483647 h 204"/>
              <a:gd name="T18" fmla="*/ 837367555 w 128"/>
              <a:gd name="T19" fmla="*/ 2147483647 h 204"/>
              <a:gd name="T20" fmla="*/ 418683777 w 128"/>
              <a:gd name="T21" fmla="*/ 2147483647 h 204"/>
              <a:gd name="T22" fmla="*/ 0 w 128"/>
              <a:gd name="T23" fmla="*/ 2147483647 h 204"/>
              <a:gd name="T24" fmla="*/ 0 w 128"/>
              <a:gd name="T25" fmla="*/ 2147483647 h 204"/>
              <a:gd name="T26" fmla="*/ 314068445 w 128"/>
              <a:gd name="T27" fmla="*/ 2147483647 h 204"/>
              <a:gd name="T28" fmla="*/ 732752222 w 128"/>
              <a:gd name="T29" fmla="*/ 2147483647 h 204"/>
              <a:gd name="T30" fmla="*/ 1360888641 w 128"/>
              <a:gd name="T31" fmla="*/ 2147483647 h 204"/>
              <a:gd name="T32" fmla="*/ 2147483647 w 128"/>
              <a:gd name="T33" fmla="*/ 2147483647 h 204"/>
              <a:gd name="T34" fmla="*/ 2147483647 w 128"/>
              <a:gd name="T35" fmla="*/ 2147483647 h 204"/>
              <a:gd name="T36" fmla="*/ 2147483647 w 128"/>
              <a:gd name="T37" fmla="*/ 2147483647 h 204"/>
              <a:gd name="T38" fmla="*/ 2147483647 w 128"/>
              <a:gd name="T39" fmla="*/ 2147483647 h 204"/>
              <a:gd name="T40" fmla="*/ 2147483647 w 128"/>
              <a:gd name="T41" fmla="*/ 2147483647 h 204"/>
              <a:gd name="T42" fmla="*/ 2147483647 w 128"/>
              <a:gd name="T43" fmla="*/ 2147483647 h 204"/>
              <a:gd name="T44" fmla="*/ 2147483647 w 128"/>
              <a:gd name="T45" fmla="*/ 2147483647 h 204"/>
              <a:gd name="T46" fmla="*/ 2147483647 w 128"/>
              <a:gd name="T47" fmla="*/ 2147483647 h 204"/>
              <a:gd name="T48" fmla="*/ 2147483647 w 128"/>
              <a:gd name="T49" fmla="*/ 2147483647 h 204"/>
              <a:gd name="T50" fmla="*/ 2147483647 w 128"/>
              <a:gd name="T51" fmla="*/ 2147483647 h 204"/>
              <a:gd name="T52" fmla="*/ 2147483647 w 128"/>
              <a:gd name="T53" fmla="*/ 2147483647 h 204"/>
              <a:gd name="T54" fmla="*/ 2147483647 w 128"/>
              <a:gd name="T55" fmla="*/ 2147483647 h 204"/>
              <a:gd name="T56" fmla="*/ 2147483647 w 128"/>
              <a:gd name="T57" fmla="*/ 2147483647 h 204"/>
              <a:gd name="T58" fmla="*/ 2147483647 w 128"/>
              <a:gd name="T59" fmla="*/ 2147483647 h 204"/>
              <a:gd name="T60" fmla="*/ 2147483647 w 128"/>
              <a:gd name="T61" fmla="*/ 2147483647 h 204"/>
              <a:gd name="T62" fmla="*/ 2147483647 w 128"/>
              <a:gd name="T63" fmla="*/ 2147483647 h 204"/>
              <a:gd name="T64" fmla="*/ 2147483647 w 128"/>
              <a:gd name="T65" fmla="*/ 2147483647 h 204"/>
              <a:gd name="T66" fmla="*/ 2147483647 w 128"/>
              <a:gd name="T67" fmla="*/ 2147483647 h 204"/>
              <a:gd name="T68" fmla="*/ 2147483647 w 128"/>
              <a:gd name="T69" fmla="*/ 2147483647 h 204"/>
              <a:gd name="T70" fmla="*/ 2147483647 w 128"/>
              <a:gd name="T71" fmla="*/ 2147483647 h 204"/>
              <a:gd name="T72" fmla="*/ 2147483647 w 128"/>
              <a:gd name="T73" fmla="*/ 2147483647 h 204"/>
              <a:gd name="T74" fmla="*/ 2147483647 w 128"/>
              <a:gd name="T75" fmla="*/ 2147483647 h 204"/>
              <a:gd name="T76" fmla="*/ 2147483647 w 128"/>
              <a:gd name="T77" fmla="*/ 2147483647 h 204"/>
              <a:gd name="T78" fmla="*/ 2147483647 w 128"/>
              <a:gd name="T79" fmla="*/ 2147483647 h 204"/>
              <a:gd name="T80" fmla="*/ 2147483647 w 128"/>
              <a:gd name="T81" fmla="*/ 2147483647 h 204"/>
              <a:gd name="T82" fmla="*/ 2147483647 w 128"/>
              <a:gd name="T83" fmla="*/ 2147483647 h 204"/>
              <a:gd name="T84" fmla="*/ 2147483647 w 128"/>
              <a:gd name="T85" fmla="*/ 2147483647 h 204"/>
              <a:gd name="T86" fmla="*/ 2147483647 w 128"/>
              <a:gd name="T87" fmla="*/ 2147483647 h 204"/>
              <a:gd name="T88" fmla="*/ 2147483647 w 128"/>
              <a:gd name="T89" fmla="*/ 2147483647 h 204"/>
              <a:gd name="T90" fmla="*/ 2147483647 w 128"/>
              <a:gd name="T91" fmla="*/ 2147483647 h 204"/>
              <a:gd name="T92" fmla="*/ 2147483647 w 128"/>
              <a:gd name="T93" fmla="*/ 2147483647 h 204"/>
              <a:gd name="T94" fmla="*/ 2147483647 w 128"/>
              <a:gd name="T95" fmla="*/ 2147483647 h 204"/>
              <a:gd name="T96" fmla="*/ 2147483647 w 128"/>
              <a:gd name="T97" fmla="*/ 2147483647 h 204"/>
              <a:gd name="T98" fmla="*/ 2147483647 w 128"/>
              <a:gd name="T99" fmla="*/ 2147483647 h 204"/>
              <a:gd name="T100" fmla="*/ 2147483647 w 128"/>
              <a:gd name="T101" fmla="*/ 2147483647 h 204"/>
              <a:gd name="T102" fmla="*/ 2147483647 w 128"/>
              <a:gd name="T103" fmla="*/ 2147483647 h 204"/>
              <a:gd name="T104" fmla="*/ 2147483647 w 128"/>
              <a:gd name="T105" fmla="*/ 2147483647 h 204"/>
              <a:gd name="T106" fmla="*/ 2147483647 w 128"/>
              <a:gd name="T107" fmla="*/ 2147483647 h 204"/>
              <a:gd name="T108" fmla="*/ 2147483647 w 128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4">
                <a:moveTo>
                  <a:pt x="127" y="52"/>
                </a:moveTo>
                <a:lnTo>
                  <a:pt x="125" y="41"/>
                </a:lnTo>
                <a:lnTo>
                  <a:pt x="122" y="30"/>
                </a:lnTo>
                <a:lnTo>
                  <a:pt x="116" y="21"/>
                </a:lnTo>
                <a:lnTo>
                  <a:pt x="110" y="14"/>
                </a:lnTo>
                <a:lnTo>
                  <a:pt x="102" y="8"/>
                </a:lnTo>
                <a:lnTo>
                  <a:pt x="92" y="3"/>
                </a:lnTo>
                <a:lnTo>
                  <a:pt x="82" y="1"/>
                </a:lnTo>
                <a:lnTo>
                  <a:pt x="69" y="0"/>
                </a:lnTo>
                <a:lnTo>
                  <a:pt x="62" y="0"/>
                </a:lnTo>
                <a:lnTo>
                  <a:pt x="54" y="2"/>
                </a:lnTo>
                <a:lnTo>
                  <a:pt x="47" y="4"/>
                </a:lnTo>
                <a:lnTo>
                  <a:pt x="40" y="7"/>
                </a:lnTo>
                <a:lnTo>
                  <a:pt x="34" y="11"/>
                </a:lnTo>
                <a:lnTo>
                  <a:pt x="29" y="16"/>
                </a:lnTo>
                <a:lnTo>
                  <a:pt x="24" y="22"/>
                </a:lnTo>
                <a:lnTo>
                  <a:pt x="18" y="28"/>
                </a:lnTo>
                <a:lnTo>
                  <a:pt x="14" y="36"/>
                </a:lnTo>
                <a:lnTo>
                  <a:pt x="11" y="44"/>
                </a:lnTo>
                <a:lnTo>
                  <a:pt x="8" y="53"/>
                </a:lnTo>
                <a:lnTo>
                  <a:pt x="5" y="63"/>
                </a:lnTo>
                <a:lnTo>
                  <a:pt x="4" y="73"/>
                </a:lnTo>
                <a:lnTo>
                  <a:pt x="1" y="85"/>
                </a:lnTo>
                <a:lnTo>
                  <a:pt x="0" y="98"/>
                </a:lnTo>
                <a:lnTo>
                  <a:pt x="0" y="110"/>
                </a:lnTo>
                <a:lnTo>
                  <a:pt x="0" y="122"/>
                </a:lnTo>
                <a:lnTo>
                  <a:pt x="1" y="133"/>
                </a:lnTo>
                <a:lnTo>
                  <a:pt x="3" y="142"/>
                </a:lnTo>
                <a:lnTo>
                  <a:pt x="5" y="151"/>
                </a:lnTo>
                <a:lnTo>
                  <a:pt x="7" y="159"/>
                </a:lnTo>
                <a:lnTo>
                  <a:pt x="10" y="166"/>
                </a:lnTo>
                <a:lnTo>
                  <a:pt x="13" y="173"/>
                </a:lnTo>
                <a:lnTo>
                  <a:pt x="17" y="180"/>
                </a:lnTo>
                <a:lnTo>
                  <a:pt x="22" y="185"/>
                </a:lnTo>
                <a:lnTo>
                  <a:pt x="27" y="190"/>
                </a:lnTo>
                <a:lnTo>
                  <a:pt x="32" y="194"/>
                </a:lnTo>
                <a:lnTo>
                  <a:pt x="38" y="198"/>
                </a:lnTo>
                <a:lnTo>
                  <a:pt x="45" y="200"/>
                </a:lnTo>
                <a:lnTo>
                  <a:pt x="51" y="202"/>
                </a:lnTo>
                <a:lnTo>
                  <a:pt x="58" y="204"/>
                </a:lnTo>
                <a:lnTo>
                  <a:pt x="66" y="204"/>
                </a:lnTo>
                <a:lnTo>
                  <a:pt x="80" y="202"/>
                </a:lnTo>
                <a:lnTo>
                  <a:pt x="91" y="199"/>
                </a:lnTo>
                <a:lnTo>
                  <a:pt x="102" y="193"/>
                </a:lnTo>
                <a:lnTo>
                  <a:pt x="111" y="185"/>
                </a:lnTo>
                <a:lnTo>
                  <a:pt x="119" y="176"/>
                </a:lnTo>
                <a:lnTo>
                  <a:pt x="124" y="164"/>
                </a:lnTo>
                <a:lnTo>
                  <a:pt x="127" y="150"/>
                </a:lnTo>
                <a:lnTo>
                  <a:pt x="128" y="136"/>
                </a:lnTo>
                <a:lnTo>
                  <a:pt x="127" y="122"/>
                </a:lnTo>
                <a:lnTo>
                  <a:pt x="124" y="109"/>
                </a:lnTo>
                <a:lnTo>
                  <a:pt x="119" y="98"/>
                </a:lnTo>
                <a:lnTo>
                  <a:pt x="112" y="88"/>
                </a:lnTo>
                <a:lnTo>
                  <a:pt x="104" y="80"/>
                </a:lnTo>
                <a:lnTo>
                  <a:pt x="93" y="74"/>
                </a:lnTo>
                <a:lnTo>
                  <a:pt x="83" y="71"/>
                </a:lnTo>
                <a:lnTo>
                  <a:pt x="70" y="70"/>
                </a:lnTo>
                <a:lnTo>
                  <a:pt x="57" y="71"/>
                </a:lnTo>
                <a:lnTo>
                  <a:pt x="46" y="76"/>
                </a:lnTo>
                <a:lnTo>
                  <a:pt x="35" y="83"/>
                </a:lnTo>
                <a:lnTo>
                  <a:pt x="27" y="92"/>
                </a:lnTo>
                <a:lnTo>
                  <a:pt x="28" y="76"/>
                </a:lnTo>
                <a:lnTo>
                  <a:pt x="31" y="62"/>
                </a:lnTo>
                <a:lnTo>
                  <a:pt x="34" y="50"/>
                </a:lnTo>
                <a:lnTo>
                  <a:pt x="39" y="41"/>
                </a:lnTo>
                <a:lnTo>
                  <a:pt x="45" y="32"/>
                </a:lnTo>
                <a:lnTo>
                  <a:pt x="52" y="28"/>
                </a:lnTo>
                <a:lnTo>
                  <a:pt x="61" y="24"/>
                </a:lnTo>
                <a:lnTo>
                  <a:pt x="70" y="23"/>
                </a:lnTo>
                <a:lnTo>
                  <a:pt x="76" y="23"/>
                </a:lnTo>
                <a:lnTo>
                  <a:pt x="83" y="25"/>
                </a:lnTo>
                <a:lnTo>
                  <a:pt x="88" y="28"/>
                </a:lnTo>
                <a:lnTo>
                  <a:pt x="93" y="30"/>
                </a:lnTo>
                <a:lnTo>
                  <a:pt x="96" y="35"/>
                </a:lnTo>
                <a:lnTo>
                  <a:pt x="100" y="39"/>
                </a:lnTo>
                <a:lnTo>
                  <a:pt x="102" y="46"/>
                </a:lnTo>
                <a:lnTo>
                  <a:pt x="103" y="52"/>
                </a:lnTo>
                <a:lnTo>
                  <a:pt x="127" y="52"/>
                </a:lnTo>
                <a:close/>
                <a:moveTo>
                  <a:pt x="103" y="136"/>
                </a:moveTo>
                <a:lnTo>
                  <a:pt x="102" y="145"/>
                </a:lnTo>
                <a:lnTo>
                  <a:pt x="101" y="155"/>
                </a:lnTo>
                <a:lnTo>
                  <a:pt x="97" y="162"/>
                </a:lnTo>
                <a:lnTo>
                  <a:pt x="92" y="169"/>
                </a:lnTo>
                <a:lnTo>
                  <a:pt x="87" y="173"/>
                </a:lnTo>
                <a:lnTo>
                  <a:pt x="82" y="177"/>
                </a:lnTo>
                <a:lnTo>
                  <a:pt x="74" y="179"/>
                </a:lnTo>
                <a:lnTo>
                  <a:pt x="66" y="180"/>
                </a:lnTo>
                <a:lnTo>
                  <a:pt x="58" y="179"/>
                </a:lnTo>
                <a:lnTo>
                  <a:pt x="51" y="177"/>
                </a:lnTo>
                <a:lnTo>
                  <a:pt x="45" y="173"/>
                </a:lnTo>
                <a:lnTo>
                  <a:pt x="39" y="169"/>
                </a:lnTo>
                <a:lnTo>
                  <a:pt x="35" y="162"/>
                </a:lnTo>
                <a:lnTo>
                  <a:pt x="32" y="155"/>
                </a:lnTo>
                <a:lnTo>
                  <a:pt x="30" y="147"/>
                </a:lnTo>
                <a:lnTo>
                  <a:pt x="29" y="136"/>
                </a:lnTo>
                <a:lnTo>
                  <a:pt x="30" y="127"/>
                </a:lnTo>
                <a:lnTo>
                  <a:pt x="31" y="119"/>
                </a:lnTo>
                <a:lnTo>
                  <a:pt x="35" y="110"/>
                </a:lnTo>
                <a:lnTo>
                  <a:pt x="39" y="105"/>
                </a:lnTo>
                <a:lnTo>
                  <a:pt x="45" y="100"/>
                </a:lnTo>
                <a:lnTo>
                  <a:pt x="51" y="96"/>
                </a:lnTo>
                <a:lnTo>
                  <a:pt x="58" y="94"/>
                </a:lnTo>
                <a:lnTo>
                  <a:pt x="67" y="93"/>
                </a:lnTo>
                <a:lnTo>
                  <a:pt x="74" y="94"/>
                </a:lnTo>
                <a:lnTo>
                  <a:pt x="82" y="96"/>
                </a:lnTo>
                <a:lnTo>
                  <a:pt x="88" y="100"/>
                </a:lnTo>
                <a:lnTo>
                  <a:pt x="93" y="105"/>
                </a:lnTo>
                <a:lnTo>
                  <a:pt x="97" y="110"/>
                </a:lnTo>
                <a:lnTo>
                  <a:pt x="101" y="119"/>
                </a:lnTo>
                <a:lnTo>
                  <a:pt x="102" y="127"/>
                </a:lnTo>
                <a:lnTo>
                  <a:pt x="103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3" name="Freeform 320"/>
          <p:cNvSpPr>
            <a:spLocks noEditPoints="1"/>
          </p:cNvSpPr>
          <p:nvPr/>
        </p:nvSpPr>
        <p:spPr bwMode="auto">
          <a:xfrm>
            <a:off x="5537200" y="1362075"/>
            <a:ext cx="69850" cy="109538"/>
          </a:xfrm>
          <a:custGeom>
            <a:avLst/>
            <a:gdLst>
              <a:gd name="T0" fmla="*/ 0 w 145"/>
              <a:gd name="T1" fmla="*/ 2147483647 h 207"/>
              <a:gd name="T2" fmla="*/ 2147483647 w 145"/>
              <a:gd name="T3" fmla="*/ 2147483647 h 207"/>
              <a:gd name="T4" fmla="*/ 2147483647 w 145"/>
              <a:gd name="T5" fmla="*/ 2147483647 h 207"/>
              <a:gd name="T6" fmla="*/ 2147483647 w 145"/>
              <a:gd name="T7" fmla="*/ 2147483647 h 207"/>
              <a:gd name="T8" fmla="*/ 2147483647 w 145"/>
              <a:gd name="T9" fmla="*/ 2147483647 h 207"/>
              <a:gd name="T10" fmla="*/ 2147483647 w 145"/>
              <a:gd name="T11" fmla="*/ 2147483647 h 207"/>
              <a:gd name="T12" fmla="*/ 2147483647 w 145"/>
              <a:gd name="T13" fmla="*/ 2147483647 h 207"/>
              <a:gd name="T14" fmla="*/ 2147483647 w 145"/>
              <a:gd name="T15" fmla="*/ 2147483647 h 207"/>
              <a:gd name="T16" fmla="*/ 2147483647 w 145"/>
              <a:gd name="T17" fmla="*/ 2147483647 h 207"/>
              <a:gd name="T18" fmla="*/ 2147483647 w 145"/>
              <a:gd name="T19" fmla="*/ 2147483647 h 207"/>
              <a:gd name="T20" fmla="*/ 2147483647 w 145"/>
              <a:gd name="T21" fmla="*/ 2147483647 h 207"/>
              <a:gd name="T22" fmla="*/ 2147483647 w 145"/>
              <a:gd name="T23" fmla="*/ 2147483647 h 207"/>
              <a:gd name="T24" fmla="*/ 2147483647 w 145"/>
              <a:gd name="T25" fmla="*/ 2147483647 h 207"/>
              <a:gd name="T26" fmla="*/ 2147483647 w 145"/>
              <a:gd name="T27" fmla="*/ 2147483647 h 207"/>
              <a:gd name="T28" fmla="*/ 2147483647 w 145"/>
              <a:gd name="T29" fmla="*/ 2147483647 h 207"/>
              <a:gd name="T30" fmla="*/ 2147483647 w 145"/>
              <a:gd name="T31" fmla="*/ 2147483647 h 207"/>
              <a:gd name="T32" fmla="*/ 2147483647 w 145"/>
              <a:gd name="T33" fmla="*/ 2147483647 h 207"/>
              <a:gd name="T34" fmla="*/ 2147483647 w 145"/>
              <a:gd name="T35" fmla="*/ 2147483647 h 207"/>
              <a:gd name="T36" fmla="*/ 2147483647 w 145"/>
              <a:gd name="T37" fmla="*/ 2147483647 h 207"/>
              <a:gd name="T38" fmla="*/ 2147483647 w 145"/>
              <a:gd name="T39" fmla="*/ 2147483647 h 207"/>
              <a:gd name="T40" fmla="*/ 2147483647 w 145"/>
              <a:gd name="T41" fmla="*/ 2147483647 h 207"/>
              <a:gd name="T42" fmla="*/ 2147483647 w 145"/>
              <a:gd name="T43" fmla="*/ 2147483647 h 207"/>
              <a:gd name="T44" fmla="*/ 2147483647 w 145"/>
              <a:gd name="T45" fmla="*/ 2147483647 h 207"/>
              <a:gd name="T46" fmla="*/ 2147483647 w 145"/>
              <a:gd name="T47" fmla="*/ 1629995819 h 207"/>
              <a:gd name="T48" fmla="*/ 2147483647 w 145"/>
              <a:gd name="T49" fmla="*/ 444671892 h 207"/>
              <a:gd name="T50" fmla="*/ 2147483647 w 145"/>
              <a:gd name="T51" fmla="*/ 0 h 207"/>
              <a:gd name="T52" fmla="*/ 0 w 145"/>
              <a:gd name="T53" fmla="*/ 0 h 207"/>
              <a:gd name="T54" fmla="*/ 2147483647 w 145"/>
              <a:gd name="T55" fmla="*/ 2147483647 h 207"/>
              <a:gd name="T56" fmla="*/ 2147483647 w 145"/>
              <a:gd name="T57" fmla="*/ 2147483647 h 207"/>
              <a:gd name="T58" fmla="*/ 2147483647 w 145"/>
              <a:gd name="T59" fmla="*/ 2147483647 h 207"/>
              <a:gd name="T60" fmla="*/ 2147483647 w 145"/>
              <a:gd name="T61" fmla="*/ 2147483647 h 207"/>
              <a:gd name="T62" fmla="*/ 2147483647 w 145"/>
              <a:gd name="T63" fmla="*/ 2147483647 h 207"/>
              <a:gd name="T64" fmla="*/ 2147483647 w 145"/>
              <a:gd name="T65" fmla="*/ 2147483647 h 207"/>
              <a:gd name="T66" fmla="*/ 2147483647 w 145"/>
              <a:gd name="T67" fmla="*/ 2147483647 h 207"/>
              <a:gd name="T68" fmla="*/ 2147483647 w 145"/>
              <a:gd name="T69" fmla="*/ 2147483647 h 207"/>
              <a:gd name="T70" fmla="*/ 2147483647 w 145"/>
              <a:gd name="T71" fmla="*/ 2147483647 h 207"/>
              <a:gd name="T72" fmla="*/ 2147483647 w 145"/>
              <a:gd name="T73" fmla="*/ 2147483647 h 207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45" h="207">
                <a:moveTo>
                  <a:pt x="0" y="0"/>
                </a:moveTo>
                <a:lnTo>
                  <a:pt x="0" y="207"/>
                </a:lnTo>
                <a:lnTo>
                  <a:pt x="26" y="207"/>
                </a:lnTo>
                <a:lnTo>
                  <a:pt x="26" y="118"/>
                </a:lnTo>
                <a:lnTo>
                  <a:pt x="67" y="118"/>
                </a:lnTo>
                <a:lnTo>
                  <a:pt x="78" y="118"/>
                </a:lnTo>
                <a:lnTo>
                  <a:pt x="87" y="120"/>
                </a:lnTo>
                <a:lnTo>
                  <a:pt x="94" y="121"/>
                </a:lnTo>
                <a:lnTo>
                  <a:pt x="100" y="123"/>
                </a:lnTo>
                <a:lnTo>
                  <a:pt x="104" y="128"/>
                </a:lnTo>
                <a:lnTo>
                  <a:pt x="106" y="134"/>
                </a:lnTo>
                <a:lnTo>
                  <a:pt x="108" y="142"/>
                </a:lnTo>
                <a:lnTo>
                  <a:pt x="109" y="151"/>
                </a:lnTo>
                <a:lnTo>
                  <a:pt x="110" y="179"/>
                </a:lnTo>
                <a:lnTo>
                  <a:pt x="111" y="187"/>
                </a:lnTo>
                <a:lnTo>
                  <a:pt x="112" y="195"/>
                </a:lnTo>
                <a:lnTo>
                  <a:pt x="113" y="201"/>
                </a:lnTo>
                <a:lnTo>
                  <a:pt x="115" y="207"/>
                </a:lnTo>
                <a:lnTo>
                  <a:pt x="145" y="207"/>
                </a:lnTo>
                <a:lnTo>
                  <a:pt x="145" y="201"/>
                </a:lnTo>
                <a:lnTo>
                  <a:pt x="141" y="198"/>
                </a:lnTo>
                <a:lnTo>
                  <a:pt x="139" y="193"/>
                </a:lnTo>
                <a:lnTo>
                  <a:pt x="137" y="186"/>
                </a:lnTo>
                <a:lnTo>
                  <a:pt x="136" y="177"/>
                </a:lnTo>
                <a:lnTo>
                  <a:pt x="134" y="143"/>
                </a:lnTo>
                <a:lnTo>
                  <a:pt x="133" y="136"/>
                </a:lnTo>
                <a:lnTo>
                  <a:pt x="132" y="129"/>
                </a:lnTo>
                <a:lnTo>
                  <a:pt x="131" y="122"/>
                </a:lnTo>
                <a:lnTo>
                  <a:pt x="129" y="117"/>
                </a:lnTo>
                <a:lnTo>
                  <a:pt x="126" y="113"/>
                </a:lnTo>
                <a:lnTo>
                  <a:pt x="123" y="109"/>
                </a:lnTo>
                <a:lnTo>
                  <a:pt x="118" y="107"/>
                </a:lnTo>
                <a:lnTo>
                  <a:pt x="113" y="104"/>
                </a:lnTo>
                <a:lnTo>
                  <a:pt x="118" y="101"/>
                </a:lnTo>
                <a:lnTo>
                  <a:pt x="124" y="96"/>
                </a:lnTo>
                <a:lnTo>
                  <a:pt x="128" y="92"/>
                </a:lnTo>
                <a:lnTo>
                  <a:pt x="132" y="86"/>
                </a:lnTo>
                <a:lnTo>
                  <a:pt x="134" y="80"/>
                </a:lnTo>
                <a:lnTo>
                  <a:pt x="136" y="73"/>
                </a:lnTo>
                <a:lnTo>
                  <a:pt x="139" y="65"/>
                </a:lnTo>
                <a:lnTo>
                  <a:pt x="139" y="57"/>
                </a:lnTo>
                <a:lnTo>
                  <a:pt x="139" y="49"/>
                </a:lnTo>
                <a:lnTo>
                  <a:pt x="137" y="40"/>
                </a:lnTo>
                <a:lnTo>
                  <a:pt x="135" y="33"/>
                </a:lnTo>
                <a:lnTo>
                  <a:pt x="132" y="26"/>
                </a:lnTo>
                <a:lnTo>
                  <a:pt x="129" y="21"/>
                </a:lnTo>
                <a:lnTo>
                  <a:pt x="125" y="16"/>
                </a:lnTo>
                <a:lnTo>
                  <a:pt x="120" y="11"/>
                </a:lnTo>
                <a:lnTo>
                  <a:pt x="114" y="7"/>
                </a:lnTo>
                <a:lnTo>
                  <a:pt x="105" y="3"/>
                </a:lnTo>
                <a:lnTo>
                  <a:pt x="95" y="1"/>
                </a:lnTo>
                <a:lnTo>
                  <a:pt x="85" y="0"/>
                </a:lnTo>
                <a:lnTo>
                  <a:pt x="73" y="0"/>
                </a:lnTo>
                <a:lnTo>
                  <a:pt x="0" y="0"/>
                </a:lnTo>
                <a:close/>
                <a:moveTo>
                  <a:pt x="26" y="24"/>
                </a:moveTo>
                <a:lnTo>
                  <a:pt x="69" y="24"/>
                </a:lnTo>
                <a:lnTo>
                  <a:pt x="79" y="24"/>
                </a:lnTo>
                <a:lnTo>
                  <a:pt x="88" y="25"/>
                </a:lnTo>
                <a:lnTo>
                  <a:pt x="95" y="28"/>
                </a:lnTo>
                <a:lnTo>
                  <a:pt x="102" y="30"/>
                </a:lnTo>
                <a:lnTo>
                  <a:pt x="106" y="35"/>
                </a:lnTo>
                <a:lnTo>
                  <a:pt x="109" y="40"/>
                </a:lnTo>
                <a:lnTo>
                  <a:pt x="111" y="49"/>
                </a:lnTo>
                <a:lnTo>
                  <a:pt x="112" y="58"/>
                </a:lnTo>
                <a:lnTo>
                  <a:pt x="111" y="67"/>
                </a:lnTo>
                <a:lnTo>
                  <a:pt x="110" y="75"/>
                </a:lnTo>
                <a:lnTo>
                  <a:pt x="106" y="81"/>
                </a:lnTo>
                <a:lnTo>
                  <a:pt x="102" y="86"/>
                </a:lnTo>
                <a:lnTo>
                  <a:pt x="95" y="89"/>
                </a:lnTo>
                <a:lnTo>
                  <a:pt x="88" y="92"/>
                </a:lnTo>
                <a:lnTo>
                  <a:pt x="79" y="94"/>
                </a:lnTo>
                <a:lnTo>
                  <a:pt x="69" y="94"/>
                </a:lnTo>
                <a:lnTo>
                  <a:pt x="26" y="94"/>
                </a:lnTo>
                <a:lnTo>
                  <a:pt x="26" y="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4" name="Freeform 321"/>
          <p:cNvSpPr>
            <a:spLocks noEditPoints="1"/>
          </p:cNvSpPr>
          <p:nvPr/>
        </p:nvSpPr>
        <p:spPr bwMode="auto">
          <a:xfrm>
            <a:off x="5614988" y="1354138"/>
            <a:ext cx="57150" cy="119062"/>
          </a:xfrm>
          <a:custGeom>
            <a:avLst/>
            <a:gdLst>
              <a:gd name="T0" fmla="*/ 2147483647 w 123"/>
              <a:gd name="T1" fmla="*/ 2147483647 h 223"/>
              <a:gd name="T2" fmla="*/ 2147483647 w 123"/>
              <a:gd name="T3" fmla="*/ 2147483647 h 223"/>
              <a:gd name="T4" fmla="*/ 2147483647 w 123"/>
              <a:gd name="T5" fmla="*/ 2147483647 h 223"/>
              <a:gd name="T6" fmla="*/ 2147483647 w 123"/>
              <a:gd name="T7" fmla="*/ 2147483647 h 223"/>
              <a:gd name="T8" fmla="*/ 2147483647 w 123"/>
              <a:gd name="T9" fmla="*/ 2147483647 h 223"/>
              <a:gd name="T10" fmla="*/ 2147483647 w 123"/>
              <a:gd name="T11" fmla="*/ 2147483647 h 223"/>
              <a:gd name="T12" fmla="*/ 2147483647 w 123"/>
              <a:gd name="T13" fmla="*/ 2147483647 h 223"/>
              <a:gd name="T14" fmla="*/ 2147483647 w 123"/>
              <a:gd name="T15" fmla="*/ 2147483647 h 223"/>
              <a:gd name="T16" fmla="*/ 2147483647 w 123"/>
              <a:gd name="T17" fmla="*/ 2147483647 h 223"/>
              <a:gd name="T18" fmla="*/ 2147483647 w 123"/>
              <a:gd name="T19" fmla="*/ 2147483647 h 223"/>
              <a:gd name="T20" fmla="*/ 2147483647 w 123"/>
              <a:gd name="T21" fmla="*/ 2147483647 h 223"/>
              <a:gd name="T22" fmla="*/ 2147483647 w 123"/>
              <a:gd name="T23" fmla="*/ 2147483647 h 223"/>
              <a:gd name="T24" fmla="*/ 2147483647 w 123"/>
              <a:gd name="T25" fmla="*/ 2147483647 h 223"/>
              <a:gd name="T26" fmla="*/ 2147483647 w 123"/>
              <a:gd name="T27" fmla="*/ 2147483647 h 223"/>
              <a:gd name="T28" fmla="*/ 2147483647 w 123"/>
              <a:gd name="T29" fmla="*/ 2147483647 h 223"/>
              <a:gd name="T30" fmla="*/ 902830610 w 123"/>
              <a:gd name="T31" fmla="*/ 2147483647 h 223"/>
              <a:gd name="T32" fmla="*/ 100386530 w 123"/>
              <a:gd name="T33" fmla="*/ 2147483647 h 223"/>
              <a:gd name="T34" fmla="*/ 100386530 w 123"/>
              <a:gd name="T35" fmla="*/ 2147483647 h 223"/>
              <a:gd name="T36" fmla="*/ 902830610 w 123"/>
              <a:gd name="T37" fmla="*/ 2147483647 h 223"/>
              <a:gd name="T38" fmla="*/ 2147483647 w 123"/>
              <a:gd name="T39" fmla="*/ 2147483647 h 223"/>
              <a:gd name="T40" fmla="*/ 2147483647 w 123"/>
              <a:gd name="T41" fmla="*/ 2147483647 h 223"/>
              <a:gd name="T42" fmla="*/ 2147483647 w 123"/>
              <a:gd name="T43" fmla="*/ 2147483647 h 223"/>
              <a:gd name="T44" fmla="*/ 2147483647 w 123"/>
              <a:gd name="T45" fmla="*/ 2147483647 h 223"/>
              <a:gd name="T46" fmla="*/ 2147483647 w 123"/>
              <a:gd name="T47" fmla="*/ 2147483647 h 223"/>
              <a:gd name="T48" fmla="*/ 2147483647 w 123"/>
              <a:gd name="T49" fmla="*/ 2147483647 h 223"/>
              <a:gd name="T50" fmla="*/ 2147483647 w 123"/>
              <a:gd name="T51" fmla="*/ 2147483647 h 223"/>
              <a:gd name="T52" fmla="*/ 2147483647 w 123"/>
              <a:gd name="T53" fmla="*/ 2147483647 h 223"/>
              <a:gd name="T54" fmla="*/ 2147483647 w 123"/>
              <a:gd name="T55" fmla="*/ 2147483647 h 223"/>
              <a:gd name="T56" fmla="*/ 2147483647 w 123"/>
              <a:gd name="T57" fmla="*/ 2147483647 h 223"/>
              <a:gd name="T58" fmla="*/ 2147483647 w 123"/>
              <a:gd name="T59" fmla="*/ 2147483647 h 223"/>
              <a:gd name="T60" fmla="*/ 2147483647 w 123"/>
              <a:gd name="T61" fmla="*/ 2147483647 h 223"/>
              <a:gd name="T62" fmla="*/ 2147483647 w 123"/>
              <a:gd name="T63" fmla="*/ 2147483647 h 223"/>
              <a:gd name="T64" fmla="*/ 2147483647 w 123"/>
              <a:gd name="T65" fmla="*/ 2147483647 h 223"/>
              <a:gd name="T66" fmla="*/ 2147483647 w 123"/>
              <a:gd name="T67" fmla="*/ 2147483647 h 223"/>
              <a:gd name="T68" fmla="*/ 2147483647 w 123"/>
              <a:gd name="T69" fmla="*/ 2147483647 h 223"/>
              <a:gd name="T70" fmla="*/ 2147483647 w 123"/>
              <a:gd name="T71" fmla="*/ 2147483647 h 223"/>
              <a:gd name="T72" fmla="*/ 2147483647 w 123"/>
              <a:gd name="T73" fmla="*/ 0 h 22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3">
                <a:moveTo>
                  <a:pt x="99" y="172"/>
                </a:moveTo>
                <a:lnTo>
                  <a:pt x="97" y="178"/>
                </a:lnTo>
                <a:lnTo>
                  <a:pt x="94" y="184"/>
                </a:lnTo>
                <a:lnTo>
                  <a:pt x="91" y="189"/>
                </a:lnTo>
                <a:lnTo>
                  <a:pt x="86" y="193"/>
                </a:lnTo>
                <a:lnTo>
                  <a:pt x="82" y="196"/>
                </a:lnTo>
                <a:lnTo>
                  <a:pt x="77" y="198"/>
                </a:lnTo>
                <a:lnTo>
                  <a:pt x="70" y="200"/>
                </a:lnTo>
                <a:lnTo>
                  <a:pt x="63" y="200"/>
                </a:lnTo>
                <a:lnTo>
                  <a:pt x="55" y="199"/>
                </a:lnTo>
                <a:lnTo>
                  <a:pt x="47" y="197"/>
                </a:lnTo>
                <a:lnTo>
                  <a:pt x="41" y="193"/>
                </a:lnTo>
                <a:lnTo>
                  <a:pt x="35" y="187"/>
                </a:lnTo>
                <a:lnTo>
                  <a:pt x="30" y="182"/>
                </a:lnTo>
                <a:lnTo>
                  <a:pt x="27" y="173"/>
                </a:lnTo>
                <a:lnTo>
                  <a:pt x="25" y="163"/>
                </a:lnTo>
                <a:lnTo>
                  <a:pt x="24" y="152"/>
                </a:lnTo>
                <a:lnTo>
                  <a:pt x="123" y="152"/>
                </a:lnTo>
                <a:lnTo>
                  <a:pt x="123" y="141"/>
                </a:lnTo>
                <a:lnTo>
                  <a:pt x="122" y="124"/>
                </a:lnTo>
                <a:lnTo>
                  <a:pt x="119" y="108"/>
                </a:lnTo>
                <a:lnTo>
                  <a:pt x="114" y="95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6" y="66"/>
                </a:lnTo>
                <a:lnTo>
                  <a:pt x="61" y="65"/>
                </a:lnTo>
                <a:lnTo>
                  <a:pt x="48" y="66"/>
                </a:lnTo>
                <a:lnTo>
                  <a:pt x="36" y="71"/>
                </a:lnTo>
                <a:lnTo>
                  <a:pt x="25" y="77"/>
                </a:lnTo>
                <a:lnTo>
                  <a:pt x="17" y="86"/>
                </a:lnTo>
                <a:lnTo>
                  <a:pt x="9" y="98"/>
                </a:lnTo>
                <a:lnTo>
                  <a:pt x="4" y="112"/>
                </a:lnTo>
                <a:lnTo>
                  <a:pt x="1" y="128"/>
                </a:lnTo>
                <a:lnTo>
                  <a:pt x="0" y="145"/>
                </a:lnTo>
                <a:lnTo>
                  <a:pt x="1" y="163"/>
                </a:lnTo>
                <a:lnTo>
                  <a:pt x="4" y="178"/>
                </a:lnTo>
                <a:lnTo>
                  <a:pt x="9" y="192"/>
                </a:lnTo>
                <a:lnTo>
                  <a:pt x="17" y="202"/>
                </a:lnTo>
                <a:lnTo>
                  <a:pt x="25" y="212"/>
                </a:lnTo>
                <a:lnTo>
                  <a:pt x="36" y="218"/>
                </a:lnTo>
                <a:lnTo>
                  <a:pt x="48" y="222"/>
                </a:lnTo>
                <a:lnTo>
                  <a:pt x="61" y="223"/>
                </a:lnTo>
                <a:lnTo>
                  <a:pt x="73" y="222"/>
                </a:lnTo>
                <a:lnTo>
                  <a:pt x="84" y="220"/>
                </a:lnTo>
                <a:lnTo>
                  <a:pt x="94" y="215"/>
                </a:lnTo>
                <a:lnTo>
                  <a:pt x="102" y="209"/>
                </a:lnTo>
                <a:lnTo>
                  <a:pt x="108" y="202"/>
                </a:lnTo>
                <a:lnTo>
                  <a:pt x="115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1"/>
                </a:moveTo>
                <a:lnTo>
                  <a:pt x="25" y="121"/>
                </a:lnTo>
                <a:lnTo>
                  <a:pt x="27" y="113"/>
                </a:lnTo>
                <a:lnTo>
                  <a:pt x="31" y="105"/>
                </a:lnTo>
                <a:lnTo>
                  <a:pt x="36" y="99"/>
                </a:lnTo>
                <a:lnTo>
                  <a:pt x="41" y="93"/>
                </a:lnTo>
                <a:lnTo>
                  <a:pt x="47" y="90"/>
                </a:lnTo>
                <a:lnTo>
                  <a:pt x="54" y="88"/>
                </a:lnTo>
                <a:lnTo>
                  <a:pt x="62" y="87"/>
                </a:lnTo>
                <a:lnTo>
                  <a:pt x="70" y="88"/>
                </a:lnTo>
                <a:lnTo>
                  <a:pt x="78" y="90"/>
                </a:lnTo>
                <a:lnTo>
                  <a:pt x="84" y="94"/>
                </a:lnTo>
                <a:lnTo>
                  <a:pt x="89" y="99"/>
                </a:lnTo>
                <a:lnTo>
                  <a:pt x="94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1"/>
                </a:lnTo>
                <a:lnTo>
                  <a:pt x="24" y="131"/>
                </a:lnTo>
                <a:close/>
                <a:moveTo>
                  <a:pt x="44" y="49"/>
                </a:moveTo>
                <a:lnTo>
                  <a:pt x="60" y="49"/>
                </a:lnTo>
                <a:lnTo>
                  <a:pt x="96" y="0"/>
                </a:lnTo>
                <a:lnTo>
                  <a:pt x="70" y="0"/>
                </a:lnTo>
                <a:lnTo>
                  <a:pt x="44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5" name="Freeform 322"/>
          <p:cNvSpPr>
            <a:spLocks noEditPoints="1"/>
          </p:cNvSpPr>
          <p:nvPr/>
        </p:nvSpPr>
        <p:spPr bwMode="auto">
          <a:xfrm>
            <a:off x="5681663" y="1389063"/>
            <a:ext cx="60325" cy="115887"/>
          </a:xfrm>
          <a:custGeom>
            <a:avLst/>
            <a:gdLst>
              <a:gd name="T0" fmla="*/ 2147483647 w 127"/>
              <a:gd name="T1" fmla="*/ 2147483647 h 218"/>
              <a:gd name="T2" fmla="*/ 2147483647 w 127"/>
              <a:gd name="T3" fmla="*/ 2147483647 h 218"/>
              <a:gd name="T4" fmla="*/ 2147483647 w 127"/>
              <a:gd name="T5" fmla="*/ 2147483647 h 218"/>
              <a:gd name="T6" fmla="*/ 2147483647 w 127"/>
              <a:gd name="T7" fmla="*/ 2147483647 h 218"/>
              <a:gd name="T8" fmla="*/ 2147483647 w 127"/>
              <a:gd name="T9" fmla="*/ 2147483647 h 218"/>
              <a:gd name="T10" fmla="*/ 2147483647 w 127"/>
              <a:gd name="T11" fmla="*/ 2147483647 h 218"/>
              <a:gd name="T12" fmla="*/ 2147483647 w 127"/>
              <a:gd name="T13" fmla="*/ 2147483647 h 218"/>
              <a:gd name="T14" fmla="*/ 2147483647 w 127"/>
              <a:gd name="T15" fmla="*/ 2147483647 h 218"/>
              <a:gd name="T16" fmla="*/ 2147483647 w 127"/>
              <a:gd name="T17" fmla="*/ 2147483647 h 218"/>
              <a:gd name="T18" fmla="*/ 535859375 w 127"/>
              <a:gd name="T19" fmla="*/ 2147483647 h 218"/>
              <a:gd name="T20" fmla="*/ 750203125 w 127"/>
              <a:gd name="T21" fmla="*/ 2147483647 h 218"/>
              <a:gd name="T22" fmla="*/ 1500406250 w 127"/>
              <a:gd name="T23" fmla="*/ 2147483647 h 218"/>
              <a:gd name="T24" fmla="*/ 2147483647 w 127"/>
              <a:gd name="T25" fmla="*/ 2147483647 h 218"/>
              <a:gd name="T26" fmla="*/ 2147483647 w 127"/>
              <a:gd name="T27" fmla="*/ 2147483647 h 218"/>
              <a:gd name="T28" fmla="*/ 2147483647 w 127"/>
              <a:gd name="T29" fmla="*/ 2147483647 h 218"/>
              <a:gd name="T30" fmla="*/ 2147483647 w 127"/>
              <a:gd name="T31" fmla="*/ 2147483647 h 218"/>
              <a:gd name="T32" fmla="*/ 2147483647 w 127"/>
              <a:gd name="T33" fmla="*/ 2147483647 h 218"/>
              <a:gd name="T34" fmla="*/ 2147483647 w 127"/>
              <a:gd name="T35" fmla="*/ 2147483647 h 218"/>
              <a:gd name="T36" fmla="*/ 2147483647 w 127"/>
              <a:gd name="T37" fmla="*/ 600785851 h 218"/>
              <a:gd name="T38" fmla="*/ 2147483647 w 127"/>
              <a:gd name="T39" fmla="*/ 2147483647 h 218"/>
              <a:gd name="T40" fmla="*/ 2147483647 w 127"/>
              <a:gd name="T41" fmla="*/ 2103033285 h 218"/>
              <a:gd name="T42" fmla="*/ 2147483647 w 127"/>
              <a:gd name="T43" fmla="*/ 1051516642 h 218"/>
              <a:gd name="T44" fmla="*/ 2147483647 w 127"/>
              <a:gd name="T45" fmla="*/ 300392925 h 218"/>
              <a:gd name="T46" fmla="*/ 2147483647 w 127"/>
              <a:gd name="T47" fmla="*/ 0 h 218"/>
              <a:gd name="T48" fmla="*/ 2147483647 w 127"/>
              <a:gd name="T49" fmla="*/ 901461583 h 218"/>
              <a:gd name="T50" fmla="*/ 1821921875 w 127"/>
              <a:gd name="T51" fmla="*/ 2147483647 h 218"/>
              <a:gd name="T52" fmla="*/ 428687500 w 127"/>
              <a:gd name="T53" fmla="*/ 2147483647 h 218"/>
              <a:gd name="T54" fmla="*/ 0 w 127"/>
              <a:gd name="T55" fmla="*/ 2147483647 h 218"/>
              <a:gd name="T56" fmla="*/ 428687500 w 127"/>
              <a:gd name="T57" fmla="*/ 2147483647 h 218"/>
              <a:gd name="T58" fmla="*/ 1821921875 w 127"/>
              <a:gd name="T59" fmla="*/ 2147483647 h 218"/>
              <a:gd name="T60" fmla="*/ 2147483647 w 127"/>
              <a:gd name="T61" fmla="*/ 2147483647 h 218"/>
              <a:gd name="T62" fmla="*/ 2147483647 w 127"/>
              <a:gd name="T63" fmla="*/ 2147483647 h 218"/>
              <a:gd name="T64" fmla="*/ 2147483647 w 127"/>
              <a:gd name="T65" fmla="*/ 2147483647 h 218"/>
              <a:gd name="T66" fmla="*/ 2147483647 w 127"/>
              <a:gd name="T67" fmla="*/ 2147483647 h 218"/>
              <a:gd name="T68" fmla="*/ 2147483647 w 127"/>
              <a:gd name="T69" fmla="*/ 2147483647 h 218"/>
              <a:gd name="T70" fmla="*/ 2147483647 w 127"/>
              <a:gd name="T71" fmla="*/ 2147483647 h 218"/>
              <a:gd name="T72" fmla="*/ 2147483647 w 127"/>
              <a:gd name="T73" fmla="*/ 2147483647 h 218"/>
              <a:gd name="T74" fmla="*/ 2147483647 w 127"/>
              <a:gd name="T75" fmla="*/ 2147483647 h 218"/>
              <a:gd name="T76" fmla="*/ 2147483647 w 127"/>
              <a:gd name="T77" fmla="*/ 2147483647 h 218"/>
              <a:gd name="T78" fmla="*/ 2147483647 w 127"/>
              <a:gd name="T79" fmla="*/ 2147483647 h 218"/>
              <a:gd name="T80" fmla="*/ 2147483647 w 127"/>
              <a:gd name="T81" fmla="*/ 2147483647 h 218"/>
              <a:gd name="T82" fmla="*/ 2147483647 w 127"/>
              <a:gd name="T83" fmla="*/ 2147483647 h 218"/>
              <a:gd name="T84" fmla="*/ 2147483647 w 127"/>
              <a:gd name="T85" fmla="*/ 2147483647 h 218"/>
              <a:gd name="T86" fmla="*/ 2147483647 w 127"/>
              <a:gd name="T87" fmla="*/ 2147483647 h 218"/>
              <a:gd name="T88" fmla="*/ 2147483647 w 127"/>
              <a:gd name="T89" fmla="*/ 2147483647 h 218"/>
              <a:gd name="T90" fmla="*/ 2147483647 w 127"/>
              <a:gd name="T91" fmla="*/ 2147483647 h 218"/>
              <a:gd name="T92" fmla="*/ 2147483647 w 127"/>
              <a:gd name="T93" fmla="*/ 2147483647 h 218"/>
              <a:gd name="T94" fmla="*/ 2147483647 w 127"/>
              <a:gd name="T95" fmla="*/ 2147483647 h 218"/>
              <a:gd name="T96" fmla="*/ 2147483647 w 127"/>
              <a:gd name="T97" fmla="*/ 2147483647 h 218"/>
              <a:gd name="T98" fmla="*/ 2147483647 w 127"/>
              <a:gd name="T99" fmla="*/ 2147483647 h 21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27" h="218">
                <a:moveTo>
                  <a:pt x="105" y="135"/>
                </a:moveTo>
                <a:lnTo>
                  <a:pt x="105" y="156"/>
                </a:lnTo>
                <a:lnTo>
                  <a:pt x="105" y="167"/>
                </a:lnTo>
                <a:lnTo>
                  <a:pt x="102" y="175"/>
                </a:lnTo>
                <a:lnTo>
                  <a:pt x="99" y="182"/>
                </a:lnTo>
                <a:lnTo>
                  <a:pt x="95" y="188"/>
                </a:lnTo>
                <a:lnTo>
                  <a:pt x="90" y="191"/>
                </a:lnTo>
                <a:lnTo>
                  <a:pt x="83" y="195"/>
                </a:lnTo>
                <a:lnTo>
                  <a:pt x="74" y="197"/>
                </a:lnTo>
                <a:lnTo>
                  <a:pt x="65" y="197"/>
                </a:lnTo>
                <a:lnTo>
                  <a:pt x="56" y="197"/>
                </a:lnTo>
                <a:lnTo>
                  <a:pt x="49" y="196"/>
                </a:lnTo>
                <a:lnTo>
                  <a:pt x="42" y="193"/>
                </a:lnTo>
                <a:lnTo>
                  <a:pt x="37" y="191"/>
                </a:lnTo>
                <a:lnTo>
                  <a:pt x="34" y="188"/>
                </a:lnTo>
                <a:lnTo>
                  <a:pt x="31" y="183"/>
                </a:lnTo>
                <a:lnTo>
                  <a:pt x="29" y="178"/>
                </a:lnTo>
                <a:lnTo>
                  <a:pt x="29" y="172"/>
                </a:lnTo>
                <a:lnTo>
                  <a:pt x="29" y="171"/>
                </a:lnTo>
                <a:lnTo>
                  <a:pt x="5" y="171"/>
                </a:lnTo>
                <a:lnTo>
                  <a:pt x="5" y="172"/>
                </a:lnTo>
                <a:lnTo>
                  <a:pt x="7" y="183"/>
                </a:lnTo>
                <a:lnTo>
                  <a:pt x="10" y="191"/>
                </a:lnTo>
                <a:lnTo>
                  <a:pt x="14" y="199"/>
                </a:lnTo>
                <a:lnTo>
                  <a:pt x="20" y="205"/>
                </a:lnTo>
                <a:lnTo>
                  <a:pt x="29" y="211"/>
                </a:lnTo>
                <a:lnTo>
                  <a:pt x="39" y="214"/>
                </a:lnTo>
                <a:lnTo>
                  <a:pt x="50" y="217"/>
                </a:lnTo>
                <a:lnTo>
                  <a:pt x="63" y="218"/>
                </a:lnTo>
                <a:lnTo>
                  <a:pt x="79" y="217"/>
                </a:lnTo>
                <a:lnTo>
                  <a:pt x="92" y="214"/>
                </a:lnTo>
                <a:lnTo>
                  <a:pt x="104" y="209"/>
                </a:lnTo>
                <a:lnTo>
                  <a:pt x="112" y="202"/>
                </a:lnTo>
                <a:lnTo>
                  <a:pt x="118" y="192"/>
                </a:lnTo>
                <a:lnTo>
                  <a:pt x="124" y="182"/>
                </a:lnTo>
                <a:lnTo>
                  <a:pt x="126" y="168"/>
                </a:lnTo>
                <a:lnTo>
                  <a:pt x="127" y="151"/>
                </a:lnTo>
                <a:lnTo>
                  <a:pt x="127" y="4"/>
                </a:lnTo>
                <a:lnTo>
                  <a:pt x="105" y="4"/>
                </a:lnTo>
                <a:lnTo>
                  <a:pt x="105" y="25"/>
                </a:lnTo>
                <a:lnTo>
                  <a:pt x="100" y="19"/>
                </a:lnTo>
                <a:lnTo>
                  <a:pt x="97" y="14"/>
                </a:lnTo>
                <a:lnTo>
                  <a:pt x="92" y="11"/>
                </a:lnTo>
                <a:lnTo>
                  <a:pt x="88" y="7"/>
                </a:lnTo>
                <a:lnTo>
                  <a:pt x="81" y="4"/>
                </a:lnTo>
                <a:lnTo>
                  <a:pt x="76" y="2"/>
                </a:lnTo>
                <a:lnTo>
                  <a:pt x="69" y="0"/>
                </a:lnTo>
                <a:lnTo>
                  <a:pt x="61" y="0"/>
                </a:lnTo>
                <a:lnTo>
                  <a:pt x="49" y="1"/>
                </a:lnTo>
                <a:lnTo>
                  <a:pt x="37" y="6"/>
                </a:lnTo>
                <a:lnTo>
                  <a:pt x="27" y="13"/>
                </a:lnTo>
                <a:lnTo>
                  <a:pt x="17" y="22"/>
                </a:lnTo>
                <a:lnTo>
                  <a:pt x="10" y="33"/>
                </a:lnTo>
                <a:lnTo>
                  <a:pt x="4" y="47"/>
                </a:lnTo>
                <a:lnTo>
                  <a:pt x="1" y="62"/>
                </a:lnTo>
                <a:lnTo>
                  <a:pt x="0" y="79"/>
                </a:lnTo>
                <a:lnTo>
                  <a:pt x="1" y="97"/>
                </a:lnTo>
                <a:lnTo>
                  <a:pt x="4" y="112"/>
                </a:lnTo>
                <a:lnTo>
                  <a:pt x="10" y="126"/>
                </a:lnTo>
                <a:lnTo>
                  <a:pt x="17" y="136"/>
                </a:lnTo>
                <a:lnTo>
                  <a:pt x="27" y="146"/>
                </a:lnTo>
                <a:lnTo>
                  <a:pt x="36" y="153"/>
                </a:lnTo>
                <a:lnTo>
                  <a:pt x="49" y="157"/>
                </a:lnTo>
                <a:lnTo>
                  <a:pt x="61" y="158"/>
                </a:lnTo>
                <a:lnTo>
                  <a:pt x="74" y="157"/>
                </a:lnTo>
                <a:lnTo>
                  <a:pt x="86" y="153"/>
                </a:lnTo>
                <a:lnTo>
                  <a:pt x="96" y="146"/>
                </a:lnTo>
                <a:lnTo>
                  <a:pt x="105" y="135"/>
                </a:lnTo>
                <a:close/>
                <a:moveTo>
                  <a:pt x="65" y="23"/>
                </a:moveTo>
                <a:lnTo>
                  <a:pt x="74" y="25"/>
                </a:lnTo>
                <a:lnTo>
                  <a:pt x="82" y="27"/>
                </a:lnTo>
                <a:lnTo>
                  <a:pt x="90" y="32"/>
                </a:lnTo>
                <a:lnTo>
                  <a:pt x="95" y="37"/>
                </a:lnTo>
                <a:lnTo>
                  <a:pt x="99" y="45"/>
                </a:lnTo>
                <a:lnTo>
                  <a:pt x="104" y="56"/>
                </a:lnTo>
                <a:lnTo>
                  <a:pt x="105" y="68"/>
                </a:lnTo>
                <a:lnTo>
                  <a:pt x="106" y="80"/>
                </a:lnTo>
                <a:lnTo>
                  <a:pt x="105" y="93"/>
                </a:lnTo>
                <a:lnTo>
                  <a:pt x="104" y="105"/>
                </a:lnTo>
                <a:lnTo>
                  <a:pt x="100" y="114"/>
                </a:lnTo>
                <a:lnTo>
                  <a:pt x="96" y="121"/>
                </a:lnTo>
                <a:lnTo>
                  <a:pt x="90" y="128"/>
                </a:lnTo>
                <a:lnTo>
                  <a:pt x="82" y="132"/>
                </a:lnTo>
                <a:lnTo>
                  <a:pt x="75" y="134"/>
                </a:lnTo>
                <a:lnTo>
                  <a:pt x="65" y="135"/>
                </a:lnTo>
                <a:lnTo>
                  <a:pt x="56" y="134"/>
                </a:lnTo>
                <a:lnTo>
                  <a:pt x="48" y="132"/>
                </a:lnTo>
                <a:lnTo>
                  <a:pt x="41" y="127"/>
                </a:lnTo>
                <a:lnTo>
                  <a:pt x="35" y="121"/>
                </a:lnTo>
                <a:lnTo>
                  <a:pt x="31" y="113"/>
                </a:lnTo>
                <a:lnTo>
                  <a:pt x="28" y="104"/>
                </a:lnTo>
                <a:lnTo>
                  <a:pt x="25" y="92"/>
                </a:lnTo>
                <a:lnTo>
                  <a:pt x="24" y="79"/>
                </a:lnTo>
                <a:lnTo>
                  <a:pt x="25" y="66"/>
                </a:lnTo>
                <a:lnTo>
                  <a:pt x="28" y="55"/>
                </a:lnTo>
                <a:lnTo>
                  <a:pt x="31" y="45"/>
                </a:lnTo>
                <a:lnTo>
                  <a:pt x="35" y="37"/>
                </a:lnTo>
                <a:lnTo>
                  <a:pt x="40" y="32"/>
                </a:lnTo>
                <a:lnTo>
                  <a:pt x="48" y="27"/>
                </a:lnTo>
                <a:lnTo>
                  <a:pt x="55" y="25"/>
                </a:lnTo>
                <a:lnTo>
                  <a:pt x="65" y="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6" name="Freeform 323"/>
          <p:cNvSpPr>
            <a:spLocks noEditPoints="1"/>
          </p:cNvSpPr>
          <p:nvPr/>
        </p:nvSpPr>
        <p:spPr bwMode="auto">
          <a:xfrm>
            <a:off x="5757863" y="1362075"/>
            <a:ext cx="11112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7" name="Freeform 324"/>
          <p:cNvSpPr>
            <a:spLocks/>
          </p:cNvSpPr>
          <p:nvPr/>
        </p:nvSpPr>
        <p:spPr bwMode="auto">
          <a:xfrm>
            <a:off x="5784850" y="1389063"/>
            <a:ext cx="52388" cy="82550"/>
          </a:xfrm>
          <a:custGeom>
            <a:avLst/>
            <a:gdLst>
              <a:gd name="T0" fmla="*/ 2147483647 w 113"/>
              <a:gd name="T1" fmla="*/ 2147483647 h 155"/>
              <a:gd name="T2" fmla="*/ 2147483647 w 113"/>
              <a:gd name="T3" fmla="*/ 2147483647 h 155"/>
              <a:gd name="T4" fmla="*/ 2147483647 w 113"/>
              <a:gd name="T5" fmla="*/ 2147483647 h 155"/>
              <a:gd name="T6" fmla="*/ 2147483647 w 113"/>
              <a:gd name="T7" fmla="*/ 2147483647 h 155"/>
              <a:gd name="T8" fmla="*/ 2147483647 w 113"/>
              <a:gd name="T9" fmla="*/ 2147483647 h 155"/>
              <a:gd name="T10" fmla="*/ 2147483647 w 113"/>
              <a:gd name="T11" fmla="*/ 2147483647 h 155"/>
              <a:gd name="T12" fmla="*/ 2147483647 w 113"/>
              <a:gd name="T13" fmla="*/ 2147483647 h 155"/>
              <a:gd name="T14" fmla="*/ 2147483647 w 113"/>
              <a:gd name="T15" fmla="*/ 2147483647 h 155"/>
              <a:gd name="T16" fmla="*/ 2147483647 w 113"/>
              <a:gd name="T17" fmla="*/ 2147483647 h 155"/>
              <a:gd name="T18" fmla="*/ 2147483647 w 113"/>
              <a:gd name="T19" fmla="*/ 1812756991 h 155"/>
              <a:gd name="T20" fmla="*/ 2147483647 w 113"/>
              <a:gd name="T21" fmla="*/ 1208599105 h 155"/>
              <a:gd name="T22" fmla="*/ 2147483647 w 113"/>
              <a:gd name="T23" fmla="*/ 755338891 h 155"/>
              <a:gd name="T24" fmla="*/ 2147483647 w 113"/>
              <a:gd name="T25" fmla="*/ 302078677 h 155"/>
              <a:gd name="T26" fmla="*/ 2147483647 w 113"/>
              <a:gd name="T27" fmla="*/ 151181005 h 155"/>
              <a:gd name="T28" fmla="*/ 2147483647 w 113"/>
              <a:gd name="T29" fmla="*/ 0 h 155"/>
              <a:gd name="T30" fmla="*/ 2147483647 w 113"/>
              <a:gd name="T31" fmla="*/ 0 h 155"/>
              <a:gd name="T32" fmla="*/ 2147483647 w 113"/>
              <a:gd name="T33" fmla="*/ 0 h 155"/>
              <a:gd name="T34" fmla="*/ 2147483647 w 113"/>
              <a:gd name="T35" fmla="*/ 151181005 h 155"/>
              <a:gd name="T36" fmla="*/ 2147483647 w 113"/>
              <a:gd name="T37" fmla="*/ 604157886 h 155"/>
              <a:gd name="T38" fmla="*/ 2147483647 w 113"/>
              <a:gd name="T39" fmla="*/ 906236563 h 155"/>
              <a:gd name="T40" fmla="*/ 2147483647 w 113"/>
              <a:gd name="T41" fmla="*/ 1359496777 h 155"/>
              <a:gd name="T42" fmla="*/ 2147483647 w 113"/>
              <a:gd name="T43" fmla="*/ 2114835668 h 155"/>
              <a:gd name="T44" fmla="*/ 2147483647 w 113"/>
              <a:gd name="T45" fmla="*/ 2147483647 h 155"/>
              <a:gd name="T46" fmla="*/ 2147483647 w 113"/>
              <a:gd name="T47" fmla="*/ 2147483647 h 155"/>
              <a:gd name="T48" fmla="*/ 2147483647 w 113"/>
              <a:gd name="T49" fmla="*/ 604157886 h 155"/>
              <a:gd name="T50" fmla="*/ 0 w 113"/>
              <a:gd name="T51" fmla="*/ 604157886 h 155"/>
              <a:gd name="T52" fmla="*/ 0 w 113"/>
              <a:gd name="T53" fmla="*/ 2147483647 h 155"/>
              <a:gd name="T54" fmla="*/ 2147483647 w 113"/>
              <a:gd name="T55" fmla="*/ 2147483647 h 155"/>
              <a:gd name="T56" fmla="*/ 2147483647 w 113"/>
              <a:gd name="T57" fmla="*/ 2147483647 h 155"/>
              <a:gd name="T58" fmla="*/ 2147483647 w 113"/>
              <a:gd name="T59" fmla="*/ 2147483647 h 155"/>
              <a:gd name="T60" fmla="*/ 2147483647 w 113"/>
              <a:gd name="T61" fmla="*/ 2147483647 h 155"/>
              <a:gd name="T62" fmla="*/ 2147483647 w 113"/>
              <a:gd name="T63" fmla="*/ 2147483647 h 155"/>
              <a:gd name="T64" fmla="*/ 2147483647 w 113"/>
              <a:gd name="T65" fmla="*/ 2147483647 h 155"/>
              <a:gd name="T66" fmla="*/ 2147483647 w 113"/>
              <a:gd name="T67" fmla="*/ 2147483647 h 155"/>
              <a:gd name="T68" fmla="*/ 2147483647 w 113"/>
              <a:gd name="T69" fmla="*/ 2147483647 h 155"/>
              <a:gd name="T70" fmla="*/ 2147483647 w 113"/>
              <a:gd name="T71" fmla="*/ 2147483647 h 155"/>
              <a:gd name="T72" fmla="*/ 2147483647 w 113"/>
              <a:gd name="T73" fmla="*/ 2147483647 h 155"/>
              <a:gd name="T74" fmla="*/ 2147483647 w 113"/>
              <a:gd name="T75" fmla="*/ 2147483647 h 155"/>
              <a:gd name="T76" fmla="*/ 2147483647 w 113"/>
              <a:gd name="T77" fmla="*/ 2147483647 h 155"/>
              <a:gd name="T78" fmla="*/ 2147483647 w 113"/>
              <a:gd name="T79" fmla="*/ 2147483647 h 155"/>
              <a:gd name="T80" fmla="*/ 2147483647 w 113"/>
              <a:gd name="T81" fmla="*/ 2147483647 h 155"/>
              <a:gd name="T82" fmla="*/ 2147483647 w 113"/>
              <a:gd name="T83" fmla="*/ 2147483647 h 155"/>
              <a:gd name="T84" fmla="*/ 2147483647 w 113"/>
              <a:gd name="T85" fmla="*/ 2147483647 h 155"/>
              <a:gd name="T86" fmla="*/ 2147483647 w 113"/>
              <a:gd name="T87" fmla="*/ 2147483647 h 155"/>
              <a:gd name="T88" fmla="*/ 2147483647 w 113"/>
              <a:gd name="T89" fmla="*/ 2147483647 h 155"/>
              <a:gd name="T90" fmla="*/ 2147483647 w 113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155">
                <a:moveTo>
                  <a:pt x="90" y="155"/>
                </a:moveTo>
                <a:lnTo>
                  <a:pt x="113" y="155"/>
                </a:lnTo>
                <a:lnTo>
                  <a:pt x="113" y="64"/>
                </a:lnTo>
                <a:lnTo>
                  <a:pt x="113" y="57"/>
                </a:lnTo>
                <a:lnTo>
                  <a:pt x="113" y="47"/>
                </a:lnTo>
                <a:lnTo>
                  <a:pt x="112" y="37"/>
                </a:lnTo>
                <a:lnTo>
                  <a:pt x="111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1" y="5"/>
                </a:lnTo>
                <a:lnTo>
                  <a:pt x="86" y="2"/>
                </a:lnTo>
                <a:lnTo>
                  <a:pt x="80" y="1"/>
                </a:lnTo>
                <a:lnTo>
                  <a:pt x="72" y="0"/>
                </a:lnTo>
                <a:lnTo>
                  <a:pt x="65" y="0"/>
                </a:lnTo>
                <a:lnTo>
                  <a:pt x="59" y="0"/>
                </a:lnTo>
                <a:lnTo>
                  <a:pt x="52" y="1"/>
                </a:lnTo>
                <a:lnTo>
                  <a:pt x="46" y="4"/>
                </a:lnTo>
                <a:lnTo>
                  <a:pt x="41" y="6"/>
                </a:lnTo>
                <a:lnTo>
                  <a:pt x="35" y="9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3" y="34"/>
                </a:lnTo>
                <a:lnTo>
                  <a:pt x="40" y="29"/>
                </a:lnTo>
                <a:lnTo>
                  <a:pt x="46" y="26"/>
                </a:lnTo>
                <a:lnTo>
                  <a:pt x="54" y="23"/>
                </a:lnTo>
                <a:lnTo>
                  <a:pt x="63" y="22"/>
                </a:lnTo>
                <a:lnTo>
                  <a:pt x="70" y="23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7"/>
                </a:lnTo>
                <a:lnTo>
                  <a:pt x="89" y="44"/>
                </a:lnTo>
                <a:lnTo>
                  <a:pt x="90" y="52"/>
                </a:lnTo>
                <a:lnTo>
                  <a:pt x="90" y="62"/>
                </a:lnTo>
                <a:lnTo>
                  <a:pt x="9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8" name="Freeform 325"/>
          <p:cNvSpPr>
            <a:spLocks noEditPoints="1"/>
          </p:cNvSpPr>
          <p:nvPr/>
        </p:nvSpPr>
        <p:spPr bwMode="auto">
          <a:xfrm>
            <a:off x="5851525" y="1389063"/>
            <a:ext cx="58738" cy="84137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10643 h 158"/>
              <a:gd name="T24" fmla="*/ 2147483647 w 123"/>
              <a:gd name="T25" fmla="*/ 151142535 h 158"/>
              <a:gd name="T26" fmla="*/ 2147483647 w 123"/>
              <a:gd name="T27" fmla="*/ 151142535 h 158"/>
              <a:gd name="T28" fmla="*/ 2147483647 w 123"/>
              <a:gd name="T29" fmla="*/ 1812010643 h 158"/>
              <a:gd name="T30" fmla="*/ 980154320 w 123"/>
              <a:gd name="T31" fmla="*/ 2147483647 h 158"/>
              <a:gd name="T32" fmla="*/ 109007222 w 123"/>
              <a:gd name="T33" fmla="*/ 2147483647 h 158"/>
              <a:gd name="T34" fmla="*/ 109007222 w 123"/>
              <a:gd name="T35" fmla="*/ 2147483647 h 158"/>
              <a:gd name="T36" fmla="*/ 9801543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7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5"/>
                </a:lnTo>
                <a:lnTo>
                  <a:pt x="84" y="29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89" name="Freeform 326"/>
          <p:cNvSpPr>
            <a:spLocks noEditPoints="1"/>
          </p:cNvSpPr>
          <p:nvPr/>
        </p:nvSpPr>
        <p:spPr bwMode="auto">
          <a:xfrm>
            <a:off x="5954713" y="1362075"/>
            <a:ext cx="71437" cy="109538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481865518 h 207"/>
              <a:gd name="T58" fmla="*/ 2147483647 w 153"/>
              <a:gd name="T59" fmla="*/ 1037193626 h 207"/>
              <a:gd name="T60" fmla="*/ 2147483647 w 153"/>
              <a:gd name="T61" fmla="*/ 444671892 h 207"/>
              <a:gd name="T62" fmla="*/ 2147483647 w 153"/>
              <a:gd name="T63" fmla="*/ 14813030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1" y="207"/>
                </a:lnTo>
                <a:lnTo>
                  <a:pt x="80" y="207"/>
                </a:lnTo>
                <a:lnTo>
                  <a:pt x="89" y="205"/>
                </a:lnTo>
                <a:lnTo>
                  <a:pt x="97" y="203"/>
                </a:lnTo>
                <a:lnTo>
                  <a:pt x="106" y="200"/>
                </a:lnTo>
                <a:lnTo>
                  <a:pt x="113" y="196"/>
                </a:lnTo>
                <a:lnTo>
                  <a:pt x="119" y="191"/>
                </a:lnTo>
                <a:lnTo>
                  <a:pt x="126" y="186"/>
                </a:lnTo>
                <a:lnTo>
                  <a:pt x="131" y="179"/>
                </a:lnTo>
                <a:lnTo>
                  <a:pt x="136" y="172"/>
                </a:lnTo>
                <a:lnTo>
                  <a:pt x="141" y="164"/>
                </a:lnTo>
                <a:lnTo>
                  <a:pt x="145" y="156"/>
                </a:lnTo>
                <a:lnTo>
                  <a:pt x="148" y="145"/>
                </a:lnTo>
                <a:lnTo>
                  <a:pt x="150" y="136"/>
                </a:lnTo>
                <a:lnTo>
                  <a:pt x="152" y="124"/>
                </a:lnTo>
                <a:lnTo>
                  <a:pt x="153" y="113"/>
                </a:lnTo>
                <a:lnTo>
                  <a:pt x="153" y="100"/>
                </a:lnTo>
                <a:lnTo>
                  <a:pt x="153" y="88"/>
                </a:lnTo>
                <a:lnTo>
                  <a:pt x="152" y="78"/>
                </a:lnTo>
                <a:lnTo>
                  <a:pt x="150" y="67"/>
                </a:lnTo>
                <a:lnTo>
                  <a:pt x="148" y="57"/>
                </a:lnTo>
                <a:lnTo>
                  <a:pt x="145" y="49"/>
                </a:lnTo>
                <a:lnTo>
                  <a:pt x="142" y="39"/>
                </a:lnTo>
                <a:lnTo>
                  <a:pt x="137" y="32"/>
                </a:lnTo>
                <a:lnTo>
                  <a:pt x="132" y="25"/>
                </a:lnTo>
                <a:lnTo>
                  <a:pt x="127" y="19"/>
                </a:lnTo>
                <a:lnTo>
                  <a:pt x="120" y="15"/>
                </a:lnTo>
                <a:lnTo>
                  <a:pt x="114" y="10"/>
                </a:lnTo>
                <a:lnTo>
                  <a:pt x="107" y="7"/>
                </a:lnTo>
                <a:lnTo>
                  <a:pt x="99" y="3"/>
                </a:lnTo>
                <a:lnTo>
                  <a:pt x="91" y="1"/>
                </a:lnTo>
                <a:lnTo>
                  <a:pt x="81" y="0"/>
                </a:lnTo>
                <a:lnTo>
                  <a:pt x="7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70" y="24"/>
                </a:moveTo>
                <a:lnTo>
                  <a:pt x="83" y="25"/>
                </a:lnTo>
                <a:lnTo>
                  <a:pt x="94" y="29"/>
                </a:lnTo>
                <a:lnTo>
                  <a:pt x="104" y="36"/>
                </a:lnTo>
                <a:lnTo>
                  <a:pt x="112" y="44"/>
                </a:lnTo>
                <a:lnTo>
                  <a:pt x="118" y="56"/>
                </a:lnTo>
                <a:lnTo>
                  <a:pt x="123" y="68"/>
                </a:lnTo>
                <a:lnTo>
                  <a:pt x="126" y="84"/>
                </a:lnTo>
                <a:lnTo>
                  <a:pt x="127" y="102"/>
                </a:lnTo>
                <a:lnTo>
                  <a:pt x="126" y="121"/>
                </a:lnTo>
                <a:lnTo>
                  <a:pt x="124" y="136"/>
                </a:lnTo>
                <a:lnTo>
                  <a:pt x="118" y="150"/>
                </a:lnTo>
                <a:lnTo>
                  <a:pt x="112" y="162"/>
                </a:lnTo>
                <a:lnTo>
                  <a:pt x="105" y="170"/>
                </a:lnTo>
                <a:lnTo>
                  <a:pt x="94" y="177"/>
                </a:lnTo>
                <a:lnTo>
                  <a:pt x="83" y="180"/>
                </a:lnTo>
                <a:lnTo>
                  <a:pt x="70" y="181"/>
                </a:lnTo>
                <a:lnTo>
                  <a:pt x="26" y="181"/>
                </a:lnTo>
                <a:lnTo>
                  <a:pt x="26" y="24"/>
                </a:lnTo>
                <a:lnTo>
                  <a:pt x="70" y="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0" name="Rectangle 327"/>
          <p:cNvSpPr>
            <a:spLocks noChangeArrowheads="1"/>
          </p:cNvSpPr>
          <p:nvPr/>
        </p:nvSpPr>
        <p:spPr bwMode="auto">
          <a:xfrm>
            <a:off x="6040438" y="1454150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91" name="Freeform 328"/>
          <p:cNvSpPr>
            <a:spLocks/>
          </p:cNvSpPr>
          <p:nvPr/>
        </p:nvSpPr>
        <p:spPr bwMode="auto">
          <a:xfrm>
            <a:off x="4851400" y="1558925"/>
            <a:ext cx="58738" cy="104775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459511538 h 199"/>
              <a:gd name="T26" fmla="*/ 2147483647 w 124"/>
              <a:gd name="T27" fmla="*/ 146089520 h 199"/>
              <a:gd name="T28" fmla="*/ 2147483647 w 124"/>
              <a:gd name="T29" fmla="*/ 146089520 h 199"/>
              <a:gd name="T30" fmla="*/ 2147483647 w 124"/>
              <a:gd name="T31" fmla="*/ 1605601584 h 199"/>
              <a:gd name="T32" fmla="*/ 1488125335 w 124"/>
              <a:gd name="T33" fmla="*/ 2147483647 h 199"/>
              <a:gd name="T34" fmla="*/ 531344895 w 124"/>
              <a:gd name="T35" fmla="*/ 2147483647 h 199"/>
              <a:gd name="T36" fmla="*/ 4252105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850421554 w 124"/>
              <a:gd name="T69" fmla="*/ 2147483647 h 199"/>
              <a:gd name="T70" fmla="*/ 106358886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5"/>
                </a:lnTo>
                <a:lnTo>
                  <a:pt x="26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1"/>
                </a:lnTo>
                <a:lnTo>
                  <a:pt x="47" y="146"/>
                </a:lnTo>
                <a:lnTo>
                  <a:pt x="54" y="140"/>
                </a:lnTo>
                <a:lnTo>
                  <a:pt x="61" y="135"/>
                </a:lnTo>
                <a:lnTo>
                  <a:pt x="70" y="131"/>
                </a:lnTo>
                <a:lnTo>
                  <a:pt x="85" y="123"/>
                </a:lnTo>
                <a:lnTo>
                  <a:pt x="95" y="116"/>
                </a:lnTo>
                <a:lnTo>
                  <a:pt x="102" y="110"/>
                </a:lnTo>
                <a:lnTo>
                  <a:pt x="110" y="103"/>
                </a:lnTo>
                <a:lnTo>
                  <a:pt x="115" y="96"/>
                </a:lnTo>
                <a:lnTo>
                  <a:pt x="119" y="88"/>
                </a:lnTo>
                <a:lnTo>
                  <a:pt x="122" y="78"/>
                </a:lnTo>
                <a:lnTo>
                  <a:pt x="123" y="69"/>
                </a:lnTo>
                <a:lnTo>
                  <a:pt x="124" y="60"/>
                </a:lnTo>
                <a:lnTo>
                  <a:pt x="123" y="47"/>
                </a:lnTo>
                <a:lnTo>
                  <a:pt x="120" y="35"/>
                </a:lnTo>
                <a:lnTo>
                  <a:pt x="115" y="25"/>
                </a:lnTo>
                <a:lnTo>
                  <a:pt x="108" y="17"/>
                </a:lnTo>
                <a:lnTo>
                  <a:pt x="99" y="10"/>
                </a:lnTo>
                <a:lnTo>
                  <a:pt x="90" y="5"/>
                </a:lnTo>
                <a:lnTo>
                  <a:pt x="78" y="1"/>
                </a:lnTo>
                <a:lnTo>
                  <a:pt x="64" y="0"/>
                </a:lnTo>
                <a:lnTo>
                  <a:pt x="52" y="1"/>
                </a:lnTo>
                <a:lnTo>
                  <a:pt x="40" y="5"/>
                </a:lnTo>
                <a:lnTo>
                  <a:pt x="30" y="11"/>
                </a:lnTo>
                <a:lnTo>
                  <a:pt x="21" y="19"/>
                </a:lnTo>
                <a:lnTo>
                  <a:pt x="14" y="28"/>
                </a:lnTo>
                <a:lnTo>
                  <a:pt x="8" y="40"/>
                </a:lnTo>
                <a:lnTo>
                  <a:pt x="5" y="54"/>
                </a:lnTo>
                <a:lnTo>
                  <a:pt x="4" y="69"/>
                </a:lnTo>
                <a:lnTo>
                  <a:pt x="4" y="73"/>
                </a:lnTo>
                <a:lnTo>
                  <a:pt x="28" y="73"/>
                </a:lnTo>
                <a:lnTo>
                  <a:pt x="28" y="70"/>
                </a:lnTo>
                <a:lnTo>
                  <a:pt x="30" y="60"/>
                </a:lnTo>
                <a:lnTo>
                  <a:pt x="31" y="52"/>
                </a:lnTo>
                <a:lnTo>
                  <a:pt x="34" y="43"/>
                </a:lnTo>
                <a:lnTo>
                  <a:pt x="38" y="36"/>
                </a:lnTo>
                <a:lnTo>
                  <a:pt x="43" y="32"/>
                </a:lnTo>
                <a:lnTo>
                  <a:pt x="50" y="28"/>
                </a:lnTo>
                <a:lnTo>
                  <a:pt x="56" y="26"/>
                </a:lnTo>
                <a:lnTo>
                  <a:pt x="63" y="25"/>
                </a:lnTo>
                <a:lnTo>
                  <a:pt x="72" y="26"/>
                </a:lnTo>
                <a:lnTo>
                  <a:pt x="78" y="27"/>
                </a:lnTo>
                <a:lnTo>
                  <a:pt x="84" y="31"/>
                </a:lnTo>
                <a:lnTo>
                  <a:pt x="90" y="34"/>
                </a:lnTo>
                <a:lnTo>
                  <a:pt x="94" y="40"/>
                </a:lnTo>
                <a:lnTo>
                  <a:pt x="97" y="46"/>
                </a:lnTo>
                <a:lnTo>
                  <a:pt x="98" y="53"/>
                </a:lnTo>
                <a:lnTo>
                  <a:pt x="99" y="60"/>
                </a:lnTo>
                <a:lnTo>
                  <a:pt x="99" y="67"/>
                </a:lnTo>
                <a:lnTo>
                  <a:pt x="97" y="73"/>
                </a:lnTo>
                <a:lnTo>
                  <a:pt x="96" y="78"/>
                </a:lnTo>
                <a:lnTo>
                  <a:pt x="93" y="83"/>
                </a:lnTo>
                <a:lnTo>
                  <a:pt x="89" y="89"/>
                </a:lnTo>
                <a:lnTo>
                  <a:pt x="84" y="93"/>
                </a:lnTo>
                <a:lnTo>
                  <a:pt x="79" y="98"/>
                </a:lnTo>
                <a:lnTo>
                  <a:pt x="73" y="102"/>
                </a:lnTo>
                <a:lnTo>
                  <a:pt x="58" y="111"/>
                </a:lnTo>
                <a:lnTo>
                  <a:pt x="44" y="119"/>
                </a:lnTo>
                <a:lnTo>
                  <a:pt x="33" y="128"/>
                </a:lnTo>
                <a:lnTo>
                  <a:pt x="22" y="138"/>
                </a:lnTo>
                <a:lnTo>
                  <a:pt x="15" y="148"/>
                </a:lnTo>
                <a:lnTo>
                  <a:pt x="8" y="159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2" name="Freeform 329"/>
          <p:cNvSpPr>
            <a:spLocks/>
          </p:cNvSpPr>
          <p:nvPr/>
        </p:nvSpPr>
        <p:spPr bwMode="auto">
          <a:xfrm>
            <a:off x="4921250" y="1560513"/>
            <a:ext cx="57150" cy="103187"/>
          </a:xfrm>
          <a:custGeom>
            <a:avLst/>
            <a:gdLst>
              <a:gd name="T0" fmla="*/ 2147483647 w 124"/>
              <a:gd name="T1" fmla="*/ 2147483647 h 195"/>
              <a:gd name="T2" fmla="*/ 2147483647 w 124"/>
              <a:gd name="T3" fmla="*/ 2147483647 h 195"/>
              <a:gd name="T4" fmla="*/ 2147483647 w 124"/>
              <a:gd name="T5" fmla="*/ 2147483647 h 195"/>
              <a:gd name="T6" fmla="*/ 2147483647 w 124"/>
              <a:gd name="T7" fmla="*/ 2147483647 h 195"/>
              <a:gd name="T8" fmla="*/ 2147483647 w 124"/>
              <a:gd name="T9" fmla="*/ 2147483647 h 195"/>
              <a:gd name="T10" fmla="*/ 2147483647 w 124"/>
              <a:gd name="T11" fmla="*/ 2147483647 h 195"/>
              <a:gd name="T12" fmla="*/ 2147483647 w 124"/>
              <a:gd name="T13" fmla="*/ 2147483647 h 195"/>
              <a:gd name="T14" fmla="*/ 2147483647 w 124"/>
              <a:gd name="T15" fmla="*/ 2147483647 h 195"/>
              <a:gd name="T16" fmla="*/ 2147483647 w 124"/>
              <a:gd name="T17" fmla="*/ 2147483647 h 195"/>
              <a:gd name="T18" fmla="*/ 2147483647 w 124"/>
              <a:gd name="T19" fmla="*/ 2147483647 h 195"/>
              <a:gd name="T20" fmla="*/ 2147483647 w 124"/>
              <a:gd name="T21" fmla="*/ 0 h 195"/>
              <a:gd name="T22" fmla="*/ 0 w 124"/>
              <a:gd name="T23" fmla="*/ 0 h 195"/>
              <a:gd name="T24" fmla="*/ 0 w 124"/>
              <a:gd name="T25" fmla="*/ 2147483647 h 195"/>
              <a:gd name="T26" fmla="*/ 2147483647 w 124"/>
              <a:gd name="T27" fmla="*/ 2147483647 h 195"/>
              <a:gd name="T28" fmla="*/ 2147483647 w 124"/>
              <a:gd name="T29" fmla="*/ 2147483647 h 195"/>
              <a:gd name="T30" fmla="*/ 2147483647 w 124"/>
              <a:gd name="T31" fmla="*/ 2147483647 h 195"/>
              <a:gd name="T32" fmla="*/ 2147483647 w 124"/>
              <a:gd name="T33" fmla="*/ 2147483647 h 195"/>
              <a:gd name="T34" fmla="*/ 2147483647 w 124"/>
              <a:gd name="T35" fmla="*/ 2147483647 h 195"/>
              <a:gd name="T36" fmla="*/ 2147483647 w 124"/>
              <a:gd name="T37" fmla="*/ 2147483647 h 195"/>
              <a:gd name="T38" fmla="*/ 2147483647 w 124"/>
              <a:gd name="T39" fmla="*/ 2147483647 h 195"/>
              <a:gd name="T40" fmla="*/ 2147483647 w 124"/>
              <a:gd name="T41" fmla="*/ 2147483647 h 195"/>
              <a:gd name="T42" fmla="*/ 2147483647 w 124"/>
              <a:gd name="T43" fmla="*/ 2147483647 h 195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0" t="0" r="r" b="b"/>
            <a:pathLst>
              <a:path w="124" h="195">
                <a:moveTo>
                  <a:pt x="25" y="195"/>
                </a:moveTo>
                <a:lnTo>
                  <a:pt x="51" y="195"/>
                </a:lnTo>
                <a:lnTo>
                  <a:pt x="54" y="171"/>
                </a:lnTo>
                <a:lnTo>
                  <a:pt x="60" y="148"/>
                </a:lnTo>
                <a:lnTo>
                  <a:pt x="67" y="126"/>
                </a:lnTo>
                <a:lnTo>
                  <a:pt x="74" y="103"/>
                </a:lnTo>
                <a:lnTo>
                  <a:pt x="85" y="83"/>
                </a:lnTo>
                <a:lnTo>
                  <a:pt x="97" y="63"/>
                </a:lnTo>
                <a:lnTo>
                  <a:pt x="109" y="43"/>
                </a:lnTo>
                <a:lnTo>
                  <a:pt x="124" y="24"/>
                </a:lnTo>
                <a:lnTo>
                  <a:pt x="124" y="0"/>
                </a:lnTo>
                <a:lnTo>
                  <a:pt x="0" y="0"/>
                </a:lnTo>
                <a:lnTo>
                  <a:pt x="0" y="27"/>
                </a:lnTo>
                <a:lnTo>
                  <a:pt x="99" y="27"/>
                </a:lnTo>
                <a:lnTo>
                  <a:pt x="84" y="45"/>
                </a:lnTo>
                <a:lnTo>
                  <a:pt x="70" y="65"/>
                </a:lnTo>
                <a:lnTo>
                  <a:pt x="59" y="85"/>
                </a:lnTo>
                <a:lnTo>
                  <a:pt x="48" y="106"/>
                </a:lnTo>
                <a:lnTo>
                  <a:pt x="40" y="127"/>
                </a:lnTo>
                <a:lnTo>
                  <a:pt x="33" y="149"/>
                </a:lnTo>
                <a:lnTo>
                  <a:pt x="28" y="172"/>
                </a:lnTo>
                <a:lnTo>
                  <a:pt x="25" y="19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3" name="Freeform 330"/>
          <p:cNvSpPr>
            <a:spLocks/>
          </p:cNvSpPr>
          <p:nvPr/>
        </p:nvSpPr>
        <p:spPr bwMode="auto">
          <a:xfrm>
            <a:off x="5537200" y="1554163"/>
            <a:ext cx="57150" cy="109537"/>
          </a:xfrm>
          <a:custGeom>
            <a:avLst/>
            <a:gdLst>
              <a:gd name="T0" fmla="*/ 0 w 120"/>
              <a:gd name="T1" fmla="*/ 2147483647 h 207"/>
              <a:gd name="T2" fmla="*/ 2147483647 w 120"/>
              <a:gd name="T3" fmla="*/ 2147483647 h 207"/>
              <a:gd name="T4" fmla="*/ 2147483647 w 120"/>
              <a:gd name="T5" fmla="*/ 2147483647 h 207"/>
              <a:gd name="T6" fmla="*/ 2147483647 w 120"/>
              <a:gd name="T7" fmla="*/ 2147483647 h 207"/>
              <a:gd name="T8" fmla="*/ 2147483647 w 120"/>
              <a:gd name="T9" fmla="*/ 0 h 207"/>
              <a:gd name="T10" fmla="*/ 0 w 120"/>
              <a:gd name="T11" fmla="*/ 0 h 207"/>
              <a:gd name="T12" fmla="*/ 0 w 120"/>
              <a:gd name="T13" fmla="*/ 2147483647 h 20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20" h="207">
                <a:moveTo>
                  <a:pt x="0" y="207"/>
                </a:moveTo>
                <a:lnTo>
                  <a:pt x="120" y="207"/>
                </a:lnTo>
                <a:lnTo>
                  <a:pt x="120" y="181"/>
                </a:lnTo>
                <a:lnTo>
                  <a:pt x="27" y="181"/>
                </a:lnTo>
                <a:lnTo>
                  <a:pt x="27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4" name="Freeform 331"/>
          <p:cNvSpPr>
            <a:spLocks/>
          </p:cNvSpPr>
          <p:nvPr/>
        </p:nvSpPr>
        <p:spPr bwMode="auto">
          <a:xfrm>
            <a:off x="5602288" y="1584325"/>
            <a:ext cx="53975" cy="80963"/>
          </a:xfrm>
          <a:custGeom>
            <a:avLst/>
            <a:gdLst>
              <a:gd name="T0" fmla="*/ 2147483647 w 114"/>
              <a:gd name="T1" fmla="*/ 0 h 155"/>
              <a:gd name="T2" fmla="*/ 0 w 114"/>
              <a:gd name="T3" fmla="*/ 0 h 155"/>
              <a:gd name="T4" fmla="*/ 0 w 114"/>
              <a:gd name="T5" fmla="*/ 2147483647 h 155"/>
              <a:gd name="T6" fmla="*/ 0 w 114"/>
              <a:gd name="T7" fmla="*/ 2147483647 h 155"/>
              <a:gd name="T8" fmla="*/ 0 w 114"/>
              <a:gd name="T9" fmla="*/ 2147483647 h 155"/>
              <a:gd name="T10" fmla="*/ 106031994 w 114"/>
              <a:gd name="T11" fmla="*/ 2147483647 h 155"/>
              <a:gd name="T12" fmla="*/ 424576346 w 114"/>
              <a:gd name="T13" fmla="*/ 2147483647 h 155"/>
              <a:gd name="T14" fmla="*/ 742896276 w 114"/>
              <a:gd name="T15" fmla="*/ 2147483647 h 155"/>
              <a:gd name="T16" fmla="*/ 1061440154 w 114"/>
              <a:gd name="T17" fmla="*/ 2147483647 h 155"/>
              <a:gd name="T18" fmla="*/ 1379760558 w 114"/>
              <a:gd name="T19" fmla="*/ 2147483647 h 155"/>
              <a:gd name="T20" fmla="*/ 1804336430 w 114"/>
              <a:gd name="T21" fmla="*/ 2147483647 h 155"/>
              <a:gd name="T22" fmla="*/ 2147483647 w 114"/>
              <a:gd name="T23" fmla="*/ 2147483647 h 155"/>
              <a:gd name="T24" fmla="*/ 2147483647 w 114"/>
              <a:gd name="T25" fmla="*/ 2147483647 h 155"/>
              <a:gd name="T26" fmla="*/ 2147483647 w 114"/>
              <a:gd name="T27" fmla="*/ 2147483647 h 155"/>
              <a:gd name="T28" fmla="*/ 2147483647 w 114"/>
              <a:gd name="T29" fmla="*/ 2147483647 h 155"/>
              <a:gd name="T30" fmla="*/ 2147483647 w 114"/>
              <a:gd name="T31" fmla="*/ 2147483647 h 155"/>
              <a:gd name="T32" fmla="*/ 2147483647 w 114"/>
              <a:gd name="T33" fmla="*/ 2147483647 h 155"/>
              <a:gd name="T34" fmla="*/ 2147483647 w 114"/>
              <a:gd name="T35" fmla="*/ 2147483647 h 155"/>
              <a:gd name="T36" fmla="*/ 2147483647 w 114"/>
              <a:gd name="T37" fmla="*/ 2147483647 h 155"/>
              <a:gd name="T38" fmla="*/ 2147483647 w 114"/>
              <a:gd name="T39" fmla="*/ 2147483647 h 155"/>
              <a:gd name="T40" fmla="*/ 2147483647 w 114"/>
              <a:gd name="T41" fmla="*/ 2147483647 h 155"/>
              <a:gd name="T42" fmla="*/ 2147483647 w 114"/>
              <a:gd name="T43" fmla="*/ 2147483647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2147483647 h 155"/>
              <a:gd name="T50" fmla="*/ 2147483647 w 114"/>
              <a:gd name="T51" fmla="*/ 2147483647 h 155"/>
              <a:gd name="T52" fmla="*/ 2147483647 w 114"/>
              <a:gd name="T53" fmla="*/ 0 h 155"/>
              <a:gd name="T54" fmla="*/ 2147483647 w 114"/>
              <a:gd name="T55" fmla="*/ 0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0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24" y="0"/>
                </a:moveTo>
                <a:lnTo>
                  <a:pt x="0" y="0"/>
                </a:lnTo>
                <a:lnTo>
                  <a:pt x="0" y="91"/>
                </a:lnTo>
                <a:lnTo>
                  <a:pt x="0" y="98"/>
                </a:lnTo>
                <a:lnTo>
                  <a:pt x="0" y="108"/>
                </a:lnTo>
                <a:lnTo>
                  <a:pt x="1" y="118"/>
                </a:lnTo>
                <a:lnTo>
                  <a:pt x="4" y="127"/>
                </a:lnTo>
                <a:lnTo>
                  <a:pt x="7" y="134"/>
                </a:lnTo>
                <a:lnTo>
                  <a:pt x="10" y="139"/>
                </a:lnTo>
                <a:lnTo>
                  <a:pt x="13" y="143"/>
                </a:lnTo>
                <a:lnTo>
                  <a:pt x="17" y="147"/>
                </a:lnTo>
                <a:lnTo>
                  <a:pt x="23" y="149"/>
                </a:lnTo>
                <a:lnTo>
                  <a:pt x="28" y="151"/>
                </a:lnTo>
                <a:lnTo>
                  <a:pt x="34" y="154"/>
                </a:lnTo>
                <a:lnTo>
                  <a:pt x="40" y="155"/>
                </a:lnTo>
                <a:lnTo>
                  <a:pt x="47" y="155"/>
                </a:lnTo>
                <a:lnTo>
                  <a:pt x="54" y="155"/>
                </a:lnTo>
                <a:lnTo>
                  <a:pt x="62" y="154"/>
                </a:lnTo>
                <a:lnTo>
                  <a:pt x="68" y="151"/>
                </a:lnTo>
                <a:lnTo>
                  <a:pt x="74" y="148"/>
                </a:lnTo>
                <a:lnTo>
                  <a:pt x="80" y="144"/>
                </a:lnTo>
                <a:lnTo>
                  <a:pt x="84" y="140"/>
                </a:lnTo>
                <a:lnTo>
                  <a:pt x="88" y="135"/>
                </a:lnTo>
                <a:lnTo>
                  <a:pt x="92" y="129"/>
                </a:lnTo>
                <a:lnTo>
                  <a:pt x="92" y="151"/>
                </a:lnTo>
                <a:lnTo>
                  <a:pt x="114" y="151"/>
                </a:lnTo>
                <a:lnTo>
                  <a:pt x="114" y="0"/>
                </a:lnTo>
                <a:lnTo>
                  <a:pt x="91" y="0"/>
                </a:lnTo>
                <a:lnTo>
                  <a:pt x="91" y="82"/>
                </a:lnTo>
                <a:lnTo>
                  <a:pt x="90" y="93"/>
                </a:lnTo>
                <a:lnTo>
                  <a:pt x="89" y="104"/>
                </a:lnTo>
                <a:lnTo>
                  <a:pt x="86" y="113"/>
                </a:lnTo>
                <a:lnTo>
                  <a:pt x="81" y="120"/>
                </a:lnTo>
                <a:lnTo>
                  <a:pt x="75" y="126"/>
                </a:lnTo>
                <a:lnTo>
                  <a:pt x="69" y="129"/>
                </a:lnTo>
                <a:lnTo>
                  <a:pt x="61" y="132"/>
                </a:lnTo>
                <a:lnTo>
                  <a:pt x="51" y="133"/>
                </a:lnTo>
                <a:lnTo>
                  <a:pt x="44" y="133"/>
                </a:lnTo>
                <a:lnTo>
                  <a:pt x="37" y="131"/>
                </a:lnTo>
                <a:lnTo>
                  <a:pt x="33" y="127"/>
                </a:lnTo>
                <a:lnTo>
                  <a:pt x="29" y="124"/>
                </a:lnTo>
                <a:lnTo>
                  <a:pt x="27" y="118"/>
                </a:lnTo>
                <a:lnTo>
                  <a:pt x="25" y="111"/>
                </a:lnTo>
                <a:lnTo>
                  <a:pt x="24" y="103"/>
                </a:lnTo>
                <a:lnTo>
                  <a:pt x="24" y="93"/>
                </a:lnTo>
                <a:lnTo>
                  <a:pt x="24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5" name="Freeform 332"/>
          <p:cNvSpPr>
            <a:spLocks/>
          </p:cNvSpPr>
          <p:nvPr/>
        </p:nvSpPr>
        <p:spPr bwMode="auto">
          <a:xfrm>
            <a:off x="5668963" y="1582738"/>
            <a:ext cx="57150" cy="82550"/>
          </a:xfrm>
          <a:custGeom>
            <a:avLst/>
            <a:gdLst>
              <a:gd name="T0" fmla="*/ 2147483647 w 121"/>
              <a:gd name="T1" fmla="*/ 2147483647 h 158"/>
              <a:gd name="T2" fmla="*/ 2147483647 w 121"/>
              <a:gd name="T3" fmla="*/ 2147483647 h 158"/>
              <a:gd name="T4" fmla="*/ 2147483647 w 121"/>
              <a:gd name="T5" fmla="*/ 2139290565 h 158"/>
              <a:gd name="T6" fmla="*/ 2147483647 w 121"/>
              <a:gd name="T7" fmla="*/ 427749022 h 158"/>
              <a:gd name="T8" fmla="*/ 2147483647 w 121"/>
              <a:gd name="T9" fmla="*/ 0 h 158"/>
              <a:gd name="T10" fmla="*/ 2147483647 w 121"/>
              <a:gd name="T11" fmla="*/ 713005771 h 158"/>
              <a:gd name="T12" fmla="*/ 1791114062 w 121"/>
              <a:gd name="T13" fmla="*/ 2147483647 h 158"/>
              <a:gd name="T14" fmla="*/ 421399067 w 121"/>
              <a:gd name="T15" fmla="*/ 2147483647 h 158"/>
              <a:gd name="T16" fmla="*/ 0 w 121"/>
              <a:gd name="T17" fmla="*/ 2147483647 h 158"/>
              <a:gd name="T18" fmla="*/ 421399067 w 121"/>
              <a:gd name="T19" fmla="*/ 2147483647 h 158"/>
              <a:gd name="T20" fmla="*/ 1685819674 w 121"/>
              <a:gd name="T21" fmla="*/ 2147483647 h 158"/>
              <a:gd name="T22" fmla="*/ 2147483647 w 121"/>
              <a:gd name="T23" fmla="*/ 2147483647 h 158"/>
              <a:gd name="T24" fmla="*/ 2147483647 w 121"/>
              <a:gd name="T25" fmla="*/ 2147483647 h 158"/>
              <a:gd name="T26" fmla="*/ 2147483647 w 121"/>
              <a:gd name="T27" fmla="*/ 2147483647 h 158"/>
              <a:gd name="T28" fmla="*/ 2147483647 w 121"/>
              <a:gd name="T29" fmla="*/ 2147483647 h 158"/>
              <a:gd name="T30" fmla="*/ 2147483647 w 121"/>
              <a:gd name="T31" fmla="*/ 2147483647 h 158"/>
              <a:gd name="T32" fmla="*/ 2147483647 w 121"/>
              <a:gd name="T33" fmla="*/ 2147483647 h 158"/>
              <a:gd name="T34" fmla="*/ 2147483647 w 121"/>
              <a:gd name="T35" fmla="*/ 2147483647 h 158"/>
              <a:gd name="T36" fmla="*/ 2147483647 w 121"/>
              <a:gd name="T37" fmla="*/ 2147483647 h 158"/>
              <a:gd name="T38" fmla="*/ 2147483647 w 121"/>
              <a:gd name="T39" fmla="*/ 2147483647 h 158"/>
              <a:gd name="T40" fmla="*/ 2147483647 w 121"/>
              <a:gd name="T41" fmla="*/ 2147483647 h 158"/>
              <a:gd name="T42" fmla="*/ 2147483647 w 121"/>
              <a:gd name="T43" fmla="*/ 2147483647 h 158"/>
              <a:gd name="T44" fmla="*/ 2147483647 w 121"/>
              <a:gd name="T45" fmla="*/ 2147483647 h 158"/>
              <a:gd name="T46" fmla="*/ 2147483647 w 121"/>
              <a:gd name="T47" fmla="*/ 2147483647 h 158"/>
              <a:gd name="T48" fmla="*/ 2147483647 w 121"/>
              <a:gd name="T49" fmla="*/ 2147483647 h 158"/>
              <a:gd name="T50" fmla="*/ 2147483647 w 121"/>
              <a:gd name="T51" fmla="*/ 2147483647 h 158"/>
              <a:gd name="T52" fmla="*/ 2147483647 w 121"/>
              <a:gd name="T53" fmla="*/ 2147483647 h 158"/>
              <a:gd name="T54" fmla="*/ 2147483647 w 121"/>
              <a:gd name="T55" fmla="*/ 2147483647 h 158"/>
              <a:gd name="T56" fmla="*/ 2147483647 w 121"/>
              <a:gd name="T57" fmla="*/ 2147483647 h 158"/>
              <a:gd name="T58" fmla="*/ 2147483647 w 121"/>
              <a:gd name="T59" fmla="*/ 2147483647 h 158"/>
              <a:gd name="T60" fmla="*/ 2147483647 w 121"/>
              <a:gd name="T61" fmla="*/ 2147483647 h 158"/>
              <a:gd name="T62" fmla="*/ 2147483647 w 121"/>
              <a:gd name="T63" fmla="*/ 2147483647 h 158"/>
              <a:gd name="T64" fmla="*/ 2147483647 w 12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1" h="158">
                <a:moveTo>
                  <a:pt x="98" y="54"/>
                </a:moveTo>
                <a:lnTo>
                  <a:pt x="121" y="54"/>
                </a:lnTo>
                <a:lnTo>
                  <a:pt x="119" y="43"/>
                </a:lnTo>
                <a:lnTo>
                  <a:pt x="116" y="32"/>
                </a:lnTo>
                <a:lnTo>
                  <a:pt x="112" y="23"/>
                </a:lnTo>
                <a:lnTo>
                  <a:pt x="104" y="15"/>
                </a:lnTo>
                <a:lnTo>
                  <a:pt x="96" y="8"/>
                </a:lnTo>
                <a:lnTo>
                  <a:pt x="86" y="3"/>
                </a:lnTo>
                <a:lnTo>
                  <a:pt x="76" y="1"/>
                </a:lnTo>
                <a:lnTo>
                  <a:pt x="63" y="0"/>
                </a:lnTo>
                <a:lnTo>
                  <a:pt x="49" y="1"/>
                </a:lnTo>
                <a:lnTo>
                  <a:pt x="37" y="5"/>
                </a:lnTo>
                <a:lnTo>
                  <a:pt x="26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1"/>
                </a:lnTo>
                <a:lnTo>
                  <a:pt x="0" y="79"/>
                </a:lnTo>
                <a:lnTo>
                  <a:pt x="1" y="97"/>
                </a:lnTo>
                <a:lnTo>
                  <a:pt x="4" y="113"/>
                </a:lnTo>
                <a:lnTo>
                  <a:pt x="9" y="125"/>
                </a:lnTo>
                <a:lnTo>
                  <a:pt x="16" y="137"/>
                </a:lnTo>
                <a:lnTo>
                  <a:pt x="25" y="146"/>
                </a:lnTo>
                <a:lnTo>
                  <a:pt x="35" y="152"/>
                </a:lnTo>
                <a:lnTo>
                  <a:pt x="47" y="157"/>
                </a:lnTo>
                <a:lnTo>
                  <a:pt x="60" y="158"/>
                </a:lnTo>
                <a:lnTo>
                  <a:pt x="74" y="157"/>
                </a:lnTo>
                <a:lnTo>
                  <a:pt x="84" y="154"/>
                </a:lnTo>
                <a:lnTo>
                  <a:pt x="95" y="149"/>
                </a:lnTo>
                <a:lnTo>
                  <a:pt x="103" y="143"/>
                </a:lnTo>
                <a:lnTo>
                  <a:pt x="110" y="135"/>
                </a:lnTo>
                <a:lnTo>
                  <a:pt x="116" y="124"/>
                </a:lnTo>
                <a:lnTo>
                  <a:pt x="119" y="113"/>
                </a:lnTo>
                <a:lnTo>
                  <a:pt x="121" y="100"/>
                </a:lnTo>
                <a:lnTo>
                  <a:pt x="99" y="100"/>
                </a:lnTo>
                <a:lnTo>
                  <a:pt x="97" y="108"/>
                </a:lnTo>
                <a:lnTo>
                  <a:pt x="95" y="115"/>
                </a:lnTo>
                <a:lnTo>
                  <a:pt x="92" y="121"/>
                </a:lnTo>
                <a:lnTo>
                  <a:pt x="87" y="125"/>
                </a:lnTo>
                <a:lnTo>
                  <a:pt x="82" y="130"/>
                </a:lnTo>
                <a:lnTo>
                  <a:pt x="76" y="132"/>
                </a:lnTo>
                <a:lnTo>
                  <a:pt x="69" y="135"/>
                </a:lnTo>
                <a:lnTo>
                  <a:pt x="61" y="135"/>
                </a:lnTo>
                <a:lnTo>
                  <a:pt x="52" y="134"/>
                </a:lnTo>
                <a:lnTo>
                  <a:pt x="45" y="131"/>
                </a:lnTo>
                <a:lnTo>
                  <a:pt x="39" y="127"/>
                </a:lnTo>
                <a:lnTo>
                  <a:pt x="34" y="121"/>
                </a:lnTo>
                <a:lnTo>
                  <a:pt x="29" y="113"/>
                </a:lnTo>
                <a:lnTo>
                  <a:pt x="26" y="103"/>
                </a:lnTo>
                <a:lnTo>
                  <a:pt x="25" y="92"/>
                </a:lnTo>
                <a:lnTo>
                  <a:pt x="24" y="79"/>
                </a:lnTo>
                <a:lnTo>
                  <a:pt x="25" y="66"/>
                </a:lnTo>
                <a:lnTo>
                  <a:pt x="27" y="54"/>
                </a:lnTo>
                <a:lnTo>
                  <a:pt x="30" y="45"/>
                </a:lnTo>
                <a:lnTo>
                  <a:pt x="35" y="37"/>
                </a:lnTo>
                <a:lnTo>
                  <a:pt x="40" y="31"/>
                </a:lnTo>
                <a:lnTo>
                  <a:pt x="46" y="26"/>
                </a:lnTo>
                <a:lnTo>
                  <a:pt x="55" y="24"/>
                </a:lnTo>
                <a:lnTo>
                  <a:pt x="63" y="23"/>
                </a:lnTo>
                <a:lnTo>
                  <a:pt x="70" y="23"/>
                </a:lnTo>
                <a:lnTo>
                  <a:pt x="77" y="25"/>
                </a:lnTo>
                <a:lnTo>
                  <a:pt x="83" y="28"/>
                </a:lnTo>
                <a:lnTo>
                  <a:pt x="87" y="31"/>
                </a:lnTo>
                <a:lnTo>
                  <a:pt x="92" y="36"/>
                </a:lnTo>
                <a:lnTo>
                  <a:pt x="95" y="42"/>
                </a:lnTo>
                <a:lnTo>
                  <a:pt x="97" y="47"/>
                </a:lnTo>
                <a:lnTo>
                  <a:pt x="98" y="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6" name="Freeform 333"/>
          <p:cNvSpPr>
            <a:spLocks noEditPoints="1"/>
          </p:cNvSpPr>
          <p:nvPr/>
        </p:nvSpPr>
        <p:spPr bwMode="auto">
          <a:xfrm>
            <a:off x="5735638" y="1554163"/>
            <a:ext cx="11112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197" name="Rectangle 334"/>
          <p:cNvSpPr>
            <a:spLocks noChangeArrowheads="1"/>
          </p:cNvSpPr>
          <p:nvPr/>
        </p:nvSpPr>
        <p:spPr bwMode="auto">
          <a:xfrm>
            <a:off x="5764213" y="1554163"/>
            <a:ext cx="9525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98" name="Rectangle 335"/>
          <p:cNvSpPr>
            <a:spLocks noChangeArrowheads="1"/>
          </p:cNvSpPr>
          <p:nvPr/>
        </p:nvSpPr>
        <p:spPr bwMode="auto">
          <a:xfrm>
            <a:off x="5791200" y="1554163"/>
            <a:ext cx="11113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199" name="Freeform 336"/>
          <p:cNvSpPr>
            <a:spLocks noEditPoints="1"/>
          </p:cNvSpPr>
          <p:nvPr/>
        </p:nvSpPr>
        <p:spPr bwMode="auto">
          <a:xfrm>
            <a:off x="5815013" y="1582738"/>
            <a:ext cx="58737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7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19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5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2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4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5"/>
                </a:lnTo>
                <a:lnTo>
                  <a:pt x="27" y="47"/>
                </a:lnTo>
                <a:lnTo>
                  <a:pt x="31" y="39"/>
                </a:lnTo>
                <a:lnTo>
                  <a:pt x="36" y="33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89" y="33"/>
                </a:lnTo>
                <a:lnTo>
                  <a:pt x="94" y="39"/>
                </a:lnTo>
                <a:lnTo>
                  <a:pt x="97" y="47"/>
                </a:lnTo>
                <a:lnTo>
                  <a:pt x="98" y="55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0" name="Freeform 337"/>
          <p:cNvSpPr>
            <a:spLocks/>
          </p:cNvSpPr>
          <p:nvPr/>
        </p:nvSpPr>
        <p:spPr bwMode="auto">
          <a:xfrm>
            <a:off x="5919788" y="1554163"/>
            <a:ext cx="55562" cy="109537"/>
          </a:xfrm>
          <a:custGeom>
            <a:avLst/>
            <a:gdLst>
              <a:gd name="T0" fmla="*/ 0 w 119"/>
              <a:gd name="T1" fmla="*/ 2147483647 h 207"/>
              <a:gd name="T2" fmla="*/ 2147483647 w 119"/>
              <a:gd name="T3" fmla="*/ 2147483647 h 207"/>
              <a:gd name="T4" fmla="*/ 2147483647 w 119"/>
              <a:gd name="T5" fmla="*/ 2147483647 h 207"/>
              <a:gd name="T6" fmla="*/ 2147483647 w 119"/>
              <a:gd name="T7" fmla="*/ 2147483647 h 207"/>
              <a:gd name="T8" fmla="*/ 2147483647 w 119"/>
              <a:gd name="T9" fmla="*/ 0 h 207"/>
              <a:gd name="T10" fmla="*/ 0 w 119"/>
              <a:gd name="T11" fmla="*/ 0 h 207"/>
              <a:gd name="T12" fmla="*/ 0 w 119"/>
              <a:gd name="T13" fmla="*/ 2147483647 h 207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19" h="207">
                <a:moveTo>
                  <a:pt x="0" y="207"/>
                </a:moveTo>
                <a:lnTo>
                  <a:pt x="119" y="207"/>
                </a:lnTo>
                <a:lnTo>
                  <a:pt x="119" y="181"/>
                </a:lnTo>
                <a:lnTo>
                  <a:pt x="27" y="181"/>
                </a:lnTo>
                <a:lnTo>
                  <a:pt x="27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1" name="Rectangle 338"/>
          <p:cNvSpPr>
            <a:spLocks noChangeArrowheads="1"/>
          </p:cNvSpPr>
          <p:nvPr/>
        </p:nvSpPr>
        <p:spPr bwMode="auto">
          <a:xfrm>
            <a:off x="5989638" y="1647825"/>
            <a:ext cx="11112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02" name="Freeform 339"/>
          <p:cNvSpPr>
            <a:spLocks/>
          </p:cNvSpPr>
          <p:nvPr/>
        </p:nvSpPr>
        <p:spPr bwMode="auto">
          <a:xfrm>
            <a:off x="4851400" y="1751013"/>
            <a:ext cx="58738" cy="106362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374079454 h 199"/>
              <a:gd name="T26" fmla="*/ 2147483647 w 124"/>
              <a:gd name="T27" fmla="*/ 152548763 h 199"/>
              <a:gd name="T28" fmla="*/ 2147483647 w 124"/>
              <a:gd name="T29" fmla="*/ 152548763 h 199"/>
              <a:gd name="T30" fmla="*/ 2147483647 w 124"/>
              <a:gd name="T31" fmla="*/ 1526913631 h 199"/>
              <a:gd name="T32" fmla="*/ 1488125335 w 124"/>
              <a:gd name="T33" fmla="*/ 2147483647 h 199"/>
              <a:gd name="T34" fmla="*/ 531344895 w 124"/>
              <a:gd name="T35" fmla="*/ 2147483647 h 199"/>
              <a:gd name="T36" fmla="*/ 4252105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850421554 w 124"/>
              <a:gd name="T69" fmla="*/ 2147483647 h 199"/>
              <a:gd name="T70" fmla="*/ 106358886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5"/>
                </a:lnTo>
                <a:lnTo>
                  <a:pt x="26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7" y="145"/>
                </a:lnTo>
                <a:lnTo>
                  <a:pt x="54" y="140"/>
                </a:lnTo>
                <a:lnTo>
                  <a:pt x="61" y="135"/>
                </a:lnTo>
                <a:lnTo>
                  <a:pt x="70" y="130"/>
                </a:lnTo>
                <a:lnTo>
                  <a:pt x="85" y="122"/>
                </a:lnTo>
                <a:lnTo>
                  <a:pt x="95" y="115"/>
                </a:lnTo>
                <a:lnTo>
                  <a:pt x="102" y="109"/>
                </a:lnTo>
                <a:lnTo>
                  <a:pt x="110" y="102"/>
                </a:lnTo>
                <a:lnTo>
                  <a:pt x="115" y="95"/>
                </a:lnTo>
                <a:lnTo>
                  <a:pt x="119" y="87"/>
                </a:lnTo>
                <a:lnTo>
                  <a:pt x="122" y="78"/>
                </a:lnTo>
                <a:lnTo>
                  <a:pt x="123" y="69"/>
                </a:lnTo>
                <a:lnTo>
                  <a:pt x="124" y="59"/>
                </a:lnTo>
                <a:lnTo>
                  <a:pt x="123" y="46"/>
                </a:lnTo>
                <a:lnTo>
                  <a:pt x="120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4"/>
                </a:lnTo>
                <a:lnTo>
                  <a:pt x="78" y="1"/>
                </a:lnTo>
                <a:lnTo>
                  <a:pt x="64" y="0"/>
                </a:lnTo>
                <a:lnTo>
                  <a:pt x="52" y="1"/>
                </a:lnTo>
                <a:lnTo>
                  <a:pt x="40" y="4"/>
                </a:lnTo>
                <a:lnTo>
                  <a:pt x="30" y="10"/>
                </a:lnTo>
                <a:lnTo>
                  <a:pt x="21" y="18"/>
                </a:lnTo>
                <a:lnTo>
                  <a:pt x="14" y="28"/>
                </a:lnTo>
                <a:lnTo>
                  <a:pt x="8" y="39"/>
                </a:lnTo>
                <a:lnTo>
                  <a:pt x="5" y="53"/>
                </a:lnTo>
                <a:lnTo>
                  <a:pt x="4" y="69"/>
                </a:lnTo>
                <a:lnTo>
                  <a:pt x="4" y="72"/>
                </a:lnTo>
                <a:lnTo>
                  <a:pt x="28" y="72"/>
                </a:lnTo>
                <a:lnTo>
                  <a:pt x="28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3" y="31"/>
                </a:lnTo>
                <a:lnTo>
                  <a:pt x="50" y="28"/>
                </a:lnTo>
                <a:lnTo>
                  <a:pt x="56" y="25"/>
                </a:lnTo>
                <a:lnTo>
                  <a:pt x="63" y="24"/>
                </a:lnTo>
                <a:lnTo>
                  <a:pt x="72" y="25"/>
                </a:lnTo>
                <a:lnTo>
                  <a:pt x="78" y="27"/>
                </a:lnTo>
                <a:lnTo>
                  <a:pt x="84" y="30"/>
                </a:lnTo>
                <a:lnTo>
                  <a:pt x="90" y="34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3"/>
                </a:lnTo>
                <a:lnTo>
                  <a:pt x="89" y="88"/>
                </a:lnTo>
                <a:lnTo>
                  <a:pt x="84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0"/>
                </a:lnTo>
                <a:lnTo>
                  <a:pt x="44" y="119"/>
                </a:lnTo>
                <a:lnTo>
                  <a:pt x="33" y="128"/>
                </a:lnTo>
                <a:lnTo>
                  <a:pt x="22" y="137"/>
                </a:lnTo>
                <a:lnTo>
                  <a:pt x="15" y="148"/>
                </a:lnTo>
                <a:lnTo>
                  <a:pt x="8" y="158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3" name="Freeform 340"/>
          <p:cNvSpPr>
            <a:spLocks noEditPoints="1"/>
          </p:cNvSpPr>
          <p:nvPr/>
        </p:nvSpPr>
        <p:spPr bwMode="auto">
          <a:xfrm>
            <a:off x="4919663" y="1751013"/>
            <a:ext cx="58737" cy="107950"/>
          </a:xfrm>
          <a:custGeom>
            <a:avLst/>
            <a:gdLst>
              <a:gd name="T0" fmla="*/ 1722192615 w 126"/>
              <a:gd name="T1" fmla="*/ 2147483647 h 204"/>
              <a:gd name="T2" fmla="*/ 506553016 w 126"/>
              <a:gd name="T3" fmla="*/ 2147483647 h 204"/>
              <a:gd name="T4" fmla="*/ 0 w 126"/>
              <a:gd name="T5" fmla="*/ 2147483647 h 204"/>
              <a:gd name="T6" fmla="*/ 1013105566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074368787 h 204"/>
              <a:gd name="T30" fmla="*/ 2147483647 w 126"/>
              <a:gd name="T31" fmla="*/ 148129096 h 204"/>
              <a:gd name="T32" fmla="*/ 2147483647 w 126"/>
              <a:gd name="T33" fmla="*/ 444667746 h 204"/>
              <a:gd name="T34" fmla="*/ 1519658581 w 126"/>
              <a:gd name="T35" fmla="*/ 2147483647 h 204"/>
              <a:gd name="T36" fmla="*/ 709087049 w 126"/>
              <a:gd name="T37" fmla="*/ 2147483647 h 204"/>
              <a:gd name="T38" fmla="*/ 1013105566 w 126"/>
              <a:gd name="T39" fmla="*/ 2147483647 h 204"/>
              <a:gd name="T40" fmla="*/ 2127478381 w 126"/>
              <a:gd name="T41" fmla="*/ 2147483647 h 204"/>
              <a:gd name="T42" fmla="*/ 2147483647 w 126"/>
              <a:gd name="T43" fmla="*/ 2147483647 h 204"/>
              <a:gd name="T44" fmla="*/ 2147483647 w 126"/>
              <a:gd name="T45" fmla="*/ 2147483647 h 204"/>
              <a:gd name="T46" fmla="*/ 2147483647 w 126"/>
              <a:gd name="T47" fmla="*/ 2147483647 h 204"/>
              <a:gd name="T48" fmla="*/ 2147483647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126" h="204">
                <a:moveTo>
                  <a:pt x="31" y="90"/>
                </a:moveTo>
                <a:lnTo>
                  <a:pt x="24" y="93"/>
                </a:lnTo>
                <a:lnTo>
                  <a:pt x="17" y="98"/>
                </a:lnTo>
                <a:lnTo>
                  <a:pt x="12" y="102"/>
                </a:lnTo>
                <a:lnTo>
                  <a:pt x="8" y="108"/>
                </a:lnTo>
                <a:lnTo>
                  <a:pt x="5" y="115"/>
                </a:lnTo>
                <a:lnTo>
                  <a:pt x="3" y="123"/>
                </a:lnTo>
                <a:lnTo>
                  <a:pt x="0" y="131"/>
                </a:lnTo>
                <a:lnTo>
                  <a:pt x="0" y="140"/>
                </a:lnTo>
                <a:lnTo>
                  <a:pt x="2" y="154"/>
                </a:lnTo>
                <a:lnTo>
                  <a:pt x="5" y="166"/>
                </a:lnTo>
                <a:lnTo>
                  <a:pt x="10" y="177"/>
                </a:lnTo>
                <a:lnTo>
                  <a:pt x="17" y="186"/>
                </a:lnTo>
                <a:lnTo>
                  <a:pt x="26" y="193"/>
                </a:lnTo>
                <a:lnTo>
                  <a:pt x="36" y="199"/>
                </a:lnTo>
                <a:lnTo>
                  <a:pt x="49" y="202"/>
                </a:lnTo>
                <a:lnTo>
                  <a:pt x="63" y="204"/>
                </a:lnTo>
                <a:lnTo>
                  <a:pt x="77" y="202"/>
                </a:lnTo>
                <a:lnTo>
                  <a:pt x="89" y="199"/>
                </a:lnTo>
                <a:lnTo>
                  <a:pt x="101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0"/>
                </a:lnTo>
                <a:lnTo>
                  <a:pt x="126" y="131"/>
                </a:lnTo>
                <a:lnTo>
                  <a:pt x="124" y="123"/>
                </a:lnTo>
                <a:lnTo>
                  <a:pt x="122" y="115"/>
                </a:lnTo>
                <a:lnTo>
                  <a:pt x="119" y="108"/>
                </a:lnTo>
                <a:lnTo>
                  <a:pt x="113" y="102"/>
                </a:lnTo>
                <a:lnTo>
                  <a:pt x="108" y="98"/>
                </a:lnTo>
                <a:lnTo>
                  <a:pt x="103" y="93"/>
                </a:lnTo>
                <a:lnTo>
                  <a:pt x="95" y="90"/>
                </a:lnTo>
                <a:lnTo>
                  <a:pt x="101" y="86"/>
                </a:lnTo>
                <a:lnTo>
                  <a:pt x="106" y="83"/>
                </a:lnTo>
                <a:lnTo>
                  <a:pt x="110" y="78"/>
                </a:lnTo>
                <a:lnTo>
                  <a:pt x="113" y="73"/>
                </a:lnTo>
                <a:lnTo>
                  <a:pt x="116" y="69"/>
                </a:lnTo>
                <a:lnTo>
                  <a:pt x="119" y="63"/>
                </a:lnTo>
                <a:lnTo>
                  <a:pt x="120" y="56"/>
                </a:lnTo>
                <a:lnTo>
                  <a:pt x="120" y="49"/>
                </a:lnTo>
                <a:lnTo>
                  <a:pt x="119" y="38"/>
                </a:lnTo>
                <a:lnTo>
                  <a:pt x="115" y="29"/>
                </a:lnTo>
                <a:lnTo>
                  <a:pt x="111" y="21"/>
                </a:lnTo>
                <a:lnTo>
                  <a:pt x="104" y="14"/>
                </a:lnTo>
                <a:lnTo>
                  <a:pt x="96" y="8"/>
                </a:lnTo>
                <a:lnTo>
                  <a:pt x="87" y="3"/>
                </a:lnTo>
                <a:lnTo>
                  <a:pt x="75" y="1"/>
                </a:lnTo>
                <a:lnTo>
                  <a:pt x="63" y="0"/>
                </a:lnTo>
                <a:lnTo>
                  <a:pt x="51" y="1"/>
                </a:lnTo>
                <a:lnTo>
                  <a:pt x="39" y="3"/>
                </a:lnTo>
                <a:lnTo>
                  <a:pt x="30" y="8"/>
                </a:lnTo>
                <a:lnTo>
                  <a:pt x="22" y="14"/>
                </a:lnTo>
                <a:lnTo>
                  <a:pt x="15" y="21"/>
                </a:lnTo>
                <a:lnTo>
                  <a:pt x="11" y="29"/>
                </a:lnTo>
                <a:lnTo>
                  <a:pt x="8" y="38"/>
                </a:lnTo>
                <a:lnTo>
                  <a:pt x="7" y="49"/>
                </a:lnTo>
                <a:lnTo>
                  <a:pt x="7" y="56"/>
                </a:lnTo>
                <a:lnTo>
                  <a:pt x="8" y="63"/>
                </a:lnTo>
                <a:lnTo>
                  <a:pt x="10" y="69"/>
                </a:lnTo>
                <a:lnTo>
                  <a:pt x="13" y="73"/>
                </a:lnTo>
                <a:lnTo>
                  <a:pt x="16" y="78"/>
                </a:lnTo>
                <a:lnTo>
                  <a:pt x="21" y="83"/>
                </a:lnTo>
                <a:lnTo>
                  <a:pt x="25" y="86"/>
                </a:lnTo>
                <a:lnTo>
                  <a:pt x="31" y="90"/>
                </a:lnTo>
                <a:close/>
                <a:moveTo>
                  <a:pt x="31" y="52"/>
                </a:moveTo>
                <a:lnTo>
                  <a:pt x="32" y="45"/>
                </a:lnTo>
                <a:lnTo>
                  <a:pt x="33" y="39"/>
                </a:lnTo>
                <a:lnTo>
                  <a:pt x="36" y="35"/>
                </a:lnTo>
                <a:lnTo>
                  <a:pt x="39" y="31"/>
                </a:lnTo>
                <a:lnTo>
                  <a:pt x="44" y="28"/>
                </a:lnTo>
                <a:lnTo>
                  <a:pt x="49" y="25"/>
                </a:lnTo>
                <a:lnTo>
                  <a:pt x="55" y="23"/>
                </a:lnTo>
                <a:lnTo>
                  <a:pt x="63" y="23"/>
                </a:lnTo>
                <a:lnTo>
                  <a:pt x="70" y="23"/>
                </a:lnTo>
                <a:lnTo>
                  <a:pt x="76" y="25"/>
                </a:lnTo>
                <a:lnTo>
                  <a:pt x="82" y="28"/>
                </a:lnTo>
                <a:lnTo>
                  <a:pt x="86" y="31"/>
                </a:lnTo>
                <a:lnTo>
                  <a:pt x="89" y="35"/>
                </a:lnTo>
                <a:lnTo>
                  <a:pt x="92" y="39"/>
                </a:lnTo>
                <a:lnTo>
                  <a:pt x="93" y="45"/>
                </a:lnTo>
                <a:lnTo>
                  <a:pt x="94" y="52"/>
                </a:lnTo>
                <a:lnTo>
                  <a:pt x="93" y="58"/>
                </a:lnTo>
                <a:lnTo>
                  <a:pt x="92" y="64"/>
                </a:lnTo>
                <a:lnTo>
                  <a:pt x="89" y="69"/>
                </a:lnTo>
                <a:lnTo>
                  <a:pt x="86" y="73"/>
                </a:lnTo>
                <a:lnTo>
                  <a:pt x="82" y="77"/>
                </a:lnTo>
                <a:lnTo>
                  <a:pt x="75" y="79"/>
                </a:lnTo>
                <a:lnTo>
                  <a:pt x="70" y="81"/>
                </a:lnTo>
                <a:lnTo>
                  <a:pt x="63" y="81"/>
                </a:lnTo>
                <a:lnTo>
                  <a:pt x="55" y="81"/>
                </a:lnTo>
                <a:lnTo>
                  <a:pt x="50" y="79"/>
                </a:lnTo>
                <a:lnTo>
                  <a:pt x="44" y="77"/>
                </a:lnTo>
                <a:lnTo>
                  <a:pt x="39" y="73"/>
                </a:lnTo>
                <a:lnTo>
                  <a:pt x="36" y="69"/>
                </a:lnTo>
                <a:lnTo>
                  <a:pt x="33" y="64"/>
                </a:lnTo>
                <a:lnTo>
                  <a:pt x="32" y="58"/>
                </a:lnTo>
                <a:lnTo>
                  <a:pt x="31" y="52"/>
                </a:lnTo>
                <a:close/>
                <a:moveTo>
                  <a:pt x="26" y="140"/>
                </a:moveTo>
                <a:lnTo>
                  <a:pt x="27" y="131"/>
                </a:lnTo>
                <a:lnTo>
                  <a:pt x="28" y="124"/>
                </a:lnTo>
                <a:lnTo>
                  <a:pt x="31" y="117"/>
                </a:lnTo>
                <a:lnTo>
                  <a:pt x="35" y="113"/>
                </a:lnTo>
                <a:lnTo>
                  <a:pt x="41" y="108"/>
                </a:lnTo>
                <a:lnTo>
                  <a:pt x="48" y="105"/>
                </a:lnTo>
                <a:lnTo>
                  <a:pt x="55" y="103"/>
                </a:lnTo>
                <a:lnTo>
                  <a:pt x="63" y="102"/>
                </a:lnTo>
                <a:lnTo>
                  <a:pt x="71" y="103"/>
                </a:lnTo>
                <a:lnTo>
                  <a:pt x="79" y="105"/>
                </a:lnTo>
                <a:lnTo>
                  <a:pt x="85" y="108"/>
                </a:lnTo>
                <a:lnTo>
                  <a:pt x="91" y="113"/>
                </a:lnTo>
                <a:lnTo>
                  <a:pt x="95" y="117"/>
                </a:lnTo>
                <a:lnTo>
                  <a:pt x="99" y="124"/>
                </a:lnTo>
                <a:lnTo>
                  <a:pt x="100" y="131"/>
                </a:lnTo>
                <a:lnTo>
                  <a:pt x="101" y="140"/>
                </a:lnTo>
                <a:lnTo>
                  <a:pt x="100" y="148"/>
                </a:lnTo>
                <a:lnTo>
                  <a:pt x="99" y="156"/>
                </a:lnTo>
                <a:lnTo>
                  <a:pt x="95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1" y="178"/>
                </a:lnTo>
                <a:lnTo>
                  <a:pt x="63" y="179"/>
                </a:lnTo>
                <a:lnTo>
                  <a:pt x="55" y="178"/>
                </a:lnTo>
                <a:lnTo>
                  <a:pt x="48" y="177"/>
                </a:lnTo>
                <a:lnTo>
                  <a:pt x="41" y="173"/>
                </a:lnTo>
                <a:lnTo>
                  <a:pt x="35" y="169"/>
                </a:lnTo>
                <a:lnTo>
                  <a:pt x="31" y="163"/>
                </a:lnTo>
                <a:lnTo>
                  <a:pt x="28" y="156"/>
                </a:lnTo>
                <a:lnTo>
                  <a:pt x="27" y="148"/>
                </a:lnTo>
                <a:lnTo>
                  <a:pt x="26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4" name="Freeform 341"/>
          <p:cNvSpPr>
            <a:spLocks/>
          </p:cNvSpPr>
          <p:nvPr/>
        </p:nvSpPr>
        <p:spPr bwMode="auto">
          <a:xfrm>
            <a:off x="5530850" y="1747838"/>
            <a:ext cx="50800" cy="111125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352933352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39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7"/>
                </a:lnTo>
                <a:lnTo>
                  <a:pt x="13" y="195"/>
                </a:lnTo>
                <a:lnTo>
                  <a:pt x="21" y="202"/>
                </a:lnTo>
                <a:lnTo>
                  <a:pt x="30" y="208"/>
                </a:lnTo>
                <a:lnTo>
                  <a:pt x="42" y="210"/>
                </a:lnTo>
                <a:lnTo>
                  <a:pt x="54" y="212"/>
                </a:lnTo>
                <a:lnTo>
                  <a:pt x="67" y="210"/>
                </a:lnTo>
                <a:lnTo>
                  <a:pt x="79" y="208"/>
                </a:lnTo>
                <a:lnTo>
                  <a:pt x="87" y="203"/>
                </a:lnTo>
                <a:lnTo>
                  <a:pt x="96" y="196"/>
                </a:lnTo>
                <a:lnTo>
                  <a:pt x="101" y="187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8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5" y="178"/>
                </a:lnTo>
                <a:lnTo>
                  <a:pt x="69" y="183"/>
                </a:lnTo>
                <a:lnTo>
                  <a:pt x="63" y="185"/>
                </a:lnTo>
                <a:lnTo>
                  <a:pt x="53" y="186"/>
                </a:lnTo>
                <a:lnTo>
                  <a:pt x="46" y="186"/>
                </a:lnTo>
                <a:lnTo>
                  <a:pt x="40" y="184"/>
                </a:lnTo>
                <a:lnTo>
                  <a:pt x="34" y="181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8"/>
                </a:lnTo>
                <a:lnTo>
                  <a:pt x="24" y="139"/>
                </a:lnTo>
                <a:lnTo>
                  <a:pt x="0" y="13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5" name="Freeform 342"/>
          <p:cNvSpPr>
            <a:spLocks noEditPoints="1"/>
          </p:cNvSpPr>
          <p:nvPr/>
        </p:nvSpPr>
        <p:spPr bwMode="auto">
          <a:xfrm>
            <a:off x="5594350" y="1739900"/>
            <a:ext cx="58738" cy="119063"/>
          </a:xfrm>
          <a:custGeom>
            <a:avLst/>
            <a:gdLst>
              <a:gd name="T0" fmla="*/ 2147483647 w 123"/>
              <a:gd name="T1" fmla="*/ 2147483647 h 223"/>
              <a:gd name="T2" fmla="*/ 2147483647 w 123"/>
              <a:gd name="T3" fmla="*/ 2147483647 h 223"/>
              <a:gd name="T4" fmla="*/ 2147483647 w 123"/>
              <a:gd name="T5" fmla="*/ 2147483647 h 223"/>
              <a:gd name="T6" fmla="*/ 2147483647 w 123"/>
              <a:gd name="T7" fmla="*/ 2147483647 h 223"/>
              <a:gd name="T8" fmla="*/ 2147483647 w 123"/>
              <a:gd name="T9" fmla="*/ 2147483647 h 223"/>
              <a:gd name="T10" fmla="*/ 2147483647 w 123"/>
              <a:gd name="T11" fmla="*/ 2147483647 h 223"/>
              <a:gd name="T12" fmla="*/ 2147483647 w 123"/>
              <a:gd name="T13" fmla="*/ 2147483647 h 223"/>
              <a:gd name="T14" fmla="*/ 2147483647 w 123"/>
              <a:gd name="T15" fmla="*/ 2147483647 h 223"/>
              <a:gd name="T16" fmla="*/ 2147483647 w 123"/>
              <a:gd name="T17" fmla="*/ 2147483647 h 223"/>
              <a:gd name="T18" fmla="*/ 2147483647 w 123"/>
              <a:gd name="T19" fmla="*/ 2147483647 h 223"/>
              <a:gd name="T20" fmla="*/ 2147483647 w 123"/>
              <a:gd name="T21" fmla="*/ 2147483647 h 223"/>
              <a:gd name="T22" fmla="*/ 2147483647 w 123"/>
              <a:gd name="T23" fmla="*/ 2147483647 h 223"/>
              <a:gd name="T24" fmla="*/ 2147483647 w 123"/>
              <a:gd name="T25" fmla="*/ 2147483647 h 223"/>
              <a:gd name="T26" fmla="*/ 2147483647 w 123"/>
              <a:gd name="T27" fmla="*/ 2147483647 h 223"/>
              <a:gd name="T28" fmla="*/ 2147483647 w 123"/>
              <a:gd name="T29" fmla="*/ 2147483647 h 223"/>
              <a:gd name="T30" fmla="*/ 980154320 w 123"/>
              <a:gd name="T31" fmla="*/ 2147483647 h 223"/>
              <a:gd name="T32" fmla="*/ 109007222 w 123"/>
              <a:gd name="T33" fmla="*/ 2147483647 h 223"/>
              <a:gd name="T34" fmla="*/ 109007222 w 123"/>
              <a:gd name="T35" fmla="*/ 2147483647 h 223"/>
              <a:gd name="T36" fmla="*/ 980154320 w 123"/>
              <a:gd name="T37" fmla="*/ 2147483647 h 223"/>
              <a:gd name="T38" fmla="*/ 2147483647 w 123"/>
              <a:gd name="T39" fmla="*/ 2147483647 h 223"/>
              <a:gd name="T40" fmla="*/ 2147483647 w 123"/>
              <a:gd name="T41" fmla="*/ 2147483647 h 223"/>
              <a:gd name="T42" fmla="*/ 2147483647 w 123"/>
              <a:gd name="T43" fmla="*/ 2147483647 h 223"/>
              <a:gd name="T44" fmla="*/ 2147483647 w 123"/>
              <a:gd name="T45" fmla="*/ 2147483647 h 223"/>
              <a:gd name="T46" fmla="*/ 2147483647 w 123"/>
              <a:gd name="T47" fmla="*/ 2147483647 h 223"/>
              <a:gd name="T48" fmla="*/ 2147483647 w 123"/>
              <a:gd name="T49" fmla="*/ 2147483647 h 223"/>
              <a:gd name="T50" fmla="*/ 2147483647 w 123"/>
              <a:gd name="T51" fmla="*/ 2147483647 h 223"/>
              <a:gd name="T52" fmla="*/ 2147483647 w 123"/>
              <a:gd name="T53" fmla="*/ 2147483647 h 223"/>
              <a:gd name="T54" fmla="*/ 2147483647 w 123"/>
              <a:gd name="T55" fmla="*/ 2147483647 h 223"/>
              <a:gd name="T56" fmla="*/ 2147483647 w 123"/>
              <a:gd name="T57" fmla="*/ 2147483647 h 223"/>
              <a:gd name="T58" fmla="*/ 2147483647 w 123"/>
              <a:gd name="T59" fmla="*/ 2147483647 h 223"/>
              <a:gd name="T60" fmla="*/ 2147483647 w 123"/>
              <a:gd name="T61" fmla="*/ 2147483647 h 223"/>
              <a:gd name="T62" fmla="*/ 2147483647 w 123"/>
              <a:gd name="T63" fmla="*/ 2147483647 h 223"/>
              <a:gd name="T64" fmla="*/ 2147483647 w 123"/>
              <a:gd name="T65" fmla="*/ 2147483647 h 223"/>
              <a:gd name="T66" fmla="*/ 2147483647 w 123"/>
              <a:gd name="T67" fmla="*/ 2147483647 h 223"/>
              <a:gd name="T68" fmla="*/ 2147483647 w 123"/>
              <a:gd name="T69" fmla="*/ 2147483647 h 223"/>
              <a:gd name="T70" fmla="*/ 2147483647 w 123"/>
              <a:gd name="T71" fmla="*/ 2147483647 h 223"/>
              <a:gd name="T72" fmla="*/ 2147483647 w 123"/>
              <a:gd name="T73" fmla="*/ 0 h 22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3">
                <a:moveTo>
                  <a:pt x="99" y="172"/>
                </a:moveTo>
                <a:lnTo>
                  <a:pt x="97" y="178"/>
                </a:lnTo>
                <a:lnTo>
                  <a:pt x="94" y="184"/>
                </a:lnTo>
                <a:lnTo>
                  <a:pt x="90" y="189"/>
                </a:lnTo>
                <a:lnTo>
                  <a:pt x="86" y="193"/>
                </a:lnTo>
                <a:lnTo>
                  <a:pt x="82" y="196"/>
                </a:lnTo>
                <a:lnTo>
                  <a:pt x="77" y="198"/>
                </a:lnTo>
                <a:lnTo>
                  <a:pt x="70" y="200"/>
                </a:lnTo>
                <a:lnTo>
                  <a:pt x="63" y="200"/>
                </a:lnTo>
                <a:lnTo>
                  <a:pt x="55" y="199"/>
                </a:lnTo>
                <a:lnTo>
                  <a:pt x="47" y="197"/>
                </a:lnTo>
                <a:lnTo>
                  <a:pt x="41" y="193"/>
                </a:lnTo>
                <a:lnTo>
                  <a:pt x="35" y="187"/>
                </a:lnTo>
                <a:lnTo>
                  <a:pt x="30" y="182"/>
                </a:lnTo>
                <a:lnTo>
                  <a:pt x="27" y="173"/>
                </a:lnTo>
                <a:lnTo>
                  <a:pt x="25" y="163"/>
                </a:lnTo>
                <a:lnTo>
                  <a:pt x="24" y="152"/>
                </a:lnTo>
                <a:lnTo>
                  <a:pt x="123" y="152"/>
                </a:lnTo>
                <a:lnTo>
                  <a:pt x="123" y="141"/>
                </a:lnTo>
                <a:lnTo>
                  <a:pt x="122" y="124"/>
                </a:lnTo>
                <a:lnTo>
                  <a:pt x="119" y="108"/>
                </a:lnTo>
                <a:lnTo>
                  <a:pt x="114" y="95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6" y="66"/>
                </a:lnTo>
                <a:lnTo>
                  <a:pt x="61" y="65"/>
                </a:lnTo>
                <a:lnTo>
                  <a:pt x="48" y="66"/>
                </a:lnTo>
                <a:lnTo>
                  <a:pt x="36" y="71"/>
                </a:lnTo>
                <a:lnTo>
                  <a:pt x="25" y="77"/>
                </a:lnTo>
                <a:lnTo>
                  <a:pt x="17" y="86"/>
                </a:lnTo>
                <a:lnTo>
                  <a:pt x="9" y="98"/>
                </a:lnTo>
                <a:lnTo>
                  <a:pt x="4" y="112"/>
                </a:lnTo>
                <a:lnTo>
                  <a:pt x="1" y="128"/>
                </a:lnTo>
                <a:lnTo>
                  <a:pt x="0" y="145"/>
                </a:lnTo>
                <a:lnTo>
                  <a:pt x="1" y="163"/>
                </a:lnTo>
                <a:lnTo>
                  <a:pt x="4" y="178"/>
                </a:lnTo>
                <a:lnTo>
                  <a:pt x="9" y="192"/>
                </a:lnTo>
                <a:lnTo>
                  <a:pt x="17" y="203"/>
                </a:lnTo>
                <a:lnTo>
                  <a:pt x="25" y="212"/>
                </a:lnTo>
                <a:lnTo>
                  <a:pt x="36" y="218"/>
                </a:lnTo>
                <a:lnTo>
                  <a:pt x="48" y="222"/>
                </a:lnTo>
                <a:lnTo>
                  <a:pt x="61" y="223"/>
                </a:lnTo>
                <a:lnTo>
                  <a:pt x="72" y="222"/>
                </a:lnTo>
                <a:lnTo>
                  <a:pt x="84" y="220"/>
                </a:lnTo>
                <a:lnTo>
                  <a:pt x="94" y="215"/>
                </a:lnTo>
                <a:lnTo>
                  <a:pt x="102" y="209"/>
                </a:lnTo>
                <a:lnTo>
                  <a:pt x="108" y="203"/>
                </a:lnTo>
                <a:lnTo>
                  <a:pt x="115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1"/>
                </a:moveTo>
                <a:lnTo>
                  <a:pt x="25" y="121"/>
                </a:lnTo>
                <a:lnTo>
                  <a:pt x="27" y="113"/>
                </a:lnTo>
                <a:lnTo>
                  <a:pt x="31" y="105"/>
                </a:lnTo>
                <a:lnTo>
                  <a:pt x="36" y="99"/>
                </a:lnTo>
                <a:lnTo>
                  <a:pt x="41" y="93"/>
                </a:lnTo>
                <a:lnTo>
                  <a:pt x="47" y="90"/>
                </a:lnTo>
                <a:lnTo>
                  <a:pt x="53" y="88"/>
                </a:lnTo>
                <a:lnTo>
                  <a:pt x="62" y="87"/>
                </a:lnTo>
                <a:lnTo>
                  <a:pt x="70" y="88"/>
                </a:lnTo>
                <a:lnTo>
                  <a:pt x="78" y="90"/>
                </a:lnTo>
                <a:lnTo>
                  <a:pt x="84" y="94"/>
                </a:lnTo>
                <a:lnTo>
                  <a:pt x="89" y="99"/>
                </a:lnTo>
                <a:lnTo>
                  <a:pt x="94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1"/>
                </a:lnTo>
                <a:lnTo>
                  <a:pt x="24" y="131"/>
                </a:lnTo>
                <a:close/>
                <a:moveTo>
                  <a:pt x="44" y="49"/>
                </a:moveTo>
                <a:lnTo>
                  <a:pt x="60" y="49"/>
                </a:lnTo>
                <a:lnTo>
                  <a:pt x="96" y="0"/>
                </a:lnTo>
                <a:lnTo>
                  <a:pt x="70" y="0"/>
                </a:lnTo>
                <a:lnTo>
                  <a:pt x="44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6" name="Freeform 343"/>
          <p:cNvSpPr>
            <a:spLocks/>
          </p:cNvSpPr>
          <p:nvPr/>
        </p:nvSpPr>
        <p:spPr bwMode="auto">
          <a:xfrm>
            <a:off x="5665788" y="1774825"/>
            <a:ext cx="30162" cy="82550"/>
          </a:xfrm>
          <a:custGeom>
            <a:avLst/>
            <a:gdLst>
              <a:gd name="T0" fmla="*/ 0 w 67"/>
              <a:gd name="T1" fmla="*/ 2147483647 h 155"/>
              <a:gd name="T2" fmla="*/ 2147483647 w 67"/>
              <a:gd name="T3" fmla="*/ 2147483647 h 155"/>
              <a:gd name="T4" fmla="*/ 2147483647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302078677 h 155"/>
              <a:gd name="T32" fmla="*/ 2147483647 w 67"/>
              <a:gd name="T33" fmla="*/ 755338891 h 155"/>
              <a:gd name="T34" fmla="*/ 2147483647 w 67"/>
              <a:gd name="T35" fmla="*/ 1057418100 h 155"/>
              <a:gd name="T36" fmla="*/ 2147483647 w 67"/>
              <a:gd name="T37" fmla="*/ 181275699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098354134 w 67"/>
              <a:gd name="T43" fmla="*/ 2147483647 h 155"/>
              <a:gd name="T44" fmla="*/ 2098354134 w 67"/>
              <a:gd name="T45" fmla="*/ 604157886 h 155"/>
              <a:gd name="T46" fmla="*/ 0 w 67"/>
              <a:gd name="T47" fmla="*/ 604157886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4" y="155"/>
                </a:lnTo>
                <a:lnTo>
                  <a:pt x="24" y="70"/>
                </a:lnTo>
                <a:lnTo>
                  <a:pt x="25" y="61"/>
                </a:lnTo>
                <a:lnTo>
                  <a:pt x="26" y="51"/>
                </a:lnTo>
                <a:lnTo>
                  <a:pt x="29" y="44"/>
                </a:lnTo>
                <a:lnTo>
                  <a:pt x="33" y="39"/>
                </a:lnTo>
                <a:lnTo>
                  <a:pt x="38" y="33"/>
                </a:lnTo>
                <a:lnTo>
                  <a:pt x="45" y="29"/>
                </a:lnTo>
                <a:lnTo>
                  <a:pt x="53" y="28"/>
                </a:lnTo>
                <a:lnTo>
                  <a:pt x="62" y="27"/>
                </a:lnTo>
                <a:lnTo>
                  <a:pt x="67" y="27"/>
                </a:lnTo>
                <a:lnTo>
                  <a:pt x="67" y="0"/>
                </a:lnTo>
                <a:lnTo>
                  <a:pt x="61" y="0"/>
                </a:lnTo>
                <a:lnTo>
                  <a:pt x="54" y="0"/>
                </a:lnTo>
                <a:lnTo>
                  <a:pt x="48" y="2"/>
                </a:lnTo>
                <a:lnTo>
                  <a:pt x="43" y="5"/>
                </a:lnTo>
                <a:lnTo>
                  <a:pt x="37" y="7"/>
                </a:lnTo>
                <a:lnTo>
                  <a:pt x="33" y="12"/>
                </a:lnTo>
                <a:lnTo>
                  <a:pt x="29" y="18"/>
                </a:lnTo>
                <a:lnTo>
                  <a:pt x="26" y="23"/>
                </a:lnTo>
                <a:lnTo>
                  <a:pt x="23" y="30"/>
                </a:lnTo>
                <a:lnTo>
                  <a:pt x="23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7" name="Freeform 344"/>
          <p:cNvSpPr>
            <a:spLocks noEditPoints="1"/>
          </p:cNvSpPr>
          <p:nvPr/>
        </p:nvSpPr>
        <p:spPr bwMode="auto">
          <a:xfrm>
            <a:off x="5703888" y="1739900"/>
            <a:ext cx="57150" cy="119063"/>
          </a:xfrm>
          <a:custGeom>
            <a:avLst/>
            <a:gdLst>
              <a:gd name="T0" fmla="*/ 2147483647 w 123"/>
              <a:gd name="T1" fmla="*/ 2147483647 h 223"/>
              <a:gd name="T2" fmla="*/ 2147483647 w 123"/>
              <a:gd name="T3" fmla="*/ 2147483647 h 223"/>
              <a:gd name="T4" fmla="*/ 2147483647 w 123"/>
              <a:gd name="T5" fmla="*/ 2147483647 h 223"/>
              <a:gd name="T6" fmla="*/ 2147483647 w 123"/>
              <a:gd name="T7" fmla="*/ 2147483647 h 223"/>
              <a:gd name="T8" fmla="*/ 2147483647 w 123"/>
              <a:gd name="T9" fmla="*/ 2147483647 h 223"/>
              <a:gd name="T10" fmla="*/ 2147483647 w 123"/>
              <a:gd name="T11" fmla="*/ 2147483647 h 223"/>
              <a:gd name="T12" fmla="*/ 2147483647 w 123"/>
              <a:gd name="T13" fmla="*/ 2147483647 h 223"/>
              <a:gd name="T14" fmla="*/ 2147483647 w 123"/>
              <a:gd name="T15" fmla="*/ 2147483647 h 223"/>
              <a:gd name="T16" fmla="*/ 2147483647 w 123"/>
              <a:gd name="T17" fmla="*/ 2147483647 h 223"/>
              <a:gd name="T18" fmla="*/ 2147483647 w 123"/>
              <a:gd name="T19" fmla="*/ 2147483647 h 223"/>
              <a:gd name="T20" fmla="*/ 2147483647 w 123"/>
              <a:gd name="T21" fmla="*/ 2147483647 h 223"/>
              <a:gd name="T22" fmla="*/ 2147483647 w 123"/>
              <a:gd name="T23" fmla="*/ 2147483647 h 223"/>
              <a:gd name="T24" fmla="*/ 2147483647 w 123"/>
              <a:gd name="T25" fmla="*/ 2147483647 h 223"/>
              <a:gd name="T26" fmla="*/ 2147483647 w 123"/>
              <a:gd name="T27" fmla="*/ 2147483647 h 223"/>
              <a:gd name="T28" fmla="*/ 2147483647 w 123"/>
              <a:gd name="T29" fmla="*/ 2147483647 h 223"/>
              <a:gd name="T30" fmla="*/ 902830610 w 123"/>
              <a:gd name="T31" fmla="*/ 2147483647 h 223"/>
              <a:gd name="T32" fmla="*/ 100386530 w 123"/>
              <a:gd name="T33" fmla="*/ 2147483647 h 223"/>
              <a:gd name="T34" fmla="*/ 100386530 w 123"/>
              <a:gd name="T35" fmla="*/ 2147483647 h 223"/>
              <a:gd name="T36" fmla="*/ 902830610 w 123"/>
              <a:gd name="T37" fmla="*/ 2147483647 h 223"/>
              <a:gd name="T38" fmla="*/ 2147483647 w 123"/>
              <a:gd name="T39" fmla="*/ 2147483647 h 223"/>
              <a:gd name="T40" fmla="*/ 2147483647 w 123"/>
              <a:gd name="T41" fmla="*/ 2147483647 h 223"/>
              <a:gd name="T42" fmla="*/ 2147483647 w 123"/>
              <a:gd name="T43" fmla="*/ 2147483647 h 223"/>
              <a:gd name="T44" fmla="*/ 2147483647 w 123"/>
              <a:gd name="T45" fmla="*/ 2147483647 h 223"/>
              <a:gd name="T46" fmla="*/ 2147483647 w 123"/>
              <a:gd name="T47" fmla="*/ 2147483647 h 223"/>
              <a:gd name="T48" fmla="*/ 2147483647 w 123"/>
              <a:gd name="T49" fmla="*/ 2147483647 h 223"/>
              <a:gd name="T50" fmla="*/ 2147483647 w 123"/>
              <a:gd name="T51" fmla="*/ 2147483647 h 223"/>
              <a:gd name="T52" fmla="*/ 2147483647 w 123"/>
              <a:gd name="T53" fmla="*/ 2147483647 h 223"/>
              <a:gd name="T54" fmla="*/ 2147483647 w 123"/>
              <a:gd name="T55" fmla="*/ 2147483647 h 223"/>
              <a:gd name="T56" fmla="*/ 2147483647 w 123"/>
              <a:gd name="T57" fmla="*/ 2147483647 h 223"/>
              <a:gd name="T58" fmla="*/ 2147483647 w 123"/>
              <a:gd name="T59" fmla="*/ 2147483647 h 223"/>
              <a:gd name="T60" fmla="*/ 2147483647 w 123"/>
              <a:gd name="T61" fmla="*/ 2147483647 h 223"/>
              <a:gd name="T62" fmla="*/ 2147483647 w 123"/>
              <a:gd name="T63" fmla="*/ 2147483647 h 223"/>
              <a:gd name="T64" fmla="*/ 2147483647 w 123"/>
              <a:gd name="T65" fmla="*/ 2147483647 h 223"/>
              <a:gd name="T66" fmla="*/ 2147483647 w 123"/>
              <a:gd name="T67" fmla="*/ 2147483647 h 223"/>
              <a:gd name="T68" fmla="*/ 2147483647 w 123"/>
              <a:gd name="T69" fmla="*/ 2147483647 h 223"/>
              <a:gd name="T70" fmla="*/ 2147483647 w 123"/>
              <a:gd name="T71" fmla="*/ 2147483647 h 223"/>
              <a:gd name="T72" fmla="*/ 2147483647 w 123"/>
              <a:gd name="T73" fmla="*/ 0 h 22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3">
                <a:moveTo>
                  <a:pt x="99" y="172"/>
                </a:moveTo>
                <a:lnTo>
                  <a:pt x="97" y="178"/>
                </a:lnTo>
                <a:lnTo>
                  <a:pt x="93" y="184"/>
                </a:lnTo>
                <a:lnTo>
                  <a:pt x="90" y="189"/>
                </a:lnTo>
                <a:lnTo>
                  <a:pt x="86" y="193"/>
                </a:lnTo>
                <a:lnTo>
                  <a:pt x="82" y="196"/>
                </a:lnTo>
                <a:lnTo>
                  <a:pt x="77" y="198"/>
                </a:lnTo>
                <a:lnTo>
                  <a:pt x="70" y="200"/>
                </a:lnTo>
                <a:lnTo>
                  <a:pt x="63" y="200"/>
                </a:lnTo>
                <a:lnTo>
                  <a:pt x="54" y="199"/>
                </a:lnTo>
                <a:lnTo>
                  <a:pt x="47" y="197"/>
                </a:lnTo>
                <a:lnTo>
                  <a:pt x="41" y="193"/>
                </a:lnTo>
                <a:lnTo>
                  <a:pt x="34" y="187"/>
                </a:lnTo>
                <a:lnTo>
                  <a:pt x="30" y="182"/>
                </a:lnTo>
                <a:lnTo>
                  <a:pt x="27" y="173"/>
                </a:lnTo>
                <a:lnTo>
                  <a:pt x="25" y="163"/>
                </a:lnTo>
                <a:lnTo>
                  <a:pt x="24" y="152"/>
                </a:lnTo>
                <a:lnTo>
                  <a:pt x="123" y="152"/>
                </a:lnTo>
                <a:lnTo>
                  <a:pt x="123" y="141"/>
                </a:lnTo>
                <a:lnTo>
                  <a:pt x="122" y="124"/>
                </a:lnTo>
                <a:lnTo>
                  <a:pt x="119" y="108"/>
                </a:lnTo>
                <a:lnTo>
                  <a:pt x="113" y="95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5" y="66"/>
                </a:lnTo>
                <a:lnTo>
                  <a:pt x="61" y="65"/>
                </a:lnTo>
                <a:lnTo>
                  <a:pt x="48" y="66"/>
                </a:lnTo>
                <a:lnTo>
                  <a:pt x="35" y="71"/>
                </a:lnTo>
                <a:lnTo>
                  <a:pt x="25" y="77"/>
                </a:lnTo>
                <a:lnTo>
                  <a:pt x="16" y="86"/>
                </a:lnTo>
                <a:lnTo>
                  <a:pt x="9" y="98"/>
                </a:lnTo>
                <a:lnTo>
                  <a:pt x="4" y="112"/>
                </a:lnTo>
                <a:lnTo>
                  <a:pt x="1" y="128"/>
                </a:lnTo>
                <a:lnTo>
                  <a:pt x="0" y="145"/>
                </a:lnTo>
                <a:lnTo>
                  <a:pt x="1" y="163"/>
                </a:lnTo>
                <a:lnTo>
                  <a:pt x="4" y="178"/>
                </a:lnTo>
                <a:lnTo>
                  <a:pt x="9" y="192"/>
                </a:lnTo>
                <a:lnTo>
                  <a:pt x="16" y="203"/>
                </a:lnTo>
                <a:lnTo>
                  <a:pt x="25" y="212"/>
                </a:lnTo>
                <a:lnTo>
                  <a:pt x="35" y="218"/>
                </a:lnTo>
                <a:lnTo>
                  <a:pt x="48" y="222"/>
                </a:lnTo>
                <a:lnTo>
                  <a:pt x="61" y="223"/>
                </a:lnTo>
                <a:lnTo>
                  <a:pt x="72" y="222"/>
                </a:lnTo>
                <a:lnTo>
                  <a:pt x="84" y="220"/>
                </a:lnTo>
                <a:lnTo>
                  <a:pt x="93" y="215"/>
                </a:lnTo>
                <a:lnTo>
                  <a:pt x="102" y="209"/>
                </a:lnTo>
                <a:lnTo>
                  <a:pt x="108" y="203"/>
                </a:lnTo>
                <a:lnTo>
                  <a:pt x="114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1"/>
                </a:moveTo>
                <a:lnTo>
                  <a:pt x="25" y="121"/>
                </a:lnTo>
                <a:lnTo>
                  <a:pt x="27" y="113"/>
                </a:lnTo>
                <a:lnTo>
                  <a:pt x="31" y="105"/>
                </a:lnTo>
                <a:lnTo>
                  <a:pt x="35" y="99"/>
                </a:lnTo>
                <a:lnTo>
                  <a:pt x="41" y="93"/>
                </a:lnTo>
                <a:lnTo>
                  <a:pt x="47" y="90"/>
                </a:lnTo>
                <a:lnTo>
                  <a:pt x="53" y="88"/>
                </a:lnTo>
                <a:lnTo>
                  <a:pt x="62" y="87"/>
                </a:lnTo>
                <a:lnTo>
                  <a:pt x="70" y="88"/>
                </a:lnTo>
                <a:lnTo>
                  <a:pt x="78" y="90"/>
                </a:lnTo>
                <a:lnTo>
                  <a:pt x="84" y="94"/>
                </a:lnTo>
                <a:lnTo>
                  <a:pt x="89" y="99"/>
                </a:lnTo>
                <a:lnTo>
                  <a:pt x="93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1"/>
                </a:lnTo>
                <a:lnTo>
                  <a:pt x="24" y="131"/>
                </a:lnTo>
                <a:close/>
                <a:moveTo>
                  <a:pt x="44" y="49"/>
                </a:moveTo>
                <a:lnTo>
                  <a:pt x="60" y="49"/>
                </a:lnTo>
                <a:lnTo>
                  <a:pt x="95" y="0"/>
                </a:lnTo>
                <a:lnTo>
                  <a:pt x="70" y="0"/>
                </a:lnTo>
                <a:lnTo>
                  <a:pt x="44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8" name="Freeform 345"/>
          <p:cNvSpPr>
            <a:spLocks/>
          </p:cNvSpPr>
          <p:nvPr/>
        </p:nvSpPr>
        <p:spPr bwMode="auto">
          <a:xfrm>
            <a:off x="5772150" y="1774825"/>
            <a:ext cx="90488" cy="82550"/>
          </a:xfrm>
          <a:custGeom>
            <a:avLst/>
            <a:gdLst>
              <a:gd name="T0" fmla="*/ 2147483647 w 190"/>
              <a:gd name="T1" fmla="*/ 2147483647 h 155"/>
              <a:gd name="T2" fmla="*/ 2147483647 w 190"/>
              <a:gd name="T3" fmla="*/ 2147483647 h 155"/>
              <a:gd name="T4" fmla="*/ 2147483647 w 190"/>
              <a:gd name="T5" fmla="*/ 2147483647 h 155"/>
              <a:gd name="T6" fmla="*/ 2147483647 w 190"/>
              <a:gd name="T7" fmla="*/ 2147483647 h 155"/>
              <a:gd name="T8" fmla="*/ 2147483647 w 190"/>
              <a:gd name="T9" fmla="*/ 906236563 h 155"/>
              <a:gd name="T10" fmla="*/ 2147483647 w 190"/>
              <a:gd name="T11" fmla="*/ 0 h 155"/>
              <a:gd name="T12" fmla="*/ 2147483647 w 190"/>
              <a:gd name="T13" fmla="*/ 906236563 h 155"/>
              <a:gd name="T14" fmla="*/ 2147483647 w 190"/>
              <a:gd name="T15" fmla="*/ 2147483647 h 155"/>
              <a:gd name="T16" fmla="*/ 2147483647 w 190"/>
              <a:gd name="T17" fmla="*/ 1963937996 h 155"/>
              <a:gd name="T18" fmla="*/ 2147483647 w 190"/>
              <a:gd name="T19" fmla="*/ 906236563 h 155"/>
              <a:gd name="T20" fmla="*/ 2147483647 w 190"/>
              <a:gd name="T21" fmla="*/ 151181005 h 155"/>
              <a:gd name="T22" fmla="*/ 2147483647 w 190"/>
              <a:gd name="T23" fmla="*/ 0 h 155"/>
              <a:gd name="T24" fmla="*/ 2147483647 w 190"/>
              <a:gd name="T25" fmla="*/ 151181005 h 155"/>
              <a:gd name="T26" fmla="*/ 2147483647 w 190"/>
              <a:gd name="T27" fmla="*/ 906236563 h 155"/>
              <a:gd name="T28" fmla="*/ 2147483647 w 190"/>
              <a:gd name="T29" fmla="*/ 2114835668 h 155"/>
              <a:gd name="T30" fmla="*/ 2147483647 w 190"/>
              <a:gd name="T31" fmla="*/ 2147483647 h 155"/>
              <a:gd name="T32" fmla="*/ 0 w 190"/>
              <a:gd name="T33" fmla="*/ 604157886 h 155"/>
              <a:gd name="T34" fmla="*/ 2147483647 w 190"/>
              <a:gd name="T35" fmla="*/ 2147483647 h 155"/>
              <a:gd name="T36" fmla="*/ 2147483647 w 190"/>
              <a:gd name="T37" fmla="*/ 2147483647 h 155"/>
              <a:gd name="T38" fmla="*/ 2147483647 w 190"/>
              <a:gd name="T39" fmla="*/ 2147483647 h 155"/>
              <a:gd name="T40" fmla="*/ 2147483647 w 190"/>
              <a:gd name="T41" fmla="*/ 2147483647 h 155"/>
              <a:gd name="T42" fmla="*/ 2147483647 w 190"/>
              <a:gd name="T43" fmla="*/ 2147483647 h 155"/>
              <a:gd name="T44" fmla="*/ 2147483647 w 190"/>
              <a:gd name="T45" fmla="*/ 2147483647 h 155"/>
              <a:gd name="T46" fmla="*/ 2147483647 w 190"/>
              <a:gd name="T47" fmla="*/ 2147483647 h 155"/>
              <a:gd name="T48" fmla="*/ 2147483647 w 190"/>
              <a:gd name="T49" fmla="*/ 2147483647 h 155"/>
              <a:gd name="T50" fmla="*/ 2147483647 w 190"/>
              <a:gd name="T51" fmla="*/ 2147483647 h 155"/>
              <a:gd name="T52" fmla="*/ 2147483647 w 190"/>
              <a:gd name="T53" fmla="*/ 2147483647 h 155"/>
              <a:gd name="T54" fmla="*/ 2147483647 w 190"/>
              <a:gd name="T55" fmla="*/ 2147483647 h 155"/>
              <a:gd name="T56" fmla="*/ 2147483647 w 190"/>
              <a:gd name="T57" fmla="*/ 2147483647 h 155"/>
              <a:gd name="T58" fmla="*/ 2147483647 w 190"/>
              <a:gd name="T59" fmla="*/ 2147483647 h 155"/>
              <a:gd name="T60" fmla="*/ 2147483647 w 190"/>
              <a:gd name="T61" fmla="*/ 2147483647 h 155"/>
              <a:gd name="T62" fmla="*/ 2147483647 w 190"/>
              <a:gd name="T63" fmla="*/ 2147483647 h 155"/>
              <a:gd name="T64" fmla="*/ 2147483647 w 190"/>
              <a:gd name="T65" fmla="*/ 2147483647 h 155"/>
              <a:gd name="T66" fmla="*/ 2147483647 w 190"/>
              <a:gd name="T67" fmla="*/ 2147483647 h 155"/>
              <a:gd name="T68" fmla="*/ 2147483647 w 190"/>
              <a:gd name="T69" fmla="*/ 2147483647 h 155"/>
              <a:gd name="T70" fmla="*/ 2147483647 w 190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90" h="155">
                <a:moveTo>
                  <a:pt x="167" y="155"/>
                </a:moveTo>
                <a:lnTo>
                  <a:pt x="190" y="155"/>
                </a:lnTo>
                <a:lnTo>
                  <a:pt x="190" y="64"/>
                </a:lnTo>
                <a:lnTo>
                  <a:pt x="190" y="59"/>
                </a:lnTo>
                <a:lnTo>
                  <a:pt x="190" y="48"/>
                </a:lnTo>
                <a:lnTo>
                  <a:pt x="189" y="39"/>
                </a:lnTo>
                <a:lnTo>
                  <a:pt x="188" y="29"/>
                </a:lnTo>
                <a:lnTo>
                  <a:pt x="185" y="21"/>
                </a:lnTo>
                <a:lnTo>
                  <a:pt x="178" y="12"/>
                </a:lnTo>
                <a:lnTo>
                  <a:pt x="170" y="6"/>
                </a:lnTo>
                <a:lnTo>
                  <a:pt x="160" y="1"/>
                </a:lnTo>
                <a:lnTo>
                  <a:pt x="147" y="0"/>
                </a:lnTo>
                <a:lnTo>
                  <a:pt x="133" y="1"/>
                </a:lnTo>
                <a:lnTo>
                  <a:pt x="122" y="6"/>
                </a:lnTo>
                <a:lnTo>
                  <a:pt x="112" y="13"/>
                </a:lnTo>
                <a:lnTo>
                  <a:pt x="103" y="23"/>
                </a:lnTo>
                <a:lnTo>
                  <a:pt x="99" y="18"/>
                </a:lnTo>
                <a:lnTo>
                  <a:pt x="95" y="13"/>
                </a:lnTo>
                <a:lnTo>
                  <a:pt x="91" y="9"/>
                </a:lnTo>
                <a:lnTo>
                  <a:pt x="87" y="6"/>
                </a:lnTo>
                <a:lnTo>
                  <a:pt x="83" y="4"/>
                </a:lnTo>
                <a:lnTo>
                  <a:pt x="77" y="1"/>
                </a:lnTo>
                <a:lnTo>
                  <a:pt x="71" y="0"/>
                </a:lnTo>
                <a:lnTo>
                  <a:pt x="65" y="0"/>
                </a:lnTo>
                <a:lnTo>
                  <a:pt x="58" y="0"/>
                </a:lnTo>
                <a:lnTo>
                  <a:pt x="52" y="1"/>
                </a:lnTo>
                <a:lnTo>
                  <a:pt x="46" y="4"/>
                </a:lnTo>
                <a:lnTo>
                  <a:pt x="40" y="6"/>
                </a:lnTo>
                <a:lnTo>
                  <a:pt x="35" y="9"/>
                </a:lnTo>
                <a:lnTo>
                  <a:pt x="31" y="14"/>
                </a:lnTo>
                <a:lnTo>
                  <a:pt x="27" y="19"/>
                </a:lnTo>
                <a:lnTo>
                  <a:pt x="22" y="25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5"/>
                </a:lnTo>
                <a:lnTo>
                  <a:pt x="25" y="56"/>
                </a:lnTo>
                <a:lnTo>
                  <a:pt x="26" y="47"/>
                </a:lnTo>
                <a:lnTo>
                  <a:pt x="29" y="40"/>
                </a:lnTo>
                <a:lnTo>
                  <a:pt x="33" y="34"/>
                </a:lnTo>
                <a:lnTo>
                  <a:pt x="38" y="29"/>
                </a:lnTo>
                <a:lnTo>
                  <a:pt x="44" y="26"/>
                </a:lnTo>
                <a:lnTo>
                  <a:pt x="51" y="23"/>
                </a:lnTo>
                <a:lnTo>
                  <a:pt x="58" y="22"/>
                </a:lnTo>
                <a:lnTo>
                  <a:pt x="66" y="23"/>
                </a:lnTo>
                <a:lnTo>
                  <a:pt x="71" y="25"/>
                </a:lnTo>
                <a:lnTo>
                  <a:pt x="75" y="28"/>
                </a:lnTo>
                <a:lnTo>
                  <a:pt x="78" y="32"/>
                </a:lnTo>
                <a:lnTo>
                  <a:pt x="81" y="37"/>
                </a:lnTo>
                <a:lnTo>
                  <a:pt x="83" y="44"/>
                </a:lnTo>
                <a:lnTo>
                  <a:pt x="84" y="52"/>
                </a:lnTo>
                <a:lnTo>
                  <a:pt x="84" y="62"/>
                </a:lnTo>
                <a:lnTo>
                  <a:pt x="84" y="155"/>
                </a:lnTo>
                <a:lnTo>
                  <a:pt x="107" y="155"/>
                </a:lnTo>
                <a:lnTo>
                  <a:pt x="107" y="65"/>
                </a:lnTo>
                <a:lnTo>
                  <a:pt x="108" y="56"/>
                </a:lnTo>
                <a:lnTo>
                  <a:pt x="109" y="47"/>
                </a:lnTo>
                <a:lnTo>
                  <a:pt x="112" y="40"/>
                </a:lnTo>
                <a:lnTo>
                  <a:pt x="116" y="34"/>
                </a:lnTo>
                <a:lnTo>
                  <a:pt x="122" y="29"/>
                </a:lnTo>
                <a:lnTo>
                  <a:pt x="127" y="25"/>
                </a:lnTo>
                <a:lnTo>
                  <a:pt x="134" y="23"/>
                </a:lnTo>
                <a:lnTo>
                  <a:pt x="142" y="22"/>
                </a:lnTo>
                <a:lnTo>
                  <a:pt x="149" y="23"/>
                </a:lnTo>
                <a:lnTo>
                  <a:pt x="154" y="25"/>
                </a:lnTo>
                <a:lnTo>
                  <a:pt x="158" y="28"/>
                </a:lnTo>
                <a:lnTo>
                  <a:pt x="162" y="32"/>
                </a:lnTo>
                <a:lnTo>
                  <a:pt x="165" y="37"/>
                </a:lnTo>
                <a:lnTo>
                  <a:pt x="166" y="44"/>
                </a:lnTo>
                <a:lnTo>
                  <a:pt x="167" y="52"/>
                </a:lnTo>
                <a:lnTo>
                  <a:pt x="167" y="62"/>
                </a:lnTo>
                <a:lnTo>
                  <a:pt x="167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09" name="Freeform 346"/>
          <p:cNvSpPr>
            <a:spLocks/>
          </p:cNvSpPr>
          <p:nvPr/>
        </p:nvSpPr>
        <p:spPr bwMode="auto">
          <a:xfrm>
            <a:off x="5872163" y="1776413"/>
            <a:ext cx="58737" cy="114300"/>
          </a:xfrm>
          <a:custGeom>
            <a:avLst/>
            <a:gdLst>
              <a:gd name="T0" fmla="*/ 2147483647 w 128"/>
              <a:gd name="T1" fmla="*/ 0 h 214"/>
              <a:gd name="T2" fmla="*/ 2147483647 w 128"/>
              <a:gd name="T3" fmla="*/ 2147483647 h 214"/>
              <a:gd name="T4" fmla="*/ 2147483647 w 128"/>
              <a:gd name="T5" fmla="*/ 0 h 214"/>
              <a:gd name="T6" fmla="*/ 0 w 128"/>
              <a:gd name="T7" fmla="*/ 0 h 214"/>
              <a:gd name="T8" fmla="*/ 2147483647 w 128"/>
              <a:gd name="T9" fmla="*/ 2147483647 h 214"/>
              <a:gd name="T10" fmla="*/ 2147483647 w 128"/>
              <a:gd name="T11" fmla="*/ 2147483647 h 214"/>
              <a:gd name="T12" fmla="*/ 2147483647 w 128"/>
              <a:gd name="T13" fmla="*/ 2147483647 h 214"/>
              <a:gd name="T14" fmla="*/ 2147483647 w 128"/>
              <a:gd name="T15" fmla="*/ 2147483647 h 214"/>
              <a:gd name="T16" fmla="*/ 2147483647 w 128"/>
              <a:gd name="T17" fmla="*/ 2147483647 h 214"/>
              <a:gd name="T18" fmla="*/ 2147483647 w 128"/>
              <a:gd name="T19" fmla="*/ 2147483647 h 214"/>
              <a:gd name="T20" fmla="*/ 2125738836 w 128"/>
              <a:gd name="T21" fmla="*/ 2147483647 h 214"/>
              <a:gd name="T22" fmla="*/ 1546030343 w 128"/>
              <a:gd name="T23" fmla="*/ 2147483647 h 214"/>
              <a:gd name="T24" fmla="*/ 1546030343 w 128"/>
              <a:gd name="T25" fmla="*/ 2147483647 h 214"/>
              <a:gd name="T26" fmla="*/ 2125738836 w 128"/>
              <a:gd name="T27" fmla="*/ 2147483647 h 214"/>
              <a:gd name="T28" fmla="*/ 2147483647 w 128"/>
              <a:gd name="T29" fmla="*/ 2147483647 h 214"/>
              <a:gd name="T30" fmla="*/ 2147483647 w 128"/>
              <a:gd name="T31" fmla="*/ 2147483647 h 214"/>
              <a:gd name="T32" fmla="*/ 2147483647 w 128"/>
              <a:gd name="T33" fmla="*/ 2147483647 h 214"/>
              <a:gd name="T34" fmla="*/ 2147483647 w 128"/>
              <a:gd name="T35" fmla="*/ 2147483647 h 214"/>
              <a:gd name="T36" fmla="*/ 2147483647 w 128"/>
              <a:gd name="T37" fmla="*/ 2147483647 h 214"/>
              <a:gd name="T38" fmla="*/ 2147483647 w 128"/>
              <a:gd name="T39" fmla="*/ 2147483647 h 214"/>
              <a:gd name="T40" fmla="*/ 2147483647 w 128"/>
              <a:gd name="T41" fmla="*/ 2147483647 h 214"/>
              <a:gd name="T42" fmla="*/ 2147483647 w 128"/>
              <a:gd name="T43" fmla="*/ 2147483647 h 214"/>
              <a:gd name="T44" fmla="*/ 2147483647 w 128"/>
              <a:gd name="T45" fmla="*/ 2147483647 h 214"/>
              <a:gd name="T46" fmla="*/ 2147483647 w 128"/>
              <a:gd name="T47" fmla="*/ 0 h 214"/>
              <a:gd name="T48" fmla="*/ 2147483647 w 128"/>
              <a:gd name="T49" fmla="*/ 0 h 214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128" h="214">
                <a:moveTo>
                  <a:pt x="102" y="0"/>
                </a:moveTo>
                <a:lnTo>
                  <a:pt x="64" y="122"/>
                </a:lnTo>
                <a:lnTo>
                  <a:pt x="25" y="0"/>
                </a:lnTo>
                <a:lnTo>
                  <a:pt x="0" y="0"/>
                </a:lnTo>
                <a:lnTo>
                  <a:pt x="52" y="159"/>
                </a:lnTo>
                <a:lnTo>
                  <a:pt x="46" y="177"/>
                </a:lnTo>
                <a:lnTo>
                  <a:pt x="43" y="182"/>
                </a:lnTo>
                <a:lnTo>
                  <a:pt x="40" y="187"/>
                </a:lnTo>
                <a:lnTo>
                  <a:pt x="35" y="188"/>
                </a:lnTo>
                <a:lnTo>
                  <a:pt x="28" y="189"/>
                </a:lnTo>
                <a:lnTo>
                  <a:pt x="22" y="188"/>
                </a:lnTo>
                <a:lnTo>
                  <a:pt x="16" y="187"/>
                </a:lnTo>
                <a:lnTo>
                  <a:pt x="16" y="212"/>
                </a:lnTo>
                <a:lnTo>
                  <a:pt x="22" y="213"/>
                </a:lnTo>
                <a:lnTo>
                  <a:pt x="30" y="214"/>
                </a:lnTo>
                <a:lnTo>
                  <a:pt x="38" y="214"/>
                </a:lnTo>
                <a:lnTo>
                  <a:pt x="44" y="212"/>
                </a:lnTo>
                <a:lnTo>
                  <a:pt x="51" y="209"/>
                </a:lnTo>
                <a:lnTo>
                  <a:pt x="55" y="205"/>
                </a:lnTo>
                <a:lnTo>
                  <a:pt x="59" y="199"/>
                </a:lnTo>
                <a:lnTo>
                  <a:pt x="63" y="192"/>
                </a:lnTo>
                <a:lnTo>
                  <a:pt x="66" y="184"/>
                </a:lnTo>
                <a:lnTo>
                  <a:pt x="70" y="174"/>
                </a:lnTo>
                <a:lnTo>
                  <a:pt x="128" y="0"/>
                </a:lnTo>
                <a:lnTo>
                  <a:pt x="102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0" name="Freeform 347"/>
          <p:cNvSpPr>
            <a:spLocks/>
          </p:cNvSpPr>
          <p:nvPr/>
        </p:nvSpPr>
        <p:spPr bwMode="auto">
          <a:xfrm>
            <a:off x="5965825" y="1747838"/>
            <a:ext cx="109538" cy="109537"/>
          </a:xfrm>
          <a:custGeom>
            <a:avLst/>
            <a:gdLst>
              <a:gd name="T0" fmla="*/ 2147483647 w 233"/>
              <a:gd name="T1" fmla="*/ 2147483647 h 207"/>
              <a:gd name="T2" fmla="*/ 2147483647 w 233"/>
              <a:gd name="T3" fmla="*/ 2147483647 h 207"/>
              <a:gd name="T4" fmla="*/ 2147483647 w 233"/>
              <a:gd name="T5" fmla="*/ 2147483647 h 207"/>
              <a:gd name="T6" fmla="*/ 2147483647 w 233"/>
              <a:gd name="T7" fmla="*/ 2147483647 h 207"/>
              <a:gd name="T8" fmla="*/ 2147483647 w 233"/>
              <a:gd name="T9" fmla="*/ 2147483647 h 207"/>
              <a:gd name="T10" fmla="*/ 2147483647 w 233"/>
              <a:gd name="T11" fmla="*/ 0 h 207"/>
              <a:gd name="T12" fmla="*/ 2147483647 w 233"/>
              <a:gd name="T13" fmla="*/ 0 h 207"/>
              <a:gd name="T14" fmla="*/ 2147483647 w 233"/>
              <a:gd name="T15" fmla="*/ 2147483647 h 207"/>
              <a:gd name="T16" fmla="*/ 2147483647 w 233"/>
              <a:gd name="T17" fmla="*/ 0 h 207"/>
              <a:gd name="T18" fmla="*/ 2147483647 w 233"/>
              <a:gd name="T19" fmla="*/ 0 h 207"/>
              <a:gd name="T20" fmla="*/ 2147483647 w 233"/>
              <a:gd name="T21" fmla="*/ 2147483647 h 207"/>
              <a:gd name="T22" fmla="*/ 2147483647 w 233"/>
              <a:gd name="T23" fmla="*/ 0 h 207"/>
              <a:gd name="T24" fmla="*/ 0 w 233"/>
              <a:gd name="T25" fmla="*/ 0 h 207"/>
              <a:gd name="T26" fmla="*/ 2147483647 w 233"/>
              <a:gd name="T27" fmla="*/ 2147483647 h 207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0" t="0" r="r" b="b"/>
            <a:pathLst>
              <a:path w="233" h="207">
                <a:moveTo>
                  <a:pt x="49" y="207"/>
                </a:moveTo>
                <a:lnTo>
                  <a:pt x="75" y="207"/>
                </a:lnTo>
                <a:lnTo>
                  <a:pt x="116" y="36"/>
                </a:lnTo>
                <a:lnTo>
                  <a:pt x="159" y="207"/>
                </a:lnTo>
                <a:lnTo>
                  <a:pt x="184" y="207"/>
                </a:lnTo>
                <a:lnTo>
                  <a:pt x="233" y="0"/>
                </a:lnTo>
                <a:lnTo>
                  <a:pt x="209" y="0"/>
                </a:lnTo>
                <a:lnTo>
                  <a:pt x="170" y="164"/>
                </a:lnTo>
                <a:lnTo>
                  <a:pt x="129" y="0"/>
                </a:lnTo>
                <a:lnTo>
                  <a:pt x="103" y="0"/>
                </a:lnTo>
                <a:lnTo>
                  <a:pt x="64" y="165"/>
                </a:lnTo>
                <a:lnTo>
                  <a:pt x="25" y="0"/>
                </a:lnTo>
                <a:lnTo>
                  <a:pt x="0" y="0"/>
                </a:lnTo>
                <a:lnTo>
                  <a:pt x="49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1" name="Rectangle 348"/>
          <p:cNvSpPr>
            <a:spLocks noChangeArrowheads="1"/>
          </p:cNvSpPr>
          <p:nvPr/>
        </p:nvSpPr>
        <p:spPr bwMode="auto">
          <a:xfrm>
            <a:off x="6078538" y="1839913"/>
            <a:ext cx="11112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12" name="Freeform 349"/>
          <p:cNvSpPr>
            <a:spLocks/>
          </p:cNvSpPr>
          <p:nvPr/>
        </p:nvSpPr>
        <p:spPr bwMode="auto">
          <a:xfrm>
            <a:off x="4851400" y="1944688"/>
            <a:ext cx="58738" cy="104775"/>
          </a:xfrm>
          <a:custGeom>
            <a:avLst/>
            <a:gdLst>
              <a:gd name="T0" fmla="*/ 2147483647 w 124"/>
              <a:gd name="T1" fmla="*/ 2147483647 h 199"/>
              <a:gd name="T2" fmla="*/ 2147483647 w 124"/>
              <a:gd name="T3" fmla="*/ 2147483647 h 199"/>
              <a:gd name="T4" fmla="*/ 2147483647 w 124"/>
              <a:gd name="T5" fmla="*/ 2147483647 h 199"/>
              <a:gd name="T6" fmla="*/ 2147483647 w 124"/>
              <a:gd name="T7" fmla="*/ 2147483647 h 199"/>
              <a:gd name="T8" fmla="*/ 2147483647 w 124"/>
              <a:gd name="T9" fmla="*/ 2147483647 h 199"/>
              <a:gd name="T10" fmla="*/ 2147483647 w 124"/>
              <a:gd name="T11" fmla="*/ 2147483647 h 199"/>
              <a:gd name="T12" fmla="*/ 2147483647 w 124"/>
              <a:gd name="T13" fmla="*/ 2147483647 h 199"/>
              <a:gd name="T14" fmla="*/ 2147483647 w 124"/>
              <a:gd name="T15" fmla="*/ 2147483647 h 199"/>
              <a:gd name="T16" fmla="*/ 2147483647 w 124"/>
              <a:gd name="T17" fmla="*/ 2147483647 h 199"/>
              <a:gd name="T18" fmla="*/ 2147483647 w 124"/>
              <a:gd name="T19" fmla="*/ 2147483647 h 199"/>
              <a:gd name="T20" fmla="*/ 2147483647 w 124"/>
              <a:gd name="T21" fmla="*/ 2147483647 h 199"/>
              <a:gd name="T22" fmla="*/ 2147483647 w 124"/>
              <a:gd name="T23" fmla="*/ 2147483647 h 199"/>
              <a:gd name="T24" fmla="*/ 2147483647 w 124"/>
              <a:gd name="T25" fmla="*/ 1459511538 h 199"/>
              <a:gd name="T26" fmla="*/ 2147483647 w 124"/>
              <a:gd name="T27" fmla="*/ 291902097 h 199"/>
              <a:gd name="T28" fmla="*/ 2147483647 w 124"/>
              <a:gd name="T29" fmla="*/ 291902097 h 199"/>
              <a:gd name="T30" fmla="*/ 2147483647 w 124"/>
              <a:gd name="T31" fmla="*/ 1605601584 h 199"/>
              <a:gd name="T32" fmla="*/ 1488125335 w 124"/>
              <a:gd name="T33" fmla="*/ 2147483647 h 199"/>
              <a:gd name="T34" fmla="*/ 531344895 w 124"/>
              <a:gd name="T35" fmla="*/ 2147483647 h 199"/>
              <a:gd name="T36" fmla="*/ 425210540 w 124"/>
              <a:gd name="T37" fmla="*/ 2147483647 h 199"/>
              <a:gd name="T38" fmla="*/ 2147483647 w 124"/>
              <a:gd name="T39" fmla="*/ 2147483647 h 199"/>
              <a:gd name="T40" fmla="*/ 2147483647 w 124"/>
              <a:gd name="T41" fmla="*/ 2147483647 h 199"/>
              <a:gd name="T42" fmla="*/ 2147483647 w 124"/>
              <a:gd name="T43" fmla="*/ 2147483647 h 199"/>
              <a:gd name="T44" fmla="*/ 2147483647 w 124"/>
              <a:gd name="T45" fmla="*/ 2147483647 h 199"/>
              <a:gd name="T46" fmla="*/ 2147483647 w 124"/>
              <a:gd name="T47" fmla="*/ 2147483647 h 199"/>
              <a:gd name="T48" fmla="*/ 2147483647 w 124"/>
              <a:gd name="T49" fmla="*/ 2147483647 h 199"/>
              <a:gd name="T50" fmla="*/ 2147483647 w 124"/>
              <a:gd name="T51" fmla="*/ 2147483647 h 199"/>
              <a:gd name="T52" fmla="*/ 2147483647 w 124"/>
              <a:gd name="T53" fmla="*/ 2147483647 h 199"/>
              <a:gd name="T54" fmla="*/ 2147483647 w 124"/>
              <a:gd name="T55" fmla="*/ 2147483647 h 199"/>
              <a:gd name="T56" fmla="*/ 2147483647 w 124"/>
              <a:gd name="T57" fmla="*/ 2147483647 h 199"/>
              <a:gd name="T58" fmla="*/ 2147483647 w 124"/>
              <a:gd name="T59" fmla="*/ 2147483647 h 199"/>
              <a:gd name="T60" fmla="*/ 2147483647 w 124"/>
              <a:gd name="T61" fmla="*/ 2147483647 h 199"/>
              <a:gd name="T62" fmla="*/ 2147483647 w 124"/>
              <a:gd name="T63" fmla="*/ 2147483647 h 199"/>
              <a:gd name="T64" fmla="*/ 2147483647 w 124"/>
              <a:gd name="T65" fmla="*/ 2147483647 h 199"/>
              <a:gd name="T66" fmla="*/ 2147483647 w 124"/>
              <a:gd name="T67" fmla="*/ 2147483647 h 199"/>
              <a:gd name="T68" fmla="*/ 850421554 w 124"/>
              <a:gd name="T69" fmla="*/ 2147483647 h 199"/>
              <a:gd name="T70" fmla="*/ 106358886 w 124"/>
              <a:gd name="T71" fmla="*/ 2147483647 h 199"/>
              <a:gd name="T72" fmla="*/ 0 w 124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4" h="199">
                <a:moveTo>
                  <a:pt x="0" y="199"/>
                </a:moveTo>
                <a:lnTo>
                  <a:pt x="124" y="199"/>
                </a:lnTo>
                <a:lnTo>
                  <a:pt x="124" y="175"/>
                </a:lnTo>
                <a:lnTo>
                  <a:pt x="26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1"/>
                </a:lnTo>
                <a:lnTo>
                  <a:pt x="47" y="146"/>
                </a:lnTo>
                <a:lnTo>
                  <a:pt x="54" y="140"/>
                </a:lnTo>
                <a:lnTo>
                  <a:pt x="61" y="135"/>
                </a:lnTo>
                <a:lnTo>
                  <a:pt x="70" y="131"/>
                </a:lnTo>
                <a:lnTo>
                  <a:pt x="85" y="123"/>
                </a:lnTo>
                <a:lnTo>
                  <a:pt x="95" y="116"/>
                </a:lnTo>
                <a:lnTo>
                  <a:pt x="102" y="110"/>
                </a:lnTo>
                <a:lnTo>
                  <a:pt x="110" y="103"/>
                </a:lnTo>
                <a:lnTo>
                  <a:pt x="115" y="96"/>
                </a:lnTo>
                <a:lnTo>
                  <a:pt x="119" y="88"/>
                </a:lnTo>
                <a:lnTo>
                  <a:pt x="122" y="78"/>
                </a:lnTo>
                <a:lnTo>
                  <a:pt x="123" y="69"/>
                </a:lnTo>
                <a:lnTo>
                  <a:pt x="124" y="60"/>
                </a:lnTo>
                <a:lnTo>
                  <a:pt x="123" y="47"/>
                </a:lnTo>
                <a:lnTo>
                  <a:pt x="120" y="35"/>
                </a:lnTo>
                <a:lnTo>
                  <a:pt x="115" y="25"/>
                </a:lnTo>
                <a:lnTo>
                  <a:pt x="108" y="17"/>
                </a:lnTo>
                <a:lnTo>
                  <a:pt x="99" y="10"/>
                </a:lnTo>
                <a:lnTo>
                  <a:pt x="90" y="5"/>
                </a:lnTo>
                <a:lnTo>
                  <a:pt x="78" y="2"/>
                </a:lnTo>
                <a:lnTo>
                  <a:pt x="64" y="0"/>
                </a:lnTo>
                <a:lnTo>
                  <a:pt x="52" y="2"/>
                </a:lnTo>
                <a:lnTo>
                  <a:pt x="40" y="5"/>
                </a:lnTo>
                <a:lnTo>
                  <a:pt x="30" y="11"/>
                </a:lnTo>
                <a:lnTo>
                  <a:pt x="21" y="19"/>
                </a:lnTo>
                <a:lnTo>
                  <a:pt x="14" y="28"/>
                </a:lnTo>
                <a:lnTo>
                  <a:pt x="8" y="40"/>
                </a:lnTo>
                <a:lnTo>
                  <a:pt x="5" y="54"/>
                </a:lnTo>
                <a:lnTo>
                  <a:pt x="4" y="69"/>
                </a:lnTo>
                <a:lnTo>
                  <a:pt x="4" y="73"/>
                </a:lnTo>
                <a:lnTo>
                  <a:pt x="28" y="73"/>
                </a:lnTo>
                <a:lnTo>
                  <a:pt x="28" y="70"/>
                </a:lnTo>
                <a:lnTo>
                  <a:pt x="30" y="60"/>
                </a:lnTo>
                <a:lnTo>
                  <a:pt x="31" y="52"/>
                </a:lnTo>
                <a:lnTo>
                  <a:pt x="34" y="43"/>
                </a:lnTo>
                <a:lnTo>
                  <a:pt x="38" y="36"/>
                </a:lnTo>
                <a:lnTo>
                  <a:pt x="43" y="32"/>
                </a:lnTo>
                <a:lnTo>
                  <a:pt x="50" y="28"/>
                </a:lnTo>
                <a:lnTo>
                  <a:pt x="56" y="26"/>
                </a:lnTo>
                <a:lnTo>
                  <a:pt x="63" y="25"/>
                </a:lnTo>
                <a:lnTo>
                  <a:pt x="72" y="26"/>
                </a:lnTo>
                <a:lnTo>
                  <a:pt x="78" y="27"/>
                </a:lnTo>
                <a:lnTo>
                  <a:pt x="84" y="31"/>
                </a:lnTo>
                <a:lnTo>
                  <a:pt x="90" y="34"/>
                </a:lnTo>
                <a:lnTo>
                  <a:pt x="94" y="40"/>
                </a:lnTo>
                <a:lnTo>
                  <a:pt x="97" y="46"/>
                </a:lnTo>
                <a:lnTo>
                  <a:pt x="98" y="53"/>
                </a:lnTo>
                <a:lnTo>
                  <a:pt x="99" y="60"/>
                </a:lnTo>
                <a:lnTo>
                  <a:pt x="99" y="67"/>
                </a:lnTo>
                <a:lnTo>
                  <a:pt x="97" y="73"/>
                </a:lnTo>
                <a:lnTo>
                  <a:pt x="96" y="78"/>
                </a:lnTo>
                <a:lnTo>
                  <a:pt x="93" y="83"/>
                </a:lnTo>
                <a:lnTo>
                  <a:pt x="89" y="89"/>
                </a:lnTo>
                <a:lnTo>
                  <a:pt x="84" y="94"/>
                </a:lnTo>
                <a:lnTo>
                  <a:pt x="79" y="98"/>
                </a:lnTo>
                <a:lnTo>
                  <a:pt x="73" y="102"/>
                </a:lnTo>
                <a:lnTo>
                  <a:pt x="58" y="111"/>
                </a:lnTo>
                <a:lnTo>
                  <a:pt x="44" y="119"/>
                </a:lnTo>
                <a:lnTo>
                  <a:pt x="33" y="128"/>
                </a:lnTo>
                <a:lnTo>
                  <a:pt x="22" y="138"/>
                </a:lnTo>
                <a:lnTo>
                  <a:pt x="15" y="148"/>
                </a:lnTo>
                <a:lnTo>
                  <a:pt x="8" y="159"/>
                </a:lnTo>
                <a:lnTo>
                  <a:pt x="4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3" name="Freeform 350"/>
          <p:cNvSpPr>
            <a:spLocks noEditPoints="1"/>
          </p:cNvSpPr>
          <p:nvPr/>
        </p:nvSpPr>
        <p:spPr bwMode="auto">
          <a:xfrm>
            <a:off x="4919663" y="1944688"/>
            <a:ext cx="58737" cy="107950"/>
          </a:xfrm>
          <a:custGeom>
            <a:avLst/>
            <a:gdLst>
              <a:gd name="T0" fmla="*/ 386612899 w 128"/>
              <a:gd name="T1" fmla="*/ 2147483647 h 204"/>
              <a:gd name="T2" fmla="*/ 1062974502 w 128"/>
              <a:gd name="T3" fmla="*/ 2147483647 h 204"/>
              <a:gd name="T4" fmla="*/ 2147483647 w 128"/>
              <a:gd name="T5" fmla="*/ 2147483647 h 204"/>
              <a:gd name="T6" fmla="*/ 2147483647 w 128"/>
              <a:gd name="T7" fmla="*/ 2147483647 h 204"/>
              <a:gd name="T8" fmla="*/ 2147483647 w 128"/>
              <a:gd name="T9" fmla="*/ 2147483647 h 204"/>
              <a:gd name="T10" fmla="*/ 2147483647 w 128"/>
              <a:gd name="T11" fmla="*/ 2147483647 h 204"/>
              <a:gd name="T12" fmla="*/ 2147483647 w 128"/>
              <a:gd name="T13" fmla="*/ 2147483647 h 204"/>
              <a:gd name="T14" fmla="*/ 2147483647 w 128"/>
              <a:gd name="T15" fmla="*/ 2147483647 h 204"/>
              <a:gd name="T16" fmla="*/ 2147483647 w 128"/>
              <a:gd name="T17" fmla="*/ 2147483647 h 204"/>
              <a:gd name="T18" fmla="*/ 2147483647 w 128"/>
              <a:gd name="T19" fmla="*/ 2147483647 h 204"/>
              <a:gd name="T20" fmla="*/ 2147483647 w 128"/>
              <a:gd name="T21" fmla="*/ 2147483647 h 204"/>
              <a:gd name="T22" fmla="*/ 2147483647 w 128"/>
              <a:gd name="T23" fmla="*/ 2147483647 h 204"/>
              <a:gd name="T24" fmla="*/ 2147483647 w 128"/>
              <a:gd name="T25" fmla="*/ 2147483647 h 204"/>
              <a:gd name="T26" fmla="*/ 2147483647 w 128"/>
              <a:gd name="T27" fmla="*/ 2147483647 h 204"/>
              <a:gd name="T28" fmla="*/ 2147483647 w 128"/>
              <a:gd name="T29" fmla="*/ 2147483647 h 204"/>
              <a:gd name="T30" fmla="*/ 2147483647 w 128"/>
              <a:gd name="T31" fmla="*/ 2147483647 h 204"/>
              <a:gd name="T32" fmla="*/ 2147483647 w 128"/>
              <a:gd name="T33" fmla="*/ 2147483647 h 204"/>
              <a:gd name="T34" fmla="*/ 2147483647 w 128"/>
              <a:gd name="T35" fmla="*/ 1481851875 h 204"/>
              <a:gd name="T36" fmla="*/ 2147483647 w 128"/>
              <a:gd name="T37" fmla="*/ 592796842 h 204"/>
              <a:gd name="T38" fmla="*/ 2147483647 w 128"/>
              <a:gd name="T39" fmla="*/ 0 h 204"/>
              <a:gd name="T40" fmla="*/ 2147483647 w 128"/>
              <a:gd name="T41" fmla="*/ 296258192 h 204"/>
              <a:gd name="T42" fmla="*/ 2147483647 w 128"/>
              <a:gd name="T43" fmla="*/ 1629980971 h 204"/>
              <a:gd name="T44" fmla="*/ 966321392 w 128"/>
              <a:gd name="T45" fmla="*/ 2147483647 h 204"/>
              <a:gd name="T46" fmla="*/ 96653110 w 128"/>
              <a:gd name="T47" fmla="*/ 2147483647 h 204"/>
              <a:gd name="T48" fmla="*/ 96653110 w 128"/>
              <a:gd name="T49" fmla="*/ 2147483647 h 204"/>
              <a:gd name="T50" fmla="*/ 966321392 w 128"/>
              <a:gd name="T51" fmla="*/ 2147483647 h 204"/>
              <a:gd name="T52" fmla="*/ 2147483647 w 128"/>
              <a:gd name="T53" fmla="*/ 2147483647 h 204"/>
              <a:gd name="T54" fmla="*/ 2147483647 w 128"/>
              <a:gd name="T55" fmla="*/ 2147483647 h 204"/>
              <a:gd name="T56" fmla="*/ 2147483647 w 128"/>
              <a:gd name="T57" fmla="*/ 2147483647 h 204"/>
              <a:gd name="T58" fmla="*/ 2147483647 w 128"/>
              <a:gd name="T59" fmla="*/ 2147483647 h 204"/>
              <a:gd name="T60" fmla="*/ 2147483647 w 128"/>
              <a:gd name="T61" fmla="*/ 2147483647 h 204"/>
              <a:gd name="T62" fmla="*/ 2147483647 w 128"/>
              <a:gd name="T63" fmla="*/ 2147483647 h 204"/>
              <a:gd name="T64" fmla="*/ 2147483647 w 128"/>
              <a:gd name="T65" fmla="*/ 2147483647 h 204"/>
              <a:gd name="T66" fmla="*/ 2147483647 w 128"/>
              <a:gd name="T67" fmla="*/ 2147483647 h 204"/>
              <a:gd name="T68" fmla="*/ 2147483647 w 128"/>
              <a:gd name="T69" fmla="*/ 2147483647 h 204"/>
              <a:gd name="T70" fmla="*/ 2147483647 w 128"/>
              <a:gd name="T71" fmla="*/ 2147483647 h 204"/>
              <a:gd name="T72" fmla="*/ 2147483647 w 128"/>
              <a:gd name="T73" fmla="*/ 2147483647 h 204"/>
              <a:gd name="T74" fmla="*/ 2147483647 w 128"/>
              <a:gd name="T75" fmla="*/ 2147483647 h 204"/>
              <a:gd name="T76" fmla="*/ 193306220 w 128"/>
              <a:gd name="T77" fmla="*/ 2147483647 h 204"/>
              <a:gd name="T78" fmla="*/ 2147483647 w 128"/>
              <a:gd name="T79" fmla="*/ 2147483647 h 204"/>
              <a:gd name="T80" fmla="*/ 2147483647 w 128"/>
              <a:gd name="T81" fmla="*/ 2147483647 h 204"/>
              <a:gd name="T82" fmla="*/ 2147483647 w 128"/>
              <a:gd name="T83" fmla="*/ 2147483647 h 204"/>
              <a:gd name="T84" fmla="*/ 2147483647 w 128"/>
              <a:gd name="T85" fmla="*/ 2147483647 h 204"/>
              <a:gd name="T86" fmla="*/ 2147483647 w 128"/>
              <a:gd name="T87" fmla="*/ 2147483647 h 204"/>
              <a:gd name="T88" fmla="*/ 2147483647 w 128"/>
              <a:gd name="T89" fmla="*/ 2147483647 h 204"/>
              <a:gd name="T90" fmla="*/ 2147483647 w 128"/>
              <a:gd name="T91" fmla="*/ 2147483647 h 204"/>
              <a:gd name="T92" fmla="*/ 2147483647 w 128"/>
              <a:gd name="T93" fmla="*/ 2147483647 h 204"/>
              <a:gd name="T94" fmla="*/ 2147483647 w 128"/>
              <a:gd name="T95" fmla="*/ 2147483647 h 204"/>
              <a:gd name="T96" fmla="*/ 2147483647 w 128"/>
              <a:gd name="T97" fmla="*/ 2147483647 h 204"/>
              <a:gd name="T98" fmla="*/ 2147483647 w 128"/>
              <a:gd name="T99" fmla="*/ 2147483647 h 204"/>
              <a:gd name="T100" fmla="*/ 2147483647 w 128"/>
              <a:gd name="T101" fmla="*/ 2147483647 h 204"/>
              <a:gd name="T102" fmla="*/ 2147483647 w 128"/>
              <a:gd name="T103" fmla="*/ 2147483647 h 204"/>
              <a:gd name="T104" fmla="*/ 2147483647 w 128"/>
              <a:gd name="T105" fmla="*/ 2147483647 h 204"/>
              <a:gd name="T106" fmla="*/ 2147483647 w 128"/>
              <a:gd name="T107" fmla="*/ 2147483647 h 204"/>
              <a:gd name="T108" fmla="*/ 2147483647 w 128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4">
                <a:moveTo>
                  <a:pt x="2" y="152"/>
                </a:moveTo>
                <a:lnTo>
                  <a:pt x="4" y="163"/>
                </a:lnTo>
                <a:lnTo>
                  <a:pt x="6" y="173"/>
                </a:lnTo>
                <a:lnTo>
                  <a:pt x="11" y="182"/>
                </a:lnTo>
                <a:lnTo>
                  <a:pt x="17" y="190"/>
                </a:lnTo>
                <a:lnTo>
                  <a:pt x="26" y="196"/>
                </a:lnTo>
                <a:lnTo>
                  <a:pt x="35" y="201"/>
                </a:lnTo>
                <a:lnTo>
                  <a:pt x="46" y="203"/>
                </a:lnTo>
                <a:lnTo>
                  <a:pt x="58" y="204"/>
                </a:lnTo>
                <a:lnTo>
                  <a:pt x="67" y="204"/>
                </a:lnTo>
                <a:lnTo>
                  <a:pt x="74" y="202"/>
                </a:lnTo>
                <a:lnTo>
                  <a:pt x="82" y="201"/>
                </a:lnTo>
                <a:lnTo>
                  <a:pt x="88" y="197"/>
                </a:lnTo>
                <a:lnTo>
                  <a:pt x="94" y="192"/>
                </a:lnTo>
                <a:lnTo>
                  <a:pt x="99" y="188"/>
                </a:lnTo>
                <a:lnTo>
                  <a:pt x="105" y="182"/>
                </a:lnTo>
                <a:lnTo>
                  <a:pt x="110" y="176"/>
                </a:lnTo>
                <a:lnTo>
                  <a:pt x="114" y="168"/>
                </a:lnTo>
                <a:lnTo>
                  <a:pt x="117" y="160"/>
                </a:lnTo>
                <a:lnTo>
                  <a:pt x="121" y="151"/>
                </a:lnTo>
                <a:lnTo>
                  <a:pt x="124" y="141"/>
                </a:lnTo>
                <a:lnTo>
                  <a:pt x="126" y="131"/>
                </a:lnTo>
                <a:lnTo>
                  <a:pt x="127" y="119"/>
                </a:lnTo>
                <a:lnTo>
                  <a:pt x="128" y="106"/>
                </a:lnTo>
                <a:lnTo>
                  <a:pt x="128" y="94"/>
                </a:lnTo>
                <a:lnTo>
                  <a:pt x="128" y="82"/>
                </a:lnTo>
                <a:lnTo>
                  <a:pt x="127" y="71"/>
                </a:lnTo>
                <a:lnTo>
                  <a:pt x="126" y="62"/>
                </a:lnTo>
                <a:lnTo>
                  <a:pt x="124" y="53"/>
                </a:lnTo>
                <a:lnTo>
                  <a:pt x="122" y="45"/>
                </a:lnTo>
                <a:lnTo>
                  <a:pt x="118" y="38"/>
                </a:lnTo>
                <a:lnTo>
                  <a:pt x="114" y="31"/>
                </a:lnTo>
                <a:lnTo>
                  <a:pt x="111" y="24"/>
                </a:lnTo>
                <a:lnTo>
                  <a:pt x="106" y="19"/>
                </a:lnTo>
                <a:lnTo>
                  <a:pt x="102" y="14"/>
                </a:lnTo>
                <a:lnTo>
                  <a:pt x="96" y="10"/>
                </a:lnTo>
                <a:lnTo>
                  <a:pt x="90" y="6"/>
                </a:lnTo>
                <a:lnTo>
                  <a:pt x="84" y="4"/>
                </a:lnTo>
                <a:lnTo>
                  <a:pt x="77" y="2"/>
                </a:lnTo>
                <a:lnTo>
                  <a:pt x="70" y="0"/>
                </a:lnTo>
                <a:lnTo>
                  <a:pt x="62" y="0"/>
                </a:lnTo>
                <a:lnTo>
                  <a:pt x="49" y="2"/>
                </a:lnTo>
                <a:lnTo>
                  <a:pt x="36" y="5"/>
                </a:lnTo>
                <a:lnTo>
                  <a:pt x="26" y="11"/>
                </a:lnTo>
                <a:lnTo>
                  <a:pt x="17" y="19"/>
                </a:lnTo>
                <a:lnTo>
                  <a:pt x="10" y="29"/>
                </a:lnTo>
                <a:lnTo>
                  <a:pt x="5" y="40"/>
                </a:lnTo>
                <a:lnTo>
                  <a:pt x="1" y="54"/>
                </a:lnTo>
                <a:lnTo>
                  <a:pt x="0" y="68"/>
                </a:lnTo>
                <a:lnTo>
                  <a:pt x="1" y="82"/>
                </a:lnTo>
                <a:lnTo>
                  <a:pt x="5" y="95"/>
                </a:lnTo>
                <a:lnTo>
                  <a:pt x="10" y="106"/>
                </a:lnTo>
                <a:lnTo>
                  <a:pt x="16" y="116"/>
                </a:lnTo>
                <a:lnTo>
                  <a:pt x="25" y="124"/>
                </a:lnTo>
                <a:lnTo>
                  <a:pt x="35" y="130"/>
                </a:lnTo>
                <a:lnTo>
                  <a:pt x="46" y="133"/>
                </a:lnTo>
                <a:lnTo>
                  <a:pt x="58" y="134"/>
                </a:lnTo>
                <a:lnTo>
                  <a:pt x="71" y="133"/>
                </a:lnTo>
                <a:lnTo>
                  <a:pt x="83" y="128"/>
                </a:lnTo>
                <a:lnTo>
                  <a:pt x="93" y="121"/>
                </a:lnTo>
                <a:lnTo>
                  <a:pt x="102" y="112"/>
                </a:lnTo>
                <a:lnTo>
                  <a:pt x="101" y="128"/>
                </a:lnTo>
                <a:lnTo>
                  <a:pt x="97" y="142"/>
                </a:lnTo>
                <a:lnTo>
                  <a:pt x="94" y="154"/>
                </a:lnTo>
                <a:lnTo>
                  <a:pt x="89" y="163"/>
                </a:lnTo>
                <a:lnTo>
                  <a:pt x="84" y="172"/>
                </a:lnTo>
                <a:lnTo>
                  <a:pt x="76" y="176"/>
                </a:lnTo>
                <a:lnTo>
                  <a:pt x="68" y="180"/>
                </a:lnTo>
                <a:lnTo>
                  <a:pt x="58" y="181"/>
                </a:lnTo>
                <a:lnTo>
                  <a:pt x="52" y="181"/>
                </a:lnTo>
                <a:lnTo>
                  <a:pt x="46" y="179"/>
                </a:lnTo>
                <a:lnTo>
                  <a:pt x="39" y="176"/>
                </a:lnTo>
                <a:lnTo>
                  <a:pt x="35" y="173"/>
                </a:lnTo>
                <a:lnTo>
                  <a:pt x="31" y="169"/>
                </a:lnTo>
                <a:lnTo>
                  <a:pt x="29" y="163"/>
                </a:lnTo>
                <a:lnTo>
                  <a:pt x="27" y="158"/>
                </a:lnTo>
                <a:lnTo>
                  <a:pt x="26" y="152"/>
                </a:lnTo>
                <a:lnTo>
                  <a:pt x="2" y="152"/>
                </a:lnTo>
                <a:close/>
                <a:moveTo>
                  <a:pt x="26" y="68"/>
                </a:moveTo>
                <a:lnTo>
                  <a:pt x="27" y="57"/>
                </a:lnTo>
                <a:lnTo>
                  <a:pt x="29" y="49"/>
                </a:lnTo>
                <a:lnTo>
                  <a:pt x="32" y="42"/>
                </a:lnTo>
                <a:lnTo>
                  <a:pt x="36" y="35"/>
                </a:lnTo>
                <a:lnTo>
                  <a:pt x="41" y="31"/>
                </a:lnTo>
                <a:lnTo>
                  <a:pt x="47" y="27"/>
                </a:lnTo>
                <a:lnTo>
                  <a:pt x="54" y="25"/>
                </a:lnTo>
                <a:lnTo>
                  <a:pt x="63" y="24"/>
                </a:lnTo>
                <a:lnTo>
                  <a:pt x="70" y="25"/>
                </a:lnTo>
                <a:lnTo>
                  <a:pt x="77" y="27"/>
                </a:lnTo>
                <a:lnTo>
                  <a:pt x="84" y="31"/>
                </a:lnTo>
                <a:lnTo>
                  <a:pt x="89" y="35"/>
                </a:lnTo>
                <a:lnTo>
                  <a:pt x="93" y="42"/>
                </a:lnTo>
                <a:lnTo>
                  <a:pt x="96" y="49"/>
                </a:lnTo>
                <a:lnTo>
                  <a:pt x="98" y="57"/>
                </a:lnTo>
                <a:lnTo>
                  <a:pt x="99" y="67"/>
                </a:lnTo>
                <a:lnTo>
                  <a:pt x="98" y="77"/>
                </a:lnTo>
                <a:lnTo>
                  <a:pt x="96" y="85"/>
                </a:lnTo>
                <a:lnTo>
                  <a:pt x="93" y="92"/>
                </a:lnTo>
                <a:lnTo>
                  <a:pt x="89" y="98"/>
                </a:lnTo>
                <a:lnTo>
                  <a:pt x="84" y="103"/>
                </a:lnTo>
                <a:lnTo>
                  <a:pt x="77" y="107"/>
                </a:lnTo>
                <a:lnTo>
                  <a:pt x="70" y="109"/>
                </a:lnTo>
                <a:lnTo>
                  <a:pt x="62" y="110"/>
                </a:lnTo>
                <a:lnTo>
                  <a:pt x="53" y="109"/>
                </a:lnTo>
                <a:lnTo>
                  <a:pt x="47" y="107"/>
                </a:lnTo>
                <a:lnTo>
                  <a:pt x="40" y="103"/>
                </a:lnTo>
                <a:lnTo>
                  <a:pt x="35" y="98"/>
                </a:lnTo>
                <a:lnTo>
                  <a:pt x="31" y="92"/>
                </a:lnTo>
                <a:lnTo>
                  <a:pt x="28" y="85"/>
                </a:lnTo>
                <a:lnTo>
                  <a:pt x="27" y="77"/>
                </a:lnTo>
                <a:lnTo>
                  <a:pt x="26" y="6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4" name="Freeform 351"/>
          <p:cNvSpPr>
            <a:spLocks/>
          </p:cNvSpPr>
          <p:nvPr/>
        </p:nvSpPr>
        <p:spPr bwMode="auto">
          <a:xfrm>
            <a:off x="5534025" y="1938338"/>
            <a:ext cx="80963" cy="114300"/>
          </a:xfrm>
          <a:custGeom>
            <a:avLst/>
            <a:gdLst>
              <a:gd name="T0" fmla="*/ 2147483647 w 171"/>
              <a:gd name="T1" fmla="*/ 2147483647 h 215"/>
              <a:gd name="T2" fmla="*/ 2147483647 w 171"/>
              <a:gd name="T3" fmla="*/ 2147483647 h 215"/>
              <a:gd name="T4" fmla="*/ 2147483647 w 171"/>
              <a:gd name="T5" fmla="*/ 2147483647 h 215"/>
              <a:gd name="T6" fmla="*/ 2147483647 w 171"/>
              <a:gd name="T7" fmla="*/ 2147483647 h 215"/>
              <a:gd name="T8" fmla="*/ 2147483647 w 171"/>
              <a:gd name="T9" fmla="*/ 2147483647 h 215"/>
              <a:gd name="T10" fmla="*/ 2147483647 w 171"/>
              <a:gd name="T11" fmla="*/ 2147483647 h 215"/>
              <a:gd name="T12" fmla="*/ 2147483647 w 171"/>
              <a:gd name="T13" fmla="*/ 2147483647 h 215"/>
              <a:gd name="T14" fmla="*/ 2147483647 w 171"/>
              <a:gd name="T15" fmla="*/ 2147483647 h 215"/>
              <a:gd name="T16" fmla="*/ 2147483647 w 171"/>
              <a:gd name="T17" fmla="*/ 2147483647 h 215"/>
              <a:gd name="T18" fmla="*/ 2147483647 w 171"/>
              <a:gd name="T19" fmla="*/ 2147483647 h 215"/>
              <a:gd name="T20" fmla="*/ 2147483647 w 171"/>
              <a:gd name="T21" fmla="*/ 2147483647 h 215"/>
              <a:gd name="T22" fmla="*/ 2147483647 w 171"/>
              <a:gd name="T23" fmla="*/ 2147483647 h 215"/>
              <a:gd name="T24" fmla="*/ 2147483647 w 171"/>
              <a:gd name="T25" fmla="*/ 2147483647 h 215"/>
              <a:gd name="T26" fmla="*/ 2147483647 w 171"/>
              <a:gd name="T27" fmla="*/ 2147483647 h 215"/>
              <a:gd name="T28" fmla="*/ 2147483647 w 171"/>
              <a:gd name="T29" fmla="*/ 2147483647 h 215"/>
              <a:gd name="T30" fmla="*/ 2147483647 w 171"/>
              <a:gd name="T31" fmla="*/ 2147483647 h 215"/>
              <a:gd name="T32" fmla="*/ 2147483647 w 171"/>
              <a:gd name="T33" fmla="*/ 2147483647 h 215"/>
              <a:gd name="T34" fmla="*/ 2147483647 w 171"/>
              <a:gd name="T35" fmla="*/ 2147483647 h 215"/>
              <a:gd name="T36" fmla="*/ 2147483647 w 171"/>
              <a:gd name="T37" fmla="*/ 2147483647 h 215"/>
              <a:gd name="T38" fmla="*/ 2147483647 w 171"/>
              <a:gd name="T39" fmla="*/ 2147483647 h 215"/>
              <a:gd name="T40" fmla="*/ 2147483647 w 171"/>
              <a:gd name="T41" fmla="*/ 2147483647 h 215"/>
              <a:gd name="T42" fmla="*/ 2147483647 w 171"/>
              <a:gd name="T43" fmla="*/ 2147483647 h 215"/>
              <a:gd name="T44" fmla="*/ 2147483647 w 171"/>
              <a:gd name="T45" fmla="*/ 1502451703 h 215"/>
              <a:gd name="T46" fmla="*/ 2147483647 w 171"/>
              <a:gd name="T47" fmla="*/ 150358194 h 215"/>
              <a:gd name="T48" fmla="*/ 2147483647 w 171"/>
              <a:gd name="T49" fmla="*/ 0 h 215"/>
              <a:gd name="T50" fmla="*/ 2147483647 w 171"/>
              <a:gd name="T51" fmla="*/ 601150483 h 215"/>
              <a:gd name="T52" fmla="*/ 2147483647 w 171"/>
              <a:gd name="T53" fmla="*/ 1652809898 h 215"/>
              <a:gd name="T54" fmla="*/ 2147483647 w 171"/>
              <a:gd name="T55" fmla="*/ 2147483647 h 215"/>
              <a:gd name="T56" fmla="*/ 2016649604 w 171"/>
              <a:gd name="T57" fmla="*/ 2147483647 h 215"/>
              <a:gd name="T58" fmla="*/ 955195792 w 171"/>
              <a:gd name="T59" fmla="*/ 2147483647 h 215"/>
              <a:gd name="T60" fmla="*/ 318323790 w 171"/>
              <a:gd name="T61" fmla="*/ 2147483647 h 215"/>
              <a:gd name="T62" fmla="*/ 0 w 171"/>
              <a:gd name="T63" fmla="*/ 2147483647 h 215"/>
              <a:gd name="T64" fmla="*/ 0 w 171"/>
              <a:gd name="T65" fmla="*/ 2147483647 h 215"/>
              <a:gd name="T66" fmla="*/ 318323790 w 171"/>
              <a:gd name="T67" fmla="*/ 2147483647 h 215"/>
              <a:gd name="T68" fmla="*/ 955195792 w 171"/>
              <a:gd name="T69" fmla="*/ 2147483647 h 215"/>
              <a:gd name="T70" fmla="*/ 2016649604 w 171"/>
              <a:gd name="T71" fmla="*/ 2147483647 h 215"/>
              <a:gd name="T72" fmla="*/ 2147483647 w 171"/>
              <a:gd name="T73" fmla="*/ 2147483647 h 215"/>
              <a:gd name="T74" fmla="*/ 2147483647 w 171"/>
              <a:gd name="T75" fmla="*/ 2147483647 h 215"/>
              <a:gd name="T76" fmla="*/ 2147483647 w 171"/>
              <a:gd name="T77" fmla="*/ 2147483647 h 215"/>
              <a:gd name="T78" fmla="*/ 2147483647 w 171"/>
              <a:gd name="T79" fmla="*/ 2147483647 h 215"/>
              <a:gd name="T80" fmla="*/ 2147483647 w 171"/>
              <a:gd name="T81" fmla="*/ 2147483647 h 215"/>
              <a:gd name="T82" fmla="*/ 2147483647 w 171"/>
              <a:gd name="T83" fmla="*/ 2147483647 h 215"/>
              <a:gd name="T84" fmla="*/ 2147483647 w 171"/>
              <a:gd name="T85" fmla="*/ 2147483647 h 215"/>
              <a:gd name="T86" fmla="*/ 2147483647 w 171"/>
              <a:gd name="T87" fmla="*/ 2147483647 h 21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71" h="215">
                <a:moveTo>
                  <a:pt x="149" y="181"/>
                </a:moveTo>
                <a:lnTo>
                  <a:pt x="154" y="210"/>
                </a:lnTo>
                <a:lnTo>
                  <a:pt x="171" y="210"/>
                </a:lnTo>
                <a:lnTo>
                  <a:pt x="171" y="99"/>
                </a:lnTo>
                <a:lnTo>
                  <a:pt x="89" y="99"/>
                </a:lnTo>
                <a:lnTo>
                  <a:pt x="89" y="122"/>
                </a:lnTo>
                <a:lnTo>
                  <a:pt x="148" y="122"/>
                </a:lnTo>
                <a:lnTo>
                  <a:pt x="148" y="124"/>
                </a:lnTo>
                <a:lnTo>
                  <a:pt x="147" y="139"/>
                </a:lnTo>
                <a:lnTo>
                  <a:pt x="143" y="152"/>
                </a:lnTo>
                <a:lnTo>
                  <a:pt x="138" y="163"/>
                </a:lnTo>
                <a:lnTo>
                  <a:pt x="132" y="172"/>
                </a:lnTo>
                <a:lnTo>
                  <a:pt x="123" y="179"/>
                </a:lnTo>
                <a:lnTo>
                  <a:pt x="113" y="185"/>
                </a:lnTo>
                <a:lnTo>
                  <a:pt x="102" y="188"/>
                </a:lnTo>
                <a:lnTo>
                  <a:pt x="90" y="190"/>
                </a:lnTo>
                <a:lnTo>
                  <a:pt x="76" y="188"/>
                </a:lnTo>
                <a:lnTo>
                  <a:pt x="63" y="184"/>
                </a:lnTo>
                <a:lnTo>
                  <a:pt x="53" y="177"/>
                </a:lnTo>
                <a:lnTo>
                  <a:pt x="43" y="167"/>
                </a:lnTo>
                <a:lnTo>
                  <a:pt x="36" y="156"/>
                </a:lnTo>
                <a:lnTo>
                  <a:pt x="31" y="142"/>
                </a:lnTo>
                <a:lnTo>
                  <a:pt x="27" y="125"/>
                </a:lnTo>
                <a:lnTo>
                  <a:pt x="26" y="107"/>
                </a:lnTo>
                <a:lnTo>
                  <a:pt x="27" y="88"/>
                </a:lnTo>
                <a:lnTo>
                  <a:pt x="31" y="72"/>
                </a:lnTo>
                <a:lnTo>
                  <a:pt x="36" y="58"/>
                </a:lnTo>
                <a:lnTo>
                  <a:pt x="43" y="46"/>
                </a:lnTo>
                <a:lnTo>
                  <a:pt x="53" y="37"/>
                </a:lnTo>
                <a:lnTo>
                  <a:pt x="63" y="30"/>
                </a:lnTo>
                <a:lnTo>
                  <a:pt x="76" y="25"/>
                </a:lnTo>
                <a:lnTo>
                  <a:pt x="91" y="24"/>
                </a:lnTo>
                <a:lnTo>
                  <a:pt x="101" y="25"/>
                </a:lnTo>
                <a:lnTo>
                  <a:pt x="110" y="26"/>
                </a:lnTo>
                <a:lnTo>
                  <a:pt x="118" y="30"/>
                </a:lnTo>
                <a:lnTo>
                  <a:pt x="125" y="35"/>
                </a:lnTo>
                <a:lnTo>
                  <a:pt x="132" y="42"/>
                </a:lnTo>
                <a:lnTo>
                  <a:pt x="136" y="49"/>
                </a:lnTo>
                <a:lnTo>
                  <a:pt x="140" y="57"/>
                </a:lnTo>
                <a:lnTo>
                  <a:pt x="142" y="66"/>
                </a:lnTo>
                <a:lnTo>
                  <a:pt x="168" y="66"/>
                </a:lnTo>
                <a:lnTo>
                  <a:pt x="164" y="51"/>
                </a:lnTo>
                <a:lnTo>
                  <a:pt x="159" y="38"/>
                </a:lnTo>
                <a:lnTo>
                  <a:pt x="152" y="26"/>
                </a:lnTo>
                <a:lnTo>
                  <a:pt x="143" y="17"/>
                </a:lnTo>
                <a:lnTo>
                  <a:pt x="133" y="10"/>
                </a:lnTo>
                <a:lnTo>
                  <a:pt x="120" y="4"/>
                </a:lnTo>
                <a:lnTo>
                  <a:pt x="106" y="1"/>
                </a:lnTo>
                <a:lnTo>
                  <a:pt x="91" y="0"/>
                </a:lnTo>
                <a:lnTo>
                  <a:pt x="80" y="0"/>
                </a:lnTo>
                <a:lnTo>
                  <a:pt x="71" y="2"/>
                </a:lnTo>
                <a:lnTo>
                  <a:pt x="62" y="4"/>
                </a:lnTo>
                <a:lnTo>
                  <a:pt x="53" y="7"/>
                </a:lnTo>
                <a:lnTo>
                  <a:pt x="45" y="11"/>
                </a:lnTo>
                <a:lnTo>
                  <a:pt x="38" y="16"/>
                </a:lnTo>
                <a:lnTo>
                  <a:pt x="31" y="22"/>
                </a:lnTo>
                <a:lnTo>
                  <a:pt x="24" y="29"/>
                </a:lnTo>
                <a:lnTo>
                  <a:pt x="19" y="36"/>
                </a:lnTo>
                <a:lnTo>
                  <a:pt x="14" y="44"/>
                </a:lnTo>
                <a:lnTo>
                  <a:pt x="9" y="53"/>
                </a:lnTo>
                <a:lnTo>
                  <a:pt x="6" y="63"/>
                </a:lnTo>
                <a:lnTo>
                  <a:pt x="3" y="73"/>
                </a:lnTo>
                <a:lnTo>
                  <a:pt x="2" y="84"/>
                </a:lnTo>
                <a:lnTo>
                  <a:pt x="0" y="95"/>
                </a:lnTo>
                <a:lnTo>
                  <a:pt x="0" y="108"/>
                </a:lnTo>
                <a:lnTo>
                  <a:pt x="0" y="120"/>
                </a:lnTo>
                <a:lnTo>
                  <a:pt x="2" y="131"/>
                </a:lnTo>
                <a:lnTo>
                  <a:pt x="3" y="142"/>
                </a:lnTo>
                <a:lnTo>
                  <a:pt x="6" y="152"/>
                </a:lnTo>
                <a:lnTo>
                  <a:pt x="9" y="162"/>
                </a:lnTo>
                <a:lnTo>
                  <a:pt x="14" y="171"/>
                </a:lnTo>
                <a:lnTo>
                  <a:pt x="19" y="179"/>
                </a:lnTo>
                <a:lnTo>
                  <a:pt x="24" y="186"/>
                </a:lnTo>
                <a:lnTo>
                  <a:pt x="31" y="193"/>
                </a:lnTo>
                <a:lnTo>
                  <a:pt x="37" y="199"/>
                </a:lnTo>
                <a:lnTo>
                  <a:pt x="43" y="203"/>
                </a:lnTo>
                <a:lnTo>
                  <a:pt x="52" y="208"/>
                </a:lnTo>
                <a:lnTo>
                  <a:pt x="59" y="210"/>
                </a:lnTo>
                <a:lnTo>
                  <a:pt x="67" y="213"/>
                </a:lnTo>
                <a:lnTo>
                  <a:pt x="76" y="215"/>
                </a:lnTo>
                <a:lnTo>
                  <a:pt x="85" y="215"/>
                </a:lnTo>
                <a:lnTo>
                  <a:pt x="95" y="215"/>
                </a:lnTo>
                <a:lnTo>
                  <a:pt x="104" y="213"/>
                </a:lnTo>
                <a:lnTo>
                  <a:pt x="114" y="210"/>
                </a:lnTo>
                <a:lnTo>
                  <a:pt x="121" y="207"/>
                </a:lnTo>
                <a:lnTo>
                  <a:pt x="130" y="202"/>
                </a:lnTo>
                <a:lnTo>
                  <a:pt x="136" y="197"/>
                </a:lnTo>
                <a:lnTo>
                  <a:pt x="143" y="190"/>
                </a:lnTo>
                <a:lnTo>
                  <a:pt x="149" y="18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5" name="Freeform 352"/>
          <p:cNvSpPr>
            <a:spLocks noEditPoints="1"/>
          </p:cNvSpPr>
          <p:nvPr/>
        </p:nvSpPr>
        <p:spPr bwMode="auto">
          <a:xfrm>
            <a:off x="5630863" y="1939925"/>
            <a:ext cx="11112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6" name="Rectangle 353"/>
          <p:cNvSpPr>
            <a:spLocks noChangeArrowheads="1"/>
          </p:cNvSpPr>
          <p:nvPr/>
        </p:nvSpPr>
        <p:spPr bwMode="auto">
          <a:xfrm>
            <a:off x="5657850" y="1939925"/>
            <a:ext cx="11113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17" name="Rectangle 354"/>
          <p:cNvSpPr>
            <a:spLocks noChangeArrowheads="1"/>
          </p:cNvSpPr>
          <p:nvPr/>
        </p:nvSpPr>
        <p:spPr bwMode="auto">
          <a:xfrm>
            <a:off x="5684838" y="1939925"/>
            <a:ext cx="11112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18" name="Freeform 355"/>
          <p:cNvSpPr>
            <a:spLocks noEditPoints="1"/>
          </p:cNvSpPr>
          <p:nvPr/>
        </p:nvSpPr>
        <p:spPr bwMode="auto">
          <a:xfrm>
            <a:off x="5708650" y="1968500"/>
            <a:ext cx="58738" cy="82550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568777065 h 158"/>
              <a:gd name="T24" fmla="*/ 2147483647 w 124"/>
              <a:gd name="T25" fmla="*/ 142491749 h 158"/>
              <a:gd name="T26" fmla="*/ 2147483647 w 124"/>
              <a:gd name="T27" fmla="*/ 142491749 h 158"/>
              <a:gd name="T28" fmla="*/ 2147483647 w 124"/>
              <a:gd name="T29" fmla="*/ 1568777065 h 158"/>
              <a:gd name="T30" fmla="*/ 1062914322 w 124"/>
              <a:gd name="T31" fmla="*/ 2147483647 h 158"/>
              <a:gd name="T32" fmla="*/ 106358886 w 124"/>
              <a:gd name="T33" fmla="*/ 2147483647 h 158"/>
              <a:gd name="T34" fmla="*/ 106358886 w 124"/>
              <a:gd name="T35" fmla="*/ 2147483647 h 158"/>
              <a:gd name="T36" fmla="*/ 1062914322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5" y="97"/>
                </a:lnTo>
                <a:lnTo>
                  <a:pt x="24" y="87"/>
                </a:lnTo>
                <a:lnTo>
                  <a:pt x="124" y="87"/>
                </a:lnTo>
                <a:lnTo>
                  <a:pt x="124" y="75"/>
                </a:lnTo>
                <a:lnTo>
                  <a:pt x="123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19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5"/>
                </a:lnTo>
                <a:lnTo>
                  <a:pt x="25" y="11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2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4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5"/>
                </a:lnTo>
                <a:lnTo>
                  <a:pt x="28" y="47"/>
                </a:lnTo>
                <a:lnTo>
                  <a:pt x="32" y="39"/>
                </a:lnTo>
                <a:lnTo>
                  <a:pt x="36" y="33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5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19" name="Freeform 356"/>
          <p:cNvSpPr>
            <a:spLocks/>
          </p:cNvSpPr>
          <p:nvPr/>
        </p:nvSpPr>
        <p:spPr bwMode="auto">
          <a:xfrm>
            <a:off x="5773738" y="1968500"/>
            <a:ext cx="53975" cy="82550"/>
          </a:xfrm>
          <a:custGeom>
            <a:avLst/>
            <a:gdLst>
              <a:gd name="T0" fmla="*/ 111942704 w 112"/>
              <a:gd name="T1" fmla="*/ 2147483647 h 158"/>
              <a:gd name="T2" fmla="*/ 1007253017 w 112"/>
              <a:gd name="T3" fmla="*/ 2147483647 h 158"/>
              <a:gd name="T4" fmla="*/ 2147483647 w 112"/>
              <a:gd name="T5" fmla="*/ 2147483647 h 158"/>
              <a:gd name="T6" fmla="*/ 2147483647 w 112"/>
              <a:gd name="T7" fmla="*/ 2147483647 h 158"/>
              <a:gd name="T8" fmla="*/ 2147483647 w 112"/>
              <a:gd name="T9" fmla="*/ 2147483647 h 158"/>
              <a:gd name="T10" fmla="*/ 2147483647 w 112"/>
              <a:gd name="T11" fmla="*/ 2147483647 h 158"/>
              <a:gd name="T12" fmla="*/ 2147483647 w 112"/>
              <a:gd name="T13" fmla="*/ 2147483647 h 158"/>
              <a:gd name="T14" fmla="*/ 2147483647 w 112"/>
              <a:gd name="T15" fmla="*/ 2147483647 h 158"/>
              <a:gd name="T16" fmla="*/ 2147483647 w 112"/>
              <a:gd name="T17" fmla="*/ 2147483647 h 158"/>
              <a:gd name="T18" fmla="*/ 2147483647 w 112"/>
              <a:gd name="T19" fmla="*/ 2147483647 h 158"/>
              <a:gd name="T20" fmla="*/ 2147483647 w 112"/>
              <a:gd name="T21" fmla="*/ 2147483647 h 158"/>
              <a:gd name="T22" fmla="*/ 2147483647 w 112"/>
              <a:gd name="T23" fmla="*/ 2147483647 h 158"/>
              <a:gd name="T24" fmla="*/ 2147483647 w 112"/>
              <a:gd name="T25" fmla="*/ 2147483647 h 158"/>
              <a:gd name="T26" fmla="*/ 2147483647 w 112"/>
              <a:gd name="T27" fmla="*/ 2147483647 h 158"/>
              <a:gd name="T28" fmla="*/ 2147483647 w 112"/>
              <a:gd name="T29" fmla="*/ 2147483647 h 158"/>
              <a:gd name="T30" fmla="*/ 2147483647 w 112"/>
              <a:gd name="T31" fmla="*/ 2147483647 h 158"/>
              <a:gd name="T32" fmla="*/ 2147483647 w 112"/>
              <a:gd name="T33" fmla="*/ 2147483647 h 158"/>
              <a:gd name="T34" fmla="*/ 2147483647 w 112"/>
              <a:gd name="T35" fmla="*/ 2147483647 h 158"/>
              <a:gd name="T36" fmla="*/ 2147483647 w 112"/>
              <a:gd name="T37" fmla="*/ 2147483647 h 158"/>
              <a:gd name="T38" fmla="*/ 2147483647 w 112"/>
              <a:gd name="T39" fmla="*/ 2147483647 h 158"/>
              <a:gd name="T40" fmla="*/ 2147483647 w 112"/>
              <a:gd name="T41" fmla="*/ 2147483647 h 158"/>
              <a:gd name="T42" fmla="*/ 2147483647 w 112"/>
              <a:gd name="T43" fmla="*/ 2147483647 h 158"/>
              <a:gd name="T44" fmla="*/ 2147483647 w 112"/>
              <a:gd name="T45" fmla="*/ 2147483647 h 158"/>
              <a:gd name="T46" fmla="*/ 2147483647 w 112"/>
              <a:gd name="T47" fmla="*/ 2147483647 h 158"/>
              <a:gd name="T48" fmla="*/ 2147483647 w 112"/>
              <a:gd name="T49" fmla="*/ 2147483647 h 158"/>
              <a:gd name="T50" fmla="*/ 2147483647 w 112"/>
              <a:gd name="T51" fmla="*/ 2147483647 h 158"/>
              <a:gd name="T52" fmla="*/ 2147483647 w 112"/>
              <a:gd name="T53" fmla="*/ 2147483647 h 158"/>
              <a:gd name="T54" fmla="*/ 2147483647 w 112"/>
              <a:gd name="T55" fmla="*/ 998263043 h 158"/>
              <a:gd name="T56" fmla="*/ 2147483647 w 112"/>
              <a:gd name="T57" fmla="*/ 142491749 h 158"/>
              <a:gd name="T58" fmla="*/ 2147483647 w 112"/>
              <a:gd name="T59" fmla="*/ 142491749 h 158"/>
              <a:gd name="T60" fmla="*/ 2147483647 w 112"/>
              <a:gd name="T61" fmla="*/ 998263043 h 158"/>
              <a:gd name="T62" fmla="*/ 1231138907 w 112"/>
              <a:gd name="T63" fmla="*/ 2147483647 h 158"/>
              <a:gd name="T64" fmla="*/ 559714003 w 112"/>
              <a:gd name="T65" fmla="*/ 2147483647 h 158"/>
              <a:gd name="T66" fmla="*/ 559714003 w 112"/>
              <a:gd name="T67" fmla="*/ 2147483647 h 158"/>
              <a:gd name="T68" fmla="*/ 1007253017 w 112"/>
              <a:gd name="T69" fmla="*/ 2147483647 h 158"/>
              <a:gd name="T70" fmla="*/ 2014738801 w 112"/>
              <a:gd name="T71" fmla="*/ 2147483647 h 158"/>
              <a:gd name="T72" fmla="*/ 2147483647 w 112"/>
              <a:gd name="T73" fmla="*/ 2147483647 h 158"/>
              <a:gd name="T74" fmla="*/ 2147483647 w 112"/>
              <a:gd name="T75" fmla="*/ 2147483647 h 158"/>
              <a:gd name="T76" fmla="*/ 2147483647 w 112"/>
              <a:gd name="T77" fmla="*/ 2147483647 h 158"/>
              <a:gd name="T78" fmla="*/ 2147483647 w 112"/>
              <a:gd name="T79" fmla="*/ 2147483647 h 158"/>
              <a:gd name="T80" fmla="*/ 2147483647 w 112"/>
              <a:gd name="T81" fmla="*/ 2147483647 h 158"/>
              <a:gd name="T82" fmla="*/ 2147483647 w 112"/>
              <a:gd name="T83" fmla="*/ 2147483647 h 158"/>
              <a:gd name="T84" fmla="*/ 2147483647 w 112"/>
              <a:gd name="T85" fmla="*/ 2147483647 h 158"/>
              <a:gd name="T86" fmla="*/ 2147483647 w 112"/>
              <a:gd name="T87" fmla="*/ 2147483647 h 158"/>
              <a:gd name="T88" fmla="*/ 2147483647 w 112"/>
              <a:gd name="T89" fmla="*/ 2147483647 h 158"/>
              <a:gd name="T90" fmla="*/ 2147483647 w 112"/>
              <a:gd name="T91" fmla="*/ 2147483647 h 158"/>
              <a:gd name="T92" fmla="*/ 2147483647 w 112"/>
              <a:gd name="T93" fmla="*/ 2147483647 h 158"/>
              <a:gd name="T94" fmla="*/ 2147483647 w 112"/>
              <a:gd name="T95" fmla="*/ 2147483647 h 158"/>
              <a:gd name="T96" fmla="*/ 2147483647 w 112"/>
              <a:gd name="T97" fmla="*/ 2147483647 h 158"/>
              <a:gd name="T98" fmla="*/ 2147483647 w 112"/>
              <a:gd name="T99" fmla="*/ 2147483647 h 15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2" h="158">
                <a:moveTo>
                  <a:pt x="0" y="106"/>
                </a:moveTo>
                <a:lnTo>
                  <a:pt x="1" y="117"/>
                </a:lnTo>
                <a:lnTo>
                  <a:pt x="4" y="128"/>
                </a:lnTo>
                <a:lnTo>
                  <a:pt x="9" y="137"/>
                </a:lnTo>
                <a:lnTo>
                  <a:pt x="14" y="144"/>
                </a:lnTo>
                <a:lnTo>
                  <a:pt x="23" y="150"/>
                </a:lnTo>
                <a:lnTo>
                  <a:pt x="32" y="154"/>
                </a:lnTo>
                <a:lnTo>
                  <a:pt x="43" y="157"/>
                </a:lnTo>
                <a:lnTo>
                  <a:pt x="55" y="158"/>
                </a:lnTo>
                <a:lnTo>
                  <a:pt x="68" y="157"/>
                </a:lnTo>
                <a:lnTo>
                  <a:pt x="80" y="154"/>
                </a:lnTo>
                <a:lnTo>
                  <a:pt x="89" y="151"/>
                </a:lnTo>
                <a:lnTo>
                  <a:pt x="97" y="145"/>
                </a:lnTo>
                <a:lnTo>
                  <a:pt x="104" y="138"/>
                </a:lnTo>
                <a:lnTo>
                  <a:pt x="108" y="130"/>
                </a:lnTo>
                <a:lnTo>
                  <a:pt x="111" y="120"/>
                </a:lnTo>
                <a:lnTo>
                  <a:pt x="112" y="109"/>
                </a:lnTo>
                <a:lnTo>
                  <a:pt x="111" y="100"/>
                </a:lnTo>
                <a:lnTo>
                  <a:pt x="110" y="93"/>
                </a:lnTo>
                <a:lnTo>
                  <a:pt x="107" y="86"/>
                </a:lnTo>
                <a:lnTo>
                  <a:pt x="102" y="81"/>
                </a:lnTo>
                <a:lnTo>
                  <a:pt x="96" y="76"/>
                </a:lnTo>
                <a:lnTo>
                  <a:pt x="89" y="73"/>
                </a:lnTo>
                <a:lnTo>
                  <a:pt x="81" y="69"/>
                </a:lnTo>
                <a:lnTo>
                  <a:pt x="71" y="67"/>
                </a:lnTo>
                <a:lnTo>
                  <a:pt x="48" y="61"/>
                </a:lnTo>
                <a:lnTo>
                  <a:pt x="43" y="59"/>
                </a:lnTo>
                <a:lnTo>
                  <a:pt x="38" y="58"/>
                </a:lnTo>
                <a:lnTo>
                  <a:pt x="34" y="57"/>
                </a:lnTo>
                <a:lnTo>
                  <a:pt x="31" y="54"/>
                </a:lnTo>
                <a:lnTo>
                  <a:pt x="29" y="52"/>
                </a:lnTo>
                <a:lnTo>
                  <a:pt x="27" y="50"/>
                </a:lnTo>
                <a:lnTo>
                  <a:pt x="26" y="46"/>
                </a:lnTo>
                <a:lnTo>
                  <a:pt x="26" y="43"/>
                </a:lnTo>
                <a:lnTo>
                  <a:pt x="26" y="38"/>
                </a:lnTo>
                <a:lnTo>
                  <a:pt x="28" y="33"/>
                </a:lnTo>
                <a:lnTo>
                  <a:pt x="30" y="30"/>
                </a:lnTo>
                <a:lnTo>
                  <a:pt x="33" y="28"/>
                </a:lnTo>
                <a:lnTo>
                  <a:pt x="37" y="25"/>
                </a:lnTo>
                <a:lnTo>
                  <a:pt x="43" y="23"/>
                </a:lnTo>
                <a:lnTo>
                  <a:pt x="48" y="22"/>
                </a:lnTo>
                <a:lnTo>
                  <a:pt x="55" y="22"/>
                </a:lnTo>
                <a:lnTo>
                  <a:pt x="62" y="22"/>
                </a:lnTo>
                <a:lnTo>
                  <a:pt x="68" y="23"/>
                </a:lnTo>
                <a:lnTo>
                  <a:pt x="73" y="25"/>
                </a:lnTo>
                <a:lnTo>
                  <a:pt x="77" y="29"/>
                </a:lnTo>
                <a:lnTo>
                  <a:pt x="82" y="32"/>
                </a:lnTo>
                <a:lnTo>
                  <a:pt x="84" y="36"/>
                </a:lnTo>
                <a:lnTo>
                  <a:pt x="86" y="40"/>
                </a:lnTo>
                <a:lnTo>
                  <a:pt x="87" y="46"/>
                </a:lnTo>
                <a:lnTo>
                  <a:pt x="109" y="46"/>
                </a:lnTo>
                <a:lnTo>
                  <a:pt x="108" y="36"/>
                </a:lnTo>
                <a:lnTo>
                  <a:pt x="105" y="26"/>
                </a:lnTo>
                <a:lnTo>
                  <a:pt x="101" y="18"/>
                </a:lnTo>
                <a:lnTo>
                  <a:pt x="94" y="12"/>
                </a:lnTo>
                <a:lnTo>
                  <a:pt x="87" y="7"/>
                </a:lnTo>
                <a:lnTo>
                  <a:pt x="77" y="3"/>
                </a:lnTo>
                <a:lnTo>
                  <a:pt x="67" y="1"/>
                </a:lnTo>
                <a:lnTo>
                  <a:pt x="55" y="0"/>
                </a:lnTo>
                <a:lnTo>
                  <a:pt x="44" y="1"/>
                </a:lnTo>
                <a:lnTo>
                  <a:pt x="33" y="3"/>
                </a:lnTo>
                <a:lnTo>
                  <a:pt x="25" y="7"/>
                </a:lnTo>
                <a:lnTo>
                  <a:pt x="17" y="11"/>
                </a:lnTo>
                <a:lnTo>
                  <a:pt x="11" y="18"/>
                </a:lnTo>
                <a:lnTo>
                  <a:pt x="7" y="25"/>
                </a:lnTo>
                <a:lnTo>
                  <a:pt x="5" y="33"/>
                </a:lnTo>
                <a:lnTo>
                  <a:pt x="4" y="43"/>
                </a:lnTo>
                <a:lnTo>
                  <a:pt x="5" y="52"/>
                </a:lnTo>
                <a:lnTo>
                  <a:pt x="6" y="59"/>
                </a:lnTo>
                <a:lnTo>
                  <a:pt x="9" y="66"/>
                </a:lnTo>
                <a:lnTo>
                  <a:pt x="13" y="71"/>
                </a:lnTo>
                <a:lnTo>
                  <a:pt x="18" y="75"/>
                </a:lnTo>
                <a:lnTo>
                  <a:pt x="25" y="79"/>
                </a:lnTo>
                <a:lnTo>
                  <a:pt x="33" y="82"/>
                </a:lnTo>
                <a:lnTo>
                  <a:pt x="42" y="85"/>
                </a:lnTo>
                <a:lnTo>
                  <a:pt x="69" y="93"/>
                </a:lnTo>
                <a:lnTo>
                  <a:pt x="73" y="94"/>
                </a:lnTo>
                <a:lnTo>
                  <a:pt x="78" y="95"/>
                </a:lnTo>
                <a:lnTo>
                  <a:pt x="82" y="97"/>
                </a:lnTo>
                <a:lnTo>
                  <a:pt x="85" y="99"/>
                </a:lnTo>
                <a:lnTo>
                  <a:pt x="87" y="102"/>
                </a:lnTo>
                <a:lnTo>
                  <a:pt x="89" y="104"/>
                </a:lnTo>
                <a:lnTo>
                  <a:pt x="90" y="108"/>
                </a:lnTo>
                <a:lnTo>
                  <a:pt x="90" y="113"/>
                </a:lnTo>
                <a:lnTo>
                  <a:pt x="89" y="117"/>
                </a:lnTo>
                <a:lnTo>
                  <a:pt x="88" y="122"/>
                </a:lnTo>
                <a:lnTo>
                  <a:pt x="85" y="127"/>
                </a:lnTo>
                <a:lnTo>
                  <a:pt x="82" y="129"/>
                </a:lnTo>
                <a:lnTo>
                  <a:pt x="76" y="132"/>
                </a:lnTo>
                <a:lnTo>
                  <a:pt x="71" y="135"/>
                </a:lnTo>
                <a:lnTo>
                  <a:pt x="65" y="136"/>
                </a:lnTo>
                <a:lnTo>
                  <a:pt x="57" y="136"/>
                </a:lnTo>
                <a:lnTo>
                  <a:pt x="50" y="136"/>
                </a:lnTo>
                <a:lnTo>
                  <a:pt x="43" y="134"/>
                </a:lnTo>
                <a:lnTo>
                  <a:pt x="36" y="131"/>
                </a:lnTo>
                <a:lnTo>
                  <a:pt x="32" y="128"/>
                </a:lnTo>
                <a:lnTo>
                  <a:pt x="28" y="124"/>
                </a:lnTo>
                <a:lnTo>
                  <a:pt x="25" y="118"/>
                </a:lnTo>
                <a:lnTo>
                  <a:pt x="23" y="113"/>
                </a:lnTo>
                <a:lnTo>
                  <a:pt x="22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0" name="Freeform 357"/>
          <p:cNvSpPr>
            <a:spLocks noEditPoints="1"/>
          </p:cNvSpPr>
          <p:nvPr/>
        </p:nvSpPr>
        <p:spPr bwMode="auto">
          <a:xfrm>
            <a:off x="5873750" y="1939925"/>
            <a:ext cx="73025" cy="109538"/>
          </a:xfrm>
          <a:custGeom>
            <a:avLst/>
            <a:gdLst>
              <a:gd name="T0" fmla="*/ 0 w 153"/>
              <a:gd name="T1" fmla="*/ 2147483647 h 207"/>
              <a:gd name="T2" fmla="*/ 2147483647 w 153"/>
              <a:gd name="T3" fmla="*/ 2147483647 h 207"/>
              <a:gd name="T4" fmla="*/ 2147483647 w 153"/>
              <a:gd name="T5" fmla="*/ 2147483647 h 207"/>
              <a:gd name="T6" fmla="*/ 2147483647 w 153"/>
              <a:gd name="T7" fmla="*/ 2147483647 h 207"/>
              <a:gd name="T8" fmla="*/ 2147483647 w 153"/>
              <a:gd name="T9" fmla="*/ 2147483647 h 207"/>
              <a:gd name="T10" fmla="*/ 2147483647 w 153"/>
              <a:gd name="T11" fmla="*/ 2147483647 h 207"/>
              <a:gd name="T12" fmla="*/ 2147483647 w 153"/>
              <a:gd name="T13" fmla="*/ 2147483647 h 207"/>
              <a:gd name="T14" fmla="*/ 2147483647 w 153"/>
              <a:gd name="T15" fmla="*/ 2147483647 h 207"/>
              <a:gd name="T16" fmla="*/ 2147483647 w 153"/>
              <a:gd name="T17" fmla="*/ 2147483647 h 207"/>
              <a:gd name="T18" fmla="*/ 2147483647 w 153"/>
              <a:gd name="T19" fmla="*/ 2147483647 h 207"/>
              <a:gd name="T20" fmla="*/ 2147483647 w 153"/>
              <a:gd name="T21" fmla="*/ 2147483647 h 207"/>
              <a:gd name="T22" fmla="*/ 2147483647 w 153"/>
              <a:gd name="T23" fmla="*/ 2147483647 h 207"/>
              <a:gd name="T24" fmla="*/ 2147483647 w 153"/>
              <a:gd name="T25" fmla="*/ 2147483647 h 207"/>
              <a:gd name="T26" fmla="*/ 2147483647 w 153"/>
              <a:gd name="T27" fmla="*/ 2147483647 h 207"/>
              <a:gd name="T28" fmla="*/ 2147483647 w 153"/>
              <a:gd name="T29" fmla="*/ 2147483647 h 207"/>
              <a:gd name="T30" fmla="*/ 2147483647 w 153"/>
              <a:gd name="T31" fmla="*/ 2147483647 h 207"/>
              <a:gd name="T32" fmla="*/ 2147483647 w 153"/>
              <a:gd name="T33" fmla="*/ 2147483647 h 207"/>
              <a:gd name="T34" fmla="*/ 2147483647 w 153"/>
              <a:gd name="T35" fmla="*/ 2147483647 h 207"/>
              <a:gd name="T36" fmla="*/ 2147483647 w 153"/>
              <a:gd name="T37" fmla="*/ 2147483647 h 207"/>
              <a:gd name="T38" fmla="*/ 2147483647 w 153"/>
              <a:gd name="T39" fmla="*/ 2147483647 h 207"/>
              <a:gd name="T40" fmla="*/ 2147483647 w 153"/>
              <a:gd name="T41" fmla="*/ 2147483647 h 207"/>
              <a:gd name="T42" fmla="*/ 2147483647 w 153"/>
              <a:gd name="T43" fmla="*/ 2147483647 h 207"/>
              <a:gd name="T44" fmla="*/ 2147483647 w 153"/>
              <a:gd name="T45" fmla="*/ 2147483647 h 207"/>
              <a:gd name="T46" fmla="*/ 2147483647 w 153"/>
              <a:gd name="T47" fmla="*/ 2147483647 h 207"/>
              <a:gd name="T48" fmla="*/ 2147483647 w 153"/>
              <a:gd name="T49" fmla="*/ 2147483647 h 207"/>
              <a:gd name="T50" fmla="*/ 2147483647 w 153"/>
              <a:gd name="T51" fmla="*/ 2147483647 h 207"/>
              <a:gd name="T52" fmla="*/ 2147483647 w 153"/>
              <a:gd name="T53" fmla="*/ 2147483647 h 207"/>
              <a:gd name="T54" fmla="*/ 2147483647 w 153"/>
              <a:gd name="T55" fmla="*/ 2147483647 h 207"/>
              <a:gd name="T56" fmla="*/ 2147483647 w 153"/>
              <a:gd name="T57" fmla="*/ 1629995819 h 207"/>
              <a:gd name="T58" fmla="*/ 2147483647 w 153"/>
              <a:gd name="T59" fmla="*/ 1037193626 h 207"/>
              <a:gd name="T60" fmla="*/ 2147483647 w 153"/>
              <a:gd name="T61" fmla="*/ 592802193 h 207"/>
              <a:gd name="T62" fmla="*/ 2147483647 w 153"/>
              <a:gd name="T63" fmla="*/ 148130301 h 207"/>
              <a:gd name="T64" fmla="*/ 2147483647 w 153"/>
              <a:gd name="T65" fmla="*/ 0 h 207"/>
              <a:gd name="T66" fmla="*/ 2147483647 w 153"/>
              <a:gd name="T67" fmla="*/ 0 h 207"/>
              <a:gd name="T68" fmla="*/ 0 w 153"/>
              <a:gd name="T69" fmla="*/ 0 h 207"/>
              <a:gd name="T70" fmla="*/ 0 w 153"/>
              <a:gd name="T71" fmla="*/ 2147483647 h 207"/>
              <a:gd name="T72" fmla="*/ 2147483647 w 153"/>
              <a:gd name="T73" fmla="*/ 2147483647 h 207"/>
              <a:gd name="T74" fmla="*/ 2147483647 w 153"/>
              <a:gd name="T75" fmla="*/ 2147483647 h 207"/>
              <a:gd name="T76" fmla="*/ 2147483647 w 153"/>
              <a:gd name="T77" fmla="*/ 2147483647 h 207"/>
              <a:gd name="T78" fmla="*/ 2147483647 w 153"/>
              <a:gd name="T79" fmla="*/ 2147483647 h 207"/>
              <a:gd name="T80" fmla="*/ 2147483647 w 153"/>
              <a:gd name="T81" fmla="*/ 2147483647 h 207"/>
              <a:gd name="T82" fmla="*/ 2147483647 w 153"/>
              <a:gd name="T83" fmla="*/ 2147483647 h 207"/>
              <a:gd name="T84" fmla="*/ 2147483647 w 153"/>
              <a:gd name="T85" fmla="*/ 2147483647 h 207"/>
              <a:gd name="T86" fmla="*/ 2147483647 w 153"/>
              <a:gd name="T87" fmla="*/ 2147483647 h 207"/>
              <a:gd name="T88" fmla="*/ 2147483647 w 153"/>
              <a:gd name="T89" fmla="*/ 2147483647 h 207"/>
              <a:gd name="T90" fmla="*/ 2147483647 w 153"/>
              <a:gd name="T91" fmla="*/ 2147483647 h 207"/>
              <a:gd name="T92" fmla="*/ 2147483647 w 153"/>
              <a:gd name="T93" fmla="*/ 2147483647 h 207"/>
              <a:gd name="T94" fmla="*/ 2147483647 w 153"/>
              <a:gd name="T95" fmla="*/ 2147483647 h 207"/>
              <a:gd name="T96" fmla="*/ 2147483647 w 153"/>
              <a:gd name="T97" fmla="*/ 2147483647 h 207"/>
              <a:gd name="T98" fmla="*/ 2147483647 w 153"/>
              <a:gd name="T99" fmla="*/ 2147483647 h 207"/>
              <a:gd name="T100" fmla="*/ 2147483647 w 153"/>
              <a:gd name="T101" fmla="*/ 2147483647 h 207"/>
              <a:gd name="T102" fmla="*/ 2147483647 w 153"/>
              <a:gd name="T103" fmla="*/ 2147483647 h 207"/>
              <a:gd name="T104" fmla="*/ 2147483647 w 153"/>
              <a:gd name="T105" fmla="*/ 2147483647 h 207"/>
              <a:gd name="T106" fmla="*/ 2147483647 w 153"/>
              <a:gd name="T107" fmla="*/ 2147483647 h 207"/>
              <a:gd name="T108" fmla="*/ 2147483647 w 153"/>
              <a:gd name="T109" fmla="*/ 2147483647 h 207"/>
              <a:gd name="T110" fmla="*/ 2147483647 w 153"/>
              <a:gd name="T111" fmla="*/ 2147483647 h 207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7">
                <a:moveTo>
                  <a:pt x="0" y="207"/>
                </a:moveTo>
                <a:lnTo>
                  <a:pt x="71" y="207"/>
                </a:lnTo>
                <a:lnTo>
                  <a:pt x="80" y="207"/>
                </a:lnTo>
                <a:lnTo>
                  <a:pt x="89" y="205"/>
                </a:lnTo>
                <a:lnTo>
                  <a:pt x="97" y="204"/>
                </a:lnTo>
                <a:lnTo>
                  <a:pt x="106" y="200"/>
                </a:lnTo>
                <a:lnTo>
                  <a:pt x="113" y="197"/>
                </a:lnTo>
                <a:lnTo>
                  <a:pt x="119" y="191"/>
                </a:lnTo>
                <a:lnTo>
                  <a:pt x="126" y="187"/>
                </a:lnTo>
                <a:lnTo>
                  <a:pt x="131" y="180"/>
                </a:lnTo>
                <a:lnTo>
                  <a:pt x="136" y="173"/>
                </a:lnTo>
                <a:lnTo>
                  <a:pt x="141" y="164"/>
                </a:lnTo>
                <a:lnTo>
                  <a:pt x="145" y="156"/>
                </a:lnTo>
                <a:lnTo>
                  <a:pt x="148" y="146"/>
                </a:lnTo>
                <a:lnTo>
                  <a:pt x="150" y="136"/>
                </a:lnTo>
                <a:lnTo>
                  <a:pt x="152" y="125"/>
                </a:lnTo>
                <a:lnTo>
                  <a:pt x="153" y="113"/>
                </a:lnTo>
                <a:lnTo>
                  <a:pt x="153" y="100"/>
                </a:lnTo>
                <a:lnTo>
                  <a:pt x="153" y="89"/>
                </a:lnTo>
                <a:lnTo>
                  <a:pt x="152" y="78"/>
                </a:lnTo>
                <a:lnTo>
                  <a:pt x="150" y="68"/>
                </a:lnTo>
                <a:lnTo>
                  <a:pt x="148" y="57"/>
                </a:lnTo>
                <a:lnTo>
                  <a:pt x="145" y="49"/>
                </a:lnTo>
                <a:lnTo>
                  <a:pt x="142" y="40"/>
                </a:lnTo>
                <a:lnTo>
                  <a:pt x="137" y="33"/>
                </a:lnTo>
                <a:lnTo>
                  <a:pt x="132" y="26"/>
                </a:lnTo>
                <a:lnTo>
                  <a:pt x="127" y="20"/>
                </a:lnTo>
                <a:lnTo>
                  <a:pt x="121" y="15"/>
                </a:lnTo>
                <a:lnTo>
                  <a:pt x="114" y="11"/>
                </a:lnTo>
                <a:lnTo>
                  <a:pt x="107" y="7"/>
                </a:lnTo>
                <a:lnTo>
                  <a:pt x="99" y="4"/>
                </a:lnTo>
                <a:lnTo>
                  <a:pt x="91" y="1"/>
                </a:lnTo>
                <a:lnTo>
                  <a:pt x="82" y="0"/>
                </a:lnTo>
                <a:lnTo>
                  <a:pt x="7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70" y="25"/>
                </a:moveTo>
                <a:lnTo>
                  <a:pt x="83" y="26"/>
                </a:lnTo>
                <a:lnTo>
                  <a:pt x="94" y="29"/>
                </a:lnTo>
                <a:lnTo>
                  <a:pt x="104" y="36"/>
                </a:lnTo>
                <a:lnTo>
                  <a:pt x="112" y="44"/>
                </a:lnTo>
                <a:lnTo>
                  <a:pt x="118" y="56"/>
                </a:lnTo>
                <a:lnTo>
                  <a:pt x="123" y="69"/>
                </a:lnTo>
                <a:lnTo>
                  <a:pt x="126" y="84"/>
                </a:lnTo>
                <a:lnTo>
                  <a:pt x="127" y="103"/>
                </a:lnTo>
                <a:lnTo>
                  <a:pt x="126" y="121"/>
                </a:lnTo>
                <a:lnTo>
                  <a:pt x="124" y="136"/>
                </a:lnTo>
                <a:lnTo>
                  <a:pt x="118" y="150"/>
                </a:lnTo>
                <a:lnTo>
                  <a:pt x="112" y="162"/>
                </a:lnTo>
                <a:lnTo>
                  <a:pt x="105" y="170"/>
                </a:lnTo>
                <a:lnTo>
                  <a:pt x="94" y="177"/>
                </a:lnTo>
                <a:lnTo>
                  <a:pt x="83" y="181"/>
                </a:lnTo>
                <a:lnTo>
                  <a:pt x="70" y="182"/>
                </a:lnTo>
                <a:lnTo>
                  <a:pt x="26" y="182"/>
                </a:lnTo>
                <a:lnTo>
                  <a:pt x="26" y="25"/>
                </a:lnTo>
                <a:lnTo>
                  <a:pt x="70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1" name="Rectangle 358"/>
          <p:cNvSpPr>
            <a:spLocks noChangeArrowheads="1"/>
          </p:cNvSpPr>
          <p:nvPr/>
        </p:nvSpPr>
        <p:spPr bwMode="auto">
          <a:xfrm>
            <a:off x="5961063" y="2033588"/>
            <a:ext cx="11112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22" name="Freeform 359"/>
          <p:cNvSpPr>
            <a:spLocks/>
          </p:cNvSpPr>
          <p:nvPr/>
        </p:nvSpPr>
        <p:spPr bwMode="auto">
          <a:xfrm>
            <a:off x="4851400" y="2136775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444667746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6"/>
                </a:lnTo>
                <a:lnTo>
                  <a:pt x="1" y="151"/>
                </a:lnTo>
                <a:lnTo>
                  <a:pt x="4" y="164"/>
                </a:lnTo>
                <a:lnTo>
                  <a:pt x="9" y="176"/>
                </a:lnTo>
                <a:lnTo>
                  <a:pt x="17" y="185"/>
                </a:lnTo>
                <a:lnTo>
                  <a:pt x="25" y="193"/>
                </a:lnTo>
                <a:lnTo>
                  <a:pt x="36" y="199"/>
                </a:lnTo>
                <a:lnTo>
                  <a:pt x="47" y="202"/>
                </a:lnTo>
                <a:lnTo>
                  <a:pt x="61" y="204"/>
                </a:lnTo>
                <a:lnTo>
                  <a:pt x="76" y="202"/>
                </a:lnTo>
                <a:lnTo>
                  <a:pt x="89" y="199"/>
                </a:lnTo>
                <a:lnTo>
                  <a:pt x="99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1"/>
                </a:lnTo>
                <a:lnTo>
                  <a:pt x="126" y="131"/>
                </a:lnTo>
                <a:lnTo>
                  <a:pt x="124" y="123"/>
                </a:lnTo>
                <a:lnTo>
                  <a:pt x="122" y="116"/>
                </a:lnTo>
                <a:lnTo>
                  <a:pt x="119" y="110"/>
                </a:lnTo>
                <a:lnTo>
                  <a:pt x="115" y="105"/>
                </a:lnTo>
                <a:lnTo>
                  <a:pt x="110" y="99"/>
                </a:lnTo>
                <a:lnTo>
                  <a:pt x="104" y="95"/>
                </a:lnTo>
                <a:lnTo>
                  <a:pt x="97" y="92"/>
                </a:lnTo>
                <a:lnTo>
                  <a:pt x="102" y="88"/>
                </a:lnTo>
                <a:lnTo>
                  <a:pt x="108" y="85"/>
                </a:lnTo>
                <a:lnTo>
                  <a:pt x="111" y="81"/>
                </a:lnTo>
                <a:lnTo>
                  <a:pt x="115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59"/>
                </a:lnTo>
                <a:lnTo>
                  <a:pt x="120" y="52"/>
                </a:lnTo>
                <a:lnTo>
                  <a:pt x="119" y="41"/>
                </a:lnTo>
                <a:lnTo>
                  <a:pt x="116" y="30"/>
                </a:lnTo>
                <a:lnTo>
                  <a:pt x="112" y="22"/>
                </a:lnTo>
                <a:lnTo>
                  <a:pt x="105" y="14"/>
                </a:lnTo>
                <a:lnTo>
                  <a:pt x="97" y="8"/>
                </a:lnTo>
                <a:lnTo>
                  <a:pt x="86" y="3"/>
                </a:lnTo>
                <a:lnTo>
                  <a:pt x="75" y="1"/>
                </a:lnTo>
                <a:lnTo>
                  <a:pt x="61" y="0"/>
                </a:lnTo>
                <a:lnTo>
                  <a:pt x="50" y="1"/>
                </a:lnTo>
                <a:lnTo>
                  <a:pt x="38" y="5"/>
                </a:lnTo>
                <a:lnTo>
                  <a:pt x="28" y="10"/>
                </a:lnTo>
                <a:lnTo>
                  <a:pt x="20" y="17"/>
                </a:lnTo>
                <a:lnTo>
                  <a:pt x="14" y="27"/>
                </a:lnTo>
                <a:lnTo>
                  <a:pt x="8" y="38"/>
                </a:lnTo>
                <a:lnTo>
                  <a:pt x="5" y="50"/>
                </a:lnTo>
                <a:lnTo>
                  <a:pt x="4" y="65"/>
                </a:lnTo>
                <a:lnTo>
                  <a:pt x="4" y="66"/>
                </a:lnTo>
                <a:lnTo>
                  <a:pt x="27" y="66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5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5"/>
                </a:lnTo>
                <a:lnTo>
                  <a:pt x="82" y="28"/>
                </a:lnTo>
                <a:lnTo>
                  <a:pt x="86" y="31"/>
                </a:lnTo>
                <a:lnTo>
                  <a:pt x="91" y="35"/>
                </a:lnTo>
                <a:lnTo>
                  <a:pt x="93" y="41"/>
                </a:lnTo>
                <a:lnTo>
                  <a:pt x="95" y="46"/>
                </a:lnTo>
                <a:lnTo>
                  <a:pt x="95" y="53"/>
                </a:lnTo>
                <a:lnTo>
                  <a:pt x="94" y="62"/>
                </a:lnTo>
                <a:lnTo>
                  <a:pt x="93" y="67"/>
                </a:lnTo>
                <a:lnTo>
                  <a:pt x="90" y="73"/>
                </a:lnTo>
                <a:lnTo>
                  <a:pt x="85" y="77"/>
                </a:lnTo>
                <a:lnTo>
                  <a:pt x="80" y="80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7"/>
                </a:lnTo>
                <a:lnTo>
                  <a:pt x="79" y="108"/>
                </a:lnTo>
                <a:lnTo>
                  <a:pt x="86" y="112"/>
                </a:lnTo>
                <a:lnTo>
                  <a:pt x="92" y="115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2" y="178"/>
                </a:lnTo>
                <a:lnTo>
                  <a:pt x="63" y="179"/>
                </a:lnTo>
                <a:lnTo>
                  <a:pt x="55" y="178"/>
                </a:lnTo>
                <a:lnTo>
                  <a:pt x="46" y="177"/>
                </a:lnTo>
                <a:lnTo>
                  <a:pt x="40" y="172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5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3" name="Freeform 360"/>
          <p:cNvSpPr>
            <a:spLocks noEditPoints="1"/>
          </p:cNvSpPr>
          <p:nvPr/>
        </p:nvSpPr>
        <p:spPr bwMode="auto">
          <a:xfrm>
            <a:off x="4919663" y="2136775"/>
            <a:ext cx="58737" cy="107950"/>
          </a:xfrm>
          <a:custGeom>
            <a:avLst/>
            <a:gdLst>
              <a:gd name="T0" fmla="*/ 0 w 126"/>
              <a:gd name="T1" fmla="*/ 2147483647 h 204"/>
              <a:gd name="T2" fmla="*/ 304018517 w 126"/>
              <a:gd name="T3" fmla="*/ 2147483647 h 204"/>
              <a:gd name="T4" fmla="*/ 709087049 w 126"/>
              <a:gd name="T5" fmla="*/ 2147483647 h 204"/>
              <a:gd name="T6" fmla="*/ 1316906848 w 126"/>
              <a:gd name="T7" fmla="*/ 2147483647 h 204"/>
              <a:gd name="T8" fmla="*/ 202599389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147483647 h 204"/>
              <a:gd name="T38" fmla="*/ 2147483647 w 126"/>
              <a:gd name="T39" fmla="*/ 2147483647 h 204"/>
              <a:gd name="T40" fmla="*/ 2147483647 w 126"/>
              <a:gd name="T41" fmla="*/ 2147483647 h 204"/>
              <a:gd name="T42" fmla="*/ 2147483647 w 126"/>
              <a:gd name="T43" fmla="*/ 1481851875 h 204"/>
              <a:gd name="T44" fmla="*/ 2147483647 w 126"/>
              <a:gd name="T45" fmla="*/ 444667746 h 204"/>
              <a:gd name="T46" fmla="*/ 2147483647 w 126"/>
              <a:gd name="T47" fmla="*/ 0 h 204"/>
              <a:gd name="T48" fmla="*/ 2147483647 w 126"/>
              <a:gd name="T49" fmla="*/ 0 h 204"/>
              <a:gd name="T50" fmla="*/ 2147483647 w 126"/>
              <a:gd name="T51" fmla="*/ 444667746 h 204"/>
              <a:gd name="T52" fmla="*/ 2147483647 w 126"/>
              <a:gd name="T53" fmla="*/ 1481851875 h 204"/>
              <a:gd name="T54" fmla="*/ 2025993897 w 126"/>
              <a:gd name="T55" fmla="*/ 2147483647 h 204"/>
              <a:gd name="T56" fmla="*/ 1316906848 w 126"/>
              <a:gd name="T57" fmla="*/ 2147483647 h 204"/>
              <a:gd name="T58" fmla="*/ 709087049 w 126"/>
              <a:gd name="T59" fmla="*/ 2147483647 h 204"/>
              <a:gd name="T60" fmla="*/ 304018517 w 126"/>
              <a:gd name="T61" fmla="*/ 2147483647 h 204"/>
              <a:gd name="T62" fmla="*/ 0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26" h="204">
                <a:moveTo>
                  <a:pt x="0" y="102"/>
                </a:moveTo>
                <a:lnTo>
                  <a:pt x="0" y="114"/>
                </a:lnTo>
                <a:lnTo>
                  <a:pt x="1" y="126"/>
                </a:lnTo>
                <a:lnTo>
                  <a:pt x="3" y="136"/>
                </a:lnTo>
                <a:lnTo>
                  <a:pt x="5" y="147"/>
                </a:lnTo>
                <a:lnTo>
                  <a:pt x="7" y="155"/>
                </a:lnTo>
                <a:lnTo>
                  <a:pt x="10" y="164"/>
                </a:lnTo>
                <a:lnTo>
                  <a:pt x="13" y="171"/>
                </a:lnTo>
                <a:lnTo>
                  <a:pt x="16" y="178"/>
                </a:lnTo>
                <a:lnTo>
                  <a:pt x="20" y="184"/>
                </a:lnTo>
                <a:lnTo>
                  <a:pt x="26" y="190"/>
                </a:lnTo>
                <a:lnTo>
                  <a:pt x="31" y="193"/>
                </a:lnTo>
                <a:lnTo>
                  <a:pt x="36" y="197"/>
                </a:lnTo>
                <a:lnTo>
                  <a:pt x="43" y="200"/>
                </a:lnTo>
                <a:lnTo>
                  <a:pt x="49" y="202"/>
                </a:lnTo>
                <a:lnTo>
                  <a:pt x="55" y="204"/>
                </a:lnTo>
                <a:lnTo>
                  <a:pt x="63" y="204"/>
                </a:lnTo>
                <a:lnTo>
                  <a:pt x="70" y="204"/>
                </a:lnTo>
                <a:lnTo>
                  <a:pt x="77" y="202"/>
                </a:lnTo>
                <a:lnTo>
                  <a:pt x="84" y="200"/>
                </a:lnTo>
                <a:lnTo>
                  <a:pt x="90" y="197"/>
                </a:lnTo>
                <a:lnTo>
                  <a:pt x="95" y="193"/>
                </a:lnTo>
                <a:lnTo>
                  <a:pt x="101" y="190"/>
                </a:lnTo>
                <a:lnTo>
                  <a:pt x="106" y="184"/>
                </a:lnTo>
                <a:lnTo>
                  <a:pt x="110" y="178"/>
                </a:lnTo>
                <a:lnTo>
                  <a:pt x="113" y="171"/>
                </a:lnTo>
                <a:lnTo>
                  <a:pt x="116" y="164"/>
                </a:lnTo>
                <a:lnTo>
                  <a:pt x="120" y="155"/>
                </a:lnTo>
                <a:lnTo>
                  <a:pt x="122" y="147"/>
                </a:lnTo>
                <a:lnTo>
                  <a:pt x="124" y="136"/>
                </a:lnTo>
                <a:lnTo>
                  <a:pt x="125" y="126"/>
                </a:lnTo>
                <a:lnTo>
                  <a:pt x="126" y="114"/>
                </a:lnTo>
                <a:lnTo>
                  <a:pt x="126" y="102"/>
                </a:lnTo>
                <a:lnTo>
                  <a:pt x="126" y="90"/>
                </a:lnTo>
                <a:lnTo>
                  <a:pt x="125" y="78"/>
                </a:lnTo>
                <a:lnTo>
                  <a:pt x="124" y="67"/>
                </a:lnTo>
                <a:lnTo>
                  <a:pt x="122" y="58"/>
                </a:lnTo>
                <a:lnTo>
                  <a:pt x="120" y="49"/>
                </a:lnTo>
                <a:lnTo>
                  <a:pt x="116" y="41"/>
                </a:lnTo>
                <a:lnTo>
                  <a:pt x="113" y="32"/>
                </a:lnTo>
                <a:lnTo>
                  <a:pt x="110" y="25"/>
                </a:lnTo>
                <a:lnTo>
                  <a:pt x="106" y="20"/>
                </a:lnTo>
                <a:lnTo>
                  <a:pt x="101" y="15"/>
                </a:lnTo>
                <a:lnTo>
                  <a:pt x="95" y="10"/>
                </a:lnTo>
                <a:lnTo>
                  <a:pt x="90" y="7"/>
                </a:lnTo>
                <a:lnTo>
                  <a:pt x="84" y="3"/>
                </a:lnTo>
                <a:lnTo>
                  <a:pt x="77" y="1"/>
                </a:lnTo>
                <a:lnTo>
                  <a:pt x="70" y="0"/>
                </a:lnTo>
                <a:lnTo>
                  <a:pt x="63" y="0"/>
                </a:lnTo>
                <a:lnTo>
                  <a:pt x="55" y="0"/>
                </a:lnTo>
                <a:lnTo>
                  <a:pt x="49" y="1"/>
                </a:lnTo>
                <a:lnTo>
                  <a:pt x="43" y="3"/>
                </a:lnTo>
                <a:lnTo>
                  <a:pt x="36" y="7"/>
                </a:lnTo>
                <a:lnTo>
                  <a:pt x="31" y="10"/>
                </a:lnTo>
                <a:lnTo>
                  <a:pt x="26" y="15"/>
                </a:lnTo>
                <a:lnTo>
                  <a:pt x="20" y="20"/>
                </a:lnTo>
                <a:lnTo>
                  <a:pt x="16" y="25"/>
                </a:lnTo>
                <a:lnTo>
                  <a:pt x="13" y="32"/>
                </a:lnTo>
                <a:lnTo>
                  <a:pt x="10" y="41"/>
                </a:lnTo>
                <a:lnTo>
                  <a:pt x="7" y="49"/>
                </a:lnTo>
                <a:lnTo>
                  <a:pt x="5" y="58"/>
                </a:lnTo>
                <a:lnTo>
                  <a:pt x="3" y="67"/>
                </a:lnTo>
                <a:lnTo>
                  <a:pt x="1" y="78"/>
                </a:lnTo>
                <a:lnTo>
                  <a:pt x="0" y="90"/>
                </a:lnTo>
                <a:lnTo>
                  <a:pt x="0" y="102"/>
                </a:lnTo>
                <a:close/>
                <a:moveTo>
                  <a:pt x="26" y="102"/>
                </a:moveTo>
                <a:lnTo>
                  <a:pt x="26" y="84"/>
                </a:lnTo>
                <a:lnTo>
                  <a:pt x="28" y="67"/>
                </a:lnTo>
                <a:lnTo>
                  <a:pt x="31" y="53"/>
                </a:lnTo>
                <a:lnTo>
                  <a:pt x="34" y="43"/>
                </a:lnTo>
                <a:lnTo>
                  <a:pt x="39" y="34"/>
                </a:lnTo>
                <a:lnTo>
                  <a:pt x="46" y="28"/>
                </a:lnTo>
                <a:lnTo>
                  <a:pt x="54" y="24"/>
                </a:lnTo>
                <a:lnTo>
                  <a:pt x="64" y="23"/>
                </a:lnTo>
                <a:lnTo>
                  <a:pt x="72" y="24"/>
                </a:lnTo>
                <a:lnTo>
                  <a:pt x="81" y="28"/>
                </a:lnTo>
                <a:lnTo>
                  <a:pt x="87" y="34"/>
                </a:lnTo>
                <a:lnTo>
                  <a:pt x="92" y="43"/>
                </a:lnTo>
                <a:lnTo>
                  <a:pt x="96" y="53"/>
                </a:lnTo>
                <a:lnTo>
                  <a:pt x="98" y="67"/>
                </a:lnTo>
                <a:lnTo>
                  <a:pt x="101" y="84"/>
                </a:lnTo>
                <a:lnTo>
                  <a:pt x="101" y="102"/>
                </a:lnTo>
                <a:lnTo>
                  <a:pt x="101" y="121"/>
                </a:lnTo>
                <a:lnTo>
                  <a:pt x="98" y="136"/>
                </a:lnTo>
                <a:lnTo>
                  <a:pt x="96" y="150"/>
                </a:lnTo>
                <a:lnTo>
                  <a:pt x="92" y="161"/>
                </a:lnTo>
                <a:lnTo>
                  <a:pt x="87" y="170"/>
                </a:lnTo>
                <a:lnTo>
                  <a:pt x="81" y="176"/>
                </a:lnTo>
                <a:lnTo>
                  <a:pt x="72" y="179"/>
                </a:lnTo>
                <a:lnTo>
                  <a:pt x="64" y="180"/>
                </a:lnTo>
                <a:lnTo>
                  <a:pt x="54" y="179"/>
                </a:lnTo>
                <a:lnTo>
                  <a:pt x="46" y="176"/>
                </a:lnTo>
                <a:lnTo>
                  <a:pt x="39" y="170"/>
                </a:lnTo>
                <a:lnTo>
                  <a:pt x="34" y="161"/>
                </a:lnTo>
                <a:lnTo>
                  <a:pt x="31" y="150"/>
                </a:lnTo>
                <a:lnTo>
                  <a:pt x="28" y="136"/>
                </a:lnTo>
                <a:lnTo>
                  <a:pt x="26" y="121"/>
                </a:lnTo>
                <a:lnTo>
                  <a:pt x="26" y="10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4" name="Freeform 361"/>
          <p:cNvSpPr>
            <a:spLocks noEditPoints="1"/>
          </p:cNvSpPr>
          <p:nvPr/>
        </p:nvSpPr>
        <p:spPr bwMode="auto">
          <a:xfrm>
            <a:off x="5537200" y="2133600"/>
            <a:ext cx="69850" cy="109538"/>
          </a:xfrm>
          <a:custGeom>
            <a:avLst/>
            <a:gdLst>
              <a:gd name="T0" fmla="*/ 0 w 145"/>
              <a:gd name="T1" fmla="*/ 2147483647 h 207"/>
              <a:gd name="T2" fmla="*/ 2147483647 w 145"/>
              <a:gd name="T3" fmla="*/ 2147483647 h 207"/>
              <a:gd name="T4" fmla="*/ 2147483647 w 145"/>
              <a:gd name="T5" fmla="*/ 2147483647 h 207"/>
              <a:gd name="T6" fmla="*/ 2147483647 w 145"/>
              <a:gd name="T7" fmla="*/ 2147483647 h 207"/>
              <a:gd name="T8" fmla="*/ 2147483647 w 145"/>
              <a:gd name="T9" fmla="*/ 2147483647 h 207"/>
              <a:gd name="T10" fmla="*/ 2147483647 w 145"/>
              <a:gd name="T11" fmla="*/ 2147483647 h 207"/>
              <a:gd name="T12" fmla="*/ 2147483647 w 145"/>
              <a:gd name="T13" fmla="*/ 2147483647 h 207"/>
              <a:gd name="T14" fmla="*/ 2147483647 w 145"/>
              <a:gd name="T15" fmla="*/ 2147483647 h 207"/>
              <a:gd name="T16" fmla="*/ 2147483647 w 145"/>
              <a:gd name="T17" fmla="*/ 2147483647 h 207"/>
              <a:gd name="T18" fmla="*/ 2147483647 w 145"/>
              <a:gd name="T19" fmla="*/ 2147483647 h 207"/>
              <a:gd name="T20" fmla="*/ 2147483647 w 145"/>
              <a:gd name="T21" fmla="*/ 2147483647 h 207"/>
              <a:gd name="T22" fmla="*/ 2147483647 w 145"/>
              <a:gd name="T23" fmla="*/ 2147483647 h 207"/>
              <a:gd name="T24" fmla="*/ 2147483647 w 145"/>
              <a:gd name="T25" fmla="*/ 2147483647 h 207"/>
              <a:gd name="T26" fmla="*/ 2147483647 w 145"/>
              <a:gd name="T27" fmla="*/ 2147483647 h 207"/>
              <a:gd name="T28" fmla="*/ 2147483647 w 145"/>
              <a:gd name="T29" fmla="*/ 2147483647 h 207"/>
              <a:gd name="T30" fmla="*/ 2147483647 w 145"/>
              <a:gd name="T31" fmla="*/ 2147483647 h 207"/>
              <a:gd name="T32" fmla="*/ 2147483647 w 145"/>
              <a:gd name="T33" fmla="*/ 2147483647 h 207"/>
              <a:gd name="T34" fmla="*/ 2147483647 w 145"/>
              <a:gd name="T35" fmla="*/ 2147483647 h 207"/>
              <a:gd name="T36" fmla="*/ 2147483647 w 145"/>
              <a:gd name="T37" fmla="*/ 2147483647 h 207"/>
              <a:gd name="T38" fmla="*/ 2147483647 w 145"/>
              <a:gd name="T39" fmla="*/ 2147483647 h 207"/>
              <a:gd name="T40" fmla="*/ 2147483647 w 145"/>
              <a:gd name="T41" fmla="*/ 2147483647 h 207"/>
              <a:gd name="T42" fmla="*/ 2147483647 w 145"/>
              <a:gd name="T43" fmla="*/ 2147483647 h 207"/>
              <a:gd name="T44" fmla="*/ 2147483647 w 145"/>
              <a:gd name="T45" fmla="*/ 2147483647 h 207"/>
              <a:gd name="T46" fmla="*/ 2147483647 w 145"/>
              <a:gd name="T47" fmla="*/ 1629995819 h 207"/>
              <a:gd name="T48" fmla="*/ 2147483647 w 145"/>
              <a:gd name="T49" fmla="*/ 444671892 h 207"/>
              <a:gd name="T50" fmla="*/ 2147483647 w 145"/>
              <a:gd name="T51" fmla="*/ 0 h 207"/>
              <a:gd name="T52" fmla="*/ 0 w 145"/>
              <a:gd name="T53" fmla="*/ 0 h 207"/>
              <a:gd name="T54" fmla="*/ 2147483647 w 145"/>
              <a:gd name="T55" fmla="*/ 2147483647 h 207"/>
              <a:gd name="T56" fmla="*/ 2147483647 w 145"/>
              <a:gd name="T57" fmla="*/ 2147483647 h 207"/>
              <a:gd name="T58" fmla="*/ 2147483647 w 145"/>
              <a:gd name="T59" fmla="*/ 2147483647 h 207"/>
              <a:gd name="T60" fmla="*/ 2147483647 w 145"/>
              <a:gd name="T61" fmla="*/ 2147483647 h 207"/>
              <a:gd name="T62" fmla="*/ 2147483647 w 145"/>
              <a:gd name="T63" fmla="*/ 2147483647 h 207"/>
              <a:gd name="T64" fmla="*/ 2147483647 w 145"/>
              <a:gd name="T65" fmla="*/ 2147483647 h 207"/>
              <a:gd name="T66" fmla="*/ 2147483647 w 145"/>
              <a:gd name="T67" fmla="*/ 2147483647 h 207"/>
              <a:gd name="T68" fmla="*/ 2147483647 w 145"/>
              <a:gd name="T69" fmla="*/ 2147483647 h 207"/>
              <a:gd name="T70" fmla="*/ 2147483647 w 145"/>
              <a:gd name="T71" fmla="*/ 2147483647 h 207"/>
              <a:gd name="T72" fmla="*/ 2147483647 w 145"/>
              <a:gd name="T73" fmla="*/ 2147483647 h 207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45" h="207">
                <a:moveTo>
                  <a:pt x="0" y="0"/>
                </a:moveTo>
                <a:lnTo>
                  <a:pt x="0" y="207"/>
                </a:lnTo>
                <a:lnTo>
                  <a:pt x="26" y="207"/>
                </a:lnTo>
                <a:lnTo>
                  <a:pt x="26" y="118"/>
                </a:lnTo>
                <a:lnTo>
                  <a:pt x="67" y="118"/>
                </a:lnTo>
                <a:lnTo>
                  <a:pt x="78" y="118"/>
                </a:lnTo>
                <a:lnTo>
                  <a:pt x="87" y="120"/>
                </a:lnTo>
                <a:lnTo>
                  <a:pt x="94" y="121"/>
                </a:lnTo>
                <a:lnTo>
                  <a:pt x="100" y="123"/>
                </a:lnTo>
                <a:lnTo>
                  <a:pt x="104" y="128"/>
                </a:lnTo>
                <a:lnTo>
                  <a:pt x="106" y="134"/>
                </a:lnTo>
                <a:lnTo>
                  <a:pt x="108" y="142"/>
                </a:lnTo>
                <a:lnTo>
                  <a:pt x="109" y="151"/>
                </a:lnTo>
                <a:lnTo>
                  <a:pt x="110" y="179"/>
                </a:lnTo>
                <a:lnTo>
                  <a:pt x="111" y="187"/>
                </a:lnTo>
                <a:lnTo>
                  <a:pt x="112" y="195"/>
                </a:lnTo>
                <a:lnTo>
                  <a:pt x="113" y="201"/>
                </a:lnTo>
                <a:lnTo>
                  <a:pt x="115" y="207"/>
                </a:lnTo>
                <a:lnTo>
                  <a:pt x="145" y="207"/>
                </a:lnTo>
                <a:lnTo>
                  <a:pt x="145" y="201"/>
                </a:lnTo>
                <a:lnTo>
                  <a:pt x="141" y="198"/>
                </a:lnTo>
                <a:lnTo>
                  <a:pt x="139" y="193"/>
                </a:lnTo>
                <a:lnTo>
                  <a:pt x="137" y="186"/>
                </a:lnTo>
                <a:lnTo>
                  <a:pt x="136" y="177"/>
                </a:lnTo>
                <a:lnTo>
                  <a:pt x="134" y="143"/>
                </a:lnTo>
                <a:lnTo>
                  <a:pt x="133" y="136"/>
                </a:lnTo>
                <a:lnTo>
                  <a:pt x="132" y="129"/>
                </a:lnTo>
                <a:lnTo>
                  <a:pt x="131" y="122"/>
                </a:lnTo>
                <a:lnTo>
                  <a:pt x="129" y="117"/>
                </a:lnTo>
                <a:lnTo>
                  <a:pt x="126" y="113"/>
                </a:lnTo>
                <a:lnTo>
                  <a:pt x="123" y="109"/>
                </a:lnTo>
                <a:lnTo>
                  <a:pt x="118" y="107"/>
                </a:lnTo>
                <a:lnTo>
                  <a:pt x="113" y="105"/>
                </a:lnTo>
                <a:lnTo>
                  <a:pt x="118" y="101"/>
                </a:lnTo>
                <a:lnTo>
                  <a:pt x="124" y="96"/>
                </a:lnTo>
                <a:lnTo>
                  <a:pt x="128" y="92"/>
                </a:lnTo>
                <a:lnTo>
                  <a:pt x="132" y="86"/>
                </a:lnTo>
                <a:lnTo>
                  <a:pt x="134" y="80"/>
                </a:lnTo>
                <a:lnTo>
                  <a:pt x="136" y="73"/>
                </a:lnTo>
                <a:lnTo>
                  <a:pt x="139" y="65"/>
                </a:lnTo>
                <a:lnTo>
                  <a:pt x="139" y="57"/>
                </a:lnTo>
                <a:lnTo>
                  <a:pt x="139" y="49"/>
                </a:lnTo>
                <a:lnTo>
                  <a:pt x="137" y="40"/>
                </a:lnTo>
                <a:lnTo>
                  <a:pt x="135" y="33"/>
                </a:lnTo>
                <a:lnTo>
                  <a:pt x="132" y="26"/>
                </a:lnTo>
                <a:lnTo>
                  <a:pt x="129" y="21"/>
                </a:lnTo>
                <a:lnTo>
                  <a:pt x="125" y="16"/>
                </a:lnTo>
                <a:lnTo>
                  <a:pt x="120" y="11"/>
                </a:lnTo>
                <a:lnTo>
                  <a:pt x="114" y="7"/>
                </a:lnTo>
                <a:lnTo>
                  <a:pt x="105" y="3"/>
                </a:lnTo>
                <a:lnTo>
                  <a:pt x="95" y="1"/>
                </a:lnTo>
                <a:lnTo>
                  <a:pt x="85" y="0"/>
                </a:lnTo>
                <a:lnTo>
                  <a:pt x="73" y="0"/>
                </a:lnTo>
                <a:lnTo>
                  <a:pt x="0" y="0"/>
                </a:lnTo>
                <a:close/>
                <a:moveTo>
                  <a:pt x="26" y="24"/>
                </a:moveTo>
                <a:lnTo>
                  <a:pt x="69" y="24"/>
                </a:lnTo>
                <a:lnTo>
                  <a:pt x="79" y="24"/>
                </a:lnTo>
                <a:lnTo>
                  <a:pt x="88" y="25"/>
                </a:lnTo>
                <a:lnTo>
                  <a:pt x="95" y="28"/>
                </a:lnTo>
                <a:lnTo>
                  <a:pt x="102" y="30"/>
                </a:lnTo>
                <a:lnTo>
                  <a:pt x="106" y="35"/>
                </a:lnTo>
                <a:lnTo>
                  <a:pt x="109" y="40"/>
                </a:lnTo>
                <a:lnTo>
                  <a:pt x="111" y="49"/>
                </a:lnTo>
                <a:lnTo>
                  <a:pt x="112" y="58"/>
                </a:lnTo>
                <a:lnTo>
                  <a:pt x="111" y="67"/>
                </a:lnTo>
                <a:lnTo>
                  <a:pt x="110" y="75"/>
                </a:lnTo>
                <a:lnTo>
                  <a:pt x="106" y="81"/>
                </a:lnTo>
                <a:lnTo>
                  <a:pt x="102" y="86"/>
                </a:lnTo>
                <a:lnTo>
                  <a:pt x="95" y="89"/>
                </a:lnTo>
                <a:lnTo>
                  <a:pt x="88" y="92"/>
                </a:lnTo>
                <a:lnTo>
                  <a:pt x="79" y="94"/>
                </a:lnTo>
                <a:lnTo>
                  <a:pt x="69" y="94"/>
                </a:lnTo>
                <a:lnTo>
                  <a:pt x="26" y="94"/>
                </a:lnTo>
                <a:lnTo>
                  <a:pt x="26" y="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5" name="Freeform 362"/>
          <p:cNvSpPr>
            <a:spLocks noEditPoints="1"/>
          </p:cNvSpPr>
          <p:nvPr/>
        </p:nvSpPr>
        <p:spPr bwMode="auto">
          <a:xfrm>
            <a:off x="5614988" y="2160588"/>
            <a:ext cx="57150" cy="84137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812010643 h 158"/>
              <a:gd name="T24" fmla="*/ 2147483647 w 123"/>
              <a:gd name="T25" fmla="*/ 151142535 h 158"/>
              <a:gd name="T26" fmla="*/ 2147483647 w 123"/>
              <a:gd name="T27" fmla="*/ 151142535 h 158"/>
              <a:gd name="T28" fmla="*/ 2147483647 w 123"/>
              <a:gd name="T29" fmla="*/ 1812010643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7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5"/>
                </a:lnTo>
                <a:lnTo>
                  <a:pt x="108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5"/>
                </a:lnTo>
                <a:lnTo>
                  <a:pt x="84" y="29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6" name="Freeform 363"/>
          <p:cNvSpPr>
            <a:spLocks/>
          </p:cNvSpPr>
          <p:nvPr/>
        </p:nvSpPr>
        <p:spPr bwMode="auto">
          <a:xfrm>
            <a:off x="5684838" y="2160588"/>
            <a:ext cx="53975" cy="82550"/>
          </a:xfrm>
          <a:custGeom>
            <a:avLst/>
            <a:gdLst>
              <a:gd name="T0" fmla="*/ 2147483647 w 113"/>
              <a:gd name="T1" fmla="*/ 2147483647 h 155"/>
              <a:gd name="T2" fmla="*/ 2147483647 w 113"/>
              <a:gd name="T3" fmla="*/ 2147483647 h 155"/>
              <a:gd name="T4" fmla="*/ 2147483647 w 113"/>
              <a:gd name="T5" fmla="*/ 2147483647 h 155"/>
              <a:gd name="T6" fmla="*/ 2147483647 w 113"/>
              <a:gd name="T7" fmla="*/ 2147483647 h 155"/>
              <a:gd name="T8" fmla="*/ 2147483647 w 113"/>
              <a:gd name="T9" fmla="*/ 2147483647 h 155"/>
              <a:gd name="T10" fmla="*/ 2147483647 w 113"/>
              <a:gd name="T11" fmla="*/ 2147483647 h 155"/>
              <a:gd name="T12" fmla="*/ 2147483647 w 113"/>
              <a:gd name="T13" fmla="*/ 2147483647 h 155"/>
              <a:gd name="T14" fmla="*/ 2147483647 w 113"/>
              <a:gd name="T15" fmla="*/ 2147483647 h 155"/>
              <a:gd name="T16" fmla="*/ 2147483647 w 113"/>
              <a:gd name="T17" fmla="*/ 2147483647 h 155"/>
              <a:gd name="T18" fmla="*/ 2147483647 w 113"/>
              <a:gd name="T19" fmla="*/ 1812756991 h 155"/>
              <a:gd name="T20" fmla="*/ 2147483647 w 113"/>
              <a:gd name="T21" fmla="*/ 1208599105 h 155"/>
              <a:gd name="T22" fmla="*/ 2147483647 w 113"/>
              <a:gd name="T23" fmla="*/ 755338891 h 155"/>
              <a:gd name="T24" fmla="*/ 2147483647 w 113"/>
              <a:gd name="T25" fmla="*/ 302078677 h 155"/>
              <a:gd name="T26" fmla="*/ 2147483647 w 113"/>
              <a:gd name="T27" fmla="*/ 151181005 h 155"/>
              <a:gd name="T28" fmla="*/ 2147483647 w 113"/>
              <a:gd name="T29" fmla="*/ 0 h 155"/>
              <a:gd name="T30" fmla="*/ 2147483647 w 113"/>
              <a:gd name="T31" fmla="*/ 0 h 155"/>
              <a:gd name="T32" fmla="*/ 2147483647 w 113"/>
              <a:gd name="T33" fmla="*/ 0 h 155"/>
              <a:gd name="T34" fmla="*/ 2147483647 w 113"/>
              <a:gd name="T35" fmla="*/ 151181005 h 155"/>
              <a:gd name="T36" fmla="*/ 2147483647 w 113"/>
              <a:gd name="T37" fmla="*/ 604157886 h 155"/>
              <a:gd name="T38" fmla="*/ 2147483647 w 113"/>
              <a:gd name="T39" fmla="*/ 906236563 h 155"/>
              <a:gd name="T40" fmla="*/ 2147483647 w 113"/>
              <a:gd name="T41" fmla="*/ 1359496777 h 155"/>
              <a:gd name="T42" fmla="*/ 2147483647 w 113"/>
              <a:gd name="T43" fmla="*/ 2114835668 h 155"/>
              <a:gd name="T44" fmla="*/ 2147483647 w 113"/>
              <a:gd name="T45" fmla="*/ 2147483647 h 155"/>
              <a:gd name="T46" fmla="*/ 2147483647 w 113"/>
              <a:gd name="T47" fmla="*/ 2147483647 h 155"/>
              <a:gd name="T48" fmla="*/ 2147483647 w 113"/>
              <a:gd name="T49" fmla="*/ 604157886 h 155"/>
              <a:gd name="T50" fmla="*/ 0 w 113"/>
              <a:gd name="T51" fmla="*/ 604157886 h 155"/>
              <a:gd name="T52" fmla="*/ 0 w 113"/>
              <a:gd name="T53" fmla="*/ 2147483647 h 155"/>
              <a:gd name="T54" fmla="*/ 2147483647 w 113"/>
              <a:gd name="T55" fmla="*/ 2147483647 h 155"/>
              <a:gd name="T56" fmla="*/ 2147483647 w 113"/>
              <a:gd name="T57" fmla="*/ 2147483647 h 155"/>
              <a:gd name="T58" fmla="*/ 2147483647 w 113"/>
              <a:gd name="T59" fmla="*/ 2147483647 h 155"/>
              <a:gd name="T60" fmla="*/ 2147483647 w 113"/>
              <a:gd name="T61" fmla="*/ 2147483647 h 155"/>
              <a:gd name="T62" fmla="*/ 2147483647 w 113"/>
              <a:gd name="T63" fmla="*/ 2147483647 h 155"/>
              <a:gd name="T64" fmla="*/ 2147483647 w 113"/>
              <a:gd name="T65" fmla="*/ 2147483647 h 155"/>
              <a:gd name="T66" fmla="*/ 2147483647 w 113"/>
              <a:gd name="T67" fmla="*/ 2147483647 h 155"/>
              <a:gd name="T68" fmla="*/ 2147483647 w 113"/>
              <a:gd name="T69" fmla="*/ 2147483647 h 155"/>
              <a:gd name="T70" fmla="*/ 2147483647 w 113"/>
              <a:gd name="T71" fmla="*/ 2147483647 h 155"/>
              <a:gd name="T72" fmla="*/ 2147483647 w 113"/>
              <a:gd name="T73" fmla="*/ 2147483647 h 155"/>
              <a:gd name="T74" fmla="*/ 2147483647 w 113"/>
              <a:gd name="T75" fmla="*/ 2147483647 h 155"/>
              <a:gd name="T76" fmla="*/ 2147483647 w 113"/>
              <a:gd name="T77" fmla="*/ 2147483647 h 155"/>
              <a:gd name="T78" fmla="*/ 2147483647 w 113"/>
              <a:gd name="T79" fmla="*/ 2147483647 h 155"/>
              <a:gd name="T80" fmla="*/ 2147483647 w 113"/>
              <a:gd name="T81" fmla="*/ 2147483647 h 155"/>
              <a:gd name="T82" fmla="*/ 2147483647 w 113"/>
              <a:gd name="T83" fmla="*/ 2147483647 h 155"/>
              <a:gd name="T84" fmla="*/ 2147483647 w 113"/>
              <a:gd name="T85" fmla="*/ 2147483647 h 155"/>
              <a:gd name="T86" fmla="*/ 2147483647 w 113"/>
              <a:gd name="T87" fmla="*/ 2147483647 h 155"/>
              <a:gd name="T88" fmla="*/ 2147483647 w 113"/>
              <a:gd name="T89" fmla="*/ 2147483647 h 155"/>
              <a:gd name="T90" fmla="*/ 2147483647 w 113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155">
                <a:moveTo>
                  <a:pt x="90" y="155"/>
                </a:moveTo>
                <a:lnTo>
                  <a:pt x="113" y="155"/>
                </a:lnTo>
                <a:lnTo>
                  <a:pt x="113" y="64"/>
                </a:lnTo>
                <a:lnTo>
                  <a:pt x="113" y="57"/>
                </a:lnTo>
                <a:lnTo>
                  <a:pt x="113" y="47"/>
                </a:lnTo>
                <a:lnTo>
                  <a:pt x="112" y="37"/>
                </a:lnTo>
                <a:lnTo>
                  <a:pt x="111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1" y="5"/>
                </a:lnTo>
                <a:lnTo>
                  <a:pt x="86" y="2"/>
                </a:lnTo>
                <a:lnTo>
                  <a:pt x="80" y="1"/>
                </a:lnTo>
                <a:lnTo>
                  <a:pt x="72" y="0"/>
                </a:lnTo>
                <a:lnTo>
                  <a:pt x="65" y="0"/>
                </a:lnTo>
                <a:lnTo>
                  <a:pt x="59" y="0"/>
                </a:lnTo>
                <a:lnTo>
                  <a:pt x="52" y="1"/>
                </a:lnTo>
                <a:lnTo>
                  <a:pt x="46" y="4"/>
                </a:lnTo>
                <a:lnTo>
                  <a:pt x="41" y="6"/>
                </a:lnTo>
                <a:lnTo>
                  <a:pt x="35" y="9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3" y="34"/>
                </a:lnTo>
                <a:lnTo>
                  <a:pt x="40" y="29"/>
                </a:lnTo>
                <a:lnTo>
                  <a:pt x="46" y="26"/>
                </a:lnTo>
                <a:lnTo>
                  <a:pt x="54" y="23"/>
                </a:lnTo>
                <a:lnTo>
                  <a:pt x="63" y="22"/>
                </a:lnTo>
                <a:lnTo>
                  <a:pt x="70" y="23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7"/>
                </a:lnTo>
                <a:lnTo>
                  <a:pt x="89" y="44"/>
                </a:lnTo>
                <a:lnTo>
                  <a:pt x="90" y="53"/>
                </a:lnTo>
                <a:lnTo>
                  <a:pt x="90" y="62"/>
                </a:lnTo>
                <a:lnTo>
                  <a:pt x="9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7" name="Freeform 364"/>
          <p:cNvSpPr>
            <a:spLocks noEditPoints="1"/>
          </p:cNvSpPr>
          <p:nvPr/>
        </p:nvSpPr>
        <p:spPr bwMode="auto">
          <a:xfrm>
            <a:off x="5751513" y="2160588"/>
            <a:ext cx="58737" cy="84137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661151404 h 158"/>
              <a:gd name="T52" fmla="*/ 2147483647 w 128"/>
              <a:gd name="T53" fmla="*/ 302001774 h 158"/>
              <a:gd name="T54" fmla="*/ 2147483647 w 128"/>
              <a:gd name="T55" fmla="*/ 0 h 158"/>
              <a:gd name="T56" fmla="*/ 2147483647 w 128"/>
              <a:gd name="T57" fmla="*/ 604003548 h 158"/>
              <a:gd name="T58" fmla="*/ 2029296353 w 128"/>
              <a:gd name="T59" fmla="*/ 1963153178 h 158"/>
              <a:gd name="T60" fmla="*/ 966321392 w 128"/>
              <a:gd name="T61" fmla="*/ 2147483647 h 158"/>
              <a:gd name="T62" fmla="*/ 579708493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062974502 w 128"/>
              <a:gd name="T93" fmla="*/ 2147483647 h 158"/>
              <a:gd name="T94" fmla="*/ 289959789 w 128"/>
              <a:gd name="T95" fmla="*/ 2147483647 h 158"/>
              <a:gd name="T96" fmla="*/ 0 w 128"/>
              <a:gd name="T97" fmla="*/ 2147483647 h 158"/>
              <a:gd name="T98" fmla="*/ 289959789 w 128"/>
              <a:gd name="T99" fmla="*/ 2147483647 h 158"/>
              <a:gd name="T100" fmla="*/ 1062974502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1" y="77"/>
                </a:moveTo>
                <a:lnTo>
                  <a:pt x="91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5" y="134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0" y="131"/>
                </a:lnTo>
                <a:lnTo>
                  <a:pt x="27" y="127"/>
                </a:lnTo>
                <a:lnTo>
                  <a:pt x="26" y="122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7" y="99"/>
                </a:lnTo>
                <a:lnTo>
                  <a:pt x="29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7" y="87"/>
                </a:lnTo>
                <a:lnTo>
                  <a:pt x="59" y="85"/>
                </a:lnTo>
                <a:lnTo>
                  <a:pt x="70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5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6" y="18"/>
                </a:lnTo>
                <a:lnTo>
                  <a:pt x="101" y="11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8" y="1"/>
                </a:lnTo>
                <a:lnTo>
                  <a:pt x="38" y="4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0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0" y="37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6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1" y="39"/>
                </a:lnTo>
                <a:lnTo>
                  <a:pt x="91" y="44"/>
                </a:lnTo>
                <a:lnTo>
                  <a:pt x="91" y="50"/>
                </a:lnTo>
                <a:lnTo>
                  <a:pt x="89" y="55"/>
                </a:lnTo>
                <a:lnTo>
                  <a:pt x="88" y="57"/>
                </a:lnTo>
                <a:lnTo>
                  <a:pt x="84" y="60"/>
                </a:lnTo>
                <a:lnTo>
                  <a:pt x="79" y="62"/>
                </a:lnTo>
                <a:lnTo>
                  <a:pt x="70" y="63"/>
                </a:lnTo>
                <a:lnTo>
                  <a:pt x="60" y="64"/>
                </a:lnTo>
                <a:lnTo>
                  <a:pt x="47" y="65"/>
                </a:lnTo>
                <a:lnTo>
                  <a:pt x="36" y="68"/>
                </a:lnTo>
                <a:lnTo>
                  <a:pt x="26" y="71"/>
                </a:lnTo>
                <a:lnTo>
                  <a:pt x="18" y="75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1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8" name="Freeform 365"/>
          <p:cNvSpPr>
            <a:spLocks/>
          </p:cNvSpPr>
          <p:nvPr/>
        </p:nvSpPr>
        <p:spPr bwMode="auto">
          <a:xfrm>
            <a:off x="5822950" y="2162175"/>
            <a:ext cx="50800" cy="82550"/>
          </a:xfrm>
          <a:custGeom>
            <a:avLst/>
            <a:gdLst>
              <a:gd name="T0" fmla="*/ 2089734425 w 113"/>
              <a:gd name="T1" fmla="*/ 0 h 154"/>
              <a:gd name="T2" fmla="*/ 0 w 113"/>
              <a:gd name="T3" fmla="*/ 0 h 154"/>
              <a:gd name="T4" fmla="*/ 0 w 113"/>
              <a:gd name="T5" fmla="*/ 2147483647 h 154"/>
              <a:gd name="T6" fmla="*/ 0 w 113"/>
              <a:gd name="T7" fmla="*/ 2147483647 h 154"/>
              <a:gd name="T8" fmla="*/ 0 w 113"/>
              <a:gd name="T9" fmla="*/ 2147483647 h 154"/>
              <a:gd name="T10" fmla="*/ 90945936 w 113"/>
              <a:gd name="T11" fmla="*/ 2147483647 h 154"/>
              <a:gd name="T12" fmla="*/ 272635508 w 113"/>
              <a:gd name="T13" fmla="*/ 2147483647 h 154"/>
              <a:gd name="T14" fmla="*/ 545069165 w 113"/>
              <a:gd name="T15" fmla="*/ 2147483647 h 154"/>
              <a:gd name="T16" fmla="*/ 817704673 w 113"/>
              <a:gd name="T17" fmla="*/ 2147483647 h 154"/>
              <a:gd name="T18" fmla="*/ 1090340181 w 113"/>
              <a:gd name="T19" fmla="*/ 2147483647 h 154"/>
              <a:gd name="T20" fmla="*/ 1453719324 w 113"/>
              <a:gd name="T21" fmla="*/ 2147483647 h 154"/>
              <a:gd name="T22" fmla="*/ 1998788488 w 113"/>
              <a:gd name="T23" fmla="*/ 2147483647 h 154"/>
              <a:gd name="T24" fmla="*/ 2147483647 w 113"/>
              <a:gd name="T25" fmla="*/ 2147483647 h 154"/>
              <a:gd name="T26" fmla="*/ 2147483647 w 113"/>
              <a:gd name="T27" fmla="*/ 2147483647 h 154"/>
              <a:gd name="T28" fmla="*/ 2147483647 w 113"/>
              <a:gd name="T29" fmla="*/ 2147483647 h 154"/>
              <a:gd name="T30" fmla="*/ 2147483647 w 113"/>
              <a:gd name="T31" fmla="*/ 2147483647 h 154"/>
              <a:gd name="T32" fmla="*/ 2147483647 w 113"/>
              <a:gd name="T33" fmla="*/ 2147483647 h 154"/>
              <a:gd name="T34" fmla="*/ 2147483647 w 113"/>
              <a:gd name="T35" fmla="*/ 2147483647 h 154"/>
              <a:gd name="T36" fmla="*/ 2147483647 w 113"/>
              <a:gd name="T37" fmla="*/ 2147483647 h 154"/>
              <a:gd name="T38" fmla="*/ 2147483647 w 113"/>
              <a:gd name="T39" fmla="*/ 2147483647 h 154"/>
              <a:gd name="T40" fmla="*/ 2147483647 w 113"/>
              <a:gd name="T41" fmla="*/ 2147483647 h 154"/>
              <a:gd name="T42" fmla="*/ 2147483647 w 113"/>
              <a:gd name="T43" fmla="*/ 2147483647 h 154"/>
              <a:gd name="T44" fmla="*/ 2147483647 w 113"/>
              <a:gd name="T45" fmla="*/ 2147483647 h 154"/>
              <a:gd name="T46" fmla="*/ 2147483647 w 113"/>
              <a:gd name="T47" fmla="*/ 2147483647 h 154"/>
              <a:gd name="T48" fmla="*/ 2147483647 w 113"/>
              <a:gd name="T49" fmla="*/ 2147483647 h 154"/>
              <a:gd name="T50" fmla="*/ 2147483647 w 113"/>
              <a:gd name="T51" fmla="*/ 2147483647 h 154"/>
              <a:gd name="T52" fmla="*/ 2147483647 w 113"/>
              <a:gd name="T53" fmla="*/ 0 h 154"/>
              <a:gd name="T54" fmla="*/ 2147483647 w 113"/>
              <a:gd name="T55" fmla="*/ 0 h 154"/>
              <a:gd name="T56" fmla="*/ 2147483647 w 113"/>
              <a:gd name="T57" fmla="*/ 2147483647 h 154"/>
              <a:gd name="T58" fmla="*/ 2147483647 w 113"/>
              <a:gd name="T59" fmla="*/ 2147483647 h 154"/>
              <a:gd name="T60" fmla="*/ 2147483647 w 113"/>
              <a:gd name="T61" fmla="*/ 2147483647 h 154"/>
              <a:gd name="T62" fmla="*/ 2147483647 w 113"/>
              <a:gd name="T63" fmla="*/ 2147483647 h 154"/>
              <a:gd name="T64" fmla="*/ 2147483647 w 113"/>
              <a:gd name="T65" fmla="*/ 2147483647 h 154"/>
              <a:gd name="T66" fmla="*/ 2147483647 w 113"/>
              <a:gd name="T67" fmla="*/ 2147483647 h 154"/>
              <a:gd name="T68" fmla="*/ 2147483647 w 113"/>
              <a:gd name="T69" fmla="*/ 2147483647 h 154"/>
              <a:gd name="T70" fmla="*/ 2147483647 w 113"/>
              <a:gd name="T71" fmla="*/ 2147483647 h 154"/>
              <a:gd name="T72" fmla="*/ 2147483647 w 113"/>
              <a:gd name="T73" fmla="*/ 2147483647 h 154"/>
              <a:gd name="T74" fmla="*/ 2147483647 w 113"/>
              <a:gd name="T75" fmla="*/ 2147483647 h 154"/>
              <a:gd name="T76" fmla="*/ 2147483647 w 113"/>
              <a:gd name="T77" fmla="*/ 2147483647 h 154"/>
              <a:gd name="T78" fmla="*/ 2147483647 w 113"/>
              <a:gd name="T79" fmla="*/ 2147483647 h 154"/>
              <a:gd name="T80" fmla="*/ 2147483647 w 113"/>
              <a:gd name="T81" fmla="*/ 2147483647 h 154"/>
              <a:gd name="T82" fmla="*/ 2147483647 w 113"/>
              <a:gd name="T83" fmla="*/ 2147483647 h 154"/>
              <a:gd name="T84" fmla="*/ 2147483647 w 113"/>
              <a:gd name="T85" fmla="*/ 2147483647 h 154"/>
              <a:gd name="T86" fmla="*/ 2089734425 w 113"/>
              <a:gd name="T87" fmla="*/ 2147483647 h 154"/>
              <a:gd name="T88" fmla="*/ 2089734425 w 113"/>
              <a:gd name="T89" fmla="*/ 2147483647 h 154"/>
              <a:gd name="T90" fmla="*/ 2089734425 w 113"/>
              <a:gd name="T91" fmla="*/ 0 h 154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154">
                <a:moveTo>
                  <a:pt x="23" y="0"/>
                </a:moveTo>
                <a:lnTo>
                  <a:pt x="0" y="0"/>
                </a:lnTo>
                <a:lnTo>
                  <a:pt x="0" y="90"/>
                </a:lnTo>
                <a:lnTo>
                  <a:pt x="0" y="97"/>
                </a:lnTo>
                <a:lnTo>
                  <a:pt x="0" y="108"/>
                </a:lnTo>
                <a:lnTo>
                  <a:pt x="1" y="117"/>
                </a:lnTo>
                <a:lnTo>
                  <a:pt x="3" y="127"/>
                </a:lnTo>
                <a:lnTo>
                  <a:pt x="6" y="134"/>
                </a:lnTo>
                <a:lnTo>
                  <a:pt x="9" y="138"/>
                </a:lnTo>
                <a:lnTo>
                  <a:pt x="12" y="143"/>
                </a:lnTo>
                <a:lnTo>
                  <a:pt x="16" y="146"/>
                </a:lnTo>
                <a:lnTo>
                  <a:pt x="22" y="149"/>
                </a:lnTo>
                <a:lnTo>
                  <a:pt x="27" y="151"/>
                </a:lnTo>
                <a:lnTo>
                  <a:pt x="33" y="153"/>
                </a:lnTo>
                <a:lnTo>
                  <a:pt x="40" y="154"/>
                </a:lnTo>
                <a:lnTo>
                  <a:pt x="46" y="154"/>
                </a:lnTo>
                <a:lnTo>
                  <a:pt x="53" y="154"/>
                </a:lnTo>
                <a:lnTo>
                  <a:pt x="61" y="153"/>
                </a:lnTo>
                <a:lnTo>
                  <a:pt x="67" y="151"/>
                </a:lnTo>
                <a:lnTo>
                  <a:pt x="73" y="148"/>
                </a:lnTo>
                <a:lnTo>
                  <a:pt x="79" y="144"/>
                </a:lnTo>
                <a:lnTo>
                  <a:pt x="83" y="139"/>
                </a:lnTo>
                <a:lnTo>
                  <a:pt x="87" y="135"/>
                </a:lnTo>
                <a:lnTo>
                  <a:pt x="91" y="129"/>
                </a:lnTo>
                <a:lnTo>
                  <a:pt x="91" y="151"/>
                </a:lnTo>
                <a:lnTo>
                  <a:pt x="113" y="151"/>
                </a:lnTo>
                <a:lnTo>
                  <a:pt x="113" y="0"/>
                </a:lnTo>
                <a:lnTo>
                  <a:pt x="90" y="0"/>
                </a:lnTo>
                <a:lnTo>
                  <a:pt x="90" y="81"/>
                </a:lnTo>
                <a:lnTo>
                  <a:pt x="89" y="93"/>
                </a:lnTo>
                <a:lnTo>
                  <a:pt x="88" y="103"/>
                </a:lnTo>
                <a:lnTo>
                  <a:pt x="85" y="113"/>
                </a:lnTo>
                <a:lnTo>
                  <a:pt x="80" y="120"/>
                </a:lnTo>
                <a:lnTo>
                  <a:pt x="74" y="125"/>
                </a:lnTo>
                <a:lnTo>
                  <a:pt x="68" y="129"/>
                </a:lnTo>
                <a:lnTo>
                  <a:pt x="60" y="131"/>
                </a:lnTo>
                <a:lnTo>
                  <a:pt x="50" y="132"/>
                </a:lnTo>
                <a:lnTo>
                  <a:pt x="43" y="132"/>
                </a:lnTo>
                <a:lnTo>
                  <a:pt x="36" y="130"/>
                </a:lnTo>
                <a:lnTo>
                  <a:pt x="32" y="127"/>
                </a:lnTo>
                <a:lnTo>
                  <a:pt x="28" y="123"/>
                </a:lnTo>
                <a:lnTo>
                  <a:pt x="26" y="117"/>
                </a:lnTo>
                <a:lnTo>
                  <a:pt x="24" y="110"/>
                </a:lnTo>
                <a:lnTo>
                  <a:pt x="23" y="102"/>
                </a:lnTo>
                <a:lnTo>
                  <a:pt x="23" y="93"/>
                </a:lnTo>
                <a:lnTo>
                  <a:pt x="23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29" name="Freeform 366"/>
          <p:cNvSpPr>
            <a:spLocks noEditPoints="1"/>
          </p:cNvSpPr>
          <p:nvPr/>
        </p:nvSpPr>
        <p:spPr bwMode="auto">
          <a:xfrm>
            <a:off x="5888038" y="2133600"/>
            <a:ext cx="60325" cy="111125"/>
          </a:xfrm>
          <a:custGeom>
            <a:avLst/>
            <a:gdLst>
              <a:gd name="T0" fmla="*/ 2147483647 w 126"/>
              <a:gd name="T1" fmla="*/ 0 h 210"/>
              <a:gd name="T2" fmla="*/ 2147483647 w 126"/>
              <a:gd name="T3" fmla="*/ 0 h 210"/>
              <a:gd name="T4" fmla="*/ 2147483647 w 126"/>
              <a:gd name="T5" fmla="*/ 2147483647 h 210"/>
              <a:gd name="T6" fmla="*/ 2147483647 w 126"/>
              <a:gd name="T7" fmla="*/ 2147483647 h 210"/>
              <a:gd name="T8" fmla="*/ 2147483647 w 126"/>
              <a:gd name="T9" fmla="*/ 2147483647 h 210"/>
              <a:gd name="T10" fmla="*/ 2147483647 w 126"/>
              <a:gd name="T11" fmla="*/ 2147483647 h 210"/>
              <a:gd name="T12" fmla="*/ 2147483647 w 126"/>
              <a:gd name="T13" fmla="*/ 2147483647 h 210"/>
              <a:gd name="T14" fmla="*/ 2147483647 w 126"/>
              <a:gd name="T15" fmla="*/ 2147483647 h 210"/>
              <a:gd name="T16" fmla="*/ 2147483647 w 126"/>
              <a:gd name="T17" fmla="*/ 2147483647 h 210"/>
              <a:gd name="T18" fmla="*/ 2147483647 w 126"/>
              <a:gd name="T19" fmla="*/ 2147483647 h 210"/>
              <a:gd name="T20" fmla="*/ 1865626271 w 126"/>
              <a:gd name="T21" fmla="*/ 2147483647 h 210"/>
              <a:gd name="T22" fmla="*/ 987711279 w 126"/>
              <a:gd name="T23" fmla="*/ 2147483647 h 210"/>
              <a:gd name="T24" fmla="*/ 438957256 w 126"/>
              <a:gd name="T25" fmla="*/ 2147483647 h 210"/>
              <a:gd name="T26" fmla="*/ 109796766 w 126"/>
              <a:gd name="T27" fmla="*/ 2147483647 h 210"/>
              <a:gd name="T28" fmla="*/ 0 w 126"/>
              <a:gd name="T29" fmla="*/ 2147483647 h 210"/>
              <a:gd name="T30" fmla="*/ 109796766 w 126"/>
              <a:gd name="T31" fmla="*/ 2147483647 h 210"/>
              <a:gd name="T32" fmla="*/ 438957256 w 126"/>
              <a:gd name="T33" fmla="*/ 2147483647 h 210"/>
              <a:gd name="T34" fmla="*/ 987711279 w 126"/>
              <a:gd name="T35" fmla="*/ 2147483647 h 210"/>
              <a:gd name="T36" fmla="*/ 1865626271 w 126"/>
              <a:gd name="T37" fmla="*/ 2147483647 h 210"/>
              <a:gd name="T38" fmla="*/ 2147483647 w 126"/>
              <a:gd name="T39" fmla="*/ 2147483647 h 210"/>
              <a:gd name="T40" fmla="*/ 2147483647 w 126"/>
              <a:gd name="T41" fmla="*/ 2147483647 h 210"/>
              <a:gd name="T42" fmla="*/ 2147483647 w 126"/>
              <a:gd name="T43" fmla="*/ 2147483647 h 210"/>
              <a:gd name="T44" fmla="*/ 2147483647 w 126"/>
              <a:gd name="T45" fmla="*/ 2147483647 h 210"/>
              <a:gd name="T46" fmla="*/ 2147483647 w 126"/>
              <a:gd name="T47" fmla="*/ 2147483647 h 210"/>
              <a:gd name="T48" fmla="*/ 2147483647 w 126"/>
              <a:gd name="T49" fmla="*/ 2147483647 h 210"/>
              <a:gd name="T50" fmla="*/ 2147483647 w 126"/>
              <a:gd name="T51" fmla="*/ 2147483647 h 210"/>
              <a:gd name="T52" fmla="*/ 2147483647 w 126"/>
              <a:gd name="T53" fmla="*/ 2147483647 h 210"/>
              <a:gd name="T54" fmla="*/ 2147483647 w 126"/>
              <a:gd name="T55" fmla="*/ 2147483647 h 210"/>
              <a:gd name="T56" fmla="*/ 2147483647 w 126"/>
              <a:gd name="T57" fmla="*/ 2147483647 h 210"/>
              <a:gd name="T58" fmla="*/ 2147483647 w 126"/>
              <a:gd name="T59" fmla="*/ 0 h 210"/>
              <a:gd name="T60" fmla="*/ 2147483647 w 126"/>
              <a:gd name="T61" fmla="*/ 2147483647 h 210"/>
              <a:gd name="T62" fmla="*/ 2147483647 w 126"/>
              <a:gd name="T63" fmla="*/ 2147483647 h 210"/>
              <a:gd name="T64" fmla="*/ 2147483647 w 126"/>
              <a:gd name="T65" fmla="*/ 2147483647 h 210"/>
              <a:gd name="T66" fmla="*/ 2147483647 w 126"/>
              <a:gd name="T67" fmla="*/ 2147483647 h 210"/>
              <a:gd name="T68" fmla="*/ 2147483647 w 126"/>
              <a:gd name="T69" fmla="*/ 2147483647 h 210"/>
              <a:gd name="T70" fmla="*/ 2147483647 w 126"/>
              <a:gd name="T71" fmla="*/ 2147483647 h 210"/>
              <a:gd name="T72" fmla="*/ 2147483647 w 126"/>
              <a:gd name="T73" fmla="*/ 2147483647 h 210"/>
              <a:gd name="T74" fmla="*/ 2147483647 w 126"/>
              <a:gd name="T75" fmla="*/ 2147483647 h 210"/>
              <a:gd name="T76" fmla="*/ 2147483647 w 126"/>
              <a:gd name="T77" fmla="*/ 2147483647 h 210"/>
              <a:gd name="T78" fmla="*/ 2147483647 w 126"/>
              <a:gd name="T79" fmla="*/ 2147483647 h 210"/>
              <a:gd name="T80" fmla="*/ 2147483647 w 126"/>
              <a:gd name="T81" fmla="*/ 2147483647 h 210"/>
              <a:gd name="T82" fmla="*/ 2147483647 w 126"/>
              <a:gd name="T83" fmla="*/ 2147483647 h 210"/>
              <a:gd name="T84" fmla="*/ 2147483647 w 126"/>
              <a:gd name="T85" fmla="*/ 2147483647 h 210"/>
              <a:gd name="T86" fmla="*/ 2147483647 w 126"/>
              <a:gd name="T87" fmla="*/ 2147483647 h 210"/>
              <a:gd name="T88" fmla="*/ 2147483647 w 126"/>
              <a:gd name="T89" fmla="*/ 2147483647 h 210"/>
              <a:gd name="T90" fmla="*/ 2147483647 w 126"/>
              <a:gd name="T91" fmla="*/ 2147483647 h 210"/>
              <a:gd name="T92" fmla="*/ 2147483647 w 126"/>
              <a:gd name="T93" fmla="*/ 2147483647 h 210"/>
              <a:gd name="T94" fmla="*/ 2147483647 w 126"/>
              <a:gd name="T95" fmla="*/ 2147483647 h 210"/>
              <a:gd name="T96" fmla="*/ 2147483647 w 126"/>
              <a:gd name="T97" fmla="*/ 2147483647 h 210"/>
              <a:gd name="T98" fmla="*/ 2147483647 w 126"/>
              <a:gd name="T99" fmla="*/ 2147483647 h 210"/>
              <a:gd name="T100" fmla="*/ 2147483647 w 126"/>
              <a:gd name="T101" fmla="*/ 2147483647 h 210"/>
              <a:gd name="T102" fmla="*/ 2147483647 w 126"/>
              <a:gd name="T103" fmla="*/ 2147483647 h 210"/>
              <a:gd name="T104" fmla="*/ 2147483647 w 126"/>
              <a:gd name="T105" fmla="*/ 2147483647 h 210"/>
              <a:gd name="T106" fmla="*/ 2147483647 w 126"/>
              <a:gd name="T107" fmla="*/ 2147483647 h 210"/>
              <a:gd name="T108" fmla="*/ 2147483647 w 126"/>
              <a:gd name="T109" fmla="*/ 2147483647 h 210"/>
              <a:gd name="T110" fmla="*/ 2147483647 w 126"/>
              <a:gd name="T111" fmla="*/ 2147483647 h 210"/>
              <a:gd name="T112" fmla="*/ 2147483647 w 126"/>
              <a:gd name="T113" fmla="*/ 2147483647 h 210"/>
              <a:gd name="T114" fmla="*/ 2147483647 w 126"/>
              <a:gd name="T115" fmla="*/ 2147483647 h 210"/>
              <a:gd name="T116" fmla="*/ 2147483647 w 126"/>
              <a:gd name="T117" fmla="*/ 2147483647 h 210"/>
              <a:gd name="T118" fmla="*/ 2147483647 w 126"/>
              <a:gd name="T119" fmla="*/ 2147483647 h 210"/>
              <a:gd name="T120" fmla="*/ 2147483647 w 126"/>
              <a:gd name="T121" fmla="*/ 2147483647 h 210"/>
              <a:gd name="T122" fmla="*/ 2147483647 w 126"/>
              <a:gd name="T123" fmla="*/ 2147483647 h 210"/>
              <a:gd name="T124" fmla="*/ 2147483647 w 126"/>
              <a:gd name="T125" fmla="*/ 2147483647 h 21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26" h="210">
                <a:moveTo>
                  <a:pt x="126" y="0"/>
                </a:moveTo>
                <a:lnTo>
                  <a:pt x="104" y="0"/>
                </a:lnTo>
                <a:lnTo>
                  <a:pt x="104" y="75"/>
                </a:lnTo>
                <a:lnTo>
                  <a:pt x="96" y="65"/>
                </a:lnTo>
                <a:lnTo>
                  <a:pt x="85" y="58"/>
                </a:lnTo>
                <a:lnTo>
                  <a:pt x="74" y="53"/>
                </a:lnTo>
                <a:lnTo>
                  <a:pt x="60" y="52"/>
                </a:lnTo>
                <a:lnTo>
                  <a:pt x="47" y="53"/>
                </a:lnTo>
                <a:lnTo>
                  <a:pt x="36" y="58"/>
                </a:lnTo>
                <a:lnTo>
                  <a:pt x="25" y="64"/>
                </a:lnTo>
                <a:lnTo>
                  <a:pt x="17" y="73"/>
                </a:lnTo>
                <a:lnTo>
                  <a:pt x="9" y="85"/>
                </a:lnTo>
                <a:lnTo>
                  <a:pt x="4" y="99"/>
                </a:lnTo>
                <a:lnTo>
                  <a:pt x="1" y="114"/>
                </a:lnTo>
                <a:lnTo>
                  <a:pt x="0" y="131"/>
                </a:lnTo>
                <a:lnTo>
                  <a:pt x="1" y="149"/>
                </a:lnTo>
                <a:lnTo>
                  <a:pt x="4" y="165"/>
                </a:lnTo>
                <a:lnTo>
                  <a:pt x="9" y="178"/>
                </a:lnTo>
                <a:lnTo>
                  <a:pt x="17" y="190"/>
                </a:lnTo>
                <a:lnTo>
                  <a:pt x="25" y="199"/>
                </a:lnTo>
                <a:lnTo>
                  <a:pt x="36" y="205"/>
                </a:lnTo>
                <a:lnTo>
                  <a:pt x="47" y="209"/>
                </a:lnTo>
                <a:lnTo>
                  <a:pt x="60" y="210"/>
                </a:lnTo>
                <a:lnTo>
                  <a:pt x="73" y="209"/>
                </a:lnTo>
                <a:lnTo>
                  <a:pt x="84" y="205"/>
                </a:lnTo>
                <a:lnTo>
                  <a:pt x="95" y="198"/>
                </a:lnTo>
                <a:lnTo>
                  <a:pt x="104" y="187"/>
                </a:lnTo>
                <a:lnTo>
                  <a:pt x="104" y="207"/>
                </a:lnTo>
                <a:lnTo>
                  <a:pt x="126" y="207"/>
                </a:lnTo>
                <a:lnTo>
                  <a:pt x="126" y="0"/>
                </a:lnTo>
                <a:close/>
                <a:moveTo>
                  <a:pt x="105" y="131"/>
                </a:moveTo>
                <a:lnTo>
                  <a:pt x="104" y="144"/>
                </a:lnTo>
                <a:lnTo>
                  <a:pt x="102" y="156"/>
                </a:lnTo>
                <a:lnTo>
                  <a:pt x="99" y="165"/>
                </a:lnTo>
                <a:lnTo>
                  <a:pt x="95" y="173"/>
                </a:lnTo>
                <a:lnTo>
                  <a:pt x="88" y="180"/>
                </a:lnTo>
                <a:lnTo>
                  <a:pt x="82" y="185"/>
                </a:lnTo>
                <a:lnTo>
                  <a:pt x="74" y="187"/>
                </a:lnTo>
                <a:lnTo>
                  <a:pt x="65" y="188"/>
                </a:lnTo>
                <a:lnTo>
                  <a:pt x="56" y="187"/>
                </a:lnTo>
                <a:lnTo>
                  <a:pt x="48" y="185"/>
                </a:lnTo>
                <a:lnTo>
                  <a:pt x="41" y="180"/>
                </a:lnTo>
                <a:lnTo>
                  <a:pt x="35" y="174"/>
                </a:lnTo>
                <a:lnTo>
                  <a:pt x="30" y="166"/>
                </a:lnTo>
                <a:lnTo>
                  <a:pt x="27" y="157"/>
                </a:lnTo>
                <a:lnTo>
                  <a:pt x="25" y="146"/>
                </a:lnTo>
                <a:lnTo>
                  <a:pt x="24" y="134"/>
                </a:lnTo>
                <a:lnTo>
                  <a:pt x="25" y="121"/>
                </a:lnTo>
                <a:lnTo>
                  <a:pt x="27" y="109"/>
                </a:lnTo>
                <a:lnTo>
                  <a:pt x="30" y="99"/>
                </a:lnTo>
                <a:lnTo>
                  <a:pt x="35" y="91"/>
                </a:lnTo>
                <a:lnTo>
                  <a:pt x="41" y="84"/>
                </a:lnTo>
                <a:lnTo>
                  <a:pt x="47" y="79"/>
                </a:lnTo>
                <a:lnTo>
                  <a:pt x="56" y="77"/>
                </a:lnTo>
                <a:lnTo>
                  <a:pt x="64" y="75"/>
                </a:lnTo>
                <a:lnTo>
                  <a:pt x="74" y="77"/>
                </a:lnTo>
                <a:lnTo>
                  <a:pt x="82" y="79"/>
                </a:lnTo>
                <a:lnTo>
                  <a:pt x="90" y="84"/>
                </a:lnTo>
                <a:lnTo>
                  <a:pt x="95" y="89"/>
                </a:lnTo>
                <a:lnTo>
                  <a:pt x="100" y="98"/>
                </a:lnTo>
                <a:lnTo>
                  <a:pt x="103" y="107"/>
                </a:lnTo>
                <a:lnTo>
                  <a:pt x="104" y="118"/>
                </a:lnTo>
                <a:lnTo>
                  <a:pt x="105" y="13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0" name="Freeform 367"/>
          <p:cNvSpPr>
            <a:spLocks/>
          </p:cNvSpPr>
          <p:nvPr/>
        </p:nvSpPr>
        <p:spPr bwMode="auto">
          <a:xfrm>
            <a:off x="5994400" y="2130425"/>
            <a:ext cx="69850" cy="114300"/>
          </a:xfrm>
          <a:custGeom>
            <a:avLst/>
            <a:gdLst>
              <a:gd name="T0" fmla="*/ 219047686 w 146"/>
              <a:gd name="T1" fmla="*/ 2147483647 h 216"/>
              <a:gd name="T2" fmla="*/ 1314058388 w 146"/>
              <a:gd name="T3" fmla="*/ 2147483647 h 216"/>
              <a:gd name="T4" fmla="*/ 2147483647 w 146"/>
              <a:gd name="T5" fmla="*/ 2147483647 h 216"/>
              <a:gd name="T6" fmla="*/ 2147483647 w 146"/>
              <a:gd name="T7" fmla="*/ 2147483647 h 216"/>
              <a:gd name="T8" fmla="*/ 2147483647 w 146"/>
              <a:gd name="T9" fmla="*/ 2147483647 h 216"/>
              <a:gd name="T10" fmla="*/ 2147483647 w 146"/>
              <a:gd name="T11" fmla="*/ 2147483647 h 216"/>
              <a:gd name="T12" fmla="*/ 2147483647 w 146"/>
              <a:gd name="T13" fmla="*/ 2147483647 h 216"/>
              <a:gd name="T14" fmla="*/ 2147483647 w 146"/>
              <a:gd name="T15" fmla="*/ 2147483647 h 216"/>
              <a:gd name="T16" fmla="*/ 2147483647 w 146"/>
              <a:gd name="T17" fmla="*/ 2147483647 h 216"/>
              <a:gd name="T18" fmla="*/ 2147483647 w 146"/>
              <a:gd name="T19" fmla="*/ 2147483647 h 216"/>
              <a:gd name="T20" fmla="*/ 2147483647 w 146"/>
              <a:gd name="T21" fmla="*/ 2147483647 h 216"/>
              <a:gd name="T22" fmla="*/ 2147483647 w 146"/>
              <a:gd name="T23" fmla="*/ 2147483647 h 216"/>
              <a:gd name="T24" fmla="*/ 2147483647 w 146"/>
              <a:gd name="T25" fmla="*/ 2147483647 h 216"/>
              <a:gd name="T26" fmla="*/ 2147483647 w 146"/>
              <a:gd name="T27" fmla="*/ 2147483647 h 216"/>
              <a:gd name="T28" fmla="*/ 2147483647 w 146"/>
              <a:gd name="T29" fmla="*/ 2147483647 h 216"/>
              <a:gd name="T30" fmla="*/ 2147483647 w 146"/>
              <a:gd name="T31" fmla="*/ 2147483647 h 216"/>
              <a:gd name="T32" fmla="*/ 2147483647 w 146"/>
              <a:gd name="T33" fmla="*/ 2147483647 h 216"/>
              <a:gd name="T34" fmla="*/ 2147483647 w 146"/>
              <a:gd name="T35" fmla="*/ 2147483647 h 216"/>
              <a:gd name="T36" fmla="*/ 2147483647 w 146"/>
              <a:gd name="T37" fmla="*/ 2147483647 h 216"/>
              <a:gd name="T38" fmla="*/ 2147483647 w 146"/>
              <a:gd name="T39" fmla="*/ 2147483647 h 216"/>
              <a:gd name="T40" fmla="*/ 2147483647 w 146"/>
              <a:gd name="T41" fmla="*/ 2147483647 h 216"/>
              <a:gd name="T42" fmla="*/ 2147483647 w 146"/>
              <a:gd name="T43" fmla="*/ 2147483647 h 216"/>
              <a:gd name="T44" fmla="*/ 2147483647 w 146"/>
              <a:gd name="T45" fmla="*/ 2147483647 h 216"/>
              <a:gd name="T46" fmla="*/ 2147483647 w 146"/>
              <a:gd name="T47" fmla="*/ 2147483647 h 216"/>
              <a:gd name="T48" fmla="*/ 2147483647 w 146"/>
              <a:gd name="T49" fmla="*/ 2147483647 h 216"/>
              <a:gd name="T50" fmla="*/ 2147483647 w 146"/>
              <a:gd name="T51" fmla="*/ 2147483647 h 216"/>
              <a:gd name="T52" fmla="*/ 2147483647 w 146"/>
              <a:gd name="T53" fmla="*/ 2147483647 h 216"/>
              <a:gd name="T54" fmla="*/ 2147483647 w 146"/>
              <a:gd name="T55" fmla="*/ 740925938 h 216"/>
              <a:gd name="T56" fmla="*/ 2147483647 w 146"/>
              <a:gd name="T57" fmla="*/ 0 h 216"/>
              <a:gd name="T58" fmla="*/ 2147483647 w 146"/>
              <a:gd name="T59" fmla="*/ 740925938 h 216"/>
              <a:gd name="T60" fmla="*/ 2147483647 w 146"/>
              <a:gd name="T61" fmla="*/ 2147483647 h 216"/>
              <a:gd name="T62" fmla="*/ 1095010701 w 146"/>
              <a:gd name="T63" fmla="*/ 2147483647 h 216"/>
              <a:gd name="T64" fmla="*/ 657143537 w 146"/>
              <a:gd name="T65" fmla="*/ 2147483647 h 216"/>
              <a:gd name="T66" fmla="*/ 1095010701 w 146"/>
              <a:gd name="T67" fmla="*/ 2147483647 h 216"/>
              <a:gd name="T68" fmla="*/ 2147483647 w 146"/>
              <a:gd name="T69" fmla="*/ 2147483647 h 216"/>
              <a:gd name="T70" fmla="*/ 2147483647 w 146"/>
              <a:gd name="T71" fmla="*/ 2147483647 h 216"/>
              <a:gd name="T72" fmla="*/ 2147483647 w 146"/>
              <a:gd name="T73" fmla="*/ 2147483647 h 216"/>
              <a:gd name="T74" fmla="*/ 2147483647 w 146"/>
              <a:gd name="T75" fmla="*/ 2147483647 h 216"/>
              <a:gd name="T76" fmla="*/ 2147483647 w 146"/>
              <a:gd name="T77" fmla="*/ 2147483647 h 216"/>
              <a:gd name="T78" fmla="*/ 2147483647 w 146"/>
              <a:gd name="T79" fmla="*/ 2147483647 h 216"/>
              <a:gd name="T80" fmla="*/ 2147483647 w 146"/>
              <a:gd name="T81" fmla="*/ 2147483647 h 216"/>
              <a:gd name="T82" fmla="*/ 2147483647 w 146"/>
              <a:gd name="T83" fmla="*/ 2147483647 h 216"/>
              <a:gd name="T84" fmla="*/ 2147483647 w 146"/>
              <a:gd name="T85" fmla="*/ 2147483647 h 216"/>
              <a:gd name="T86" fmla="*/ 2147483647 w 146"/>
              <a:gd name="T87" fmla="*/ 2147483647 h 216"/>
              <a:gd name="T88" fmla="*/ 2147483647 w 146"/>
              <a:gd name="T89" fmla="*/ 2147483647 h 216"/>
              <a:gd name="T90" fmla="*/ 2147483647 w 146"/>
              <a:gd name="T91" fmla="*/ 2147483647 h 216"/>
              <a:gd name="T92" fmla="*/ 2147483647 w 146"/>
              <a:gd name="T93" fmla="*/ 2147483647 h 216"/>
              <a:gd name="T94" fmla="*/ 2147483647 w 146"/>
              <a:gd name="T95" fmla="*/ 2147483647 h 216"/>
              <a:gd name="T96" fmla="*/ 2147483647 w 146"/>
              <a:gd name="T97" fmla="*/ 2147483647 h 21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46" h="216">
                <a:moveTo>
                  <a:pt x="0" y="142"/>
                </a:moveTo>
                <a:lnTo>
                  <a:pt x="2" y="159"/>
                </a:lnTo>
                <a:lnTo>
                  <a:pt x="6" y="174"/>
                </a:lnTo>
                <a:lnTo>
                  <a:pt x="12" y="187"/>
                </a:lnTo>
                <a:lnTo>
                  <a:pt x="21" y="197"/>
                </a:lnTo>
                <a:lnTo>
                  <a:pt x="31" y="205"/>
                </a:lnTo>
                <a:lnTo>
                  <a:pt x="43" y="211"/>
                </a:lnTo>
                <a:lnTo>
                  <a:pt x="58" y="214"/>
                </a:lnTo>
                <a:lnTo>
                  <a:pt x="73" y="216"/>
                </a:lnTo>
                <a:lnTo>
                  <a:pt x="90" y="214"/>
                </a:lnTo>
                <a:lnTo>
                  <a:pt x="104" y="211"/>
                </a:lnTo>
                <a:lnTo>
                  <a:pt x="117" y="205"/>
                </a:lnTo>
                <a:lnTo>
                  <a:pt x="127" y="198"/>
                </a:lnTo>
                <a:lnTo>
                  <a:pt x="136" y="189"/>
                </a:lnTo>
                <a:lnTo>
                  <a:pt x="141" y="177"/>
                </a:lnTo>
                <a:lnTo>
                  <a:pt x="145" y="166"/>
                </a:lnTo>
                <a:lnTo>
                  <a:pt x="146" y="152"/>
                </a:lnTo>
                <a:lnTo>
                  <a:pt x="145" y="140"/>
                </a:lnTo>
                <a:lnTo>
                  <a:pt x="142" y="129"/>
                </a:lnTo>
                <a:lnTo>
                  <a:pt x="138" y="120"/>
                </a:lnTo>
                <a:lnTo>
                  <a:pt x="130" y="112"/>
                </a:lnTo>
                <a:lnTo>
                  <a:pt x="122" y="106"/>
                </a:lnTo>
                <a:lnTo>
                  <a:pt x="112" y="102"/>
                </a:lnTo>
                <a:lnTo>
                  <a:pt x="101" y="98"/>
                </a:lnTo>
                <a:lnTo>
                  <a:pt x="87" y="95"/>
                </a:lnTo>
                <a:lnTo>
                  <a:pt x="73" y="91"/>
                </a:lnTo>
                <a:lnTo>
                  <a:pt x="62" y="88"/>
                </a:lnTo>
                <a:lnTo>
                  <a:pt x="52" y="85"/>
                </a:lnTo>
                <a:lnTo>
                  <a:pt x="44" y="82"/>
                </a:lnTo>
                <a:lnTo>
                  <a:pt x="37" y="77"/>
                </a:lnTo>
                <a:lnTo>
                  <a:pt x="33" y="71"/>
                </a:lnTo>
                <a:lnTo>
                  <a:pt x="31" y="65"/>
                </a:lnTo>
                <a:lnTo>
                  <a:pt x="30" y="56"/>
                </a:lnTo>
                <a:lnTo>
                  <a:pt x="31" y="49"/>
                </a:lnTo>
                <a:lnTo>
                  <a:pt x="33" y="43"/>
                </a:lnTo>
                <a:lnTo>
                  <a:pt x="36" y="37"/>
                </a:lnTo>
                <a:lnTo>
                  <a:pt x="42" y="33"/>
                </a:lnTo>
                <a:lnTo>
                  <a:pt x="47" y="29"/>
                </a:lnTo>
                <a:lnTo>
                  <a:pt x="54" y="26"/>
                </a:lnTo>
                <a:lnTo>
                  <a:pt x="63" y="25"/>
                </a:lnTo>
                <a:lnTo>
                  <a:pt x="71" y="24"/>
                </a:lnTo>
                <a:lnTo>
                  <a:pt x="81" y="25"/>
                </a:lnTo>
                <a:lnTo>
                  <a:pt x="90" y="26"/>
                </a:lnTo>
                <a:lnTo>
                  <a:pt x="98" y="29"/>
                </a:lnTo>
                <a:lnTo>
                  <a:pt x="103" y="35"/>
                </a:lnTo>
                <a:lnTo>
                  <a:pt x="108" y="41"/>
                </a:lnTo>
                <a:lnTo>
                  <a:pt x="112" y="48"/>
                </a:lnTo>
                <a:lnTo>
                  <a:pt x="114" y="57"/>
                </a:lnTo>
                <a:lnTo>
                  <a:pt x="117" y="67"/>
                </a:lnTo>
                <a:lnTo>
                  <a:pt x="141" y="67"/>
                </a:lnTo>
                <a:lnTo>
                  <a:pt x="140" y="51"/>
                </a:lnTo>
                <a:lnTo>
                  <a:pt x="136" y="39"/>
                </a:lnTo>
                <a:lnTo>
                  <a:pt x="130" y="27"/>
                </a:lnTo>
                <a:lnTo>
                  <a:pt x="123" y="18"/>
                </a:lnTo>
                <a:lnTo>
                  <a:pt x="112" y="11"/>
                </a:lnTo>
                <a:lnTo>
                  <a:pt x="102" y="5"/>
                </a:lnTo>
                <a:lnTo>
                  <a:pt x="88" y="1"/>
                </a:lnTo>
                <a:lnTo>
                  <a:pt x="73" y="0"/>
                </a:lnTo>
                <a:lnTo>
                  <a:pt x="59" y="1"/>
                </a:lnTo>
                <a:lnTo>
                  <a:pt x="45" y="5"/>
                </a:lnTo>
                <a:lnTo>
                  <a:pt x="33" y="10"/>
                </a:lnTo>
                <a:lnTo>
                  <a:pt x="24" y="17"/>
                </a:lnTo>
                <a:lnTo>
                  <a:pt x="16" y="26"/>
                </a:lnTo>
                <a:lnTo>
                  <a:pt x="10" y="36"/>
                </a:lnTo>
                <a:lnTo>
                  <a:pt x="7" y="48"/>
                </a:lnTo>
                <a:lnTo>
                  <a:pt x="6" y="61"/>
                </a:lnTo>
                <a:lnTo>
                  <a:pt x="7" y="74"/>
                </a:lnTo>
                <a:lnTo>
                  <a:pt x="10" y="83"/>
                </a:lnTo>
                <a:lnTo>
                  <a:pt x="15" y="92"/>
                </a:lnTo>
                <a:lnTo>
                  <a:pt x="22" y="98"/>
                </a:lnTo>
                <a:lnTo>
                  <a:pt x="31" y="104"/>
                </a:lnTo>
                <a:lnTo>
                  <a:pt x="42" y="109"/>
                </a:lnTo>
                <a:lnTo>
                  <a:pt x="54" y="113"/>
                </a:lnTo>
                <a:lnTo>
                  <a:pt x="69" y="118"/>
                </a:lnTo>
                <a:lnTo>
                  <a:pt x="81" y="120"/>
                </a:lnTo>
                <a:lnTo>
                  <a:pt x="91" y="124"/>
                </a:lnTo>
                <a:lnTo>
                  <a:pt x="101" y="126"/>
                </a:lnTo>
                <a:lnTo>
                  <a:pt x="108" y="129"/>
                </a:lnTo>
                <a:lnTo>
                  <a:pt x="113" y="134"/>
                </a:lnTo>
                <a:lnTo>
                  <a:pt x="118" y="139"/>
                </a:lnTo>
                <a:lnTo>
                  <a:pt x="120" y="146"/>
                </a:lnTo>
                <a:lnTo>
                  <a:pt x="121" y="154"/>
                </a:lnTo>
                <a:lnTo>
                  <a:pt x="120" y="162"/>
                </a:lnTo>
                <a:lnTo>
                  <a:pt x="118" y="169"/>
                </a:lnTo>
                <a:lnTo>
                  <a:pt x="113" y="176"/>
                </a:lnTo>
                <a:lnTo>
                  <a:pt x="108" y="181"/>
                </a:lnTo>
                <a:lnTo>
                  <a:pt x="102" y="185"/>
                </a:lnTo>
                <a:lnTo>
                  <a:pt x="93" y="189"/>
                </a:lnTo>
                <a:lnTo>
                  <a:pt x="84" y="190"/>
                </a:lnTo>
                <a:lnTo>
                  <a:pt x="73" y="191"/>
                </a:lnTo>
                <a:lnTo>
                  <a:pt x="63" y="190"/>
                </a:lnTo>
                <a:lnTo>
                  <a:pt x="53" y="188"/>
                </a:lnTo>
                <a:lnTo>
                  <a:pt x="45" y="184"/>
                </a:lnTo>
                <a:lnTo>
                  <a:pt x="39" y="178"/>
                </a:lnTo>
                <a:lnTo>
                  <a:pt x="32" y="171"/>
                </a:lnTo>
                <a:lnTo>
                  <a:pt x="28" y="162"/>
                </a:lnTo>
                <a:lnTo>
                  <a:pt x="26" y="153"/>
                </a:lnTo>
                <a:lnTo>
                  <a:pt x="25" y="142"/>
                </a:lnTo>
                <a:lnTo>
                  <a:pt x="0" y="14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1" name="Rectangle 368"/>
          <p:cNvSpPr>
            <a:spLocks noChangeArrowheads="1"/>
          </p:cNvSpPr>
          <p:nvPr/>
        </p:nvSpPr>
        <p:spPr bwMode="auto">
          <a:xfrm>
            <a:off x="6078538" y="2225675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32" name="Freeform 369"/>
          <p:cNvSpPr>
            <a:spLocks/>
          </p:cNvSpPr>
          <p:nvPr/>
        </p:nvSpPr>
        <p:spPr bwMode="auto">
          <a:xfrm>
            <a:off x="4851400" y="2330450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7"/>
                </a:lnTo>
                <a:lnTo>
                  <a:pt x="1" y="152"/>
                </a:lnTo>
                <a:lnTo>
                  <a:pt x="4" y="165"/>
                </a:lnTo>
                <a:lnTo>
                  <a:pt x="9" y="176"/>
                </a:lnTo>
                <a:lnTo>
                  <a:pt x="17" y="186"/>
                </a:lnTo>
                <a:lnTo>
                  <a:pt x="25" y="194"/>
                </a:lnTo>
                <a:lnTo>
                  <a:pt x="36" y="200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6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2"/>
                </a:lnTo>
                <a:lnTo>
                  <a:pt x="105" y="14"/>
                </a:lnTo>
                <a:lnTo>
                  <a:pt x="97" y="9"/>
                </a:lnTo>
                <a:lnTo>
                  <a:pt x="86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4" y="27"/>
                </a:lnTo>
                <a:lnTo>
                  <a:pt x="8" y="39"/>
                </a:lnTo>
                <a:lnTo>
                  <a:pt x="5" y="50"/>
                </a:lnTo>
                <a:lnTo>
                  <a:pt x="4" y="66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6"/>
                </a:lnTo>
                <a:lnTo>
                  <a:pt x="55" y="25"/>
                </a:lnTo>
                <a:lnTo>
                  <a:pt x="63" y="24"/>
                </a:lnTo>
                <a:lnTo>
                  <a:pt x="71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5" y="77"/>
                </a:lnTo>
                <a:lnTo>
                  <a:pt x="80" y="81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8"/>
                </a:lnTo>
                <a:lnTo>
                  <a:pt x="79" y="109"/>
                </a:lnTo>
                <a:lnTo>
                  <a:pt x="86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8"/>
                </a:lnTo>
                <a:lnTo>
                  <a:pt x="96" y="163"/>
                </a:lnTo>
                <a:lnTo>
                  <a:pt x="91" y="169"/>
                </a:lnTo>
                <a:lnTo>
                  <a:pt x="85" y="174"/>
                </a:lnTo>
                <a:lnTo>
                  <a:pt x="79" y="177"/>
                </a:lnTo>
                <a:lnTo>
                  <a:pt x="72" y="179"/>
                </a:lnTo>
                <a:lnTo>
                  <a:pt x="63" y="180"/>
                </a:lnTo>
                <a:lnTo>
                  <a:pt x="55" y="179"/>
                </a:lnTo>
                <a:lnTo>
                  <a:pt x="46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3" name="Freeform 370"/>
          <p:cNvSpPr>
            <a:spLocks/>
          </p:cNvSpPr>
          <p:nvPr/>
        </p:nvSpPr>
        <p:spPr bwMode="auto">
          <a:xfrm>
            <a:off x="4926013" y="2330450"/>
            <a:ext cx="33337" cy="104775"/>
          </a:xfrm>
          <a:custGeom>
            <a:avLst/>
            <a:gdLst>
              <a:gd name="T0" fmla="*/ 2147483647 w 67"/>
              <a:gd name="T1" fmla="*/ 2147483647 h 200"/>
              <a:gd name="T2" fmla="*/ 2147483647 w 67"/>
              <a:gd name="T3" fmla="*/ 2147483647 h 200"/>
              <a:gd name="T4" fmla="*/ 2147483647 w 67"/>
              <a:gd name="T5" fmla="*/ 0 h 200"/>
              <a:gd name="T6" fmla="*/ 2147483647 w 67"/>
              <a:gd name="T7" fmla="*/ 0 h 200"/>
              <a:gd name="T8" fmla="*/ 2147483647 w 67"/>
              <a:gd name="T9" fmla="*/ 1437817371 h 200"/>
              <a:gd name="T10" fmla="*/ 2147483647 w 67"/>
              <a:gd name="T11" fmla="*/ 2147483647 h 200"/>
              <a:gd name="T12" fmla="*/ 2147483647 w 67"/>
              <a:gd name="T13" fmla="*/ 2147483647 h 200"/>
              <a:gd name="T14" fmla="*/ 2147483647 w 67"/>
              <a:gd name="T15" fmla="*/ 2147483647 h 200"/>
              <a:gd name="T16" fmla="*/ 2147483647 w 67"/>
              <a:gd name="T17" fmla="*/ 2147483647 h 200"/>
              <a:gd name="T18" fmla="*/ 2147483647 w 67"/>
              <a:gd name="T19" fmla="*/ 2147483647 h 200"/>
              <a:gd name="T20" fmla="*/ 1354967438 w 67"/>
              <a:gd name="T21" fmla="*/ 2147483647 h 200"/>
              <a:gd name="T22" fmla="*/ 0 w 67"/>
              <a:gd name="T23" fmla="*/ 2147483647 h 200"/>
              <a:gd name="T24" fmla="*/ 0 w 67"/>
              <a:gd name="T25" fmla="*/ 2147483647 h 200"/>
              <a:gd name="T26" fmla="*/ 2147483647 w 67"/>
              <a:gd name="T27" fmla="*/ 2147483647 h 200"/>
              <a:gd name="T28" fmla="*/ 2147483647 w 67"/>
              <a:gd name="T29" fmla="*/ 2147483647 h 20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200">
                <a:moveTo>
                  <a:pt x="42" y="200"/>
                </a:moveTo>
                <a:lnTo>
                  <a:pt x="67" y="200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5" y="18"/>
                </a:lnTo>
                <a:lnTo>
                  <a:pt x="40" y="24"/>
                </a:lnTo>
                <a:lnTo>
                  <a:pt x="35" y="29"/>
                </a:lnTo>
                <a:lnTo>
                  <a:pt x="28" y="34"/>
                </a:lnTo>
                <a:lnTo>
                  <a:pt x="20" y="36"/>
                </a:lnTo>
                <a:lnTo>
                  <a:pt x="11" y="38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20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4" name="Freeform 371"/>
          <p:cNvSpPr>
            <a:spLocks noEditPoints="1"/>
          </p:cNvSpPr>
          <p:nvPr/>
        </p:nvSpPr>
        <p:spPr bwMode="auto">
          <a:xfrm>
            <a:off x="5537200" y="2325688"/>
            <a:ext cx="63500" cy="109537"/>
          </a:xfrm>
          <a:custGeom>
            <a:avLst/>
            <a:gdLst>
              <a:gd name="T0" fmla="*/ 0 w 134"/>
              <a:gd name="T1" fmla="*/ 2147483647 h 208"/>
              <a:gd name="T2" fmla="*/ 2147483647 w 134"/>
              <a:gd name="T3" fmla="*/ 2147483647 h 208"/>
              <a:gd name="T4" fmla="*/ 2147483647 w 134"/>
              <a:gd name="T5" fmla="*/ 2147483647 h 208"/>
              <a:gd name="T6" fmla="*/ 2147483647 w 134"/>
              <a:gd name="T7" fmla="*/ 2147483647 h 208"/>
              <a:gd name="T8" fmla="*/ 2147483647 w 134"/>
              <a:gd name="T9" fmla="*/ 2147483647 h 208"/>
              <a:gd name="T10" fmla="*/ 2147483647 w 134"/>
              <a:gd name="T11" fmla="*/ 2147483647 h 208"/>
              <a:gd name="T12" fmla="*/ 2147483647 w 134"/>
              <a:gd name="T13" fmla="*/ 2147483647 h 208"/>
              <a:gd name="T14" fmla="*/ 2147483647 w 134"/>
              <a:gd name="T15" fmla="*/ 2147483647 h 208"/>
              <a:gd name="T16" fmla="*/ 2147483647 w 134"/>
              <a:gd name="T17" fmla="*/ 2147483647 h 208"/>
              <a:gd name="T18" fmla="*/ 2147483647 w 134"/>
              <a:gd name="T19" fmla="*/ 2147483647 h 208"/>
              <a:gd name="T20" fmla="*/ 2147483647 w 134"/>
              <a:gd name="T21" fmla="*/ 2147483647 h 208"/>
              <a:gd name="T22" fmla="*/ 2147483647 w 134"/>
              <a:gd name="T23" fmla="*/ 2147483647 h 208"/>
              <a:gd name="T24" fmla="*/ 2147483647 w 134"/>
              <a:gd name="T25" fmla="*/ 2147483647 h 208"/>
              <a:gd name="T26" fmla="*/ 2147483647 w 134"/>
              <a:gd name="T27" fmla="*/ 2147483647 h 208"/>
              <a:gd name="T28" fmla="*/ 2147483647 w 134"/>
              <a:gd name="T29" fmla="*/ 2147483647 h 208"/>
              <a:gd name="T30" fmla="*/ 2147483647 w 134"/>
              <a:gd name="T31" fmla="*/ 2147483647 h 208"/>
              <a:gd name="T32" fmla="*/ 2147483647 w 134"/>
              <a:gd name="T33" fmla="*/ 2147483647 h 208"/>
              <a:gd name="T34" fmla="*/ 2147483647 w 134"/>
              <a:gd name="T35" fmla="*/ 2147483647 h 208"/>
              <a:gd name="T36" fmla="*/ 2147483647 w 134"/>
              <a:gd name="T37" fmla="*/ 2147483647 h 208"/>
              <a:gd name="T38" fmla="*/ 2147483647 w 134"/>
              <a:gd name="T39" fmla="*/ 2147483647 h 208"/>
              <a:gd name="T40" fmla="*/ 2147483647 w 134"/>
              <a:gd name="T41" fmla="*/ 2147483647 h 208"/>
              <a:gd name="T42" fmla="*/ 2147483647 w 134"/>
              <a:gd name="T43" fmla="*/ 2147483647 h 208"/>
              <a:gd name="T44" fmla="*/ 2147483647 w 134"/>
              <a:gd name="T45" fmla="*/ 1752440860 h 208"/>
              <a:gd name="T46" fmla="*/ 2147483647 w 134"/>
              <a:gd name="T47" fmla="*/ 1168386416 h 208"/>
              <a:gd name="T48" fmla="*/ 2147483647 w 134"/>
              <a:gd name="T49" fmla="*/ 584054444 h 208"/>
              <a:gd name="T50" fmla="*/ 2147483647 w 134"/>
              <a:gd name="T51" fmla="*/ 146152375 h 208"/>
              <a:gd name="T52" fmla="*/ 2147483647 w 134"/>
              <a:gd name="T53" fmla="*/ 0 h 208"/>
              <a:gd name="T54" fmla="*/ 2147483647 w 134"/>
              <a:gd name="T55" fmla="*/ 0 h 208"/>
              <a:gd name="T56" fmla="*/ 2147483647 w 134"/>
              <a:gd name="T57" fmla="*/ 0 h 208"/>
              <a:gd name="T58" fmla="*/ 0 w 134"/>
              <a:gd name="T59" fmla="*/ 0 h 208"/>
              <a:gd name="T60" fmla="*/ 0 w 134"/>
              <a:gd name="T61" fmla="*/ 2147483647 h 208"/>
              <a:gd name="T62" fmla="*/ 2147483647 w 134"/>
              <a:gd name="T63" fmla="*/ 2147483647 h 208"/>
              <a:gd name="T64" fmla="*/ 2147483647 w 134"/>
              <a:gd name="T65" fmla="*/ 2147483647 h 208"/>
              <a:gd name="T66" fmla="*/ 2147483647 w 134"/>
              <a:gd name="T67" fmla="*/ 2147483647 h 208"/>
              <a:gd name="T68" fmla="*/ 2147483647 w 134"/>
              <a:gd name="T69" fmla="*/ 2147483647 h 208"/>
              <a:gd name="T70" fmla="*/ 2147483647 w 134"/>
              <a:gd name="T71" fmla="*/ 2147483647 h 208"/>
              <a:gd name="T72" fmla="*/ 2147483647 w 134"/>
              <a:gd name="T73" fmla="*/ 2147483647 h 208"/>
              <a:gd name="T74" fmla="*/ 2147483647 w 134"/>
              <a:gd name="T75" fmla="*/ 2147483647 h 208"/>
              <a:gd name="T76" fmla="*/ 2147483647 w 134"/>
              <a:gd name="T77" fmla="*/ 2147483647 h 208"/>
              <a:gd name="T78" fmla="*/ 2147483647 w 134"/>
              <a:gd name="T79" fmla="*/ 2147483647 h 208"/>
              <a:gd name="T80" fmla="*/ 2147483647 w 134"/>
              <a:gd name="T81" fmla="*/ 2147483647 h 208"/>
              <a:gd name="T82" fmla="*/ 2147483647 w 134"/>
              <a:gd name="T83" fmla="*/ 2147483647 h 208"/>
              <a:gd name="T84" fmla="*/ 2147483647 w 134"/>
              <a:gd name="T85" fmla="*/ 2147483647 h 208"/>
              <a:gd name="T86" fmla="*/ 2147483647 w 134"/>
              <a:gd name="T87" fmla="*/ 2147483647 h 208"/>
              <a:gd name="T88" fmla="*/ 2147483647 w 134"/>
              <a:gd name="T89" fmla="*/ 2147483647 h 208"/>
              <a:gd name="T90" fmla="*/ 2147483647 w 134"/>
              <a:gd name="T91" fmla="*/ 2147483647 h 208"/>
              <a:gd name="T92" fmla="*/ 2147483647 w 134"/>
              <a:gd name="T93" fmla="*/ 2147483647 h 208"/>
              <a:gd name="T94" fmla="*/ 2147483647 w 134"/>
              <a:gd name="T95" fmla="*/ 2147483647 h 208"/>
              <a:gd name="T96" fmla="*/ 2147483647 w 134"/>
              <a:gd name="T97" fmla="*/ 2147483647 h 208"/>
              <a:gd name="T98" fmla="*/ 2147483647 w 134"/>
              <a:gd name="T99" fmla="*/ 2147483647 h 208"/>
              <a:gd name="T100" fmla="*/ 2147483647 w 134"/>
              <a:gd name="T101" fmla="*/ 2147483647 h 208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8">
                <a:moveTo>
                  <a:pt x="0" y="208"/>
                </a:moveTo>
                <a:lnTo>
                  <a:pt x="26" y="208"/>
                </a:lnTo>
                <a:lnTo>
                  <a:pt x="26" y="120"/>
                </a:lnTo>
                <a:lnTo>
                  <a:pt x="64" y="120"/>
                </a:lnTo>
                <a:lnTo>
                  <a:pt x="77" y="120"/>
                </a:lnTo>
                <a:lnTo>
                  <a:pt x="90" y="119"/>
                </a:lnTo>
                <a:lnTo>
                  <a:pt x="101" y="117"/>
                </a:lnTo>
                <a:lnTo>
                  <a:pt x="110" y="112"/>
                </a:lnTo>
                <a:lnTo>
                  <a:pt x="115" y="107"/>
                </a:lnTo>
                <a:lnTo>
                  <a:pt x="121" y="103"/>
                </a:lnTo>
                <a:lnTo>
                  <a:pt x="125" y="97"/>
                </a:lnTo>
                <a:lnTo>
                  <a:pt x="128" y="91"/>
                </a:lnTo>
                <a:lnTo>
                  <a:pt x="131" y="84"/>
                </a:lnTo>
                <a:lnTo>
                  <a:pt x="132" y="77"/>
                </a:lnTo>
                <a:lnTo>
                  <a:pt x="134" y="69"/>
                </a:lnTo>
                <a:lnTo>
                  <a:pt x="134" y="61"/>
                </a:lnTo>
                <a:lnTo>
                  <a:pt x="134" y="51"/>
                </a:lnTo>
                <a:lnTo>
                  <a:pt x="133" y="43"/>
                </a:lnTo>
                <a:lnTo>
                  <a:pt x="131" y="35"/>
                </a:lnTo>
                <a:lnTo>
                  <a:pt x="128" y="28"/>
                </a:lnTo>
                <a:lnTo>
                  <a:pt x="125" y="22"/>
                </a:lnTo>
                <a:lnTo>
                  <a:pt x="121" y="17"/>
                </a:lnTo>
                <a:lnTo>
                  <a:pt x="116" y="12"/>
                </a:lnTo>
                <a:lnTo>
                  <a:pt x="110" y="8"/>
                </a:lnTo>
                <a:lnTo>
                  <a:pt x="102" y="4"/>
                </a:lnTo>
                <a:lnTo>
                  <a:pt x="91" y="1"/>
                </a:lnTo>
                <a:lnTo>
                  <a:pt x="81" y="0"/>
                </a:lnTo>
                <a:lnTo>
                  <a:pt x="69" y="0"/>
                </a:lnTo>
                <a:lnTo>
                  <a:pt x="63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26" y="95"/>
                </a:moveTo>
                <a:lnTo>
                  <a:pt x="26" y="26"/>
                </a:lnTo>
                <a:lnTo>
                  <a:pt x="70" y="26"/>
                </a:lnTo>
                <a:lnTo>
                  <a:pt x="79" y="26"/>
                </a:lnTo>
                <a:lnTo>
                  <a:pt x="87" y="28"/>
                </a:lnTo>
                <a:lnTo>
                  <a:pt x="93" y="30"/>
                </a:lnTo>
                <a:lnTo>
                  <a:pt x="98" y="34"/>
                </a:lnTo>
                <a:lnTo>
                  <a:pt x="103" y="39"/>
                </a:lnTo>
                <a:lnTo>
                  <a:pt x="106" y="44"/>
                </a:lnTo>
                <a:lnTo>
                  <a:pt x="107" y="51"/>
                </a:lnTo>
                <a:lnTo>
                  <a:pt x="108" y="60"/>
                </a:lnTo>
                <a:lnTo>
                  <a:pt x="107" y="69"/>
                </a:lnTo>
                <a:lnTo>
                  <a:pt x="106" y="77"/>
                </a:lnTo>
                <a:lnTo>
                  <a:pt x="103" y="83"/>
                </a:lnTo>
                <a:lnTo>
                  <a:pt x="98" y="88"/>
                </a:lnTo>
                <a:lnTo>
                  <a:pt x="93" y="91"/>
                </a:lnTo>
                <a:lnTo>
                  <a:pt x="86" y="93"/>
                </a:lnTo>
                <a:lnTo>
                  <a:pt x="77" y="95"/>
                </a:lnTo>
                <a:lnTo>
                  <a:pt x="68" y="95"/>
                </a:lnTo>
                <a:lnTo>
                  <a:pt x="26" y="9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5" name="Freeform 372"/>
          <p:cNvSpPr>
            <a:spLocks noEditPoints="1"/>
          </p:cNvSpPr>
          <p:nvPr/>
        </p:nvSpPr>
        <p:spPr bwMode="auto">
          <a:xfrm>
            <a:off x="5613400" y="2325688"/>
            <a:ext cx="11113" cy="109537"/>
          </a:xfrm>
          <a:custGeom>
            <a:avLst/>
            <a:gdLst>
              <a:gd name="T0" fmla="*/ 0 w 23"/>
              <a:gd name="T1" fmla="*/ 2147483647 h 208"/>
              <a:gd name="T2" fmla="*/ 2147483647 w 23"/>
              <a:gd name="T3" fmla="*/ 2147483647 h 208"/>
              <a:gd name="T4" fmla="*/ 2147483647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2147483647 w 23"/>
              <a:gd name="T13" fmla="*/ 2147483647 h 208"/>
              <a:gd name="T14" fmla="*/ 2147483647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6" name="Freeform 373"/>
          <p:cNvSpPr>
            <a:spLocks noEditPoints="1"/>
          </p:cNvSpPr>
          <p:nvPr/>
        </p:nvSpPr>
        <p:spPr bwMode="auto">
          <a:xfrm>
            <a:off x="5637213" y="2354263"/>
            <a:ext cx="58737" cy="82550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568777065 h 158"/>
              <a:gd name="T24" fmla="*/ 2147483647 w 124"/>
              <a:gd name="T25" fmla="*/ 142491749 h 158"/>
              <a:gd name="T26" fmla="*/ 2147483647 w 124"/>
              <a:gd name="T27" fmla="*/ 142491749 h 158"/>
              <a:gd name="T28" fmla="*/ 2147483647 w 124"/>
              <a:gd name="T29" fmla="*/ 1568777065 h 158"/>
              <a:gd name="T30" fmla="*/ 1062878226 w 124"/>
              <a:gd name="T31" fmla="*/ 2147483647 h 158"/>
              <a:gd name="T32" fmla="*/ 106355181 w 124"/>
              <a:gd name="T33" fmla="*/ 2147483647 h 158"/>
              <a:gd name="T34" fmla="*/ 106355181 w 124"/>
              <a:gd name="T35" fmla="*/ 2147483647 h 158"/>
              <a:gd name="T36" fmla="*/ 1062878226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7" y="128"/>
                </a:lnTo>
                <a:lnTo>
                  <a:pt x="83" y="130"/>
                </a:lnTo>
                <a:lnTo>
                  <a:pt x="77" y="132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6" y="97"/>
                </a:lnTo>
                <a:lnTo>
                  <a:pt x="25" y="87"/>
                </a:lnTo>
                <a:lnTo>
                  <a:pt x="124" y="87"/>
                </a:lnTo>
                <a:lnTo>
                  <a:pt x="124" y="75"/>
                </a:lnTo>
                <a:lnTo>
                  <a:pt x="123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19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5"/>
                </a:lnTo>
                <a:lnTo>
                  <a:pt x="26" y="11"/>
                </a:lnTo>
                <a:lnTo>
                  <a:pt x="17" y="21"/>
                </a:lnTo>
                <a:lnTo>
                  <a:pt x="10" y="32"/>
                </a:lnTo>
                <a:lnTo>
                  <a:pt x="5" y="46"/>
                </a:lnTo>
                <a:lnTo>
                  <a:pt x="1" y="63"/>
                </a:lnTo>
                <a:lnTo>
                  <a:pt x="0" y="80"/>
                </a:lnTo>
                <a:lnTo>
                  <a:pt x="1" y="97"/>
                </a:lnTo>
                <a:lnTo>
                  <a:pt x="5" y="113"/>
                </a:lnTo>
                <a:lnTo>
                  <a:pt x="10" y="127"/>
                </a:lnTo>
                <a:lnTo>
                  <a:pt x="17" y="137"/>
                </a:lnTo>
                <a:lnTo>
                  <a:pt x="26" y="146"/>
                </a:lnTo>
                <a:lnTo>
                  <a:pt x="36" y="152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3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8"/>
                </a:lnTo>
                <a:lnTo>
                  <a:pt x="122" y="107"/>
                </a:lnTo>
                <a:lnTo>
                  <a:pt x="99" y="107"/>
                </a:lnTo>
                <a:close/>
                <a:moveTo>
                  <a:pt x="25" y="66"/>
                </a:moveTo>
                <a:lnTo>
                  <a:pt x="26" y="56"/>
                </a:lnTo>
                <a:lnTo>
                  <a:pt x="28" y="47"/>
                </a:lnTo>
                <a:lnTo>
                  <a:pt x="32" y="39"/>
                </a:lnTo>
                <a:lnTo>
                  <a:pt x="36" y="33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3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5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7" name="Freeform 374"/>
          <p:cNvSpPr>
            <a:spLocks/>
          </p:cNvSpPr>
          <p:nvPr/>
        </p:nvSpPr>
        <p:spPr bwMode="auto">
          <a:xfrm>
            <a:off x="5708650" y="2354263"/>
            <a:ext cx="30163" cy="80962"/>
          </a:xfrm>
          <a:custGeom>
            <a:avLst/>
            <a:gdLst>
              <a:gd name="T0" fmla="*/ 0 w 67"/>
              <a:gd name="T1" fmla="*/ 2147483647 h 155"/>
              <a:gd name="T2" fmla="*/ 2098493483 w 67"/>
              <a:gd name="T3" fmla="*/ 2147483647 h 155"/>
              <a:gd name="T4" fmla="*/ 2098493483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285112123 h 155"/>
              <a:gd name="T32" fmla="*/ 2147483647 w 67"/>
              <a:gd name="T33" fmla="*/ 569951064 h 155"/>
              <a:gd name="T34" fmla="*/ 2147483647 w 67"/>
              <a:gd name="T35" fmla="*/ 997482658 h 155"/>
              <a:gd name="T36" fmla="*/ 2147483647 w 67"/>
              <a:gd name="T37" fmla="*/ 156770638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007290025 w 67"/>
              <a:gd name="T43" fmla="*/ 2147483647 h 155"/>
              <a:gd name="T44" fmla="*/ 2007290025 w 67"/>
              <a:gd name="T45" fmla="*/ 427531594 h 155"/>
              <a:gd name="T46" fmla="*/ 0 w 67"/>
              <a:gd name="T47" fmla="*/ 427531594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3" y="155"/>
                </a:lnTo>
                <a:lnTo>
                  <a:pt x="23" y="69"/>
                </a:lnTo>
                <a:lnTo>
                  <a:pt x="24" y="60"/>
                </a:lnTo>
                <a:lnTo>
                  <a:pt x="25" y="51"/>
                </a:lnTo>
                <a:lnTo>
                  <a:pt x="29" y="44"/>
                </a:lnTo>
                <a:lnTo>
                  <a:pt x="33" y="38"/>
                </a:lnTo>
                <a:lnTo>
                  <a:pt x="38" y="32"/>
                </a:lnTo>
                <a:lnTo>
                  <a:pt x="44" y="29"/>
                </a:lnTo>
                <a:lnTo>
                  <a:pt x="53" y="28"/>
                </a:lnTo>
                <a:lnTo>
                  <a:pt x="61" y="26"/>
                </a:lnTo>
                <a:lnTo>
                  <a:pt x="67" y="26"/>
                </a:lnTo>
                <a:lnTo>
                  <a:pt x="67" y="0"/>
                </a:lnTo>
                <a:lnTo>
                  <a:pt x="60" y="0"/>
                </a:lnTo>
                <a:lnTo>
                  <a:pt x="54" y="0"/>
                </a:lnTo>
                <a:lnTo>
                  <a:pt x="48" y="2"/>
                </a:lnTo>
                <a:lnTo>
                  <a:pt x="42" y="4"/>
                </a:lnTo>
                <a:lnTo>
                  <a:pt x="37" y="7"/>
                </a:lnTo>
                <a:lnTo>
                  <a:pt x="33" y="11"/>
                </a:lnTo>
                <a:lnTo>
                  <a:pt x="29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8" name="Freeform 375"/>
          <p:cNvSpPr>
            <a:spLocks/>
          </p:cNvSpPr>
          <p:nvPr/>
        </p:nvSpPr>
        <p:spPr bwMode="auto">
          <a:xfrm>
            <a:off x="5748338" y="2354263"/>
            <a:ext cx="31750" cy="80962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285112123 h 155"/>
              <a:gd name="T32" fmla="*/ 2147483647 w 66"/>
              <a:gd name="T33" fmla="*/ 569951064 h 155"/>
              <a:gd name="T34" fmla="*/ 2147483647 w 66"/>
              <a:gd name="T35" fmla="*/ 997482658 h 155"/>
              <a:gd name="T36" fmla="*/ 2147483647 w 66"/>
              <a:gd name="T37" fmla="*/ 156770638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427531594 h 155"/>
              <a:gd name="T46" fmla="*/ 0 w 66"/>
              <a:gd name="T47" fmla="*/ 427531594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69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2"/>
                </a:lnTo>
                <a:lnTo>
                  <a:pt x="44" y="29"/>
                </a:lnTo>
                <a:lnTo>
                  <a:pt x="52" y="28"/>
                </a:lnTo>
                <a:lnTo>
                  <a:pt x="61" y="26"/>
                </a:lnTo>
                <a:lnTo>
                  <a:pt x="66" y="26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2"/>
                </a:lnTo>
                <a:lnTo>
                  <a:pt x="42" y="4"/>
                </a:lnTo>
                <a:lnTo>
                  <a:pt x="36" y="7"/>
                </a:lnTo>
                <a:lnTo>
                  <a:pt x="32" y="11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39" name="Freeform 376"/>
          <p:cNvSpPr>
            <a:spLocks noEditPoints="1"/>
          </p:cNvSpPr>
          <p:nvPr/>
        </p:nvSpPr>
        <p:spPr bwMode="auto">
          <a:xfrm>
            <a:off x="5784850" y="2354263"/>
            <a:ext cx="58738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80154320 w 123"/>
              <a:gd name="T31" fmla="*/ 2147483647 h 158"/>
              <a:gd name="T32" fmla="*/ 109007222 w 123"/>
              <a:gd name="T33" fmla="*/ 2147483647 h 158"/>
              <a:gd name="T34" fmla="*/ 109007222 w 123"/>
              <a:gd name="T35" fmla="*/ 2147483647 h 158"/>
              <a:gd name="T36" fmla="*/ 9801543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3" y="118"/>
                </a:lnTo>
                <a:lnTo>
                  <a:pt x="90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0" y="135"/>
                </a:lnTo>
                <a:lnTo>
                  <a:pt x="63" y="135"/>
                </a:lnTo>
                <a:lnTo>
                  <a:pt x="54" y="134"/>
                </a:lnTo>
                <a:lnTo>
                  <a:pt x="47" y="131"/>
                </a:lnTo>
                <a:lnTo>
                  <a:pt x="41" y="128"/>
                </a:lnTo>
                <a:lnTo>
                  <a:pt x="34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7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19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5" y="5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5" y="152"/>
                </a:lnTo>
                <a:lnTo>
                  <a:pt x="48" y="157"/>
                </a:lnTo>
                <a:lnTo>
                  <a:pt x="61" y="158"/>
                </a:lnTo>
                <a:lnTo>
                  <a:pt x="72" y="157"/>
                </a:lnTo>
                <a:lnTo>
                  <a:pt x="84" y="155"/>
                </a:lnTo>
                <a:lnTo>
                  <a:pt x="93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1" y="39"/>
                </a:lnTo>
                <a:lnTo>
                  <a:pt x="35" y="33"/>
                </a:lnTo>
                <a:lnTo>
                  <a:pt x="41" y="28"/>
                </a:lnTo>
                <a:lnTo>
                  <a:pt x="47" y="24"/>
                </a:lnTo>
                <a:lnTo>
                  <a:pt x="53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3"/>
                </a:lnTo>
                <a:lnTo>
                  <a:pt x="93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0" name="Freeform 377"/>
          <p:cNvSpPr>
            <a:spLocks/>
          </p:cNvSpPr>
          <p:nvPr/>
        </p:nvSpPr>
        <p:spPr bwMode="auto">
          <a:xfrm>
            <a:off x="5889625" y="2325688"/>
            <a:ext cx="73025" cy="109537"/>
          </a:xfrm>
          <a:custGeom>
            <a:avLst/>
            <a:gdLst>
              <a:gd name="T0" fmla="*/ 0 w 152"/>
              <a:gd name="T1" fmla="*/ 2147483647 h 208"/>
              <a:gd name="T2" fmla="*/ 2147483647 w 152"/>
              <a:gd name="T3" fmla="*/ 2147483647 h 208"/>
              <a:gd name="T4" fmla="*/ 2147483647 w 152"/>
              <a:gd name="T5" fmla="*/ 2147483647 h 208"/>
              <a:gd name="T6" fmla="*/ 2147483647 w 152"/>
              <a:gd name="T7" fmla="*/ 2147483647 h 208"/>
              <a:gd name="T8" fmla="*/ 2147483647 w 152"/>
              <a:gd name="T9" fmla="*/ 2147483647 h 208"/>
              <a:gd name="T10" fmla="*/ 2147483647 w 152"/>
              <a:gd name="T11" fmla="*/ 2147483647 h 208"/>
              <a:gd name="T12" fmla="*/ 2147483647 w 152"/>
              <a:gd name="T13" fmla="*/ 2147483647 h 208"/>
              <a:gd name="T14" fmla="*/ 2147483647 w 152"/>
              <a:gd name="T15" fmla="*/ 0 h 208"/>
              <a:gd name="T16" fmla="*/ 2147483647 w 152"/>
              <a:gd name="T17" fmla="*/ 0 h 208"/>
              <a:gd name="T18" fmla="*/ 2147483647 w 152"/>
              <a:gd name="T19" fmla="*/ 2147483647 h 208"/>
              <a:gd name="T20" fmla="*/ 2147483647 w 152"/>
              <a:gd name="T21" fmla="*/ 0 h 208"/>
              <a:gd name="T22" fmla="*/ 0 w 152"/>
              <a:gd name="T23" fmla="*/ 0 h 208"/>
              <a:gd name="T24" fmla="*/ 0 w 152"/>
              <a:gd name="T25" fmla="*/ 2147483647 h 20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52" h="208">
                <a:moveTo>
                  <a:pt x="0" y="208"/>
                </a:moveTo>
                <a:lnTo>
                  <a:pt x="25" y="208"/>
                </a:lnTo>
                <a:lnTo>
                  <a:pt x="25" y="135"/>
                </a:lnTo>
                <a:lnTo>
                  <a:pt x="55" y="104"/>
                </a:lnTo>
                <a:lnTo>
                  <a:pt x="120" y="208"/>
                </a:lnTo>
                <a:lnTo>
                  <a:pt x="152" y="208"/>
                </a:lnTo>
                <a:lnTo>
                  <a:pt x="73" y="83"/>
                </a:lnTo>
                <a:lnTo>
                  <a:pt x="150" y="0"/>
                </a:lnTo>
                <a:lnTo>
                  <a:pt x="116" y="0"/>
                </a:lnTo>
                <a:lnTo>
                  <a:pt x="25" y="100"/>
                </a:lnTo>
                <a:lnTo>
                  <a:pt x="25" y="0"/>
                </a:lnTo>
                <a:lnTo>
                  <a:pt x="0" y="0"/>
                </a:lnTo>
                <a:lnTo>
                  <a:pt x="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1" name="Rectangle 378"/>
          <p:cNvSpPr>
            <a:spLocks noChangeArrowheads="1"/>
          </p:cNvSpPr>
          <p:nvPr/>
        </p:nvSpPr>
        <p:spPr bwMode="auto">
          <a:xfrm>
            <a:off x="5972175" y="2419350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42" name="Freeform 379"/>
          <p:cNvSpPr>
            <a:spLocks/>
          </p:cNvSpPr>
          <p:nvPr/>
        </p:nvSpPr>
        <p:spPr bwMode="auto">
          <a:xfrm>
            <a:off x="4851400" y="2522538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444667746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6"/>
                </a:lnTo>
                <a:lnTo>
                  <a:pt x="1" y="151"/>
                </a:lnTo>
                <a:lnTo>
                  <a:pt x="4" y="164"/>
                </a:lnTo>
                <a:lnTo>
                  <a:pt x="9" y="176"/>
                </a:lnTo>
                <a:lnTo>
                  <a:pt x="17" y="185"/>
                </a:lnTo>
                <a:lnTo>
                  <a:pt x="25" y="193"/>
                </a:lnTo>
                <a:lnTo>
                  <a:pt x="36" y="199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199"/>
                </a:lnTo>
                <a:lnTo>
                  <a:pt x="99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1"/>
                </a:lnTo>
                <a:lnTo>
                  <a:pt x="126" y="131"/>
                </a:lnTo>
                <a:lnTo>
                  <a:pt x="124" y="123"/>
                </a:lnTo>
                <a:lnTo>
                  <a:pt x="122" y="116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5"/>
                </a:lnTo>
                <a:lnTo>
                  <a:pt x="97" y="92"/>
                </a:lnTo>
                <a:lnTo>
                  <a:pt x="102" y="88"/>
                </a:lnTo>
                <a:lnTo>
                  <a:pt x="108" y="85"/>
                </a:lnTo>
                <a:lnTo>
                  <a:pt x="111" y="81"/>
                </a:lnTo>
                <a:lnTo>
                  <a:pt x="115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59"/>
                </a:lnTo>
                <a:lnTo>
                  <a:pt x="120" y="52"/>
                </a:lnTo>
                <a:lnTo>
                  <a:pt x="119" y="41"/>
                </a:lnTo>
                <a:lnTo>
                  <a:pt x="116" y="30"/>
                </a:lnTo>
                <a:lnTo>
                  <a:pt x="112" y="22"/>
                </a:lnTo>
                <a:lnTo>
                  <a:pt x="105" y="14"/>
                </a:lnTo>
                <a:lnTo>
                  <a:pt x="97" y="8"/>
                </a:lnTo>
                <a:lnTo>
                  <a:pt x="86" y="3"/>
                </a:lnTo>
                <a:lnTo>
                  <a:pt x="75" y="1"/>
                </a:lnTo>
                <a:lnTo>
                  <a:pt x="61" y="0"/>
                </a:lnTo>
                <a:lnTo>
                  <a:pt x="50" y="1"/>
                </a:lnTo>
                <a:lnTo>
                  <a:pt x="38" y="5"/>
                </a:lnTo>
                <a:lnTo>
                  <a:pt x="28" y="10"/>
                </a:lnTo>
                <a:lnTo>
                  <a:pt x="20" y="17"/>
                </a:lnTo>
                <a:lnTo>
                  <a:pt x="14" y="27"/>
                </a:lnTo>
                <a:lnTo>
                  <a:pt x="8" y="38"/>
                </a:lnTo>
                <a:lnTo>
                  <a:pt x="5" y="50"/>
                </a:lnTo>
                <a:lnTo>
                  <a:pt x="4" y="65"/>
                </a:lnTo>
                <a:lnTo>
                  <a:pt x="4" y="66"/>
                </a:lnTo>
                <a:lnTo>
                  <a:pt x="27" y="66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5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5"/>
                </a:lnTo>
                <a:lnTo>
                  <a:pt x="82" y="28"/>
                </a:lnTo>
                <a:lnTo>
                  <a:pt x="86" y="31"/>
                </a:lnTo>
                <a:lnTo>
                  <a:pt x="91" y="35"/>
                </a:lnTo>
                <a:lnTo>
                  <a:pt x="93" y="41"/>
                </a:lnTo>
                <a:lnTo>
                  <a:pt x="95" y="46"/>
                </a:lnTo>
                <a:lnTo>
                  <a:pt x="95" y="53"/>
                </a:lnTo>
                <a:lnTo>
                  <a:pt x="94" y="62"/>
                </a:lnTo>
                <a:lnTo>
                  <a:pt x="93" y="67"/>
                </a:lnTo>
                <a:lnTo>
                  <a:pt x="90" y="73"/>
                </a:lnTo>
                <a:lnTo>
                  <a:pt x="85" y="77"/>
                </a:lnTo>
                <a:lnTo>
                  <a:pt x="80" y="80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7"/>
                </a:lnTo>
                <a:lnTo>
                  <a:pt x="79" y="108"/>
                </a:lnTo>
                <a:lnTo>
                  <a:pt x="86" y="112"/>
                </a:lnTo>
                <a:lnTo>
                  <a:pt x="92" y="115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2" y="178"/>
                </a:lnTo>
                <a:lnTo>
                  <a:pt x="63" y="179"/>
                </a:lnTo>
                <a:lnTo>
                  <a:pt x="55" y="178"/>
                </a:lnTo>
                <a:lnTo>
                  <a:pt x="46" y="177"/>
                </a:lnTo>
                <a:lnTo>
                  <a:pt x="40" y="172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5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3" name="Freeform 380"/>
          <p:cNvSpPr>
            <a:spLocks/>
          </p:cNvSpPr>
          <p:nvPr/>
        </p:nvSpPr>
        <p:spPr bwMode="auto">
          <a:xfrm>
            <a:off x="4919663" y="2522538"/>
            <a:ext cx="57150" cy="106362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374079454 h 199"/>
              <a:gd name="T26" fmla="*/ 2147483647 w 125"/>
              <a:gd name="T27" fmla="*/ 152548763 h 199"/>
              <a:gd name="T28" fmla="*/ 2147483647 w 125"/>
              <a:gd name="T29" fmla="*/ 152548763 h 199"/>
              <a:gd name="T30" fmla="*/ 2147483647 w 125"/>
              <a:gd name="T31" fmla="*/ 1526913631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477846695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47483647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5"/>
                </a:lnTo>
                <a:lnTo>
                  <a:pt x="27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8" y="145"/>
                </a:lnTo>
                <a:lnTo>
                  <a:pt x="54" y="140"/>
                </a:lnTo>
                <a:lnTo>
                  <a:pt x="62" y="135"/>
                </a:lnTo>
                <a:lnTo>
                  <a:pt x="70" y="130"/>
                </a:lnTo>
                <a:lnTo>
                  <a:pt x="86" y="122"/>
                </a:lnTo>
                <a:lnTo>
                  <a:pt x="95" y="115"/>
                </a:lnTo>
                <a:lnTo>
                  <a:pt x="103" y="109"/>
                </a:lnTo>
                <a:lnTo>
                  <a:pt x="110" y="102"/>
                </a:lnTo>
                <a:lnTo>
                  <a:pt x="115" y="95"/>
                </a:lnTo>
                <a:lnTo>
                  <a:pt x="120" y="87"/>
                </a:lnTo>
                <a:lnTo>
                  <a:pt x="123" y="78"/>
                </a:lnTo>
                <a:lnTo>
                  <a:pt x="124" y="69"/>
                </a:lnTo>
                <a:lnTo>
                  <a:pt x="125" y="59"/>
                </a:lnTo>
                <a:lnTo>
                  <a:pt x="124" y="46"/>
                </a:lnTo>
                <a:lnTo>
                  <a:pt x="121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5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5"/>
                </a:lnTo>
                <a:lnTo>
                  <a:pt x="30" y="10"/>
                </a:lnTo>
                <a:lnTo>
                  <a:pt x="21" y="19"/>
                </a:lnTo>
                <a:lnTo>
                  <a:pt x="14" y="28"/>
                </a:lnTo>
                <a:lnTo>
                  <a:pt x="9" y="39"/>
                </a:lnTo>
                <a:lnTo>
                  <a:pt x="6" y="53"/>
                </a:lnTo>
                <a:lnTo>
                  <a:pt x="5" y="69"/>
                </a:lnTo>
                <a:lnTo>
                  <a:pt x="5" y="72"/>
                </a:lnTo>
                <a:lnTo>
                  <a:pt x="29" y="72"/>
                </a:lnTo>
                <a:lnTo>
                  <a:pt x="29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4" y="31"/>
                </a:lnTo>
                <a:lnTo>
                  <a:pt x="50" y="28"/>
                </a:lnTo>
                <a:lnTo>
                  <a:pt x="56" y="25"/>
                </a:lnTo>
                <a:lnTo>
                  <a:pt x="64" y="24"/>
                </a:lnTo>
                <a:lnTo>
                  <a:pt x="72" y="25"/>
                </a:lnTo>
                <a:lnTo>
                  <a:pt x="78" y="27"/>
                </a:lnTo>
                <a:lnTo>
                  <a:pt x="85" y="30"/>
                </a:lnTo>
                <a:lnTo>
                  <a:pt x="90" y="34"/>
                </a:lnTo>
                <a:lnTo>
                  <a:pt x="94" y="39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3"/>
                </a:lnTo>
                <a:lnTo>
                  <a:pt x="89" y="88"/>
                </a:lnTo>
                <a:lnTo>
                  <a:pt x="85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1"/>
                </a:lnTo>
                <a:lnTo>
                  <a:pt x="45" y="119"/>
                </a:lnTo>
                <a:lnTo>
                  <a:pt x="33" y="128"/>
                </a:lnTo>
                <a:lnTo>
                  <a:pt x="23" y="137"/>
                </a:lnTo>
                <a:lnTo>
                  <a:pt x="15" y="148"/>
                </a:lnTo>
                <a:lnTo>
                  <a:pt x="9" y="158"/>
                </a:lnTo>
                <a:lnTo>
                  <a:pt x="5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4" name="Freeform 381"/>
          <p:cNvSpPr>
            <a:spLocks/>
          </p:cNvSpPr>
          <p:nvPr/>
        </p:nvSpPr>
        <p:spPr bwMode="auto">
          <a:xfrm>
            <a:off x="5537200" y="2519363"/>
            <a:ext cx="65088" cy="109537"/>
          </a:xfrm>
          <a:custGeom>
            <a:avLst/>
            <a:gdLst>
              <a:gd name="T0" fmla="*/ 0 w 136"/>
              <a:gd name="T1" fmla="*/ 2147483647 h 207"/>
              <a:gd name="T2" fmla="*/ 2147483647 w 136"/>
              <a:gd name="T3" fmla="*/ 2147483647 h 207"/>
              <a:gd name="T4" fmla="*/ 2147483647 w 136"/>
              <a:gd name="T5" fmla="*/ 2147483647 h 207"/>
              <a:gd name="T6" fmla="*/ 2147483647 w 136"/>
              <a:gd name="T7" fmla="*/ 2147483647 h 207"/>
              <a:gd name="T8" fmla="*/ 2147483647 w 136"/>
              <a:gd name="T9" fmla="*/ 2147483647 h 207"/>
              <a:gd name="T10" fmla="*/ 2147483647 w 136"/>
              <a:gd name="T11" fmla="*/ 2147483647 h 207"/>
              <a:gd name="T12" fmla="*/ 2147483647 w 136"/>
              <a:gd name="T13" fmla="*/ 2147483647 h 207"/>
              <a:gd name="T14" fmla="*/ 2147483647 w 136"/>
              <a:gd name="T15" fmla="*/ 2147483647 h 207"/>
              <a:gd name="T16" fmla="*/ 2147483647 w 136"/>
              <a:gd name="T17" fmla="*/ 2147483647 h 207"/>
              <a:gd name="T18" fmla="*/ 2147483647 w 136"/>
              <a:gd name="T19" fmla="*/ 2147483647 h 207"/>
              <a:gd name="T20" fmla="*/ 2147483647 w 136"/>
              <a:gd name="T21" fmla="*/ 0 h 207"/>
              <a:gd name="T22" fmla="*/ 0 w 136"/>
              <a:gd name="T23" fmla="*/ 0 h 207"/>
              <a:gd name="T24" fmla="*/ 0 w 136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36" h="207">
                <a:moveTo>
                  <a:pt x="0" y="207"/>
                </a:moveTo>
                <a:lnTo>
                  <a:pt x="136" y="207"/>
                </a:lnTo>
                <a:lnTo>
                  <a:pt x="136" y="181"/>
                </a:lnTo>
                <a:lnTo>
                  <a:pt x="26" y="181"/>
                </a:lnTo>
                <a:lnTo>
                  <a:pt x="26" y="112"/>
                </a:lnTo>
                <a:lnTo>
                  <a:pt x="126" y="112"/>
                </a:lnTo>
                <a:lnTo>
                  <a:pt x="126" y="87"/>
                </a:lnTo>
                <a:lnTo>
                  <a:pt x="26" y="87"/>
                </a:lnTo>
                <a:lnTo>
                  <a:pt x="26" y="25"/>
                </a:lnTo>
                <a:lnTo>
                  <a:pt x="134" y="25"/>
                </a:lnTo>
                <a:lnTo>
                  <a:pt x="134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5" name="Freeform 382"/>
          <p:cNvSpPr>
            <a:spLocks/>
          </p:cNvSpPr>
          <p:nvPr/>
        </p:nvSpPr>
        <p:spPr bwMode="auto">
          <a:xfrm>
            <a:off x="5607050" y="2525713"/>
            <a:ext cx="31750" cy="103187"/>
          </a:xfrm>
          <a:custGeom>
            <a:avLst/>
            <a:gdLst>
              <a:gd name="T0" fmla="*/ 2147483647 w 67"/>
              <a:gd name="T1" fmla="*/ 2147483647 h 195"/>
              <a:gd name="T2" fmla="*/ 2147483647 w 67"/>
              <a:gd name="T3" fmla="*/ 2147483647 h 195"/>
              <a:gd name="T4" fmla="*/ 2147483647 w 67"/>
              <a:gd name="T5" fmla="*/ 2147483647 h 195"/>
              <a:gd name="T6" fmla="*/ 2147483647 w 67"/>
              <a:gd name="T7" fmla="*/ 2147483647 h 195"/>
              <a:gd name="T8" fmla="*/ 2147483647 w 67"/>
              <a:gd name="T9" fmla="*/ 2147483647 h 195"/>
              <a:gd name="T10" fmla="*/ 2147483647 w 67"/>
              <a:gd name="T11" fmla="*/ 0 h 195"/>
              <a:gd name="T12" fmla="*/ 2128406269 w 67"/>
              <a:gd name="T13" fmla="*/ 0 h 195"/>
              <a:gd name="T14" fmla="*/ 2128406269 w 67"/>
              <a:gd name="T15" fmla="*/ 2147483647 h 195"/>
              <a:gd name="T16" fmla="*/ 0 w 67"/>
              <a:gd name="T17" fmla="*/ 2147483647 h 195"/>
              <a:gd name="T18" fmla="*/ 0 w 67"/>
              <a:gd name="T19" fmla="*/ 2147483647 h 195"/>
              <a:gd name="T20" fmla="*/ 2128406269 w 67"/>
              <a:gd name="T21" fmla="*/ 2147483647 h 195"/>
              <a:gd name="T22" fmla="*/ 2128406269 w 67"/>
              <a:gd name="T23" fmla="*/ 2147483647 h 195"/>
              <a:gd name="T24" fmla="*/ 2128406269 w 67"/>
              <a:gd name="T25" fmla="*/ 2147483647 h 195"/>
              <a:gd name="T26" fmla="*/ 2147483647 w 67"/>
              <a:gd name="T27" fmla="*/ 2147483647 h 195"/>
              <a:gd name="T28" fmla="*/ 2147483647 w 67"/>
              <a:gd name="T29" fmla="*/ 2147483647 h 195"/>
              <a:gd name="T30" fmla="*/ 2147483647 w 67"/>
              <a:gd name="T31" fmla="*/ 2147483647 h 195"/>
              <a:gd name="T32" fmla="*/ 2147483647 w 67"/>
              <a:gd name="T33" fmla="*/ 2147483647 h 195"/>
              <a:gd name="T34" fmla="*/ 2147483647 w 67"/>
              <a:gd name="T35" fmla="*/ 2147483647 h 195"/>
              <a:gd name="T36" fmla="*/ 2147483647 w 67"/>
              <a:gd name="T37" fmla="*/ 2147483647 h 195"/>
              <a:gd name="T38" fmla="*/ 2147483647 w 67"/>
              <a:gd name="T39" fmla="*/ 2147483647 h 195"/>
              <a:gd name="T40" fmla="*/ 2147483647 w 67"/>
              <a:gd name="T41" fmla="*/ 2147483647 h 195"/>
              <a:gd name="T42" fmla="*/ 2147483647 w 67"/>
              <a:gd name="T43" fmla="*/ 2147483647 h 195"/>
              <a:gd name="T44" fmla="*/ 2147483647 w 67"/>
              <a:gd name="T45" fmla="*/ 2147483647 h 195"/>
              <a:gd name="T46" fmla="*/ 2147483647 w 67"/>
              <a:gd name="T47" fmla="*/ 2147483647 h 195"/>
              <a:gd name="T48" fmla="*/ 2147483647 w 67"/>
              <a:gd name="T49" fmla="*/ 2147483647 h 195"/>
              <a:gd name="T50" fmla="*/ 2147483647 w 67"/>
              <a:gd name="T51" fmla="*/ 2147483647 h 195"/>
              <a:gd name="T52" fmla="*/ 2147483647 w 67"/>
              <a:gd name="T53" fmla="*/ 2147483647 h 195"/>
              <a:gd name="T54" fmla="*/ 2147483647 w 67"/>
              <a:gd name="T55" fmla="*/ 2147483647 h 195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7" h="195">
                <a:moveTo>
                  <a:pt x="43" y="155"/>
                </a:moveTo>
                <a:lnTo>
                  <a:pt x="43" y="61"/>
                </a:lnTo>
                <a:lnTo>
                  <a:pt x="67" y="61"/>
                </a:lnTo>
                <a:lnTo>
                  <a:pt x="67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1"/>
                </a:lnTo>
                <a:lnTo>
                  <a:pt x="20" y="61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3" y="184"/>
                </a:lnTo>
                <a:lnTo>
                  <a:pt x="26" y="188"/>
                </a:lnTo>
                <a:lnTo>
                  <a:pt x="31" y="192"/>
                </a:lnTo>
                <a:lnTo>
                  <a:pt x="36" y="194"/>
                </a:lnTo>
                <a:lnTo>
                  <a:pt x="42" y="195"/>
                </a:lnTo>
                <a:lnTo>
                  <a:pt x="50" y="195"/>
                </a:lnTo>
                <a:lnTo>
                  <a:pt x="58" y="194"/>
                </a:lnTo>
                <a:lnTo>
                  <a:pt x="67" y="193"/>
                </a:lnTo>
                <a:lnTo>
                  <a:pt x="67" y="171"/>
                </a:lnTo>
                <a:lnTo>
                  <a:pt x="56" y="172"/>
                </a:lnTo>
                <a:lnTo>
                  <a:pt x="50" y="171"/>
                </a:lnTo>
                <a:lnTo>
                  <a:pt x="45" y="169"/>
                </a:lnTo>
                <a:lnTo>
                  <a:pt x="43" y="163"/>
                </a:lnTo>
                <a:lnTo>
                  <a:pt x="43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6" name="Freeform 383"/>
          <p:cNvSpPr>
            <a:spLocks noEditPoints="1"/>
          </p:cNvSpPr>
          <p:nvPr/>
        </p:nvSpPr>
        <p:spPr bwMode="auto">
          <a:xfrm>
            <a:off x="5648325" y="2519363"/>
            <a:ext cx="11113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7" name="Freeform 384"/>
          <p:cNvSpPr>
            <a:spLocks noEditPoints="1"/>
          </p:cNvSpPr>
          <p:nvPr/>
        </p:nvSpPr>
        <p:spPr bwMode="auto">
          <a:xfrm>
            <a:off x="5672138" y="2546350"/>
            <a:ext cx="58737" cy="84138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131217 h 159"/>
              <a:gd name="T24" fmla="*/ 2147483647 w 124"/>
              <a:gd name="T25" fmla="*/ 148131034 h 159"/>
              <a:gd name="T26" fmla="*/ 2147483647 w 124"/>
              <a:gd name="T27" fmla="*/ 148131034 h 159"/>
              <a:gd name="T28" fmla="*/ 2147483647 w 124"/>
              <a:gd name="T29" fmla="*/ 1778131217 h 159"/>
              <a:gd name="T30" fmla="*/ 1062878226 w 124"/>
              <a:gd name="T31" fmla="*/ 2147483647 h 159"/>
              <a:gd name="T32" fmla="*/ 106355181 w 124"/>
              <a:gd name="T33" fmla="*/ 2147483647 h 159"/>
              <a:gd name="T34" fmla="*/ 106355181 w 124"/>
              <a:gd name="T35" fmla="*/ 2147483647 h 159"/>
              <a:gd name="T36" fmla="*/ 1062878226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2"/>
                </a:lnTo>
                <a:lnTo>
                  <a:pt x="31" y="117"/>
                </a:lnTo>
                <a:lnTo>
                  <a:pt x="28" y="108"/>
                </a:lnTo>
                <a:lnTo>
                  <a:pt x="25" y="98"/>
                </a:lnTo>
                <a:lnTo>
                  <a:pt x="24" y="87"/>
                </a:lnTo>
                <a:lnTo>
                  <a:pt x="124" y="87"/>
                </a:lnTo>
                <a:lnTo>
                  <a:pt x="124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9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2" y="145"/>
                </a:lnTo>
                <a:lnTo>
                  <a:pt x="109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8" name="Freeform 385"/>
          <p:cNvSpPr>
            <a:spLocks/>
          </p:cNvSpPr>
          <p:nvPr/>
        </p:nvSpPr>
        <p:spPr bwMode="auto">
          <a:xfrm>
            <a:off x="5743575" y="254635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9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7"/>
                </a:lnTo>
                <a:lnTo>
                  <a:pt x="90" y="44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49" name="Freeform 386"/>
          <p:cNvSpPr>
            <a:spLocks/>
          </p:cNvSpPr>
          <p:nvPr/>
        </p:nvSpPr>
        <p:spPr bwMode="auto">
          <a:xfrm>
            <a:off x="5811838" y="2546350"/>
            <a:ext cx="53975" cy="82550"/>
          </a:xfrm>
          <a:custGeom>
            <a:avLst/>
            <a:gdLst>
              <a:gd name="T0" fmla="*/ 2147483647 w 113"/>
              <a:gd name="T1" fmla="*/ 2147483647 h 155"/>
              <a:gd name="T2" fmla="*/ 2147483647 w 113"/>
              <a:gd name="T3" fmla="*/ 2147483647 h 155"/>
              <a:gd name="T4" fmla="*/ 2147483647 w 113"/>
              <a:gd name="T5" fmla="*/ 2147483647 h 155"/>
              <a:gd name="T6" fmla="*/ 2147483647 w 113"/>
              <a:gd name="T7" fmla="*/ 2147483647 h 155"/>
              <a:gd name="T8" fmla="*/ 2147483647 w 113"/>
              <a:gd name="T9" fmla="*/ 2147483647 h 155"/>
              <a:gd name="T10" fmla="*/ 2147483647 w 113"/>
              <a:gd name="T11" fmla="*/ 2147483647 h 155"/>
              <a:gd name="T12" fmla="*/ 2147483647 w 113"/>
              <a:gd name="T13" fmla="*/ 2147483647 h 155"/>
              <a:gd name="T14" fmla="*/ 2147483647 w 113"/>
              <a:gd name="T15" fmla="*/ 2147483647 h 155"/>
              <a:gd name="T16" fmla="*/ 2147483647 w 113"/>
              <a:gd name="T17" fmla="*/ 2147483647 h 155"/>
              <a:gd name="T18" fmla="*/ 2147483647 w 113"/>
              <a:gd name="T19" fmla="*/ 1812756991 h 155"/>
              <a:gd name="T20" fmla="*/ 2147483647 w 113"/>
              <a:gd name="T21" fmla="*/ 1208599105 h 155"/>
              <a:gd name="T22" fmla="*/ 2147483647 w 113"/>
              <a:gd name="T23" fmla="*/ 755338891 h 155"/>
              <a:gd name="T24" fmla="*/ 2147483647 w 113"/>
              <a:gd name="T25" fmla="*/ 302078677 h 155"/>
              <a:gd name="T26" fmla="*/ 2147483647 w 113"/>
              <a:gd name="T27" fmla="*/ 151181005 h 155"/>
              <a:gd name="T28" fmla="*/ 2147483647 w 113"/>
              <a:gd name="T29" fmla="*/ 0 h 155"/>
              <a:gd name="T30" fmla="*/ 2147483647 w 113"/>
              <a:gd name="T31" fmla="*/ 0 h 155"/>
              <a:gd name="T32" fmla="*/ 2147483647 w 113"/>
              <a:gd name="T33" fmla="*/ 0 h 155"/>
              <a:gd name="T34" fmla="*/ 2147483647 w 113"/>
              <a:gd name="T35" fmla="*/ 151181005 h 155"/>
              <a:gd name="T36" fmla="*/ 2147483647 w 113"/>
              <a:gd name="T37" fmla="*/ 604157886 h 155"/>
              <a:gd name="T38" fmla="*/ 2147483647 w 113"/>
              <a:gd name="T39" fmla="*/ 906236563 h 155"/>
              <a:gd name="T40" fmla="*/ 2147483647 w 113"/>
              <a:gd name="T41" fmla="*/ 1359496777 h 155"/>
              <a:gd name="T42" fmla="*/ 2147483647 w 113"/>
              <a:gd name="T43" fmla="*/ 2114835668 h 155"/>
              <a:gd name="T44" fmla="*/ 2147483647 w 113"/>
              <a:gd name="T45" fmla="*/ 2147483647 h 155"/>
              <a:gd name="T46" fmla="*/ 2147483647 w 113"/>
              <a:gd name="T47" fmla="*/ 2147483647 h 155"/>
              <a:gd name="T48" fmla="*/ 2147483647 w 113"/>
              <a:gd name="T49" fmla="*/ 604157886 h 155"/>
              <a:gd name="T50" fmla="*/ 0 w 113"/>
              <a:gd name="T51" fmla="*/ 604157886 h 155"/>
              <a:gd name="T52" fmla="*/ 0 w 113"/>
              <a:gd name="T53" fmla="*/ 2147483647 h 155"/>
              <a:gd name="T54" fmla="*/ 2147483647 w 113"/>
              <a:gd name="T55" fmla="*/ 2147483647 h 155"/>
              <a:gd name="T56" fmla="*/ 2147483647 w 113"/>
              <a:gd name="T57" fmla="*/ 2147483647 h 155"/>
              <a:gd name="T58" fmla="*/ 2147483647 w 113"/>
              <a:gd name="T59" fmla="*/ 2147483647 h 155"/>
              <a:gd name="T60" fmla="*/ 2147483647 w 113"/>
              <a:gd name="T61" fmla="*/ 2147483647 h 155"/>
              <a:gd name="T62" fmla="*/ 2147483647 w 113"/>
              <a:gd name="T63" fmla="*/ 2147483647 h 155"/>
              <a:gd name="T64" fmla="*/ 2147483647 w 113"/>
              <a:gd name="T65" fmla="*/ 2147483647 h 155"/>
              <a:gd name="T66" fmla="*/ 2147483647 w 113"/>
              <a:gd name="T67" fmla="*/ 2147483647 h 155"/>
              <a:gd name="T68" fmla="*/ 2147483647 w 113"/>
              <a:gd name="T69" fmla="*/ 2147483647 h 155"/>
              <a:gd name="T70" fmla="*/ 2147483647 w 113"/>
              <a:gd name="T71" fmla="*/ 2147483647 h 155"/>
              <a:gd name="T72" fmla="*/ 2147483647 w 113"/>
              <a:gd name="T73" fmla="*/ 2147483647 h 155"/>
              <a:gd name="T74" fmla="*/ 2147483647 w 113"/>
              <a:gd name="T75" fmla="*/ 2147483647 h 155"/>
              <a:gd name="T76" fmla="*/ 2147483647 w 113"/>
              <a:gd name="T77" fmla="*/ 2147483647 h 155"/>
              <a:gd name="T78" fmla="*/ 2147483647 w 113"/>
              <a:gd name="T79" fmla="*/ 2147483647 h 155"/>
              <a:gd name="T80" fmla="*/ 2147483647 w 113"/>
              <a:gd name="T81" fmla="*/ 2147483647 h 155"/>
              <a:gd name="T82" fmla="*/ 2147483647 w 113"/>
              <a:gd name="T83" fmla="*/ 2147483647 h 155"/>
              <a:gd name="T84" fmla="*/ 2147483647 w 113"/>
              <a:gd name="T85" fmla="*/ 2147483647 h 155"/>
              <a:gd name="T86" fmla="*/ 2147483647 w 113"/>
              <a:gd name="T87" fmla="*/ 2147483647 h 155"/>
              <a:gd name="T88" fmla="*/ 2147483647 w 113"/>
              <a:gd name="T89" fmla="*/ 2147483647 h 155"/>
              <a:gd name="T90" fmla="*/ 2147483647 w 113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155">
                <a:moveTo>
                  <a:pt x="90" y="155"/>
                </a:moveTo>
                <a:lnTo>
                  <a:pt x="113" y="155"/>
                </a:lnTo>
                <a:lnTo>
                  <a:pt x="113" y="64"/>
                </a:lnTo>
                <a:lnTo>
                  <a:pt x="113" y="57"/>
                </a:lnTo>
                <a:lnTo>
                  <a:pt x="113" y="47"/>
                </a:lnTo>
                <a:lnTo>
                  <a:pt x="112" y="37"/>
                </a:lnTo>
                <a:lnTo>
                  <a:pt x="111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1" y="5"/>
                </a:lnTo>
                <a:lnTo>
                  <a:pt x="86" y="2"/>
                </a:lnTo>
                <a:lnTo>
                  <a:pt x="80" y="1"/>
                </a:lnTo>
                <a:lnTo>
                  <a:pt x="72" y="0"/>
                </a:lnTo>
                <a:lnTo>
                  <a:pt x="65" y="0"/>
                </a:lnTo>
                <a:lnTo>
                  <a:pt x="59" y="0"/>
                </a:lnTo>
                <a:lnTo>
                  <a:pt x="52" y="1"/>
                </a:lnTo>
                <a:lnTo>
                  <a:pt x="46" y="4"/>
                </a:lnTo>
                <a:lnTo>
                  <a:pt x="41" y="6"/>
                </a:lnTo>
                <a:lnTo>
                  <a:pt x="35" y="9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3" y="34"/>
                </a:lnTo>
                <a:lnTo>
                  <a:pt x="40" y="29"/>
                </a:lnTo>
                <a:lnTo>
                  <a:pt x="46" y="26"/>
                </a:lnTo>
                <a:lnTo>
                  <a:pt x="54" y="23"/>
                </a:lnTo>
                <a:lnTo>
                  <a:pt x="63" y="22"/>
                </a:lnTo>
                <a:lnTo>
                  <a:pt x="70" y="23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7"/>
                </a:lnTo>
                <a:lnTo>
                  <a:pt x="89" y="44"/>
                </a:lnTo>
                <a:lnTo>
                  <a:pt x="90" y="53"/>
                </a:lnTo>
                <a:lnTo>
                  <a:pt x="90" y="62"/>
                </a:lnTo>
                <a:lnTo>
                  <a:pt x="90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0" name="Freeform 387"/>
          <p:cNvSpPr>
            <a:spLocks noEditPoints="1"/>
          </p:cNvSpPr>
          <p:nvPr/>
        </p:nvSpPr>
        <p:spPr bwMode="auto">
          <a:xfrm>
            <a:off x="5878513" y="2546350"/>
            <a:ext cx="58737" cy="84138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131217 h 159"/>
              <a:gd name="T24" fmla="*/ 2147483647 w 123"/>
              <a:gd name="T25" fmla="*/ 148131034 h 159"/>
              <a:gd name="T26" fmla="*/ 2147483647 w 123"/>
              <a:gd name="T27" fmla="*/ 148131034 h 159"/>
              <a:gd name="T28" fmla="*/ 2147483647 w 123"/>
              <a:gd name="T29" fmla="*/ 1778131217 h 159"/>
              <a:gd name="T30" fmla="*/ 980120920 w 123"/>
              <a:gd name="T31" fmla="*/ 2147483647 h 159"/>
              <a:gd name="T32" fmla="*/ 109003456 w 123"/>
              <a:gd name="T33" fmla="*/ 2147483647 h 159"/>
              <a:gd name="T34" fmla="*/ 109003456 w 123"/>
              <a:gd name="T35" fmla="*/ 2147483647 h 159"/>
              <a:gd name="T36" fmla="*/ 98012092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7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9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5"/>
                </a:lnTo>
                <a:lnTo>
                  <a:pt x="108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5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1" name="Freeform 388"/>
          <p:cNvSpPr>
            <a:spLocks/>
          </p:cNvSpPr>
          <p:nvPr/>
        </p:nvSpPr>
        <p:spPr bwMode="auto">
          <a:xfrm>
            <a:off x="5983288" y="2519363"/>
            <a:ext cx="82550" cy="109537"/>
          </a:xfrm>
          <a:custGeom>
            <a:avLst/>
            <a:gdLst>
              <a:gd name="T0" fmla="*/ 2147483647 w 177"/>
              <a:gd name="T1" fmla="*/ 2147483647 h 207"/>
              <a:gd name="T2" fmla="*/ 2147483647 w 177"/>
              <a:gd name="T3" fmla="*/ 2147483647 h 207"/>
              <a:gd name="T4" fmla="*/ 2147483647 w 177"/>
              <a:gd name="T5" fmla="*/ 2147483647 h 207"/>
              <a:gd name="T6" fmla="*/ 2147483647 w 177"/>
              <a:gd name="T7" fmla="*/ 2147483647 h 207"/>
              <a:gd name="T8" fmla="*/ 2147483647 w 177"/>
              <a:gd name="T9" fmla="*/ 2147483647 h 207"/>
              <a:gd name="T10" fmla="*/ 2147483647 w 177"/>
              <a:gd name="T11" fmla="*/ 2147483647 h 207"/>
              <a:gd name="T12" fmla="*/ 2147483647 w 177"/>
              <a:gd name="T13" fmla="*/ 2147483647 h 207"/>
              <a:gd name="T14" fmla="*/ 2147483647 w 177"/>
              <a:gd name="T15" fmla="*/ 2147483647 h 207"/>
              <a:gd name="T16" fmla="*/ 2147483647 w 177"/>
              <a:gd name="T17" fmla="*/ 2147483647 h 207"/>
              <a:gd name="T18" fmla="*/ 2147483647 w 177"/>
              <a:gd name="T19" fmla="*/ 0 h 207"/>
              <a:gd name="T20" fmla="*/ 2147483647 w 177"/>
              <a:gd name="T21" fmla="*/ 0 h 207"/>
              <a:gd name="T22" fmla="*/ 2147483647 w 177"/>
              <a:gd name="T23" fmla="*/ 2147483647 h 207"/>
              <a:gd name="T24" fmla="*/ 2147483647 w 177"/>
              <a:gd name="T25" fmla="*/ 2147483647 h 207"/>
              <a:gd name="T26" fmla="*/ 2147483647 w 177"/>
              <a:gd name="T27" fmla="*/ 2147483647 h 207"/>
              <a:gd name="T28" fmla="*/ 2147483647 w 177"/>
              <a:gd name="T29" fmla="*/ 0 h 207"/>
              <a:gd name="T30" fmla="*/ 0 w 177"/>
              <a:gd name="T31" fmla="*/ 0 h 207"/>
              <a:gd name="T32" fmla="*/ 0 w 177"/>
              <a:gd name="T33" fmla="*/ 2147483647 h 207"/>
              <a:gd name="T34" fmla="*/ 2147483647 w 177"/>
              <a:gd name="T35" fmla="*/ 2147483647 h 207"/>
              <a:gd name="T36" fmla="*/ 2147483647 w 177"/>
              <a:gd name="T37" fmla="*/ 2147483647 h 20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7" h="207">
                <a:moveTo>
                  <a:pt x="24" y="30"/>
                </a:moveTo>
                <a:lnTo>
                  <a:pt x="26" y="39"/>
                </a:lnTo>
                <a:lnTo>
                  <a:pt x="28" y="49"/>
                </a:lnTo>
                <a:lnTo>
                  <a:pt x="75" y="207"/>
                </a:lnTo>
                <a:lnTo>
                  <a:pt x="99" y="207"/>
                </a:lnTo>
                <a:lnTo>
                  <a:pt x="148" y="49"/>
                </a:lnTo>
                <a:lnTo>
                  <a:pt x="152" y="30"/>
                </a:lnTo>
                <a:lnTo>
                  <a:pt x="152" y="207"/>
                </a:lnTo>
                <a:lnTo>
                  <a:pt x="177" y="207"/>
                </a:lnTo>
                <a:lnTo>
                  <a:pt x="177" y="0"/>
                </a:lnTo>
                <a:lnTo>
                  <a:pt x="141" y="0"/>
                </a:lnTo>
                <a:lnTo>
                  <a:pt x="92" y="158"/>
                </a:lnTo>
                <a:lnTo>
                  <a:pt x="88" y="176"/>
                </a:lnTo>
                <a:lnTo>
                  <a:pt x="84" y="158"/>
                </a:lnTo>
                <a:lnTo>
                  <a:pt x="36" y="0"/>
                </a:lnTo>
                <a:lnTo>
                  <a:pt x="0" y="0"/>
                </a:lnTo>
                <a:lnTo>
                  <a:pt x="0" y="207"/>
                </a:lnTo>
                <a:lnTo>
                  <a:pt x="24" y="207"/>
                </a:lnTo>
                <a:lnTo>
                  <a:pt x="24" y="30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2" name="Rectangle 389"/>
          <p:cNvSpPr>
            <a:spLocks noChangeArrowheads="1"/>
          </p:cNvSpPr>
          <p:nvPr/>
        </p:nvSpPr>
        <p:spPr bwMode="auto">
          <a:xfrm>
            <a:off x="6086475" y="2611438"/>
            <a:ext cx="12700" cy="17462"/>
          </a:xfrm>
          <a:prstGeom prst="rect">
            <a:avLst/>
          </a:pr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53" name="Freeform 390"/>
          <p:cNvSpPr>
            <a:spLocks/>
          </p:cNvSpPr>
          <p:nvPr/>
        </p:nvSpPr>
        <p:spPr bwMode="auto">
          <a:xfrm>
            <a:off x="4851400" y="2716213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7"/>
                </a:lnTo>
                <a:lnTo>
                  <a:pt x="1" y="152"/>
                </a:lnTo>
                <a:lnTo>
                  <a:pt x="4" y="165"/>
                </a:lnTo>
                <a:lnTo>
                  <a:pt x="9" y="176"/>
                </a:lnTo>
                <a:lnTo>
                  <a:pt x="17" y="186"/>
                </a:lnTo>
                <a:lnTo>
                  <a:pt x="25" y="194"/>
                </a:lnTo>
                <a:lnTo>
                  <a:pt x="36" y="200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6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3"/>
                </a:lnTo>
                <a:lnTo>
                  <a:pt x="105" y="14"/>
                </a:lnTo>
                <a:lnTo>
                  <a:pt x="97" y="9"/>
                </a:lnTo>
                <a:lnTo>
                  <a:pt x="86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4" y="27"/>
                </a:lnTo>
                <a:lnTo>
                  <a:pt x="8" y="39"/>
                </a:lnTo>
                <a:lnTo>
                  <a:pt x="5" y="50"/>
                </a:lnTo>
                <a:lnTo>
                  <a:pt x="4" y="66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6"/>
                </a:lnTo>
                <a:lnTo>
                  <a:pt x="55" y="25"/>
                </a:lnTo>
                <a:lnTo>
                  <a:pt x="63" y="24"/>
                </a:lnTo>
                <a:lnTo>
                  <a:pt x="71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5" y="77"/>
                </a:lnTo>
                <a:lnTo>
                  <a:pt x="80" y="81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8"/>
                </a:lnTo>
                <a:lnTo>
                  <a:pt x="79" y="109"/>
                </a:lnTo>
                <a:lnTo>
                  <a:pt x="86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8"/>
                </a:lnTo>
                <a:lnTo>
                  <a:pt x="96" y="163"/>
                </a:lnTo>
                <a:lnTo>
                  <a:pt x="91" y="169"/>
                </a:lnTo>
                <a:lnTo>
                  <a:pt x="85" y="174"/>
                </a:lnTo>
                <a:lnTo>
                  <a:pt x="79" y="177"/>
                </a:lnTo>
                <a:lnTo>
                  <a:pt x="72" y="179"/>
                </a:lnTo>
                <a:lnTo>
                  <a:pt x="63" y="180"/>
                </a:lnTo>
                <a:lnTo>
                  <a:pt x="55" y="179"/>
                </a:lnTo>
                <a:lnTo>
                  <a:pt x="46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4" name="Freeform 391"/>
          <p:cNvSpPr>
            <a:spLocks/>
          </p:cNvSpPr>
          <p:nvPr/>
        </p:nvSpPr>
        <p:spPr bwMode="auto">
          <a:xfrm>
            <a:off x="4918075" y="2716213"/>
            <a:ext cx="60325" cy="107950"/>
          </a:xfrm>
          <a:custGeom>
            <a:avLst/>
            <a:gdLst>
              <a:gd name="T0" fmla="*/ 0 w 127"/>
              <a:gd name="T1" fmla="*/ 2147483647 h 204"/>
              <a:gd name="T2" fmla="*/ 535859375 w 127"/>
              <a:gd name="T3" fmla="*/ 2147483647 h 204"/>
              <a:gd name="T4" fmla="*/ 1821921875 w 127"/>
              <a:gd name="T5" fmla="*/ 2147483647 h 204"/>
              <a:gd name="T6" fmla="*/ 2147483647 w 127"/>
              <a:gd name="T7" fmla="*/ 2147483647 h 204"/>
              <a:gd name="T8" fmla="*/ 2147483647 w 127"/>
              <a:gd name="T9" fmla="*/ 2147483647 h 204"/>
              <a:gd name="T10" fmla="*/ 2147483647 w 127"/>
              <a:gd name="T11" fmla="*/ 2147483647 h 204"/>
              <a:gd name="T12" fmla="*/ 2147483647 w 127"/>
              <a:gd name="T13" fmla="*/ 2147483647 h 204"/>
              <a:gd name="T14" fmla="*/ 2147483647 w 127"/>
              <a:gd name="T15" fmla="*/ 2147483647 h 204"/>
              <a:gd name="T16" fmla="*/ 2147483647 w 127"/>
              <a:gd name="T17" fmla="*/ 2147483647 h 204"/>
              <a:gd name="T18" fmla="*/ 2147483647 w 127"/>
              <a:gd name="T19" fmla="*/ 2147483647 h 204"/>
              <a:gd name="T20" fmla="*/ 2147483647 w 127"/>
              <a:gd name="T21" fmla="*/ 2147483647 h 204"/>
              <a:gd name="T22" fmla="*/ 2147483647 w 127"/>
              <a:gd name="T23" fmla="*/ 2147483647 h 204"/>
              <a:gd name="T24" fmla="*/ 2147483647 w 127"/>
              <a:gd name="T25" fmla="*/ 2147483647 h 204"/>
              <a:gd name="T26" fmla="*/ 2147483647 w 127"/>
              <a:gd name="T27" fmla="*/ 2147483647 h 204"/>
              <a:gd name="T28" fmla="*/ 2147483647 w 127"/>
              <a:gd name="T29" fmla="*/ 2147483647 h 204"/>
              <a:gd name="T30" fmla="*/ 2147483647 w 127"/>
              <a:gd name="T31" fmla="*/ 2147483647 h 204"/>
              <a:gd name="T32" fmla="*/ 2147483647 w 127"/>
              <a:gd name="T33" fmla="*/ 2147483647 h 204"/>
              <a:gd name="T34" fmla="*/ 2147483647 w 127"/>
              <a:gd name="T35" fmla="*/ 2147483647 h 204"/>
              <a:gd name="T36" fmla="*/ 2147483647 w 127"/>
              <a:gd name="T37" fmla="*/ 2074368787 h 204"/>
              <a:gd name="T38" fmla="*/ 2147483647 w 127"/>
              <a:gd name="T39" fmla="*/ 592796842 h 204"/>
              <a:gd name="T40" fmla="*/ 2147483647 w 127"/>
              <a:gd name="T41" fmla="*/ 0 h 204"/>
              <a:gd name="T42" fmla="*/ 2147483647 w 127"/>
              <a:gd name="T43" fmla="*/ 740925938 h 204"/>
              <a:gd name="T44" fmla="*/ 2143437500 w 127"/>
              <a:gd name="T45" fmla="*/ 2147483647 h 204"/>
              <a:gd name="T46" fmla="*/ 964546875 w 127"/>
              <a:gd name="T47" fmla="*/ 2147483647 h 204"/>
              <a:gd name="T48" fmla="*/ 535859375 w 127"/>
              <a:gd name="T49" fmla="*/ 2147483647 h 204"/>
              <a:gd name="T50" fmla="*/ 2147483647 w 127"/>
              <a:gd name="T51" fmla="*/ 2147483647 h 204"/>
              <a:gd name="T52" fmla="*/ 2147483647 w 127"/>
              <a:gd name="T53" fmla="*/ 2147483647 h 204"/>
              <a:gd name="T54" fmla="*/ 2147483647 w 127"/>
              <a:gd name="T55" fmla="*/ 2147483647 h 204"/>
              <a:gd name="T56" fmla="*/ 2147483647 w 127"/>
              <a:gd name="T57" fmla="*/ 2147483647 h 204"/>
              <a:gd name="T58" fmla="*/ 2147483647 w 127"/>
              <a:gd name="T59" fmla="*/ 2147483647 h 204"/>
              <a:gd name="T60" fmla="*/ 2147483647 w 127"/>
              <a:gd name="T61" fmla="*/ 2147483647 h 204"/>
              <a:gd name="T62" fmla="*/ 2147483647 w 127"/>
              <a:gd name="T63" fmla="*/ 2147483647 h 204"/>
              <a:gd name="T64" fmla="*/ 2147483647 w 127"/>
              <a:gd name="T65" fmla="*/ 2147483647 h 204"/>
              <a:gd name="T66" fmla="*/ 2147483647 w 127"/>
              <a:gd name="T67" fmla="*/ 2147483647 h 204"/>
              <a:gd name="T68" fmla="*/ 2147483647 w 127"/>
              <a:gd name="T69" fmla="*/ 2147483647 h 204"/>
              <a:gd name="T70" fmla="*/ 2147483647 w 127"/>
              <a:gd name="T71" fmla="*/ 2147483647 h 204"/>
              <a:gd name="T72" fmla="*/ 2147483647 w 127"/>
              <a:gd name="T73" fmla="*/ 2147483647 h 204"/>
              <a:gd name="T74" fmla="*/ 2147483647 w 127"/>
              <a:gd name="T75" fmla="*/ 2147483647 h 204"/>
              <a:gd name="T76" fmla="*/ 2147483647 w 127"/>
              <a:gd name="T77" fmla="*/ 2147483647 h 204"/>
              <a:gd name="T78" fmla="*/ 2147483647 w 127"/>
              <a:gd name="T79" fmla="*/ 2147483647 h 204"/>
              <a:gd name="T80" fmla="*/ 2147483647 w 127"/>
              <a:gd name="T81" fmla="*/ 2147483647 h 204"/>
              <a:gd name="T82" fmla="*/ 2147483647 w 127"/>
              <a:gd name="T83" fmla="*/ 2147483647 h 204"/>
              <a:gd name="T84" fmla="*/ 2147483647 w 127"/>
              <a:gd name="T85" fmla="*/ 2147483647 h 204"/>
              <a:gd name="T86" fmla="*/ 2147483647 w 127"/>
              <a:gd name="T87" fmla="*/ 2147483647 h 204"/>
              <a:gd name="T88" fmla="*/ 2147483647 w 127"/>
              <a:gd name="T89" fmla="*/ 2147483647 h 204"/>
              <a:gd name="T90" fmla="*/ 2147483647 w 127"/>
              <a:gd name="T91" fmla="*/ 2147483647 h 204"/>
              <a:gd name="T92" fmla="*/ 2147483647 w 127"/>
              <a:gd name="T93" fmla="*/ 2147483647 h 204"/>
              <a:gd name="T94" fmla="*/ 2147483647 w 127"/>
              <a:gd name="T95" fmla="*/ 2147483647 h 204"/>
              <a:gd name="T96" fmla="*/ 2147483647 w 127"/>
              <a:gd name="T97" fmla="*/ 2147483647 h 204"/>
              <a:gd name="T98" fmla="*/ 2147483647 w 127"/>
              <a:gd name="T99" fmla="*/ 2147483647 h 204"/>
              <a:gd name="T100" fmla="*/ 2147483647 w 127"/>
              <a:gd name="T101" fmla="*/ 2147483647 h 204"/>
              <a:gd name="T102" fmla="*/ 0 w 127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7" h="204">
                <a:moveTo>
                  <a:pt x="0" y="135"/>
                </a:moveTo>
                <a:lnTo>
                  <a:pt x="0" y="137"/>
                </a:lnTo>
                <a:lnTo>
                  <a:pt x="1" y="152"/>
                </a:lnTo>
                <a:lnTo>
                  <a:pt x="5" y="165"/>
                </a:lnTo>
                <a:lnTo>
                  <a:pt x="10" y="176"/>
                </a:lnTo>
                <a:lnTo>
                  <a:pt x="17" y="186"/>
                </a:lnTo>
                <a:lnTo>
                  <a:pt x="26" y="194"/>
                </a:lnTo>
                <a:lnTo>
                  <a:pt x="36" y="200"/>
                </a:lnTo>
                <a:lnTo>
                  <a:pt x="48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3" y="167"/>
                </a:lnTo>
                <a:lnTo>
                  <a:pt x="126" y="154"/>
                </a:lnTo>
                <a:lnTo>
                  <a:pt x="127" y="141"/>
                </a:lnTo>
                <a:lnTo>
                  <a:pt x="127" y="132"/>
                </a:lnTo>
                <a:lnTo>
                  <a:pt x="125" y="124"/>
                </a:lnTo>
                <a:lnTo>
                  <a:pt x="123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5" y="96"/>
                </a:lnTo>
                <a:lnTo>
                  <a:pt x="97" y="92"/>
                </a:lnTo>
                <a:lnTo>
                  <a:pt x="103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6"/>
                </a:lnTo>
                <a:lnTo>
                  <a:pt x="121" y="60"/>
                </a:lnTo>
                <a:lnTo>
                  <a:pt x="121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3"/>
                </a:lnTo>
                <a:lnTo>
                  <a:pt x="106" y="14"/>
                </a:lnTo>
                <a:lnTo>
                  <a:pt x="97" y="9"/>
                </a:lnTo>
                <a:lnTo>
                  <a:pt x="87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9" y="11"/>
                </a:lnTo>
                <a:lnTo>
                  <a:pt x="20" y="18"/>
                </a:lnTo>
                <a:lnTo>
                  <a:pt x="14" y="27"/>
                </a:lnTo>
                <a:lnTo>
                  <a:pt x="9" y="39"/>
                </a:lnTo>
                <a:lnTo>
                  <a:pt x="6" y="50"/>
                </a:lnTo>
                <a:lnTo>
                  <a:pt x="5" y="66"/>
                </a:lnTo>
                <a:lnTo>
                  <a:pt x="5" y="67"/>
                </a:lnTo>
                <a:lnTo>
                  <a:pt x="28" y="67"/>
                </a:lnTo>
                <a:lnTo>
                  <a:pt x="29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8" y="26"/>
                </a:lnTo>
                <a:lnTo>
                  <a:pt x="55" y="25"/>
                </a:lnTo>
                <a:lnTo>
                  <a:pt x="64" y="24"/>
                </a:lnTo>
                <a:lnTo>
                  <a:pt x="71" y="24"/>
                </a:lnTo>
                <a:lnTo>
                  <a:pt x="77" y="26"/>
                </a:lnTo>
                <a:lnTo>
                  <a:pt x="83" y="28"/>
                </a:lnTo>
                <a:lnTo>
                  <a:pt x="87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6" y="77"/>
                </a:lnTo>
                <a:lnTo>
                  <a:pt x="80" y="81"/>
                </a:lnTo>
                <a:lnTo>
                  <a:pt x="74" y="83"/>
                </a:lnTo>
                <a:lnTo>
                  <a:pt x="67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4" y="106"/>
                </a:lnTo>
                <a:lnTo>
                  <a:pt x="72" y="108"/>
                </a:lnTo>
                <a:lnTo>
                  <a:pt x="79" y="109"/>
                </a:lnTo>
                <a:lnTo>
                  <a:pt x="87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2" y="141"/>
                </a:lnTo>
                <a:lnTo>
                  <a:pt x="100" y="149"/>
                </a:lnTo>
                <a:lnTo>
                  <a:pt x="99" y="158"/>
                </a:lnTo>
                <a:lnTo>
                  <a:pt x="96" y="163"/>
                </a:lnTo>
                <a:lnTo>
                  <a:pt x="91" y="169"/>
                </a:lnTo>
                <a:lnTo>
                  <a:pt x="86" y="174"/>
                </a:lnTo>
                <a:lnTo>
                  <a:pt x="79" y="177"/>
                </a:lnTo>
                <a:lnTo>
                  <a:pt x="72" y="179"/>
                </a:lnTo>
                <a:lnTo>
                  <a:pt x="64" y="180"/>
                </a:lnTo>
                <a:lnTo>
                  <a:pt x="55" y="179"/>
                </a:lnTo>
                <a:lnTo>
                  <a:pt x="47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8" y="154"/>
                </a:lnTo>
                <a:lnTo>
                  <a:pt x="26" y="146"/>
                </a:lnTo>
                <a:lnTo>
                  <a:pt x="25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5" name="Freeform 392"/>
          <p:cNvSpPr>
            <a:spLocks/>
          </p:cNvSpPr>
          <p:nvPr/>
        </p:nvSpPr>
        <p:spPr bwMode="auto">
          <a:xfrm>
            <a:off x="5537200" y="2711450"/>
            <a:ext cx="84138" cy="109538"/>
          </a:xfrm>
          <a:custGeom>
            <a:avLst/>
            <a:gdLst>
              <a:gd name="T0" fmla="*/ 2147483647 w 178"/>
              <a:gd name="T1" fmla="*/ 2147483647 h 208"/>
              <a:gd name="T2" fmla="*/ 2147483647 w 178"/>
              <a:gd name="T3" fmla="*/ 2147483647 h 208"/>
              <a:gd name="T4" fmla="*/ 2147483647 w 178"/>
              <a:gd name="T5" fmla="*/ 2147483647 h 208"/>
              <a:gd name="T6" fmla="*/ 2147483647 w 178"/>
              <a:gd name="T7" fmla="*/ 2147483647 h 208"/>
              <a:gd name="T8" fmla="*/ 2147483647 w 178"/>
              <a:gd name="T9" fmla="*/ 2147483647 h 208"/>
              <a:gd name="T10" fmla="*/ 2147483647 w 178"/>
              <a:gd name="T11" fmla="*/ 2147483647 h 208"/>
              <a:gd name="T12" fmla="*/ 2147483647 w 178"/>
              <a:gd name="T13" fmla="*/ 2147483647 h 208"/>
              <a:gd name="T14" fmla="*/ 2147483647 w 178"/>
              <a:gd name="T15" fmla="*/ 2147483647 h 208"/>
              <a:gd name="T16" fmla="*/ 2147483647 w 178"/>
              <a:gd name="T17" fmla="*/ 2147483647 h 208"/>
              <a:gd name="T18" fmla="*/ 2147483647 w 178"/>
              <a:gd name="T19" fmla="*/ 0 h 208"/>
              <a:gd name="T20" fmla="*/ 2147483647 w 178"/>
              <a:gd name="T21" fmla="*/ 0 h 208"/>
              <a:gd name="T22" fmla="*/ 2147483647 w 178"/>
              <a:gd name="T23" fmla="*/ 2147483647 h 208"/>
              <a:gd name="T24" fmla="*/ 2147483647 w 178"/>
              <a:gd name="T25" fmla="*/ 2147483647 h 208"/>
              <a:gd name="T26" fmla="*/ 2147483647 w 178"/>
              <a:gd name="T27" fmla="*/ 2147483647 h 208"/>
              <a:gd name="T28" fmla="*/ 2147483647 w 178"/>
              <a:gd name="T29" fmla="*/ 0 h 208"/>
              <a:gd name="T30" fmla="*/ 0 w 178"/>
              <a:gd name="T31" fmla="*/ 0 h 208"/>
              <a:gd name="T32" fmla="*/ 0 w 178"/>
              <a:gd name="T33" fmla="*/ 2147483647 h 208"/>
              <a:gd name="T34" fmla="*/ 2147483647 w 178"/>
              <a:gd name="T35" fmla="*/ 2147483647 h 208"/>
              <a:gd name="T36" fmla="*/ 2147483647 w 178"/>
              <a:gd name="T37" fmla="*/ 2147483647 h 208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8" h="208">
                <a:moveTo>
                  <a:pt x="24" y="31"/>
                </a:moveTo>
                <a:lnTo>
                  <a:pt x="26" y="40"/>
                </a:lnTo>
                <a:lnTo>
                  <a:pt x="28" y="49"/>
                </a:lnTo>
                <a:lnTo>
                  <a:pt x="75" y="208"/>
                </a:lnTo>
                <a:lnTo>
                  <a:pt x="100" y="208"/>
                </a:lnTo>
                <a:lnTo>
                  <a:pt x="148" y="49"/>
                </a:lnTo>
                <a:lnTo>
                  <a:pt x="152" y="31"/>
                </a:lnTo>
                <a:lnTo>
                  <a:pt x="152" y="208"/>
                </a:lnTo>
                <a:lnTo>
                  <a:pt x="178" y="208"/>
                </a:lnTo>
                <a:lnTo>
                  <a:pt x="178" y="0"/>
                </a:lnTo>
                <a:lnTo>
                  <a:pt x="141" y="0"/>
                </a:lnTo>
                <a:lnTo>
                  <a:pt x="92" y="159"/>
                </a:lnTo>
                <a:lnTo>
                  <a:pt x="88" y="176"/>
                </a:lnTo>
                <a:lnTo>
                  <a:pt x="84" y="159"/>
                </a:lnTo>
                <a:lnTo>
                  <a:pt x="36" y="0"/>
                </a:lnTo>
                <a:lnTo>
                  <a:pt x="0" y="0"/>
                </a:lnTo>
                <a:lnTo>
                  <a:pt x="0" y="208"/>
                </a:lnTo>
                <a:lnTo>
                  <a:pt x="24" y="208"/>
                </a:lnTo>
                <a:lnTo>
                  <a:pt x="24" y="3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6" name="Freeform 393"/>
          <p:cNvSpPr>
            <a:spLocks noEditPoints="1"/>
          </p:cNvSpPr>
          <p:nvPr/>
        </p:nvSpPr>
        <p:spPr bwMode="auto">
          <a:xfrm>
            <a:off x="5634038" y="2740025"/>
            <a:ext cx="61912" cy="82550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426284793 h 158"/>
              <a:gd name="T52" fmla="*/ 2147483647 w 129"/>
              <a:gd name="T53" fmla="*/ 285256750 h 158"/>
              <a:gd name="T54" fmla="*/ 2147483647 w 129"/>
              <a:gd name="T55" fmla="*/ 0 h 158"/>
              <a:gd name="T56" fmla="*/ 2147483647 w 129"/>
              <a:gd name="T57" fmla="*/ 427749022 h 158"/>
              <a:gd name="T58" fmla="*/ 2147483647 w 129"/>
              <a:gd name="T59" fmla="*/ 1711542066 h 158"/>
              <a:gd name="T60" fmla="*/ 1215967518 w 129"/>
              <a:gd name="T61" fmla="*/ 2147483647 h 158"/>
              <a:gd name="T62" fmla="*/ 663380361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326530831 w 129"/>
              <a:gd name="T93" fmla="*/ 2147483647 h 158"/>
              <a:gd name="T94" fmla="*/ 331690420 w 129"/>
              <a:gd name="T95" fmla="*/ 2147483647 h 158"/>
              <a:gd name="T96" fmla="*/ 0 w 129"/>
              <a:gd name="T97" fmla="*/ 2147483647 h 158"/>
              <a:gd name="T98" fmla="*/ 331690420 w 129"/>
              <a:gd name="T99" fmla="*/ 2147483647 h 158"/>
              <a:gd name="T100" fmla="*/ 1326530831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5"/>
                </a:lnTo>
                <a:lnTo>
                  <a:pt x="73" y="130"/>
                </a:lnTo>
                <a:lnTo>
                  <a:pt x="65" y="134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2"/>
                </a:lnTo>
                <a:lnTo>
                  <a:pt x="31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30" y="95"/>
                </a:lnTo>
                <a:lnTo>
                  <a:pt x="33" y="92"/>
                </a:lnTo>
                <a:lnTo>
                  <a:pt x="37" y="89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1" y="83"/>
                </a:lnTo>
                <a:lnTo>
                  <a:pt x="81" y="81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39"/>
                </a:lnTo>
                <a:lnTo>
                  <a:pt x="94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3"/>
                </a:lnTo>
                <a:lnTo>
                  <a:pt x="105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5"/>
                </a:lnTo>
                <a:lnTo>
                  <a:pt x="107" y="17"/>
                </a:lnTo>
                <a:lnTo>
                  <a:pt x="101" y="10"/>
                </a:lnTo>
                <a:lnTo>
                  <a:pt x="94" y="5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3"/>
                </a:lnTo>
                <a:lnTo>
                  <a:pt x="28" y="7"/>
                </a:lnTo>
                <a:lnTo>
                  <a:pt x="21" y="12"/>
                </a:lnTo>
                <a:lnTo>
                  <a:pt x="15" y="19"/>
                </a:lnTo>
                <a:lnTo>
                  <a:pt x="11" y="28"/>
                </a:lnTo>
                <a:lnTo>
                  <a:pt x="7" y="37"/>
                </a:lnTo>
                <a:lnTo>
                  <a:pt x="6" y="47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1" y="37"/>
                </a:lnTo>
                <a:lnTo>
                  <a:pt x="33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9" y="35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4"/>
                </a:lnTo>
                <a:lnTo>
                  <a:pt x="89" y="57"/>
                </a:lnTo>
                <a:lnTo>
                  <a:pt x="84" y="59"/>
                </a:lnTo>
                <a:lnTo>
                  <a:pt x="79" y="61"/>
                </a:lnTo>
                <a:lnTo>
                  <a:pt x="71" y="63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2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39"/>
                </a:lnTo>
                <a:lnTo>
                  <a:pt x="12" y="146"/>
                </a:lnTo>
                <a:lnTo>
                  <a:pt x="18" y="151"/>
                </a:lnTo>
                <a:lnTo>
                  <a:pt x="25" y="155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1" y="152"/>
                </a:lnTo>
                <a:lnTo>
                  <a:pt x="82" y="144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7" name="Freeform 394"/>
          <p:cNvSpPr>
            <a:spLocks/>
          </p:cNvSpPr>
          <p:nvPr/>
        </p:nvSpPr>
        <p:spPr bwMode="auto">
          <a:xfrm>
            <a:off x="5705475" y="2740025"/>
            <a:ext cx="30163" cy="80963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285118778 h 155"/>
              <a:gd name="T32" fmla="*/ 2147483647 w 66"/>
              <a:gd name="T33" fmla="*/ 569964894 h 155"/>
              <a:gd name="T34" fmla="*/ 2147483647 w 66"/>
              <a:gd name="T35" fmla="*/ 997506992 h 155"/>
              <a:gd name="T36" fmla="*/ 2147483647 w 66"/>
              <a:gd name="T37" fmla="*/ 156774507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099906929 w 66"/>
              <a:gd name="T43" fmla="*/ 2147483647 h 155"/>
              <a:gd name="T44" fmla="*/ 2099906929 w 66"/>
              <a:gd name="T45" fmla="*/ 427542098 h 155"/>
              <a:gd name="T46" fmla="*/ 0 w 66"/>
              <a:gd name="T47" fmla="*/ 427542098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2"/>
                </a:lnTo>
                <a:lnTo>
                  <a:pt x="44" y="29"/>
                </a:lnTo>
                <a:lnTo>
                  <a:pt x="53" y="28"/>
                </a:lnTo>
                <a:lnTo>
                  <a:pt x="61" y="26"/>
                </a:lnTo>
                <a:lnTo>
                  <a:pt x="66" y="26"/>
                </a:lnTo>
                <a:lnTo>
                  <a:pt x="66" y="0"/>
                </a:lnTo>
                <a:lnTo>
                  <a:pt x="60" y="0"/>
                </a:lnTo>
                <a:lnTo>
                  <a:pt x="54" y="0"/>
                </a:lnTo>
                <a:lnTo>
                  <a:pt x="47" y="2"/>
                </a:lnTo>
                <a:lnTo>
                  <a:pt x="42" y="4"/>
                </a:lnTo>
                <a:lnTo>
                  <a:pt x="37" y="7"/>
                </a:lnTo>
                <a:lnTo>
                  <a:pt x="32" y="11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8" name="Freeform 395"/>
          <p:cNvSpPr>
            <a:spLocks noEditPoints="1"/>
          </p:cNvSpPr>
          <p:nvPr/>
        </p:nvSpPr>
        <p:spPr bwMode="auto">
          <a:xfrm>
            <a:off x="5746750" y="2711450"/>
            <a:ext cx="11113" cy="109538"/>
          </a:xfrm>
          <a:custGeom>
            <a:avLst/>
            <a:gdLst>
              <a:gd name="T0" fmla="*/ 0 w 23"/>
              <a:gd name="T1" fmla="*/ 2147483647 h 208"/>
              <a:gd name="T2" fmla="*/ 2147483647 w 23"/>
              <a:gd name="T3" fmla="*/ 2147483647 h 208"/>
              <a:gd name="T4" fmla="*/ 2147483647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2147483647 w 23"/>
              <a:gd name="T13" fmla="*/ 2147483647 h 208"/>
              <a:gd name="T14" fmla="*/ 2147483647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59" name="Freeform 396"/>
          <p:cNvSpPr>
            <a:spLocks noEditPoints="1"/>
          </p:cNvSpPr>
          <p:nvPr/>
        </p:nvSpPr>
        <p:spPr bwMode="auto">
          <a:xfrm>
            <a:off x="5770563" y="2740025"/>
            <a:ext cx="57150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7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19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5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2" y="39"/>
                </a:lnTo>
                <a:lnTo>
                  <a:pt x="36" y="33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0" name="Freeform 397"/>
          <p:cNvSpPr>
            <a:spLocks/>
          </p:cNvSpPr>
          <p:nvPr/>
        </p:nvSpPr>
        <p:spPr bwMode="auto">
          <a:xfrm>
            <a:off x="5873750" y="2711450"/>
            <a:ext cx="84138" cy="109538"/>
          </a:xfrm>
          <a:custGeom>
            <a:avLst/>
            <a:gdLst>
              <a:gd name="T0" fmla="*/ 2147483647 w 177"/>
              <a:gd name="T1" fmla="*/ 2147483647 h 208"/>
              <a:gd name="T2" fmla="*/ 2147483647 w 177"/>
              <a:gd name="T3" fmla="*/ 2147483647 h 208"/>
              <a:gd name="T4" fmla="*/ 2147483647 w 177"/>
              <a:gd name="T5" fmla="*/ 2147483647 h 208"/>
              <a:gd name="T6" fmla="*/ 2147483647 w 177"/>
              <a:gd name="T7" fmla="*/ 2147483647 h 208"/>
              <a:gd name="T8" fmla="*/ 2147483647 w 177"/>
              <a:gd name="T9" fmla="*/ 2147483647 h 208"/>
              <a:gd name="T10" fmla="*/ 2147483647 w 177"/>
              <a:gd name="T11" fmla="*/ 2147483647 h 208"/>
              <a:gd name="T12" fmla="*/ 2147483647 w 177"/>
              <a:gd name="T13" fmla="*/ 2147483647 h 208"/>
              <a:gd name="T14" fmla="*/ 2147483647 w 177"/>
              <a:gd name="T15" fmla="*/ 2147483647 h 208"/>
              <a:gd name="T16" fmla="*/ 2147483647 w 177"/>
              <a:gd name="T17" fmla="*/ 2147483647 h 208"/>
              <a:gd name="T18" fmla="*/ 2147483647 w 177"/>
              <a:gd name="T19" fmla="*/ 0 h 208"/>
              <a:gd name="T20" fmla="*/ 2147483647 w 177"/>
              <a:gd name="T21" fmla="*/ 0 h 208"/>
              <a:gd name="T22" fmla="*/ 2147483647 w 177"/>
              <a:gd name="T23" fmla="*/ 2147483647 h 208"/>
              <a:gd name="T24" fmla="*/ 2147483647 w 177"/>
              <a:gd name="T25" fmla="*/ 2147483647 h 208"/>
              <a:gd name="T26" fmla="*/ 2147483647 w 177"/>
              <a:gd name="T27" fmla="*/ 2147483647 h 208"/>
              <a:gd name="T28" fmla="*/ 2147483647 w 177"/>
              <a:gd name="T29" fmla="*/ 0 h 208"/>
              <a:gd name="T30" fmla="*/ 0 w 177"/>
              <a:gd name="T31" fmla="*/ 0 h 208"/>
              <a:gd name="T32" fmla="*/ 0 w 177"/>
              <a:gd name="T33" fmla="*/ 2147483647 h 208"/>
              <a:gd name="T34" fmla="*/ 2147483647 w 177"/>
              <a:gd name="T35" fmla="*/ 2147483647 h 208"/>
              <a:gd name="T36" fmla="*/ 2147483647 w 177"/>
              <a:gd name="T37" fmla="*/ 2147483647 h 208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7" h="208">
                <a:moveTo>
                  <a:pt x="24" y="31"/>
                </a:moveTo>
                <a:lnTo>
                  <a:pt x="26" y="40"/>
                </a:lnTo>
                <a:lnTo>
                  <a:pt x="28" y="49"/>
                </a:lnTo>
                <a:lnTo>
                  <a:pt x="75" y="208"/>
                </a:lnTo>
                <a:lnTo>
                  <a:pt x="99" y="208"/>
                </a:lnTo>
                <a:lnTo>
                  <a:pt x="148" y="49"/>
                </a:lnTo>
                <a:lnTo>
                  <a:pt x="152" y="31"/>
                </a:lnTo>
                <a:lnTo>
                  <a:pt x="152" y="208"/>
                </a:lnTo>
                <a:lnTo>
                  <a:pt x="177" y="208"/>
                </a:lnTo>
                <a:lnTo>
                  <a:pt x="177" y="0"/>
                </a:lnTo>
                <a:lnTo>
                  <a:pt x="141" y="0"/>
                </a:lnTo>
                <a:lnTo>
                  <a:pt x="92" y="159"/>
                </a:lnTo>
                <a:lnTo>
                  <a:pt x="88" y="176"/>
                </a:lnTo>
                <a:lnTo>
                  <a:pt x="84" y="159"/>
                </a:lnTo>
                <a:lnTo>
                  <a:pt x="36" y="0"/>
                </a:lnTo>
                <a:lnTo>
                  <a:pt x="0" y="0"/>
                </a:lnTo>
                <a:lnTo>
                  <a:pt x="0" y="208"/>
                </a:lnTo>
                <a:lnTo>
                  <a:pt x="24" y="208"/>
                </a:lnTo>
                <a:lnTo>
                  <a:pt x="24" y="3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1" name="Rectangle 398"/>
          <p:cNvSpPr>
            <a:spLocks noChangeArrowheads="1"/>
          </p:cNvSpPr>
          <p:nvPr/>
        </p:nvSpPr>
        <p:spPr bwMode="auto">
          <a:xfrm>
            <a:off x="5976938" y="2805113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62" name="Freeform 399"/>
          <p:cNvSpPr>
            <a:spLocks/>
          </p:cNvSpPr>
          <p:nvPr/>
        </p:nvSpPr>
        <p:spPr bwMode="auto">
          <a:xfrm>
            <a:off x="4851400" y="2908300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444667746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6"/>
                </a:lnTo>
                <a:lnTo>
                  <a:pt x="1" y="151"/>
                </a:lnTo>
                <a:lnTo>
                  <a:pt x="4" y="164"/>
                </a:lnTo>
                <a:lnTo>
                  <a:pt x="9" y="176"/>
                </a:lnTo>
                <a:lnTo>
                  <a:pt x="17" y="185"/>
                </a:lnTo>
                <a:lnTo>
                  <a:pt x="25" y="193"/>
                </a:lnTo>
                <a:lnTo>
                  <a:pt x="36" y="199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199"/>
                </a:lnTo>
                <a:lnTo>
                  <a:pt x="99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1"/>
                </a:lnTo>
                <a:lnTo>
                  <a:pt x="126" y="131"/>
                </a:lnTo>
                <a:lnTo>
                  <a:pt x="124" y="123"/>
                </a:lnTo>
                <a:lnTo>
                  <a:pt x="122" y="116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5"/>
                </a:lnTo>
                <a:lnTo>
                  <a:pt x="97" y="92"/>
                </a:lnTo>
                <a:lnTo>
                  <a:pt x="102" y="88"/>
                </a:lnTo>
                <a:lnTo>
                  <a:pt x="108" y="85"/>
                </a:lnTo>
                <a:lnTo>
                  <a:pt x="111" y="81"/>
                </a:lnTo>
                <a:lnTo>
                  <a:pt x="115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59"/>
                </a:lnTo>
                <a:lnTo>
                  <a:pt x="120" y="52"/>
                </a:lnTo>
                <a:lnTo>
                  <a:pt x="119" y="41"/>
                </a:lnTo>
                <a:lnTo>
                  <a:pt x="116" y="30"/>
                </a:lnTo>
                <a:lnTo>
                  <a:pt x="112" y="22"/>
                </a:lnTo>
                <a:lnTo>
                  <a:pt x="105" y="14"/>
                </a:lnTo>
                <a:lnTo>
                  <a:pt x="97" y="8"/>
                </a:lnTo>
                <a:lnTo>
                  <a:pt x="86" y="3"/>
                </a:lnTo>
                <a:lnTo>
                  <a:pt x="75" y="1"/>
                </a:lnTo>
                <a:lnTo>
                  <a:pt x="61" y="0"/>
                </a:lnTo>
                <a:lnTo>
                  <a:pt x="50" y="1"/>
                </a:lnTo>
                <a:lnTo>
                  <a:pt x="38" y="5"/>
                </a:lnTo>
                <a:lnTo>
                  <a:pt x="28" y="10"/>
                </a:lnTo>
                <a:lnTo>
                  <a:pt x="20" y="17"/>
                </a:lnTo>
                <a:lnTo>
                  <a:pt x="14" y="27"/>
                </a:lnTo>
                <a:lnTo>
                  <a:pt x="8" y="38"/>
                </a:lnTo>
                <a:lnTo>
                  <a:pt x="5" y="50"/>
                </a:lnTo>
                <a:lnTo>
                  <a:pt x="4" y="65"/>
                </a:lnTo>
                <a:lnTo>
                  <a:pt x="4" y="66"/>
                </a:lnTo>
                <a:lnTo>
                  <a:pt x="27" y="66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6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6"/>
                </a:lnTo>
                <a:lnTo>
                  <a:pt x="82" y="28"/>
                </a:lnTo>
                <a:lnTo>
                  <a:pt x="86" y="31"/>
                </a:lnTo>
                <a:lnTo>
                  <a:pt x="91" y="35"/>
                </a:lnTo>
                <a:lnTo>
                  <a:pt x="93" y="41"/>
                </a:lnTo>
                <a:lnTo>
                  <a:pt x="95" y="46"/>
                </a:lnTo>
                <a:lnTo>
                  <a:pt x="95" y="53"/>
                </a:lnTo>
                <a:lnTo>
                  <a:pt x="94" y="62"/>
                </a:lnTo>
                <a:lnTo>
                  <a:pt x="93" y="67"/>
                </a:lnTo>
                <a:lnTo>
                  <a:pt x="90" y="73"/>
                </a:lnTo>
                <a:lnTo>
                  <a:pt x="85" y="77"/>
                </a:lnTo>
                <a:lnTo>
                  <a:pt x="80" y="80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7"/>
                </a:lnTo>
                <a:lnTo>
                  <a:pt x="79" y="108"/>
                </a:lnTo>
                <a:lnTo>
                  <a:pt x="86" y="112"/>
                </a:lnTo>
                <a:lnTo>
                  <a:pt x="92" y="115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2" y="178"/>
                </a:lnTo>
                <a:lnTo>
                  <a:pt x="63" y="179"/>
                </a:lnTo>
                <a:lnTo>
                  <a:pt x="55" y="178"/>
                </a:lnTo>
                <a:lnTo>
                  <a:pt x="46" y="177"/>
                </a:lnTo>
                <a:lnTo>
                  <a:pt x="40" y="172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5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3" name="Freeform 400"/>
          <p:cNvSpPr>
            <a:spLocks noEditPoints="1"/>
          </p:cNvSpPr>
          <p:nvPr/>
        </p:nvSpPr>
        <p:spPr bwMode="auto">
          <a:xfrm>
            <a:off x="4918075" y="2909888"/>
            <a:ext cx="60325" cy="104775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4" y="196"/>
                </a:lnTo>
                <a:lnTo>
                  <a:pt x="104" y="147"/>
                </a:lnTo>
                <a:lnTo>
                  <a:pt x="129" y="147"/>
                </a:lnTo>
                <a:lnTo>
                  <a:pt x="129" y="124"/>
                </a:lnTo>
                <a:lnTo>
                  <a:pt x="104" y="124"/>
                </a:lnTo>
                <a:lnTo>
                  <a:pt x="104" y="0"/>
                </a:lnTo>
                <a:lnTo>
                  <a:pt x="79" y="0"/>
                </a:lnTo>
                <a:lnTo>
                  <a:pt x="0" y="122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4" name="Freeform 401"/>
          <p:cNvSpPr>
            <a:spLocks/>
          </p:cNvSpPr>
          <p:nvPr/>
        </p:nvSpPr>
        <p:spPr bwMode="auto">
          <a:xfrm>
            <a:off x="5534025" y="2901950"/>
            <a:ext cx="80963" cy="114300"/>
          </a:xfrm>
          <a:custGeom>
            <a:avLst/>
            <a:gdLst>
              <a:gd name="T0" fmla="*/ 2147483647 w 171"/>
              <a:gd name="T1" fmla="*/ 2147483647 h 216"/>
              <a:gd name="T2" fmla="*/ 2147483647 w 171"/>
              <a:gd name="T3" fmla="*/ 2147483647 h 216"/>
              <a:gd name="T4" fmla="*/ 2147483647 w 171"/>
              <a:gd name="T5" fmla="*/ 2147483647 h 216"/>
              <a:gd name="T6" fmla="*/ 2147483647 w 171"/>
              <a:gd name="T7" fmla="*/ 2147483647 h 216"/>
              <a:gd name="T8" fmla="*/ 2147483647 w 171"/>
              <a:gd name="T9" fmla="*/ 2147483647 h 216"/>
              <a:gd name="T10" fmla="*/ 2147483647 w 171"/>
              <a:gd name="T11" fmla="*/ 2147483647 h 216"/>
              <a:gd name="T12" fmla="*/ 2147483647 w 171"/>
              <a:gd name="T13" fmla="*/ 2147483647 h 216"/>
              <a:gd name="T14" fmla="*/ 2147483647 w 171"/>
              <a:gd name="T15" fmla="*/ 2147483647 h 216"/>
              <a:gd name="T16" fmla="*/ 2147483647 w 171"/>
              <a:gd name="T17" fmla="*/ 2147483647 h 216"/>
              <a:gd name="T18" fmla="*/ 2147483647 w 171"/>
              <a:gd name="T19" fmla="*/ 2147483647 h 216"/>
              <a:gd name="T20" fmla="*/ 2147483647 w 171"/>
              <a:gd name="T21" fmla="*/ 2147483647 h 216"/>
              <a:gd name="T22" fmla="*/ 2147483647 w 171"/>
              <a:gd name="T23" fmla="*/ 2147483647 h 216"/>
              <a:gd name="T24" fmla="*/ 2147483647 w 171"/>
              <a:gd name="T25" fmla="*/ 2147483647 h 216"/>
              <a:gd name="T26" fmla="*/ 2147483647 w 171"/>
              <a:gd name="T27" fmla="*/ 2147483647 h 216"/>
              <a:gd name="T28" fmla="*/ 2147483647 w 171"/>
              <a:gd name="T29" fmla="*/ 2147483647 h 216"/>
              <a:gd name="T30" fmla="*/ 2147483647 w 171"/>
              <a:gd name="T31" fmla="*/ 2147483647 h 216"/>
              <a:gd name="T32" fmla="*/ 2147483647 w 171"/>
              <a:gd name="T33" fmla="*/ 2147483647 h 216"/>
              <a:gd name="T34" fmla="*/ 2147483647 w 171"/>
              <a:gd name="T35" fmla="*/ 2147483647 h 216"/>
              <a:gd name="T36" fmla="*/ 2147483647 w 171"/>
              <a:gd name="T37" fmla="*/ 2147483647 h 216"/>
              <a:gd name="T38" fmla="*/ 2147483647 w 171"/>
              <a:gd name="T39" fmla="*/ 2147483647 h 216"/>
              <a:gd name="T40" fmla="*/ 2147483647 w 171"/>
              <a:gd name="T41" fmla="*/ 2147483647 h 216"/>
              <a:gd name="T42" fmla="*/ 2147483647 w 171"/>
              <a:gd name="T43" fmla="*/ 2147483647 h 216"/>
              <a:gd name="T44" fmla="*/ 2147483647 w 171"/>
              <a:gd name="T45" fmla="*/ 1629980971 h 216"/>
              <a:gd name="T46" fmla="*/ 2147483647 w 171"/>
              <a:gd name="T47" fmla="*/ 148129096 h 216"/>
              <a:gd name="T48" fmla="*/ 2147483647 w 171"/>
              <a:gd name="T49" fmla="*/ 0 h 216"/>
              <a:gd name="T50" fmla="*/ 2147483647 w 171"/>
              <a:gd name="T51" fmla="*/ 740925938 h 216"/>
              <a:gd name="T52" fmla="*/ 2147483647 w 171"/>
              <a:gd name="T53" fmla="*/ 1778110067 h 216"/>
              <a:gd name="T54" fmla="*/ 2147483647 w 171"/>
              <a:gd name="T55" fmla="*/ 2147483647 h 216"/>
              <a:gd name="T56" fmla="*/ 2016649604 w 171"/>
              <a:gd name="T57" fmla="*/ 2147483647 h 216"/>
              <a:gd name="T58" fmla="*/ 955195792 w 171"/>
              <a:gd name="T59" fmla="*/ 2147483647 h 216"/>
              <a:gd name="T60" fmla="*/ 318323790 w 171"/>
              <a:gd name="T61" fmla="*/ 2147483647 h 216"/>
              <a:gd name="T62" fmla="*/ 0 w 171"/>
              <a:gd name="T63" fmla="*/ 2147483647 h 216"/>
              <a:gd name="T64" fmla="*/ 0 w 171"/>
              <a:gd name="T65" fmla="*/ 2147483647 h 216"/>
              <a:gd name="T66" fmla="*/ 318323790 w 171"/>
              <a:gd name="T67" fmla="*/ 2147483647 h 216"/>
              <a:gd name="T68" fmla="*/ 955195792 w 171"/>
              <a:gd name="T69" fmla="*/ 2147483647 h 216"/>
              <a:gd name="T70" fmla="*/ 2016649604 w 171"/>
              <a:gd name="T71" fmla="*/ 2147483647 h 216"/>
              <a:gd name="T72" fmla="*/ 2147483647 w 171"/>
              <a:gd name="T73" fmla="*/ 2147483647 h 216"/>
              <a:gd name="T74" fmla="*/ 2147483647 w 171"/>
              <a:gd name="T75" fmla="*/ 2147483647 h 216"/>
              <a:gd name="T76" fmla="*/ 2147483647 w 171"/>
              <a:gd name="T77" fmla="*/ 2147483647 h 216"/>
              <a:gd name="T78" fmla="*/ 2147483647 w 171"/>
              <a:gd name="T79" fmla="*/ 2147483647 h 216"/>
              <a:gd name="T80" fmla="*/ 2147483647 w 171"/>
              <a:gd name="T81" fmla="*/ 2147483647 h 216"/>
              <a:gd name="T82" fmla="*/ 2147483647 w 171"/>
              <a:gd name="T83" fmla="*/ 2147483647 h 216"/>
              <a:gd name="T84" fmla="*/ 2147483647 w 171"/>
              <a:gd name="T85" fmla="*/ 2147483647 h 216"/>
              <a:gd name="T86" fmla="*/ 2147483647 w 171"/>
              <a:gd name="T87" fmla="*/ 2147483647 h 21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71" h="216">
                <a:moveTo>
                  <a:pt x="149" y="182"/>
                </a:moveTo>
                <a:lnTo>
                  <a:pt x="154" y="211"/>
                </a:lnTo>
                <a:lnTo>
                  <a:pt x="171" y="211"/>
                </a:lnTo>
                <a:lnTo>
                  <a:pt x="171" y="99"/>
                </a:lnTo>
                <a:lnTo>
                  <a:pt x="89" y="99"/>
                </a:lnTo>
                <a:lnTo>
                  <a:pt x="89" y="123"/>
                </a:lnTo>
                <a:lnTo>
                  <a:pt x="148" y="123"/>
                </a:lnTo>
                <a:lnTo>
                  <a:pt x="148" y="125"/>
                </a:lnTo>
                <a:lnTo>
                  <a:pt x="147" y="140"/>
                </a:lnTo>
                <a:lnTo>
                  <a:pt x="143" y="153"/>
                </a:lnTo>
                <a:lnTo>
                  <a:pt x="138" y="163"/>
                </a:lnTo>
                <a:lnTo>
                  <a:pt x="132" y="173"/>
                </a:lnTo>
                <a:lnTo>
                  <a:pt x="123" y="180"/>
                </a:lnTo>
                <a:lnTo>
                  <a:pt x="113" y="185"/>
                </a:lnTo>
                <a:lnTo>
                  <a:pt x="102" y="189"/>
                </a:lnTo>
                <a:lnTo>
                  <a:pt x="90" y="190"/>
                </a:lnTo>
                <a:lnTo>
                  <a:pt x="76" y="189"/>
                </a:lnTo>
                <a:lnTo>
                  <a:pt x="63" y="184"/>
                </a:lnTo>
                <a:lnTo>
                  <a:pt x="53" y="177"/>
                </a:lnTo>
                <a:lnTo>
                  <a:pt x="43" y="168"/>
                </a:lnTo>
                <a:lnTo>
                  <a:pt x="36" y="156"/>
                </a:lnTo>
                <a:lnTo>
                  <a:pt x="31" y="142"/>
                </a:lnTo>
                <a:lnTo>
                  <a:pt x="27" y="126"/>
                </a:lnTo>
                <a:lnTo>
                  <a:pt x="26" y="107"/>
                </a:lnTo>
                <a:lnTo>
                  <a:pt x="27" y="89"/>
                </a:lnTo>
                <a:lnTo>
                  <a:pt x="31" y="72"/>
                </a:lnTo>
                <a:lnTo>
                  <a:pt x="36" y="58"/>
                </a:lnTo>
                <a:lnTo>
                  <a:pt x="43" y="47"/>
                </a:lnTo>
                <a:lnTo>
                  <a:pt x="53" y="38"/>
                </a:lnTo>
                <a:lnTo>
                  <a:pt x="63" y="31"/>
                </a:lnTo>
                <a:lnTo>
                  <a:pt x="76" y="26"/>
                </a:lnTo>
                <a:lnTo>
                  <a:pt x="91" y="25"/>
                </a:lnTo>
                <a:lnTo>
                  <a:pt x="101" y="26"/>
                </a:lnTo>
                <a:lnTo>
                  <a:pt x="110" y="27"/>
                </a:lnTo>
                <a:lnTo>
                  <a:pt x="118" y="31"/>
                </a:lnTo>
                <a:lnTo>
                  <a:pt x="125" y="35"/>
                </a:lnTo>
                <a:lnTo>
                  <a:pt x="132" y="42"/>
                </a:lnTo>
                <a:lnTo>
                  <a:pt x="136" y="49"/>
                </a:lnTo>
                <a:lnTo>
                  <a:pt x="140" y="57"/>
                </a:lnTo>
                <a:lnTo>
                  <a:pt x="142" y="67"/>
                </a:lnTo>
                <a:lnTo>
                  <a:pt x="168" y="67"/>
                </a:lnTo>
                <a:lnTo>
                  <a:pt x="164" y="51"/>
                </a:lnTo>
                <a:lnTo>
                  <a:pt x="159" y="39"/>
                </a:lnTo>
                <a:lnTo>
                  <a:pt x="152" y="27"/>
                </a:lnTo>
                <a:lnTo>
                  <a:pt x="143" y="18"/>
                </a:lnTo>
                <a:lnTo>
                  <a:pt x="133" y="11"/>
                </a:lnTo>
                <a:lnTo>
                  <a:pt x="120" y="5"/>
                </a:lnTo>
                <a:lnTo>
                  <a:pt x="106" y="1"/>
                </a:lnTo>
                <a:lnTo>
                  <a:pt x="91" y="0"/>
                </a:lnTo>
                <a:lnTo>
                  <a:pt x="80" y="0"/>
                </a:lnTo>
                <a:lnTo>
                  <a:pt x="71" y="3"/>
                </a:lnTo>
                <a:lnTo>
                  <a:pt x="62" y="5"/>
                </a:lnTo>
                <a:lnTo>
                  <a:pt x="53" y="7"/>
                </a:lnTo>
                <a:lnTo>
                  <a:pt x="45" y="12"/>
                </a:lnTo>
                <a:lnTo>
                  <a:pt x="38" y="17"/>
                </a:lnTo>
                <a:lnTo>
                  <a:pt x="31" y="22"/>
                </a:lnTo>
                <a:lnTo>
                  <a:pt x="24" y="29"/>
                </a:lnTo>
                <a:lnTo>
                  <a:pt x="19" y="36"/>
                </a:lnTo>
                <a:lnTo>
                  <a:pt x="14" y="45"/>
                </a:lnTo>
                <a:lnTo>
                  <a:pt x="9" y="54"/>
                </a:lnTo>
                <a:lnTo>
                  <a:pt x="6" y="63"/>
                </a:lnTo>
                <a:lnTo>
                  <a:pt x="3" y="74"/>
                </a:lnTo>
                <a:lnTo>
                  <a:pt x="2" y="84"/>
                </a:lnTo>
                <a:lnTo>
                  <a:pt x="0" y="96"/>
                </a:lnTo>
                <a:lnTo>
                  <a:pt x="0" y="109"/>
                </a:lnTo>
                <a:lnTo>
                  <a:pt x="0" y="120"/>
                </a:lnTo>
                <a:lnTo>
                  <a:pt x="2" y="132"/>
                </a:lnTo>
                <a:lnTo>
                  <a:pt x="3" y="142"/>
                </a:lnTo>
                <a:lnTo>
                  <a:pt x="6" y="153"/>
                </a:lnTo>
                <a:lnTo>
                  <a:pt x="9" y="162"/>
                </a:lnTo>
                <a:lnTo>
                  <a:pt x="14" y="171"/>
                </a:lnTo>
                <a:lnTo>
                  <a:pt x="19" y="180"/>
                </a:lnTo>
                <a:lnTo>
                  <a:pt x="24" y="187"/>
                </a:lnTo>
                <a:lnTo>
                  <a:pt x="31" y="194"/>
                </a:lnTo>
                <a:lnTo>
                  <a:pt x="37" y="199"/>
                </a:lnTo>
                <a:lnTo>
                  <a:pt x="43" y="204"/>
                </a:lnTo>
                <a:lnTo>
                  <a:pt x="52" y="209"/>
                </a:lnTo>
                <a:lnTo>
                  <a:pt x="59" y="211"/>
                </a:lnTo>
                <a:lnTo>
                  <a:pt x="67" y="213"/>
                </a:lnTo>
                <a:lnTo>
                  <a:pt x="76" y="216"/>
                </a:lnTo>
                <a:lnTo>
                  <a:pt x="85" y="216"/>
                </a:lnTo>
                <a:lnTo>
                  <a:pt x="95" y="216"/>
                </a:lnTo>
                <a:lnTo>
                  <a:pt x="104" y="213"/>
                </a:lnTo>
                <a:lnTo>
                  <a:pt x="114" y="211"/>
                </a:lnTo>
                <a:lnTo>
                  <a:pt x="121" y="208"/>
                </a:lnTo>
                <a:lnTo>
                  <a:pt x="130" y="203"/>
                </a:lnTo>
                <a:lnTo>
                  <a:pt x="136" y="197"/>
                </a:lnTo>
                <a:lnTo>
                  <a:pt x="143" y="190"/>
                </a:lnTo>
                <a:lnTo>
                  <a:pt x="149" y="18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5" name="Freeform 402"/>
          <p:cNvSpPr>
            <a:spLocks noEditPoints="1"/>
          </p:cNvSpPr>
          <p:nvPr/>
        </p:nvSpPr>
        <p:spPr bwMode="auto">
          <a:xfrm>
            <a:off x="5626100" y="2932113"/>
            <a:ext cx="60325" cy="84137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29961759 h 159"/>
              <a:gd name="T52" fmla="*/ 2147483647 w 129"/>
              <a:gd name="T53" fmla="*/ 296254844 h 159"/>
              <a:gd name="T54" fmla="*/ 2147483647 w 129"/>
              <a:gd name="T55" fmla="*/ 0 h 159"/>
              <a:gd name="T56" fmla="*/ 2147483647 w 129"/>
              <a:gd name="T57" fmla="*/ 592789615 h 159"/>
              <a:gd name="T58" fmla="*/ 2147468055 w 129"/>
              <a:gd name="T59" fmla="*/ 1926216603 h 159"/>
              <a:gd name="T60" fmla="*/ 1124905995 w 129"/>
              <a:gd name="T61" fmla="*/ 2147483647 h 159"/>
              <a:gd name="T62" fmla="*/ 613624965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2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7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7"/>
                </a:lnTo>
                <a:lnTo>
                  <a:pt x="6" y="48"/>
                </a:lnTo>
                <a:lnTo>
                  <a:pt x="6" y="49"/>
                </a:lnTo>
                <a:lnTo>
                  <a:pt x="29" y="49"/>
                </a:lnTo>
                <a:lnTo>
                  <a:pt x="29" y="43"/>
                </a:lnTo>
                <a:lnTo>
                  <a:pt x="31" y="37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7" y="23"/>
                </a:lnTo>
                <a:lnTo>
                  <a:pt x="53" y="22"/>
                </a:lnTo>
                <a:lnTo>
                  <a:pt x="60" y="22"/>
                </a:lnTo>
                <a:lnTo>
                  <a:pt x="68" y="22"/>
                </a:lnTo>
                <a:lnTo>
                  <a:pt x="74" y="23"/>
                </a:lnTo>
                <a:lnTo>
                  <a:pt x="79" y="26"/>
                </a:lnTo>
                <a:lnTo>
                  <a:pt x="83" y="28"/>
                </a:lnTo>
                <a:lnTo>
                  <a:pt x="87" y="30"/>
                </a:lnTo>
                <a:lnTo>
                  <a:pt x="89" y="35"/>
                </a:lnTo>
                <a:lnTo>
                  <a:pt x="91" y="39"/>
                </a:lnTo>
                <a:lnTo>
                  <a:pt x="91" y="44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4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8" y="65"/>
                </a:lnTo>
                <a:lnTo>
                  <a:pt x="36" y="68"/>
                </a:lnTo>
                <a:lnTo>
                  <a:pt x="27" y="71"/>
                </a:lnTo>
                <a:lnTo>
                  <a:pt x="18" y="75"/>
                </a:lnTo>
                <a:lnTo>
                  <a:pt x="12" y="81"/>
                </a:lnTo>
                <a:lnTo>
                  <a:pt x="6" y="86"/>
                </a:lnTo>
                <a:lnTo>
                  <a:pt x="3" y="94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7"/>
                </a:lnTo>
                <a:lnTo>
                  <a:pt x="44" y="159"/>
                </a:lnTo>
                <a:lnTo>
                  <a:pt x="58" y="157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6" name="Freeform 403"/>
          <p:cNvSpPr>
            <a:spLocks noEditPoints="1"/>
          </p:cNvSpPr>
          <p:nvPr/>
        </p:nvSpPr>
        <p:spPr bwMode="auto">
          <a:xfrm>
            <a:off x="5694363" y="2897188"/>
            <a:ext cx="57150" cy="119062"/>
          </a:xfrm>
          <a:custGeom>
            <a:avLst/>
            <a:gdLst>
              <a:gd name="T0" fmla="*/ 2147483647 w 123"/>
              <a:gd name="T1" fmla="*/ 2147483647 h 224"/>
              <a:gd name="T2" fmla="*/ 2147483647 w 123"/>
              <a:gd name="T3" fmla="*/ 2147483647 h 224"/>
              <a:gd name="T4" fmla="*/ 2147483647 w 123"/>
              <a:gd name="T5" fmla="*/ 2147483647 h 224"/>
              <a:gd name="T6" fmla="*/ 2147483647 w 123"/>
              <a:gd name="T7" fmla="*/ 2147483647 h 224"/>
              <a:gd name="T8" fmla="*/ 2147483647 w 123"/>
              <a:gd name="T9" fmla="*/ 2147483647 h 224"/>
              <a:gd name="T10" fmla="*/ 2147483647 w 123"/>
              <a:gd name="T11" fmla="*/ 2147483647 h 224"/>
              <a:gd name="T12" fmla="*/ 2147483647 w 123"/>
              <a:gd name="T13" fmla="*/ 2147483647 h 224"/>
              <a:gd name="T14" fmla="*/ 2147483647 w 123"/>
              <a:gd name="T15" fmla="*/ 2147483647 h 224"/>
              <a:gd name="T16" fmla="*/ 2147483647 w 123"/>
              <a:gd name="T17" fmla="*/ 2147483647 h 224"/>
              <a:gd name="T18" fmla="*/ 2147483647 w 123"/>
              <a:gd name="T19" fmla="*/ 2147483647 h 224"/>
              <a:gd name="T20" fmla="*/ 2147483647 w 123"/>
              <a:gd name="T21" fmla="*/ 2147483647 h 224"/>
              <a:gd name="T22" fmla="*/ 2147483647 w 123"/>
              <a:gd name="T23" fmla="*/ 2147483647 h 224"/>
              <a:gd name="T24" fmla="*/ 2147483647 w 123"/>
              <a:gd name="T25" fmla="*/ 2147483647 h 224"/>
              <a:gd name="T26" fmla="*/ 2147483647 w 123"/>
              <a:gd name="T27" fmla="*/ 2147483647 h 224"/>
              <a:gd name="T28" fmla="*/ 2147483647 w 123"/>
              <a:gd name="T29" fmla="*/ 2147483647 h 224"/>
              <a:gd name="T30" fmla="*/ 902830610 w 123"/>
              <a:gd name="T31" fmla="*/ 2147483647 h 224"/>
              <a:gd name="T32" fmla="*/ 100386530 w 123"/>
              <a:gd name="T33" fmla="*/ 2147483647 h 224"/>
              <a:gd name="T34" fmla="*/ 100386530 w 123"/>
              <a:gd name="T35" fmla="*/ 2147483647 h 224"/>
              <a:gd name="T36" fmla="*/ 902830610 w 123"/>
              <a:gd name="T37" fmla="*/ 2147483647 h 224"/>
              <a:gd name="T38" fmla="*/ 2147483647 w 123"/>
              <a:gd name="T39" fmla="*/ 2147483647 h 224"/>
              <a:gd name="T40" fmla="*/ 2147483647 w 123"/>
              <a:gd name="T41" fmla="*/ 2147483647 h 224"/>
              <a:gd name="T42" fmla="*/ 2147483647 w 123"/>
              <a:gd name="T43" fmla="*/ 2147483647 h 224"/>
              <a:gd name="T44" fmla="*/ 2147483647 w 123"/>
              <a:gd name="T45" fmla="*/ 2147483647 h 224"/>
              <a:gd name="T46" fmla="*/ 2147483647 w 123"/>
              <a:gd name="T47" fmla="*/ 2147483647 h 224"/>
              <a:gd name="T48" fmla="*/ 2147483647 w 123"/>
              <a:gd name="T49" fmla="*/ 2147483647 h 224"/>
              <a:gd name="T50" fmla="*/ 2147483647 w 123"/>
              <a:gd name="T51" fmla="*/ 2147483647 h 224"/>
              <a:gd name="T52" fmla="*/ 2147483647 w 123"/>
              <a:gd name="T53" fmla="*/ 2147483647 h 224"/>
              <a:gd name="T54" fmla="*/ 2147483647 w 123"/>
              <a:gd name="T55" fmla="*/ 2147483647 h 224"/>
              <a:gd name="T56" fmla="*/ 2147483647 w 123"/>
              <a:gd name="T57" fmla="*/ 2147483647 h 224"/>
              <a:gd name="T58" fmla="*/ 2147483647 w 123"/>
              <a:gd name="T59" fmla="*/ 2147483647 h 224"/>
              <a:gd name="T60" fmla="*/ 2147483647 w 123"/>
              <a:gd name="T61" fmla="*/ 2147483647 h 224"/>
              <a:gd name="T62" fmla="*/ 2147483647 w 123"/>
              <a:gd name="T63" fmla="*/ 2147483647 h 224"/>
              <a:gd name="T64" fmla="*/ 2147483647 w 123"/>
              <a:gd name="T65" fmla="*/ 2147483647 h 224"/>
              <a:gd name="T66" fmla="*/ 2147483647 w 123"/>
              <a:gd name="T67" fmla="*/ 2147483647 h 224"/>
              <a:gd name="T68" fmla="*/ 2147483647 w 123"/>
              <a:gd name="T69" fmla="*/ 2147483647 h 224"/>
              <a:gd name="T70" fmla="*/ 2147483647 w 123"/>
              <a:gd name="T71" fmla="*/ 2147483647 h 224"/>
              <a:gd name="T72" fmla="*/ 2147483647 w 123"/>
              <a:gd name="T73" fmla="*/ 0 h 224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4">
                <a:moveTo>
                  <a:pt x="99" y="172"/>
                </a:moveTo>
                <a:lnTo>
                  <a:pt x="97" y="178"/>
                </a:lnTo>
                <a:lnTo>
                  <a:pt x="93" y="184"/>
                </a:lnTo>
                <a:lnTo>
                  <a:pt x="90" y="189"/>
                </a:lnTo>
                <a:lnTo>
                  <a:pt x="86" y="193"/>
                </a:lnTo>
                <a:lnTo>
                  <a:pt x="82" y="196"/>
                </a:lnTo>
                <a:lnTo>
                  <a:pt x="77" y="198"/>
                </a:lnTo>
                <a:lnTo>
                  <a:pt x="70" y="200"/>
                </a:lnTo>
                <a:lnTo>
                  <a:pt x="63" y="200"/>
                </a:lnTo>
                <a:lnTo>
                  <a:pt x="54" y="199"/>
                </a:lnTo>
                <a:lnTo>
                  <a:pt x="47" y="197"/>
                </a:lnTo>
                <a:lnTo>
                  <a:pt x="41" y="193"/>
                </a:lnTo>
                <a:lnTo>
                  <a:pt x="34" y="187"/>
                </a:lnTo>
                <a:lnTo>
                  <a:pt x="30" y="182"/>
                </a:lnTo>
                <a:lnTo>
                  <a:pt x="27" y="173"/>
                </a:lnTo>
                <a:lnTo>
                  <a:pt x="25" y="163"/>
                </a:lnTo>
                <a:lnTo>
                  <a:pt x="24" y="152"/>
                </a:lnTo>
                <a:lnTo>
                  <a:pt x="123" y="152"/>
                </a:lnTo>
                <a:lnTo>
                  <a:pt x="123" y="141"/>
                </a:lnTo>
                <a:lnTo>
                  <a:pt x="122" y="125"/>
                </a:lnTo>
                <a:lnTo>
                  <a:pt x="119" y="108"/>
                </a:lnTo>
                <a:lnTo>
                  <a:pt x="113" y="95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5" y="66"/>
                </a:lnTo>
                <a:lnTo>
                  <a:pt x="61" y="65"/>
                </a:lnTo>
                <a:lnTo>
                  <a:pt x="48" y="66"/>
                </a:lnTo>
                <a:lnTo>
                  <a:pt x="35" y="71"/>
                </a:lnTo>
                <a:lnTo>
                  <a:pt x="25" y="77"/>
                </a:lnTo>
                <a:lnTo>
                  <a:pt x="16" y="86"/>
                </a:lnTo>
                <a:lnTo>
                  <a:pt x="9" y="98"/>
                </a:lnTo>
                <a:lnTo>
                  <a:pt x="4" y="112"/>
                </a:lnTo>
                <a:lnTo>
                  <a:pt x="1" y="128"/>
                </a:lnTo>
                <a:lnTo>
                  <a:pt x="0" y="146"/>
                </a:lnTo>
                <a:lnTo>
                  <a:pt x="1" y="163"/>
                </a:lnTo>
                <a:lnTo>
                  <a:pt x="4" y="178"/>
                </a:lnTo>
                <a:lnTo>
                  <a:pt x="9" y="192"/>
                </a:lnTo>
                <a:lnTo>
                  <a:pt x="16" y="203"/>
                </a:lnTo>
                <a:lnTo>
                  <a:pt x="25" y="212"/>
                </a:lnTo>
                <a:lnTo>
                  <a:pt x="35" y="218"/>
                </a:lnTo>
                <a:lnTo>
                  <a:pt x="48" y="222"/>
                </a:lnTo>
                <a:lnTo>
                  <a:pt x="61" y="224"/>
                </a:lnTo>
                <a:lnTo>
                  <a:pt x="72" y="222"/>
                </a:lnTo>
                <a:lnTo>
                  <a:pt x="84" y="220"/>
                </a:lnTo>
                <a:lnTo>
                  <a:pt x="93" y="215"/>
                </a:lnTo>
                <a:lnTo>
                  <a:pt x="102" y="210"/>
                </a:lnTo>
                <a:lnTo>
                  <a:pt x="108" y="203"/>
                </a:lnTo>
                <a:lnTo>
                  <a:pt x="114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2"/>
                </a:moveTo>
                <a:lnTo>
                  <a:pt x="25" y="121"/>
                </a:lnTo>
                <a:lnTo>
                  <a:pt x="27" y="113"/>
                </a:lnTo>
                <a:lnTo>
                  <a:pt x="31" y="105"/>
                </a:lnTo>
                <a:lnTo>
                  <a:pt x="35" y="99"/>
                </a:lnTo>
                <a:lnTo>
                  <a:pt x="41" y="93"/>
                </a:lnTo>
                <a:lnTo>
                  <a:pt x="47" y="90"/>
                </a:lnTo>
                <a:lnTo>
                  <a:pt x="53" y="88"/>
                </a:lnTo>
                <a:lnTo>
                  <a:pt x="62" y="87"/>
                </a:lnTo>
                <a:lnTo>
                  <a:pt x="70" y="88"/>
                </a:lnTo>
                <a:lnTo>
                  <a:pt x="78" y="90"/>
                </a:lnTo>
                <a:lnTo>
                  <a:pt x="84" y="94"/>
                </a:lnTo>
                <a:lnTo>
                  <a:pt x="89" y="99"/>
                </a:lnTo>
                <a:lnTo>
                  <a:pt x="93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2"/>
                </a:lnTo>
                <a:lnTo>
                  <a:pt x="24" y="132"/>
                </a:lnTo>
                <a:close/>
                <a:moveTo>
                  <a:pt x="44" y="49"/>
                </a:moveTo>
                <a:lnTo>
                  <a:pt x="60" y="49"/>
                </a:lnTo>
                <a:lnTo>
                  <a:pt x="96" y="0"/>
                </a:lnTo>
                <a:lnTo>
                  <a:pt x="70" y="0"/>
                </a:lnTo>
                <a:lnTo>
                  <a:pt x="44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7" name="Freeform 404"/>
          <p:cNvSpPr>
            <a:spLocks/>
          </p:cNvSpPr>
          <p:nvPr/>
        </p:nvSpPr>
        <p:spPr bwMode="auto">
          <a:xfrm>
            <a:off x="5756275" y="2911475"/>
            <a:ext cx="31750" cy="103188"/>
          </a:xfrm>
          <a:custGeom>
            <a:avLst/>
            <a:gdLst>
              <a:gd name="T0" fmla="*/ 2147483647 w 68"/>
              <a:gd name="T1" fmla="*/ 2147483647 h 195"/>
              <a:gd name="T2" fmla="*/ 2147483647 w 68"/>
              <a:gd name="T3" fmla="*/ 2147483647 h 195"/>
              <a:gd name="T4" fmla="*/ 2147483647 w 68"/>
              <a:gd name="T5" fmla="*/ 2147483647 h 195"/>
              <a:gd name="T6" fmla="*/ 2147483647 w 68"/>
              <a:gd name="T7" fmla="*/ 2147483647 h 195"/>
              <a:gd name="T8" fmla="*/ 2147483647 w 68"/>
              <a:gd name="T9" fmla="*/ 2147483647 h 195"/>
              <a:gd name="T10" fmla="*/ 2147483647 w 68"/>
              <a:gd name="T11" fmla="*/ 0 h 195"/>
              <a:gd name="T12" fmla="*/ 2035745566 w 68"/>
              <a:gd name="T13" fmla="*/ 0 h 195"/>
              <a:gd name="T14" fmla="*/ 2035745566 w 68"/>
              <a:gd name="T15" fmla="*/ 2147483647 h 195"/>
              <a:gd name="T16" fmla="*/ 0 w 68"/>
              <a:gd name="T17" fmla="*/ 2147483647 h 195"/>
              <a:gd name="T18" fmla="*/ 0 w 68"/>
              <a:gd name="T19" fmla="*/ 2147483647 h 195"/>
              <a:gd name="T20" fmla="*/ 2035745566 w 68"/>
              <a:gd name="T21" fmla="*/ 2147483647 h 195"/>
              <a:gd name="T22" fmla="*/ 2035745566 w 68"/>
              <a:gd name="T23" fmla="*/ 2147483647 h 195"/>
              <a:gd name="T24" fmla="*/ 2035745566 w 68"/>
              <a:gd name="T25" fmla="*/ 2147483647 h 195"/>
              <a:gd name="T26" fmla="*/ 2147483647 w 68"/>
              <a:gd name="T27" fmla="*/ 2147483647 h 195"/>
              <a:gd name="T28" fmla="*/ 2147483647 w 68"/>
              <a:gd name="T29" fmla="*/ 2147483647 h 195"/>
              <a:gd name="T30" fmla="*/ 2147483647 w 68"/>
              <a:gd name="T31" fmla="*/ 2147483647 h 195"/>
              <a:gd name="T32" fmla="*/ 2147483647 w 68"/>
              <a:gd name="T33" fmla="*/ 2147483647 h 195"/>
              <a:gd name="T34" fmla="*/ 2147483647 w 68"/>
              <a:gd name="T35" fmla="*/ 2147483647 h 195"/>
              <a:gd name="T36" fmla="*/ 2147483647 w 68"/>
              <a:gd name="T37" fmla="*/ 2147483647 h 195"/>
              <a:gd name="T38" fmla="*/ 2147483647 w 68"/>
              <a:gd name="T39" fmla="*/ 2147483647 h 195"/>
              <a:gd name="T40" fmla="*/ 2147483647 w 68"/>
              <a:gd name="T41" fmla="*/ 2147483647 h 195"/>
              <a:gd name="T42" fmla="*/ 2147483647 w 68"/>
              <a:gd name="T43" fmla="*/ 2147483647 h 195"/>
              <a:gd name="T44" fmla="*/ 2147483647 w 68"/>
              <a:gd name="T45" fmla="*/ 2147483647 h 195"/>
              <a:gd name="T46" fmla="*/ 2147483647 w 68"/>
              <a:gd name="T47" fmla="*/ 2147483647 h 195"/>
              <a:gd name="T48" fmla="*/ 2147483647 w 68"/>
              <a:gd name="T49" fmla="*/ 2147483647 h 195"/>
              <a:gd name="T50" fmla="*/ 2147483647 w 68"/>
              <a:gd name="T51" fmla="*/ 2147483647 h 195"/>
              <a:gd name="T52" fmla="*/ 2147483647 w 68"/>
              <a:gd name="T53" fmla="*/ 2147483647 h 195"/>
              <a:gd name="T54" fmla="*/ 2147483647 w 68"/>
              <a:gd name="T55" fmla="*/ 2147483647 h 195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8" h="195">
                <a:moveTo>
                  <a:pt x="44" y="155"/>
                </a:moveTo>
                <a:lnTo>
                  <a:pt x="44" y="61"/>
                </a:lnTo>
                <a:lnTo>
                  <a:pt x="68" y="61"/>
                </a:lnTo>
                <a:lnTo>
                  <a:pt x="68" y="42"/>
                </a:lnTo>
                <a:lnTo>
                  <a:pt x="44" y="42"/>
                </a:lnTo>
                <a:lnTo>
                  <a:pt x="44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1"/>
                </a:lnTo>
                <a:lnTo>
                  <a:pt x="20" y="61"/>
                </a:lnTo>
                <a:lnTo>
                  <a:pt x="20" y="164"/>
                </a:lnTo>
                <a:lnTo>
                  <a:pt x="20" y="172"/>
                </a:lnTo>
                <a:lnTo>
                  <a:pt x="22" y="178"/>
                </a:lnTo>
                <a:lnTo>
                  <a:pt x="24" y="184"/>
                </a:lnTo>
                <a:lnTo>
                  <a:pt x="27" y="188"/>
                </a:lnTo>
                <a:lnTo>
                  <a:pt x="31" y="192"/>
                </a:lnTo>
                <a:lnTo>
                  <a:pt x="36" y="194"/>
                </a:lnTo>
                <a:lnTo>
                  <a:pt x="43" y="195"/>
                </a:lnTo>
                <a:lnTo>
                  <a:pt x="50" y="195"/>
                </a:lnTo>
                <a:lnTo>
                  <a:pt x="58" y="194"/>
                </a:lnTo>
                <a:lnTo>
                  <a:pt x="68" y="193"/>
                </a:lnTo>
                <a:lnTo>
                  <a:pt x="68" y="171"/>
                </a:lnTo>
                <a:lnTo>
                  <a:pt x="56" y="172"/>
                </a:lnTo>
                <a:lnTo>
                  <a:pt x="50" y="171"/>
                </a:lnTo>
                <a:lnTo>
                  <a:pt x="46" y="169"/>
                </a:lnTo>
                <a:lnTo>
                  <a:pt x="44" y="163"/>
                </a:lnTo>
                <a:lnTo>
                  <a:pt x="44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8" name="Freeform 405"/>
          <p:cNvSpPr>
            <a:spLocks noEditPoints="1"/>
          </p:cNvSpPr>
          <p:nvPr/>
        </p:nvSpPr>
        <p:spPr bwMode="auto">
          <a:xfrm>
            <a:off x="5794375" y="2932113"/>
            <a:ext cx="60325" cy="84137"/>
          </a:xfrm>
          <a:custGeom>
            <a:avLst/>
            <a:gdLst>
              <a:gd name="T0" fmla="*/ 2147483647 w 128"/>
              <a:gd name="T1" fmla="*/ 2147483647 h 159"/>
              <a:gd name="T2" fmla="*/ 2147483647 w 128"/>
              <a:gd name="T3" fmla="*/ 2147483647 h 159"/>
              <a:gd name="T4" fmla="*/ 2147483647 w 128"/>
              <a:gd name="T5" fmla="*/ 2147483647 h 159"/>
              <a:gd name="T6" fmla="*/ 2147483647 w 128"/>
              <a:gd name="T7" fmla="*/ 2147483647 h 159"/>
              <a:gd name="T8" fmla="*/ 2147483647 w 128"/>
              <a:gd name="T9" fmla="*/ 2147483647 h 159"/>
              <a:gd name="T10" fmla="*/ 2147483647 w 128"/>
              <a:gd name="T11" fmla="*/ 2147483647 h 159"/>
              <a:gd name="T12" fmla="*/ 2147483647 w 128"/>
              <a:gd name="T13" fmla="*/ 2147483647 h 159"/>
              <a:gd name="T14" fmla="*/ 2147483647 w 128"/>
              <a:gd name="T15" fmla="*/ 2147483647 h 159"/>
              <a:gd name="T16" fmla="*/ 2147483647 w 128"/>
              <a:gd name="T17" fmla="*/ 2147483647 h 159"/>
              <a:gd name="T18" fmla="*/ 2147483647 w 128"/>
              <a:gd name="T19" fmla="*/ 2147483647 h 159"/>
              <a:gd name="T20" fmla="*/ 2147483647 w 128"/>
              <a:gd name="T21" fmla="*/ 2147483647 h 159"/>
              <a:gd name="T22" fmla="*/ 2147483647 w 128"/>
              <a:gd name="T23" fmla="*/ 2147483647 h 159"/>
              <a:gd name="T24" fmla="*/ 2147483647 w 128"/>
              <a:gd name="T25" fmla="*/ 2147483647 h 159"/>
              <a:gd name="T26" fmla="*/ 2147483647 w 128"/>
              <a:gd name="T27" fmla="*/ 2147483647 h 159"/>
              <a:gd name="T28" fmla="*/ 2147483647 w 128"/>
              <a:gd name="T29" fmla="*/ 2147483647 h 159"/>
              <a:gd name="T30" fmla="*/ 2147483647 w 128"/>
              <a:gd name="T31" fmla="*/ 2147483647 h 159"/>
              <a:gd name="T32" fmla="*/ 2147483647 w 128"/>
              <a:gd name="T33" fmla="*/ 2147483647 h 159"/>
              <a:gd name="T34" fmla="*/ 2147483647 w 128"/>
              <a:gd name="T35" fmla="*/ 2147483647 h 159"/>
              <a:gd name="T36" fmla="*/ 2147483647 w 128"/>
              <a:gd name="T37" fmla="*/ 2147483647 h 159"/>
              <a:gd name="T38" fmla="*/ 2147483647 w 128"/>
              <a:gd name="T39" fmla="*/ 2147483647 h 159"/>
              <a:gd name="T40" fmla="*/ 2147483647 w 128"/>
              <a:gd name="T41" fmla="*/ 2147483647 h 159"/>
              <a:gd name="T42" fmla="*/ 2147483647 w 128"/>
              <a:gd name="T43" fmla="*/ 2147483647 h 159"/>
              <a:gd name="T44" fmla="*/ 2147483647 w 128"/>
              <a:gd name="T45" fmla="*/ 2147483647 h 159"/>
              <a:gd name="T46" fmla="*/ 2147483647 w 128"/>
              <a:gd name="T47" fmla="*/ 2147483647 h 159"/>
              <a:gd name="T48" fmla="*/ 2147483647 w 128"/>
              <a:gd name="T49" fmla="*/ 2147483647 h 159"/>
              <a:gd name="T50" fmla="*/ 2147483647 w 128"/>
              <a:gd name="T51" fmla="*/ 1629961759 h 159"/>
              <a:gd name="T52" fmla="*/ 2147483647 w 128"/>
              <a:gd name="T53" fmla="*/ 296254844 h 159"/>
              <a:gd name="T54" fmla="*/ 2147483647 w 128"/>
              <a:gd name="T55" fmla="*/ 0 h 159"/>
              <a:gd name="T56" fmla="*/ 2147483647 w 128"/>
              <a:gd name="T57" fmla="*/ 592789615 h 159"/>
              <a:gd name="T58" fmla="*/ 2147483647 w 128"/>
              <a:gd name="T59" fmla="*/ 1926216603 h 159"/>
              <a:gd name="T60" fmla="*/ 1046820196 w 128"/>
              <a:gd name="T61" fmla="*/ 2147483647 h 159"/>
              <a:gd name="T62" fmla="*/ 628136419 w 128"/>
              <a:gd name="T63" fmla="*/ 2147483647 h 159"/>
              <a:gd name="T64" fmla="*/ 2147483647 w 128"/>
              <a:gd name="T65" fmla="*/ 2147483647 h 159"/>
              <a:gd name="T66" fmla="*/ 2147483647 w 128"/>
              <a:gd name="T67" fmla="*/ 2147483647 h 159"/>
              <a:gd name="T68" fmla="*/ 2147483647 w 128"/>
              <a:gd name="T69" fmla="*/ 2147483647 h 159"/>
              <a:gd name="T70" fmla="*/ 2147483647 w 128"/>
              <a:gd name="T71" fmla="*/ 2147483647 h 159"/>
              <a:gd name="T72" fmla="*/ 2147483647 w 128"/>
              <a:gd name="T73" fmla="*/ 2147483647 h 159"/>
              <a:gd name="T74" fmla="*/ 2147483647 w 128"/>
              <a:gd name="T75" fmla="*/ 2147483647 h 159"/>
              <a:gd name="T76" fmla="*/ 2147483647 w 128"/>
              <a:gd name="T77" fmla="*/ 2147483647 h 159"/>
              <a:gd name="T78" fmla="*/ 2147483647 w 128"/>
              <a:gd name="T79" fmla="*/ 2147483647 h 159"/>
              <a:gd name="T80" fmla="*/ 2147483647 w 128"/>
              <a:gd name="T81" fmla="*/ 2147483647 h 159"/>
              <a:gd name="T82" fmla="*/ 2147483647 w 128"/>
              <a:gd name="T83" fmla="*/ 2147483647 h 159"/>
              <a:gd name="T84" fmla="*/ 2147483647 w 128"/>
              <a:gd name="T85" fmla="*/ 2147483647 h 159"/>
              <a:gd name="T86" fmla="*/ 2147483647 w 128"/>
              <a:gd name="T87" fmla="*/ 2147483647 h 159"/>
              <a:gd name="T88" fmla="*/ 2147483647 w 128"/>
              <a:gd name="T89" fmla="*/ 2147483647 h 159"/>
              <a:gd name="T90" fmla="*/ 2147483647 w 128"/>
              <a:gd name="T91" fmla="*/ 2147483647 h 159"/>
              <a:gd name="T92" fmla="*/ 1151436000 w 128"/>
              <a:gd name="T93" fmla="*/ 2147483647 h 159"/>
              <a:gd name="T94" fmla="*/ 314068445 w 128"/>
              <a:gd name="T95" fmla="*/ 2147483647 h 159"/>
              <a:gd name="T96" fmla="*/ 0 w 128"/>
              <a:gd name="T97" fmla="*/ 2147483647 h 159"/>
              <a:gd name="T98" fmla="*/ 314068445 w 128"/>
              <a:gd name="T99" fmla="*/ 2147483647 h 159"/>
              <a:gd name="T100" fmla="*/ 1151436000 w 128"/>
              <a:gd name="T101" fmla="*/ 2147483647 h 159"/>
              <a:gd name="T102" fmla="*/ 2147483647 w 128"/>
              <a:gd name="T103" fmla="*/ 2147483647 h 159"/>
              <a:gd name="T104" fmla="*/ 2147483647 w 128"/>
              <a:gd name="T105" fmla="*/ 2147483647 h 159"/>
              <a:gd name="T106" fmla="*/ 2147483647 w 128"/>
              <a:gd name="T107" fmla="*/ 2147483647 h 159"/>
              <a:gd name="T108" fmla="*/ 2147483647 w 128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9">
                <a:moveTo>
                  <a:pt x="90" y="77"/>
                </a:moveTo>
                <a:lnTo>
                  <a:pt x="90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6"/>
                </a:lnTo>
                <a:lnTo>
                  <a:pt x="72" y="131"/>
                </a:lnTo>
                <a:lnTo>
                  <a:pt x="65" y="134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3" y="133"/>
                </a:lnTo>
                <a:lnTo>
                  <a:pt x="30" y="131"/>
                </a:lnTo>
                <a:lnTo>
                  <a:pt x="27" y="127"/>
                </a:lnTo>
                <a:lnTo>
                  <a:pt x="26" y="122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7" y="99"/>
                </a:lnTo>
                <a:lnTo>
                  <a:pt x="29" y="96"/>
                </a:lnTo>
                <a:lnTo>
                  <a:pt x="32" y="92"/>
                </a:lnTo>
                <a:lnTo>
                  <a:pt x="36" y="90"/>
                </a:lnTo>
                <a:lnTo>
                  <a:pt x="42" y="89"/>
                </a:lnTo>
                <a:lnTo>
                  <a:pt x="47" y="87"/>
                </a:lnTo>
                <a:lnTo>
                  <a:pt x="59" y="85"/>
                </a:lnTo>
                <a:lnTo>
                  <a:pt x="70" y="84"/>
                </a:lnTo>
                <a:lnTo>
                  <a:pt x="81" y="82"/>
                </a:lnTo>
                <a:lnTo>
                  <a:pt x="90" y="77"/>
                </a:lnTo>
                <a:close/>
                <a:moveTo>
                  <a:pt x="92" y="134"/>
                </a:moveTo>
                <a:lnTo>
                  <a:pt x="92" y="140"/>
                </a:lnTo>
                <a:lnTo>
                  <a:pt x="93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5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2"/>
                </a:lnTo>
                <a:lnTo>
                  <a:pt x="113" y="127"/>
                </a:lnTo>
                <a:lnTo>
                  <a:pt x="113" y="120"/>
                </a:lnTo>
                <a:lnTo>
                  <a:pt x="113" y="46"/>
                </a:lnTo>
                <a:lnTo>
                  <a:pt x="112" y="35"/>
                </a:lnTo>
                <a:lnTo>
                  <a:pt x="110" y="26"/>
                </a:lnTo>
                <a:lnTo>
                  <a:pt x="106" y="18"/>
                </a:lnTo>
                <a:lnTo>
                  <a:pt x="101" y="11"/>
                </a:lnTo>
                <a:lnTo>
                  <a:pt x="93" y="6"/>
                </a:lnTo>
                <a:lnTo>
                  <a:pt x="84" y="2"/>
                </a:lnTo>
                <a:lnTo>
                  <a:pt x="73" y="1"/>
                </a:lnTo>
                <a:lnTo>
                  <a:pt x="61" y="0"/>
                </a:lnTo>
                <a:lnTo>
                  <a:pt x="48" y="1"/>
                </a:lnTo>
                <a:lnTo>
                  <a:pt x="38" y="4"/>
                </a:lnTo>
                <a:lnTo>
                  <a:pt x="28" y="7"/>
                </a:lnTo>
                <a:lnTo>
                  <a:pt x="21" y="13"/>
                </a:lnTo>
                <a:lnTo>
                  <a:pt x="14" y="20"/>
                </a:lnTo>
                <a:lnTo>
                  <a:pt x="10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0" y="37"/>
                </a:lnTo>
                <a:lnTo>
                  <a:pt x="32" y="33"/>
                </a:lnTo>
                <a:lnTo>
                  <a:pt x="36" y="29"/>
                </a:lnTo>
                <a:lnTo>
                  <a:pt x="41" y="26"/>
                </a:lnTo>
                <a:lnTo>
                  <a:pt x="46" y="23"/>
                </a:lnTo>
                <a:lnTo>
                  <a:pt x="52" y="22"/>
                </a:lnTo>
                <a:lnTo>
                  <a:pt x="60" y="22"/>
                </a:lnTo>
                <a:lnTo>
                  <a:pt x="67" y="22"/>
                </a:lnTo>
                <a:lnTo>
                  <a:pt x="73" y="23"/>
                </a:lnTo>
                <a:lnTo>
                  <a:pt x="79" y="26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0" y="39"/>
                </a:lnTo>
                <a:lnTo>
                  <a:pt x="90" y="44"/>
                </a:lnTo>
                <a:lnTo>
                  <a:pt x="90" y="50"/>
                </a:lnTo>
                <a:lnTo>
                  <a:pt x="89" y="55"/>
                </a:lnTo>
                <a:lnTo>
                  <a:pt x="88" y="57"/>
                </a:lnTo>
                <a:lnTo>
                  <a:pt x="84" y="60"/>
                </a:lnTo>
                <a:lnTo>
                  <a:pt x="79" y="62"/>
                </a:lnTo>
                <a:lnTo>
                  <a:pt x="70" y="63"/>
                </a:lnTo>
                <a:lnTo>
                  <a:pt x="60" y="64"/>
                </a:lnTo>
                <a:lnTo>
                  <a:pt x="47" y="65"/>
                </a:lnTo>
                <a:lnTo>
                  <a:pt x="35" y="68"/>
                </a:lnTo>
                <a:lnTo>
                  <a:pt x="26" y="71"/>
                </a:lnTo>
                <a:lnTo>
                  <a:pt x="17" y="75"/>
                </a:lnTo>
                <a:lnTo>
                  <a:pt x="11" y="81"/>
                </a:lnTo>
                <a:lnTo>
                  <a:pt x="6" y="86"/>
                </a:lnTo>
                <a:lnTo>
                  <a:pt x="3" y="94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1" y="147"/>
                </a:lnTo>
                <a:lnTo>
                  <a:pt x="17" y="152"/>
                </a:lnTo>
                <a:lnTo>
                  <a:pt x="25" y="155"/>
                </a:lnTo>
                <a:lnTo>
                  <a:pt x="34" y="157"/>
                </a:lnTo>
                <a:lnTo>
                  <a:pt x="44" y="159"/>
                </a:lnTo>
                <a:lnTo>
                  <a:pt x="58" y="157"/>
                </a:lnTo>
                <a:lnTo>
                  <a:pt x="70" y="153"/>
                </a:lnTo>
                <a:lnTo>
                  <a:pt x="82" y="145"/>
                </a:lnTo>
                <a:lnTo>
                  <a:pt x="92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69" name="Freeform 406"/>
          <p:cNvSpPr>
            <a:spLocks/>
          </p:cNvSpPr>
          <p:nvPr/>
        </p:nvSpPr>
        <p:spPr bwMode="auto">
          <a:xfrm>
            <a:off x="5864225" y="2932113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302078677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359496777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2" y="12"/>
                </a:lnTo>
                <a:lnTo>
                  <a:pt x="97" y="8"/>
                </a:lnTo>
                <a:lnTo>
                  <a:pt x="92" y="5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4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7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4" y="155"/>
                </a:lnTo>
                <a:lnTo>
                  <a:pt x="24" y="69"/>
                </a:lnTo>
                <a:lnTo>
                  <a:pt x="25" y="58"/>
                </a:lnTo>
                <a:lnTo>
                  <a:pt x="27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7" y="26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5"/>
                </a:lnTo>
                <a:lnTo>
                  <a:pt x="82" y="28"/>
                </a:lnTo>
                <a:lnTo>
                  <a:pt x="86" y="32"/>
                </a:lnTo>
                <a:lnTo>
                  <a:pt x="88" y="37"/>
                </a:lnTo>
                <a:lnTo>
                  <a:pt x="90" y="44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0" name="Freeform 407"/>
          <p:cNvSpPr>
            <a:spLocks/>
          </p:cNvSpPr>
          <p:nvPr/>
        </p:nvSpPr>
        <p:spPr bwMode="auto">
          <a:xfrm>
            <a:off x="5962650" y="2905125"/>
            <a:ext cx="68263" cy="109538"/>
          </a:xfrm>
          <a:custGeom>
            <a:avLst/>
            <a:gdLst>
              <a:gd name="T0" fmla="*/ 0 w 145"/>
              <a:gd name="T1" fmla="*/ 2147483647 h 207"/>
              <a:gd name="T2" fmla="*/ 2147483647 w 145"/>
              <a:gd name="T3" fmla="*/ 2147483647 h 207"/>
              <a:gd name="T4" fmla="*/ 2147483647 w 145"/>
              <a:gd name="T5" fmla="*/ 2147483647 h 207"/>
              <a:gd name="T6" fmla="*/ 2147483647 w 145"/>
              <a:gd name="T7" fmla="*/ 2147483647 h 207"/>
              <a:gd name="T8" fmla="*/ 2147483647 w 145"/>
              <a:gd name="T9" fmla="*/ 2147483647 h 207"/>
              <a:gd name="T10" fmla="*/ 2147483647 w 145"/>
              <a:gd name="T11" fmla="*/ 0 h 207"/>
              <a:gd name="T12" fmla="*/ 730281340 w 145"/>
              <a:gd name="T13" fmla="*/ 0 h 207"/>
              <a:gd name="T14" fmla="*/ 730281340 w 145"/>
              <a:gd name="T15" fmla="*/ 2147483647 h 207"/>
              <a:gd name="T16" fmla="*/ 2147483647 w 145"/>
              <a:gd name="T17" fmla="*/ 2147483647 h 207"/>
              <a:gd name="T18" fmla="*/ 0 w 145"/>
              <a:gd name="T19" fmla="*/ 2147483647 h 207"/>
              <a:gd name="T20" fmla="*/ 0 w 145"/>
              <a:gd name="T21" fmla="*/ 2147483647 h 207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45" h="207">
                <a:moveTo>
                  <a:pt x="0" y="207"/>
                </a:moveTo>
                <a:lnTo>
                  <a:pt x="145" y="207"/>
                </a:lnTo>
                <a:lnTo>
                  <a:pt x="145" y="181"/>
                </a:lnTo>
                <a:lnTo>
                  <a:pt x="32" y="181"/>
                </a:lnTo>
                <a:lnTo>
                  <a:pt x="145" y="25"/>
                </a:lnTo>
                <a:lnTo>
                  <a:pt x="145" y="0"/>
                </a:lnTo>
                <a:lnTo>
                  <a:pt x="7" y="0"/>
                </a:lnTo>
                <a:lnTo>
                  <a:pt x="7" y="24"/>
                </a:lnTo>
                <a:lnTo>
                  <a:pt x="115" y="24"/>
                </a:lnTo>
                <a:lnTo>
                  <a:pt x="0" y="184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1" name="Rectangle 408"/>
          <p:cNvSpPr>
            <a:spLocks noChangeArrowheads="1"/>
          </p:cNvSpPr>
          <p:nvPr/>
        </p:nvSpPr>
        <p:spPr bwMode="auto">
          <a:xfrm>
            <a:off x="6046788" y="2997200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72" name="Freeform 409"/>
          <p:cNvSpPr>
            <a:spLocks/>
          </p:cNvSpPr>
          <p:nvPr/>
        </p:nvSpPr>
        <p:spPr bwMode="auto">
          <a:xfrm>
            <a:off x="4851400" y="3101975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7"/>
                </a:lnTo>
                <a:lnTo>
                  <a:pt x="1" y="152"/>
                </a:lnTo>
                <a:lnTo>
                  <a:pt x="4" y="165"/>
                </a:lnTo>
                <a:lnTo>
                  <a:pt x="9" y="176"/>
                </a:lnTo>
                <a:lnTo>
                  <a:pt x="17" y="186"/>
                </a:lnTo>
                <a:lnTo>
                  <a:pt x="25" y="194"/>
                </a:lnTo>
                <a:lnTo>
                  <a:pt x="36" y="200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6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3"/>
                </a:lnTo>
                <a:lnTo>
                  <a:pt x="105" y="14"/>
                </a:lnTo>
                <a:lnTo>
                  <a:pt x="97" y="9"/>
                </a:lnTo>
                <a:lnTo>
                  <a:pt x="86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4" y="27"/>
                </a:lnTo>
                <a:lnTo>
                  <a:pt x="8" y="39"/>
                </a:lnTo>
                <a:lnTo>
                  <a:pt x="5" y="50"/>
                </a:lnTo>
                <a:lnTo>
                  <a:pt x="4" y="66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30"/>
                </a:lnTo>
                <a:lnTo>
                  <a:pt x="47" y="26"/>
                </a:lnTo>
                <a:lnTo>
                  <a:pt x="55" y="25"/>
                </a:lnTo>
                <a:lnTo>
                  <a:pt x="63" y="24"/>
                </a:lnTo>
                <a:lnTo>
                  <a:pt x="71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5" y="77"/>
                </a:lnTo>
                <a:lnTo>
                  <a:pt x="80" y="81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8"/>
                </a:lnTo>
                <a:lnTo>
                  <a:pt x="79" y="109"/>
                </a:lnTo>
                <a:lnTo>
                  <a:pt x="86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8"/>
                </a:lnTo>
                <a:lnTo>
                  <a:pt x="96" y="163"/>
                </a:lnTo>
                <a:lnTo>
                  <a:pt x="91" y="169"/>
                </a:lnTo>
                <a:lnTo>
                  <a:pt x="85" y="174"/>
                </a:lnTo>
                <a:lnTo>
                  <a:pt x="79" y="177"/>
                </a:lnTo>
                <a:lnTo>
                  <a:pt x="72" y="179"/>
                </a:lnTo>
                <a:lnTo>
                  <a:pt x="63" y="180"/>
                </a:lnTo>
                <a:lnTo>
                  <a:pt x="55" y="179"/>
                </a:lnTo>
                <a:lnTo>
                  <a:pt x="46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3" name="Freeform 410"/>
          <p:cNvSpPr>
            <a:spLocks/>
          </p:cNvSpPr>
          <p:nvPr/>
        </p:nvSpPr>
        <p:spPr bwMode="auto">
          <a:xfrm>
            <a:off x="4919663" y="3103563"/>
            <a:ext cx="58737" cy="106362"/>
          </a:xfrm>
          <a:custGeom>
            <a:avLst/>
            <a:gdLst>
              <a:gd name="T0" fmla="*/ 197859978 w 127"/>
              <a:gd name="T1" fmla="*/ 2147483647 h 200"/>
              <a:gd name="T2" fmla="*/ 1187159407 w 127"/>
              <a:gd name="T3" fmla="*/ 2147483647 h 200"/>
              <a:gd name="T4" fmla="*/ 2147483647 w 127"/>
              <a:gd name="T5" fmla="*/ 2147483647 h 200"/>
              <a:gd name="T6" fmla="*/ 2147483647 w 127"/>
              <a:gd name="T7" fmla="*/ 2147483647 h 200"/>
              <a:gd name="T8" fmla="*/ 2147483647 w 127"/>
              <a:gd name="T9" fmla="*/ 2147483647 h 200"/>
              <a:gd name="T10" fmla="*/ 2147483647 w 127"/>
              <a:gd name="T11" fmla="*/ 2147483647 h 200"/>
              <a:gd name="T12" fmla="*/ 2147483647 w 127"/>
              <a:gd name="T13" fmla="*/ 2147483647 h 200"/>
              <a:gd name="T14" fmla="*/ 2147483647 w 127"/>
              <a:gd name="T15" fmla="*/ 2147483647 h 200"/>
              <a:gd name="T16" fmla="*/ 2147483647 w 127"/>
              <a:gd name="T17" fmla="*/ 2147483647 h 200"/>
              <a:gd name="T18" fmla="*/ 2147483647 w 127"/>
              <a:gd name="T19" fmla="*/ 2147483647 h 200"/>
              <a:gd name="T20" fmla="*/ 2147483647 w 127"/>
              <a:gd name="T21" fmla="*/ 2147483647 h 200"/>
              <a:gd name="T22" fmla="*/ 2147483647 w 127"/>
              <a:gd name="T23" fmla="*/ 2147483647 h 200"/>
              <a:gd name="T24" fmla="*/ 2147483647 w 127"/>
              <a:gd name="T25" fmla="*/ 2147483647 h 200"/>
              <a:gd name="T26" fmla="*/ 2147483647 w 127"/>
              <a:gd name="T27" fmla="*/ 2147483647 h 200"/>
              <a:gd name="T28" fmla="*/ 2147483647 w 127"/>
              <a:gd name="T29" fmla="*/ 2147483647 h 200"/>
              <a:gd name="T30" fmla="*/ 2147483647 w 127"/>
              <a:gd name="T31" fmla="*/ 0 h 200"/>
              <a:gd name="T32" fmla="*/ 593579935 w 127"/>
              <a:gd name="T33" fmla="*/ 2147483647 h 200"/>
              <a:gd name="T34" fmla="*/ 2147483647 w 127"/>
              <a:gd name="T35" fmla="*/ 2147483647 h 200"/>
              <a:gd name="T36" fmla="*/ 2147483647 w 127"/>
              <a:gd name="T37" fmla="*/ 2147483647 h 200"/>
              <a:gd name="T38" fmla="*/ 2147483647 w 127"/>
              <a:gd name="T39" fmla="*/ 2147483647 h 200"/>
              <a:gd name="T40" fmla="*/ 2147483647 w 127"/>
              <a:gd name="T41" fmla="*/ 2147483647 h 200"/>
              <a:gd name="T42" fmla="*/ 2147483647 w 127"/>
              <a:gd name="T43" fmla="*/ 2147483647 h 200"/>
              <a:gd name="T44" fmla="*/ 2147483647 w 127"/>
              <a:gd name="T45" fmla="*/ 2147483647 h 200"/>
              <a:gd name="T46" fmla="*/ 2147483647 w 127"/>
              <a:gd name="T47" fmla="*/ 2147483647 h 200"/>
              <a:gd name="T48" fmla="*/ 2147483647 w 127"/>
              <a:gd name="T49" fmla="*/ 2147483647 h 200"/>
              <a:gd name="T50" fmla="*/ 2147483647 w 127"/>
              <a:gd name="T51" fmla="*/ 2147483647 h 200"/>
              <a:gd name="T52" fmla="*/ 2147483647 w 127"/>
              <a:gd name="T53" fmla="*/ 2147483647 h 200"/>
              <a:gd name="T54" fmla="*/ 2147483647 w 127"/>
              <a:gd name="T55" fmla="*/ 2147483647 h 200"/>
              <a:gd name="T56" fmla="*/ 2147483647 w 127"/>
              <a:gd name="T57" fmla="*/ 2147483647 h 200"/>
              <a:gd name="T58" fmla="*/ 2147483647 w 127"/>
              <a:gd name="T59" fmla="*/ 2147483647 h 200"/>
              <a:gd name="T60" fmla="*/ 2147483647 w 127"/>
              <a:gd name="T61" fmla="*/ 2147483647 h 200"/>
              <a:gd name="T62" fmla="*/ 0 w 127"/>
              <a:gd name="T63" fmla="*/ 2147483647 h 2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127" h="200">
                <a:moveTo>
                  <a:pt x="0" y="143"/>
                </a:moveTo>
                <a:lnTo>
                  <a:pt x="2" y="155"/>
                </a:lnTo>
                <a:lnTo>
                  <a:pt x="7" y="166"/>
                </a:lnTo>
                <a:lnTo>
                  <a:pt x="12" y="176"/>
                </a:lnTo>
                <a:lnTo>
                  <a:pt x="19" y="185"/>
                </a:lnTo>
                <a:lnTo>
                  <a:pt x="28" y="191"/>
                </a:lnTo>
                <a:lnTo>
                  <a:pt x="38" y="196"/>
                </a:lnTo>
                <a:lnTo>
                  <a:pt x="50" y="199"/>
                </a:lnTo>
                <a:lnTo>
                  <a:pt x="62" y="200"/>
                </a:lnTo>
                <a:lnTo>
                  <a:pt x="76" y="199"/>
                </a:lnTo>
                <a:lnTo>
                  <a:pt x="89" y="196"/>
                </a:lnTo>
                <a:lnTo>
                  <a:pt x="99" y="189"/>
                </a:lnTo>
                <a:lnTo>
                  <a:pt x="109" y="180"/>
                </a:lnTo>
                <a:lnTo>
                  <a:pt x="116" y="171"/>
                </a:lnTo>
                <a:lnTo>
                  <a:pt x="123" y="158"/>
                </a:lnTo>
                <a:lnTo>
                  <a:pt x="126" y="145"/>
                </a:lnTo>
                <a:lnTo>
                  <a:pt x="127" y="130"/>
                </a:lnTo>
                <a:lnTo>
                  <a:pt x="126" y="115"/>
                </a:lnTo>
                <a:lnTo>
                  <a:pt x="123" y="102"/>
                </a:lnTo>
                <a:lnTo>
                  <a:pt x="117" y="92"/>
                </a:lnTo>
                <a:lnTo>
                  <a:pt x="110" y="83"/>
                </a:lnTo>
                <a:lnTo>
                  <a:pt x="102" y="74"/>
                </a:lnTo>
                <a:lnTo>
                  <a:pt x="91" y="69"/>
                </a:lnTo>
                <a:lnTo>
                  <a:pt x="78" y="65"/>
                </a:lnTo>
                <a:lnTo>
                  <a:pt x="66" y="64"/>
                </a:lnTo>
                <a:lnTo>
                  <a:pt x="55" y="65"/>
                </a:lnTo>
                <a:lnTo>
                  <a:pt x="46" y="67"/>
                </a:lnTo>
                <a:lnTo>
                  <a:pt x="37" y="71"/>
                </a:lnTo>
                <a:lnTo>
                  <a:pt x="30" y="77"/>
                </a:lnTo>
                <a:lnTo>
                  <a:pt x="37" y="23"/>
                </a:lnTo>
                <a:lnTo>
                  <a:pt x="117" y="23"/>
                </a:lnTo>
                <a:lnTo>
                  <a:pt x="117" y="0"/>
                </a:lnTo>
                <a:lnTo>
                  <a:pt x="20" y="0"/>
                </a:lnTo>
                <a:lnTo>
                  <a:pt x="6" y="106"/>
                </a:lnTo>
                <a:lnTo>
                  <a:pt x="27" y="106"/>
                </a:lnTo>
                <a:lnTo>
                  <a:pt x="34" y="98"/>
                </a:lnTo>
                <a:lnTo>
                  <a:pt x="41" y="92"/>
                </a:lnTo>
                <a:lnTo>
                  <a:pt x="51" y="88"/>
                </a:lnTo>
                <a:lnTo>
                  <a:pt x="62" y="87"/>
                </a:lnTo>
                <a:lnTo>
                  <a:pt x="70" y="88"/>
                </a:lnTo>
                <a:lnTo>
                  <a:pt x="78" y="91"/>
                </a:lnTo>
                <a:lnTo>
                  <a:pt x="85" y="94"/>
                </a:lnTo>
                <a:lnTo>
                  <a:pt x="91" y="99"/>
                </a:lnTo>
                <a:lnTo>
                  <a:pt x="95" y="106"/>
                </a:lnTo>
                <a:lnTo>
                  <a:pt x="98" y="113"/>
                </a:lnTo>
                <a:lnTo>
                  <a:pt x="101" y="122"/>
                </a:lnTo>
                <a:lnTo>
                  <a:pt x="102" y="131"/>
                </a:lnTo>
                <a:lnTo>
                  <a:pt x="101" y="141"/>
                </a:lnTo>
                <a:lnTo>
                  <a:pt x="98" y="150"/>
                </a:lnTo>
                <a:lnTo>
                  <a:pt x="95" y="157"/>
                </a:lnTo>
                <a:lnTo>
                  <a:pt x="90" y="164"/>
                </a:lnTo>
                <a:lnTo>
                  <a:pt x="85" y="169"/>
                </a:lnTo>
                <a:lnTo>
                  <a:pt x="77" y="172"/>
                </a:lnTo>
                <a:lnTo>
                  <a:pt x="70" y="175"/>
                </a:lnTo>
                <a:lnTo>
                  <a:pt x="62" y="176"/>
                </a:lnTo>
                <a:lnTo>
                  <a:pt x="54" y="176"/>
                </a:lnTo>
                <a:lnTo>
                  <a:pt x="48" y="173"/>
                </a:lnTo>
                <a:lnTo>
                  <a:pt x="41" y="171"/>
                </a:lnTo>
                <a:lnTo>
                  <a:pt x="36" y="168"/>
                </a:lnTo>
                <a:lnTo>
                  <a:pt x="32" y="162"/>
                </a:lnTo>
                <a:lnTo>
                  <a:pt x="29" y="157"/>
                </a:lnTo>
                <a:lnTo>
                  <a:pt x="26" y="150"/>
                </a:lnTo>
                <a:lnTo>
                  <a:pt x="25" y="143"/>
                </a:lnTo>
                <a:lnTo>
                  <a:pt x="0" y="14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4" name="Freeform 411"/>
          <p:cNvSpPr>
            <a:spLocks/>
          </p:cNvSpPr>
          <p:nvPr/>
        </p:nvSpPr>
        <p:spPr bwMode="auto">
          <a:xfrm>
            <a:off x="5537200" y="3097213"/>
            <a:ext cx="60325" cy="109537"/>
          </a:xfrm>
          <a:custGeom>
            <a:avLst/>
            <a:gdLst>
              <a:gd name="T0" fmla="*/ 0 w 127"/>
              <a:gd name="T1" fmla="*/ 2147483647 h 208"/>
              <a:gd name="T2" fmla="*/ 2147483647 w 127"/>
              <a:gd name="T3" fmla="*/ 2147483647 h 208"/>
              <a:gd name="T4" fmla="*/ 2147483647 w 127"/>
              <a:gd name="T5" fmla="*/ 2147483647 h 208"/>
              <a:gd name="T6" fmla="*/ 2147483647 w 127"/>
              <a:gd name="T7" fmla="*/ 2147483647 h 208"/>
              <a:gd name="T8" fmla="*/ 2147483647 w 127"/>
              <a:gd name="T9" fmla="*/ 2147483647 h 208"/>
              <a:gd name="T10" fmla="*/ 2147483647 w 127"/>
              <a:gd name="T11" fmla="*/ 2147483647 h 208"/>
              <a:gd name="T12" fmla="*/ 2147483647 w 127"/>
              <a:gd name="T13" fmla="*/ 2147483647 h 208"/>
              <a:gd name="T14" fmla="*/ 2147483647 w 127"/>
              <a:gd name="T15" fmla="*/ 2147483647 h 208"/>
              <a:gd name="T16" fmla="*/ 2147483647 w 127"/>
              <a:gd name="T17" fmla="*/ 0 h 208"/>
              <a:gd name="T18" fmla="*/ 0 w 127"/>
              <a:gd name="T19" fmla="*/ 0 h 208"/>
              <a:gd name="T20" fmla="*/ 0 w 127"/>
              <a:gd name="T21" fmla="*/ 2147483647 h 20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27" h="208">
                <a:moveTo>
                  <a:pt x="0" y="208"/>
                </a:moveTo>
                <a:lnTo>
                  <a:pt x="26" y="208"/>
                </a:lnTo>
                <a:lnTo>
                  <a:pt x="26" y="112"/>
                </a:lnTo>
                <a:lnTo>
                  <a:pt x="114" y="112"/>
                </a:lnTo>
                <a:lnTo>
                  <a:pt x="114" y="86"/>
                </a:lnTo>
                <a:lnTo>
                  <a:pt x="26" y="86"/>
                </a:lnTo>
                <a:lnTo>
                  <a:pt x="26" y="26"/>
                </a:lnTo>
                <a:lnTo>
                  <a:pt x="127" y="26"/>
                </a:lnTo>
                <a:lnTo>
                  <a:pt x="127" y="0"/>
                </a:lnTo>
                <a:lnTo>
                  <a:pt x="0" y="0"/>
                </a:lnTo>
                <a:lnTo>
                  <a:pt x="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5" name="Freeform 412"/>
          <p:cNvSpPr>
            <a:spLocks noEditPoints="1"/>
          </p:cNvSpPr>
          <p:nvPr/>
        </p:nvSpPr>
        <p:spPr bwMode="auto">
          <a:xfrm>
            <a:off x="5607050" y="3097213"/>
            <a:ext cx="12700" cy="109537"/>
          </a:xfrm>
          <a:custGeom>
            <a:avLst/>
            <a:gdLst>
              <a:gd name="T0" fmla="*/ 0 w 23"/>
              <a:gd name="T1" fmla="*/ 2147483647 h 208"/>
              <a:gd name="T2" fmla="*/ 2147483647 w 23"/>
              <a:gd name="T3" fmla="*/ 2147483647 h 208"/>
              <a:gd name="T4" fmla="*/ 2147483647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2147483647 w 23"/>
              <a:gd name="T13" fmla="*/ 2147483647 h 208"/>
              <a:gd name="T14" fmla="*/ 2147483647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6" name="Freeform 413"/>
          <p:cNvSpPr>
            <a:spLocks noEditPoints="1"/>
          </p:cNvSpPr>
          <p:nvPr/>
        </p:nvSpPr>
        <p:spPr bwMode="auto">
          <a:xfrm>
            <a:off x="5632450" y="3097213"/>
            <a:ext cx="58738" cy="111125"/>
          </a:xfrm>
          <a:custGeom>
            <a:avLst/>
            <a:gdLst>
              <a:gd name="T0" fmla="*/ 2147483647 w 126"/>
              <a:gd name="T1" fmla="*/ 0 h 211"/>
              <a:gd name="T2" fmla="*/ 2147483647 w 126"/>
              <a:gd name="T3" fmla="*/ 0 h 211"/>
              <a:gd name="T4" fmla="*/ 2147483647 w 126"/>
              <a:gd name="T5" fmla="*/ 2147483647 h 211"/>
              <a:gd name="T6" fmla="*/ 2147483647 w 126"/>
              <a:gd name="T7" fmla="*/ 2147483647 h 211"/>
              <a:gd name="T8" fmla="*/ 2147483647 w 126"/>
              <a:gd name="T9" fmla="*/ 2147483647 h 211"/>
              <a:gd name="T10" fmla="*/ 2147483647 w 126"/>
              <a:gd name="T11" fmla="*/ 2147483647 h 211"/>
              <a:gd name="T12" fmla="*/ 2147483647 w 126"/>
              <a:gd name="T13" fmla="*/ 2147483647 h 211"/>
              <a:gd name="T14" fmla="*/ 2147483647 w 126"/>
              <a:gd name="T15" fmla="*/ 2147483647 h 211"/>
              <a:gd name="T16" fmla="*/ 2147483647 w 126"/>
              <a:gd name="T17" fmla="*/ 2147483647 h 211"/>
              <a:gd name="T18" fmla="*/ 2147483647 w 126"/>
              <a:gd name="T19" fmla="*/ 2147483647 h 211"/>
              <a:gd name="T20" fmla="*/ 1722251304 w 126"/>
              <a:gd name="T21" fmla="*/ 2147483647 h 211"/>
              <a:gd name="T22" fmla="*/ 911869690 w 126"/>
              <a:gd name="T23" fmla="*/ 2147483647 h 211"/>
              <a:gd name="T24" fmla="*/ 405299659 w 126"/>
              <a:gd name="T25" fmla="*/ 2147483647 h 211"/>
              <a:gd name="T26" fmla="*/ 101270372 w 126"/>
              <a:gd name="T27" fmla="*/ 2147483647 h 211"/>
              <a:gd name="T28" fmla="*/ 0 w 126"/>
              <a:gd name="T29" fmla="*/ 2147483647 h 211"/>
              <a:gd name="T30" fmla="*/ 101270372 w 126"/>
              <a:gd name="T31" fmla="*/ 2147483647 h 211"/>
              <a:gd name="T32" fmla="*/ 405299659 w 126"/>
              <a:gd name="T33" fmla="*/ 2147483647 h 211"/>
              <a:gd name="T34" fmla="*/ 911869690 w 126"/>
              <a:gd name="T35" fmla="*/ 2147483647 h 211"/>
              <a:gd name="T36" fmla="*/ 1722251304 w 126"/>
              <a:gd name="T37" fmla="*/ 2147483647 h 211"/>
              <a:gd name="T38" fmla="*/ 2147483647 w 126"/>
              <a:gd name="T39" fmla="*/ 2147483647 h 211"/>
              <a:gd name="T40" fmla="*/ 2147483647 w 126"/>
              <a:gd name="T41" fmla="*/ 2147483647 h 211"/>
              <a:gd name="T42" fmla="*/ 2147483647 w 126"/>
              <a:gd name="T43" fmla="*/ 2147483647 h 211"/>
              <a:gd name="T44" fmla="*/ 2147483647 w 126"/>
              <a:gd name="T45" fmla="*/ 2147483647 h 211"/>
              <a:gd name="T46" fmla="*/ 2147483647 w 126"/>
              <a:gd name="T47" fmla="*/ 2147483647 h 211"/>
              <a:gd name="T48" fmla="*/ 2147483647 w 126"/>
              <a:gd name="T49" fmla="*/ 2147483647 h 211"/>
              <a:gd name="T50" fmla="*/ 2147483647 w 126"/>
              <a:gd name="T51" fmla="*/ 2147483647 h 211"/>
              <a:gd name="T52" fmla="*/ 2147483647 w 126"/>
              <a:gd name="T53" fmla="*/ 2147483647 h 211"/>
              <a:gd name="T54" fmla="*/ 2147483647 w 126"/>
              <a:gd name="T55" fmla="*/ 2147483647 h 211"/>
              <a:gd name="T56" fmla="*/ 2147483647 w 126"/>
              <a:gd name="T57" fmla="*/ 2147483647 h 211"/>
              <a:gd name="T58" fmla="*/ 2147483647 w 126"/>
              <a:gd name="T59" fmla="*/ 0 h 211"/>
              <a:gd name="T60" fmla="*/ 2147483647 w 126"/>
              <a:gd name="T61" fmla="*/ 2147483647 h 211"/>
              <a:gd name="T62" fmla="*/ 2147483647 w 126"/>
              <a:gd name="T63" fmla="*/ 2147483647 h 211"/>
              <a:gd name="T64" fmla="*/ 2147483647 w 126"/>
              <a:gd name="T65" fmla="*/ 2147483647 h 211"/>
              <a:gd name="T66" fmla="*/ 2147483647 w 126"/>
              <a:gd name="T67" fmla="*/ 2147483647 h 211"/>
              <a:gd name="T68" fmla="*/ 2147483647 w 126"/>
              <a:gd name="T69" fmla="*/ 2147483647 h 211"/>
              <a:gd name="T70" fmla="*/ 2147483647 w 126"/>
              <a:gd name="T71" fmla="*/ 2147483647 h 211"/>
              <a:gd name="T72" fmla="*/ 2147483647 w 126"/>
              <a:gd name="T73" fmla="*/ 2147483647 h 211"/>
              <a:gd name="T74" fmla="*/ 2147483647 w 126"/>
              <a:gd name="T75" fmla="*/ 2147483647 h 211"/>
              <a:gd name="T76" fmla="*/ 2147483647 w 126"/>
              <a:gd name="T77" fmla="*/ 2147483647 h 211"/>
              <a:gd name="T78" fmla="*/ 2147483647 w 126"/>
              <a:gd name="T79" fmla="*/ 2147483647 h 211"/>
              <a:gd name="T80" fmla="*/ 2147483647 w 126"/>
              <a:gd name="T81" fmla="*/ 2147483647 h 211"/>
              <a:gd name="T82" fmla="*/ 2147483647 w 126"/>
              <a:gd name="T83" fmla="*/ 2147483647 h 211"/>
              <a:gd name="T84" fmla="*/ 2147483647 w 126"/>
              <a:gd name="T85" fmla="*/ 2147483647 h 211"/>
              <a:gd name="T86" fmla="*/ 2147483647 w 126"/>
              <a:gd name="T87" fmla="*/ 2147483647 h 211"/>
              <a:gd name="T88" fmla="*/ 2147483647 w 126"/>
              <a:gd name="T89" fmla="*/ 2147483647 h 211"/>
              <a:gd name="T90" fmla="*/ 2147483647 w 126"/>
              <a:gd name="T91" fmla="*/ 2147483647 h 211"/>
              <a:gd name="T92" fmla="*/ 2147483647 w 126"/>
              <a:gd name="T93" fmla="*/ 2147483647 h 211"/>
              <a:gd name="T94" fmla="*/ 2147483647 w 126"/>
              <a:gd name="T95" fmla="*/ 2147483647 h 211"/>
              <a:gd name="T96" fmla="*/ 2147483647 w 126"/>
              <a:gd name="T97" fmla="*/ 2147483647 h 211"/>
              <a:gd name="T98" fmla="*/ 2147483647 w 126"/>
              <a:gd name="T99" fmla="*/ 2147483647 h 211"/>
              <a:gd name="T100" fmla="*/ 2147483647 w 126"/>
              <a:gd name="T101" fmla="*/ 2147483647 h 211"/>
              <a:gd name="T102" fmla="*/ 2147483647 w 126"/>
              <a:gd name="T103" fmla="*/ 2147483647 h 211"/>
              <a:gd name="T104" fmla="*/ 2147483647 w 126"/>
              <a:gd name="T105" fmla="*/ 2147483647 h 211"/>
              <a:gd name="T106" fmla="*/ 2147483647 w 126"/>
              <a:gd name="T107" fmla="*/ 2147483647 h 211"/>
              <a:gd name="T108" fmla="*/ 2147483647 w 126"/>
              <a:gd name="T109" fmla="*/ 2147483647 h 211"/>
              <a:gd name="T110" fmla="*/ 2147483647 w 126"/>
              <a:gd name="T111" fmla="*/ 2147483647 h 211"/>
              <a:gd name="T112" fmla="*/ 2147483647 w 126"/>
              <a:gd name="T113" fmla="*/ 2147483647 h 211"/>
              <a:gd name="T114" fmla="*/ 2147483647 w 126"/>
              <a:gd name="T115" fmla="*/ 2147483647 h 211"/>
              <a:gd name="T116" fmla="*/ 2147483647 w 126"/>
              <a:gd name="T117" fmla="*/ 2147483647 h 211"/>
              <a:gd name="T118" fmla="*/ 2147483647 w 126"/>
              <a:gd name="T119" fmla="*/ 2147483647 h 211"/>
              <a:gd name="T120" fmla="*/ 2147483647 w 126"/>
              <a:gd name="T121" fmla="*/ 2147483647 h 211"/>
              <a:gd name="T122" fmla="*/ 2147483647 w 126"/>
              <a:gd name="T123" fmla="*/ 2147483647 h 211"/>
              <a:gd name="T124" fmla="*/ 2147483647 w 126"/>
              <a:gd name="T125" fmla="*/ 2147483647 h 211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26" h="211">
                <a:moveTo>
                  <a:pt x="126" y="0"/>
                </a:moveTo>
                <a:lnTo>
                  <a:pt x="104" y="0"/>
                </a:lnTo>
                <a:lnTo>
                  <a:pt x="104" y="76"/>
                </a:lnTo>
                <a:lnTo>
                  <a:pt x="96" y="65"/>
                </a:lnTo>
                <a:lnTo>
                  <a:pt x="85" y="58"/>
                </a:lnTo>
                <a:lnTo>
                  <a:pt x="74" y="54"/>
                </a:lnTo>
                <a:lnTo>
                  <a:pt x="60" y="53"/>
                </a:lnTo>
                <a:lnTo>
                  <a:pt x="47" y="54"/>
                </a:lnTo>
                <a:lnTo>
                  <a:pt x="36" y="58"/>
                </a:lnTo>
                <a:lnTo>
                  <a:pt x="25" y="64"/>
                </a:lnTo>
                <a:lnTo>
                  <a:pt x="17" y="74"/>
                </a:lnTo>
                <a:lnTo>
                  <a:pt x="9" y="85"/>
                </a:lnTo>
                <a:lnTo>
                  <a:pt x="4" y="99"/>
                </a:lnTo>
                <a:lnTo>
                  <a:pt x="1" y="114"/>
                </a:lnTo>
                <a:lnTo>
                  <a:pt x="0" y="132"/>
                </a:lnTo>
                <a:lnTo>
                  <a:pt x="1" y="149"/>
                </a:lnTo>
                <a:lnTo>
                  <a:pt x="4" y="166"/>
                </a:lnTo>
                <a:lnTo>
                  <a:pt x="9" y="178"/>
                </a:lnTo>
                <a:lnTo>
                  <a:pt x="17" y="190"/>
                </a:lnTo>
                <a:lnTo>
                  <a:pt x="25" y="199"/>
                </a:lnTo>
                <a:lnTo>
                  <a:pt x="36" y="205"/>
                </a:lnTo>
                <a:lnTo>
                  <a:pt x="47" y="210"/>
                </a:lnTo>
                <a:lnTo>
                  <a:pt x="60" y="211"/>
                </a:lnTo>
                <a:lnTo>
                  <a:pt x="72" y="210"/>
                </a:lnTo>
                <a:lnTo>
                  <a:pt x="84" y="205"/>
                </a:lnTo>
                <a:lnTo>
                  <a:pt x="95" y="198"/>
                </a:lnTo>
                <a:lnTo>
                  <a:pt x="104" y="188"/>
                </a:lnTo>
                <a:lnTo>
                  <a:pt x="104" y="208"/>
                </a:lnTo>
                <a:lnTo>
                  <a:pt x="126" y="208"/>
                </a:lnTo>
                <a:lnTo>
                  <a:pt x="126" y="0"/>
                </a:lnTo>
                <a:close/>
                <a:moveTo>
                  <a:pt x="105" y="132"/>
                </a:moveTo>
                <a:lnTo>
                  <a:pt x="104" y="145"/>
                </a:lnTo>
                <a:lnTo>
                  <a:pt x="102" y="156"/>
                </a:lnTo>
                <a:lnTo>
                  <a:pt x="99" y="166"/>
                </a:lnTo>
                <a:lnTo>
                  <a:pt x="95" y="174"/>
                </a:lnTo>
                <a:lnTo>
                  <a:pt x="88" y="181"/>
                </a:lnTo>
                <a:lnTo>
                  <a:pt x="82" y="185"/>
                </a:lnTo>
                <a:lnTo>
                  <a:pt x="74" y="188"/>
                </a:lnTo>
                <a:lnTo>
                  <a:pt x="65" y="189"/>
                </a:lnTo>
                <a:lnTo>
                  <a:pt x="56" y="188"/>
                </a:lnTo>
                <a:lnTo>
                  <a:pt x="48" y="185"/>
                </a:lnTo>
                <a:lnTo>
                  <a:pt x="41" y="181"/>
                </a:lnTo>
                <a:lnTo>
                  <a:pt x="35" y="175"/>
                </a:lnTo>
                <a:lnTo>
                  <a:pt x="30" y="167"/>
                </a:lnTo>
                <a:lnTo>
                  <a:pt x="27" y="157"/>
                </a:lnTo>
                <a:lnTo>
                  <a:pt x="25" y="147"/>
                </a:lnTo>
                <a:lnTo>
                  <a:pt x="24" y="134"/>
                </a:lnTo>
                <a:lnTo>
                  <a:pt x="25" y="121"/>
                </a:lnTo>
                <a:lnTo>
                  <a:pt x="27" y="110"/>
                </a:lnTo>
                <a:lnTo>
                  <a:pt x="30" y="99"/>
                </a:lnTo>
                <a:lnTo>
                  <a:pt x="35" y="91"/>
                </a:lnTo>
                <a:lnTo>
                  <a:pt x="41" y="84"/>
                </a:lnTo>
                <a:lnTo>
                  <a:pt x="47" y="79"/>
                </a:lnTo>
                <a:lnTo>
                  <a:pt x="56" y="77"/>
                </a:lnTo>
                <a:lnTo>
                  <a:pt x="64" y="76"/>
                </a:lnTo>
                <a:lnTo>
                  <a:pt x="74" y="77"/>
                </a:lnTo>
                <a:lnTo>
                  <a:pt x="82" y="79"/>
                </a:lnTo>
                <a:lnTo>
                  <a:pt x="89" y="84"/>
                </a:lnTo>
                <a:lnTo>
                  <a:pt x="95" y="90"/>
                </a:lnTo>
                <a:lnTo>
                  <a:pt x="100" y="98"/>
                </a:lnTo>
                <a:lnTo>
                  <a:pt x="103" y="107"/>
                </a:lnTo>
                <a:lnTo>
                  <a:pt x="104" y="119"/>
                </a:lnTo>
                <a:lnTo>
                  <a:pt x="105" y="13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7" name="Freeform 414"/>
          <p:cNvSpPr>
            <a:spLocks noEditPoints="1"/>
          </p:cNvSpPr>
          <p:nvPr/>
        </p:nvSpPr>
        <p:spPr bwMode="auto">
          <a:xfrm>
            <a:off x="5705475" y="3090863"/>
            <a:ext cx="57150" cy="117475"/>
          </a:xfrm>
          <a:custGeom>
            <a:avLst/>
            <a:gdLst>
              <a:gd name="T0" fmla="*/ 2147483647 w 123"/>
              <a:gd name="T1" fmla="*/ 2147483647 h 224"/>
              <a:gd name="T2" fmla="*/ 2147483647 w 123"/>
              <a:gd name="T3" fmla="*/ 2147483647 h 224"/>
              <a:gd name="T4" fmla="*/ 2147483647 w 123"/>
              <a:gd name="T5" fmla="*/ 2147483647 h 224"/>
              <a:gd name="T6" fmla="*/ 2147483647 w 123"/>
              <a:gd name="T7" fmla="*/ 2147483647 h 224"/>
              <a:gd name="T8" fmla="*/ 2147483647 w 123"/>
              <a:gd name="T9" fmla="*/ 2147483647 h 224"/>
              <a:gd name="T10" fmla="*/ 2147483647 w 123"/>
              <a:gd name="T11" fmla="*/ 2147483647 h 224"/>
              <a:gd name="T12" fmla="*/ 2147483647 w 123"/>
              <a:gd name="T13" fmla="*/ 2147483647 h 224"/>
              <a:gd name="T14" fmla="*/ 2147483647 w 123"/>
              <a:gd name="T15" fmla="*/ 2147483647 h 224"/>
              <a:gd name="T16" fmla="*/ 2147483647 w 123"/>
              <a:gd name="T17" fmla="*/ 2147483647 h 224"/>
              <a:gd name="T18" fmla="*/ 2147483647 w 123"/>
              <a:gd name="T19" fmla="*/ 2147483647 h 224"/>
              <a:gd name="T20" fmla="*/ 2147483647 w 123"/>
              <a:gd name="T21" fmla="*/ 2147483647 h 224"/>
              <a:gd name="T22" fmla="*/ 2147483647 w 123"/>
              <a:gd name="T23" fmla="*/ 2147483647 h 224"/>
              <a:gd name="T24" fmla="*/ 2147483647 w 123"/>
              <a:gd name="T25" fmla="*/ 2147483647 h 224"/>
              <a:gd name="T26" fmla="*/ 2147483647 w 123"/>
              <a:gd name="T27" fmla="*/ 2147483647 h 224"/>
              <a:gd name="T28" fmla="*/ 2147483647 w 123"/>
              <a:gd name="T29" fmla="*/ 2147483647 h 224"/>
              <a:gd name="T30" fmla="*/ 902830610 w 123"/>
              <a:gd name="T31" fmla="*/ 2147483647 h 224"/>
              <a:gd name="T32" fmla="*/ 100386530 w 123"/>
              <a:gd name="T33" fmla="*/ 2147483647 h 224"/>
              <a:gd name="T34" fmla="*/ 100386530 w 123"/>
              <a:gd name="T35" fmla="*/ 2147483647 h 224"/>
              <a:gd name="T36" fmla="*/ 902830610 w 123"/>
              <a:gd name="T37" fmla="*/ 2147483647 h 224"/>
              <a:gd name="T38" fmla="*/ 2147483647 w 123"/>
              <a:gd name="T39" fmla="*/ 2147483647 h 224"/>
              <a:gd name="T40" fmla="*/ 2147483647 w 123"/>
              <a:gd name="T41" fmla="*/ 2147483647 h 224"/>
              <a:gd name="T42" fmla="*/ 2147483647 w 123"/>
              <a:gd name="T43" fmla="*/ 2147483647 h 224"/>
              <a:gd name="T44" fmla="*/ 2147483647 w 123"/>
              <a:gd name="T45" fmla="*/ 2147483647 h 224"/>
              <a:gd name="T46" fmla="*/ 2147483647 w 123"/>
              <a:gd name="T47" fmla="*/ 2147483647 h 224"/>
              <a:gd name="T48" fmla="*/ 2147483647 w 123"/>
              <a:gd name="T49" fmla="*/ 2147483647 h 224"/>
              <a:gd name="T50" fmla="*/ 2147483647 w 123"/>
              <a:gd name="T51" fmla="*/ 2147483647 h 224"/>
              <a:gd name="T52" fmla="*/ 2147483647 w 123"/>
              <a:gd name="T53" fmla="*/ 2147483647 h 224"/>
              <a:gd name="T54" fmla="*/ 2147483647 w 123"/>
              <a:gd name="T55" fmla="*/ 2147483647 h 224"/>
              <a:gd name="T56" fmla="*/ 2147483647 w 123"/>
              <a:gd name="T57" fmla="*/ 2147483647 h 224"/>
              <a:gd name="T58" fmla="*/ 2147483647 w 123"/>
              <a:gd name="T59" fmla="*/ 2147483647 h 224"/>
              <a:gd name="T60" fmla="*/ 2147483647 w 123"/>
              <a:gd name="T61" fmla="*/ 2147483647 h 224"/>
              <a:gd name="T62" fmla="*/ 2147483647 w 123"/>
              <a:gd name="T63" fmla="*/ 2147483647 h 224"/>
              <a:gd name="T64" fmla="*/ 2147483647 w 123"/>
              <a:gd name="T65" fmla="*/ 2147483647 h 224"/>
              <a:gd name="T66" fmla="*/ 2147483647 w 123"/>
              <a:gd name="T67" fmla="*/ 2147483647 h 224"/>
              <a:gd name="T68" fmla="*/ 2147483647 w 123"/>
              <a:gd name="T69" fmla="*/ 2147483647 h 224"/>
              <a:gd name="T70" fmla="*/ 2147483647 w 123"/>
              <a:gd name="T71" fmla="*/ 0 h 224"/>
              <a:gd name="T72" fmla="*/ 2147483647 w 123"/>
              <a:gd name="T73" fmla="*/ 2147483647 h 224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4">
                <a:moveTo>
                  <a:pt x="99" y="173"/>
                </a:moveTo>
                <a:lnTo>
                  <a:pt x="97" y="179"/>
                </a:lnTo>
                <a:lnTo>
                  <a:pt x="94" y="184"/>
                </a:lnTo>
                <a:lnTo>
                  <a:pt x="90" y="189"/>
                </a:lnTo>
                <a:lnTo>
                  <a:pt x="86" y="194"/>
                </a:lnTo>
                <a:lnTo>
                  <a:pt x="82" y="196"/>
                </a:lnTo>
                <a:lnTo>
                  <a:pt x="77" y="198"/>
                </a:lnTo>
                <a:lnTo>
                  <a:pt x="70" y="201"/>
                </a:lnTo>
                <a:lnTo>
                  <a:pt x="63" y="201"/>
                </a:lnTo>
                <a:lnTo>
                  <a:pt x="55" y="200"/>
                </a:lnTo>
                <a:lnTo>
                  <a:pt x="47" y="197"/>
                </a:lnTo>
                <a:lnTo>
                  <a:pt x="41" y="194"/>
                </a:lnTo>
                <a:lnTo>
                  <a:pt x="34" y="188"/>
                </a:lnTo>
                <a:lnTo>
                  <a:pt x="30" y="182"/>
                </a:lnTo>
                <a:lnTo>
                  <a:pt x="27" y="174"/>
                </a:lnTo>
                <a:lnTo>
                  <a:pt x="25" y="163"/>
                </a:lnTo>
                <a:lnTo>
                  <a:pt x="24" y="153"/>
                </a:lnTo>
                <a:lnTo>
                  <a:pt x="123" y="153"/>
                </a:lnTo>
                <a:lnTo>
                  <a:pt x="123" y="141"/>
                </a:lnTo>
                <a:lnTo>
                  <a:pt x="122" y="125"/>
                </a:lnTo>
                <a:lnTo>
                  <a:pt x="119" y="109"/>
                </a:lnTo>
                <a:lnTo>
                  <a:pt x="114" y="96"/>
                </a:lnTo>
                <a:lnTo>
                  <a:pt x="107" y="85"/>
                </a:lnTo>
                <a:lnTo>
                  <a:pt x="98" y="77"/>
                </a:lnTo>
                <a:lnTo>
                  <a:pt x="87" y="70"/>
                </a:lnTo>
                <a:lnTo>
                  <a:pt x="76" y="67"/>
                </a:lnTo>
                <a:lnTo>
                  <a:pt x="61" y="66"/>
                </a:lnTo>
                <a:lnTo>
                  <a:pt x="48" y="67"/>
                </a:lnTo>
                <a:lnTo>
                  <a:pt x="36" y="71"/>
                </a:lnTo>
                <a:lnTo>
                  <a:pt x="25" y="77"/>
                </a:lnTo>
                <a:lnTo>
                  <a:pt x="17" y="87"/>
                </a:lnTo>
                <a:lnTo>
                  <a:pt x="9" y="98"/>
                </a:lnTo>
                <a:lnTo>
                  <a:pt x="4" y="112"/>
                </a:lnTo>
                <a:lnTo>
                  <a:pt x="1" y="129"/>
                </a:lnTo>
                <a:lnTo>
                  <a:pt x="0" y="146"/>
                </a:lnTo>
                <a:lnTo>
                  <a:pt x="1" y="163"/>
                </a:lnTo>
                <a:lnTo>
                  <a:pt x="4" y="179"/>
                </a:lnTo>
                <a:lnTo>
                  <a:pt x="9" y="193"/>
                </a:lnTo>
                <a:lnTo>
                  <a:pt x="17" y="203"/>
                </a:lnTo>
                <a:lnTo>
                  <a:pt x="25" y="212"/>
                </a:lnTo>
                <a:lnTo>
                  <a:pt x="36" y="218"/>
                </a:lnTo>
                <a:lnTo>
                  <a:pt x="48" y="223"/>
                </a:lnTo>
                <a:lnTo>
                  <a:pt x="61" y="224"/>
                </a:lnTo>
                <a:lnTo>
                  <a:pt x="72" y="223"/>
                </a:lnTo>
                <a:lnTo>
                  <a:pt x="84" y="221"/>
                </a:lnTo>
                <a:lnTo>
                  <a:pt x="94" y="216"/>
                </a:lnTo>
                <a:lnTo>
                  <a:pt x="102" y="210"/>
                </a:lnTo>
                <a:lnTo>
                  <a:pt x="108" y="203"/>
                </a:lnTo>
                <a:lnTo>
                  <a:pt x="115" y="194"/>
                </a:lnTo>
                <a:lnTo>
                  <a:pt x="119" y="184"/>
                </a:lnTo>
                <a:lnTo>
                  <a:pt x="121" y="173"/>
                </a:lnTo>
                <a:lnTo>
                  <a:pt x="99" y="173"/>
                </a:lnTo>
                <a:close/>
                <a:moveTo>
                  <a:pt x="24" y="132"/>
                </a:moveTo>
                <a:lnTo>
                  <a:pt x="25" y="122"/>
                </a:lnTo>
                <a:lnTo>
                  <a:pt x="27" y="113"/>
                </a:lnTo>
                <a:lnTo>
                  <a:pt x="31" y="105"/>
                </a:lnTo>
                <a:lnTo>
                  <a:pt x="36" y="99"/>
                </a:lnTo>
                <a:lnTo>
                  <a:pt x="41" y="94"/>
                </a:lnTo>
                <a:lnTo>
                  <a:pt x="47" y="90"/>
                </a:lnTo>
                <a:lnTo>
                  <a:pt x="53" y="89"/>
                </a:lnTo>
                <a:lnTo>
                  <a:pt x="62" y="88"/>
                </a:lnTo>
                <a:lnTo>
                  <a:pt x="70" y="89"/>
                </a:lnTo>
                <a:lnTo>
                  <a:pt x="78" y="90"/>
                </a:lnTo>
                <a:lnTo>
                  <a:pt x="84" y="95"/>
                </a:lnTo>
                <a:lnTo>
                  <a:pt x="89" y="99"/>
                </a:lnTo>
                <a:lnTo>
                  <a:pt x="94" y="105"/>
                </a:lnTo>
                <a:lnTo>
                  <a:pt x="97" y="113"/>
                </a:lnTo>
                <a:lnTo>
                  <a:pt x="98" y="122"/>
                </a:lnTo>
                <a:lnTo>
                  <a:pt x="99" y="132"/>
                </a:lnTo>
                <a:lnTo>
                  <a:pt x="24" y="132"/>
                </a:lnTo>
                <a:close/>
                <a:moveTo>
                  <a:pt x="80" y="49"/>
                </a:moveTo>
                <a:lnTo>
                  <a:pt x="53" y="0"/>
                </a:lnTo>
                <a:lnTo>
                  <a:pt x="28" y="0"/>
                </a:lnTo>
                <a:lnTo>
                  <a:pt x="64" y="49"/>
                </a:lnTo>
                <a:lnTo>
                  <a:pt x="80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78" name="Rectangle 415"/>
          <p:cNvSpPr>
            <a:spLocks noChangeArrowheads="1"/>
          </p:cNvSpPr>
          <p:nvPr/>
        </p:nvSpPr>
        <p:spPr bwMode="auto">
          <a:xfrm>
            <a:off x="5773738" y="3097213"/>
            <a:ext cx="11112" cy="109537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79" name="Freeform 416"/>
          <p:cNvSpPr>
            <a:spLocks noEditPoints="1"/>
          </p:cNvSpPr>
          <p:nvPr/>
        </p:nvSpPr>
        <p:spPr bwMode="auto">
          <a:xfrm>
            <a:off x="5797550" y="3125788"/>
            <a:ext cx="58738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1088933754 w 123"/>
              <a:gd name="T31" fmla="*/ 2147483647 h 158"/>
              <a:gd name="T32" fmla="*/ 109007222 w 123"/>
              <a:gd name="T33" fmla="*/ 2147483647 h 158"/>
              <a:gd name="T34" fmla="*/ 109007222 w 123"/>
              <a:gd name="T35" fmla="*/ 2147483647 h 158"/>
              <a:gd name="T36" fmla="*/ 1088933754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7" y="108"/>
                </a:lnTo>
                <a:lnTo>
                  <a:pt x="25" y="97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19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5"/>
                </a:lnTo>
                <a:lnTo>
                  <a:pt x="25" y="11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7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2" y="39"/>
                </a:lnTo>
                <a:lnTo>
                  <a:pt x="36" y="33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0" name="Freeform 417"/>
          <p:cNvSpPr>
            <a:spLocks noEditPoints="1"/>
          </p:cNvSpPr>
          <p:nvPr/>
        </p:nvSpPr>
        <p:spPr bwMode="auto">
          <a:xfrm>
            <a:off x="5902325" y="3097213"/>
            <a:ext cx="73025" cy="109537"/>
          </a:xfrm>
          <a:custGeom>
            <a:avLst/>
            <a:gdLst>
              <a:gd name="T0" fmla="*/ 0 w 153"/>
              <a:gd name="T1" fmla="*/ 2147483647 h 208"/>
              <a:gd name="T2" fmla="*/ 2147483647 w 153"/>
              <a:gd name="T3" fmla="*/ 2147483647 h 208"/>
              <a:gd name="T4" fmla="*/ 2147483647 w 153"/>
              <a:gd name="T5" fmla="*/ 2147483647 h 208"/>
              <a:gd name="T6" fmla="*/ 2147483647 w 153"/>
              <a:gd name="T7" fmla="*/ 2147483647 h 208"/>
              <a:gd name="T8" fmla="*/ 2147483647 w 153"/>
              <a:gd name="T9" fmla="*/ 2147483647 h 208"/>
              <a:gd name="T10" fmla="*/ 2147483647 w 153"/>
              <a:gd name="T11" fmla="*/ 2147483647 h 208"/>
              <a:gd name="T12" fmla="*/ 2147483647 w 153"/>
              <a:gd name="T13" fmla="*/ 2147483647 h 208"/>
              <a:gd name="T14" fmla="*/ 2147483647 w 153"/>
              <a:gd name="T15" fmla="*/ 2147483647 h 208"/>
              <a:gd name="T16" fmla="*/ 2147483647 w 153"/>
              <a:gd name="T17" fmla="*/ 2147483647 h 208"/>
              <a:gd name="T18" fmla="*/ 2147483647 w 153"/>
              <a:gd name="T19" fmla="*/ 2147483647 h 208"/>
              <a:gd name="T20" fmla="*/ 2147483647 w 153"/>
              <a:gd name="T21" fmla="*/ 2147483647 h 208"/>
              <a:gd name="T22" fmla="*/ 2147483647 w 153"/>
              <a:gd name="T23" fmla="*/ 2147483647 h 208"/>
              <a:gd name="T24" fmla="*/ 2147483647 w 153"/>
              <a:gd name="T25" fmla="*/ 2147483647 h 208"/>
              <a:gd name="T26" fmla="*/ 2147483647 w 153"/>
              <a:gd name="T27" fmla="*/ 2147483647 h 208"/>
              <a:gd name="T28" fmla="*/ 2147483647 w 153"/>
              <a:gd name="T29" fmla="*/ 2147483647 h 208"/>
              <a:gd name="T30" fmla="*/ 2147483647 w 153"/>
              <a:gd name="T31" fmla="*/ 2147483647 h 208"/>
              <a:gd name="T32" fmla="*/ 2147483647 w 153"/>
              <a:gd name="T33" fmla="*/ 2147483647 h 208"/>
              <a:gd name="T34" fmla="*/ 2147483647 w 153"/>
              <a:gd name="T35" fmla="*/ 2147483647 h 208"/>
              <a:gd name="T36" fmla="*/ 2147483647 w 153"/>
              <a:gd name="T37" fmla="*/ 2147483647 h 208"/>
              <a:gd name="T38" fmla="*/ 2147483647 w 153"/>
              <a:gd name="T39" fmla="*/ 2147483647 h 208"/>
              <a:gd name="T40" fmla="*/ 2147483647 w 153"/>
              <a:gd name="T41" fmla="*/ 2147483647 h 208"/>
              <a:gd name="T42" fmla="*/ 2147483647 w 153"/>
              <a:gd name="T43" fmla="*/ 2147483647 h 208"/>
              <a:gd name="T44" fmla="*/ 2147483647 w 153"/>
              <a:gd name="T45" fmla="*/ 2147483647 h 208"/>
              <a:gd name="T46" fmla="*/ 2147483647 w 153"/>
              <a:gd name="T47" fmla="*/ 2147483647 h 208"/>
              <a:gd name="T48" fmla="*/ 2147483647 w 153"/>
              <a:gd name="T49" fmla="*/ 2147483647 h 208"/>
              <a:gd name="T50" fmla="*/ 2147483647 w 153"/>
              <a:gd name="T51" fmla="*/ 2147483647 h 208"/>
              <a:gd name="T52" fmla="*/ 2147483647 w 153"/>
              <a:gd name="T53" fmla="*/ 2147483647 h 208"/>
              <a:gd name="T54" fmla="*/ 2147483647 w 153"/>
              <a:gd name="T55" fmla="*/ 2147483647 h 208"/>
              <a:gd name="T56" fmla="*/ 2147483647 w 153"/>
              <a:gd name="T57" fmla="*/ 1606566013 h 208"/>
              <a:gd name="T58" fmla="*/ 2147483647 w 153"/>
              <a:gd name="T59" fmla="*/ 1022234041 h 208"/>
              <a:gd name="T60" fmla="*/ 2147483647 w 153"/>
              <a:gd name="T61" fmla="*/ 584054444 h 208"/>
              <a:gd name="T62" fmla="*/ 2147483647 w 153"/>
              <a:gd name="T63" fmla="*/ 146152375 h 208"/>
              <a:gd name="T64" fmla="*/ 2147483647 w 153"/>
              <a:gd name="T65" fmla="*/ 0 h 208"/>
              <a:gd name="T66" fmla="*/ 2147483647 w 153"/>
              <a:gd name="T67" fmla="*/ 0 h 208"/>
              <a:gd name="T68" fmla="*/ 0 w 153"/>
              <a:gd name="T69" fmla="*/ 0 h 208"/>
              <a:gd name="T70" fmla="*/ 0 w 153"/>
              <a:gd name="T71" fmla="*/ 2147483647 h 208"/>
              <a:gd name="T72" fmla="*/ 2147483647 w 153"/>
              <a:gd name="T73" fmla="*/ 2147483647 h 208"/>
              <a:gd name="T74" fmla="*/ 2147483647 w 153"/>
              <a:gd name="T75" fmla="*/ 2147483647 h 208"/>
              <a:gd name="T76" fmla="*/ 2147483647 w 153"/>
              <a:gd name="T77" fmla="*/ 2147483647 h 208"/>
              <a:gd name="T78" fmla="*/ 2147483647 w 153"/>
              <a:gd name="T79" fmla="*/ 2147483647 h 208"/>
              <a:gd name="T80" fmla="*/ 2147483647 w 153"/>
              <a:gd name="T81" fmla="*/ 2147483647 h 208"/>
              <a:gd name="T82" fmla="*/ 2147483647 w 153"/>
              <a:gd name="T83" fmla="*/ 2147483647 h 208"/>
              <a:gd name="T84" fmla="*/ 2147483647 w 153"/>
              <a:gd name="T85" fmla="*/ 2147483647 h 208"/>
              <a:gd name="T86" fmla="*/ 2147483647 w 153"/>
              <a:gd name="T87" fmla="*/ 2147483647 h 208"/>
              <a:gd name="T88" fmla="*/ 2147483647 w 153"/>
              <a:gd name="T89" fmla="*/ 2147483647 h 208"/>
              <a:gd name="T90" fmla="*/ 2147483647 w 153"/>
              <a:gd name="T91" fmla="*/ 2147483647 h 208"/>
              <a:gd name="T92" fmla="*/ 2147483647 w 153"/>
              <a:gd name="T93" fmla="*/ 2147483647 h 208"/>
              <a:gd name="T94" fmla="*/ 2147483647 w 153"/>
              <a:gd name="T95" fmla="*/ 2147483647 h 208"/>
              <a:gd name="T96" fmla="*/ 2147483647 w 153"/>
              <a:gd name="T97" fmla="*/ 2147483647 h 208"/>
              <a:gd name="T98" fmla="*/ 2147483647 w 153"/>
              <a:gd name="T99" fmla="*/ 2147483647 h 208"/>
              <a:gd name="T100" fmla="*/ 2147483647 w 153"/>
              <a:gd name="T101" fmla="*/ 2147483647 h 208"/>
              <a:gd name="T102" fmla="*/ 2147483647 w 153"/>
              <a:gd name="T103" fmla="*/ 2147483647 h 208"/>
              <a:gd name="T104" fmla="*/ 2147483647 w 153"/>
              <a:gd name="T105" fmla="*/ 2147483647 h 208"/>
              <a:gd name="T106" fmla="*/ 2147483647 w 153"/>
              <a:gd name="T107" fmla="*/ 2147483647 h 208"/>
              <a:gd name="T108" fmla="*/ 2147483647 w 153"/>
              <a:gd name="T109" fmla="*/ 2147483647 h 208"/>
              <a:gd name="T110" fmla="*/ 2147483647 w 153"/>
              <a:gd name="T111" fmla="*/ 2147483647 h 208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8">
                <a:moveTo>
                  <a:pt x="0" y="208"/>
                </a:moveTo>
                <a:lnTo>
                  <a:pt x="71" y="208"/>
                </a:lnTo>
                <a:lnTo>
                  <a:pt x="81" y="208"/>
                </a:lnTo>
                <a:lnTo>
                  <a:pt x="89" y="205"/>
                </a:lnTo>
                <a:lnTo>
                  <a:pt x="98" y="204"/>
                </a:lnTo>
                <a:lnTo>
                  <a:pt x="106" y="201"/>
                </a:lnTo>
                <a:lnTo>
                  <a:pt x="113" y="197"/>
                </a:lnTo>
                <a:lnTo>
                  <a:pt x="120" y="191"/>
                </a:lnTo>
                <a:lnTo>
                  <a:pt x="126" y="187"/>
                </a:lnTo>
                <a:lnTo>
                  <a:pt x="131" y="180"/>
                </a:lnTo>
                <a:lnTo>
                  <a:pt x="137" y="173"/>
                </a:lnTo>
                <a:lnTo>
                  <a:pt x="141" y="164"/>
                </a:lnTo>
                <a:lnTo>
                  <a:pt x="145" y="156"/>
                </a:lnTo>
                <a:lnTo>
                  <a:pt x="148" y="146"/>
                </a:lnTo>
                <a:lnTo>
                  <a:pt x="150" y="137"/>
                </a:lnTo>
                <a:lnTo>
                  <a:pt x="152" y="125"/>
                </a:lnTo>
                <a:lnTo>
                  <a:pt x="153" y="113"/>
                </a:lnTo>
                <a:lnTo>
                  <a:pt x="153" y="100"/>
                </a:lnTo>
                <a:lnTo>
                  <a:pt x="153" y="89"/>
                </a:lnTo>
                <a:lnTo>
                  <a:pt x="152" y="78"/>
                </a:lnTo>
                <a:lnTo>
                  <a:pt x="150" y="68"/>
                </a:lnTo>
                <a:lnTo>
                  <a:pt x="148" y="57"/>
                </a:lnTo>
                <a:lnTo>
                  <a:pt x="145" y="49"/>
                </a:lnTo>
                <a:lnTo>
                  <a:pt x="142" y="40"/>
                </a:lnTo>
                <a:lnTo>
                  <a:pt x="138" y="33"/>
                </a:lnTo>
                <a:lnTo>
                  <a:pt x="132" y="26"/>
                </a:lnTo>
                <a:lnTo>
                  <a:pt x="127" y="20"/>
                </a:lnTo>
                <a:lnTo>
                  <a:pt x="121" y="15"/>
                </a:lnTo>
                <a:lnTo>
                  <a:pt x="114" y="11"/>
                </a:lnTo>
                <a:lnTo>
                  <a:pt x="107" y="7"/>
                </a:lnTo>
                <a:lnTo>
                  <a:pt x="100" y="4"/>
                </a:lnTo>
                <a:lnTo>
                  <a:pt x="91" y="1"/>
                </a:lnTo>
                <a:lnTo>
                  <a:pt x="82" y="0"/>
                </a:lnTo>
                <a:lnTo>
                  <a:pt x="72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70" y="25"/>
                </a:moveTo>
                <a:lnTo>
                  <a:pt x="83" y="26"/>
                </a:lnTo>
                <a:lnTo>
                  <a:pt x="94" y="29"/>
                </a:lnTo>
                <a:lnTo>
                  <a:pt x="104" y="36"/>
                </a:lnTo>
                <a:lnTo>
                  <a:pt x="112" y="45"/>
                </a:lnTo>
                <a:lnTo>
                  <a:pt x="119" y="56"/>
                </a:lnTo>
                <a:lnTo>
                  <a:pt x="123" y="69"/>
                </a:lnTo>
                <a:lnTo>
                  <a:pt x="126" y="84"/>
                </a:lnTo>
                <a:lnTo>
                  <a:pt x="127" y="103"/>
                </a:lnTo>
                <a:lnTo>
                  <a:pt x="126" y="121"/>
                </a:lnTo>
                <a:lnTo>
                  <a:pt x="124" y="137"/>
                </a:lnTo>
                <a:lnTo>
                  <a:pt x="119" y="150"/>
                </a:lnTo>
                <a:lnTo>
                  <a:pt x="112" y="162"/>
                </a:lnTo>
                <a:lnTo>
                  <a:pt x="105" y="170"/>
                </a:lnTo>
                <a:lnTo>
                  <a:pt x="94" y="177"/>
                </a:lnTo>
                <a:lnTo>
                  <a:pt x="83" y="181"/>
                </a:lnTo>
                <a:lnTo>
                  <a:pt x="70" y="182"/>
                </a:lnTo>
                <a:lnTo>
                  <a:pt x="26" y="182"/>
                </a:lnTo>
                <a:lnTo>
                  <a:pt x="26" y="25"/>
                </a:lnTo>
                <a:lnTo>
                  <a:pt x="70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1" name="Rectangle 418"/>
          <p:cNvSpPr>
            <a:spLocks noChangeArrowheads="1"/>
          </p:cNvSpPr>
          <p:nvPr/>
        </p:nvSpPr>
        <p:spPr bwMode="auto">
          <a:xfrm>
            <a:off x="5988050" y="3190875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82" name="Freeform 419"/>
          <p:cNvSpPr>
            <a:spLocks/>
          </p:cNvSpPr>
          <p:nvPr/>
        </p:nvSpPr>
        <p:spPr bwMode="auto">
          <a:xfrm>
            <a:off x="4851400" y="3294063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444667746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6"/>
                </a:lnTo>
                <a:lnTo>
                  <a:pt x="1" y="151"/>
                </a:lnTo>
                <a:lnTo>
                  <a:pt x="4" y="164"/>
                </a:lnTo>
                <a:lnTo>
                  <a:pt x="9" y="176"/>
                </a:lnTo>
                <a:lnTo>
                  <a:pt x="17" y="185"/>
                </a:lnTo>
                <a:lnTo>
                  <a:pt x="25" y="193"/>
                </a:lnTo>
                <a:lnTo>
                  <a:pt x="36" y="199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199"/>
                </a:lnTo>
                <a:lnTo>
                  <a:pt x="99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3"/>
                </a:lnTo>
                <a:lnTo>
                  <a:pt x="122" y="116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5"/>
                </a:lnTo>
                <a:lnTo>
                  <a:pt x="97" y="92"/>
                </a:lnTo>
                <a:lnTo>
                  <a:pt x="102" y="88"/>
                </a:lnTo>
                <a:lnTo>
                  <a:pt x="108" y="85"/>
                </a:lnTo>
                <a:lnTo>
                  <a:pt x="111" y="81"/>
                </a:lnTo>
                <a:lnTo>
                  <a:pt x="115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59"/>
                </a:lnTo>
                <a:lnTo>
                  <a:pt x="120" y="52"/>
                </a:lnTo>
                <a:lnTo>
                  <a:pt x="119" y="41"/>
                </a:lnTo>
                <a:lnTo>
                  <a:pt x="116" y="30"/>
                </a:lnTo>
                <a:lnTo>
                  <a:pt x="112" y="22"/>
                </a:lnTo>
                <a:lnTo>
                  <a:pt x="105" y="14"/>
                </a:lnTo>
                <a:lnTo>
                  <a:pt x="97" y="8"/>
                </a:lnTo>
                <a:lnTo>
                  <a:pt x="86" y="3"/>
                </a:lnTo>
                <a:lnTo>
                  <a:pt x="75" y="1"/>
                </a:lnTo>
                <a:lnTo>
                  <a:pt x="61" y="0"/>
                </a:lnTo>
                <a:lnTo>
                  <a:pt x="50" y="1"/>
                </a:lnTo>
                <a:lnTo>
                  <a:pt x="38" y="5"/>
                </a:lnTo>
                <a:lnTo>
                  <a:pt x="28" y="10"/>
                </a:lnTo>
                <a:lnTo>
                  <a:pt x="20" y="17"/>
                </a:lnTo>
                <a:lnTo>
                  <a:pt x="14" y="27"/>
                </a:lnTo>
                <a:lnTo>
                  <a:pt x="8" y="38"/>
                </a:lnTo>
                <a:lnTo>
                  <a:pt x="5" y="50"/>
                </a:lnTo>
                <a:lnTo>
                  <a:pt x="4" y="65"/>
                </a:lnTo>
                <a:lnTo>
                  <a:pt x="4" y="66"/>
                </a:lnTo>
                <a:lnTo>
                  <a:pt x="27" y="66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6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6"/>
                </a:lnTo>
                <a:lnTo>
                  <a:pt x="82" y="28"/>
                </a:lnTo>
                <a:lnTo>
                  <a:pt x="86" y="31"/>
                </a:lnTo>
                <a:lnTo>
                  <a:pt x="91" y="35"/>
                </a:lnTo>
                <a:lnTo>
                  <a:pt x="93" y="41"/>
                </a:lnTo>
                <a:lnTo>
                  <a:pt x="95" y="46"/>
                </a:lnTo>
                <a:lnTo>
                  <a:pt x="95" y="53"/>
                </a:lnTo>
                <a:lnTo>
                  <a:pt x="94" y="62"/>
                </a:lnTo>
                <a:lnTo>
                  <a:pt x="93" y="67"/>
                </a:lnTo>
                <a:lnTo>
                  <a:pt x="90" y="73"/>
                </a:lnTo>
                <a:lnTo>
                  <a:pt x="85" y="77"/>
                </a:lnTo>
                <a:lnTo>
                  <a:pt x="80" y="80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7"/>
                </a:lnTo>
                <a:lnTo>
                  <a:pt x="79" y="108"/>
                </a:lnTo>
                <a:lnTo>
                  <a:pt x="86" y="112"/>
                </a:lnTo>
                <a:lnTo>
                  <a:pt x="92" y="115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2" y="178"/>
                </a:lnTo>
                <a:lnTo>
                  <a:pt x="63" y="179"/>
                </a:lnTo>
                <a:lnTo>
                  <a:pt x="55" y="178"/>
                </a:lnTo>
                <a:lnTo>
                  <a:pt x="46" y="177"/>
                </a:lnTo>
                <a:lnTo>
                  <a:pt x="40" y="172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5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3" name="Freeform 420"/>
          <p:cNvSpPr>
            <a:spLocks noEditPoints="1"/>
          </p:cNvSpPr>
          <p:nvPr/>
        </p:nvSpPr>
        <p:spPr bwMode="auto">
          <a:xfrm>
            <a:off x="4919663" y="3294063"/>
            <a:ext cx="60325" cy="107950"/>
          </a:xfrm>
          <a:custGeom>
            <a:avLst/>
            <a:gdLst>
              <a:gd name="T0" fmla="*/ 2147483647 w 128"/>
              <a:gd name="T1" fmla="*/ 2147483647 h 204"/>
              <a:gd name="T2" fmla="*/ 2147483647 w 128"/>
              <a:gd name="T3" fmla="*/ 2147483647 h 204"/>
              <a:gd name="T4" fmla="*/ 2147483647 w 128"/>
              <a:gd name="T5" fmla="*/ 1185313754 h 204"/>
              <a:gd name="T6" fmla="*/ 2147483647 w 128"/>
              <a:gd name="T7" fmla="*/ 148129096 h 204"/>
              <a:gd name="T8" fmla="*/ 2147483647 w 128"/>
              <a:gd name="T9" fmla="*/ 0 h 204"/>
              <a:gd name="T10" fmla="*/ 2147483647 w 128"/>
              <a:gd name="T11" fmla="*/ 740925938 h 204"/>
              <a:gd name="T12" fmla="*/ 2147483647 w 128"/>
              <a:gd name="T13" fmla="*/ 1778110067 h 204"/>
              <a:gd name="T14" fmla="*/ 2147483647 w 128"/>
              <a:gd name="T15" fmla="*/ 2147483647 h 204"/>
              <a:gd name="T16" fmla="*/ 1465503974 w 128"/>
              <a:gd name="T17" fmla="*/ 2147483647 h 204"/>
              <a:gd name="T18" fmla="*/ 837367555 w 128"/>
              <a:gd name="T19" fmla="*/ 2147483647 h 204"/>
              <a:gd name="T20" fmla="*/ 418683777 w 128"/>
              <a:gd name="T21" fmla="*/ 2147483647 h 204"/>
              <a:gd name="T22" fmla="*/ 0 w 128"/>
              <a:gd name="T23" fmla="*/ 2147483647 h 204"/>
              <a:gd name="T24" fmla="*/ 0 w 128"/>
              <a:gd name="T25" fmla="*/ 2147483647 h 204"/>
              <a:gd name="T26" fmla="*/ 314068445 w 128"/>
              <a:gd name="T27" fmla="*/ 2147483647 h 204"/>
              <a:gd name="T28" fmla="*/ 732752222 w 128"/>
              <a:gd name="T29" fmla="*/ 2147483647 h 204"/>
              <a:gd name="T30" fmla="*/ 1360888641 w 128"/>
              <a:gd name="T31" fmla="*/ 2147483647 h 204"/>
              <a:gd name="T32" fmla="*/ 2147483647 w 128"/>
              <a:gd name="T33" fmla="*/ 2147483647 h 204"/>
              <a:gd name="T34" fmla="*/ 2147483647 w 128"/>
              <a:gd name="T35" fmla="*/ 2147483647 h 204"/>
              <a:gd name="T36" fmla="*/ 2147483647 w 128"/>
              <a:gd name="T37" fmla="*/ 2147483647 h 204"/>
              <a:gd name="T38" fmla="*/ 2147483647 w 128"/>
              <a:gd name="T39" fmla="*/ 2147483647 h 204"/>
              <a:gd name="T40" fmla="*/ 2147483647 w 128"/>
              <a:gd name="T41" fmla="*/ 2147483647 h 204"/>
              <a:gd name="T42" fmla="*/ 2147483647 w 128"/>
              <a:gd name="T43" fmla="*/ 2147483647 h 204"/>
              <a:gd name="T44" fmla="*/ 2147483647 w 128"/>
              <a:gd name="T45" fmla="*/ 2147483647 h 204"/>
              <a:gd name="T46" fmla="*/ 2147483647 w 128"/>
              <a:gd name="T47" fmla="*/ 2147483647 h 204"/>
              <a:gd name="T48" fmla="*/ 2147483647 w 128"/>
              <a:gd name="T49" fmla="*/ 2147483647 h 204"/>
              <a:gd name="T50" fmla="*/ 2147483647 w 128"/>
              <a:gd name="T51" fmla="*/ 2147483647 h 204"/>
              <a:gd name="T52" fmla="*/ 2147483647 w 128"/>
              <a:gd name="T53" fmla="*/ 2147483647 h 204"/>
              <a:gd name="T54" fmla="*/ 2147483647 w 128"/>
              <a:gd name="T55" fmla="*/ 2147483647 h 204"/>
              <a:gd name="T56" fmla="*/ 2147483647 w 128"/>
              <a:gd name="T57" fmla="*/ 2147483647 h 204"/>
              <a:gd name="T58" fmla="*/ 2147483647 w 128"/>
              <a:gd name="T59" fmla="*/ 2147483647 h 204"/>
              <a:gd name="T60" fmla="*/ 2147483647 w 128"/>
              <a:gd name="T61" fmla="*/ 2147483647 h 204"/>
              <a:gd name="T62" fmla="*/ 2147483647 w 128"/>
              <a:gd name="T63" fmla="*/ 2147483647 h 204"/>
              <a:gd name="T64" fmla="*/ 2147483647 w 128"/>
              <a:gd name="T65" fmla="*/ 2147483647 h 204"/>
              <a:gd name="T66" fmla="*/ 2147483647 w 128"/>
              <a:gd name="T67" fmla="*/ 2147483647 h 204"/>
              <a:gd name="T68" fmla="*/ 2147483647 w 128"/>
              <a:gd name="T69" fmla="*/ 2147483647 h 204"/>
              <a:gd name="T70" fmla="*/ 2147483647 w 128"/>
              <a:gd name="T71" fmla="*/ 2147483647 h 204"/>
              <a:gd name="T72" fmla="*/ 2147483647 w 128"/>
              <a:gd name="T73" fmla="*/ 2147483647 h 204"/>
              <a:gd name="T74" fmla="*/ 2147483647 w 128"/>
              <a:gd name="T75" fmla="*/ 2147483647 h 204"/>
              <a:gd name="T76" fmla="*/ 2147483647 w 128"/>
              <a:gd name="T77" fmla="*/ 2147483647 h 204"/>
              <a:gd name="T78" fmla="*/ 2147483647 w 128"/>
              <a:gd name="T79" fmla="*/ 2147483647 h 204"/>
              <a:gd name="T80" fmla="*/ 2147483647 w 128"/>
              <a:gd name="T81" fmla="*/ 2147483647 h 204"/>
              <a:gd name="T82" fmla="*/ 2147483647 w 128"/>
              <a:gd name="T83" fmla="*/ 2147483647 h 204"/>
              <a:gd name="T84" fmla="*/ 2147483647 w 128"/>
              <a:gd name="T85" fmla="*/ 2147483647 h 204"/>
              <a:gd name="T86" fmla="*/ 2147483647 w 128"/>
              <a:gd name="T87" fmla="*/ 2147483647 h 204"/>
              <a:gd name="T88" fmla="*/ 2147483647 w 128"/>
              <a:gd name="T89" fmla="*/ 2147483647 h 204"/>
              <a:gd name="T90" fmla="*/ 2147483647 w 128"/>
              <a:gd name="T91" fmla="*/ 2147483647 h 204"/>
              <a:gd name="T92" fmla="*/ 2147483647 w 128"/>
              <a:gd name="T93" fmla="*/ 2147483647 h 204"/>
              <a:gd name="T94" fmla="*/ 2147483647 w 128"/>
              <a:gd name="T95" fmla="*/ 2147483647 h 204"/>
              <a:gd name="T96" fmla="*/ 2147483647 w 128"/>
              <a:gd name="T97" fmla="*/ 2147483647 h 204"/>
              <a:gd name="T98" fmla="*/ 2147483647 w 128"/>
              <a:gd name="T99" fmla="*/ 2147483647 h 204"/>
              <a:gd name="T100" fmla="*/ 2147483647 w 128"/>
              <a:gd name="T101" fmla="*/ 2147483647 h 204"/>
              <a:gd name="T102" fmla="*/ 2147483647 w 128"/>
              <a:gd name="T103" fmla="*/ 2147483647 h 204"/>
              <a:gd name="T104" fmla="*/ 2147483647 w 128"/>
              <a:gd name="T105" fmla="*/ 2147483647 h 204"/>
              <a:gd name="T106" fmla="*/ 2147483647 w 128"/>
              <a:gd name="T107" fmla="*/ 2147483647 h 204"/>
              <a:gd name="T108" fmla="*/ 2147483647 w 128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4">
                <a:moveTo>
                  <a:pt x="127" y="52"/>
                </a:moveTo>
                <a:lnTo>
                  <a:pt x="125" y="41"/>
                </a:lnTo>
                <a:lnTo>
                  <a:pt x="122" y="30"/>
                </a:lnTo>
                <a:lnTo>
                  <a:pt x="116" y="21"/>
                </a:lnTo>
                <a:lnTo>
                  <a:pt x="110" y="14"/>
                </a:lnTo>
                <a:lnTo>
                  <a:pt x="102" y="8"/>
                </a:lnTo>
                <a:lnTo>
                  <a:pt x="92" y="3"/>
                </a:lnTo>
                <a:lnTo>
                  <a:pt x="82" y="1"/>
                </a:lnTo>
                <a:lnTo>
                  <a:pt x="69" y="0"/>
                </a:lnTo>
                <a:lnTo>
                  <a:pt x="62" y="0"/>
                </a:lnTo>
                <a:lnTo>
                  <a:pt x="54" y="2"/>
                </a:lnTo>
                <a:lnTo>
                  <a:pt x="47" y="5"/>
                </a:lnTo>
                <a:lnTo>
                  <a:pt x="40" y="7"/>
                </a:lnTo>
                <a:lnTo>
                  <a:pt x="34" y="12"/>
                </a:lnTo>
                <a:lnTo>
                  <a:pt x="29" y="16"/>
                </a:lnTo>
                <a:lnTo>
                  <a:pt x="24" y="22"/>
                </a:lnTo>
                <a:lnTo>
                  <a:pt x="18" y="28"/>
                </a:lnTo>
                <a:lnTo>
                  <a:pt x="14" y="36"/>
                </a:lnTo>
                <a:lnTo>
                  <a:pt x="11" y="44"/>
                </a:lnTo>
                <a:lnTo>
                  <a:pt x="8" y="53"/>
                </a:lnTo>
                <a:lnTo>
                  <a:pt x="5" y="63"/>
                </a:lnTo>
                <a:lnTo>
                  <a:pt x="4" y="73"/>
                </a:lnTo>
                <a:lnTo>
                  <a:pt x="1" y="85"/>
                </a:lnTo>
                <a:lnTo>
                  <a:pt x="0" y="98"/>
                </a:lnTo>
                <a:lnTo>
                  <a:pt x="0" y="111"/>
                </a:lnTo>
                <a:lnTo>
                  <a:pt x="0" y="122"/>
                </a:lnTo>
                <a:lnTo>
                  <a:pt x="1" y="133"/>
                </a:lnTo>
                <a:lnTo>
                  <a:pt x="3" y="142"/>
                </a:lnTo>
                <a:lnTo>
                  <a:pt x="5" y="151"/>
                </a:lnTo>
                <a:lnTo>
                  <a:pt x="7" y="159"/>
                </a:lnTo>
                <a:lnTo>
                  <a:pt x="10" y="166"/>
                </a:lnTo>
                <a:lnTo>
                  <a:pt x="13" y="173"/>
                </a:lnTo>
                <a:lnTo>
                  <a:pt x="17" y="180"/>
                </a:lnTo>
                <a:lnTo>
                  <a:pt x="22" y="185"/>
                </a:lnTo>
                <a:lnTo>
                  <a:pt x="27" y="190"/>
                </a:lnTo>
                <a:lnTo>
                  <a:pt x="32" y="194"/>
                </a:lnTo>
                <a:lnTo>
                  <a:pt x="38" y="198"/>
                </a:lnTo>
                <a:lnTo>
                  <a:pt x="45" y="200"/>
                </a:lnTo>
                <a:lnTo>
                  <a:pt x="51" y="203"/>
                </a:lnTo>
                <a:lnTo>
                  <a:pt x="58" y="204"/>
                </a:lnTo>
                <a:lnTo>
                  <a:pt x="66" y="204"/>
                </a:lnTo>
                <a:lnTo>
                  <a:pt x="80" y="203"/>
                </a:lnTo>
                <a:lnTo>
                  <a:pt x="91" y="199"/>
                </a:lnTo>
                <a:lnTo>
                  <a:pt x="102" y="193"/>
                </a:lnTo>
                <a:lnTo>
                  <a:pt x="111" y="185"/>
                </a:lnTo>
                <a:lnTo>
                  <a:pt x="119" y="176"/>
                </a:lnTo>
                <a:lnTo>
                  <a:pt x="124" y="164"/>
                </a:lnTo>
                <a:lnTo>
                  <a:pt x="127" y="150"/>
                </a:lnTo>
                <a:lnTo>
                  <a:pt x="128" y="136"/>
                </a:lnTo>
                <a:lnTo>
                  <a:pt x="127" y="122"/>
                </a:lnTo>
                <a:lnTo>
                  <a:pt x="124" y="109"/>
                </a:lnTo>
                <a:lnTo>
                  <a:pt x="119" y="98"/>
                </a:lnTo>
                <a:lnTo>
                  <a:pt x="112" y="88"/>
                </a:lnTo>
                <a:lnTo>
                  <a:pt x="104" y="80"/>
                </a:lnTo>
                <a:lnTo>
                  <a:pt x="93" y="74"/>
                </a:lnTo>
                <a:lnTo>
                  <a:pt x="83" y="71"/>
                </a:lnTo>
                <a:lnTo>
                  <a:pt x="70" y="70"/>
                </a:lnTo>
                <a:lnTo>
                  <a:pt x="57" y="71"/>
                </a:lnTo>
                <a:lnTo>
                  <a:pt x="46" y="76"/>
                </a:lnTo>
                <a:lnTo>
                  <a:pt x="35" y="83"/>
                </a:lnTo>
                <a:lnTo>
                  <a:pt x="27" y="92"/>
                </a:lnTo>
                <a:lnTo>
                  <a:pt x="28" y="76"/>
                </a:lnTo>
                <a:lnTo>
                  <a:pt x="31" y="62"/>
                </a:lnTo>
                <a:lnTo>
                  <a:pt x="34" y="50"/>
                </a:lnTo>
                <a:lnTo>
                  <a:pt x="39" y="41"/>
                </a:lnTo>
                <a:lnTo>
                  <a:pt x="45" y="33"/>
                </a:lnTo>
                <a:lnTo>
                  <a:pt x="52" y="28"/>
                </a:lnTo>
                <a:lnTo>
                  <a:pt x="61" y="24"/>
                </a:lnTo>
                <a:lnTo>
                  <a:pt x="70" y="23"/>
                </a:lnTo>
                <a:lnTo>
                  <a:pt x="76" y="23"/>
                </a:lnTo>
                <a:lnTo>
                  <a:pt x="83" y="26"/>
                </a:lnTo>
                <a:lnTo>
                  <a:pt x="88" y="28"/>
                </a:lnTo>
                <a:lnTo>
                  <a:pt x="93" y="30"/>
                </a:lnTo>
                <a:lnTo>
                  <a:pt x="96" y="35"/>
                </a:lnTo>
                <a:lnTo>
                  <a:pt x="100" y="40"/>
                </a:lnTo>
                <a:lnTo>
                  <a:pt x="102" y="46"/>
                </a:lnTo>
                <a:lnTo>
                  <a:pt x="103" y="52"/>
                </a:lnTo>
                <a:lnTo>
                  <a:pt x="127" y="52"/>
                </a:lnTo>
                <a:close/>
                <a:moveTo>
                  <a:pt x="103" y="136"/>
                </a:moveTo>
                <a:lnTo>
                  <a:pt x="102" y="145"/>
                </a:lnTo>
                <a:lnTo>
                  <a:pt x="101" y="155"/>
                </a:lnTo>
                <a:lnTo>
                  <a:pt x="97" y="162"/>
                </a:lnTo>
                <a:lnTo>
                  <a:pt x="92" y="169"/>
                </a:lnTo>
                <a:lnTo>
                  <a:pt x="87" y="173"/>
                </a:lnTo>
                <a:lnTo>
                  <a:pt x="82" y="177"/>
                </a:lnTo>
                <a:lnTo>
                  <a:pt x="74" y="179"/>
                </a:lnTo>
                <a:lnTo>
                  <a:pt x="66" y="180"/>
                </a:lnTo>
                <a:lnTo>
                  <a:pt x="58" y="179"/>
                </a:lnTo>
                <a:lnTo>
                  <a:pt x="51" y="177"/>
                </a:lnTo>
                <a:lnTo>
                  <a:pt x="45" y="173"/>
                </a:lnTo>
                <a:lnTo>
                  <a:pt x="39" y="169"/>
                </a:lnTo>
                <a:lnTo>
                  <a:pt x="35" y="162"/>
                </a:lnTo>
                <a:lnTo>
                  <a:pt x="32" y="155"/>
                </a:lnTo>
                <a:lnTo>
                  <a:pt x="30" y="147"/>
                </a:lnTo>
                <a:lnTo>
                  <a:pt x="29" y="136"/>
                </a:lnTo>
                <a:lnTo>
                  <a:pt x="30" y="127"/>
                </a:lnTo>
                <a:lnTo>
                  <a:pt x="31" y="119"/>
                </a:lnTo>
                <a:lnTo>
                  <a:pt x="35" y="111"/>
                </a:lnTo>
                <a:lnTo>
                  <a:pt x="39" y="105"/>
                </a:lnTo>
                <a:lnTo>
                  <a:pt x="45" y="100"/>
                </a:lnTo>
                <a:lnTo>
                  <a:pt x="51" y="97"/>
                </a:lnTo>
                <a:lnTo>
                  <a:pt x="58" y="94"/>
                </a:lnTo>
                <a:lnTo>
                  <a:pt x="67" y="93"/>
                </a:lnTo>
                <a:lnTo>
                  <a:pt x="74" y="94"/>
                </a:lnTo>
                <a:lnTo>
                  <a:pt x="82" y="97"/>
                </a:lnTo>
                <a:lnTo>
                  <a:pt x="88" y="100"/>
                </a:lnTo>
                <a:lnTo>
                  <a:pt x="93" y="105"/>
                </a:lnTo>
                <a:lnTo>
                  <a:pt x="97" y="111"/>
                </a:lnTo>
                <a:lnTo>
                  <a:pt x="101" y="119"/>
                </a:lnTo>
                <a:lnTo>
                  <a:pt x="102" y="127"/>
                </a:lnTo>
                <a:lnTo>
                  <a:pt x="103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4" name="Freeform 421"/>
          <p:cNvSpPr>
            <a:spLocks/>
          </p:cNvSpPr>
          <p:nvPr/>
        </p:nvSpPr>
        <p:spPr bwMode="auto">
          <a:xfrm>
            <a:off x="5537200" y="3290888"/>
            <a:ext cx="84138" cy="109537"/>
          </a:xfrm>
          <a:custGeom>
            <a:avLst/>
            <a:gdLst>
              <a:gd name="T0" fmla="*/ 2147483647 w 178"/>
              <a:gd name="T1" fmla="*/ 2147483647 h 207"/>
              <a:gd name="T2" fmla="*/ 2147483647 w 178"/>
              <a:gd name="T3" fmla="*/ 2147483647 h 207"/>
              <a:gd name="T4" fmla="*/ 2147483647 w 178"/>
              <a:gd name="T5" fmla="*/ 2147483647 h 207"/>
              <a:gd name="T6" fmla="*/ 2147483647 w 178"/>
              <a:gd name="T7" fmla="*/ 2147483647 h 207"/>
              <a:gd name="T8" fmla="*/ 2147483647 w 178"/>
              <a:gd name="T9" fmla="*/ 2147483647 h 207"/>
              <a:gd name="T10" fmla="*/ 2147483647 w 178"/>
              <a:gd name="T11" fmla="*/ 2147483647 h 207"/>
              <a:gd name="T12" fmla="*/ 2147483647 w 178"/>
              <a:gd name="T13" fmla="*/ 2147483647 h 207"/>
              <a:gd name="T14" fmla="*/ 2147483647 w 178"/>
              <a:gd name="T15" fmla="*/ 2147483647 h 207"/>
              <a:gd name="T16" fmla="*/ 2147483647 w 178"/>
              <a:gd name="T17" fmla="*/ 2147483647 h 207"/>
              <a:gd name="T18" fmla="*/ 2147483647 w 178"/>
              <a:gd name="T19" fmla="*/ 0 h 207"/>
              <a:gd name="T20" fmla="*/ 2147483647 w 178"/>
              <a:gd name="T21" fmla="*/ 0 h 207"/>
              <a:gd name="T22" fmla="*/ 2147483647 w 178"/>
              <a:gd name="T23" fmla="*/ 2147483647 h 207"/>
              <a:gd name="T24" fmla="*/ 2147483647 w 178"/>
              <a:gd name="T25" fmla="*/ 2147483647 h 207"/>
              <a:gd name="T26" fmla="*/ 2147483647 w 178"/>
              <a:gd name="T27" fmla="*/ 2147483647 h 207"/>
              <a:gd name="T28" fmla="*/ 2147483647 w 178"/>
              <a:gd name="T29" fmla="*/ 0 h 207"/>
              <a:gd name="T30" fmla="*/ 0 w 178"/>
              <a:gd name="T31" fmla="*/ 0 h 207"/>
              <a:gd name="T32" fmla="*/ 0 w 178"/>
              <a:gd name="T33" fmla="*/ 2147483647 h 207"/>
              <a:gd name="T34" fmla="*/ 2147483647 w 178"/>
              <a:gd name="T35" fmla="*/ 2147483647 h 207"/>
              <a:gd name="T36" fmla="*/ 2147483647 w 178"/>
              <a:gd name="T37" fmla="*/ 2147483647 h 20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8" h="207">
                <a:moveTo>
                  <a:pt x="24" y="30"/>
                </a:moveTo>
                <a:lnTo>
                  <a:pt x="26" y="39"/>
                </a:lnTo>
                <a:lnTo>
                  <a:pt x="28" y="49"/>
                </a:lnTo>
                <a:lnTo>
                  <a:pt x="75" y="207"/>
                </a:lnTo>
                <a:lnTo>
                  <a:pt x="100" y="207"/>
                </a:lnTo>
                <a:lnTo>
                  <a:pt x="148" y="49"/>
                </a:lnTo>
                <a:lnTo>
                  <a:pt x="152" y="30"/>
                </a:lnTo>
                <a:lnTo>
                  <a:pt x="152" y="207"/>
                </a:lnTo>
                <a:lnTo>
                  <a:pt x="178" y="207"/>
                </a:lnTo>
                <a:lnTo>
                  <a:pt x="178" y="0"/>
                </a:lnTo>
                <a:lnTo>
                  <a:pt x="141" y="0"/>
                </a:lnTo>
                <a:lnTo>
                  <a:pt x="92" y="158"/>
                </a:lnTo>
                <a:lnTo>
                  <a:pt x="88" y="176"/>
                </a:lnTo>
                <a:lnTo>
                  <a:pt x="84" y="158"/>
                </a:lnTo>
                <a:lnTo>
                  <a:pt x="36" y="0"/>
                </a:lnTo>
                <a:lnTo>
                  <a:pt x="0" y="0"/>
                </a:lnTo>
                <a:lnTo>
                  <a:pt x="0" y="207"/>
                </a:lnTo>
                <a:lnTo>
                  <a:pt x="24" y="207"/>
                </a:lnTo>
                <a:lnTo>
                  <a:pt x="24" y="3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5" name="Freeform 422"/>
          <p:cNvSpPr>
            <a:spLocks noEditPoints="1"/>
          </p:cNvSpPr>
          <p:nvPr/>
        </p:nvSpPr>
        <p:spPr bwMode="auto">
          <a:xfrm>
            <a:off x="5634038" y="3317875"/>
            <a:ext cx="61912" cy="84138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30000182 h 159"/>
              <a:gd name="T52" fmla="*/ 2147483647 w 129"/>
              <a:gd name="T53" fmla="*/ 296262069 h 159"/>
              <a:gd name="T54" fmla="*/ 2147483647 w 129"/>
              <a:gd name="T55" fmla="*/ 0 h 159"/>
              <a:gd name="T56" fmla="*/ 2147483647 w 129"/>
              <a:gd name="T57" fmla="*/ 592803539 h 159"/>
              <a:gd name="T58" fmla="*/ 2147483647 w 129"/>
              <a:gd name="T59" fmla="*/ 1926262251 h 159"/>
              <a:gd name="T60" fmla="*/ 1215967518 w 129"/>
              <a:gd name="T61" fmla="*/ 2147483647 h 159"/>
              <a:gd name="T62" fmla="*/ 663380361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326530831 w 129"/>
              <a:gd name="T93" fmla="*/ 2147483647 h 159"/>
              <a:gd name="T94" fmla="*/ 331690420 w 129"/>
              <a:gd name="T95" fmla="*/ 2147483647 h 159"/>
              <a:gd name="T96" fmla="*/ 0 w 129"/>
              <a:gd name="T97" fmla="*/ 2147483647 h 159"/>
              <a:gd name="T98" fmla="*/ 331690420 w 129"/>
              <a:gd name="T99" fmla="*/ 2147483647 h 159"/>
              <a:gd name="T100" fmla="*/ 1326530831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5" y="134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7" y="127"/>
                </a:lnTo>
                <a:lnTo>
                  <a:pt x="26" y="122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7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7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5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4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1" y="37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6"/>
                </a:lnTo>
                <a:lnTo>
                  <a:pt x="83" y="28"/>
                </a:lnTo>
                <a:lnTo>
                  <a:pt x="86" y="30"/>
                </a:lnTo>
                <a:lnTo>
                  <a:pt x="89" y="35"/>
                </a:lnTo>
                <a:lnTo>
                  <a:pt x="91" y="39"/>
                </a:lnTo>
                <a:lnTo>
                  <a:pt x="91" y="44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4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7" y="65"/>
                </a:lnTo>
                <a:lnTo>
                  <a:pt x="36" y="68"/>
                </a:lnTo>
                <a:lnTo>
                  <a:pt x="26" y="71"/>
                </a:lnTo>
                <a:lnTo>
                  <a:pt x="18" y="75"/>
                </a:lnTo>
                <a:lnTo>
                  <a:pt x="12" y="81"/>
                </a:lnTo>
                <a:lnTo>
                  <a:pt x="6" y="86"/>
                </a:lnTo>
                <a:lnTo>
                  <a:pt x="3" y="94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7"/>
                </a:lnTo>
                <a:lnTo>
                  <a:pt x="44" y="159"/>
                </a:lnTo>
                <a:lnTo>
                  <a:pt x="58" y="157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6" name="Freeform 423"/>
          <p:cNvSpPr>
            <a:spLocks/>
          </p:cNvSpPr>
          <p:nvPr/>
        </p:nvSpPr>
        <p:spPr bwMode="auto">
          <a:xfrm>
            <a:off x="5705475" y="3317875"/>
            <a:ext cx="30163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302078677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099906929 w 66"/>
              <a:gd name="T43" fmla="*/ 2147483647 h 155"/>
              <a:gd name="T44" fmla="*/ 2099906929 w 66"/>
              <a:gd name="T45" fmla="*/ 604157886 h 155"/>
              <a:gd name="T46" fmla="*/ 0 w 66"/>
              <a:gd name="T47" fmla="*/ 604157886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1"/>
                </a:lnTo>
                <a:lnTo>
                  <a:pt x="28" y="44"/>
                </a:lnTo>
                <a:lnTo>
                  <a:pt x="32" y="39"/>
                </a:lnTo>
                <a:lnTo>
                  <a:pt x="38" y="33"/>
                </a:lnTo>
                <a:lnTo>
                  <a:pt x="44" y="29"/>
                </a:lnTo>
                <a:lnTo>
                  <a:pt x="53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4" y="0"/>
                </a:lnTo>
                <a:lnTo>
                  <a:pt x="47" y="2"/>
                </a:lnTo>
                <a:lnTo>
                  <a:pt x="42" y="5"/>
                </a:lnTo>
                <a:lnTo>
                  <a:pt x="37" y="7"/>
                </a:lnTo>
                <a:lnTo>
                  <a:pt x="32" y="12"/>
                </a:lnTo>
                <a:lnTo>
                  <a:pt x="28" y="18"/>
                </a:lnTo>
                <a:lnTo>
                  <a:pt x="25" y="23"/>
                </a:lnTo>
                <a:lnTo>
                  <a:pt x="22" y="30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7" name="Freeform 424"/>
          <p:cNvSpPr>
            <a:spLocks noEditPoints="1"/>
          </p:cNvSpPr>
          <p:nvPr/>
        </p:nvSpPr>
        <p:spPr bwMode="auto">
          <a:xfrm>
            <a:off x="5746750" y="3290888"/>
            <a:ext cx="11113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8" name="Freeform 425"/>
          <p:cNvSpPr>
            <a:spLocks noEditPoints="1"/>
          </p:cNvSpPr>
          <p:nvPr/>
        </p:nvSpPr>
        <p:spPr bwMode="auto">
          <a:xfrm>
            <a:off x="5770563" y="3317875"/>
            <a:ext cx="58737" cy="84138"/>
          </a:xfrm>
          <a:custGeom>
            <a:avLst/>
            <a:gdLst>
              <a:gd name="T0" fmla="*/ 2147483647 w 128"/>
              <a:gd name="T1" fmla="*/ 2147483647 h 159"/>
              <a:gd name="T2" fmla="*/ 2147483647 w 128"/>
              <a:gd name="T3" fmla="*/ 2147483647 h 159"/>
              <a:gd name="T4" fmla="*/ 2147483647 w 128"/>
              <a:gd name="T5" fmla="*/ 2147483647 h 159"/>
              <a:gd name="T6" fmla="*/ 2147483647 w 128"/>
              <a:gd name="T7" fmla="*/ 2147483647 h 159"/>
              <a:gd name="T8" fmla="*/ 2147483647 w 128"/>
              <a:gd name="T9" fmla="*/ 2147483647 h 159"/>
              <a:gd name="T10" fmla="*/ 2147483647 w 128"/>
              <a:gd name="T11" fmla="*/ 2147483647 h 159"/>
              <a:gd name="T12" fmla="*/ 2147483647 w 128"/>
              <a:gd name="T13" fmla="*/ 2147483647 h 159"/>
              <a:gd name="T14" fmla="*/ 2147483647 w 128"/>
              <a:gd name="T15" fmla="*/ 2147483647 h 159"/>
              <a:gd name="T16" fmla="*/ 2147483647 w 128"/>
              <a:gd name="T17" fmla="*/ 2147483647 h 159"/>
              <a:gd name="T18" fmla="*/ 2147483647 w 128"/>
              <a:gd name="T19" fmla="*/ 2147483647 h 159"/>
              <a:gd name="T20" fmla="*/ 2147483647 w 128"/>
              <a:gd name="T21" fmla="*/ 2147483647 h 159"/>
              <a:gd name="T22" fmla="*/ 2147483647 w 128"/>
              <a:gd name="T23" fmla="*/ 2147483647 h 159"/>
              <a:gd name="T24" fmla="*/ 2147483647 w 128"/>
              <a:gd name="T25" fmla="*/ 2147483647 h 159"/>
              <a:gd name="T26" fmla="*/ 2147483647 w 128"/>
              <a:gd name="T27" fmla="*/ 2147483647 h 159"/>
              <a:gd name="T28" fmla="*/ 2147483647 w 128"/>
              <a:gd name="T29" fmla="*/ 2147483647 h 159"/>
              <a:gd name="T30" fmla="*/ 2147483647 w 128"/>
              <a:gd name="T31" fmla="*/ 2147483647 h 159"/>
              <a:gd name="T32" fmla="*/ 2147483647 w 128"/>
              <a:gd name="T33" fmla="*/ 2147483647 h 159"/>
              <a:gd name="T34" fmla="*/ 2147483647 w 128"/>
              <a:gd name="T35" fmla="*/ 2147483647 h 159"/>
              <a:gd name="T36" fmla="*/ 2147483647 w 128"/>
              <a:gd name="T37" fmla="*/ 2147483647 h 159"/>
              <a:gd name="T38" fmla="*/ 2147483647 w 128"/>
              <a:gd name="T39" fmla="*/ 2147483647 h 159"/>
              <a:gd name="T40" fmla="*/ 2147483647 w 128"/>
              <a:gd name="T41" fmla="*/ 2147483647 h 159"/>
              <a:gd name="T42" fmla="*/ 2147483647 w 128"/>
              <a:gd name="T43" fmla="*/ 2147483647 h 159"/>
              <a:gd name="T44" fmla="*/ 2147483647 w 128"/>
              <a:gd name="T45" fmla="*/ 2147483647 h 159"/>
              <a:gd name="T46" fmla="*/ 2147483647 w 128"/>
              <a:gd name="T47" fmla="*/ 2147483647 h 159"/>
              <a:gd name="T48" fmla="*/ 2147483647 w 128"/>
              <a:gd name="T49" fmla="*/ 2147483647 h 159"/>
              <a:gd name="T50" fmla="*/ 2147483647 w 128"/>
              <a:gd name="T51" fmla="*/ 1630000182 h 159"/>
              <a:gd name="T52" fmla="*/ 2147483647 w 128"/>
              <a:gd name="T53" fmla="*/ 296262069 h 159"/>
              <a:gd name="T54" fmla="*/ 2147483647 w 128"/>
              <a:gd name="T55" fmla="*/ 0 h 159"/>
              <a:gd name="T56" fmla="*/ 2147483647 w 128"/>
              <a:gd name="T57" fmla="*/ 592803539 h 159"/>
              <a:gd name="T58" fmla="*/ 2029296353 w 128"/>
              <a:gd name="T59" fmla="*/ 1926262251 h 159"/>
              <a:gd name="T60" fmla="*/ 966321392 w 128"/>
              <a:gd name="T61" fmla="*/ 2147483647 h 159"/>
              <a:gd name="T62" fmla="*/ 579708493 w 128"/>
              <a:gd name="T63" fmla="*/ 2147483647 h 159"/>
              <a:gd name="T64" fmla="*/ 2147483647 w 128"/>
              <a:gd name="T65" fmla="*/ 2147483647 h 159"/>
              <a:gd name="T66" fmla="*/ 2147483647 w 128"/>
              <a:gd name="T67" fmla="*/ 2147483647 h 159"/>
              <a:gd name="T68" fmla="*/ 2147483647 w 128"/>
              <a:gd name="T69" fmla="*/ 2147483647 h 159"/>
              <a:gd name="T70" fmla="*/ 2147483647 w 128"/>
              <a:gd name="T71" fmla="*/ 2147483647 h 159"/>
              <a:gd name="T72" fmla="*/ 2147483647 w 128"/>
              <a:gd name="T73" fmla="*/ 2147483647 h 159"/>
              <a:gd name="T74" fmla="*/ 2147483647 w 128"/>
              <a:gd name="T75" fmla="*/ 2147483647 h 159"/>
              <a:gd name="T76" fmla="*/ 2147483647 w 128"/>
              <a:gd name="T77" fmla="*/ 2147483647 h 159"/>
              <a:gd name="T78" fmla="*/ 2147483647 w 128"/>
              <a:gd name="T79" fmla="*/ 2147483647 h 159"/>
              <a:gd name="T80" fmla="*/ 2147483647 w 128"/>
              <a:gd name="T81" fmla="*/ 2147483647 h 159"/>
              <a:gd name="T82" fmla="*/ 2147483647 w 128"/>
              <a:gd name="T83" fmla="*/ 2147483647 h 159"/>
              <a:gd name="T84" fmla="*/ 2147483647 w 128"/>
              <a:gd name="T85" fmla="*/ 2147483647 h 159"/>
              <a:gd name="T86" fmla="*/ 2147483647 w 128"/>
              <a:gd name="T87" fmla="*/ 2147483647 h 159"/>
              <a:gd name="T88" fmla="*/ 2147483647 w 128"/>
              <a:gd name="T89" fmla="*/ 2147483647 h 159"/>
              <a:gd name="T90" fmla="*/ 2147483647 w 128"/>
              <a:gd name="T91" fmla="*/ 2147483647 h 159"/>
              <a:gd name="T92" fmla="*/ 1062974502 w 128"/>
              <a:gd name="T93" fmla="*/ 2147483647 h 159"/>
              <a:gd name="T94" fmla="*/ 289959789 w 128"/>
              <a:gd name="T95" fmla="*/ 2147483647 h 159"/>
              <a:gd name="T96" fmla="*/ 0 w 128"/>
              <a:gd name="T97" fmla="*/ 2147483647 h 159"/>
              <a:gd name="T98" fmla="*/ 289959789 w 128"/>
              <a:gd name="T99" fmla="*/ 2147483647 h 159"/>
              <a:gd name="T100" fmla="*/ 1062974502 w 128"/>
              <a:gd name="T101" fmla="*/ 2147483647 h 159"/>
              <a:gd name="T102" fmla="*/ 2147483647 w 128"/>
              <a:gd name="T103" fmla="*/ 2147483647 h 159"/>
              <a:gd name="T104" fmla="*/ 2147483647 w 128"/>
              <a:gd name="T105" fmla="*/ 2147483647 h 159"/>
              <a:gd name="T106" fmla="*/ 2147483647 w 128"/>
              <a:gd name="T107" fmla="*/ 2147483647 h 159"/>
              <a:gd name="T108" fmla="*/ 2147483647 w 128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9">
                <a:moveTo>
                  <a:pt x="91" y="77"/>
                </a:moveTo>
                <a:lnTo>
                  <a:pt x="91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5" y="134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3"/>
                </a:lnTo>
                <a:lnTo>
                  <a:pt x="30" y="131"/>
                </a:lnTo>
                <a:lnTo>
                  <a:pt x="27" y="127"/>
                </a:lnTo>
                <a:lnTo>
                  <a:pt x="26" y="122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7" y="99"/>
                </a:lnTo>
                <a:lnTo>
                  <a:pt x="29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7" y="88"/>
                </a:lnTo>
                <a:lnTo>
                  <a:pt x="59" y="85"/>
                </a:lnTo>
                <a:lnTo>
                  <a:pt x="70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5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5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6" y="18"/>
                </a:lnTo>
                <a:lnTo>
                  <a:pt x="101" y="11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8" y="1"/>
                </a:lnTo>
                <a:lnTo>
                  <a:pt x="38" y="4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0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0" y="37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6" y="23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3"/>
                </a:lnTo>
                <a:lnTo>
                  <a:pt x="79" y="26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1" y="39"/>
                </a:lnTo>
                <a:lnTo>
                  <a:pt x="91" y="44"/>
                </a:lnTo>
                <a:lnTo>
                  <a:pt x="91" y="50"/>
                </a:lnTo>
                <a:lnTo>
                  <a:pt x="89" y="55"/>
                </a:lnTo>
                <a:lnTo>
                  <a:pt x="88" y="57"/>
                </a:lnTo>
                <a:lnTo>
                  <a:pt x="84" y="60"/>
                </a:lnTo>
                <a:lnTo>
                  <a:pt x="79" y="62"/>
                </a:lnTo>
                <a:lnTo>
                  <a:pt x="70" y="63"/>
                </a:lnTo>
                <a:lnTo>
                  <a:pt x="60" y="64"/>
                </a:lnTo>
                <a:lnTo>
                  <a:pt x="47" y="65"/>
                </a:lnTo>
                <a:lnTo>
                  <a:pt x="36" y="68"/>
                </a:lnTo>
                <a:lnTo>
                  <a:pt x="26" y="71"/>
                </a:lnTo>
                <a:lnTo>
                  <a:pt x="18" y="75"/>
                </a:lnTo>
                <a:lnTo>
                  <a:pt x="11" y="81"/>
                </a:lnTo>
                <a:lnTo>
                  <a:pt x="6" y="86"/>
                </a:lnTo>
                <a:lnTo>
                  <a:pt x="3" y="94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1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7"/>
                </a:lnTo>
                <a:lnTo>
                  <a:pt x="44" y="159"/>
                </a:lnTo>
                <a:lnTo>
                  <a:pt x="58" y="157"/>
                </a:lnTo>
                <a:lnTo>
                  <a:pt x="70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89" name="Freeform 426"/>
          <p:cNvSpPr>
            <a:spLocks noEditPoints="1"/>
          </p:cNvSpPr>
          <p:nvPr/>
        </p:nvSpPr>
        <p:spPr bwMode="auto">
          <a:xfrm>
            <a:off x="5873750" y="3290888"/>
            <a:ext cx="63500" cy="109537"/>
          </a:xfrm>
          <a:custGeom>
            <a:avLst/>
            <a:gdLst>
              <a:gd name="T0" fmla="*/ 0 w 134"/>
              <a:gd name="T1" fmla="*/ 2147483647 h 207"/>
              <a:gd name="T2" fmla="*/ 2147483647 w 134"/>
              <a:gd name="T3" fmla="*/ 2147483647 h 207"/>
              <a:gd name="T4" fmla="*/ 2147483647 w 134"/>
              <a:gd name="T5" fmla="*/ 2147483647 h 207"/>
              <a:gd name="T6" fmla="*/ 2147483647 w 134"/>
              <a:gd name="T7" fmla="*/ 2147483647 h 207"/>
              <a:gd name="T8" fmla="*/ 2147483647 w 134"/>
              <a:gd name="T9" fmla="*/ 2147483647 h 207"/>
              <a:gd name="T10" fmla="*/ 2147483647 w 134"/>
              <a:gd name="T11" fmla="*/ 2147483647 h 207"/>
              <a:gd name="T12" fmla="*/ 2147483647 w 134"/>
              <a:gd name="T13" fmla="*/ 2147483647 h 207"/>
              <a:gd name="T14" fmla="*/ 2147483647 w 134"/>
              <a:gd name="T15" fmla="*/ 2147483647 h 207"/>
              <a:gd name="T16" fmla="*/ 2147483647 w 134"/>
              <a:gd name="T17" fmla="*/ 2147483647 h 207"/>
              <a:gd name="T18" fmla="*/ 2147483647 w 134"/>
              <a:gd name="T19" fmla="*/ 2147483647 h 207"/>
              <a:gd name="T20" fmla="*/ 2147483647 w 134"/>
              <a:gd name="T21" fmla="*/ 2147483647 h 207"/>
              <a:gd name="T22" fmla="*/ 2147483647 w 134"/>
              <a:gd name="T23" fmla="*/ 2147483647 h 207"/>
              <a:gd name="T24" fmla="*/ 2147483647 w 134"/>
              <a:gd name="T25" fmla="*/ 2147483647 h 207"/>
              <a:gd name="T26" fmla="*/ 2147483647 w 134"/>
              <a:gd name="T27" fmla="*/ 2147483647 h 207"/>
              <a:gd name="T28" fmla="*/ 2147483647 w 134"/>
              <a:gd name="T29" fmla="*/ 2147483647 h 207"/>
              <a:gd name="T30" fmla="*/ 2147483647 w 134"/>
              <a:gd name="T31" fmla="*/ 2147483647 h 207"/>
              <a:gd name="T32" fmla="*/ 2147483647 w 134"/>
              <a:gd name="T33" fmla="*/ 2147483647 h 207"/>
              <a:gd name="T34" fmla="*/ 2147483647 w 134"/>
              <a:gd name="T35" fmla="*/ 2147483647 h 207"/>
              <a:gd name="T36" fmla="*/ 2147483647 w 134"/>
              <a:gd name="T37" fmla="*/ 2147483647 h 207"/>
              <a:gd name="T38" fmla="*/ 2147483647 w 134"/>
              <a:gd name="T39" fmla="*/ 2147483647 h 207"/>
              <a:gd name="T40" fmla="*/ 2147483647 w 134"/>
              <a:gd name="T41" fmla="*/ 2147483647 h 207"/>
              <a:gd name="T42" fmla="*/ 2147483647 w 134"/>
              <a:gd name="T43" fmla="*/ 2147483647 h 207"/>
              <a:gd name="T44" fmla="*/ 2147483647 w 134"/>
              <a:gd name="T45" fmla="*/ 1629966122 h 207"/>
              <a:gd name="T46" fmla="*/ 2147483647 w 134"/>
              <a:gd name="T47" fmla="*/ 1185302523 h 207"/>
              <a:gd name="T48" fmla="*/ 2147483647 w 134"/>
              <a:gd name="T49" fmla="*/ 444383672 h 207"/>
              <a:gd name="T50" fmla="*/ 2147483647 w 134"/>
              <a:gd name="T51" fmla="*/ 148127891 h 207"/>
              <a:gd name="T52" fmla="*/ 2147483647 w 134"/>
              <a:gd name="T53" fmla="*/ 0 h 207"/>
              <a:gd name="T54" fmla="*/ 2147483647 w 134"/>
              <a:gd name="T55" fmla="*/ 0 h 207"/>
              <a:gd name="T56" fmla="*/ 2147483647 w 134"/>
              <a:gd name="T57" fmla="*/ 0 h 207"/>
              <a:gd name="T58" fmla="*/ 0 w 134"/>
              <a:gd name="T59" fmla="*/ 0 h 207"/>
              <a:gd name="T60" fmla="*/ 0 w 134"/>
              <a:gd name="T61" fmla="*/ 2147483647 h 207"/>
              <a:gd name="T62" fmla="*/ 2147483647 w 134"/>
              <a:gd name="T63" fmla="*/ 2147483647 h 207"/>
              <a:gd name="T64" fmla="*/ 2147483647 w 134"/>
              <a:gd name="T65" fmla="*/ 2147483647 h 207"/>
              <a:gd name="T66" fmla="*/ 2147483647 w 134"/>
              <a:gd name="T67" fmla="*/ 2147483647 h 207"/>
              <a:gd name="T68" fmla="*/ 2147483647 w 134"/>
              <a:gd name="T69" fmla="*/ 2147483647 h 207"/>
              <a:gd name="T70" fmla="*/ 2147483647 w 134"/>
              <a:gd name="T71" fmla="*/ 2147483647 h 207"/>
              <a:gd name="T72" fmla="*/ 2147483647 w 134"/>
              <a:gd name="T73" fmla="*/ 2147483647 h 207"/>
              <a:gd name="T74" fmla="*/ 2147483647 w 134"/>
              <a:gd name="T75" fmla="*/ 2147483647 h 207"/>
              <a:gd name="T76" fmla="*/ 2147483647 w 134"/>
              <a:gd name="T77" fmla="*/ 2147483647 h 207"/>
              <a:gd name="T78" fmla="*/ 2147483647 w 134"/>
              <a:gd name="T79" fmla="*/ 2147483647 h 207"/>
              <a:gd name="T80" fmla="*/ 2147483647 w 134"/>
              <a:gd name="T81" fmla="*/ 2147483647 h 207"/>
              <a:gd name="T82" fmla="*/ 2147483647 w 134"/>
              <a:gd name="T83" fmla="*/ 2147483647 h 207"/>
              <a:gd name="T84" fmla="*/ 2147483647 w 134"/>
              <a:gd name="T85" fmla="*/ 2147483647 h 207"/>
              <a:gd name="T86" fmla="*/ 2147483647 w 134"/>
              <a:gd name="T87" fmla="*/ 2147483647 h 207"/>
              <a:gd name="T88" fmla="*/ 2147483647 w 134"/>
              <a:gd name="T89" fmla="*/ 2147483647 h 207"/>
              <a:gd name="T90" fmla="*/ 2147483647 w 134"/>
              <a:gd name="T91" fmla="*/ 2147483647 h 207"/>
              <a:gd name="T92" fmla="*/ 2147483647 w 134"/>
              <a:gd name="T93" fmla="*/ 2147483647 h 207"/>
              <a:gd name="T94" fmla="*/ 2147483647 w 134"/>
              <a:gd name="T95" fmla="*/ 2147483647 h 207"/>
              <a:gd name="T96" fmla="*/ 2147483647 w 134"/>
              <a:gd name="T97" fmla="*/ 2147483647 h 207"/>
              <a:gd name="T98" fmla="*/ 2147483647 w 134"/>
              <a:gd name="T99" fmla="*/ 2147483647 h 207"/>
              <a:gd name="T100" fmla="*/ 2147483647 w 134"/>
              <a:gd name="T101" fmla="*/ 2147483647 h 207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7">
                <a:moveTo>
                  <a:pt x="0" y="207"/>
                </a:moveTo>
                <a:lnTo>
                  <a:pt x="26" y="207"/>
                </a:lnTo>
                <a:lnTo>
                  <a:pt x="26" y="120"/>
                </a:lnTo>
                <a:lnTo>
                  <a:pt x="64" y="120"/>
                </a:lnTo>
                <a:lnTo>
                  <a:pt x="77" y="120"/>
                </a:lnTo>
                <a:lnTo>
                  <a:pt x="90" y="119"/>
                </a:lnTo>
                <a:lnTo>
                  <a:pt x="101" y="116"/>
                </a:lnTo>
                <a:lnTo>
                  <a:pt x="110" y="112"/>
                </a:lnTo>
                <a:lnTo>
                  <a:pt x="115" y="107"/>
                </a:lnTo>
                <a:lnTo>
                  <a:pt x="121" y="102"/>
                </a:lnTo>
                <a:lnTo>
                  <a:pt x="125" y="96"/>
                </a:lnTo>
                <a:lnTo>
                  <a:pt x="128" y="91"/>
                </a:lnTo>
                <a:lnTo>
                  <a:pt x="131" y="84"/>
                </a:lnTo>
                <a:lnTo>
                  <a:pt x="132" y="77"/>
                </a:lnTo>
                <a:lnTo>
                  <a:pt x="134" y="68"/>
                </a:lnTo>
                <a:lnTo>
                  <a:pt x="134" y="60"/>
                </a:lnTo>
                <a:lnTo>
                  <a:pt x="134" y="51"/>
                </a:lnTo>
                <a:lnTo>
                  <a:pt x="133" y="43"/>
                </a:lnTo>
                <a:lnTo>
                  <a:pt x="131" y="35"/>
                </a:lnTo>
                <a:lnTo>
                  <a:pt x="128" y="28"/>
                </a:lnTo>
                <a:lnTo>
                  <a:pt x="125" y="22"/>
                </a:lnTo>
                <a:lnTo>
                  <a:pt x="121" y="16"/>
                </a:lnTo>
                <a:lnTo>
                  <a:pt x="116" y="11"/>
                </a:lnTo>
                <a:lnTo>
                  <a:pt x="110" y="8"/>
                </a:lnTo>
                <a:lnTo>
                  <a:pt x="102" y="3"/>
                </a:lnTo>
                <a:lnTo>
                  <a:pt x="91" y="1"/>
                </a:lnTo>
                <a:lnTo>
                  <a:pt x="80" y="0"/>
                </a:lnTo>
                <a:lnTo>
                  <a:pt x="69" y="0"/>
                </a:lnTo>
                <a:lnTo>
                  <a:pt x="63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6" y="94"/>
                </a:moveTo>
                <a:lnTo>
                  <a:pt x="26" y="25"/>
                </a:lnTo>
                <a:lnTo>
                  <a:pt x="70" y="25"/>
                </a:lnTo>
                <a:lnTo>
                  <a:pt x="79" y="25"/>
                </a:lnTo>
                <a:lnTo>
                  <a:pt x="87" y="28"/>
                </a:lnTo>
                <a:lnTo>
                  <a:pt x="93" y="30"/>
                </a:lnTo>
                <a:lnTo>
                  <a:pt x="98" y="34"/>
                </a:lnTo>
                <a:lnTo>
                  <a:pt x="103" y="38"/>
                </a:lnTo>
                <a:lnTo>
                  <a:pt x="106" y="44"/>
                </a:lnTo>
                <a:lnTo>
                  <a:pt x="107" y="51"/>
                </a:lnTo>
                <a:lnTo>
                  <a:pt x="108" y="59"/>
                </a:lnTo>
                <a:lnTo>
                  <a:pt x="107" y="68"/>
                </a:lnTo>
                <a:lnTo>
                  <a:pt x="106" y="77"/>
                </a:lnTo>
                <a:lnTo>
                  <a:pt x="103" y="82"/>
                </a:lnTo>
                <a:lnTo>
                  <a:pt x="98" y="87"/>
                </a:lnTo>
                <a:lnTo>
                  <a:pt x="93" y="91"/>
                </a:lnTo>
                <a:lnTo>
                  <a:pt x="86" y="93"/>
                </a:lnTo>
                <a:lnTo>
                  <a:pt x="77" y="94"/>
                </a:lnTo>
                <a:lnTo>
                  <a:pt x="68" y="94"/>
                </a:lnTo>
                <a:lnTo>
                  <a:pt x="26" y="9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0" name="Rectangle 427"/>
          <p:cNvSpPr>
            <a:spLocks noChangeArrowheads="1"/>
          </p:cNvSpPr>
          <p:nvPr/>
        </p:nvSpPr>
        <p:spPr bwMode="auto">
          <a:xfrm>
            <a:off x="5924550" y="3382963"/>
            <a:ext cx="12700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291" name="Freeform 428"/>
          <p:cNvSpPr>
            <a:spLocks/>
          </p:cNvSpPr>
          <p:nvPr/>
        </p:nvSpPr>
        <p:spPr bwMode="auto">
          <a:xfrm>
            <a:off x="4851400" y="3487738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6"/>
                </a:moveTo>
                <a:lnTo>
                  <a:pt x="0" y="137"/>
                </a:lnTo>
                <a:lnTo>
                  <a:pt x="1" y="152"/>
                </a:lnTo>
                <a:lnTo>
                  <a:pt x="4" y="165"/>
                </a:lnTo>
                <a:lnTo>
                  <a:pt x="9" y="176"/>
                </a:lnTo>
                <a:lnTo>
                  <a:pt x="17" y="186"/>
                </a:lnTo>
                <a:lnTo>
                  <a:pt x="25" y="194"/>
                </a:lnTo>
                <a:lnTo>
                  <a:pt x="36" y="200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6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3"/>
                </a:lnTo>
                <a:lnTo>
                  <a:pt x="105" y="14"/>
                </a:lnTo>
                <a:lnTo>
                  <a:pt x="97" y="9"/>
                </a:lnTo>
                <a:lnTo>
                  <a:pt x="86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4" y="27"/>
                </a:lnTo>
                <a:lnTo>
                  <a:pt x="8" y="39"/>
                </a:lnTo>
                <a:lnTo>
                  <a:pt x="5" y="51"/>
                </a:lnTo>
                <a:lnTo>
                  <a:pt x="4" y="66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30"/>
                </a:lnTo>
                <a:lnTo>
                  <a:pt x="47" y="26"/>
                </a:lnTo>
                <a:lnTo>
                  <a:pt x="55" y="25"/>
                </a:lnTo>
                <a:lnTo>
                  <a:pt x="63" y="24"/>
                </a:lnTo>
                <a:lnTo>
                  <a:pt x="71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5" y="77"/>
                </a:lnTo>
                <a:lnTo>
                  <a:pt x="80" y="81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8"/>
                </a:lnTo>
                <a:lnTo>
                  <a:pt x="79" y="109"/>
                </a:lnTo>
                <a:lnTo>
                  <a:pt x="86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8"/>
                </a:lnTo>
                <a:lnTo>
                  <a:pt x="96" y="163"/>
                </a:lnTo>
                <a:lnTo>
                  <a:pt x="91" y="169"/>
                </a:lnTo>
                <a:lnTo>
                  <a:pt x="85" y="174"/>
                </a:lnTo>
                <a:lnTo>
                  <a:pt x="79" y="177"/>
                </a:lnTo>
                <a:lnTo>
                  <a:pt x="72" y="179"/>
                </a:lnTo>
                <a:lnTo>
                  <a:pt x="63" y="180"/>
                </a:lnTo>
                <a:lnTo>
                  <a:pt x="55" y="179"/>
                </a:lnTo>
                <a:lnTo>
                  <a:pt x="46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6"/>
                </a:lnTo>
                <a:lnTo>
                  <a:pt x="0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2" name="Freeform 429"/>
          <p:cNvSpPr>
            <a:spLocks/>
          </p:cNvSpPr>
          <p:nvPr/>
        </p:nvSpPr>
        <p:spPr bwMode="auto">
          <a:xfrm>
            <a:off x="4921250" y="3489325"/>
            <a:ext cx="57150" cy="103188"/>
          </a:xfrm>
          <a:custGeom>
            <a:avLst/>
            <a:gdLst>
              <a:gd name="T0" fmla="*/ 2147483647 w 124"/>
              <a:gd name="T1" fmla="*/ 2147483647 h 196"/>
              <a:gd name="T2" fmla="*/ 2147483647 w 124"/>
              <a:gd name="T3" fmla="*/ 2147483647 h 196"/>
              <a:gd name="T4" fmla="*/ 2147483647 w 124"/>
              <a:gd name="T5" fmla="*/ 2147483647 h 196"/>
              <a:gd name="T6" fmla="*/ 2147483647 w 124"/>
              <a:gd name="T7" fmla="*/ 2147483647 h 196"/>
              <a:gd name="T8" fmla="*/ 2147483647 w 124"/>
              <a:gd name="T9" fmla="*/ 2147483647 h 196"/>
              <a:gd name="T10" fmla="*/ 2147483647 w 124"/>
              <a:gd name="T11" fmla="*/ 2147483647 h 196"/>
              <a:gd name="T12" fmla="*/ 2147483647 w 124"/>
              <a:gd name="T13" fmla="*/ 2147483647 h 196"/>
              <a:gd name="T14" fmla="*/ 2147483647 w 124"/>
              <a:gd name="T15" fmla="*/ 2147483647 h 196"/>
              <a:gd name="T16" fmla="*/ 2147483647 w 124"/>
              <a:gd name="T17" fmla="*/ 2147483647 h 196"/>
              <a:gd name="T18" fmla="*/ 2147483647 w 124"/>
              <a:gd name="T19" fmla="*/ 2147483647 h 196"/>
              <a:gd name="T20" fmla="*/ 2147483647 w 124"/>
              <a:gd name="T21" fmla="*/ 0 h 196"/>
              <a:gd name="T22" fmla="*/ 0 w 124"/>
              <a:gd name="T23" fmla="*/ 0 h 196"/>
              <a:gd name="T24" fmla="*/ 0 w 124"/>
              <a:gd name="T25" fmla="*/ 2147483647 h 196"/>
              <a:gd name="T26" fmla="*/ 2147483647 w 124"/>
              <a:gd name="T27" fmla="*/ 2147483647 h 196"/>
              <a:gd name="T28" fmla="*/ 2147483647 w 124"/>
              <a:gd name="T29" fmla="*/ 2147483647 h 196"/>
              <a:gd name="T30" fmla="*/ 2147483647 w 124"/>
              <a:gd name="T31" fmla="*/ 2147483647 h 196"/>
              <a:gd name="T32" fmla="*/ 2147483647 w 124"/>
              <a:gd name="T33" fmla="*/ 2147483647 h 196"/>
              <a:gd name="T34" fmla="*/ 2147483647 w 124"/>
              <a:gd name="T35" fmla="*/ 2147483647 h 196"/>
              <a:gd name="T36" fmla="*/ 2147483647 w 124"/>
              <a:gd name="T37" fmla="*/ 2147483647 h 196"/>
              <a:gd name="T38" fmla="*/ 2147483647 w 124"/>
              <a:gd name="T39" fmla="*/ 2147483647 h 196"/>
              <a:gd name="T40" fmla="*/ 2147483647 w 124"/>
              <a:gd name="T41" fmla="*/ 2147483647 h 196"/>
              <a:gd name="T42" fmla="*/ 2147483647 w 124"/>
              <a:gd name="T43" fmla="*/ 2147483647 h 19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0" t="0" r="r" b="b"/>
            <a:pathLst>
              <a:path w="124" h="196">
                <a:moveTo>
                  <a:pt x="25" y="196"/>
                </a:moveTo>
                <a:lnTo>
                  <a:pt x="51" y="196"/>
                </a:lnTo>
                <a:lnTo>
                  <a:pt x="54" y="171"/>
                </a:lnTo>
                <a:lnTo>
                  <a:pt x="60" y="148"/>
                </a:lnTo>
                <a:lnTo>
                  <a:pt x="67" y="126"/>
                </a:lnTo>
                <a:lnTo>
                  <a:pt x="74" y="104"/>
                </a:lnTo>
                <a:lnTo>
                  <a:pt x="85" y="83"/>
                </a:lnTo>
                <a:lnTo>
                  <a:pt x="97" y="63"/>
                </a:lnTo>
                <a:lnTo>
                  <a:pt x="109" y="43"/>
                </a:lnTo>
                <a:lnTo>
                  <a:pt x="124" y="24"/>
                </a:lnTo>
                <a:lnTo>
                  <a:pt x="124" y="0"/>
                </a:lnTo>
                <a:lnTo>
                  <a:pt x="0" y="0"/>
                </a:lnTo>
                <a:lnTo>
                  <a:pt x="0" y="27"/>
                </a:lnTo>
                <a:lnTo>
                  <a:pt x="99" y="27"/>
                </a:lnTo>
                <a:lnTo>
                  <a:pt x="84" y="45"/>
                </a:lnTo>
                <a:lnTo>
                  <a:pt x="70" y="65"/>
                </a:lnTo>
                <a:lnTo>
                  <a:pt x="59" y="85"/>
                </a:lnTo>
                <a:lnTo>
                  <a:pt x="48" y="106"/>
                </a:lnTo>
                <a:lnTo>
                  <a:pt x="40" y="127"/>
                </a:lnTo>
                <a:lnTo>
                  <a:pt x="33" y="149"/>
                </a:lnTo>
                <a:lnTo>
                  <a:pt x="28" y="172"/>
                </a:lnTo>
                <a:lnTo>
                  <a:pt x="25" y="19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3" name="Freeform 430"/>
          <p:cNvSpPr>
            <a:spLocks noEditPoints="1"/>
          </p:cNvSpPr>
          <p:nvPr/>
        </p:nvSpPr>
        <p:spPr bwMode="auto">
          <a:xfrm>
            <a:off x="5527675" y="3482975"/>
            <a:ext cx="79375" cy="109538"/>
          </a:xfrm>
          <a:custGeom>
            <a:avLst/>
            <a:gdLst>
              <a:gd name="T0" fmla="*/ 0 w 168"/>
              <a:gd name="T1" fmla="*/ 2147483647 h 208"/>
              <a:gd name="T2" fmla="*/ 2147483647 w 168"/>
              <a:gd name="T3" fmla="*/ 2147483647 h 208"/>
              <a:gd name="T4" fmla="*/ 2147483647 w 168"/>
              <a:gd name="T5" fmla="*/ 2147483647 h 208"/>
              <a:gd name="T6" fmla="*/ 2147483647 w 168"/>
              <a:gd name="T7" fmla="*/ 2147483647 h 208"/>
              <a:gd name="T8" fmla="*/ 2147483647 w 168"/>
              <a:gd name="T9" fmla="*/ 2147483647 h 208"/>
              <a:gd name="T10" fmla="*/ 2147483647 w 168"/>
              <a:gd name="T11" fmla="*/ 2147483647 h 208"/>
              <a:gd name="T12" fmla="*/ 2147483647 w 168"/>
              <a:gd name="T13" fmla="*/ 0 h 208"/>
              <a:gd name="T14" fmla="*/ 2147483647 w 168"/>
              <a:gd name="T15" fmla="*/ 0 h 208"/>
              <a:gd name="T16" fmla="*/ 0 w 168"/>
              <a:gd name="T17" fmla="*/ 2147483647 h 208"/>
              <a:gd name="T18" fmla="*/ 2147483647 w 168"/>
              <a:gd name="T19" fmla="*/ 2147483647 h 208"/>
              <a:gd name="T20" fmla="*/ 2147483647 w 168"/>
              <a:gd name="T21" fmla="*/ 2147483647 h 208"/>
              <a:gd name="T22" fmla="*/ 2147483647 w 168"/>
              <a:gd name="T23" fmla="*/ 2147483647 h 208"/>
              <a:gd name="T24" fmla="*/ 2147483647 w 168"/>
              <a:gd name="T25" fmla="*/ 2147483647 h 208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8" h="208">
                <a:moveTo>
                  <a:pt x="0" y="208"/>
                </a:moveTo>
                <a:lnTo>
                  <a:pt x="27" y="208"/>
                </a:lnTo>
                <a:lnTo>
                  <a:pt x="47" y="146"/>
                </a:lnTo>
                <a:lnTo>
                  <a:pt x="121" y="146"/>
                </a:lnTo>
                <a:lnTo>
                  <a:pt x="141" y="208"/>
                </a:lnTo>
                <a:lnTo>
                  <a:pt x="168" y="208"/>
                </a:lnTo>
                <a:lnTo>
                  <a:pt x="98" y="0"/>
                </a:lnTo>
                <a:lnTo>
                  <a:pt x="70" y="0"/>
                </a:lnTo>
                <a:lnTo>
                  <a:pt x="0" y="208"/>
                </a:lnTo>
                <a:close/>
                <a:moveTo>
                  <a:pt x="55" y="121"/>
                </a:moveTo>
                <a:lnTo>
                  <a:pt x="85" y="31"/>
                </a:lnTo>
                <a:lnTo>
                  <a:pt x="113" y="121"/>
                </a:lnTo>
                <a:lnTo>
                  <a:pt x="55" y="12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4" name="Freeform 431"/>
          <p:cNvSpPr>
            <a:spLocks/>
          </p:cNvSpPr>
          <p:nvPr/>
        </p:nvSpPr>
        <p:spPr bwMode="auto">
          <a:xfrm>
            <a:off x="5614988" y="3511550"/>
            <a:ext cx="53975" cy="80963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37709966 h 155"/>
              <a:gd name="T18" fmla="*/ 2147483647 w 114"/>
              <a:gd name="T19" fmla="*/ 1567745071 h 155"/>
              <a:gd name="T20" fmla="*/ 2147483647 w 114"/>
              <a:gd name="T21" fmla="*/ 1140202974 h 155"/>
              <a:gd name="T22" fmla="*/ 2147483647 w 114"/>
              <a:gd name="T23" fmla="*/ 569964894 h 155"/>
              <a:gd name="T24" fmla="*/ 2147483647 w 114"/>
              <a:gd name="T25" fmla="*/ 285118778 h 155"/>
              <a:gd name="T26" fmla="*/ 2147483647 w 114"/>
              <a:gd name="T27" fmla="*/ 142422797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42422797 h 155"/>
              <a:gd name="T36" fmla="*/ 2147483647 w 114"/>
              <a:gd name="T37" fmla="*/ 427542098 h 155"/>
              <a:gd name="T38" fmla="*/ 2147483647 w 114"/>
              <a:gd name="T39" fmla="*/ 855084195 h 155"/>
              <a:gd name="T40" fmla="*/ 2147483647 w 114"/>
              <a:gd name="T41" fmla="*/ 1282625770 h 155"/>
              <a:gd name="T42" fmla="*/ 2147483647 w 114"/>
              <a:gd name="T43" fmla="*/ 1995287169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27542098 h 155"/>
              <a:gd name="T50" fmla="*/ 0 w 114"/>
              <a:gd name="T51" fmla="*/ 427542098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1"/>
                </a:lnTo>
                <a:lnTo>
                  <a:pt x="97" y="8"/>
                </a:lnTo>
                <a:lnTo>
                  <a:pt x="92" y="4"/>
                </a:lnTo>
                <a:lnTo>
                  <a:pt x="86" y="2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3"/>
                </a:lnTo>
                <a:lnTo>
                  <a:pt x="41" y="6"/>
                </a:lnTo>
                <a:lnTo>
                  <a:pt x="36" y="9"/>
                </a:lnTo>
                <a:lnTo>
                  <a:pt x="30" y="14"/>
                </a:lnTo>
                <a:lnTo>
                  <a:pt x="26" y="19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8"/>
                </a:lnTo>
                <a:lnTo>
                  <a:pt x="24" y="58"/>
                </a:lnTo>
                <a:lnTo>
                  <a:pt x="26" y="49"/>
                </a:lnTo>
                <a:lnTo>
                  <a:pt x="29" y="40"/>
                </a:lnTo>
                <a:lnTo>
                  <a:pt x="34" y="33"/>
                </a:lnTo>
                <a:lnTo>
                  <a:pt x="40" y="29"/>
                </a:lnTo>
                <a:lnTo>
                  <a:pt x="46" y="25"/>
                </a:lnTo>
                <a:lnTo>
                  <a:pt x="55" y="23"/>
                </a:lnTo>
                <a:lnTo>
                  <a:pt x="63" y="22"/>
                </a:lnTo>
                <a:lnTo>
                  <a:pt x="70" y="23"/>
                </a:lnTo>
                <a:lnTo>
                  <a:pt x="77" y="24"/>
                </a:lnTo>
                <a:lnTo>
                  <a:pt x="81" y="28"/>
                </a:lnTo>
                <a:lnTo>
                  <a:pt x="85" y="31"/>
                </a:lnTo>
                <a:lnTo>
                  <a:pt x="87" y="37"/>
                </a:lnTo>
                <a:lnTo>
                  <a:pt x="89" y="44"/>
                </a:lnTo>
                <a:lnTo>
                  <a:pt x="91" y="52"/>
                </a:lnTo>
                <a:lnTo>
                  <a:pt x="91" y="61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5" name="Freeform 432"/>
          <p:cNvSpPr>
            <a:spLocks/>
          </p:cNvSpPr>
          <p:nvPr/>
        </p:nvSpPr>
        <p:spPr bwMode="auto">
          <a:xfrm>
            <a:off x="5684838" y="3511550"/>
            <a:ext cx="52387" cy="80963"/>
          </a:xfrm>
          <a:custGeom>
            <a:avLst/>
            <a:gdLst>
              <a:gd name="T0" fmla="*/ 2147483647 w 113"/>
              <a:gd name="T1" fmla="*/ 2147483647 h 155"/>
              <a:gd name="T2" fmla="*/ 2147483647 w 113"/>
              <a:gd name="T3" fmla="*/ 2147483647 h 155"/>
              <a:gd name="T4" fmla="*/ 2147483647 w 113"/>
              <a:gd name="T5" fmla="*/ 2147483647 h 155"/>
              <a:gd name="T6" fmla="*/ 2147483647 w 113"/>
              <a:gd name="T7" fmla="*/ 2147483647 h 155"/>
              <a:gd name="T8" fmla="*/ 2147483647 w 113"/>
              <a:gd name="T9" fmla="*/ 2147483647 h 155"/>
              <a:gd name="T10" fmla="*/ 2147483647 w 113"/>
              <a:gd name="T11" fmla="*/ 2147483647 h 155"/>
              <a:gd name="T12" fmla="*/ 2147483647 w 113"/>
              <a:gd name="T13" fmla="*/ 2147483647 h 155"/>
              <a:gd name="T14" fmla="*/ 2147483647 w 113"/>
              <a:gd name="T15" fmla="*/ 2147483647 h 155"/>
              <a:gd name="T16" fmla="*/ 2147483647 w 113"/>
              <a:gd name="T17" fmla="*/ 2137709966 h 155"/>
              <a:gd name="T18" fmla="*/ 2147483647 w 113"/>
              <a:gd name="T19" fmla="*/ 1567745071 h 155"/>
              <a:gd name="T20" fmla="*/ 2147483647 w 113"/>
              <a:gd name="T21" fmla="*/ 1140202974 h 155"/>
              <a:gd name="T22" fmla="*/ 2147483647 w 113"/>
              <a:gd name="T23" fmla="*/ 569964894 h 155"/>
              <a:gd name="T24" fmla="*/ 2147483647 w 113"/>
              <a:gd name="T25" fmla="*/ 285118778 h 155"/>
              <a:gd name="T26" fmla="*/ 2147483647 w 113"/>
              <a:gd name="T27" fmla="*/ 142422797 h 155"/>
              <a:gd name="T28" fmla="*/ 2147483647 w 113"/>
              <a:gd name="T29" fmla="*/ 0 h 155"/>
              <a:gd name="T30" fmla="*/ 2147483647 w 113"/>
              <a:gd name="T31" fmla="*/ 0 h 155"/>
              <a:gd name="T32" fmla="*/ 2147483647 w 113"/>
              <a:gd name="T33" fmla="*/ 0 h 155"/>
              <a:gd name="T34" fmla="*/ 2147483647 w 113"/>
              <a:gd name="T35" fmla="*/ 142422797 h 155"/>
              <a:gd name="T36" fmla="*/ 2147483647 w 113"/>
              <a:gd name="T37" fmla="*/ 427542098 h 155"/>
              <a:gd name="T38" fmla="*/ 2147483647 w 113"/>
              <a:gd name="T39" fmla="*/ 855084195 h 155"/>
              <a:gd name="T40" fmla="*/ 2147483647 w 113"/>
              <a:gd name="T41" fmla="*/ 1282625770 h 155"/>
              <a:gd name="T42" fmla="*/ 2147483647 w 113"/>
              <a:gd name="T43" fmla="*/ 1995287169 h 155"/>
              <a:gd name="T44" fmla="*/ 2147483647 w 113"/>
              <a:gd name="T45" fmla="*/ 2147483647 h 155"/>
              <a:gd name="T46" fmla="*/ 2147483647 w 113"/>
              <a:gd name="T47" fmla="*/ 2147483647 h 155"/>
              <a:gd name="T48" fmla="*/ 2147483647 w 113"/>
              <a:gd name="T49" fmla="*/ 427542098 h 155"/>
              <a:gd name="T50" fmla="*/ 0 w 113"/>
              <a:gd name="T51" fmla="*/ 427542098 h 155"/>
              <a:gd name="T52" fmla="*/ 0 w 113"/>
              <a:gd name="T53" fmla="*/ 2147483647 h 155"/>
              <a:gd name="T54" fmla="*/ 2147483647 w 113"/>
              <a:gd name="T55" fmla="*/ 2147483647 h 155"/>
              <a:gd name="T56" fmla="*/ 2147483647 w 113"/>
              <a:gd name="T57" fmla="*/ 2147483647 h 155"/>
              <a:gd name="T58" fmla="*/ 2147483647 w 113"/>
              <a:gd name="T59" fmla="*/ 2147483647 h 155"/>
              <a:gd name="T60" fmla="*/ 2147483647 w 113"/>
              <a:gd name="T61" fmla="*/ 2147483647 h 155"/>
              <a:gd name="T62" fmla="*/ 2147483647 w 113"/>
              <a:gd name="T63" fmla="*/ 2147483647 h 155"/>
              <a:gd name="T64" fmla="*/ 2147483647 w 113"/>
              <a:gd name="T65" fmla="*/ 2147483647 h 155"/>
              <a:gd name="T66" fmla="*/ 2147483647 w 113"/>
              <a:gd name="T67" fmla="*/ 2147483647 h 155"/>
              <a:gd name="T68" fmla="*/ 2147483647 w 113"/>
              <a:gd name="T69" fmla="*/ 2147483647 h 155"/>
              <a:gd name="T70" fmla="*/ 2147483647 w 113"/>
              <a:gd name="T71" fmla="*/ 2147483647 h 155"/>
              <a:gd name="T72" fmla="*/ 2147483647 w 113"/>
              <a:gd name="T73" fmla="*/ 2147483647 h 155"/>
              <a:gd name="T74" fmla="*/ 2147483647 w 113"/>
              <a:gd name="T75" fmla="*/ 2147483647 h 155"/>
              <a:gd name="T76" fmla="*/ 2147483647 w 113"/>
              <a:gd name="T77" fmla="*/ 2147483647 h 155"/>
              <a:gd name="T78" fmla="*/ 2147483647 w 113"/>
              <a:gd name="T79" fmla="*/ 2147483647 h 155"/>
              <a:gd name="T80" fmla="*/ 2147483647 w 113"/>
              <a:gd name="T81" fmla="*/ 2147483647 h 155"/>
              <a:gd name="T82" fmla="*/ 2147483647 w 113"/>
              <a:gd name="T83" fmla="*/ 2147483647 h 155"/>
              <a:gd name="T84" fmla="*/ 2147483647 w 113"/>
              <a:gd name="T85" fmla="*/ 2147483647 h 155"/>
              <a:gd name="T86" fmla="*/ 2147483647 w 113"/>
              <a:gd name="T87" fmla="*/ 2147483647 h 155"/>
              <a:gd name="T88" fmla="*/ 2147483647 w 113"/>
              <a:gd name="T89" fmla="*/ 2147483647 h 155"/>
              <a:gd name="T90" fmla="*/ 2147483647 w 113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155">
                <a:moveTo>
                  <a:pt x="90" y="155"/>
                </a:moveTo>
                <a:lnTo>
                  <a:pt x="113" y="155"/>
                </a:lnTo>
                <a:lnTo>
                  <a:pt x="113" y="64"/>
                </a:lnTo>
                <a:lnTo>
                  <a:pt x="113" y="57"/>
                </a:lnTo>
                <a:lnTo>
                  <a:pt x="113" y="46"/>
                </a:lnTo>
                <a:lnTo>
                  <a:pt x="112" y="37"/>
                </a:lnTo>
                <a:lnTo>
                  <a:pt x="111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1"/>
                </a:lnTo>
                <a:lnTo>
                  <a:pt x="97" y="8"/>
                </a:lnTo>
                <a:lnTo>
                  <a:pt x="91" y="4"/>
                </a:lnTo>
                <a:lnTo>
                  <a:pt x="86" y="2"/>
                </a:lnTo>
                <a:lnTo>
                  <a:pt x="80" y="1"/>
                </a:lnTo>
                <a:lnTo>
                  <a:pt x="72" y="0"/>
                </a:lnTo>
                <a:lnTo>
                  <a:pt x="65" y="0"/>
                </a:lnTo>
                <a:lnTo>
                  <a:pt x="59" y="0"/>
                </a:lnTo>
                <a:lnTo>
                  <a:pt x="52" y="1"/>
                </a:lnTo>
                <a:lnTo>
                  <a:pt x="46" y="3"/>
                </a:lnTo>
                <a:lnTo>
                  <a:pt x="41" y="6"/>
                </a:lnTo>
                <a:lnTo>
                  <a:pt x="35" y="9"/>
                </a:lnTo>
                <a:lnTo>
                  <a:pt x="30" y="14"/>
                </a:lnTo>
                <a:lnTo>
                  <a:pt x="26" y="19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8"/>
                </a:lnTo>
                <a:lnTo>
                  <a:pt x="24" y="58"/>
                </a:lnTo>
                <a:lnTo>
                  <a:pt x="26" y="49"/>
                </a:lnTo>
                <a:lnTo>
                  <a:pt x="29" y="40"/>
                </a:lnTo>
                <a:lnTo>
                  <a:pt x="33" y="33"/>
                </a:lnTo>
                <a:lnTo>
                  <a:pt x="40" y="29"/>
                </a:lnTo>
                <a:lnTo>
                  <a:pt x="46" y="25"/>
                </a:lnTo>
                <a:lnTo>
                  <a:pt x="54" y="23"/>
                </a:lnTo>
                <a:lnTo>
                  <a:pt x="63" y="22"/>
                </a:lnTo>
                <a:lnTo>
                  <a:pt x="70" y="23"/>
                </a:lnTo>
                <a:lnTo>
                  <a:pt x="76" y="24"/>
                </a:lnTo>
                <a:lnTo>
                  <a:pt x="81" y="28"/>
                </a:lnTo>
                <a:lnTo>
                  <a:pt x="85" y="31"/>
                </a:lnTo>
                <a:lnTo>
                  <a:pt x="87" y="37"/>
                </a:lnTo>
                <a:lnTo>
                  <a:pt x="89" y="44"/>
                </a:lnTo>
                <a:lnTo>
                  <a:pt x="90" y="52"/>
                </a:lnTo>
                <a:lnTo>
                  <a:pt x="90" y="61"/>
                </a:lnTo>
                <a:lnTo>
                  <a:pt x="9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6" name="Freeform 433"/>
          <p:cNvSpPr>
            <a:spLocks noEditPoints="1"/>
          </p:cNvSpPr>
          <p:nvPr/>
        </p:nvSpPr>
        <p:spPr bwMode="auto">
          <a:xfrm>
            <a:off x="5751513" y="3511550"/>
            <a:ext cx="58737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80120920 w 123"/>
              <a:gd name="T31" fmla="*/ 2147483647 h 158"/>
              <a:gd name="T32" fmla="*/ 109003456 w 123"/>
              <a:gd name="T33" fmla="*/ 2147483647 h 158"/>
              <a:gd name="T34" fmla="*/ 109003456 w 123"/>
              <a:gd name="T35" fmla="*/ 2147483647 h 158"/>
              <a:gd name="T36" fmla="*/ 98012092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19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8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1" y="39"/>
                </a:lnTo>
                <a:lnTo>
                  <a:pt x="36" y="33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3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7" name="Freeform 434"/>
          <p:cNvSpPr>
            <a:spLocks/>
          </p:cNvSpPr>
          <p:nvPr/>
        </p:nvSpPr>
        <p:spPr bwMode="auto">
          <a:xfrm>
            <a:off x="5861050" y="3482975"/>
            <a:ext cx="84138" cy="109538"/>
          </a:xfrm>
          <a:custGeom>
            <a:avLst/>
            <a:gdLst>
              <a:gd name="T0" fmla="*/ 2147483647 w 177"/>
              <a:gd name="T1" fmla="*/ 2147483647 h 208"/>
              <a:gd name="T2" fmla="*/ 2147483647 w 177"/>
              <a:gd name="T3" fmla="*/ 2147483647 h 208"/>
              <a:gd name="T4" fmla="*/ 2147483647 w 177"/>
              <a:gd name="T5" fmla="*/ 2147483647 h 208"/>
              <a:gd name="T6" fmla="*/ 2147483647 w 177"/>
              <a:gd name="T7" fmla="*/ 2147483647 h 208"/>
              <a:gd name="T8" fmla="*/ 2147483647 w 177"/>
              <a:gd name="T9" fmla="*/ 2147483647 h 208"/>
              <a:gd name="T10" fmla="*/ 2147483647 w 177"/>
              <a:gd name="T11" fmla="*/ 2147483647 h 208"/>
              <a:gd name="T12" fmla="*/ 2147483647 w 177"/>
              <a:gd name="T13" fmla="*/ 2147483647 h 208"/>
              <a:gd name="T14" fmla="*/ 2147483647 w 177"/>
              <a:gd name="T15" fmla="*/ 2147483647 h 208"/>
              <a:gd name="T16" fmla="*/ 2147483647 w 177"/>
              <a:gd name="T17" fmla="*/ 2147483647 h 208"/>
              <a:gd name="T18" fmla="*/ 2147483647 w 177"/>
              <a:gd name="T19" fmla="*/ 0 h 208"/>
              <a:gd name="T20" fmla="*/ 2147483647 w 177"/>
              <a:gd name="T21" fmla="*/ 0 h 208"/>
              <a:gd name="T22" fmla="*/ 2147483647 w 177"/>
              <a:gd name="T23" fmla="*/ 2147483647 h 208"/>
              <a:gd name="T24" fmla="*/ 2147483647 w 177"/>
              <a:gd name="T25" fmla="*/ 2147483647 h 208"/>
              <a:gd name="T26" fmla="*/ 2147483647 w 177"/>
              <a:gd name="T27" fmla="*/ 2147483647 h 208"/>
              <a:gd name="T28" fmla="*/ 2147483647 w 177"/>
              <a:gd name="T29" fmla="*/ 0 h 208"/>
              <a:gd name="T30" fmla="*/ 0 w 177"/>
              <a:gd name="T31" fmla="*/ 0 h 208"/>
              <a:gd name="T32" fmla="*/ 0 w 177"/>
              <a:gd name="T33" fmla="*/ 2147483647 h 208"/>
              <a:gd name="T34" fmla="*/ 2147483647 w 177"/>
              <a:gd name="T35" fmla="*/ 2147483647 h 208"/>
              <a:gd name="T36" fmla="*/ 2147483647 w 177"/>
              <a:gd name="T37" fmla="*/ 2147483647 h 208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7" h="208">
                <a:moveTo>
                  <a:pt x="23" y="31"/>
                </a:moveTo>
                <a:lnTo>
                  <a:pt x="25" y="40"/>
                </a:lnTo>
                <a:lnTo>
                  <a:pt x="27" y="49"/>
                </a:lnTo>
                <a:lnTo>
                  <a:pt x="75" y="208"/>
                </a:lnTo>
                <a:lnTo>
                  <a:pt x="99" y="208"/>
                </a:lnTo>
                <a:lnTo>
                  <a:pt x="148" y="49"/>
                </a:lnTo>
                <a:lnTo>
                  <a:pt x="152" y="31"/>
                </a:lnTo>
                <a:lnTo>
                  <a:pt x="152" y="208"/>
                </a:lnTo>
                <a:lnTo>
                  <a:pt x="177" y="208"/>
                </a:lnTo>
                <a:lnTo>
                  <a:pt x="177" y="0"/>
                </a:lnTo>
                <a:lnTo>
                  <a:pt x="140" y="0"/>
                </a:lnTo>
                <a:lnTo>
                  <a:pt x="92" y="159"/>
                </a:lnTo>
                <a:lnTo>
                  <a:pt x="87" y="176"/>
                </a:lnTo>
                <a:lnTo>
                  <a:pt x="83" y="159"/>
                </a:lnTo>
                <a:lnTo>
                  <a:pt x="36" y="0"/>
                </a:lnTo>
                <a:lnTo>
                  <a:pt x="0" y="0"/>
                </a:lnTo>
                <a:lnTo>
                  <a:pt x="0" y="208"/>
                </a:lnTo>
                <a:lnTo>
                  <a:pt x="23" y="208"/>
                </a:lnTo>
                <a:lnTo>
                  <a:pt x="23" y="3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8" name="Freeform 435"/>
          <p:cNvSpPr>
            <a:spLocks noEditPoints="1"/>
          </p:cNvSpPr>
          <p:nvPr/>
        </p:nvSpPr>
        <p:spPr bwMode="auto">
          <a:xfrm>
            <a:off x="5957888" y="3511550"/>
            <a:ext cx="60325" cy="82550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426284793 h 158"/>
              <a:gd name="T52" fmla="*/ 2147483647 w 128"/>
              <a:gd name="T53" fmla="*/ 285256750 h 158"/>
              <a:gd name="T54" fmla="*/ 2147483647 w 128"/>
              <a:gd name="T55" fmla="*/ 0 h 158"/>
              <a:gd name="T56" fmla="*/ 2147483647 w 128"/>
              <a:gd name="T57" fmla="*/ 427749022 h 158"/>
              <a:gd name="T58" fmla="*/ 2147483647 w 128"/>
              <a:gd name="T59" fmla="*/ 1711542066 h 158"/>
              <a:gd name="T60" fmla="*/ 1046820196 w 128"/>
              <a:gd name="T61" fmla="*/ 2147483647 h 158"/>
              <a:gd name="T62" fmla="*/ 628136419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151436000 w 128"/>
              <a:gd name="T93" fmla="*/ 2147483647 h 158"/>
              <a:gd name="T94" fmla="*/ 314068445 w 128"/>
              <a:gd name="T95" fmla="*/ 2147483647 h 158"/>
              <a:gd name="T96" fmla="*/ 0 w 128"/>
              <a:gd name="T97" fmla="*/ 2147483647 h 158"/>
              <a:gd name="T98" fmla="*/ 314068445 w 128"/>
              <a:gd name="T99" fmla="*/ 2147483647 h 158"/>
              <a:gd name="T100" fmla="*/ 1151436000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0" y="77"/>
                </a:moveTo>
                <a:lnTo>
                  <a:pt x="90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5"/>
                </a:lnTo>
                <a:lnTo>
                  <a:pt x="72" y="130"/>
                </a:lnTo>
                <a:lnTo>
                  <a:pt x="65" y="134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3" y="132"/>
                </a:lnTo>
                <a:lnTo>
                  <a:pt x="30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29" y="95"/>
                </a:lnTo>
                <a:lnTo>
                  <a:pt x="32" y="92"/>
                </a:lnTo>
                <a:lnTo>
                  <a:pt x="36" y="89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0" y="84"/>
                </a:lnTo>
                <a:lnTo>
                  <a:pt x="81" y="81"/>
                </a:lnTo>
                <a:lnTo>
                  <a:pt x="90" y="77"/>
                </a:lnTo>
                <a:close/>
                <a:moveTo>
                  <a:pt x="92" y="134"/>
                </a:moveTo>
                <a:lnTo>
                  <a:pt x="92" y="139"/>
                </a:lnTo>
                <a:lnTo>
                  <a:pt x="93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3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5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4" y="131"/>
                </a:lnTo>
                <a:lnTo>
                  <a:pt x="113" y="127"/>
                </a:lnTo>
                <a:lnTo>
                  <a:pt x="113" y="120"/>
                </a:lnTo>
                <a:lnTo>
                  <a:pt x="113" y="45"/>
                </a:lnTo>
                <a:lnTo>
                  <a:pt x="112" y="35"/>
                </a:lnTo>
                <a:lnTo>
                  <a:pt x="110" y="25"/>
                </a:lnTo>
                <a:lnTo>
                  <a:pt x="106" y="17"/>
                </a:lnTo>
                <a:lnTo>
                  <a:pt x="101" y="10"/>
                </a:lnTo>
                <a:lnTo>
                  <a:pt x="93" y="6"/>
                </a:lnTo>
                <a:lnTo>
                  <a:pt x="84" y="2"/>
                </a:lnTo>
                <a:lnTo>
                  <a:pt x="73" y="1"/>
                </a:lnTo>
                <a:lnTo>
                  <a:pt x="61" y="0"/>
                </a:lnTo>
                <a:lnTo>
                  <a:pt x="48" y="1"/>
                </a:lnTo>
                <a:lnTo>
                  <a:pt x="38" y="3"/>
                </a:lnTo>
                <a:lnTo>
                  <a:pt x="28" y="7"/>
                </a:lnTo>
                <a:lnTo>
                  <a:pt x="21" y="12"/>
                </a:lnTo>
                <a:lnTo>
                  <a:pt x="14" y="19"/>
                </a:lnTo>
                <a:lnTo>
                  <a:pt x="10" y="28"/>
                </a:lnTo>
                <a:lnTo>
                  <a:pt x="7" y="37"/>
                </a:lnTo>
                <a:lnTo>
                  <a:pt x="6" y="47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0" y="37"/>
                </a:lnTo>
                <a:lnTo>
                  <a:pt x="32" y="32"/>
                </a:lnTo>
                <a:lnTo>
                  <a:pt x="36" y="29"/>
                </a:lnTo>
                <a:lnTo>
                  <a:pt x="41" y="25"/>
                </a:lnTo>
                <a:lnTo>
                  <a:pt x="46" y="23"/>
                </a:lnTo>
                <a:lnTo>
                  <a:pt x="52" y="22"/>
                </a:lnTo>
                <a:lnTo>
                  <a:pt x="60" y="22"/>
                </a:lnTo>
                <a:lnTo>
                  <a:pt x="67" y="22"/>
                </a:lnTo>
                <a:lnTo>
                  <a:pt x="73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0" y="38"/>
                </a:lnTo>
                <a:lnTo>
                  <a:pt x="90" y="44"/>
                </a:lnTo>
                <a:lnTo>
                  <a:pt x="90" y="50"/>
                </a:lnTo>
                <a:lnTo>
                  <a:pt x="89" y="54"/>
                </a:lnTo>
                <a:lnTo>
                  <a:pt x="88" y="57"/>
                </a:lnTo>
                <a:lnTo>
                  <a:pt x="84" y="59"/>
                </a:lnTo>
                <a:lnTo>
                  <a:pt x="79" y="61"/>
                </a:lnTo>
                <a:lnTo>
                  <a:pt x="70" y="63"/>
                </a:lnTo>
                <a:lnTo>
                  <a:pt x="60" y="64"/>
                </a:lnTo>
                <a:lnTo>
                  <a:pt x="47" y="65"/>
                </a:lnTo>
                <a:lnTo>
                  <a:pt x="35" y="67"/>
                </a:lnTo>
                <a:lnTo>
                  <a:pt x="26" y="71"/>
                </a:lnTo>
                <a:lnTo>
                  <a:pt x="17" y="74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39"/>
                </a:lnTo>
                <a:lnTo>
                  <a:pt x="11" y="146"/>
                </a:lnTo>
                <a:lnTo>
                  <a:pt x="17" y="151"/>
                </a:lnTo>
                <a:lnTo>
                  <a:pt x="25" y="155"/>
                </a:lnTo>
                <a:lnTo>
                  <a:pt x="34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2"/>
                </a:lnTo>
                <a:lnTo>
                  <a:pt x="82" y="144"/>
                </a:lnTo>
                <a:lnTo>
                  <a:pt x="92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299" name="Freeform 436"/>
          <p:cNvSpPr>
            <a:spLocks/>
          </p:cNvSpPr>
          <p:nvPr/>
        </p:nvSpPr>
        <p:spPr bwMode="auto">
          <a:xfrm>
            <a:off x="6027738" y="3511550"/>
            <a:ext cx="33337" cy="80963"/>
          </a:xfrm>
          <a:custGeom>
            <a:avLst/>
            <a:gdLst>
              <a:gd name="T0" fmla="*/ 0 w 67"/>
              <a:gd name="T1" fmla="*/ 2147483647 h 155"/>
              <a:gd name="T2" fmla="*/ 2147483647 w 67"/>
              <a:gd name="T3" fmla="*/ 2147483647 h 155"/>
              <a:gd name="T4" fmla="*/ 2147483647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285118778 h 155"/>
              <a:gd name="T32" fmla="*/ 2147483647 w 67"/>
              <a:gd name="T33" fmla="*/ 569964894 h 155"/>
              <a:gd name="T34" fmla="*/ 2147483647 w 67"/>
              <a:gd name="T35" fmla="*/ 997506992 h 155"/>
              <a:gd name="T36" fmla="*/ 2147483647 w 67"/>
              <a:gd name="T37" fmla="*/ 156774507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147483647 w 67"/>
              <a:gd name="T43" fmla="*/ 2147483647 h 155"/>
              <a:gd name="T44" fmla="*/ 2147483647 w 67"/>
              <a:gd name="T45" fmla="*/ 427542098 h 155"/>
              <a:gd name="T46" fmla="*/ 0 w 67"/>
              <a:gd name="T47" fmla="*/ 427542098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4" y="155"/>
                </a:lnTo>
                <a:lnTo>
                  <a:pt x="24" y="70"/>
                </a:lnTo>
                <a:lnTo>
                  <a:pt x="25" y="60"/>
                </a:lnTo>
                <a:lnTo>
                  <a:pt x="26" y="51"/>
                </a:lnTo>
                <a:lnTo>
                  <a:pt x="29" y="44"/>
                </a:lnTo>
                <a:lnTo>
                  <a:pt x="33" y="38"/>
                </a:lnTo>
                <a:lnTo>
                  <a:pt x="38" y="32"/>
                </a:lnTo>
                <a:lnTo>
                  <a:pt x="45" y="29"/>
                </a:lnTo>
                <a:lnTo>
                  <a:pt x="53" y="28"/>
                </a:lnTo>
                <a:lnTo>
                  <a:pt x="61" y="26"/>
                </a:lnTo>
                <a:lnTo>
                  <a:pt x="67" y="26"/>
                </a:lnTo>
                <a:lnTo>
                  <a:pt x="67" y="0"/>
                </a:lnTo>
                <a:lnTo>
                  <a:pt x="60" y="0"/>
                </a:lnTo>
                <a:lnTo>
                  <a:pt x="54" y="0"/>
                </a:lnTo>
                <a:lnTo>
                  <a:pt x="48" y="2"/>
                </a:lnTo>
                <a:lnTo>
                  <a:pt x="43" y="4"/>
                </a:lnTo>
                <a:lnTo>
                  <a:pt x="37" y="7"/>
                </a:lnTo>
                <a:lnTo>
                  <a:pt x="33" y="11"/>
                </a:lnTo>
                <a:lnTo>
                  <a:pt x="29" y="17"/>
                </a:lnTo>
                <a:lnTo>
                  <a:pt x="26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0" name="Freeform 437"/>
          <p:cNvSpPr>
            <a:spLocks noEditPoints="1"/>
          </p:cNvSpPr>
          <p:nvPr/>
        </p:nvSpPr>
        <p:spPr bwMode="auto">
          <a:xfrm>
            <a:off x="6069013" y="3482975"/>
            <a:ext cx="11112" cy="109538"/>
          </a:xfrm>
          <a:custGeom>
            <a:avLst/>
            <a:gdLst>
              <a:gd name="T0" fmla="*/ 0 w 23"/>
              <a:gd name="T1" fmla="*/ 2147483647 h 208"/>
              <a:gd name="T2" fmla="*/ 2147483647 w 23"/>
              <a:gd name="T3" fmla="*/ 2147483647 h 208"/>
              <a:gd name="T4" fmla="*/ 2147483647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2147483647 w 23"/>
              <a:gd name="T13" fmla="*/ 2147483647 h 208"/>
              <a:gd name="T14" fmla="*/ 2147483647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1" name="Freeform 438"/>
          <p:cNvSpPr>
            <a:spLocks noEditPoints="1"/>
          </p:cNvSpPr>
          <p:nvPr/>
        </p:nvSpPr>
        <p:spPr bwMode="auto">
          <a:xfrm>
            <a:off x="6092825" y="3511550"/>
            <a:ext cx="58738" cy="82550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568777065 h 158"/>
              <a:gd name="T24" fmla="*/ 2147483647 w 124"/>
              <a:gd name="T25" fmla="*/ 142491749 h 158"/>
              <a:gd name="T26" fmla="*/ 2147483647 w 124"/>
              <a:gd name="T27" fmla="*/ 142491749 h 158"/>
              <a:gd name="T28" fmla="*/ 2147483647 w 124"/>
              <a:gd name="T29" fmla="*/ 1568777065 h 158"/>
              <a:gd name="T30" fmla="*/ 1062914322 w 124"/>
              <a:gd name="T31" fmla="*/ 2147483647 h 158"/>
              <a:gd name="T32" fmla="*/ 106358886 w 124"/>
              <a:gd name="T33" fmla="*/ 2147483647 h 158"/>
              <a:gd name="T34" fmla="*/ 106358886 w 124"/>
              <a:gd name="T35" fmla="*/ 2147483647 h 158"/>
              <a:gd name="T36" fmla="*/ 1062914322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100" y="107"/>
                </a:moveTo>
                <a:lnTo>
                  <a:pt x="97" y="113"/>
                </a:lnTo>
                <a:lnTo>
                  <a:pt x="94" y="118"/>
                </a:lnTo>
                <a:lnTo>
                  <a:pt x="91" y="123"/>
                </a:lnTo>
                <a:lnTo>
                  <a:pt x="87" y="128"/>
                </a:lnTo>
                <a:lnTo>
                  <a:pt x="83" y="130"/>
                </a:lnTo>
                <a:lnTo>
                  <a:pt x="77" y="132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1"/>
                </a:lnTo>
                <a:lnTo>
                  <a:pt x="42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6" y="98"/>
                </a:lnTo>
                <a:lnTo>
                  <a:pt x="25" y="87"/>
                </a:lnTo>
                <a:lnTo>
                  <a:pt x="124" y="87"/>
                </a:lnTo>
                <a:lnTo>
                  <a:pt x="124" y="75"/>
                </a:lnTo>
                <a:lnTo>
                  <a:pt x="123" y="59"/>
                </a:lnTo>
                <a:lnTo>
                  <a:pt x="120" y="43"/>
                </a:lnTo>
                <a:lnTo>
                  <a:pt x="114" y="30"/>
                </a:lnTo>
                <a:lnTo>
                  <a:pt x="108" y="19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2" y="0"/>
                </a:lnTo>
                <a:lnTo>
                  <a:pt x="49" y="1"/>
                </a:lnTo>
                <a:lnTo>
                  <a:pt x="36" y="6"/>
                </a:lnTo>
                <a:lnTo>
                  <a:pt x="26" y="11"/>
                </a:lnTo>
                <a:lnTo>
                  <a:pt x="17" y="21"/>
                </a:lnTo>
                <a:lnTo>
                  <a:pt x="10" y="32"/>
                </a:lnTo>
                <a:lnTo>
                  <a:pt x="5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5" y="113"/>
                </a:lnTo>
                <a:lnTo>
                  <a:pt x="10" y="127"/>
                </a:lnTo>
                <a:lnTo>
                  <a:pt x="17" y="137"/>
                </a:lnTo>
                <a:lnTo>
                  <a:pt x="26" y="146"/>
                </a:lnTo>
                <a:lnTo>
                  <a:pt x="36" y="152"/>
                </a:lnTo>
                <a:lnTo>
                  <a:pt x="49" y="157"/>
                </a:lnTo>
                <a:lnTo>
                  <a:pt x="62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3" y="144"/>
                </a:lnTo>
                <a:lnTo>
                  <a:pt x="109" y="137"/>
                </a:lnTo>
                <a:lnTo>
                  <a:pt x="115" y="128"/>
                </a:lnTo>
                <a:lnTo>
                  <a:pt x="120" y="118"/>
                </a:lnTo>
                <a:lnTo>
                  <a:pt x="122" y="107"/>
                </a:lnTo>
                <a:lnTo>
                  <a:pt x="100" y="107"/>
                </a:lnTo>
                <a:close/>
                <a:moveTo>
                  <a:pt x="25" y="66"/>
                </a:moveTo>
                <a:lnTo>
                  <a:pt x="26" y="56"/>
                </a:lnTo>
                <a:lnTo>
                  <a:pt x="28" y="47"/>
                </a:lnTo>
                <a:lnTo>
                  <a:pt x="32" y="39"/>
                </a:lnTo>
                <a:lnTo>
                  <a:pt x="36" y="33"/>
                </a:lnTo>
                <a:lnTo>
                  <a:pt x="42" y="28"/>
                </a:lnTo>
                <a:lnTo>
                  <a:pt x="48" y="24"/>
                </a:lnTo>
                <a:lnTo>
                  <a:pt x="54" y="23"/>
                </a:lnTo>
                <a:lnTo>
                  <a:pt x="63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3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100" y="66"/>
                </a:lnTo>
                <a:lnTo>
                  <a:pt x="25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2" name="Freeform 439"/>
          <p:cNvSpPr>
            <a:spLocks/>
          </p:cNvSpPr>
          <p:nvPr/>
        </p:nvSpPr>
        <p:spPr bwMode="auto">
          <a:xfrm>
            <a:off x="6192838" y="3481388"/>
            <a:ext cx="80962" cy="114300"/>
          </a:xfrm>
          <a:custGeom>
            <a:avLst/>
            <a:gdLst>
              <a:gd name="T0" fmla="*/ 2147483647 w 171"/>
              <a:gd name="T1" fmla="*/ 2147483647 h 215"/>
              <a:gd name="T2" fmla="*/ 2147483647 w 171"/>
              <a:gd name="T3" fmla="*/ 2147483647 h 215"/>
              <a:gd name="T4" fmla="*/ 2147483647 w 171"/>
              <a:gd name="T5" fmla="*/ 2147483647 h 215"/>
              <a:gd name="T6" fmla="*/ 2147483647 w 171"/>
              <a:gd name="T7" fmla="*/ 2147483647 h 215"/>
              <a:gd name="T8" fmla="*/ 2147483647 w 171"/>
              <a:gd name="T9" fmla="*/ 2147483647 h 215"/>
              <a:gd name="T10" fmla="*/ 2147483647 w 171"/>
              <a:gd name="T11" fmla="*/ 2147483647 h 215"/>
              <a:gd name="T12" fmla="*/ 2147483647 w 171"/>
              <a:gd name="T13" fmla="*/ 2147483647 h 215"/>
              <a:gd name="T14" fmla="*/ 2147483647 w 171"/>
              <a:gd name="T15" fmla="*/ 2147483647 h 215"/>
              <a:gd name="T16" fmla="*/ 2147483647 w 171"/>
              <a:gd name="T17" fmla="*/ 2147483647 h 215"/>
              <a:gd name="T18" fmla="*/ 2147483647 w 171"/>
              <a:gd name="T19" fmla="*/ 2147483647 h 215"/>
              <a:gd name="T20" fmla="*/ 2147483647 w 171"/>
              <a:gd name="T21" fmla="*/ 2147483647 h 215"/>
              <a:gd name="T22" fmla="*/ 2147483647 w 171"/>
              <a:gd name="T23" fmla="*/ 2147483647 h 215"/>
              <a:gd name="T24" fmla="*/ 2147483647 w 171"/>
              <a:gd name="T25" fmla="*/ 2147483647 h 215"/>
              <a:gd name="T26" fmla="*/ 2147483647 w 171"/>
              <a:gd name="T27" fmla="*/ 2147483647 h 215"/>
              <a:gd name="T28" fmla="*/ 2147483647 w 171"/>
              <a:gd name="T29" fmla="*/ 2147483647 h 215"/>
              <a:gd name="T30" fmla="*/ 2147483647 w 171"/>
              <a:gd name="T31" fmla="*/ 2147483647 h 215"/>
              <a:gd name="T32" fmla="*/ 2147483647 w 171"/>
              <a:gd name="T33" fmla="*/ 2147483647 h 215"/>
              <a:gd name="T34" fmla="*/ 2147483647 w 171"/>
              <a:gd name="T35" fmla="*/ 2147483647 h 215"/>
              <a:gd name="T36" fmla="*/ 2147483647 w 171"/>
              <a:gd name="T37" fmla="*/ 2147483647 h 215"/>
              <a:gd name="T38" fmla="*/ 2147483647 w 171"/>
              <a:gd name="T39" fmla="*/ 2147483647 h 215"/>
              <a:gd name="T40" fmla="*/ 2147483647 w 171"/>
              <a:gd name="T41" fmla="*/ 2147483647 h 215"/>
              <a:gd name="T42" fmla="*/ 2147483647 w 171"/>
              <a:gd name="T43" fmla="*/ 2147483647 h 215"/>
              <a:gd name="T44" fmla="*/ 2147483647 w 171"/>
              <a:gd name="T45" fmla="*/ 1502451703 h 215"/>
              <a:gd name="T46" fmla="*/ 2147483647 w 171"/>
              <a:gd name="T47" fmla="*/ 150358194 h 215"/>
              <a:gd name="T48" fmla="*/ 2147483647 w 171"/>
              <a:gd name="T49" fmla="*/ 0 h 215"/>
              <a:gd name="T50" fmla="*/ 2147483647 w 171"/>
              <a:gd name="T51" fmla="*/ 601150483 h 215"/>
              <a:gd name="T52" fmla="*/ 2147483647 w 171"/>
              <a:gd name="T53" fmla="*/ 1652809898 h 215"/>
              <a:gd name="T54" fmla="*/ 2147483647 w 171"/>
              <a:gd name="T55" fmla="*/ 2147483647 h 215"/>
              <a:gd name="T56" fmla="*/ 2016599602 w 171"/>
              <a:gd name="T57" fmla="*/ 2147483647 h 215"/>
              <a:gd name="T58" fmla="*/ 1061427444 w 171"/>
              <a:gd name="T59" fmla="*/ 2147483647 h 215"/>
              <a:gd name="T60" fmla="*/ 424570883 w 171"/>
              <a:gd name="T61" fmla="*/ 2147483647 h 215"/>
              <a:gd name="T62" fmla="*/ 0 w 171"/>
              <a:gd name="T63" fmla="*/ 2147483647 h 215"/>
              <a:gd name="T64" fmla="*/ 0 w 171"/>
              <a:gd name="T65" fmla="*/ 2147483647 h 215"/>
              <a:gd name="T66" fmla="*/ 424570883 w 171"/>
              <a:gd name="T67" fmla="*/ 2147483647 h 215"/>
              <a:gd name="T68" fmla="*/ 1061427444 w 171"/>
              <a:gd name="T69" fmla="*/ 2147483647 h 215"/>
              <a:gd name="T70" fmla="*/ 2016599602 w 171"/>
              <a:gd name="T71" fmla="*/ 2147483647 h 215"/>
              <a:gd name="T72" fmla="*/ 2147483647 w 171"/>
              <a:gd name="T73" fmla="*/ 2147483647 h 215"/>
              <a:gd name="T74" fmla="*/ 2147483647 w 171"/>
              <a:gd name="T75" fmla="*/ 2147483647 h 215"/>
              <a:gd name="T76" fmla="*/ 2147483647 w 171"/>
              <a:gd name="T77" fmla="*/ 2147483647 h 215"/>
              <a:gd name="T78" fmla="*/ 2147483647 w 171"/>
              <a:gd name="T79" fmla="*/ 2147483647 h 215"/>
              <a:gd name="T80" fmla="*/ 2147483647 w 171"/>
              <a:gd name="T81" fmla="*/ 2147483647 h 215"/>
              <a:gd name="T82" fmla="*/ 2147483647 w 171"/>
              <a:gd name="T83" fmla="*/ 2147483647 h 215"/>
              <a:gd name="T84" fmla="*/ 2147483647 w 171"/>
              <a:gd name="T85" fmla="*/ 2147483647 h 215"/>
              <a:gd name="T86" fmla="*/ 2147483647 w 171"/>
              <a:gd name="T87" fmla="*/ 2147483647 h 21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71" h="215">
                <a:moveTo>
                  <a:pt x="149" y="181"/>
                </a:moveTo>
                <a:lnTo>
                  <a:pt x="154" y="211"/>
                </a:lnTo>
                <a:lnTo>
                  <a:pt x="171" y="211"/>
                </a:lnTo>
                <a:lnTo>
                  <a:pt x="171" y="99"/>
                </a:lnTo>
                <a:lnTo>
                  <a:pt x="89" y="99"/>
                </a:lnTo>
                <a:lnTo>
                  <a:pt x="89" y="122"/>
                </a:lnTo>
                <a:lnTo>
                  <a:pt x="148" y="122"/>
                </a:lnTo>
                <a:lnTo>
                  <a:pt x="148" y="124"/>
                </a:lnTo>
                <a:lnTo>
                  <a:pt x="147" y="140"/>
                </a:lnTo>
                <a:lnTo>
                  <a:pt x="144" y="152"/>
                </a:lnTo>
                <a:lnTo>
                  <a:pt x="139" y="163"/>
                </a:lnTo>
                <a:lnTo>
                  <a:pt x="132" y="172"/>
                </a:lnTo>
                <a:lnTo>
                  <a:pt x="124" y="179"/>
                </a:lnTo>
                <a:lnTo>
                  <a:pt x="113" y="185"/>
                </a:lnTo>
                <a:lnTo>
                  <a:pt x="103" y="188"/>
                </a:lnTo>
                <a:lnTo>
                  <a:pt x="90" y="190"/>
                </a:lnTo>
                <a:lnTo>
                  <a:pt x="76" y="188"/>
                </a:lnTo>
                <a:lnTo>
                  <a:pt x="64" y="184"/>
                </a:lnTo>
                <a:lnTo>
                  <a:pt x="53" y="177"/>
                </a:lnTo>
                <a:lnTo>
                  <a:pt x="44" y="167"/>
                </a:lnTo>
                <a:lnTo>
                  <a:pt x="36" y="156"/>
                </a:lnTo>
                <a:lnTo>
                  <a:pt x="31" y="142"/>
                </a:lnTo>
                <a:lnTo>
                  <a:pt x="28" y="126"/>
                </a:lnTo>
                <a:lnTo>
                  <a:pt x="27" y="107"/>
                </a:lnTo>
                <a:lnTo>
                  <a:pt x="28" y="88"/>
                </a:lnTo>
                <a:lnTo>
                  <a:pt x="31" y="72"/>
                </a:lnTo>
                <a:lnTo>
                  <a:pt x="36" y="58"/>
                </a:lnTo>
                <a:lnTo>
                  <a:pt x="44" y="46"/>
                </a:lnTo>
                <a:lnTo>
                  <a:pt x="53" y="37"/>
                </a:lnTo>
                <a:lnTo>
                  <a:pt x="64" y="30"/>
                </a:lnTo>
                <a:lnTo>
                  <a:pt x="76" y="25"/>
                </a:lnTo>
                <a:lnTo>
                  <a:pt x="91" y="24"/>
                </a:lnTo>
                <a:lnTo>
                  <a:pt x="102" y="25"/>
                </a:lnTo>
                <a:lnTo>
                  <a:pt x="110" y="27"/>
                </a:lnTo>
                <a:lnTo>
                  <a:pt x="119" y="30"/>
                </a:lnTo>
                <a:lnTo>
                  <a:pt x="126" y="35"/>
                </a:lnTo>
                <a:lnTo>
                  <a:pt x="132" y="42"/>
                </a:lnTo>
                <a:lnTo>
                  <a:pt x="136" y="49"/>
                </a:lnTo>
                <a:lnTo>
                  <a:pt x="141" y="57"/>
                </a:lnTo>
                <a:lnTo>
                  <a:pt x="143" y="66"/>
                </a:lnTo>
                <a:lnTo>
                  <a:pt x="168" y="66"/>
                </a:lnTo>
                <a:lnTo>
                  <a:pt x="165" y="51"/>
                </a:lnTo>
                <a:lnTo>
                  <a:pt x="160" y="38"/>
                </a:lnTo>
                <a:lnTo>
                  <a:pt x="152" y="27"/>
                </a:lnTo>
                <a:lnTo>
                  <a:pt x="144" y="17"/>
                </a:lnTo>
                <a:lnTo>
                  <a:pt x="133" y="10"/>
                </a:lnTo>
                <a:lnTo>
                  <a:pt x="121" y="4"/>
                </a:lnTo>
                <a:lnTo>
                  <a:pt x="107" y="1"/>
                </a:lnTo>
                <a:lnTo>
                  <a:pt x="91" y="0"/>
                </a:lnTo>
                <a:lnTo>
                  <a:pt x="81" y="0"/>
                </a:lnTo>
                <a:lnTo>
                  <a:pt x="71" y="2"/>
                </a:lnTo>
                <a:lnTo>
                  <a:pt x="63" y="4"/>
                </a:lnTo>
                <a:lnTo>
                  <a:pt x="53" y="7"/>
                </a:lnTo>
                <a:lnTo>
                  <a:pt x="46" y="11"/>
                </a:lnTo>
                <a:lnTo>
                  <a:pt x="38" y="16"/>
                </a:lnTo>
                <a:lnTo>
                  <a:pt x="31" y="22"/>
                </a:lnTo>
                <a:lnTo>
                  <a:pt x="25" y="29"/>
                </a:lnTo>
                <a:lnTo>
                  <a:pt x="19" y="36"/>
                </a:lnTo>
                <a:lnTo>
                  <a:pt x="14" y="44"/>
                </a:lnTo>
                <a:lnTo>
                  <a:pt x="10" y="53"/>
                </a:lnTo>
                <a:lnTo>
                  <a:pt x="7" y="63"/>
                </a:lnTo>
                <a:lnTo>
                  <a:pt x="4" y="73"/>
                </a:lnTo>
                <a:lnTo>
                  <a:pt x="3" y="84"/>
                </a:lnTo>
                <a:lnTo>
                  <a:pt x="0" y="95"/>
                </a:lnTo>
                <a:lnTo>
                  <a:pt x="0" y="108"/>
                </a:lnTo>
                <a:lnTo>
                  <a:pt x="0" y="120"/>
                </a:lnTo>
                <a:lnTo>
                  <a:pt x="3" y="131"/>
                </a:lnTo>
                <a:lnTo>
                  <a:pt x="4" y="142"/>
                </a:lnTo>
                <a:lnTo>
                  <a:pt x="7" y="152"/>
                </a:lnTo>
                <a:lnTo>
                  <a:pt x="10" y="162"/>
                </a:lnTo>
                <a:lnTo>
                  <a:pt x="14" y="171"/>
                </a:lnTo>
                <a:lnTo>
                  <a:pt x="19" y="179"/>
                </a:lnTo>
                <a:lnTo>
                  <a:pt x="25" y="186"/>
                </a:lnTo>
                <a:lnTo>
                  <a:pt x="31" y="193"/>
                </a:lnTo>
                <a:lnTo>
                  <a:pt x="37" y="199"/>
                </a:lnTo>
                <a:lnTo>
                  <a:pt x="44" y="204"/>
                </a:lnTo>
                <a:lnTo>
                  <a:pt x="52" y="208"/>
                </a:lnTo>
                <a:lnTo>
                  <a:pt x="59" y="211"/>
                </a:lnTo>
                <a:lnTo>
                  <a:pt x="68" y="213"/>
                </a:lnTo>
                <a:lnTo>
                  <a:pt x="76" y="215"/>
                </a:lnTo>
                <a:lnTo>
                  <a:pt x="86" y="215"/>
                </a:lnTo>
                <a:lnTo>
                  <a:pt x="95" y="215"/>
                </a:lnTo>
                <a:lnTo>
                  <a:pt x="105" y="213"/>
                </a:lnTo>
                <a:lnTo>
                  <a:pt x="114" y="211"/>
                </a:lnTo>
                <a:lnTo>
                  <a:pt x="122" y="207"/>
                </a:lnTo>
                <a:lnTo>
                  <a:pt x="130" y="202"/>
                </a:lnTo>
                <a:lnTo>
                  <a:pt x="136" y="197"/>
                </a:lnTo>
                <a:lnTo>
                  <a:pt x="144" y="190"/>
                </a:lnTo>
                <a:lnTo>
                  <a:pt x="149" y="18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3" name="Rectangle 440"/>
          <p:cNvSpPr>
            <a:spLocks noChangeArrowheads="1"/>
          </p:cNvSpPr>
          <p:nvPr/>
        </p:nvSpPr>
        <p:spPr bwMode="auto">
          <a:xfrm>
            <a:off x="6292850" y="3576638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04" name="Freeform 441"/>
          <p:cNvSpPr>
            <a:spLocks/>
          </p:cNvSpPr>
          <p:nvPr/>
        </p:nvSpPr>
        <p:spPr bwMode="auto">
          <a:xfrm>
            <a:off x="4851400" y="3679825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444667746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5"/>
                </a:moveTo>
                <a:lnTo>
                  <a:pt x="0" y="136"/>
                </a:lnTo>
                <a:lnTo>
                  <a:pt x="1" y="151"/>
                </a:lnTo>
                <a:lnTo>
                  <a:pt x="4" y="164"/>
                </a:lnTo>
                <a:lnTo>
                  <a:pt x="9" y="176"/>
                </a:lnTo>
                <a:lnTo>
                  <a:pt x="17" y="185"/>
                </a:lnTo>
                <a:lnTo>
                  <a:pt x="25" y="193"/>
                </a:lnTo>
                <a:lnTo>
                  <a:pt x="36" y="199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199"/>
                </a:lnTo>
                <a:lnTo>
                  <a:pt x="99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3"/>
                </a:lnTo>
                <a:lnTo>
                  <a:pt x="122" y="116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5"/>
                </a:lnTo>
                <a:lnTo>
                  <a:pt x="97" y="92"/>
                </a:lnTo>
                <a:lnTo>
                  <a:pt x="102" y="88"/>
                </a:lnTo>
                <a:lnTo>
                  <a:pt x="108" y="85"/>
                </a:lnTo>
                <a:lnTo>
                  <a:pt x="111" y="81"/>
                </a:lnTo>
                <a:lnTo>
                  <a:pt x="115" y="77"/>
                </a:lnTo>
                <a:lnTo>
                  <a:pt x="117" y="71"/>
                </a:lnTo>
                <a:lnTo>
                  <a:pt x="119" y="65"/>
                </a:lnTo>
                <a:lnTo>
                  <a:pt x="120" y="59"/>
                </a:lnTo>
                <a:lnTo>
                  <a:pt x="120" y="52"/>
                </a:lnTo>
                <a:lnTo>
                  <a:pt x="119" y="41"/>
                </a:lnTo>
                <a:lnTo>
                  <a:pt x="116" y="30"/>
                </a:lnTo>
                <a:lnTo>
                  <a:pt x="112" y="22"/>
                </a:lnTo>
                <a:lnTo>
                  <a:pt x="105" y="14"/>
                </a:lnTo>
                <a:lnTo>
                  <a:pt x="97" y="8"/>
                </a:lnTo>
                <a:lnTo>
                  <a:pt x="86" y="3"/>
                </a:lnTo>
                <a:lnTo>
                  <a:pt x="75" y="1"/>
                </a:lnTo>
                <a:lnTo>
                  <a:pt x="61" y="0"/>
                </a:lnTo>
                <a:lnTo>
                  <a:pt x="50" y="1"/>
                </a:lnTo>
                <a:lnTo>
                  <a:pt x="38" y="5"/>
                </a:lnTo>
                <a:lnTo>
                  <a:pt x="28" y="10"/>
                </a:lnTo>
                <a:lnTo>
                  <a:pt x="20" y="17"/>
                </a:lnTo>
                <a:lnTo>
                  <a:pt x="14" y="27"/>
                </a:lnTo>
                <a:lnTo>
                  <a:pt x="8" y="38"/>
                </a:lnTo>
                <a:lnTo>
                  <a:pt x="5" y="50"/>
                </a:lnTo>
                <a:lnTo>
                  <a:pt x="4" y="65"/>
                </a:lnTo>
                <a:lnTo>
                  <a:pt x="4" y="66"/>
                </a:lnTo>
                <a:lnTo>
                  <a:pt x="27" y="66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29"/>
                </a:lnTo>
                <a:lnTo>
                  <a:pt x="47" y="26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6"/>
                </a:lnTo>
                <a:lnTo>
                  <a:pt x="82" y="28"/>
                </a:lnTo>
                <a:lnTo>
                  <a:pt x="86" y="31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7"/>
                </a:lnTo>
                <a:lnTo>
                  <a:pt x="90" y="73"/>
                </a:lnTo>
                <a:lnTo>
                  <a:pt x="85" y="77"/>
                </a:lnTo>
                <a:lnTo>
                  <a:pt x="80" y="80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7"/>
                </a:lnTo>
                <a:lnTo>
                  <a:pt x="79" y="108"/>
                </a:lnTo>
                <a:lnTo>
                  <a:pt x="86" y="112"/>
                </a:lnTo>
                <a:lnTo>
                  <a:pt x="92" y="115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49"/>
                </a:lnTo>
                <a:lnTo>
                  <a:pt x="99" y="157"/>
                </a:lnTo>
                <a:lnTo>
                  <a:pt x="96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2" y="178"/>
                </a:lnTo>
                <a:lnTo>
                  <a:pt x="63" y="179"/>
                </a:lnTo>
                <a:lnTo>
                  <a:pt x="55" y="178"/>
                </a:lnTo>
                <a:lnTo>
                  <a:pt x="46" y="177"/>
                </a:lnTo>
                <a:lnTo>
                  <a:pt x="40" y="172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5"/>
                </a:lnTo>
                <a:lnTo>
                  <a:pt x="0" y="13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5" name="Freeform 442"/>
          <p:cNvSpPr>
            <a:spLocks noEditPoints="1"/>
          </p:cNvSpPr>
          <p:nvPr/>
        </p:nvSpPr>
        <p:spPr bwMode="auto">
          <a:xfrm>
            <a:off x="4919663" y="3679825"/>
            <a:ext cx="58737" cy="107950"/>
          </a:xfrm>
          <a:custGeom>
            <a:avLst/>
            <a:gdLst>
              <a:gd name="T0" fmla="*/ 1722192615 w 126"/>
              <a:gd name="T1" fmla="*/ 2147483647 h 204"/>
              <a:gd name="T2" fmla="*/ 506553016 w 126"/>
              <a:gd name="T3" fmla="*/ 2147483647 h 204"/>
              <a:gd name="T4" fmla="*/ 0 w 126"/>
              <a:gd name="T5" fmla="*/ 2147483647 h 204"/>
              <a:gd name="T6" fmla="*/ 1013105566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074368787 h 204"/>
              <a:gd name="T30" fmla="*/ 2147483647 w 126"/>
              <a:gd name="T31" fmla="*/ 148129096 h 204"/>
              <a:gd name="T32" fmla="*/ 2147483647 w 126"/>
              <a:gd name="T33" fmla="*/ 444667746 h 204"/>
              <a:gd name="T34" fmla="*/ 1519658581 w 126"/>
              <a:gd name="T35" fmla="*/ 2147483647 h 204"/>
              <a:gd name="T36" fmla="*/ 709087049 w 126"/>
              <a:gd name="T37" fmla="*/ 2147483647 h 204"/>
              <a:gd name="T38" fmla="*/ 1013105566 w 126"/>
              <a:gd name="T39" fmla="*/ 2147483647 h 204"/>
              <a:gd name="T40" fmla="*/ 2127478381 w 126"/>
              <a:gd name="T41" fmla="*/ 2147483647 h 204"/>
              <a:gd name="T42" fmla="*/ 2147483647 w 126"/>
              <a:gd name="T43" fmla="*/ 2147483647 h 204"/>
              <a:gd name="T44" fmla="*/ 2147483647 w 126"/>
              <a:gd name="T45" fmla="*/ 2147483647 h 204"/>
              <a:gd name="T46" fmla="*/ 2147483647 w 126"/>
              <a:gd name="T47" fmla="*/ 2147483647 h 204"/>
              <a:gd name="T48" fmla="*/ 2147483647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126" h="204">
                <a:moveTo>
                  <a:pt x="31" y="90"/>
                </a:moveTo>
                <a:lnTo>
                  <a:pt x="24" y="93"/>
                </a:lnTo>
                <a:lnTo>
                  <a:pt x="17" y="98"/>
                </a:lnTo>
                <a:lnTo>
                  <a:pt x="12" y="102"/>
                </a:lnTo>
                <a:lnTo>
                  <a:pt x="8" y="108"/>
                </a:lnTo>
                <a:lnTo>
                  <a:pt x="5" y="115"/>
                </a:lnTo>
                <a:lnTo>
                  <a:pt x="3" y="123"/>
                </a:lnTo>
                <a:lnTo>
                  <a:pt x="0" y="132"/>
                </a:lnTo>
                <a:lnTo>
                  <a:pt x="0" y="140"/>
                </a:lnTo>
                <a:lnTo>
                  <a:pt x="2" y="154"/>
                </a:lnTo>
                <a:lnTo>
                  <a:pt x="5" y="166"/>
                </a:lnTo>
                <a:lnTo>
                  <a:pt x="10" y="177"/>
                </a:lnTo>
                <a:lnTo>
                  <a:pt x="17" y="186"/>
                </a:lnTo>
                <a:lnTo>
                  <a:pt x="26" y="193"/>
                </a:lnTo>
                <a:lnTo>
                  <a:pt x="36" y="199"/>
                </a:lnTo>
                <a:lnTo>
                  <a:pt x="49" y="203"/>
                </a:lnTo>
                <a:lnTo>
                  <a:pt x="63" y="204"/>
                </a:lnTo>
                <a:lnTo>
                  <a:pt x="77" y="203"/>
                </a:lnTo>
                <a:lnTo>
                  <a:pt x="89" y="199"/>
                </a:lnTo>
                <a:lnTo>
                  <a:pt x="101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6"/>
                </a:lnTo>
                <a:lnTo>
                  <a:pt x="125" y="154"/>
                </a:lnTo>
                <a:lnTo>
                  <a:pt x="126" y="140"/>
                </a:lnTo>
                <a:lnTo>
                  <a:pt x="126" y="132"/>
                </a:lnTo>
                <a:lnTo>
                  <a:pt x="124" y="123"/>
                </a:lnTo>
                <a:lnTo>
                  <a:pt x="122" y="115"/>
                </a:lnTo>
                <a:lnTo>
                  <a:pt x="119" y="108"/>
                </a:lnTo>
                <a:lnTo>
                  <a:pt x="113" y="102"/>
                </a:lnTo>
                <a:lnTo>
                  <a:pt x="108" y="98"/>
                </a:lnTo>
                <a:lnTo>
                  <a:pt x="103" y="93"/>
                </a:lnTo>
                <a:lnTo>
                  <a:pt x="95" y="90"/>
                </a:lnTo>
                <a:lnTo>
                  <a:pt x="101" y="86"/>
                </a:lnTo>
                <a:lnTo>
                  <a:pt x="106" y="83"/>
                </a:lnTo>
                <a:lnTo>
                  <a:pt x="110" y="78"/>
                </a:lnTo>
                <a:lnTo>
                  <a:pt x="113" y="73"/>
                </a:lnTo>
                <a:lnTo>
                  <a:pt x="116" y="69"/>
                </a:lnTo>
                <a:lnTo>
                  <a:pt x="119" y="63"/>
                </a:lnTo>
                <a:lnTo>
                  <a:pt x="120" y="56"/>
                </a:lnTo>
                <a:lnTo>
                  <a:pt x="120" y="49"/>
                </a:lnTo>
                <a:lnTo>
                  <a:pt x="119" y="38"/>
                </a:lnTo>
                <a:lnTo>
                  <a:pt x="115" y="29"/>
                </a:lnTo>
                <a:lnTo>
                  <a:pt x="111" y="21"/>
                </a:lnTo>
                <a:lnTo>
                  <a:pt x="104" y="14"/>
                </a:lnTo>
                <a:lnTo>
                  <a:pt x="96" y="8"/>
                </a:lnTo>
                <a:lnTo>
                  <a:pt x="87" y="3"/>
                </a:lnTo>
                <a:lnTo>
                  <a:pt x="75" y="1"/>
                </a:lnTo>
                <a:lnTo>
                  <a:pt x="63" y="0"/>
                </a:lnTo>
                <a:lnTo>
                  <a:pt x="51" y="1"/>
                </a:lnTo>
                <a:lnTo>
                  <a:pt x="39" y="3"/>
                </a:lnTo>
                <a:lnTo>
                  <a:pt x="30" y="8"/>
                </a:lnTo>
                <a:lnTo>
                  <a:pt x="22" y="14"/>
                </a:lnTo>
                <a:lnTo>
                  <a:pt x="15" y="21"/>
                </a:lnTo>
                <a:lnTo>
                  <a:pt x="11" y="29"/>
                </a:lnTo>
                <a:lnTo>
                  <a:pt x="8" y="38"/>
                </a:lnTo>
                <a:lnTo>
                  <a:pt x="7" y="49"/>
                </a:lnTo>
                <a:lnTo>
                  <a:pt x="7" y="56"/>
                </a:lnTo>
                <a:lnTo>
                  <a:pt x="8" y="63"/>
                </a:lnTo>
                <a:lnTo>
                  <a:pt x="10" y="69"/>
                </a:lnTo>
                <a:lnTo>
                  <a:pt x="13" y="73"/>
                </a:lnTo>
                <a:lnTo>
                  <a:pt x="16" y="78"/>
                </a:lnTo>
                <a:lnTo>
                  <a:pt x="21" y="83"/>
                </a:lnTo>
                <a:lnTo>
                  <a:pt x="25" y="86"/>
                </a:lnTo>
                <a:lnTo>
                  <a:pt x="31" y="90"/>
                </a:lnTo>
                <a:close/>
                <a:moveTo>
                  <a:pt x="31" y="52"/>
                </a:moveTo>
                <a:lnTo>
                  <a:pt x="32" y="45"/>
                </a:lnTo>
                <a:lnTo>
                  <a:pt x="33" y="40"/>
                </a:lnTo>
                <a:lnTo>
                  <a:pt x="36" y="35"/>
                </a:lnTo>
                <a:lnTo>
                  <a:pt x="39" y="31"/>
                </a:lnTo>
                <a:lnTo>
                  <a:pt x="44" y="28"/>
                </a:lnTo>
                <a:lnTo>
                  <a:pt x="49" y="26"/>
                </a:lnTo>
                <a:lnTo>
                  <a:pt x="55" y="23"/>
                </a:lnTo>
                <a:lnTo>
                  <a:pt x="63" y="23"/>
                </a:lnTo>
                <a:lnTo>
                  <a:pt x="70" y="23"/>
                </a:lnTo>
                <a:lnTo>
                  <a:pt x="76" y="26"/>
                </a:lnTo>
                <a:lnTo>
                  <a:pt x="82" y="28"/>
                </a:lnTo>
                <a:lnTo>
                  <a:pt x="86" y="31"/>
                </a:lnTo>
                <a:lnTo>
                  <a:pt x="89" y="35"/>
                </a:lnTo>
                <a:lnTo>
                  <a:pt x="92" y="40"/>
                </a:lnTo>
                <a:lnTo>
                  <a:pt x="93" y="45"/>
                </a:lnTo>
                <a:lnTo>
                  <a:pt x="94" y="52"/>
                </a:lnTo>
                <a:lnTo>
                  <a:pt x="93" y="58"/>
                </a:lnTo>
                <a:lnTo>
                  <a:pt x="92" y="64"/>
                </a:lnTo>
                <a:lnTo>
                  <a:pt x="89" y="69"/>
                </a:lnTo>
                <a:lnTo>
                  <a:pt x="86" y="73"/>
                </a:lnTo>
                <a:lnTo>
                  <a:pt x="82" y="77"/>
                </a:lnTo>
                <a:lnTo>
                  <a:pt x="75" y="79"/>
                </a:lnTo>
                <a:lnTo>
                  <a:pt x="70" y="81"/>
                </a:lnTo>
                <a:lnTo>
                  <a:pt x="63" y="81"/>
                </a:lnTo>
                <a:lnTo>
                  <a:pt x="55" y="81"/>
                </a:lnTo>
                <a:lnTo>
                  <a:pt x="50" y="79"/>
                </a:lnTo>
                <a:lnTo>
                  <a:pt x="44" y="77"/>
                </a:lnTo>
                <a:lnTo>
                  <a:pt x="39" y="73"/>
                </a:lnTo>
                <a:lnTo>
                  <a:pt x="36" y="69"/>
                </a:lnTo>
                <a:lnTo>
                  <a:pt x="33" y="64"/>
                </a:lnTo>
                <a:lnTo>
                  <a:pt x="32" y="58"/>
                </a:lnTo>
                <a:lnTo>
                  <a:pt x="31" y="52"/>
                </a:lnTo>
                <a:close/>
                <a:moveTo>
                  <a:pt x="26" y="140"/>
                </a:moveTo>
                <a:lnTo>
                  <a:pt x="27" y="132"/>
                </a:lnTo>
                <a:lnTo>
                  <a:pt x="28" y="125"/>
                </a:lnTo>
                <a:lnTo>
                  <a:pt x="31" y="118"/>
                </a:lnTo>
                <a:lnTo>
                  <a:pt x="35" y="113"/>
                </a:lnTo>
                <a:lnTo>
                  <a:pt x="41" y="108"/>
                </a:lnTo>
                <a:lnTo>
                  <a:pt x="48" y="105"/>
                </a:lnTo>
                <a:lnTo>
                  <a:pt x="55" y="104"/>
                </a:lnTo>
                <a:lnTo>
                  <a:pt x="63" y="102"/>
                </a:lnTo>
                <a:lnTo>
                  <a:pt x="71" y="104"/>
                </a:lnTo>
                <a:lnTo>
                  <a:pt x="79" y="105"/>
                </a:lnTo>
                <a:lnTo>
                  <a:pt x="85" y="108"/>
                </a:lnTo>
                <a:lnTo>
                  <a:pt x="91" y="113"/>
                </a:lnTo>
                <a:lnTo>
                  <a:pt x="95" y="118"/>
                </a:lnTo>
                <a:lnTo>
                  <a:pt x="99" y="125"/>
                </a:lnTo>
                <a:lnTo>
                  <a:pt x="100" y="132"/>
                </a:lnTo>
                <a:lnTo>
                  <a:pt x="101" y="140"/>
                </a:lnTo>
                <a:lnTo>
                  <a:pt x="100" y="148"/>
                </a:lnTo>
                <a:lnTo>
                  <a:pt x="99" y="156"/>
                </a:lnTo>
                <a:lnTo>
                  <a:pt x="95" y="163"/>
                </a:lnTo>
                <a:lnTo>
                  <a:pt x="91" y="169"/>
                </a:lnTo>
                <a:lnTo>
                  <a:pt x="85" y="173"/>
                </a:lnTo>
                <a:lnTo>
                  <a:pt x="79" y="177"/>
                </a:lnTo>
                <a:lnTo>
                  <a:pt x="71" y="178"/>
                </a:lnTo>
                <a:lnTo>
                  <a:pt x="63" y="179"/>
                </a:lnTo>
                <a:lnTo>
                  <a:pt x="55" y="178"/>
                </a:lnTo>
                <a:lnTo>
                  <a:pt x="48" y="177"/>
                </a:lnTo>
                <a:lnTo>
                  <a:pt x="41" y="173"/>
                </a:lnTo>
                <a:lnTo>
                  <a:pt x="35" y="169"/>
                </a:lnTo>
                <a:lnTo>
                  <a:pt x="31" y="163"/>
                </a:lnTo>
                <a:lnTo>
                  <a:pt x="28" y="156"/>
                </a:lnTo>
                <a:lnTo>
                  <a:pt x="27" y="148"/>
                </a:lnTo>
                <a:lnTo>
                  <a:pt x="26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6" name="Freeform 443"/>
          <p:cNvSpPr>
            <a:spLocks/>
          </p:cNvSpPr>
          <p:nvPr/>
        </p:nvSpPr>
        <p:spPr bwMode="auto">
          <a:xfrm>
            <a:off x="5537200" y="3676650"/>
            <a:ext cx="84138" cy="109538"/>
          </a:xfrm>
          <a:custGeom>
            <a:avLst/>
            <a:gdLst>
              <a:gd name="T0" fmla="*/ 2147483647 w 178"/>
              <a:gd name="T1" fmla="*/ 2147483647 h 207"/>
              <a:gd name="T2" fmla="*/ 2147483647 w 178"/>
              <a:gd name="T3" fmla="*/ 2147483647 h 207"/>
              <a:gd name="T4" fmla="*/ 2147483647 w 178"/>
              <a:gd name="T5" fmla="*/ 2147483647 h 207"/>
              <a:gd name="T6" fmla="*/ 2147483647 w 178"/>
              <a:gd name="T7" fmla="*/ 2147483647 h 207"/>
              <a:gd name="T8" fmla="*/ 2147483647 w 178"/>
              <a:gd name="T9" fmla="*/ 2147483647 h 207"/>
              <a:gd name="T10" fmla="*/ 2147483647 w 178"/>
              <a:gd name="T11" fmla="*/ 2147483647 h 207"/>
              <a:gd name="T12" fmla="*/ 2147483647 w 178"/>
              <a:gd name="T13" fmla="*/ 2147483647 h 207"/>
              <a:gd name="T14" fmla="*/ 2147483647 w 178"/>
              <a:gd name="T15" fmla="*/ 2147483647 h 207"/>
              <a:gd name="T16" fmla="*/ 2147483647 w 178"/>
              <a:gd name="T17" fmla="*/ 2147483647 h 207"/>
              <a:gd name="T18" fmla="*/ 2147483647 w 178"/>
              <a:gd name="T19" fmla="*/ 0 h 207"/>
              <a:gd name="T20" fmla="*/ 2147483647 w 178"/>
              <a:gd name="T21" fmla="*/ 0 h 207"/>
              <a:gd name="T22" fmla="*/ 2147483647 w 178"/>
              <a:gd name="T23" fmla="*/ 2147483647 h 207"/>
              <a:gd name="T24" fmla="*/ 2147483647 w 178"/>
              <a:gd name="T25" fmla="*/ 2147483647 h 207"/>
              <a:gd name="T26" fmla="*/ 2147483647 w 178"/>
              <a:gd name="T27" fmla="*/ 2147483647 h 207"/>
              <a:gd name="T28" fmla="*/ 2147483647 w 178"/>
              <a:gd name="T29" fmla="*/ 0 h 207"/>
              <a:gd name="T30" fmla="*/ 0 w 178"/>
              <a:gd name="T31" fmla="*/ 0 h 207"/>
              <a:gd name="T32" fmla="*/ 0 w 178"/>
              <a:gd name="T33" fmla="*/ 2147483647 h 207"/>
              <a:gd name="T34" fmla="*/ 2147483647 w 178"/>
              <a:gd name="T35" fmla="*/ 2147483647 h 207"/>
              <a:gd name="T36" fmla="*/ 2147483647 w 178"/>
              <a:gd name="T37" fmla="*/ 2147483647 h 20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8" h="207">
                <a:moveTo>
                  <a:pt x="24" y="30"/>
                </a:moveTo>
                <a:lnTo>
                  <a:pt x="26" y="39"/>
                </a:lnTo>
                <a:lnTo>
                  <a:pt x="28" y="49"/>
                </a:lnTo>
                <a:lnTo>
                  <a:pt x="75" y="207"/>
                </a:lnTo>
                <a:lnTo>
                  <a:pt x="100" y="207"/>
                </a:lnTo>
                <a:lnTo>
                  <a:pt x="148" y="49"/>
                </a:lnTo>
                <a:lnTo>
                  <a:pt x="152" y="30"/>
                </a:lnTo>
                <a:lnTo>
                  <a:pt x="152" y="207"/>
                </a:lnTo>
                <a:lnTo>
                  <a:pt x="178" y="207"/>
                </a:lnTo>
                <a:lnTo>
                  <a:pt x="178" y="0"/>
                </a:lnTo>
                <a:lnTo>
                  <a:pt x="141" y="0"/>
                </a:lnTo>
                <a:lnTo>
                  <a:pt x="92" y="158"/>
                </a:lnTo>
                <a:lnTo>
                  <a:pt x="88" y="176"/>
                </a:lnTo>
                <a:lnTo>
                  <a:pt x="84" y="158"/>
                </a:lnTo>
                <a:lnTo>
                  <a:pt x="36" y="0"/>
                </a:lnTo>
                <a:lnTo>
                  <a:pt x="0" y="0"/>
                </a:lnTo>
                <a:lnTo>
                  <a:pt x="0" y="207"/>
                </a:lnTo>
                <a:lnTo>
                  <a:pt x="24" y="207"/>
                </a:lnTo>
                <a:lnTo>
                  <a:pt x="24" y="3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7" name="Freeform 444"/>
          <p:cNvSpPr>
            <a:spLocks noEditPoints="1"/>
          </p:cNvSpPr>
          <p:nvPr/>
        </p:nvSpPr>
        <p:spPr bwMode="auto">
          <a:xfrm>
            <a:off x="5638800" y="3676650"/>
            <a:ext cx="11113" cy="109538"/>
          </a:xfrm>
          <a:custGeom>
            <a:avLst/>
            <a:gdLst>
              <a:gd name="T0" fmla="*/ 0 w 24"/>
              <a:gd name="T1" fmla="*/ 2147483647 h 207"/>
              <a:gd name="T2" fmla="*/ 2147483647 w 24"/>
              <a:gd name="T3" fmla="*/ 2147483647 h 207"/>
              <a:gd name="T4" fmla="*/ 2147483647 w 24"/>
              <a:gd name="T5" fmla="*/ 2147483647 h 207"/>
              <a:gd name="T6" fmla="*/ 0 w 24"/>
              <a:gd name="T7" fmla="*/ 2147483647 h 207"/>
              <a:gd name="T8" fmla="*/ 0 w 24"/>
              <a:gd name="T9" fmla="*/ 2147483647 h 207"/>
              <a:gd name="T10" fmla="*/ 0 w 24"/>
              <a:gd name="T11" fmla="*/ 2147483647 h 207"/>
              <a:gd name="T12" fmla="*/ 2147483647 w 24"/>
              <a:gd name="T13" fmla="*/ 2147483647 h 207"/>
              <a:gd name="T14" fmla="*/ 2147483647 w 24"/>
              <a:gd name="T15" fmla="*/ 0 h 207"/>
              <a:gd name="T16" fmla="*/ 0 w 24"/>
              <a:gd name="T17" fmla="*/ 0 h 207"/>
              <a:gd name="T18" fmla="*/ 0 w 24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4" h="207">
                <a:moveTo>
                  <a:pt x="0" y="207"/>
                </a:moveTo>
                <a:lnTo>
                  <a:pt x="24" y="207"/>
                </a:lnTo>
                <a:lnTo>
                  <a:pt x="24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4" y="28"/>
                </a:lnTo>
                <a:lnTo>
                  <a:pt x="24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8" name="Freeform 445"/>
          <p:cNvSpPr>
            <a:spLocks/>
          </p:cNvSpPr>
          <p:nvPr/>
        </p:nvSpPr>
        <p:spPr bwMode="auto">
          <a:xfrm>
            <a:off x="5662613" y="3703638"/>
            <a:ext cx="57150" cy="84137"/>
          </a:xfrm>
          <a:custGeom>
            <a:avLst/>
            <a:gdLst>
              <a:gd name="T0" fmla="*/ 2147483647 w 121"/>
              <a:gd name="T1" fmla="*/ 2147483647 h 159"/>
              <a:gd name="T2" fmla="*/ 2147483647 w 121"/>
              <a:gd name="T3" fmla="*/ 2147483647 h 159"/>
              <a:gd name="T4" fmla="*/ 2147483647 w 121"/>
              <a:gd name="T5" fmla="*/ 2147483647 h 159"/>
              <a:gd name="T6" fmla="*/ 2147483647 w 121"/>
              <a:gd name="T7" fmla="*/ 592789615 h 159"/>
              <a:gd name="T8" fmla="*/ 2147483647 w 121"/>
              <a:gd name="T9" fmla="*/ 0 h 159"/>
              <a:gd name="T10" fmla="*/ 2147483647 w 121"/>
              <a:gd name="T11" fmla="*/ 889044458 h 159"/>
              <a:gd name="T12" fmla="*/ 1791114062 w 121"/>
              <a:gd name="T13" fmla="*/ 2147483647 h 159"/>
              <a:gd name="T14" fmla="*/ 421399067 w 121"/>
              <a:gd name="T15" fmla="*/ 2147483647 h 159"/>
              <a:gd name="T16" fmla="*/ 0 w 121"/>
              <a:gd name="T17" fmla="*/ 2147483647 h 159"/>
              <a:gd name="T18" fmla="*/ 421399067 w 121"/>
              <a:gd name="T19" fmla="*/ 2147483647 h 159"/>
              <a:gd name="T20" fmla="*/ 1685819674 w 121"/>
              <a:gd name="T21" fmla="*/ 2147483647 h 159"/>
              <a:gd name="T22" fmla="*/ 2147483647 w 121"/>
              <a:gd name="T23" fmla="*/ 2147483647 h 159"/>
              <a:gd name="T24" fmla="*/ 2147483647 w 121"/>
              <a:gd name="T25" fmla="*/ 2147483647 h 159"/>
              <a:gd name="T26" fmla="*/ 2147483647 w 121"/>
              <a:gd name="T27" fmla="*/ 2147483647 h 159"/>
              <a:gd name="T28" fmla="*/ 2147483647 w 121"/>
              <a:gd name="T29" fmla="*/ 2147483647 h 159"/>
              <a:gd name="T30" fmla="*/ 2147483647 w 121"/>
              <a:gd name="T31" fmla="*/ 2147483647 h 159"/>
              <a:gd name="T32" fmla="*/ 2147483647 w 121"/>
              <a:gd name="T33" fmla="*/ 2147483647 h 159"/>
              <a:gd name="T34" fmla="*/ 2147483647 w 121"/>
              <a:gd name="T35" fmla="*/ 2147483647 h 159"/>
              <a:gd name="T36" fmla="*/ 2147483647 w 121"/>
              <a:gd name="T37" fmla="*/ 2147483647 h 159"/>
              <a:gd name="T38" fmla="*/ 2147483647 w 121"/>
              <a:gd name="T39" fmla="*/ 2147483647 h 159"/>
              <a:gd name="T40" fmla="*/ 2147483647 w 121"/>
              <a:gd name="T41" fmla="*/ 2147483647 h 159"/>
              <a:gd name="T42" fmla="*/ 2147483647 w 121"/>
              <a:gd name="T43" fmla="*/ 2147483647 h 159"/>
              <a:gd name="T44" fmla="*/ 2147483647 w 121"/>
              <a:gd name="T45" fmla="*/ 2147483647 h 159"/>
              <a:gd name="T46" fmla="*/ 2147483647 w 121"/>
              <a:gd name="T47" fmla="*/ 2147483647 h 159"/>
              <a:gd name="T48" fmla="*/ 2147483647 w 121"/>
              <a:gd name="T49" fmla="*/ 2147483647 h 159"/>
              <a:gd name="T50" fmla="*/ 2147483647 w 121"/>
              <a:gd name="T51" fmla="*/ 2147483647 h 159"/>
              <a:gd name="T52" fmla="*/ 2147483647 w 121"/>
              <a:gd name="T53" fmla="*/ 2147483647 h 159"/>
              <a:gd name="T54" fmla="*/ 2147483647 w 121"/>
              <a:gd name="T55" fmla="*/ 2147483647 h 159"/>
              <a:gd name="T56" fmla="*/ 2147483647 w 121"/>
              <a:gd name="T57" fmla="*/ 2147483647 h 159"/>
              <a:gd name="T58" fmla="*/ 2147483647 w 121"/>
              <a:gd name="T59" fmla="*/ 2147483647 h 159"/>
              <a:gd name="T60" fmla="*/ 2147483647 w 121"/>
              <a:gd name="T61" fmla="*/ 2147483647 h 159"/>
              <a:gd name="T62" fmla="*/ 2147483647 w 121"/>
              <a:gd name="T63" fmla="*/ 2147483647 h 159"/>
              <a:gd name="T64" fmla="*/ 2147483647 w 121"/>
              <a:gd name="T65" fmla="*/ 2147483647 h 159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1" h="159">
                <a:moveTo>
                  <a:pt x="98" y="55"/>
                </a:moveTo>
                <a:lnTo>
                  <a:pt x="121" y="55"/>
                </a:lnTo>
                <a:lnTo>
                  <a:pt x="119" y="43"/>
                </a:lnTo>
                <a:lnTo>
                  <a:pt x="116" y="33"/>
                </a:lnTo>
                <a:lnTo>
                  <a:pt x="112" y="23"/>
                </a:lnTo>
                <a:lnTo>
                  <a:pt x="104" y="15"/>
                </a:lnTo>
                <a:lnTo>
                  <a:pt x="96" y="8"/>
                </a:lnTo>
                <a:lnTo>
                  <a:pt x="87" y="4"/>
                </a:lnTo>
                <a:lnTo>
                  <a:pt x="76" y="1"/>
                </a:lnTo>
                <a:lnTo>
                  <a:pt x="63" y="0"/>
                </a:lnTo>
                <a:lnTo>
                  <a:pt x="50" y="1"/>
                </a:lnTo>
                <a:lnTo>
                  <a:pt x="37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2"/>
                </a:lnTo>
                <a:lnTo>
                  <a:pt x="0" y="79"/>
                </a:lnTo>
                <a:lnTo>
                  <a:pt x="1" y="98"/>
                </a:lnTo>
                <a:lnTo>
                  <a:pt x="4" y="113"/>
                </a:lnTo>
                <a:lnTo>
                  <a:pt x="10" y="126"/>
                </a:lnTo>
                <a:lnTo>
                  <a:pt x="16" y="138"/>
                </a:lnTo>
                <a:lnTo>
                  <a:pt x="25" y="147"/>
                </a:lnTo>
                <a:lnTo>
                  <a:pt x="35" y="153"/>
                </a:lnTo>
                <a:lnTo>
                  <a:pt x="48" y="157"/>
                </a:lnTo>
                <a:lnTo>
                  <a:pt x="60" y="159"/>
                </a:lnTo>
                <a:lnTo>
                  <a:pt x="74" y="157"/>
                </a:lnTo>
                <a:lnTo>
                  <a:pt x="84" y="155"/>
                </a:lnTo>
                <a:lnTo>
                  <a:pt x="95" y="149"/>
                </a:lnTo>
                <a:lnTo>
                  <a:pt x="103" y="143"/>
                </a:lnTo>
                <a:lnTo>
                  <a:pt x="111" y="135"/>
                </a:lnTo>
                <a:lnTo>
                  <a:pt x="116" y="125"/>
                </a:lnTo>
                <a:lnTo>
                  <a:pt x="119" y="113"/>
                </a:lnTo>
                <a:lnTo>
                  <a:pt x="121" y="100"/>
                </a:lnTo>
                <a:lnTo>
                  <a:pt x="99" y="100"/>
                </a:lnTo>
                <a:lnTo>
                  <a:pt x="97" y="108"/>
                </a:lnTo>
                <a:lnTo>
                  <a:pt x="95" y="115"/>
                </a:lnTo>
                <a:lnTo>
                  <a:pt x="92" y="121"/>
                </a:lnTo>
                <a:lnTo>
                  <a:pt x="88" y="126"/>
                </a:lnTo>
                <a:lnTo>
                  <a:pt x="82" y="131"/>
                </a:lnTo>
                <a:lnTo>
                  <a:pt x="76" y="133"/>
                </a:lnTo>
                <a:lnTo>
                  <a:pt x="70" y="135"/>
                </a:lnTo>
                <a:lnTo>
                  <a:pt x="61" y="135"/>
                </a:lnTo>
                <a:lnTo>
                  <a:pt x="53" y="134"/>
                </a:lnTo>
                <a:lnTo>
                  <a:pt x="45" y="132"/>
                </a:lnTo>
                <a:lnTo>
                  <a:pt x="39" y="127"/>
                </a:lnTo>
                <a:lnTo>
                  <a:pt x="34" y="121"/>
                </a:lnTo>
                <a:lnTo>
                  <a:pt x="30" y="113"/>
                </a:lnTo>
                <a:lnTo>
                  <a:pt x="26" y="104"/>
                </a:lnTo>
                <a:lnTo>
                  <a:pt x="25" y="92"/>
                </a:lnTo>
                <a:lnTo>
                  <a:pt x="24" y="79"/>
                </a:lnTo>
                <a:lnTo>
                  <a:pt x="25" y="67"/>
                </a:lnTo>
                <a:lnTo>
                  <a:pt x="27" y="55"/>
                </a:lnTo>
                <a:lnTo>
                  <a:pt x="31" y="46"/>
                </a:lnTo>
                <a:lnTo>
                  <a:pt x="35" y="37"/>
                </a:lnTo>
                <a:lnTo>
                  <a:pt x="40" y="32"/>
                </a:lnTo>
                <a:lnTo>
                  <a:pt x="46" y="27"/>
                </a:lnTo>
                <a:lnTo>
                  <a:pt x="55" y="25"/>
                </a:lnTo>
                <a:lnTo>
                  <a:pt x="63" y="23"/>
                </a:lnTo>
                <a:lnTo>
                  <a:pt x="71" y="23"/>
                </a:lnTo>
                <a:lnTo>
                  <a:pt x="77" y="26"/>
                </a:lnTo>
                <a:lnTo>
                  <a:pt x="83" y="28"/>
                </a:lnTo>
                <a:lnTo>
                  <a:pt x="88" y="32"/>
                </a:lnTo>
                <a:lnTo>
                  <a:pt x="92" y="36"/>
                </a:lnTo>
                <a:lnTo>
                  <a:pt x="95" y="42"/>
                </a:lnTo>
                <a:lnTo>
                  <a:pt x="97" y="48"/>
                </a:lnTo>
                <a:lnTo>
                  <a:pt x="98" y="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09" name="Freeform 446"/>
          <p:cNvSpPr>
            <a:spLocks/>
          </p:cNvSpPr>
          <p:nvPr/>
        </p:nvSpPr>
        <p:spPr bwMode="auto">
          <a:xfrm>
            <a:off x="5730875" y="3676650"/>
            <a:ext cx="53975" cy="109538"/>
          </a:xfrm>
          <a:custGeom>
            <a:avLst/>
            <a:gdLst>
              <a:gd name="T0" fmla="*/ 2147483647 w 113"/>
              <a:gd name="T1" fmla="*/ 2147483647 h 207"/>
              <a:gd name="T2" fmla="*/ 2147483647 w 113"/>
              <a:gd name="T3" fmla="*/ 2147483647 h 207"/>
              <a:gd name="T4" fmla="*/ 2147483647 w 113"/>
              <a:gd name="T5" fmla="*/ 2147483647 h 207"/>
              <a:gd name="T6" fmla="*/ 2147483647 w 113"/>
              <a:gd name="T7" fmla="*/ 2147483647 h 207"/>
              <a:gd name="T8" fmla="*/ 2147483647 w 113"/>
              <a:gd name="T9" fmla="*/ 2147483647 h 207"/>
              <a:gd name="T10" fmla="*/ 2147483647 w 113"/>
              <a:gd name="T11" fmla="*/ 2147483647 h 207"/>
              <a:gd name="T12" fmla="*/ 2147483647 w 113"/>
              <a:gd name="T13" fmla="*/ 2147483647 h 207"/>
              <a:gd name="T14" fmla="*/ 2147483647 w 113"/>
              <a:gd name="T15" fmla="*/ 2147483647 h 207"/>
              <a:gd name="T16" fmla="*/ 2147483647 w 113"/>
              <a:gd name="T17" fmla="*/ 2147483647 h 207"/>
              <a:gd name="T18" fmla="*/ 2147483647 w 113"/>
              <a:gd name="T19" fmla="*/ 2147483647 h 207"/>
              <a:gd name="T20" fmla="*/ 2147483647 w 113"/>
              <a:gd name="T21" fmla="*/ 2147483647 h 207"/>
              <a:gd name="T22" fmla="*/ 2147483647 w 113"/>
              <a:gd name="T23" fmla="*/ 2147483647 h 207"/>
              <a:gd name="T24" fmla="*/ 2147483647 w 113"/>
              <a:gd name="T25" fmla="*/ 2147483647 h 207"/>
              <a:gd name="T26" fmla="*/ 2147483647 w 113"/>
              <a:gd name="T27" fmla="*/ 2147483647 h 207"/>
              <a:gd name="T28" fmla="*/ 2147483647 w 113"/>
              <a:gd name="T29" fmla="*/ 2147483647 h 207"/>
              <a:gd name="T30" fmla="*/ 2147483647 w 113"/>
              <a:gd name="T31" fmla="*/ 2147483647 h 207"/>
              <a:gd name="T32" fmla="*/ 2147483647 w 113"/>
              <a:gd name="T33" fmla="*/ 2147483647 h 207"/>
              <a:gd name="T34" fmla="*/ 2147483647 w 113"/>
              <a:gd name="T35" fmla="*/ 2147483647 h 207"/>
              <a:gd name="T36" fmla="*/ 2147483647 w 113"/>
              <a:gd name="T37" fmla="*/ 2147483647 h 207"/>
              <a:gd name="T38" fmla="*/ 2147483647 w 113"/>
              <a:gd name="T39" fmla="*/ 2147483647 h 207"/>
              <a:gd name="T40" fmla="*/ 2147483647 w 113"/>
              <a:gd name="T41" fmla="*/ 2147483647 h 207"/>
              <a:gd name="T42" fmla="*/ 2147483647 w 113"/>
              <a:gd name="T43" fmla="*/ 2147483647 h 207"/>
              <a:gd name="T44" fmla="*/ 2147483647 w 113"/>
              <a:gd name="T45" fmla="*/ 2147483647 h 207"/>
              <a:gd name="T46" fmla="*/ 2147483647 w 113"/>
              <a:gd name="T47" fmla="*/ 2147483647 h 207"/>
              <a:gd name="T48" fmla="*/ 2147483647 w 113"/>
              <a:gd name="T49" fmla="*/ 0 h 207"/>
              <a:gd name="T50" fmla="*/ 0 w 113"/>
              <a:gd name="T51" fmla="*/ 0 h 207"/>
              <a:gd name="T52" fmla="*/ 0 w 113"/>
              <a:gd name="T53" fmla="*/ 2147483647 h 207"/>
              <a:gd name="T54" fmla="*/ 2147483647 w 113"/>
              <a:gd name="T55" fmla="*/ 2147483647 h 207"/>
              <a:gd name="T56" fmla="*/ 2147483647 w 113"/>
              <a:gd name="T57" fmla="*/ 2147483647 h 207"/>
              <a:gd name="T58" fmla="*/ 2147483647 w 113"/>
              <a:gd name="T59" fmla="*/ 2147483647 h 207"/>
              <a:gd name="T60" fmla="*/ 2147483647 w 113"/>
              <a:gd name="T61" fmla="*/ 2147483647 h 207"/>
              <a:gd name="T62" fmla="*/ 2147483647 w 113"/>
              <a:gd name="T63" fmla="*/ 2147483647 h 207"/>
              <a:gd name="T64" fmla="*/ 2147483647 w 113"/>
              <a:gd name="T65" fmla="*/ 2147483647 h 207"/>
              <a:gd name="T66" fmla="*/ 2147483647 w 113"/>
              <a:gd name="T67" fmla="*/ 2147483647 h 207"/>
              <a:gd name="T68" fmla="*/ 2147483647 w 113"/>
              <a:gd name="T69" fmla="*/ 2147483647 h 207"/>
              <a:gd name="T70" fmla="*/ 2147483647 w 113"/>
              <a:gd name="T71" fmla="*/ 2147483647 h 207"/>
              <a:gd name="T72" fmla="*/ 2147483647 w 113"/>
              <a:gd name="T73" fmla="*/ 2147483647 h 207"/>
              <a:gd name="T74" fmla="*/ 2147483647 w 113"/>
              <a:gd name="T75" fmla="*/ 2147483647 h 207"/>
              <a:gd name="T76" fmla="*/ 2147483647 w 113"/>
              <a:gd name="T77" fmla="*/ 2147483647 h 207"/>
              <a:gd name="T78" fmla="*/ 2147483647 w 113"/>
              <a:gd name="T79" fmla="*/ 2147483647 h 207"/>
              <a:gd name="T80" fmla="*/ 2147483647 w 113"/>
              <a:gd name="T81" fmla="*/ 2147483647 h 207"/>
              <a:gd name="T82" fmla="*/ 2147483647 w 113"/>
              <a:gd name="T83" fmla="*/ 2147483647 h 207"/>
              <a:gd name="T84" fmla="*/ 2147483647 w 113"/>
              <a:gd name="T85" fmla="*/ 2147483647 h 207"/>
              <a:gd name="T86" fmla="*/ 2147483647 w 113"/>
              <a:gd name="T87" fmla="*/ 2147483647 h 207"/>
              <a:gd name="T88" fmla="*/ 2147483647 w 113"/>
              <a:gd name="T89" fmla="*/ 2147483647 h 207"/>
              <a:gd name="T90" fmla="*/ 2147483647 w 113"/>
              <a:gd name="T91" fmla="*/ 2147483647 h 207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3" h="207">
                <a:moveTo>
                  <a:pt x="90" y="207"/>
                </a:moveTo>
                <a:lnTo>
                  <a:pt x="113" y="207"/>
                </a:lnTo>
                <a:lnTo>
                  <a:pt x="113" y="116"/>
                </a:lnTo>
                <a:lnTo>
                  <a:pt x="113" y="109"/>
                </a:lnTo>
                <a:lnTo>
                  <a:pt x="113" y="99"/>
                </a:lnTo>
                <a:lnTo>
                  <a:pt x="112" y="89"/>
                </a:lnTo>
                <a:lnTo>
                  <a:pt x="111" y="80"/>
                </a:lnTo>
                <a:lnTo>
                  <a:pt x="107" y="73"/>
                </a:lnTo>
                <a:lnTo>
                  <a:pt x="104" y="67"/>
                </a:lnTo>
                <a:lnTo>
                  <a:pt x="101" y="64"/>
                </a:lnTo>
                <a:lnTo>
                  <a:pt x="97" y="60"/>
                </a:lnTo>
                <a:lnTo>
                  <a:pt x="91" y="57"/>
                </a:lnTo>
                <a:lnTo>
                  <a:pt x="86" y="55"/>
                </a:lnTo>
                <a:lnTo>
                  <a:pt x="80" y="53"/>
                </a:lnTo>
                <a:lnTo>
                  <a:pt x="72" y="52"/>
                </a:lnTo>
                <a:lnTo>
                  <a:pt x="65" y="52"/>
                </a:lnTo>
                <a:lnTo>
                  <a:pt x="59" y="52"/>
                </a:lnTo>
                <a:lnTo>
                  <a:pt x="51" y="53"/>
                </a:lnTo>
                <a:lnTo>
                  <a:pt x="46" y="56"/>
                </a:lnTo>
                <a:lnTo>
                  <a:pt x="40" y="58"/>
                </a:lnTo>
                <a:lnTo>
                  <a:pt x="34" y="62"/>
                </a:lnTo>
                <a:lnTo>
                  <a:pt x="30" y="66"/>
                </a:lnTo>
                <a:lnTo>
                  <a:pt x="26" y="71"/>
                </a:lnTo>
                <a:lnTo>
                  <a:pt x="23" y="77"/>
                </a:lnTo>
                <a:lnTo>
                  <a:pt x="23" y="0"/>
                </a:lnTo>
                <a:lnTo>
                  <a:pt x="0" y="0"/>
                </a:lnTo>
                <a:lnTo>
                  <a:pt x="0" y="207"/>
                </a:lnTo>
                <a:lnTo>
                  <a:pt x="23" y="207"/>
                </a:lnTo>
                <a:lnTo>
                  <a:pt x="23" y="117"/>
                </a:lnTo>
                <a:lnTo>
                  <a:pt x="24" y="108"/>
                </a:lnTo>
                <a:lnTo>
                  <a:pt x="26" y="100"/>
                </a:lnTo>
                <a:lnTo>
                  <a:pt x="29" y="92"/>
                </a:lnTo>
                <a:lnTo>
                  <a:pt x="33" y="86"/>
                </a:lnTo>
                <a:lnTo>
                  <a:pt x="40" y="81"/>
                </a:lnTo>
                <a:lnTo>
                  <a:pt x="46" y="78"/>
                </a:lnTo>
                <a:lnTo>
                  <a:pt x="54" y="75"/>
                </a:lnTo>
                <a:lnTo>
                  <a:pt x="63" y="74"/>
                </a:lnTo>
                <a:lnTo>
                  <a:pt x="70" y="75"/>
                </a:lnTo>
                <a:lnTo>
                  <a:pt x="77" y="77"/>
                </a:lnTo>
                <a:lnTo>
                  <a:pt x="82" y="80"/>
                </a:lnTo>
                <a:lnTo>
                  <a:pt x="85" y="84"/>
                </a:lnTo>
                <a:lnTo>
                  <a:pt x="87" y="89"/>
                </a:lnTo>
                <a:lnTo>
                  <a:pt x="89" y="96"/>
                </a:lnTo>
                <a:lnTo>
                  <a:pt x="90" y="105"/>
                </a:lnTo>
                <a:lnTo>
                  <a:pt x="90" y="114"/>
                </a:lnTo>
                <a:lnTo>
                  <a:pt x="9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0" name="Freeform 447"/>
          <p:cNvSpPr>
            <a:spLocks noEditPoints="1"/>
          </p:cNvSpPr>
          <p:nvPr/>
        </p:nvSpPr>
        <p:spPr bwMode="auto">
          <a:xfrm>
            <a:off x="5797550" y="3703638"/>
            <a:ext cx="57150" cy="84137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088917 h 159"/>
              <a:gd name="T24" fmla="*/ 2147483647 w 123"/>
              <a:gd name="T25" fmla="*/ 148127686 h 159"/>
              <a:gd name="T26" fmla="*/ 2147483647 w 123"/>
              <a:gd name="T27" fmla="*/ 148127686 h 159"/>
              <a:gd name="T28" fmla="*/ 2147483647 w 123"/>
              <a:gd name="T29" fmla="*/ 1778088917 h 159"/>
              <a:gd name="T30" fmla="*/ 902830610 w 123"/>
              <a:gd name="T31" fmla="*/ 2147483647 h 159"/>
              <a:gd name="T32" fmla="*/ 100386530 w 123"/>
              <a:gd name="T33" fmla="*/ 2147483647 h 159"/>
              <a:gd name="T34" fmla="*/ 100386530 w 123"/>
              <a:gd name="T35" fmla="*/ 2147483647 h 159"/>
              <a:gd name="T36" fmla="*/ 90283061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2"/>
                </a:lnTo>
                <a:lnTo>
                  <a:pt x="30" y="117"/>
                </a:lnTo>
                <a:lnTo>
                  <a:pt x="27" y="108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9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5"/>
                </a:lnTo>
                <a:lnTo>
                  <a:pt x="108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5"/>
                </a:lnTo>
                <a:lnTo>
                  <a:pt x="84" y="29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1" name="Rectangle 448"/>
          <p:cNvSpPr>
            <a:spLocks noChangeArrowheads="1"/>
          </p:cNvSpPr>
          <p:nvPr/>
        </p:nvSpPr>
        <p:spPr bwMode="auto">
          <a:xfrm>
            <a:off x="5867400" y="3676650"/>
            <a:ext cx="11113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12" name="Freeform 449"/>
          <p:cNvSpPr>
            <a:spLocks/>
          </p:cNvSpPr>
          <p:nvPr/>
        </p:nvSpPr>
        <p:spPr bwMode="auto">
          <a:xfrm>
            <a:off x="5927725" y="3676650"/>
            <a:ext cx="73025" cy="109538"/>
          </a:xfrm>
          <a:custGeom>
            <a:avLst/>
            <a:gdLst>
              <a:gd name="T0" fmla="*/ 0 w 152"/>
              <a:gd name="T1" fmla="*/ 2147483647 h 207"/>
              <a:gd name="T2" fmla="*/ 2147483647 w 152"/>
              <a:gd name="T3" fmla="*/ 2147483647 h 207"/>
              <a:gd name="T4" fmla="*/ 2147483647 w 152"/>
              <a:gd name="T5" fmla="*/ 2147483647 h 207"/>
              <a:gd name="T6" fmla="*/ 2147483647 w 152"/>
              <a:gd name="T7" fmla="*/ 2147483647 h 207"/>
              <a:gd name="T8" fmla="*/ 2147483647 w 152"/>
              <a:gd name="T9" fmla="*/ 2147483647 h 207"/>
              <a:gd name="T10" fmla="*/ 2147483647 w 152"/>
              <a:gd name="T11" fmla="*/ 2147483647 h 207"/>
              <a:gd name="T12" fmla="*/ 2147483647 w 152"/>
              <a:gd name="T13" fmla="*/ 2147483647 h 207"/>
              <a:gd name="T14" fmla="*/ 2147483647 w 152"/>
              <a:gd name="T15" fmla="*/ 0 h 207"/>
              <a:gd name="T16" fmla="*/ 2147483647 w 152"/>
              <a:gd name="T17" fmla="*/ 0 h 207"/>
              <a:gd name="T18" fmla="*/ 2147483647 w 152"/>
              <a:gd name="T19" fmla="*/ 2147483647 h 207"/>
              <a:gd name="T20" fmla="*/ 2147483647 w 152"/>
              <a:gd name="T21" fmla="*/ 0 h 207"/>
              <a:gd name="T22" fmla="*/ 0 w 152"/>
              <a:gd name="T23" fmla="*/ 0 h 207"/>
              <a:gd name="T24" fmla="*/ 0 w 152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52" h="207">
                <a:moveTo>
                  <a:pt x="0" y="207"/>
                </a:moveTo>
                <a:lnTo>
                  <a:pt x="26" y="207"/>
                </a:lnTo>
                <a:lnTo>
                  <a:pt x="26" y="135"/>
                </a:lnTo>
                <a:lnTo>
                  <a:pt x="55" y="103"/>
                </a:lnTo>
                <a:lnTo>
                  <a:pt x="120" y="207"/>
                </a:lnTo>
                <a:lnTo>
                  <a:pt x="152" y="207"/>
                </a:lnTo>
                <a:lnTo>
                  <a:pt x="73" y="82"/>
                </a:lnTo>
                <a:lnTo>
                  <a:pt x="150" y="0"/>
                </a:lnTo>
                <a:lnTo>
                  <a:pt x="116" y="0"/>
                </a:lnTo>
                <a:lnTo>
                  <a:pt x="26" y="100"/>
                </a:lnTo>
                <a:lnTo>
                  <a:pt x="26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3" name="Rectangle 450"/>
          <p:cNvSpPr>
            <a:spLocks noChangeArrowheads="1"/>
          </p:cNvSpPr>
          <p:nvPr/>
        </p:nvSpPr>
        <p:spPr bwMode="auto">
          <a:xfrm>
            <a:off x="6010275" y="3768725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14" name="Freeform 451"/>
          <p:cNvSpPr>
            <a:spLocks/>
          </p:cNvSpPr>
          <p:nvPr/>
        </p:nvSpPr>
        <p:spPr bwMode="auto">
          <a:xfrm>
            <a:off x="4851400" y="3873500"/>
            <a:ext cx="58738" cy="107950"/>
          </a:xfrm>
          <a:custGeom>
            <a:avLst/>
            <a:gdLst>
              <a:gd name="T0" fmla="*/ 0 w 126"/>
              <a:gd name="T1" fmla="*/ 2147483647 h 204"/>
              <a:gd name="T2" fmla="*/ 405299659 w 126"/>
              <a:gd name="T3" fmla="*/ 2147483647 h 204"/>
              <a:gd name="T4" fmla="*/ 1722251304 w 126"/>
              <a:gd name="T5" fmla="*/ 2147483647 h 204"/>
              <a:gd name="T6" fmla="*/ 2147483647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074368787 h 204"/>
              <a:gd name="T38" fmla="*/ 2147483647 w 126"/>
              <a:gd name="T39" fmla="*/ 592796842 h 204"/>
              <a:gd name="T40" fmla="*/ 2147483647 w 126"/>
              <a:gd name="T41" fmla="*/ 0 h 204"/>
              <a:gd name="T42" fmla="*/ 2147483647 w 126"/>
              <a:gd name="T43" fmla="*/ 740925938 h 204"/>
              <a:gd name="T44" fmla="*/ 2026062887 w 126"/>
              <a:gd name="T45" fmla="*/ 2147483647 h 204"/>
              <a:gd name="T46" fmla="*/ 810381614 w 126"/>
              <a:gd name="T47" fmla="*/ 2147483647 h 204"/>
              <a:gd name="T48" fmla="*/ 405299659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2147483647 w 126"/>
              <a:gd name="T99" fmla="*/ 2147483647 h 204"/>
              <a:gd name="T100" fmla="*/ 2147483647 w 126"/>
              <a:gd name="T101" fmla="*/ 2147483647 h 204"/>
              <a:gd name="T102" fmla="*/ 0 w 126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6" h="204">
                <a:moveTo>
                  <a:pt x="0" y="136"/>
                </a:moveTo>
                <a:lnTo>
                  <a:pt x="0" y="137"/>
                </a:lnTo>
                <a:lnTo>
                  <a:pt x="1" y="152"/>
                </a:lnTo>
                <a:lnTo>
                  <a:pt x="4" y="165"/>
                </a:lnTo>
                <a:lnTo>
                  <a:pt x="9" y="176"/>
                </a:lnTo>
                <a:lnTo>
                  <a:pt x="17" y="186"/>
                </a:lnTo>
                <a:lnTo>
                  <a:pt x="25" y="194"/>
                </a:lnTo>
                <a:lnTo>
                  <a:pt x="36" y="200"/>
                </a:lnTo>
                <a:lnTo>
                  <a:pt x="47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1"/>
                </a:lnTo>
                <a:lnTo>
                  <a:pt x="126" y="132"/>
                </a:lnTo>
                <a:lnTo>
                  <a:pt x="124" y="124"/>
                </a:lnTo>
                <a:lnTo>
                  <a:pt x="122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4" y="96"/>
                </a:lnTo>
                <a:lnTo>
                  <a:pt x="97" y="92"/>
                </a:lnTo>
                <a:lnTo>
                  <a:pt x="102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1"/>
                </a:lnTo>
                <a:lnTo>
                  <a:pt x="119" y="66"/>
                </a:lnTo>
                <a:lnTo>
                  <a:pt x="120" y="60"/>
                </a:lnTo>
                <a:lnTo>
                  <a:pt x="120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3"/>
                </a:lnTo>
                <a:lnTo>
                  <a:pt x="105" y="14"/>
                </a:lnTo>
                <a:lnTo>
                  <a:pt x="97" y="9"/>
                </a:lnTo>
                <a:lnTo>
                  <a:pt x="86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8" y="11"/>
                </a:lnTo>
                <a:lnTo>
                  <a:pt x="20" y="18"/>
                </a:lnTo>
                <a:lnTo>
                  <a:pt x="14" y="27"/>
                </a:lnTo>
                <a:lnTo>
                  <a:pt x="8" y="39"/>
                </a:lnTo>
                <a:lnTo>
                  <a:pt x="5" y="51"/>
                </a:lnTo>
                <a:lnTo>
                  <a:pt x="4" y="66"/>
                </a:lnTo>
                <a:lnTo>
                  <a:pt x="4" y="67"/>
                </a:lnTo>
                <a:lnTo>
                  <a:pt x="27" y="67"/>
                </a:lnTo>
                <a:lnTo>
                  <a:pt x="28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30"/>
                </a:lnTo>
                <a:lnTo>
                  <a:pt x="47" y="26"/>
                </a:lnTo>
                <a:lnTo>
                  <a:pt x="55" y="25"/>
                </a:lnTo>
                <a:lnTo>
                  <a:pt x="63" y="24"/>
                </a:lnTo>
                <a:lnTo>
                  <a:pt x="71" y="24"/>
                </a:lnTo>
                <a:lnTo>
                  <a:pt x="77" y="26"/>
                </a:lnTo>
                <a:lnTo>
                  <a:pt x="82" y="28"/>
                </a:lnTo>
                <a:lnTo>
                  <a:pt x="86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5" y="77"/>
                </a:lnTo>
                <a:lnTo>
                  <a:pt x="80" y="81"/>
                </a:lnTo>
                <a:lnTo>
                  <a:pt x="74" y="83"/>
                </a:lnTo>
                <a:lnTo>
                  <a:pt x="66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3" y="106"/>
                </a:lnTo>
                <a:lnTo>
                  <a:pt x="72" y="108"/>
                </a:lnTo>
                <a:lnTo>
                  <a:pt x="79" y="109"/>
                </a:lnTo>
                <a:lnTo>
                  <a:pt x="86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1" y="141"/>
                </a:lnTo>
                <a:lnTo>
                  <a:pt x="100" y="150"/>
                </a:lnTo>
                <a:lnTo>
                  <a:pt x="99" y="158"/>
                </a:lnTo>
                <a:lnTo>
                  <a:pt x="96" y="163"/>
                </a:lnTo>
                <a:lnTo>
                  <a:pt x="91" y="169"/>
                </a:lnTo>
                <a:lnTo>
                  <a:pt x="85" y="174"/>
                </a:lnTo>
                <a:lnTo>
                  <a:pt x="79" y="177"/>
                </a:lnTo>
                <a:lnTo>
                  <a:pt x="72" y="179"/>
                </a:lnTo>
                <a:lnTo>
                  <a:pt x="63" y="180"/>
                </a:lnTo>
                <a:lnTo>
                  <a:pt x="55" y="179"/>
                </a:lnTo>
                <a:lnTo>
                  <a:pt x="46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7" y="154"/>
                </a:lnTo>
                <a:lnTo>
                  <a:pt x="25" y="146"/>
                </a:lnTo>
                <a:lnTo>
                  <a:pt x="24" y="136"/>
                </a:lnTo>
                <a:lnTo>
                  <a:pt x="0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5" name="Freeform 452"/>
          <p:cNvSpPr>
            <a:spLocks noEditPoints="1"/>
          </p:cNvSpPr>
          <p:nvPr/>
        </p:nvSpPr>
        <p:spPr bwMode="auto">
          <a:xfrm>
            <a:off x="4919663" y="3873500"/>
            <a:ext cx="58737" cy="107950"/>
          </a:xfrm>
          <a:custGeom>
            <a:avLst/>
            <a:gdLst>
              <a:gd name="T0" fmla="*/ 386612899 w 128"/>
              <a:gd name="T1" fmla="*/ 2147483647 h 204"/>
              <a:gd name="T2" fmla="*/ 1062974502 w 128"/>
              <a:gd name="T3" fmla="*/ 2147483647 h 204"/>
              <a:gd name="T4" fmla="*/ 2147483647 w 128"/>
              <a:gd name="T5" fmla="*/ 2147483647 h 204"/>
              <a:gd name="T6" fmla="*/ 2147483647 w 128"/>
              <a:gd name="T7" fmla="*/ 2147483647 h 204"/>
              <a:gd name="T8" fmla="*/ 2147483647 w 128"/>
              <a:gd name="T9" fmla="*/ 2147483647 h 204"/>
              <a:gd name="T10" fmla="*/ 2147483647 w 128"/>
              <a:gd name="T11" fmla="*/ 2147483647 h 204"/>
              <a:gd name="T12" fmla="*/ 2147483647 w 128"/>
              <a:gd name="T13" fmla="*/ 2147483647 h 204"/>
              <a:gd name="T14" fmla="*/ 2147483647 w 128"/>
              <a:gd name="T15" fmla="*/ 2147483647 h 204"/>
              <a:gd name="T16" fmla="*/ 2147483647 w 128"/>
              <a:gd name="T17" fmla="*/ 2147483647 h 204"/>
              <a:gd name="T18" fmla="*/ 2147483647 w 128"/>
              <a:gd name="T19" fmla="*/ 2147483647 h 204"/>
              <a:gd name="T20" fmla="*/ 2147483647 w 128"/>
              <a:gd name="T21" fmla="*/ 2147483647 h 204"/>
              <a:gd name="T22" fmla="*/ 2147483647 w 128"/>
              <a:gd name="T23" fmla="*/ 2147483647 h 204"/>
              <a:gd name="T24" fmla="*/ 2147483647 w 128"/>
              <a:gd name="T25" fmla="*/ 2147483647 h 204"/>
              <a:gd name="T26" fmla="*/ 2147483647 w 128"/>
              <a:gd name="T27" fmla="*/ 2147483647 h 204"/>
              <a:gd name="T28" fmla="*/ 2147483647 w 128"/>
              <a:gd name="T29" fmla="*/ 2147483647 h 204"/>
              <a:gd name="T30" fmla="*/ 2147483647 w 128"/>
              <a:gd name="T31" fmla="*/ 2147483647 h 204"/>
              <a:gd name="T32" fmla="*/ 2147483647 w 128"/>
              <a:gd name="T33" fmla="*/ 2147483647 h 204"/>
              <a:gd name="T34" fmla="*/ 2147483647 w 128"/>
              <a:gd name="T35" fmla="*/ 1481851875 h 204"/>
              <a:gd name="T36" fmla="*/ 2147483647 w 128"/>
              <a:gd name="T37" fmla="*/ 592796842 h 204"/>
              <a:gd name="T38" fmla="*/ 2147483647 w 128"/>
              <a:gd name="T39" fmla="*/ 0 h 204"/>
              <a:gd name="T40" fmla="*/ 2147483647 w 128"/>
              <a:gd name="T41" fmla="*/ 296258192 h 204"/>
              <a:gd name="T42" fmla="*/ 2147483647 w 128"/>
              <a:gd name="T43" fmla="*/ 1629980971 h 204"/>
              <a:gd name="T44" fmla="*/ 966321392 w 128"/>
              <a:gd name="T45" fmla="*/ 2147483647 h 204"/>
              <a:gd name="T46" fmla="*/ 96653110 w 128"/>
              <a:gd name="T47" fmla="*/ 2147483647 h 204"/>
              <a:gd name="T48" fmla="*/ 96653110 w 128"/>
              <a:gd name="T49" fmla="*/ 2147483647 h 204"/>
              <a:gd name="T50" fmla="*/ 966321392 w 128"/>
              <a:gd name="T51" fmla="*/ 2147483647 h 204"/>
              <a:gd name="T52" fmla="*/ 2147483647 w 128"/>
              <a:gd name="T53" fmla="*/ 2147483647 h 204"/>
              <a:gd name="T54" fmla="*/ 2147483647 w 128"/>
              <a:gd name="T55" fmla="*/ 2147483647 h 204"/>
              <a:gd name="T56" fmla="*/ 2147483647 w 128"/>
              <a:gd name="T57" fmla="*/ 2147483647 h 204"/>
              <a:gd name="T58" fmla="*/ 2147483647 w 128"/>
              <a:gd name="T59" fmla="*/ 2147483647 h 204"/>
              <a:gd name="T60" fmla="*/ 2147483647 w 128"/>
              <a:gd name="T61" fmla="*/ 2147483647 h 204"/>
              <a:gd name="T62" fmla="*/ 2147483647 w 128"/>
              <a:gd name="T63" fmla="*/ 2147483647 h 204"/>
              <a:gd name="T64" fmla="*/ 2147483647 w 128"/>
              <a:gd name="T65" fmla="*/ 2147483647 h 204"/>
              <a:gd name="T66" fmla="*/ 2147483647 w 128"/>
              <a:gd name="T67" fmla="*/ 2147483647 h 204"/>
              <a:gd name="T68" fmla="*/ 2147483647 w 128"/>
              <a:gd name="T69" fmla="*/ 2147483647 h 204"/>
              <a:gd name="T70" fmla="*/ 2147483647 w 128"/>
              <a:gd name="T71" fmla="*/ 2147483647 h 204"/>
              <a:gd name="T72" fmla="*/ 2147483647 w 128"/>
              <a:gd name="T73" fmla="*/ 2147483647 h 204"/>
              <a:gd name="T74" fmla="*/ 2147483647 w 128"/>
              <a:gd name="T75" fmla="*/ 2147483647 h 204"/>
              <a:gd name="T76" fmla="*/ 193306220 w 128"/>
              <a:gd name="T77" fmla="*/ 2147483647 h 204"/>
              <a:gd name="T78" fmla="*/ 2147483647 w 128"/>
              <a:gd name="T79" fmla="*/ 2147483647 h 204"/>
              <a:gd name="T80" fmla="*/ 2147483647 w 128"/>
              <a:gd name="T81" fmla="*/ 2147483647 h 204"/>
              <a:gd name="T82" fmla="*/ 2147483647 w 128"/>
              <a:gd name="T83" fmla="*/ 2147483647 h 204"/>
              <a:gd name="T84" fmla="*/ 2147483647 w 128"/>
              <a:gd name="T85" fmla="*/ 2147483647 h 204"/>
              <a:gd name="T86" fmla="*/ 2147483647 w 128"/>
              <a:gd name="T87" fmla="*/ 2147483647 h 204"/>
              <a:gd name="T88" fmla="*/ 2147483647 w 128"/>
              <a:gd name="T89" fmla="*/ 2147483647 h 204"/>
              <a:gd name="T90" fmla="*/ 2147483647 w 128"/>
              <a:gd name="T91" fmla="*/ 2147483647 h 204"/>
              <a:gd name="T92" fmla="*/ 2147483647 w 128"/>
              <a:gd name="T93" fmla="*/ 2147483647 h 204"/>
              <a:gd name="T94" fmla="*/ 2147483647 w 128"/>
              <a:gd name="T95" fmla="*/ 2147483647 h 204"/>
              <a:gd name="T96" fmla="*/ 2147483647 w 128"/>
              <a:gd name="T97" fmla="*/ 2147483647 h 204"/>
              <a:gd name="T98" fmla="*/ 2147483647 w 128"/>
              <a:gd name="T99" fmla="*/ 2147483647 h 204"/>
              <a:gd name="T100" fmla="*/ 2147483647 w 128"/>
              <a:gd name="T101" fmla="*/ 2147483647 h 204"/>
              <a:gd name="T102" fmla="*/ 2147483647 w 128"/>
              <a:gd name="T103" fmla="*/ 2147483647 h 204"/>
              <a:gd name="T104" fmla="*/ 2147483647 w 128"/>
              <a:gd name="T105" fmla="*/ 2147483647 h 204"/>
              <a:gd name="T106" fmla="*/ 2147483647 w 128"/>
              <a:gd name="T107" fmla="*/ 2147483647 h 204"/>
              <a:gd name="T108" fmla="*/ 2147483647 w 128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4">
                <a:moveTo>
                  <a:pt x="2" y="152"/>
                </a:moveTo>
                <a:lnTo>
                  <a:pt x="4" y="163"/>
                </a:lnTo>
                <a:lnTo>
                  <a:pt x="6" y="173"/>
                </a:lnTo>
                <a:lnTo>
                  <a:pt x="11" y="182"/>
                </a:lnTo>
                <a:lnTo>
                  <a:pt x="17" y="190"/>
                </a:lnTo>
                <a:lnTo>
                  <a:pt x="26" y="196"/>
                </a:lnTo>
                <a:lnTo>
                  <a:pt x="35" y="201"/>
                </a:lnTo>
                <a:lnTo>
                  <a:pt x="46" y="203"/>
                </a:lnTo>
                <a:lnTo>
                  <a:pt x="58" y="204"/>
                </a:lnTo>
                <a:lnTo>
                  <a:pt x="67" y="204"/>
                </a:lnTo>
                <a:lnTo>
                  <a:pt x="74" y="202"/>
                </a:lnTo>
                <a:lnTo>
                  <a:pt x="82" y="201"/>
                </a:lnTo>
                <a:lnTo>
                  <a:pt x="88" y="197"/>
                </a:lnTo>
                <a:lnTo>
                  <a:pt x="94" y="193"/>
                </a:lnTo>
                <a:lnTo>
                  <a:pt x="99" y="188"/>
                </a:lnTo>
                <a:lnTo>
                  <a:pt x="105" y="182"/>
                </a:lnTo>
                <a:lnTo>
                  <a:pt x="110" y="176"/>
                </a:lnTo>
                <a:lnTo>
                  <a:pt x="114" y="168"/>
                </a:lnTo>
                <a:lnTo>
                  <a:pt x="117" y="160"/>
                </a:lnTo>
                <a:lnTo>
                  <a:pt x="121" y="151"/>
                </a:lnTo>
                <a:lnTo>
                  <a:pt x="124" y="141"/>
                </a:lnTo>
                <a:lnTo>
                  <a:pt x="126" y="131"/>
                </a:lnTo>
                <a:lnTo>
                  <a:pt x="127" y="119"/>
                </a:lnTo>
                <a:lnTo>
                  <a:pt x="128" y="106"/>
                </a:lnTo>
                <a:lnTo>
                  <a:pt x="128" y="94"/>
                </a:lnTo>
                <a:lnTo>
                  <a:pt x="128" y="82"/>
                </a:lnTo>
                <a:lnTo>
                  <a:pt x="127" y="71"/>
                </a:lnTo>
                <a:lnTo>
                  <a:pt x="126" y="62"/>
                </a:lnTo>
                <a:lnTo>
                  <a:pt x="124" y="53"/>
                </a:lnTo>
                <a:lnTo>
                  <a:pt x="122" y="45"/>
                </a:lnTo>
                <a:lnTo>
                  <a:pt x="118" y="38"/>
                </a:lnTo>
                <a:lnTo>
                  <a:pt x="114" y="31"/>
                </a:lnTo>
                <a:lnTo>
                  <a:pt x="111" y="24"/>
                </a:lnTo>
                <a:lnTo>
                  <a:pt x="106" y="19"/>
                </a:lnTo>
                <a:lnTo>
                  <a:pt x="102" y="14"/>
                </a:lnTo>
                <a:lnTo>
                  <a:pt x="96" y="10"/>
                </a:lnTo>
                <a:lnTo>
                  <a:pt x="90" y="6"/>
                </a:lnTo>
                <a:lnTo>
                  <a:pt x="84" y="4"/>
                </a:lnTo>
                <a:lnTo>
                  <a:pt x="77" y="2"/>
                </a:lnTo>
                <a:lnTo>
                  <a:pt x="70" y="0"/>
                </a:lnTo>
                <a:lnTo>
                  <a:pt x="62" y="0"/>
                </a:lnTo>
                <a:lnTo>
                  <a:pt x="49" y="2"/>
                </a:lnTo>
                <a:lnTo>
                  <a:pt x="36" y="5"/>
                </a:lnTo>
                <a:lnTo>
                  <a:pt x="26" y="11"/>
                </a:lnTo>
                <a:lnTo>
                  <a:pt x="17" y="19"/>
                </a:lnTo>
                <a:lnTo>
                  <a:pt x="10" y="30"/>
                </a:lnTo>
                <a:lnTo>
                  <a:pt x="5" y="40"/>
                </a:lnTo>
                <a:lnTo>
                  <a:pt x="1" y="54"/>
                </a:lnTo>
                <a:lnTo>
                  <a:pt x="0" y="68"/>
                </a:lnTo>
                <a:lnTo>
                  <a:pt x="1" y="82"/>
                </a:lnTo>
                <a:lnTo>
                  <a:pt x="5" y="95"/>
                </a:lnTo>
                <a:lnTo>
                  <a:pt x="10" y="106"/>
                </a:lnTo>
                <a:lnTo>
                  <a:pt x="16" y="116"/>
                </a:lnTo>
                <a:lnTo>
                  <a:pt x="25" y="124"/>
                </a:lnTo>
                <a:lnTo>
                  <a:pt x="35" y="130"/>
                </a:lnTo>
                <a:lnTo>
                  <a:pt x="46" y="133"/>
                </a:lnTo>
                <a:lnTo>
                  <a:pt x="58" y="134"/>
                </a:lnTo>
                <a:lnTo>
                  <a:pt x="71" y="133"/>
                </a:lnTo>
                <a:lnTo>
                  <a:pt x="83" y="129"/>
                </a:lnTo>
                <a:lnTo>
                  <a:pt x="93" y="122"/>
                </a:lnTo>
                <a:lnTo>
                  <a:pt x="102" y="112"/>
                </a:lnTo>
                <a:lnTo>
                  <a:pt x="101" y="129"/>
                </a:lnTo>
                <a:lnTo>
                  <a:pt x="97" y="143"/>
                </a:lnTo>
                <a:lnTo>
                  <a:pt x="94" y="154"/>
                </a:lnTo>
                <a:lnTo>
                  <a:pt x="89" y="163"/>
                </a:lnTo>
                <a:lnTo>
                  <a:pt x="84" y="172"/>
                </a:lnTo>
                <a:lnTo>
                  <a:pt x="76" y="176"/>
                </a:lnTo>
                <a:lnTo>
                  <a:pt x="68" y="180"/>
                </a:lnTo>
                <a:lnTo>
                  <a:pt x="58" y="181"/>
                </a:lnTo>
                <a:lnTo>
                  <a:pt x="52" y="181"/>
                </a:lnTo>
                <a:lnTo>
                  <a:pt x="46" y="179"/>
                </a:lnTo>
                <a:lnTo>
                  <a:pt x="39" y="176"/>
                </a:lnTo>
                <a:lnTo>
                  <a:pt x="35" y="173"/>
                </a:lnTo>
                <a:lnTo>
                  <a:pt x="31" y="169"/>
                </a:lnTo>
                <a:lnTo>
                  <a:pt x="29" y="163"/>
                </a:lnTo>
                <a:lnTo>
                  <a:pt x="27" y="158"/>
                </a:lnTo>
                <a:lnTo>
                  <a:pt x="26" y="152"/>
                </a:lnTo>
                <a:lnTo>
                  <a:pt x="2" y="152"/>
                </a:lnTo>
                <a:close/>
                <a:moveTo>
                  <a:pt x="26" y="68"/>
                </a:moveTo>
                <a:lnTo>
                  <a:pt x="27" y="58"/>
                </a:lnTo>
                <a:lnTo>
                  <a:pt x="29" y="49"/>
                </a:lnTo>
                <a:lnTo>
                  <a:pt x="32" y="42"/>
                </a:lnTo>
                <a:lnTo>
                  <a:pt x="36" y="35"/>
                </a:lnTo>
                <a:lnTo>
                  <a:pt x="41" y="31"/>
                </a:lnTo>
                <a:lnTo>
                  <a:pt x="47" y="27"/>
                </a:lnTo>
                <a:lnTo>
                  <a:pt x="54" y="25"/>
                </a:lnTo>
                <a:lnTo>
                  <a:pt x="63" y="24"/>
                </a:lnTo>
                <a:lnTo>
                  <a:pt x="70" y="25"/>
                </a:lnTo>
                <a:lnTo>
                  <a:pt x="77" y="27"/>
                </a:lnTo>
                <a:lnTo>
                  <a:pt x="84" y="31"/>
                </a:lnTo>
                <a:lnTo>
                  <a:pt x="89" y="35"/>
                </a:lnTo>
                <a:lnTo>
                  <a:pt x="93" y="42"/>
                </a:lnTo>
                <a:lnTo>
                  <a:pt x="96" y="49"/>
                </a:lnTo>
                <a:lnTo>
                  <a:pt x="98" y="58"/>
                </a:lnTo>
                <a:lnTo>
                  <a:pt x="99" y="67"/>
                </a:lnTo>
                <a:lnTo>
                  <a:pt x="98" y="77"/>
                </a:lnTo>
                <a:lnTo>
                  <a:pt x="96" y="85"/>
                </a:lnTo>
                <a:lnTo>
                  <a:pt x="93" y="92"/>
                </a:lnTo>
                <a:lnTo>
                  <a:pt x="89" y="98"/>
                </a:lnTo>
                <a:lnTo>
                  <a:pt x="84" y="103"/>
                </a:lnTo>
                <a:lnTo>
                  <a:pt x="77" y="108"/>
                </a:lnTo>
                <a:lnTo>
                  <a:pt x="70" y="109"/>
                </a:lnTo>
                <a:lnTo>
                  <a:pt x="62" y="110"/>
                </a:lnTo>
                <a:lnTo>
                  <a:pt x="53" y="109"/>
                </a:lnTo>
                <a:lnTo>
                  <a:pt x="47" y="108"/>
                </a:lnTo>
                <a:lnTo>
                  <a:pt x="40" y="103"/>
                </a:lnTo>
                <a:lnTo>
                  <a:pt x="35" y="98"/>
                </a:lnTo>
                <a:lnTo>
                  <a:pt x="31" y="92"/>
                </a:lnTo>
                <a:lnTo>
                  <a:pt x="28" y="85"/>
                </a:lnTo>
                <a:lnTo>
                  <a:pt x="27" y="77"/>
                </a:lnTo>
                <a:lnTo>
                  <a:pt x="26" y="6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6" name="Freeform 453"/>
          <p:cNvSpPr>
            <a:spLocks/>
          </p:cNvSpPr>
          <p:nvPr/>
        </p:nvSpPr>
        <p:spPr bwMode="auto">
          <a:xfrm>
            <a:off x="5534025" y="3867150"/>
            <a:ext cx="80963" cy="114300"/>
          </a:xfrm>
          <a:custGeom>
            <a:avLst/>
            <a:gdLst>
              <a:gd name="T0" fmla="*/ 2147483647 w 171"/>
              <a:gd name="T1" fmla="*/ 2147483647 h 215"/>
              <a:gd name="T2" fmla="*/ 2147483647 w 171"/>
              <a:gd name="T3" fmla="*/ 2147483647 h 215"/>
              <a:gd name="T4" fmla="*/ 2147483647 w 171"/>
              <a:gd name="T5" fmla="*/ 2147483647 h 215"/>
              <a:gd name="T6" fmla="*/ 2147483647 w 171"/>
              <a:gd name="T7" fmla="*/ 2147483647 h 215"/>
              <a:gd name="T8" fmla="*/ 2147483647 w 171"/>
              <a:gd name="T9" fmla="*/ 2147483647 h 215"/>
              <a:gd name="T10" fmla="*/ 2147483647 w 171"/>
              <a:gd name="T11" fmla="*/ 2147483647 h 215"/>
              <a:gd name="T12" fmla="*/ 2147483647 w 171"/>
              <a:gd name="T13" fmla="*/ 2147483647 h 215"/>
              <a:gd name="T14" fmla="*/ 2147483647 w 171"/>
              <a:gd name="T15" fmla="*/ 2147483647 h 215"/>
              <a:gd name="T16" fmla="*/ 2147483647 w 171"/>
              <a:gd name="T17" fmla="*/ 2147483647 h 215"/>
              <a:gd name="T18" fmla="*/ 2147483647 w 171"/>
              <a:gd name="T19" fmla="*/ 2147483647 h 215"/>
              <a:gd name="T20" fmla="*/ 2147483647 w 171"/>
              <a:gd name="T21" fmla="*/ 2147483647 h 215"/>
              <a:gd name="T22" fmla="*/ 2147483647 w 171"/>
              <a:gd name="T23" fmla="*/ 2147483647 h 215"/>
              <a:gd name="T24" fmla="*/ 2147483647 w 171"/>
              <a:gd name="T25" fmla="*/ 2147483647 h 215"/>
              <a:gd name="T26" fmla="*/ 2147483647 w 171"/>
              <a:gd name="T27" fmla="*/ 2147483647 h 215"/>
              <a:gd name="T28" fmla="*/ 2147483647 w 171"/>
              <a:gd name="T29" fmla="*/ 2147483647 h 215"/>
              <a:gd name="T30" fmla="*/ 2147483647 w 171"/>
              <a:gd name="T31" fmla="*/ 2147483647 h 215"/>
              <a:gd name="T32" fmla="*/ 2147483647 w 171"/>
              <a:gd name="T33" fmla="*/ 2147483647 h 215"/>
              <a:gd name="T34" fmla="*/ 2147483647 w 171"/>
              <a:gd name="T35" fmla="*/ 2147483647 h 215"/>
              <a:gd name="T36" fmla="*/ 2147483647 w 171"/>
              <a:gd name="T37" fmla="*/ 2147483647 h 215"/>
              <a:gd name="T38" fmla="*/ 2147483647 w 171"/>
              <a:gd name="T39" fmla="*/ 2147483647 h 215"/>
              <a:gd name="T40" fmla="*/ 2147483647 w 171"/>
              <a:gd name="T41" fmla="*/ 2147483647 h 215"/>
              <a:gd name="T42" fmla="*/ 2147483647 w 171"/>
              <a:gd name="T43" fmla="*/ 2147483647 h 215"/>
              <a:gd name="T44" fmla="*/ 2147483647 w 171"/>
              <a:gd name="T45" fmla="*/ 1502451703 h 215"/>
              <a:gd name="T46" fmla="*/ 2147483647 w 171"/>
              <a:gd name="T47" fmla="*/ 150358194 h 215"/>
              <a:gd name="T48" fmla="*/ 2147483647 w 171"/>
              <a:gd name="T49" fmla="*/ 0 h 215"/>
              <a:gd name="T50" fmla="*/ 2147483647 w 171"/>
              <a:gd name="T51" fmla="*/ 601150483 h 215"/>
              <a:gd name="T52" fmla="*/ 2147483647 w 171"/>
              <a:gd name="T53" fmla="*/ 1652809898 h 215"/>
              <a:gd name="T54" fmla="*/ 2147483647 w 171"/>
              <a:gd name="T55" fmla="*/ 2147483647 h 215"/>
              <a:gd name="T56" fmla="*/ 2016649604 w 171"/>
              <a:gd name="T57" fmla="*/ 2147483647 h 215"/>
              <a:gd name="T58" fmla="*/ 955195792 w 171"/>
              <a:gd name="T59" fmla="*/ 2147483647 h 215"/>
              <a:gd name="T60" fmla="*/ 318323790 w 171"/>
              <a:gd name="T61" fmla="*/ 2147483647 h 215"/>
              <a:gd name="T62" fmla="*/ 0 w 171"/>
              <a:gd name="T63" fmla="*/ 2147483647 h 215"/>
              <a:gd name="T64" fmla="*/ 0 w 171"/>
              <a:gd name="T65" fmla="*/ 2147483647 h 215"/>
              <a:gd name="T66" fmla="*/ 318323790 w 171"/>
              <a:gd name="T67" fmla="*/ 2147483647 h 215"/>
              <a:gd name="T68" fmla="*/ 955195792 w 171"/>
              <a:gd name="T69" fmla="*/ 2147483647 h 215"/>
              <a:gd name="T70" fmla="*/ 2016649604 w 171"/>
              <a:gd name="T71" fmla="*/ 2147483647 h 215"/>
              <a:gd name="T72" fmla="*/ 2147483647 w 171"/>
              <a:gd name="T73" fmla="*/ 2147483647 h 215"/>
              <a:gd name="T74" fmla="*/ 2147483647 w 171"/>
              <a:gd name="T75" fmla="*/ 2147483647 h 215"/>
              <a:gd name="T76" fmla="*/ 2147483647 w 171"/>
              <a:gd name="T77" fmla="*/ 2147483647 h 215"/>
              <a:gd name="T78" fmla="*/ 2147483647 w 171"/>
              <a:gd name="T79" fmla="*/ 2147483647 h 215"/>
              <a:gd name="T80" fmla="*/ 2147483647 w 171"/>
              <a:gd name="T81" fmla="*/ 2147483647 h 215"/>
              <a:gd name="T82" fmla="*/ 2147483647 w 171"/>
              <a:gd name="T83" fmla="*/ 2147483647 h 215"/>
              <a:gd name="T84" fmla="*/ 2147483647 w 171"/>
              <a:gd name="T85" fmla="*/ 2147483647 h 215"/>
              <a:gd name="T86" fmla="*/ 2147483647 w 171"/>
              <a:gd name="T87" fmla="*/ 2147483647 h 21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71" h="215">
                <a:moveTo>
                  <a:pt x="149" y="181"/>
                </a:moveTo>
                <a:lnTo>
                  <a:pt x="154" y="211"/>
                </a:lnTo>
                <a:lnTo>
                  <a:pt x="171" y="211"/>
                </a:lnTo>
                <a:lnTo>
                  <a:pt x="171" y="99"/>
                </a:lnTo>
                <a:lnTo>
                  <a:pt x="89" y="99"/>
                </a:lnTo>
                <a:lnTo>
                  <a:pt x="89" y="122"/>
                </a:lnTo>
                <a:lnTo>
                  <a:pt x="148" y="122"/>
                </a:lnTo>
                <a:lnTo>
                  <a:pt x="148" y="124"/>
                </a:lnTo>
                <a:lnTo>
                  <a:pt x="147" y="140"/>
                </a:lnTo>
                <a:lnTo>
                  <a:pt x="143" y="152"/>
                </a:lnTo>
                <a:lnTo>
                  <a:pt x="138" y="163"/>
                </a:lnTo>
                <a:lnTo>
                  <a:pt x="132" y="172"/>
                </a:lnTo>
                <a:lnTo>
                  <a:pt x="123" y="179"/>
                </a:lnTo>
                <a:lnTo>
                  <a:pt x="113" y="185"/>
                </a:lnTo>
                <a:lnTo>
                  <a:pt x="102" y="188"/>
                </a:lnTo>
                <a:lnTo>
                  <a:pt x="90" y="190"/>
                </a:lnTo>
                <a:lnTo>
                  <a:pt x="76" y="188"/>
                </a:lnTo>
                <a:lnTo>
                  <a:pt x="63" y="184"/>
                </a:lnTo>
                <a:lnTo>
                  <a:pt x="53" y="177"/>
                </a:lnTo>
                <a:lnTo>
                  <a:pt x="43" y="167"/>
                </a:lnTo>
                <a:lnTo>
                  <a:pt x="36" y="156"/>
                </a:lnTo>
                <a:lnTo>
                  <a:pt x="31" y="142"/>
                </a:lnTo>
                <a:lnTo>
                  <a:pt x="27" y="126"/>
                </a:lnTo>
                <a:lnTo>
                  <a:pt x="26" y="107"/>
                </a:lnTo>
                <a:lnTo>
                  <a:pt x="27" y="88"/>
                </a:lnTo>
                <a:lnTo>
                  <a:pt x="31" y="72"/>
                </a:lnTo>
                <a:lnTo>
                  <a:pt x="36" y="58"/>
                </a:lnTo>
                <a:lnTo>
                  <a:pt x="43" y="46"/>
                </a:lnTo>
                <a:lnTo>
                  <a:pt x="53" y="37"/>
                </a:lnTo>
                <a:lnTo>
                  <a:pt x="63" y="30"/>
                </a:lnTo>
                <a:lnTo>
                  <a:pt x="76" y="25"/>
                </a:lnTo>
                <a:lnTo>
                  <a:pt x="91" y="24"/>
                </a:lnTo>
                <a:lnTo>
                  <a:pt x="101" y="25"/>
                </a:lnTo>
                <a:lnTo>
                  <a:pt x="110" y="27"/>
                </a:lnTo>
                <a:lnTo>
                  <a:pt x="118" y="30"/>
                </a:lnTo>
                <a:lnTo>
                  <a:pt x="125" y="35"/>
                </a:lnTo>
                <a:lnTo>
                  <a:pt x="132" y="42"/>
                </a:lnTo>
                <a:lnTo>
                  <a:pt x="136" y="49"/>
                </a:lnTo>
                <a:lnTo>
                  <a:pt x="140" y="57"/>
                </a:lnTo>
                <a:lnTo>
                  <a:pt x="142" y="66"/>
                </a:lnTo>
                <a:lnTo>
                  <a:pt x="168" y="66"/>
                </a:lnTo>
                <a:lnTo>
                  <a:pt x="164" y="51"/>
                </a:lnTo>
                <a:lnTo>
                  <a:pt x="159" y="38"/>
                </a:lnTo>
                <a:lnTo>
                  <a:pt x="152" y="27"/>
                </a:lnTo>
                <a:lnTo>
                  <a:pt x="143" y="17"/>
                </a:lnTo>
                <a:lnTo>
                  <a:pt x="133" y="10"/>
                </a:lnTo>
                <a:lnTo>
                  <a:pt x="120" y="4"/>
                </a:lnTo>
                <a:lnTo>
                  <a:pt x="106" y="1"/>
                </a:lnTo>
                <a:lnTo>
                  <a:pt x="91" y="0"/>
                </a:lnTo>
                <a:lnTo>
                  <a:pt x="80" y="0"/>
                </a:lnTo>
                <a:lnTo>
                  <a:pt x="71" y="2"/>
                </a:lnTo>
                <a:lnTo>
                  <a:pt x="62" y="4"/>
                </a:lnTo>
                <a:lnTo>
                  <a:pt x="53" y="7"/>
                </a:lnTo>
                <a:lnTo>
                  <a:pt x="45" y="11"/>
                </a:lnTo>
                <a:lnTo>
                  <a:pt x="38" y="16"/>
                </a:lnTo>
                <a:lnTo>
                  <a:pt x="31" y="22"/>
                </a:lnTo>
                <a:lnTo>
                  <a:pt x="24" y="29"/>
                </a:lnTo>
                <a:lnTo>
                  <a:pt x="19" y="36"/>
                </a:lnTo>
                <a:lnTo>
                  <a:pt x="14" y="44"/>
                </a:lnTo>
                <a:lnTo>
                  <a:pt x="9" y="53"/>
                </a:lnTo>
                <a:lnTo>
                  <a:pt x="6" y="63"/>
                </a:lnTo>
                <a:lnTo>
                  <a:pt x="3" y="73"/>
                </a:lnTo>
                <a:lnTo>
                  <a:pt x="2" y="84"/>
                </a:lnTo>
                <a:lnTo>
                  <a:pt x="0" y="95"/>
                </a:lnTo>
                <a:lnTo>
                  <a:pt x="0" y="108"/>
                </a:lnTo>
                <a:lnTo>
                  <a:pt x="0" y="120"/>
                </a:lnTo>
                <a:lnTo>
                  <a:pt x="2" y="131"/>
                </a:lnTo>
                <a:lnTo>
                  <a:pt x="3" y="142"/>
                </a:lnTo>
                <a:lnTo>
                  <a:pt x="6" y="152"/>
                </a:lnTo>
                <a:lnTo>
                  <a:pt x="9" y="162"/>
                </a:lnTo>
                <a:lnTo>
                  <a:pt x="14" y="171"/>
                </a:lnTo>
                <a:lnTo>
                  <a:pt x="19" y="179"/>
                </a:lnTo>
                <a:lnTo>
                  <a:pt x="24" y="186"/>
                </a:lnTo>
                <a:lnTo>
                  <a:pt x="31" y="193"/>
                </a:lnTo>
                <a:lnTo>
                  <a:pt x="37" y="199"/>
                </a:lnTo>
                <a:lnTo>
                  <a:pt x="43" y="204"/>
                </a:lnTo>
                <a:lnTo>
                  <a:pt x="52" y="208"/>
                </a:lnTo>
                <a:lnTo>
                  <a:pt x="59" y="211"/>
                </a:lnTo>
                <a:lnTo>
                  <a:pt x="67" y="213"/>
                </a:lnTo>
                <a:lnTo>
                  <a:pt x="76" y="215"/>
                </a:lnTo>
                <a:lnTo>
                  <a:pt x="85" y="215"/>
                </a:lnTo>
                <a:lnTo>
                  <a:pt x="95" y="215"/>
                </a:lnTo>
                <a:lnTo>
                  <a:pt x="104" y="213"/>
                </a:lnTo>
                <a:lnTo>
                  <a:pt x="114" y="211"/>
                </a:lnTo>
                <a:lnTo>
                  <a:pt x="121" y="207"/>
                </a:lnTo>
                <a:lnTo>
                  <a:pt x="130" y="202"/>
                </a:lnTo>
                <a:lnTo>
                  <a:pt x="136" y="197"/>
                </a:lnTo>
                <a:lnTo>
                  <a:pt x="143" y="190"/>
                </a:lnTo>
                <a:lnTo>
                  <a:pt x="149" y="18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7" name="Freeform 454"/>
          <p:cNvSpPr>
            <a:spLocks noEditPoints="1"/>
          </p:cNvSpPr>
          <p:nvPr/>
        </p:nvSpPr>
        <p:spPr bwMode="auto">
          <a:xfrm>
            <a:off x="5626100" y="3897313"/>
            <a:ext cx="60325" cy="82550"/>
          </a:xfrm>
          <a:custGeom>
            <a:avLst/>
            <a:gdLst>
              <a:gd name="T0" fmla="*/ 2147483647 w 129"/>
              <a:gd name="T1" fmla="*/ 2147483647 h 158"/>
              <a:gd name="T2" fmla="*/ 2147483647 w 129"/>
              <a:gd name="T3" fmla="*/ 2147483647 h 158"/>
              <a:gd name="T4" fmla="*/ 2147483647 w 129"/>
              <a:gd name="T5" fmla="*/ 2147483647 h 158"/>
              <a:gd name="T6" fmla="*/ 2147483647 w 129"/>
              <a:gd name="T7" fmla="*/ 2147483647 h 158"/>
              <a:gd name="T8" fmla="*/ 2147483647 w 129"/>
              <a:gd name="T9" fmla="*/ 2147483647 h 158"/>
              <a:gd name="T10" fmla="*/ 2147483647 w 129"/>
              <a:gd name="T11" fmla="*/ 2147483647 h 158"/>
              <a:gd name="T12" fmla="*/ 2147483647 w 129"/>
              <a:gd name="T13" fmla="*/ 2147483647 h 158"/>
              <a:gd name="T14" fmla="*/ 2147483647 w 129"/>
              <a:gd name="T15" fmla="*/ 2147483647 h 158"/>
              <a:gd name="T16" fmla="*/ 2147483647 w 129"/>
              <a:gd name="T17" fmla="*/ 2147483647 h 158"/>
              <a:gd name="T18" fmla="*/ 2147483647 w 129"/>
              <a:gd name="T19" fmla="*/ 2147483647 h 158"/>
              <a:gd name="T20" fmla="*/ 2147483647 w 129"/>
              <a:gd name="T21" fmla="*/ 2147483647 h 158"/>
              <a:gd name="T22" fmla="*/ 2147483647 w 129"/>
              <a:gd name="T23" fmla="*/ 2147483647 h 158"/>
              <a:gd name="T24" fmla="*/ 2147483647 w 129"/>
              <a:gd name="T25" fmla="*/ 2147483647 h 158"/>
              <a:gd name="T26" fmla="*/ 2147483647 w 129"/>
              <a:gd name="T27" fmla="*/ 2147483647 h 158"/>
              <a:gd name="T28" fmla="*/ 2147483647 w 129"/>
              <a:gd name="T29" fmla="*/ 2147483647 h 158"/>
              <a:gd name="T30" fmla="*/ 2147483647 w 129"/>
              <a:gd name="T31" fmla="*/ 2147483647 h 158"/>
              <a:gd name="T32" fmla="*/ 2147483647 w 129"/>
              <a:gd name="T33" fmla="*/ 2147483647 h 158"/>
              <a:gd name="T34" fmla="*/ 2147483647 w 129"/>
              <a:gd name="T35" fmla="*/ 2147483647 h 158"/>
              <a:gd name="T36" fmla="*/ 2147483647 w 129"/>
              <a:gd name="T37" fmla="*/ 2147483647 h 158"/>
              <a:gd name="T38" fmla="*/ 2147483647 w 129"/>
              <a:gd name="T39" fmla="*/ 2147483647 h 158"/>
              <a:gd name="T40" fmla="*/ 2147483647 w 129"/>
              <a:gd name="T41" fmla="*/ 2147483647 h 158"/>
              <a:gd name="T42" fmla="*/ 2147483647 w 129"/>
              <a:gd name="T43" fmla="*/ 2147483647 h 158"/>
              <a:gd name="T44" fmla="*/ 2147483647 w 129"/>
              <a:gd name="T45" fmla="*/ 2147483647 h 158"/>
              <a:gd name="T46" fmla="*/ 2147483647 w 129"/>
              <a:gd name="T47" fmla="*/ 2147483647 h 158"/>
              <a:gd name="T48" fmla="*/ 2147483647 w 129"/>
              <a:gd name="T49" fmla="*/ 2147483647 h 158"/>
              <a:gd name="T50" fmla="*/ 2147483647 w 129"/>
              <a:gd name="T51" fmla="*/ 1426284793 h 158"/>
              <a:gd name="T52" fmla="*/ 2147483647 w 129"/>
              <a:gd name="T53" fmla="*/ 285256750 h 158"/>
              <a:gd name="T54" fmla="*/ 2147483647 w 129"/>
              <a:gd name="T55" fmla="*/ 0 h 158"/>
              <a:gd name="T56" fmla="*/ 2147483647 w 129"/>
              <a:gd name="T57" fmla="*/ 427749022 h 158"/>
              <a:gd name="T58" fmla="*/ 2147468055 w 129"/>
              <a:gd name="T59" fmla="*/ 1854033815 h 158"/>
              <a:gd name="T60" fmla="*/ 1124905995 w 129"/>
              <a:gd name="T61" fmla="*/ 2147483647 h 158"/>
              <a:gd name="T62" fmla="*/ 613624965 w 129"/>
              <a:gd name="T63" fmla="*/ 2147483647 h 158"/>
              <a:gd name="T64" fmla="*/ 2147483647 w 129"/>
              <a:gd name="T65" fmla="*/ 2147483647 h 158"/>
              <a:gd name="T66" fmla="*/ 2147483647 w 129"/>
              <a:gd name="T67" fmla="*/ 2147483647 h 158"/>
              <a:gd name="T68" fmla="*/ 2147483647 w 129"/>
              <a:gd name="T69" fmla="*/ 2147483647 h 158"/>
              <a:gd name="T70" fmla="*/ 2147483647 w 129"/>
              <a:gd name="T71" fmla="*/ 2147483647 h 158"/>
              <a:gd name="T72" fmla="*/ 2147483647 w 129"/>
              <a:gd name="T73" fmla="*/ 2147483647 h 158"/>
              <a:gd name="T74" fmla="*/ 2147483647 w 129"/>
              <a:gd name="T75" fmla="*/ 2147483647 h 158"/>
              <a:gd name="T76" fmla="*/ 2147483647 w 129"/>
              <a:gd name="T77" fmla="*/ 2147483647 h 158"/>
              <a:gd name="T78" fmla="*/ 2147483647 w 129"/>
              <a:gd name="T79" fmla="*/ 2147483647 h 158"/>
              <a:gd name="T80" fmla="*/ 2147483647 w 129"/>
              <a:gd name="T81" fmla="*/ 2147483647 h 158"/>
              <a:gd name="T82" fmla="*/ 2147483647 w 129"/>
              <a:gd name="T83" fmla="*/ 2147483647 h 158"/>
              <a:gd name="T84" fmla="*/ 2147483647 w 129"/>
              <a:gd name="T85" fmla="*/ 2147483647 h 158"/>
              <a:gd name="T86" fmla="*/ 2147483647 w 129"/>
              <a:gd name="T87" fmla="*/ 2147483647 h 158"/>
              <a:gd name="T88" fmla="*/ 2147483647 w 129"/>
              <a:gd name="T89" fmla="*/ 2147483647 h 158"/>
              <a:gd name="T90" fmla="*/ 2147483647 w 129"/>
              <a:gd name="T91" fmla="*/ 2147483647 h 158"/>
              <a:gd name="T92" fmla="*/ 1227249462 w 129"/>
              <a:gd name="T93" fmla="*/ 2147483647 h 158"/>
              <a:gd name="T94" fmla="*/ 306812482 w 129"/>
              <a:gd name="T95" fmla="*/ 2147483647 h 158"/>
              <a:gd name="T96" fmla="*/ 0 w 129"/>
              <a:gd name="T97" fmla="*/ 2147483647 h 158"/>
              <a:gd name="T98" fmla="*/ 306812482 w 129"/>
              <a:gd name="T99" fmla="*/ 2147483647 h 158"/>
              <a:gd name="T100" fmla="*/ 1227249462 w 129"/>
              <a:gd name="T101" fmla="*/ 2147483647 h 158"/>
              <a:gd name="T102" fmla="*/ 2147483647 w 129"/>
              <a:gd name="T103" fmla="*/ 2147483647 h 158"/>
              <a:gd name="T104" fmla="*/ 2147483647 w 129"/>
              <a:gd name="T105" fmla="*/ 2147483647 h 158"/>
              <a:gd name="T106" fmla="*/ 2147483647 w 129"/>
              <a:gd name="T107" fmla="*/ 2147483647 h 158"/>
              <a:gd name="T108" fmla="*/ 2147483647 w 129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8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5"/>
                </a:lnTo>
                <a:lnTo>
                  <a:pt x="73" y="130"/>
                </a:lnTo>
                <a:lnTo>
                  <a:pt x="66" y="134"/>
                </a:lnTo>
                <a:lnTo>
                  <a:pt x="58" y="135"/>
                </a:lnTo>
                <a:lnTo>
                  <a:pt x="49" y="136"/>
                </a:lnTo>
                <a:lnTo>
                  <a:pt x="43" y="136"/>
                </a:lnTo>
                <a:lnTo>
                  <a:pt x="38" y="135"/>
                </a:lnTo>
                <a:lnTo>
                  <a:pt x="34" y="132"/>
                </a:lnTo>
                <a:lnTo>
                  <a:pt x="31" y="130"/>
                </a:lnTo>
                <a:lnTo>
                  <a:pt x="28" y="127"/>
                </a:lnTo>
                <a:lnTo>
                  <a:pt x="27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8" y="99"/>
                </a:lnTo>
                <a:lnTo>
                  <a:pt x="30" y="95"/>
                </a:lnTo>
                <a:lnTo>
                  <a:pt x="33" y="92"/>
                </a:lnTo>
                <a:lnTo>
                  <a:pt x="37" y="89"/>
                </a:lnTo>
                <a:lnTo>
                  <a:pt x="42" y="88"/>
                </a:lnTo>
                <a:lnTo>
                  <a:pt x="48" y="87"/>
                </a:lnTo>
                <a:lnTo>
                  <a:pt x="59" y="85"/>
                </a:lnTo>
                <a:lnTo>
                  <a:pt x="71" y="84"/>
                </a:lnTo>
                <a:lnTo>
                  <a:pt x="81" y="81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39"/>
                </a:lnTo>
                <a:lnTo>
                  <a:pt x="94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3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3" y="35"/>
                </a:lnTo>
                <a:lnTo>
                  <a:pt x="111" y="25"/>
                </a:lnTo>
                <a:lnTo>
                  <a:pt x="107" y="17"/>
                </a:lnTo>
                <a:lnTo>
                  <a:pt x="101" y="10"/>
                </a:lnTo>
                <a:lnTo>
                  <a:pt x="94" y="6"/>
                </a:lnTo>
                <a:lnTo>
                  <a:pt x="84" y="2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3"/>
                </a:lnTo>
                <a:lnTo>
                  <a:pt x="29" y="7"/>
                </a:lnTo>
                <a:lnTo>
                  <a:pt x="21" y="13"/>
                </a:lnTo>
                <a:lnTo>
                  <a:pt x="15" y="19"/>
                </a:lnTo>
                <a:lnTo>
                  <a:pt x="11" y="28"/>
                </a:lnTo>
                <a:lnTo>
                  <a:pt x="8" y="37"/>
                </a:lnTo>
                <a:lnTo>
                  <a:pt x="6" y="47"/>
                </a:lnTo>
                <a:lnTo>
                  <a:pt x="6" y="49"/>
                </a:lnTo>
                <a:lnTo>
                  <a:pt x="29" y="49"/>
                </a:lnTo>
                <a:lnTo>
                  <a:pt x="29" y="43"/>
                </a:lnTo>
                <a:lnTo>
                  <a:pt x="31" y="37"/>
                </a:lnTo>
                <a:lnTo>
                  <a:pt x="33" y="32"/>
                </a:lnTo>
                <a:lnTo>
                  <a:pt x="37" y="29"/>
                </a:lnTo>
                <a:lnTo>
                  <a:pt x="41" y="25"/>
                </a:lnTo>
                <a:lnTo>
                  <a:pt x="47" y="23"/>
                </a:lnTo>
                <a:lnTo>
                  <a:pt x="53" y="22"/>
                </a:lnTo>
                <a:lnTo>
                  <a:pt x="60" y="22"/>
                </a:lnTo>
                <a:lnTo>
                  <a:pt x="68" y="22"/>
                </a:lnTo>
                <a:lnTo>
                  <a:pt x="74" y="23"/>
                </a:lnTo>
                <a:lnTo>
                  <a:pt x="79" y="25"/>
                </a:lnTo>
                <a:lnTo>
                  <a:pt x="83" y="28"/>
                </a:lnTo>
                <a:lnTo>
                  <a:pt x="87" y="30"/>
                </a:lnTo>
                <a:lnTo>
                  <a:pt x="89" y="35"/>
                </a:lnTo>
                <a:lnTo>
                  <a:pt x="91" y="38"/>
                </a:lnTo>
                <a:lnTo>
                  <a:pt x="91" y="44"/>
                </a:lnTo>
                <a:lnTo>
                  <a:pt x="91" y="50"/>
                </a:lnTo>
                <a:lnTo>
                  <a:pt x="90" y="54"/>
                </a:lnTo>
                <a:lnTo>
                  <a:pt x="89" y="57"/>
                </a:lnTo>
                <a:lnTo>
                  <a:pt x="84" y="59"/>
                </a:lnTo>
                <a:lnTo>
                  <a:pt x="79" y="61"/>
                </a:lnTo>
                <a:lnTo>
                  <a:pt x="71" y="63"/>
                </a:lnTo>
                <a:lnTo>
                  <a:pt x="60" y="64"/>
                </a:lnTo>
                <a:lnTo>
                  <a:pt x="48" y="65"/>
                </a:lnTo>
                <a:lnTo>
                  <a:pt x="36" y="67"/>
                </a:lnTo>
                <a:lnTo>
                  <a:pt x="27" y="71"/>
                </a:lnTo>
                <a:lnTo>
                  <a:pt x="18" y="74"/>
                </a:lnTo>
                <a:lnTo>
                  <a:pt x="12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39"/>
                </a:lnTo>
                <a:lnTo>
                  <a:pt x="12" y="146"/>
                </a:lnTo>
                <a:lnTo>
                  <a:pt x="18" y="151"/>
                </a:lnTo>
                <a:lnTo>
                  <a:pt x="25" y="155"/>
                </a:lnTo>
                <a:lnTo>
                  <a:pt x="35" y="157"/>
                </a:lnTo>
                <a:lnTo>
                  <a:pt x="44" y="158"/>
                </a:lnTo>
                <a:lnTo>
                  <a:pt x="58" y="157"/>
                </a:lnTo>
                <a:lnTo>
                  <a:pt x="71" y="152"/>
                </a:lnTo>
                <a:lnTo>
                  <a:pt x="82" y="144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8" name="Freeform 455"/>
          <p:cNvSpPr>
            <a:spLocks/>
          </p:cNvSpPr>
          <p:nvPr/>
        </p:nvSpPr>
        <p:spPr bwMode="auto">
          <a:xfrm>
            <a:off x="5692775" y="3897313"/>
            <a:ext cx="53975" cy="82550"/>
          </a:xfrm>
          <a:custGeom>
            <a:avLst/>
            <a:gdLst>
              <a:gd name="T0" fmla="*/ 111942704 w 112"/>
              <a:gd name="T1" fmla="*/ 2147483647 h 158"/>
              <a:gd name="T2" fmla="*/ 1007253017 w 112"/>
              <a:gd name="T3" fmla="*/ 2147483647 h 158"/>
              <a:gd name="T4" fmla="*/ 2147483647 w 112"/>
              <a:gd name="T5" fmla="*/ 2147483647 h 158"/>
              <a:gd name="T6" fmla="*/ 2147483647 w 112"/>
              <a:gd name="T7" fmla="*/ 2147483647 h 158"/>
              <a:gd name="T8" fmla="*/ 2147483647 w 112"/>
              <a:gd name="T9" fmla="*/ 2147483647 h 158"/>
              <a:gd name="T10" fmla="*/ 2147483647 w 112"/>
              <a:gd name="T11" fmla="*/ 2147483647 h 158"/>
              <a:gd name="T12" fmla="*/ 2147483647 w 112"/>
              <a:gd name="T13" fmla="*/ 2147483647 h 158"/>
              <a:gd name="T14" fmla="*/ 2147483647 w 112"/>
              <a:gd name="T15" fmla="*/ 2147483647 h 158"/>
              <a:gd name="T16" fmla="*/ 2147483647 w 112"/>
              <a:gd name="T17" fmla="*/ 2147483647 h 158"/>
              <a:gd name="T18" fmla="*/ 2147483647 w 112"/>
              <a:gd name="T19" fmla="*/ 2147483647 h 158"/>
              <a:gd name="T20" fmla="*/ 2147483647 w 112"/>
              <a:gd name="T21" fmla="*/ 2147483647 h 158"/>
              <a:gd name="T22" fmla="*/ 2147483647 w 112"/>
              <a:gd name="T23" fmla="*/ 2147483647 h 158"/>
              <a:gd name="T24" fmla="*/ 2147483647 w 112"/>
              <a:gd name="T25" fmla="*/ 2147483647 h 158"/>
              <a:gd name="T26" fmla="*/ 2147483647 w 112"/>
              <a:gd name="T27" fmla="*/ 2147483647 h 158"/>
              <a:gd name="T28" fmla="*/ 2147483647 w 112"/>
              <a:gd name="T29" fmla="*/ 2147483647 h 158"/>
              <a:gd name="T30" fmla="*/ 2147483647 w 112"/>
              <a:gd name="T31" fmla="*/ 2147483647 h 158"/>
              <a:gd name="T32" fmla="*/ 2147483647 w 112"/>
              <a:gd name="T33" fmla="*/ 2147483647 h 158"/>
              <a:gd name="T34" fmla="*/ 2147483647 w 112"/>
              <a:gd name="T35" fmla="*/ 2147483647 h 158"/>
              <a:gd name="T36" fmla="*/ 2147483647 w 112"/>
              <a:gd name="T37" fmla="*/ 2147483647 h 158"/>
              <a:gd name="T38" fmla="*/ 2147483647 w 112"/>
              <a:gd name="T39" fmla="*/ 2147483647 h 158"/>
              <a:gd name="T40" fmla="*/ 2147483647 w 112"/>
              <a:gd name="T41" fmla="*/ 2147483647 h 158"/>
              <a:gd name="T42" fmla="*/ 2147483647 w 112"/>
              <a:gd name="T43" fmla="*/ 2147483647 h 158"/>
              <a:gd name="T44" fmla="*/ 2147483647 w 112"/>
              <a:gd name="T45" fmla="*/ 2147483647 h 158"/>
              <a:gd name="T46" fmla="*/ 2147483647 w 112"/>
              <a:gd name="T47" fmla="*/ 2147483647 h 158"/>
              <a:gd name="T48" fmla="*/ 2147483647 w 112"/>
              <a:gd name="T49" fmla="*/ 2147483647 h 158"/>
              <a:gd name="T50" fmla="*/ 2147483647 w 112"/>
              <a:gd name="T51" fmla="*/ 2147483647 h 158"/>
              <a:gd name="T52" fmla="*/ 2147483647 w 112"/>
              <a:gd name="T53" fmla="*/ 2147483647 h 158"/>
              <a:gd name="T54" fmla="*/ 2147483647 w 112"/>
              <a:gd name="T55" fmla="*/ 998263043 h 158"/>
              <a:gd name="T56" fmla="*/ 2147483647 w 112"/>
              <a:gd name="T57" fmla="*/ 142491749 h 158"/>
              <a:gd name="T58" fmla="*/ 2147483647 w 112"/>
              <a:gd name="T59" fmla="*/ 142491749 h 158"/>
              <a:gd name="T60" fmla="*/ 2147483647 w 112"/>
              <a:gd name="T61" fmla="*/ 998263043 h 158"/>
              <a:gd name="T62" fmla="*/ 1231138907 w 112"/>
              <a:gd name="T63" fmla="*/ 2147483647 h 158"/>
              <a:gd name="T64" fmla="*/ 559714003 w 112"/>
              <a:gd name="T65" fmla="*/ 2147483647 h 158"/>
              <a:gd name="T66" fmla="*/ 559714003 w 112"/>
              <a:gd name="T67" fmla="*/ 2147483647 h 158"/>
              <a:gd name="T68" fmla="*/ 1007253017 w 112"/>
              <a:gd name="T69" fmla="*/ 2147483647 h 158"/>
              <a:gd name="T70" fmla="*/ 2014738801 w 112"/>
              <a:gd name="T71" fmla="*/ 2147483647 h 158"/>
              <a:gd name="T72" fmla="*/ 2147483647 w 112"/>
              <a:gd name="T73" fmla="*/ 2147483647 h 158"/>
              <a:gd name="T74" fmla="*/ 2147483647 w 112"/>
              <a:gd name="T75" fmla="*/ 2147483647 h 158"/>
              <a:gd name="T76" fmla="*/ 2147483647 w 112"/>
              <a:gd name="T77" fmla="*/ 2147483647 h 158"/>
              <a:gd name="T78" fmla="*/ 2147483647 w 112"/>
              <a:gd name="T79" fmla="*/ 2147483647 h 158"/>
              <a:gd name="T80" fmla="*/ 2147483647 w 112"/>
              <a:gd name="T81" fmla="*/ 2147483647 h 158"/>
              <a:gd name="T82" fmla="*/ 2147483647 w 112"/>
              <a:gd name="T83" fmla="*/ 2147483647 h 158"/>
              <a:gd name="T84" fmla="*/ 2147483647 w 112"/>
              <a:gd name="T85" fmla="*/ 2147483647 h 158"/>
              <a:gd name="T86" fmla="*/ 2147483647 w 112"/>
              <a:gd name="T87" fmla="*/ 2147483647 h 158"/>
              <a:gd name="T88" fmla="*/ 2147483647 w 112"/>
              <a:gd name="T89" fmla="*/ 2147483647 h 158"/>
              <a:gd name="T90" fmla="*/ 2147483647 w 112"/>
              <a:gd name="T91" fmla="*/ 2147483647 h 158"/>
              <a:gd name="T92" fmla="*/ 2147483647 w 112"/>
              <a:gd name="T93" fmla="*/ 2147483647 h 158"/>
              <a:gd name="T94" fmla="*/ 2147483647 w 112"/>
              <a:gd name="T95" fmla="*/ 2147483647 h 158"/>
              <a:gd name="T96" fmla="*/ 2147483647 w 112"/>
              <a:gd name="T97" fmla="*/ 2147483647 h 158"/>
              <a:gd name="T98" fmla="*/ 2147483647 w 112"/>
              <a:gd name="T99" fmla="*/ 2147483647 h 15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2" h="158">
                <a:moveTo>
                  <a:pt x="0" y="106"/>
                </a:moveTo>
                <a:lnTo>
                  <a:pt x="1" y="117"/>
                </a:lnTo>
                <a:lnTo>
                  <a:pt x="4" y="128"/>
                </a:lnTo>
                <a:lnTo>
                  <a:pt x="9" y="137"/>
                </a:lnTo>
                <a:lnTo>
                  <a:pt x="14" y="144"/>
                </a:lnTo>
                <a:lnTo>
                  <a:pt x="23" y="150"/>
                </a:lnTo>
                <a:lnTo>
                  <a:pt x="32" y="155"/>
                </a:lnTo>
                <a:lnTo>
                  <a:pt x="43" y="157"/>
                </a:lnTo>
                <a:lnTo>
                  <a:pt x="55" y="158"/>
                </a:lnTo>
                <a:lnTo>
                  <a:pt x="68" y="157"/>
                </a:lnTo>
                <a:lnTo>
                  <a:pt x="80" y="155"/>
                </a:lnTo>
                <a:lnTo>
                  <a:pt x="89" y="151"/>
                </a:lnTo>
                <a:lnTo>
                  <a:pt x="97" y="145"/>
                </a:lnTo>
                <a:lnTo>
                  <a:pt x="104" y="138"/>
                </a:lnTo>
                <a:lnTo>
                  <a:pt x="108" y="130"/>
                </a:lnTo>
                <a:lnTo>
                  <a:pt x="111" y="120"/>
                </a:lnTo>
                <a:lnTo>
                  <a:pt x="112" y="109"/>
                </a:lnTo>
                <a:lnTo>
                  <a:pt x="111" y="100"/>
                </a:lnTo>
                <a:lnTo>
                  <a:pt x="110" y="93"/>
                </a:lnTo>
                <a:lnTo>
                  <a:pt x="107" y="86"/>
                </a:lnTo>
                <a:lnTo>
                  <a:pt x="102" y="81"/>
                </a:lnTo>
                <a:lnTo>
                  <a:pt x="96" y="77"/>
                </a:lnTo>
                <a:lnTo>
                  <a:pt x="89" y="73"/>
                </a:lnTo>
                <a:lnTo>
                  <a:pt x="81" y="70"/>
                </a:lnTo>
                <a:lnTo>
                  <a:pt x="71" y="67"/>
                </a:lnTo>
                <a:lnTo>
                  <a:pt x="48" y="61"/>
                </a:lnTo>
                <a:lnTo>
                  <a:pt x="43" y="59"/>
                </a:lnTo>
                <a:lnTo>
                  <a:pt x="38" y="58"/>
                </a:lnTo>
                <a:lnTo>
                  <a:pt x="34" y="57"/>
                </a:lnTo>
                <a:lnTo>
                  <a:pt x="31" y="54"/>
                </a:lnTo>
                <a:lnTo>
                  <a:pt x="29" y="52"/>
                </a:lnTo>
                <a:lnTo>
                  <a:pt x="27" y="50"/>
                </a:lnTo>
                <a:lnTo>
                  <a:pt x="26" y="46"/>
                </a:lnTo>
                <a:lnTo>
                  <a:pt x="26" y="43"/>
                </a:lnTo>
                <a:lnTo>
                  <a:pt x="26" y="38"/>
                </a:lnTo>
                <a:lnTo>
                  <a:pt x="28" y="33"/>
                </a:lnTo>
                <a:lnTo>
                  <a:pt x="30" y="30"/>
                </a:lnTo>
                <a:lnTo>
                  <a:pt x="33" y="28"/>
                </a:lnTo>
                <a:lnTo>
                  <a:pt x="37" y="25"/>
                </a:lnTo>
                <a:lnTo>
                  <a:pt x="43" y="23"/>
                </a:lnTo>
                <a:lnTo>
                  <a:pt x="48" y="22"/>
                </a:lnTo>
                <a:lnTo>
                  <a:pt x="55" y="22"/>
                </a:lnTo>
                <a:lnTo>
                  <a:pt x="62" y="22"/>
                </a:lnTo>
                <a:lnTo>
                  <a:pt x="68" y="23"/>
                </a:lnTo>
                <a:lnTo>
                  <a:pt x="73" y="25"/>
                </a:lnTo>
                <a:lnTo>
                  <a:pt x="77" y="29"/>
                </a:lnTo>
                <a:lnTo>
                  <a:pt x="82" y="32"/>
                </a:lnTo>
                <a:lnTo>
                  <a:pt x="84" y="36"/>
                </a:lnTo>
                <a:lnTo>
                  <a:pt x="86" y="40"/>
                </a:lnTo>
                <a:lnTo>
                  <a:pt x="87" y="46"/>
                </a:lnTo>
                <a:lnTo>
                  <a:pt x="109" y="46"/>
                </a:lnTo>
                <a:lnTo>
                  <a:pt x="108" y="36"/>
                </a:lnTo>
                <a:lnTo>
                  <a:pt x="105" y="26"/>
                </a:lnTo>
                <a:lnTo>
                  <a:pt x="101" y="18"/>
                </a:lnTo>
                <a:lnTo>
                  <a:pt x="94" y="13"/>
                </a:lnTo>
                <a:lnTo>
                  <a:pt x="87" y="7"/>
                </a:lnTo>
                <a:lnTo>
                  <a:pt x="77" y="3"/>
                </a:lnTo>
                <a:lnTo>
                  <a:pt x="67" y="1"/>
                </a:lnTo>
                <a:lnTo>
                  <a:pt x="55" y="0"/>
                </a:lnTo>
                <a:lnTo>
                  <a:pt x="44" y="1"/>
                </a:lnTo>
                <a:lnTo>
                  <a:pt x="33" y="3"/>
                </a:lnTo>
                <a:lnTo>
                  <a:pt x="25" y="7"/>
                </a:lnTo>
                <a:lnTo>
                  <a:pt x="17" y="11"/>
                </a:lnTo>
                <a:lnTo>
                  <a:pt x="11" y="18"/>
                </a:lnTo>
                <a:lnTo>
                  <a:pt x="7" y="25"/>
                </a:lnTo>
                <a:lnTo>
                  <a:pt x="5" y="33"/>
                </a:lnTo>
                <a:lnTo>
                  <a:pt x="4" y="43"/>
                </a:lnTo>
                <a:lnTo>
                  <a:pt x="5" y="52"/>
                </a:lnTo>
                <a:lnTo>
                  <a:pt x="6" y="59"/>
                </a:lnTo>
                <a:lnTo>
                  <a:pt x="9" y="66"/>
                </a:lnTo>
                <a:lnTo>
                  <a:pt x="13" y="71"/>
                </a:lnTo>
                <a:lnTo>
                  <a:pt x="18" y="75"/>
                </a:lnTo>
                <a:lnTo>
                  <a:pt x="25" y="79"/>
                </a:lnTo>
                <a:lnTo>
                  <a:pt x="33" y="82"/>
                </a:lnTo>
                <a:lnTo>
                  <a:pt x="42" y="85"/>
                </a:lnTo>
                <a:lnTo>
                  <a:pt x="69" y="93"/>
                </a:lnTo>
                <a:lnTo>
                  <a:pt x="73" y="94"/>
                </a:lnTo>
                <a:lnTo>
                  <a:pt x="78" y="95"/>
                </a:lnTo>
                <a:lnTo>
                  <a:pt x="82" y="98"/>
                </a:lnTo>
                <a:lnTo>
                  <a:pt x="85" y="99"/>
                </a:lnTo>
                <a:lnTo>
                  <a:pt x="87" y="102"/>
                </a:lnTo>
                <a:lnTo>
                  <a:pt x="89" y="105"/>
                </a:lnTo>
                <a:lnTo>
                  <a:pt x="90" y="108"/>
                </a:lnTo>
                <a:lnTo>
                  <a:pt x="90" y="113"/>
                </a:lnTo>
                <a:lnTo>
                  <a:pt x="89" y="117"/>
                </a:lnTo>
                <a:lnTo>
                  <a:pt x="88" y="122"/>
                </a:lnTo>
                <a:lnTo>
                  <a:pt x="85" y="127"/>
                </a:lnTo>
                <a:lnTo>
                  <a:pt x="82" y="129"/>
                </a:lnTo>
                <a:lnTo>
                  <a:pt x="76" y="132"/>
                </a:lnTo>
                <a:lnTo>
                  <a:pt x="71" y="135"/>
                </a:lnTo>
                <a:lnTo>
                  <a:pt x="65" y="136"/>
                </a:lnTo>
                <a:lnTo>
                  <a:pt x="57" y="136"/>
                </a:lnTo>
                <a:lnTo>
                  <a:pt x="50" y="136"/>
                </a:lnTo>
                <a:lnTo>
                  <a:pt x="43" y="134"/>
                </a:lnTo>
                <a:lnTo>
                  <a:pt x="36" y="131"/>
                </a:lnTo>
                <a:lnTo>
                  <a:pt x="32" y="128"/>
                </a:lnTo>
                <a:lnTo>
                  <a:pt x="28" y="124"/>
                </a:lnTo>
                <a:lnTo>
                  <a:pt x="25" y="118"/>
                </a:lnTo>
                <a:lnTo>
                  <a:pt x="23" y="113"/>
                </a:lnTo>
                <a:lnTo>
                  <a:pt x="22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19" name="Freeform 456"/>
          <p:cNvSpPr>
            <a:spLocks/>
          </p:cNvSpPr>
          <p:nvPr/>
        </p:nvSpPr>
        <p:spPr bwMode="auto">
          <a:xfrm>
            <a:off x="5749925" y="3876675"/>
            <a:ext cx="33338" cy="103188"/>
          </a:xfrm>
          <a:custGeom>
            <a:avLst/>
            <a:gdLst>
              <a:gd name="T0" fmla="*/ 2147483647 w 67"/>
              <a:gd name="T1" fmla="*/ 2147483647 h 196"/>
              <a:gd name="T2" fmla="*/ 2147483647 w 67"/>
              <a:gd name="T3" fmla="*/ 2147483647 h 196"/>
              <a:gd name="T4" fmla="*/ 2147483647 w 67"/>
              <a:gd name="T5" fmla="*/ 2147483647 h 196"/>
              <a:gd name="T6" fmla="*/ 2147483647 w 67"/>
              <a:gd name="T7" fmla="*/ 2147483647 h 196"/>
              <a:gd name="T8" fmla="*/ 2147483647 w 67"/>
              <a:gd name="T9" fmla="*/ 2147483647 h 196"/>
              <a:gd name="T10" fmla="*/ 2147483647 w 67"/>
              <a:gd name="T11" fmla="*/ 0 h 196"/>
              <a:gd name="T12" fmla="*/ 2147483647 w 67"/>
              <a:gd name="T13" fmla="*/ 0 h 196"/>
              <a:gd name="T14" fmla="*/ 2147483647 w 67"/>
              <a:gd name="T15" fmla="*/ 2147483647 h 196"/>
              <a:gd name="T16" fmla="*/ 0 w 67"/>
              <a:gd name="T17" fmla="*/ 2147483647 h 196"/>
              <a:gd name="T18" fmla="*/ 0 w 67"/>
              <a:gd name="T19" fmla="*/ 2147483647 h 196"/>
              <a:gd name="T20" fmla="*/ 2147483647 w 67"/>
              <a:gd name="T21" fmla="*/ 2147483647 h 196"/>
              <a:gd name="T22" fmla="*/ 2147483647 w 67"/>
              <a:gd name="T23" fmla="*/ 2147483647 h 196"/>
              <a:gd name="T24" fmla="*/ 2147483647 w 67"/>
              <a:gd name="T25" fmla="*/ 2147483647 h 196"/>
              <a:gd name="T26" fmla="*/ 2147483647 w 67"/>
              <a:gd name="T27" fmla="*/ 2147483647 h 196"/>
              <a:gd name="T28" fmla="*/ 2147483647 w 67"/>
              <a:gd name="T29" fmla="*/ 2147483647 h 196"/>
              <a:gd name="T30" fmla="*/ 2147483647 w 67"/>
              <a:gd name="T31" fmla="*/ 2147483647 h 196"/>
              <a:gd name="T32" fmla="*/ 2147483647 w 67"/>
              <a:gd name="T33" fmla="*/ 2147483647 h 196"/>
              <a:gd name="T34" fmla="*/ 2147483647 w 67"/>
              <a:gd name="T35" fmla="*/ 2147483647 h 196"/>
              <a:gd name="T36" fmla="*/ 2147483647 w 67"/>
              <a:gd name="T37" fmla="*/ 2147483647 h 196"/>
              <a:gd name="T38" fmla="*/ 2147483647 w 67"/>
              <a:gd name="T39" fmla="*/ 2147483647 h 196"/>
              <a:gd name="T40" fmla="*/ 2147483647 w 67"/>
              <a:gd name="T41" fmla="*/ 2147483647 h 196"/>
              <a:gd name="T42" fmla="*/ 2147483647 w 67"/>
              <a:gd name="T43" fmla="*/ 2147483647 h 196"/>
              <a:gd name="T44" fmla="*/ 2147483647 w 67"/>
              <a:gd name="T45" fmla="*/ 2147483647 h 196"/>
              <a:gd name="T46" fmla="*/ 2147483647 w 67"/>
              <a:gd name="T47" fmla="*/ 2147483647 h 196"/>
              <a:gd name="T48" fmla="*/ 2147483647 w 67"/>
              <a:gd name="T49" fmla="*/ 2147483647 h 196"/>
              <a:gd name="T50" fmla="*/ 2147483647 w 67"/>
              <a:gd name="T51" fmla="*/ 2147483647 h 196"/>
              <a:gd name="T52" fmla="*/ 2147483647 w 67"/>
              <a:gd name="T53" fmla="*/ 2147483647 h 196"/>
              <a:gd name="T54" fmla="*/ 2147483647 w 67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7" h="196">
                <a:moveTo>
                  <a:pt x="43" y="155"/>
                </a:moveTo>
                <a:lnTo>
                  <a:pt x="43" y="62"/>
                </a:lnTo>
                <a:lnTo>
                  <a:pt x="67" y="62"/>
                </a:lnTo>
                <a:lnTo>
                  <a:pt x="67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4"/>
                </a:lnTo>
                <a:lnTo>
                  <a:pt x="20" y="173"/>
                </a:lnTo>
                <a:lnTo>
                  <a:pt x="21" y="178"/>
                </a:lnTo>
                <a:lnTo>
                  <a:pt x="23" y="184"/>
                </a:lnTo>
                <a:lnTo>
                  <a:pt x="26" y="189"/>
                </a:lnTo>
                <a:lnTo>
                  <a:pt x="30" y="192"/>
                </a:lnTo>
                <a:lnTo>
                  <a:pt x="36" y="195"/>
                </a:lnTo>
                <a:lnTo>
                  <a:pt x="42" y="196"/>
                </a:lnTo>
                <a:lnTo>
                  <a:pt x="49" y="196"/>
                </a:lnTo>
                <a:lnTo>
                  <a:pt x="58" y="195"/>
                </a:lnTo>
                <a:lnTo>
                  <a:pt x="67" y="194"/>
                </a:lnTo>
                <a:lnTo>
                  <a:pt x="67" y="171"/>
                </a:lnTo>
                <a:lnTo>
                  <a:pt x="56" y="173"/>
                </a:lnTo>
                <a:lnTo>
                  <a:pt x="49" y="171"/>
                </a:lnTo>
                <a:lnTo>
                  <a:pt x="45" y="169"/>
                </a:lnTo>
                <a:lnTo>
                  <a:pt x="43" y="163"/>
                </a:lnTo>
                <a:lnTo>
                  <a:pt x="43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0" name="Freeform 457"/>
          <p:cNvSpPr>
            <a:spLocks noEditPoints="1"/>
          </p:cNvSpPr>
          <p:nvPr/>
        </p:nvSpPr>
        <p:spPr bwMode="auto">
          <a:xfrm>
            <a:off x="5788025" y="3897313"/>
            <a:ext cx="61913" cy="82550"/>
          </a:xfrm>
          <a:custGeom>
            <a:avLst/>
            <a:gdLst>
              <a:gd name="T0" fmla="*/ 105652880 w 131"/>
              <a:gd name="T1" fmla="*/ 2147483647 h 158"/>
              <a:gd name="T2" fmla="*/ 950207641 w 131"/>
              <a:gd name="T3" fmla="*/ 2147483647 h 158"/>
              <a:gd name="T4" fmla="*/ 2147483647 w 131"/>
              <a:gd name="T5" fmla="*/ 2147483647 h 158"/>
              <a:gd name="T6" fmla="*/ 2147483647 w 131"/>
              <a:gd name="T7" fmla="*/ 2147483647 h 158"/>
              <a:gd name="T8" fmla="*/ 2147483647 w 131"/>
              <a:gd name="T9" fmla="*/ 2147483647 h 158"/>
              <a:gd name="T10" fmla="*/ 2147483647 w 131"/>
              <a:gd name="T11" fmla="*/ 2147483647 h 158"/>
              <a:gd name="T12" fmla="*/ 2147483647 w 131"/>
              <a:gd name="T13" fmla="*/ 2147483647 h 158"/>
              <a:gd name="T14" fmla="*/ 2147483647 w 131"/>
              <a:gd name="T15" fmla="*/ 2147483647 h 158"/>
              <a:gd name="T16" fmla="*/ 2147483647 w 131"/>
              <a:gd name="T17" fmla="*/ 2147483647 h 158"/>
              <a:gd name="T18" fmla="*/ 2147483647 w 131"/>
              <a:gd name="T19" fmla="*/ 2147483647 h 158"/>
              <a:gd name="T20" fmla="*/ 2147483647 w 131"/>
              <a:gd name="T21" fmla="*/ 1568777065 h 158"/>
              <a:gd name="T22" fmla="*/ 2147483647 w 131"/>
              <a:gd name="T23" fmla="*/ 142491749 h 158"/>
              <a:gd name="T24" fmla="*/ 2147483647 w 131"/>
              <a:gd name="T25" fmla="*/ 142491749 h 158"/>
              <a:gd name="T26" fmla="*/ 2147483647 w 131"/>
              <a:gd name="T27" fmla="*/ 1568777065 h 158"/>
              <a:gd name="T28" fmla="*/ 950207641 w 131"/>
              <a:gd name="T29" fmla="*/ 2147483647 h 158"/>
              <a:gd name="T30" fmla="*/ 105652880 w 131"/>
              <a:gd name="T31" fmla="*/ 2147483647 h 158"/>
              <a:gd name="T32" fmla="*/ 2147483647 w 131"/>
              <a:gd name="T33" fmla="*/ 2147483647 h 158"/>
              <a:gd name="T34" fmla="*/ 2147483647 w 131"/>
              <a:gd name="T35" fmla="*/ 2147483647 h 158"/>
              <a:gd name="T36" fmla="*/ 2147483647 w 131"/>
              <a:gd name="T37" fmla="*/ 2147483647 h 158"/>
              <a:gd name="T38" fmla="*/ 2147483647 w 131"/>
              <a:gd name="T39" fmla="*/ 2147483647 h 158"/>
              <a:gd name="T40" fmla="*/ 2147483647 w 131"/>
              <a:gd name="T41" fmla="*/ 2147483647 h 158"/>
              <a:gd name="T42" fmla="*/ 2147483647 w 131"/>
              <a:gd name="T43" fmla="*/ 2147483647 h 158"/>
              <a:gd name="T44" fmla="*/ 2147483647 w 131"/>
              <a:gd name="T45" fmla="*/ 2147483647 h 158"/>
              <a:gd name="T46" fmla="*/ 2147483647 w 131"/>
              <a:gd name="T47" fmla="*/ 2147483647 h 158"/>
              <a:gd name="T48" fmla="*/ 2147483647 w 131"/>
              <a:gd name="T49" fmla="*/ 2147483647 h 158"/>
              <a:gd name="T50" fmla="*/ 2147483647 w 131"/>
              <a:gd name="T51" fmla="*/ 2147483647 h 158"/>
              <a:gd name="T52" fmla="*/ 2147483647 w 131"/>
              <a:gd name="T53" fmla="*/ 2147483647 h 158"/>
              <a:gd name="T54" fmla="*/ 2147483647 w 131"/>
              <a:gd name="T55" fmla="*/ 2147483647 h 158"/>
              <a:gd name="T56" fmla="*/ 2147483647 w 131"/>
              <a:gd name="T57" fmla="*/ 2147483647 h 158"/>
              <a:gd name="T58" fmla="*/ 2147483647 w 131"/>
              <a:gd name="T59" fmla="*/ 2147483647 h 158"/>
              <a:gd name="T60" fmla="*/ 2147483647 w 131"/>
              <a:gd name="T61" fmla="*/ 2147483647 h 158"/>
              <a:gd name="T62" fmla="*/ 2147483647 w 131"/>
              <a:gd name="T63" fmla="*/ 2147483647 h 158"/>
              <a:gd name="T64" fmla="*/ 2147483647 w 13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8">
                <a:moveTo>
                  <a:pt x="0" y="79"/>
                </a:moveTo>
                <a:lnTo>
                  <a:pt x="1" y="96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6" y="146"/>
                </a:lnTo>
                <a:lnTo>
                  <a:pt x="38" y="152"/>
                </a:lnTo>
                <a:lnTo>
                  <a:pt x="51" y="157"/>
                </a:lnTo>
                <a:lnTo>
                  <a:pt x="65" y="158"/>
                </a:lnTo>
                <a:lnTo>
                  <a:pt x="80" y="157"/>
                </a:lnTo>
                <a:lnTo>
                  <a:pt x="93" y="152"/>
                </a:lnTo>
                <a:lnTo>
                  <a:pt x="104" y="146"/>
                </a:lnTo>
                <a:lnTo>
                  <a:pt x="114" y="137"/>
                </a:lnTo>
                <a:lnTo>
                  <a:pt x="121" y="127"/>
                </a:lnTo>
                <a:lnTo>
                  <a:pt x="127" y="113"/>
                </a:lnTo>
                <a:lnTo>
                  <a:pt x="130" y="96"/>
                </a:lnTo>
                <a:lnTo>
                  <a:pt x="131" y="79"/>
                </a:lnTo>
                <a:lnTo>
                  <a:pt x="130" y="61"/>
                </a:lnTo>
                <a:lnTo>
                  <a:pt x="127" y="45"/>
                </a:lnTo>
                <a:lnTo>
                  <a:pt x="121" y="31"/>
                </a:lnTo>
                <a:lnTo>
                  <a:pt x="114" y="21"/>
                </a:lnTo>
                <a:lnTo>
                  <a:pt x="104" y="11"/>
                </a:lnTo>
                <a:lnTo>
                  <a:pt x="93" y="6"/>
                </a:lnTo>
                <a:lnTo>
                  <a:pt x="80" y="1"/>
                </a:lnTo>
                <a:lnTo>
                  <a:pt x="65" y="0"/>
                </a:lnTo>
                <a:lnTo>
                  <a:pt x="51" y="1"/>
                </a:lnTo>
                <a:lnTo>
                  <a:pt x="38" y="6"/>
                </a:lnTo>
                <a:lnTo>
                  <a:pt x="26" y="11"/>
                </a:lnTo>
                <a:lnTo>
                  <a:pt x="17" y="21"/>
                </a:lnTo>
                <a:lnTo>
                  <a:pt x="9" y="31"/>
                </a:lnTo>
                <a:lnTo>
                  <a:pt x="4" y="45"/>
                </a:lnTo>
                <a:lnTo>
                  <a:pt x="1" y="61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4" y="66"/>
                </a:lnTo>
                <a:lnTo>
                  <a:pt x="26" y="54"/>
                </a:lnTo>
                <a:lnTo>
                  <a:pt x="29" y="45"/>
                </a:lnTo>
                <a:lnTo>
                  <a:pt x="34" y="37"/>
                </a:lnTo>
                <a:lnTo>
                  <a:pt x="40" y="30"/>
                </a:lnTo>
                <a:lnTo>
                  <a:pt x="47" y="25"/>
                </a:lnTo>
                <a:lnTo>
                  <a:pt x="56" y="23"/>
                </a:lnTo>
                <a:lnTo>
                  <a:pt x="65" y="22"/>
                </a:lnTo>
                <a:lnTo>
                  <a:pt x="75" y="23"/>
                </a:lnTo>
                <a:lnTo>
                  <a:pt x="83" y="25"/>
                </a:lnTo>
                <a:lnTo>
                  <a:pt x="90" y="30"/>
                </a:lnTo>
                <a:lnTo>
                  <a:pt x="96" y="37"/>
                </a:lnTo>
                <a:lnTo>
                  <a:pt x="100" y="45"/>
                </a:lnTo>
                <a:lnTo>
                  <a:pt x="103" y="54"/>
                </a:lnTo>
                <a:lnTo>
                  <a:pt x="105" y="66"/>
                </a:lnTo>
                <a:lnTo>
                  <a:pt x="106" y="79"/>
                </a:lnTo>
                <a:lnTo>
                  <a:pt x="105" y="92"/>
                </a:lnTo>
                <a:lnTo>
                  <a:pt x="103" y="103"/>
                </a:lnTo>
                <a:lnTo>
                  <a:pt x="100" y="114"/>
                </a:lnTo>
                <a:lnTo>
                  <a:pt x="96" y="121"/>
                </a:lnTo>
                <a:lnTo>
                  <a:pt x="90" y="128"/>
                </a:lnTo>
                <a:lnTo>
                  <a:pt x="83" y="132"/>
                </a:lnTo>
                <a:lnTo>
                  <a:pt x="75" y="135"/>
                </a:lnTo>
                <a:lnTo>
                  <a:pt x="65" y="136"/>
                </a:lnTo>
                <a:lnTo>
                  <a:pt x="56" y="135"/>
                </a:lnTo>
                <a:lnTo>
                  <a:pt x="47" y="132"/>
                </a:lnTo>
                <a:lnTo>
                  <a:pt x="40" y="128"/>
                </a:lnTo>
                <a:lnTo>
                  <a:pt x="34" y="121"/>
                </a:lnTo>
                <a:lnTo>
                  <a:pt x="29" y="114"/>
                </a:lnTo>
                <a:lnTo>
                  <a:pt x="26" y="103"/>
                </a:lnTo>
                <a:lnTo>
                  <a:pt x="24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1" name="Freeform 458"/>
          <p:cNvSpPr>
            <a:spLocks/>
          </p:cNvSpPr>
          <p:nvPr/>
        </p:nvSpPr>
        <p:spPr bwMode="auto">
          <a:xfrm>
            <a:off x="5862638" y="3897313"/>
            <a:ext cx="53975" cy="80962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37657445 h 155"/>
              <a:gd name="T18" fmla="*/ 2147483647 w 114"/>
              <a:gd name="T19" fmla="*/ 1567706381 h 155"/>
              <a:gd name="T20" fmla="*/ 2147483647 w 114"/>
              <a:gd name="T21" fmla="*/ 1140174788 h 155"/>
              <a:gd name="T22" fmla="*/ 2147483647 w 114"/>
              <a:gd name="T23" fmla="*/ 569951064 h 155"/>
              <a:gd name="T24" fmla="*/ 2147483647 w 114"/>
              <a:gd name="T25" fmla="*/ 285112123 h 155"/>
              <a:gd name="T26" fmla="*/ 2147483647 w 114"/>
              <a:gd name="T27" fmla="*/ 142419471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42419471 h 155"/>
              <a:gd name="T36" fmla="*/ 2147483647 w 114"/>
              <a:gd name="T37" fmla="*/ 427531594 h 155"/>
              <a:gd name="T38" fmla="*/ 2147483647 w 114"/>
              <a:gd name="T39" fmla="*/ 855062665 h 155"/>
              <a:gd name="T40" fmla="*/ 2147483647 w 114"/>
              <a:gd name="T41" fmla="*/ 1282594258 h 155"/>
              <a:gd name="T42" fmla="*/ 2147483647 w 114"/>
              <a:gd name="T43" fmla="*/ 1995237452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27531594 h 155"/>
              <a:gd name="T50" fmla="*/ 0 w 114"/>
              <a:gd name="T51" fmla="*/ 42753159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1" y="11"/>
                </a:lnTo>
                <a:lnTo>
                  <a:pt x="97" y="8"/>
                </a:lnTo>
                <a:lnTo>
                  <a:pt x="92" y="4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7" y="19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8"/>
                </a:lnTo>
                <a:lnTo>
                  <a:pt x="24" y="58"/>
                </a:lnTo>
                <a:lnTo>
                  <a:pt x="27" y="49"/>
                </a:lnTo>
                <a:lnTo>
                  <a:pt x="30" y="40"/>
                </a:lnTo>
                <a:lnTo>
                  <a:pt x="34" y="33"/>
                </a:lnTo>
                <a:lnTo>
                  <a:pt x="40" y="29"/>
                </a:lnTo>
                <a:lnTo>
                  <a:pt x="47" y="25"/>
                </a:lnTo>
                <a:lnTo>
                  <a:pt x="55" y="23"/>
                </a:lnTo>
                <a:lnTo>
                  <a:pt x="63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1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2" name="Freeform 459"/>
          <p:cNvSpPr>
            <a:spLocks/>
          </p:cNvSpPr>
          <p:nvPr/>
        </p:nvSpPr>
        <p:spPr bwMode="auto">
          <a:xfrm>
            <a:off x="5962650" y="3867150"/>
            <a:ext cx="77788" cy="114300"/>
          </a:xfrm>
          <a:custGeom>
            <a:avLst/>
            <a:gdLst>
              <a:gd name="T0" fmla="*/ 2147483647 w 165"/>
              <a:gd name="T1" fmla="*/ 2147483647 h 215"/>
              <a:gd name="T2" fmla="*/ 2147483647 w 165"/>
              <a:gd name="T3" fmla="*/ 2147483647 h 215"/>
              <a:gd name="T4" fmla="*/ 2147483647 w 165"/>
              <a:gd name="T5" fmla="*/ 2147483647 h 215"/>
              <a:gd name="T6" fmla="*/ 2147483647 w 165"/>
              <a:gd name="T7" fmla="*/ 2147483647 h 215"/>
              <a:gd name="T8" fmla="*/ 2147483647 w 165"/>
              <a:gd name="T9" fmla="*/ 2147483647 h 215"/>
              <a:gd name="T10" fmla="*/ 2147483647 w 165"/>
              <a:gd name="T11" fmla="*/ 2147483647 h 215"/>
              <a:gd name="T12" fmla="*/ 2147483647 w 165"/>
              <a:gd name="T13" fmla="*/ 2147483647 h 215"/>
              <a:gd name="T14" fmla="*/ 2147483647 w 165"/>
              <a:gd name="T15" fmla="*/ 2147483647 h 215"/>
              <a:gd name="T16" fmla="*/ 2147483647 w 165"/>
              <a:gd name="T17" fmla="*/ 2147483647 h 215"/>
              <a:gd name="T18" fmla="*/ 2147483647 w 165"/>
              <a:gd name="T19" fmla="*/ 2147483647 h 215"/>
              <a:gd name="T20" fmla="*/ 2147483647 w 165"/>
              <a:gd name="T21" fmla="*/ 2147483647 h 215"/>
              <a:gd name="T22" fmla="*/ 2147483647 w 165"/>
              <a:gd name="T23" fmla="*/ 2147483647 h 215"/>
              <a:gd name="T24" fmla="*/ 2147483647 w 165"/>
              <a:gd name="T25" fmla="*/ 2147483647 h 215"/>
              <a:gd name="T26" fmla="*/ 2147483647 w 165"/>
              <a:gd name="T27" fmla="*/ 2147483647 h 215"/>
              <a:gd name="T28" fmla="*/ 2147483647 w 165"/>
              <a:gd name="T29" fmla="*/ 2147483647 h 215"/>
              <a:gd name="T30" fmla="*/ 2147483647 w 165"/>
              <a:gd name="T31" fmla="*/ 2147483647 h 215"/>
              <a:gd name="T32" fmla="*/ 2147483647 w 165"/>
              <a:gd name="T33" fmla="*/ 2147483647 h 215"/>
              <a:gd name="T34" fmla="*/ 2147483647 w 165"/>
              <a:gd name="T35" fmla="*/ 2147483647 h 215"/>
              <a:gd name="T36" fmla="*/ 2147483647 w 165"/>
              <a:gd name="T37" fmla="*/ 2147483647 h 215"/>
              <a:gd name="T38" fmla="*/ 2147483647 w 165"/>
              <a:gd name="T39" fmla="*/ 601150483 h 215"/>
              <a:gd name="T40" fmla="*/ 2147483647 w 165"/>
              <a:gd name="T41" fmla="*/ 0 h 215"/>
              <a:gd name="T42" fmla="*/ 2147483647 w 165"/>
              <a:gd name="T43" fmla="*/ 300433563 h 215"/>
              <a:gd name="T44" fmla="*/ 2147483647 w 165"/>
              <a:gd name="T45" fmla="*/ 1051659414 h 215"/>
              <a:gd name="T46" fmla="*/ 2147483647 w 165"/>
              <a:gd name="T47" fmla="*/ 2147483647 h 215"/>
              <a:gd name="T48" fmla="*/ 2147483647 w 165"/>
              <a:gd name="T49" fmla="*/ 2147483647 h 215"/>
              <a:gd name="T50" fmla="*/ 1466902532 w 165"/>
              <a:gd name="T51" fmla="*/ 2147483647 h 215"/>
              <a:gd name="T52" fmla="*/ 628767947 w 165"/>
              <a:gd name="T53" fmla="*/ 2147483647 h 215"/>
              <a:gd name="T54" fmla="*/ 104683319 w 165"/>
              <a:gd name="T55" fmla="*/ 2147483647 h 215"/>
              <a:gd name="T56" fmla="*/ 0 w 165"/>
              <a:gd name="T57" fmla="*/ 2147483647 h 215"/>
              <a:gd name="T58" fmla="*/ 104683319 w 165"/>
              <a:gd name="T59" fmla="*/ 2147483647 h 215"/>
              <a:gd name="T60" fmla="*/ 628767947 w 165"/>
              <a:gd name="T61" fmla="*/ 2147483647 h 215"/>
              <a:gd name="T62" fmla="*/ 1362219213 w 165"/>
              <a:gd name="T63" fmla="*/ 2147483647 h 215"/>
              <a:gd name="T64" fmla="*/ 2147483647 w 165"/>
              <a:gd name="T65" fmla="*/ 2147483647 h 215"/>
              <a:gd name="T66" fmla="*/ 2147483647 w 165"/>
              <a:gd name="T67" fmla="*/ 2147483647 h 215"/>
              <a:gd name="T68" fmla="*/ 2147483647 w 165"/>
              <a:gd name="T69" fmla="*/ 2147483647 h 215"/>
              <a:gd name="T70" fmla="*/ 2147483647 w 165"/>
              <a:gd name="T71" fmla="*/ 2147483647 h 215"/>
              <a:gd name="T72" fmla="*/ 2147483647 w 165"/>
              <a:gd name="T73" fmla="*/ 2147483647 h 215"/>
              <a:gd name="T74" fmla="*/ 2147483647 w 165"/>
              <a:gd name="T75" fmla="*/ 2147483647 h 215"/>
              <a:gd name="T76" fmla="*/ 2147483647 w 165"/>
              <a:gd name="T77" fmla="*/ 2147483647 h 215"/>
              <a:gd name="T78" fmla="*/ 2147483647 w 165"/>
              <a:gd name="T79" fmla="*/ 2147483647 h 215"/>
              <a:gd name="T80" fmla="*/ 2147483647 w 165"/>
              <a:gd name="T81" fmla="*/ 2147483647 h 215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0" t="0" r="r" b="b"/>
            <a:pathLst>
              <a:path w="165" h="215">
                <a:moveTo>
                  <a:pt x="139" y="134"/>
                </a:moveTo>
                <a:lnTo>
                  <a:pt x="138" y="145"/>
                </a:lnTo>
                <a:lnTo>
                  <a:pt x="135" y="157"/>
                </a:lnTo>
                <a:lnTo>
                  <a:pt x="131" y="166"/>
                </a:lnTo>
                <a:lnTo>
                  <a:pt x="124" y="174"/>
                </a:lnTo>
                <a:lnTo>
                  <a:pt x="116" y="180"/>
                </a:lnTo>
                <a:lnTo>
                  <a:pt x="108" y="186"/>
                </a:lnTo>
                <a:lnTo>
                  <a:pt x="97" y="188"/>
                </a:lnTo>
                <a:lnTo>
                  <a:pt x="87" y="190"/>
                </a:lnTo>
                <a:lnTo>
                  <a:pt x="74" y="188"/>
                </a:lnTo>
                <a:lnTo>
                  <a:pt x="62" y="184"/>
                </a:lnTo>
                <a:lnTo>
                  <a:pt x="52" y="177"/>
                </a:lnTo>
                <a:lnTo>
                  <a:pt x="43" y="167"/>
                </a:lnTo>
                <a:lnTo>
                  <a:pt x="36" y="156"/>
                </a:lnTo>
                <a:lnTo>
                  <a:pt x="31" y="142"/>
                </a:lnTo>
                <a:lnTo>
                  <a:pt x="28" y="126"/>
                </a:lnTo>
                <a:lnTo>
                  <a:pt x="27" y="108"/>
                </a:lnTo>
                <a:lnTo>
                  <a:pt x="28" y="89"/>
                </a:lnTo>
                <a:lnTo>
                  <a:pt x="31" y="73"/>
                </a:lnTo>
                <a:lnTo>
                  <a:pt x="36" y="59"/>
                </a:lnTo>
                <a:lnTo>
                  <a:pt x="42" y="46"/>
                </a:lnTo>
                <a:lnTo>
                  <a:pt x="51" y="37"/>
                </a:lnTo>
                <a:lnTo>
                  <a:pt x="61" y="31"/>
                </a:lnTo>
                <a:lnTo>
                  <a:pt x="73" y="27"/>
                </a:lnTo>
                <a:lnTo>
                  <a:pt x="87" y="25"/>
                </a:lnTo>
                <a:lnTo>
                  <a:pt x="97" y="27"/>
                </a:lnTo>
                <a:lnTo>
                  <a:pt x="106" y="28"/>
                </a:lnTo>
                <a:lnTo>
                  <a:pt x="114" y="31"/>
                </a:lnTo>
                <a:lnTo>
                  <a:pt x="121" y="36"/>
                </a:lnTo>
                <a:lnTo>
                  <a:pt x="128" y="42"/>
                </a:lnTo>
                <a:lnTo>
                  <a:pt x="132" y="49"/>
                </a:lnTo>
                <a:lnTo>
                  <a:pt x="136" y="58"/>
                </a:lnTo>
                <a:lnTo>
                  <a:pt x="138" y="67"/>
                </a:lnTo>
                <a:lnTo>
                  <a:pt x="164" y="67"/>
                </a:lnTo>
                <a:lnTo>
                  <a:pt x="160" y="52"/>
                </a:lnTo>
                <a:lnTo>
                  <a:pt x="156" y="39"/>
                </a:lnTo>
                <a:lnTo>
                  <a:pt x="149" y="28"/>
                </a:lnTo>
                <a:lnTo>
                  <a:pt x="140" y="18"/>
                </a:lnTo>
                <a:lnTo>
                  <a:pt x="129" y="10"/>
                </a:lnTo>
                <a:lnTo>
                  <a:pt x="117" y="4"/>
                </a:lnTo>
                <a:lnTo>
                  <a:pt x="102" y="1"/>
                </a:lnTo>
                <a:lnTo>
                  <a:pt x="88" y="0"/>
                </a:lnTo>
                <a:lnTo>
                  <a:pt x="78" y="0"/>
                </a:lnTo>
                <a:lnTo>
                  <a:pt x="69" y="2"/>
                </a:lnTo>
                <a:lnTo>
                  <a:pt x="59" y="4"/>
                </a:lnTo>
                <a:lnTo>
                  <a:pt x="51" y="7"/>
                </a:lnTo>
                <a:lnTo>
                  <a:pt x="43" y="11"/>
                </a:lnTo>
                <a:lnTo>
                  <a:pt x="36" y="16"/>
                </a:lnTo>
                <a:lnTo>
                  <a:pt x="30" y="22"/>
                </a:lnTo>
                <a:lnTo>
                  <a:pt x="23" y="28"/>
                </a:lnTo>
                <a:lnTo>
                  <a:pt x="18" y="35"/>
                </a:lnTo>
                <a:lnTo>
                  <a:pt x="14" y="43"/>
                </a:lnTo>
                <a:lnTo>
                  <a:pt x="10" y="52"/>
                </a:lnTo>
                <a:lnTo>
                  <a:pt x="6" y="62"/>
                </a:lnTo>
                <a:lnTo>
                  <a:pt x="3" y="71"/>
                </a:lnTo>
                <a:lnTo>
                  <a:pt x="1" y="81"/>
                </a:lnTo>
                <a:lnTo>
                  <a:pt x="0" y="93"/>
                </a:lnTo>
                <a:lnTo>
                  <a:pt x="0" y="105"/>
                </a:lnTo>
                <a:lnTo>
                  <a:pt x="0" y="117"/>
                </a:lnTo>
                <a:lnTo>
                  <a:pt x="1" y="129"/>
                </a:lnTo>
                <a:lnTo>
                  <a:pt x="3" y="141"/>
                </a:lnTo>
                <a:lnTo>
                  <a:pt x="6" y="151"/>
                </a:lnTo>
                <a:lnTo>
                  <a:pt x="10" y="162"/>
                </a:lnTo>
                <a:lnTo>
                  <a:pt x="13" y="170"/>
                </a:lnTo>
                <a:lnTo>
                  <a:pt x="18" y="179"/>
                </a:lnTo>
                <a:lnTo>
                  <a:pt x="23" y="186"/>
                </a:lnTo>
                <a:lnTo>
                  <a:pt x="29" y="193"/>
                </a:lnTo>
                <a:lnTo>
                  <a:pt x="35" y="199"/>
                </a:lnTo>
                <a:lnTo>
                  <a:pt x="42" y="204"/>
                </a:lnTo>
                <a:lnTo>
                  <a:pt x="50" y="208"/>
                </a:lnTo>
                <a:lnTo>
                  <a:pt x="58" y="211"/>
                </a:lnTo>
                <a:lnTo>
                  <a:pt x="67" y="213"/>
                </a:lnTo>
                <a:lnTo>
                  <a:pt x="75" y="215"/>
                </a:lnTo>
                <a:lnTo>
                  <a:pt x="85" y="215"/>
                </a:lnTo>
                <a:lnTo>
                  <a:pt x="101" y="214"/>
                </a:lnTo>
                <a:lnTo>
                  <a:pt x="116" y="209"/>
                </a:lnTo>
                <a:lnTo>
                  <a:pt x="130" y="202"/>
                </a:lnTo>
                <a:lnTo>
                  <a:pt x="141" y="193"/>
                </a:lnTo>
                <a:lnTo>
                  <a:pt x="151" y="181"/>
                </a:lnTo>
                <a:lnTo>
                  <a:pt x="157" y="167"/>
                </a:lnTo>
                <a:lnTo>
                  <a:pt x="163" y="151"/>
                </a:lnTo>
                <a:lnTo>
                  <a:pt x="165" y="134"/>
                </a:lnTo>
                <a:lnTo>
                  <a:pt x="139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3" name="Rectangle 460"/>
          <p:cNvSpPr>
            <a:spLocks noChangeArrowheads="1"/>
          </p:cNvSpPr>
          <p:nvPr/>
        </p:nvSpPr>
        <p:spPr bwMode="auto">
          <a:xfrm>
            <a:off x="6056313" y="3962400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24" name="Freeform 461"/>
          <p:cNvSpPr>
            <a:spLocks noEditPoints="1"/>
          </p:cNvSpPr>
          <p:nvPr/>
        </p:nvSpPr>
        <p:spPr bwMode="auto">
          <a:xfrm>
            <a:off x="4851400" y="4067175"/>
            <a:ext cx="60325" cy="104775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4"/>
                </a:lnTo>
                <a:lnTo>
                  <a:pt x="103" y="124"/>
                </a:lnTo>
                <a:lnTo>
                  <a:pt x="103" y="0"/>
                </a:lnTo>
                <a:lnTo>
                  <a:pt x="79" y="0"/>
                </a:lnTo>
                <a:lnTo>
                  <a:pt x="0" y="122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5" name="Freeform 462"/>
          <p:cNvSpPr>
            <a:spLocks noEditPoints="1"/>
          </p:cNvSpPr>
          <p:nvPr/>
        </p:nvSpPr>
        <p:spPr bwMode="auto">
          <a:xfrm>
            <a:off x="4919663" y="4065588"/>
            <a:ext cx="58737" cy="107950"/>
          </a:xfrm>
          <a:custGeom>
            <a:avLst/>
            <a:gdLst>
              <a:gd name="T0" fmla="*/ 0 w 126"/>
              <a:gd name="T1" fmla="*/ 2147483647 h 204"/>
              <a:gd name="T2" fmla="*/ 304018517 w 126"/>
              <a:gd name="T3" fmla="*/ 2147483647 h 204"/>
              <a:gd name="T4" fmla="*/ 709087049 w 126"/>
              <a:gd name="T5" fmla="*/ 2147483647 h 204"/>
              <a:gd name="T6" fmla="*/ 1316906848 w 126"/>
              <a:gd name="T7" fmla="*/ 2147483647 h 204"/>
              <a:gd name="T8" fmla="*/ 202599389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147483647 h 204"/>
              <a:gd name="T30" fmla="*/ 2147483647 w 126"/>
              <a:gd name="T31" fmla="*/ 2147483647 h 204"/>
              <a:gd name="T32" fmla="*/ 2147483647 w 126"/>
              <a:gd name="T33" fmla="*/ 2147483647 h 204"/>
              <a:gd name="T34" fmla="*/ 2147483647 w 126"/>
              <a:gd name="T35" fmla="*/ 2147483647 h 204"/>
              <a:gd name="T36" fmla="*/ 2147483647 w 126"/>
              <a:gd name="T37" fmla="*/ 2147483647 h 204"/>
              <a:gd name="T38" fmla="*/ 2147483647 w 126"/>
              <a:gd name="T39" fmla="*/ 2147483647 h 204"/>
              <a:gd name="T40" fmla="*/ 2147483647 w 126"/>
              <a:gd name="T41" fmla="*/ 2147483647 h 204"/>
              <a:gd name="T42" fmla="*/ 2147483647 w 126"/>
              <a:gd name="T43" fmla="*/ 1481851875 h 204"/>
              <a:gd name="T44" fmla="*/ 2147483647 w 126"/>
              <a:gd name="T45" fmla="*/ 444667746 h 204"/>
              <a:gd name="T46" fmla="*/ 2147483647 w 126"/>
              <a:gd name="T47" fmla="*/ 0 h 204"/>
              <a:gd name="T48" fmla="*/ 2147483647 w 126"/>
              <a:gd name="T49" fmla="*/ 0 h 204"/>
              <a:gd name="T50" fmla="*/ 2147483647 w 126"/>
              <a:gd name="T51" fmla="*/ 444667746 h 204"/>
              <a:gd name="T52" fmla="*/ 2147483647 w 126"/>
              <a:gd name="T53" fmla="*/ 1481851875 h 204"/>
              <a:gd name="T54" fmla="*/ 2025993897 w 126"/>
              <a:gd name="T55" fmla="*/ 2147483647 h 204"/>
              <a:gd name="T56" fmla="*/ 1316906848 w 126"/>
              <a:gd name="T57" fmla="*/ 2147483647 h 204"/>
              <a:gd name="T58" fmla="*/ 709087049 w 126"/>
              <a:gd name="T59" fmla="*/ 2147483647 h 204"/>
              <a:gd name="T60" fmla="*/ 304018517 w 126"/>
              <a:gd name="T61" fmla="*/ 2147483647 h 204"/>
              <a:gd name="T62" fmla="*/ 0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2147483647 w 126"/>
              <a:gd name="T87" fmla="*/ 2147483647 h 204"/>
              <a:gd name="T88" fmla="*/ 2147483647 w 126"/>
              <a:gd name="T89" fmla="*/ 2147483647 h 204"/>
              <a:gd name="T90" fmla="*/ 2147483647 w 126"/>
              <a:gd name="T91" fmla="*/ 2147483647 h 204"/>
              <a:gd name="T92" fmla="*/ 2147483647 w 126"/>
              <a:gd name="T93" fmla="*/ 2147483647 h 204"/>
              <a:gd name="T94" fmla="*/ 2147483647 w 126"/>
              <a:gd name="T95" fmla="*/ 2147483647 h 204"/>
              <a:gd name="T96" fmla="*/ 2147483647 w 126"/>
              <a:gd name="T97" fmla="*/ 2147483647 h 204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26" h="204">
                <a:moveTo>
                  <a:pt x="0" y="102"/>
                </a:moveTo>
                <a:lnTo>
                  <a:pt x="0" y="114"/>
                </a:lnTo>
                <a:lnTo>
                  <a:pt x="1" y="126"/>
                </a:lnTo>
                <a:lnTo>
                  <a:pt x="3" y="136"/>
                </a:lnTo>
                <a:lnTo>
                  <a:pt x="5" y="147"/>
                </a:lnTo>
                <a:lnTo>
                  <a:pt x="7" y="155"/>
                </a:lnTo>
                <a:lnTo>
                  <a:pt x="10" y="164"/>
                </a:lnTo>
                <a:lnTo>
                  <a:pt x="13" y="171"/>
                </a:lnTo>
                <a:lnTo>
                  <a:pt x="16" y="178"/>
                </a:lnTo>
                <a:lnTo>
                  <a:pt x="20" y="184"/>
                </a:lnTo>
                <a:lnTo>
                  <a:pt x="26" y="190"/>
                </a:lnTo>
                <a:lnTo>
                  <a:pt x="31" y="193"/>
                </a:lnTo>
                <a:lnTo>
                  <a:pt x="36" y="197"/>
                </a:lnTo>
                <a:lnTo>
                  <a:pt x="43" y="200"/>
                </a:lnTo>
                <a:lnTo>
                  <a:pt x="49" y="203"/>
                </a:lnTo>
                <a:lnTo>
                  <a:pt x="55" y="204"/>
                </a:lnTo>
                <a:lnTo>
                  <a:pt x="63" y="204"/>
                </a:lnTo>
                <a:lnTo>
                  <a:pt x="70" y="204"/>
                </a:lnTo>
                <a:lnTo>
                  <a:pt x="77" y="203"/>
                </a:lnTo>
                <a:lnTo>
                  <a:pt x="84" y="200"/>
                </a:lnTo>
                <a:lnTo>
                  <a:pt x="90" y="197"/>
                </a:lnTo>
                <a:lnTo>
                  <a:pt x="95" y="193"/>
                </a:lnTo>
                <a:lnTo>
                  <a:pt x="101" y="190"/>
                </a:lnTo>
                <a:lnTo>
                  <a:pt x="106" y="184"/>
                </a:lnTo>
                <a:lnTo>
                  <a:pt x="110" y="178"/>
                </a:lnTo>
                <a:lnTo>
                  <a:pt x="113" y="171"/>
                </a:lnTo>
                <a:lnTo>
                  <a:pt x="116" y="164"/>
                </a:lnTo>
                <a:lnTo>
                  <a:pt x="120" y="155"/>
                </a:lnTo>
                <a:lnTo>
                  <a:pt x="122" y="147"/>
                </a:lnTo>
                <a:lnTo>
                  <a:pt x="124" y="136"/>
                </a:lnTo>
                <a:lnTo>
                  <a:pt x="125" y="126"/>
                </a:lnTo>
                <a:lnTo>
                  <a:pt x="126" y="114"/>
                </a:lnTo>
                <a:lnTo>
                  <a:pt x="126" y="102"/>
                </a:lnTo>
                <a:lnTo>
                  <a:pt x="126" y="90"/>
                </a:lnTo>
                <a:lnTo>
                  <a:pt x="125" y="78"/>
                </a:lnTo>
                <a:lnTo>
                  <a:pt x="124" y="68"/>
                </a:lnTo>
                <a:lnTo>
                  <a:pt x="122" y="58"/>
                </a:lnTo>
                <a:lnTo>
                  <a:pt x="120" y="49"/>
                </a:lnTo>
                <a:lnTo>
                  <a:pt x="116" y="41"/>
                </a:lnTo>
                <a:lnTo>
                  <a:pt x="113" y="33"/>
                </a:lnTo>
                <a:lnTo>
                  <a:pt x="110" y="26"/>
                </a:lnTo>
                <a:lnTo>
                  <a:pt x="106" y="20"/>
                </a:lnTo>
                <a:lnTo>
                  <a:pt x="101" y="15"/>
                </a:lnTo>
                <a:lnTo>
                  <a:pt x="95" y="10"/>
                </a:lnTo>
                <a:lnTo>
                  <a:pt x="90" y="7"/>
                </a:lnTo>
                <a:lnTo>
                  <a:pt x="84" y="3"/>
                </a:lnTo>
                <a:lnTo>
                  <a:pt x="77" y="1"/>
                </a:lnTo>
                <a:lnTo>
                  <a:pt x="70" y="0"/>
                </a:lnTo>
                <a:lnTo>
                  <a:pt x="63" y="0"/>
                </a:lnTo>
                <a:lnTo>
                  <a:pt x="55" y="0"/>
                </a:lnTo>
                <a:lnTo>
                  <a:pt x="49" y="1"/>
                </a:lnTo>
                <a:lnTo>
                  <a:pt x="43" y="3"/>
                </a:lnTo>
                <a:lnTo>
                  <a:pt x="36" y="7"/>
                </a:lnTo>
                <a:lnTo>
                  <a:pt x="31" y="10"/>
                </a:lnTo>
                <a:lnTo>
                  <a:pt x="26" y="15"/>
                </a:lnTo>
                <a:lnTo>
                  <a:pt x="20" y="20"/>
                </a:lnTo>
                <a:lnTo>
                  <a:pt x="16" y="26"/>
                </a:lnTo>
                <a:lnTo>
                  <a:pt x="13" y="33"/>
                </a:lnTo>
                <a:lnTo>
                  <a:pt x="10" y="41"/>
                </a:lnTo>
                <a:lnTo>
                  <a:pt x="7" y="49"/>
                </a:lnTo>
                <a:lnTo>
                  <a:pt x="5" y="58"/>
                </a:lnTo>
                <a:lnTo>
                  <a:pt x="3" y="68"/>
                </a:lnTo>
                <a:lnTo>
                  <a:pt x="1" y="78"/>
                </a:lnTo>
                <a:lnTo>
                  <a:pt x="0" y="90"/>
                </a:lnTo>
                <a:lnTo>
                  <a:pt x="0" y="102"/>
                </a:lnTo>
                <a:close/>
                <a:moveTo>
                  <a:pt x="26" y="102"/>
                </a:moveTo>
                <a:lnTo>
                  <a:pt x="26" y="84"/>
                </a:lnTo>
                <a:lnTo>
                  <a:pt x="28" y="68"/>
                </a:lnTo>
                <a:lnTo>
                  <a:pt x="31" y="54"/>
                </a:lnTo>
                <a:lnTo>
                  <a:pt x="34" y="43"/>
                </a:lnTo>
                <a:lnTo>
                  <a:pt x="39" y="34"/>
                </a:lnTo>
                <a:lnTo>
                  <a:pt x="46" y="28"/>
                </a:lnTo>
                <a:lnTo>
                  <a:pt x="54" y="24"/>
                </a:lnTo>
                <a:lnTo>
                  <a:pt x="64" y="23"/>
                </a:lnTo>
                <a:lnTo>
                  <a:pt x="72" y="24"/>
                </a:lnTo>
                <a:lnTo>
                  <a:pt x="81" y="28"/>
                </a:lnTo>
                <a:lnTo>
                  <a:pt x="87" y="34"/>
                </a:lnTo>
                <a:lnTo>
                  <a:pt x="92" y="43"/>
                </a:lnTo>
                <a:lnTo>
                  <a:pt x="96" y="54"/>
                </a:lnTo>
                <a:lnTo>
                  <a:pt x="98" y="68"/>
                </a:lnTo>
                <a:lnTo>
                  <a:pt x="101" y="84"/>
                </a:lnTo>
                <a:lnTo>
                  <a:pt x="101" y="102"/>
                </a:lnTo>
                <a:lnTo>
                  <a:pt x="101" y="121"/>
                </a:lnTo>
                <a:lnTo>
                  <a:pt x="98" y="136"/>
                </a:lnTo>
                <a:lnTo>
                  <a:pt x="96" y="150"/>
                </a:lnTo>
                <a:lnTo>
                  <a:pt x="92" y="161"/>
                </a:lnTo>
                <a:lnTo>
                  <a:pt x="87" y="170"/>
                </a:lnTo>
                <a:lnTo>
                  <a:pt x="81" y="176"/>
                </a:lnTo>
                <a:lnTo>
                  <a:pt x="72" y="179"/>
                </a:lnTo>
                <a:lnTo>
                  <a:pt x="64" y="180"/>
                </a:lnTo>
                <a:lnTo>
                  <a:pt x="54" y="179"/>
                </a:lnTo>
                <a:lnTo>
                  <a:pt x="46" y="176"/>
                </a:lnTo>
                <a:lnTo>
                  <a:pt x="39" y="170"/>
                </a:lnTo>
                <a:lnTo>
                  <a:pt x="34" y="161"/>
                </a:lnTo>
                <a:lnTo>
                  <a:pt x="31" y="150"/>
                </a:lnTo>
                <a:lnTo>
                  <a:pt x="28" y="136"/>
                </a:lnTo>
                <a:lnTo>
                  <a:pt x="26" y="121"/>
                </a:lnTo>
                <a:lnTo>
                  <a:pt x="26" y="102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6" name="Freeform 463"/>
          <p:cNvSpPr>
            <a:spLocks noEditPoints="1"/>
          </p:cNvSpPr>
          <p:nvPr/>
        </p:nvSpPr>
        <p:spPr bwMode="auto">
          <a:xfrm>
            <a:off x="5527675" y="4062413"/>
            <a:ext cx="79375" cy="109537"/>
          </a:xfrm>
          <a:custGeom>
            <a:avLst/>
            <a:gdLst>
              <a:gd name="T0" fmla="*/ 0 w 168"/>
              <a:gd name="T1" fmla="*/ 2147483647 h 207"/>
              <a:gd name="T2" fmla="*/ 2147483647 w 168"/>
              <a:gd name="T3" fmla="*/ 2147483647 h 207"/>
              <a:gd name="T4" fmla="*/ 2147483647 w 168"/>
              <a:gd name="T5" fmla="*/ 2147483647 h 207"/>
              <a:gd name="T6" fmla="*/ 2147483647 w 168"/>
              <a:gd name="T7" fmla="*/ 2147483647 h 207"/>
              <a:gd name="T8" fmla="*/ 2147483647 w 168"/>
              <a:gd name="T9" fmla="*/ 2147483647 h 207"/>
              <a:gd name="T10" fmla="*/ 2147483647 w 168"/>
              <a:gd name="T11" fmla="*/ 2147483647 h 207"/>
              <a:gd name="T12" fmla="*/ 2147483647 w 168"/>
              <a:gd name="T13" fmla="*/ 0 h 207"/>
              <a:gd name="T14" fmla="*/ 2147483647 w 168"/>
              <a:gd name="T15" fmla="*/ 0 h 207"/>
              <a:gd name="T16" fmla="*/ 0 w 168"/>
              <a:gd name="T17" fmla="*/ 2147483647 h 207"/>
              <a:gd name="T18" fmla="*/ 2147483647 w 168"/>
              <a:gd name="T19" fmla="*/ 2147483647 h 207"/>
              <a:gd name="T20" fmla="*/ 2147483647 w 168"/>
              <a:gd name="T21" fmla="*/ 2147483647 h 207"/>
              <a:gd name="T22" fmla="*/ 2147483647 w 168"/>
              <a:gd name="T23" fmla="*/ 2147483647 h 207"/>
              <a:gd name="T24" fmla="*/ 2147483647 w 168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8" h="207">
                <a:moveTo>
                  <a:pt x="0" y="207"/>
                </a:moveTo>
                <a:lnTo>
                  <a:pt x="27" y="207"/>
                </a:lnTo>
                <a:lnTo>
                  <a:pt x="47" y="145"/>
                </a:lnTo>
                <a:lnTo>
                  <a:pt x="121" y="145"/>
                </a:lnTo>
                <a:lnTo>
                  <a:pt x="141" y="207"/>
                </a:lnTo>
                <a:lnTo>
                  <a:pt x="168" y="207"/>
                </a:lnTo>
                <a:lnTo>
                  <a:pt x="98" y="0"/>
                </a:lnTo>
                <a:lnTo>
                  <a:pt x="70" y="0"/>
                </a:lnTo>
                <a:lnTo>
                  <a:pt x="0" y="207"/>
                </a:lnTo>
                <a:close/>
                <a:moveTo>
                  <a:pt x="55" y="121"/>
                </a:moveTo>
                <a:lnTo>
                  <a:pt x="85" y="30"/>
                </a:lnTo>
                <a:lnTo>
                  <a:pt x="113" y="121"/>
                </a:lnTo>
                <a:lnTo>
                  <a:pt x="55" y="121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7" name="Rectangle 464"/>
          <p:cNvSpPr>
            <a:spLocks noChangeArrowheads="1"/>
          </p:cNvSpPr>
          <p:nvPr/>
        </p:nvSpPr>
        <p:spPr bwMode="auto">
          <a:xfrm>
            <a:off x="5614988" y="4062413"/>
            <a:ext cx="11112" cy="109537"/>
          </a:xfrm>
          <a:prstGeom prst="rect">
            <a:avLst/>
          </a:pr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28" name="Freeform 465"/>
          <p:cNvSpPr>
            <a:spLocks noEditPoints="1"/>
          </p:cNvSpPr>
          <p:nvPr/>
        </p:nvSpPr>
        <p:spPr bwMode="auto">
          <a:xfrm>
            <a:off x="5637213" y="4089400"/>
            <a:ext cx="60325" cy="84138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30000182 h 159"/>
              <a:gd name="T52" fmla="*/ 2147483647 w 129"/>
              <a:gd name="T53" fmla="*/ 444673034 h 159"/>
              <a:gd name="T54" fmla="*/ 2147483647 w 129"/>
              <a:gd name="T55" fmla="*/ 0 h 159"/>
              <a:gd name="T56" fmla="*/ 2147483647 w 129"/>
              <a:gd name="T57" fmla="*/ 592803539 h 159"/>
              <a:gd name="T58" fmla="*/ 2147468055 w 129"/>
              <a:gd name="T59" fmla="*/ 1926262251 h 159"/>
              <a:gd name="T60" fmla="*/ 1124905995 w 129"/>
              <a:gd name="T61" fmla="*/ 2147483647 h 159"/>
              <a:gd name="T62" fmla="*/ 715750046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409155949 w 129"/>
              <a:gd name="T95" fmla="*/ 2147483647 h 159"/>
              <a:gd name="T96" fmla="*/ 0 w 129"/>
              <a:gd name="T97" fmla="*/ 2147483647 h 159"/>
              <a:gd name="T98" fmla="*/ 409155949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5" y="120"/>
                </a:lnTo>
                <a:lnTo>
                  <a:pt x="79" y="126"/>
                </a:lnTo>
                <a:lnTo>
                  <a:pt x="73" y="131"/>
                </a:lnTo>
                <a:lnTo>
                  <a:pt x="66" y="134"/>
                </a:lnTo>
                <a:lnTo>
                  <a:pt x="58" y="135"/>
                </a:lnTo>
                <a:lnTo>
                  <a:pt x="49" y="136"/>
                </a:lnTo>
                <a:lnTo>
                  <a:pt x="44" y="136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7" y="122"/>
                </a:lnTo>
                <a:lnTo>
                  <a:pt x="25" y="118"/>
                </a:lnTo>
                <a:lnTo>
                  <a:pt x="25" y="113"/>
                </a:lnTo>
                <a:lnTo>
                  <a:pt x="25" y="107"/>
                </a:lnTo>
                <a:lnTo>
                  <a:pt x="26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3" y="89"/>
                </a:lnTo>
                <a:lnTo>
                  <a:pt x="48" y="88"/>
                </a:lnTo>
                <a:lnTo>
                  <a:pt x="59" y="85"/>
                </a:lnTo>
                <a:lnTo>
                  <a:pt x="71" y="84"/>
                </a:lnTo>
                <a:lnTo>
                  <a:pt x="82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2" y="154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2" y="156"/>
                </a:lnTo>
                <a:lnTo>
                  <a:pt x="129" y="155"/>
                </a:lnTo>
                <a:lnTo>
                  <a:pt x="129" y="135"/>
                </a:lnTo>
                <a:lnTo>
                  <a:pt x="123" y="136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2" y="11"/>
                </a:lnTo>
                <a:lnTo>
                  <a:pt x="94" y="6"/>
                </a:lnTo>
                <a:lnTo>
                  <a:pt x="85" y="3"/>
                </a:lnTo>
                <a:lnTo>
                  <a:pt x="74" y="1"/>
                </a:lnTo>
                <a:lnTo>
                  <a:pt x="62" y="0"/>
                </a:lnTo>
                <a:lnTo>
                  <a:pt x="49" y="1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8" y="37"/>
                </a:lnTo>
                <a:lnTo>
                  <a:pt x="7" y="48"/>
                </a:lnTo>
                <a:lnTo>
                  <a:pt x="7" y="49"/>
                </a:lnTo>
                <a:lnTo>
                  <a:pt x="29" y="49"/>
                </a:lnTo>
                <a:lnTo>
                  <a:pt x="29" y="43"/>
                </a:lnTo>
                <a:lnTo>
                  <a:pt x="31" y="37"/>
                </a:lnTo>
                <a:lnTo>
                  <a:pt x="33" y="33"/>
                </a:lnTo>
                <a:lnTo>
                  <a:pt x="37" y="29"/>
                </a:lnTo>
                <a:lnTo>
                  <a:pt x="42" y="26"/>
                </a:lnTo>
                <a:lnTo>
                  <a:pt x="47" y="24"/>
                </a:lnTo>
                <a:lnTo>
                  <a:pt x="53" y="22"/>
                </a:lnTo>
                <a:lnTo>
                  <a:pt x="60" y="22"/>
                </a:lnTo>
                <a:lnTo>
                  <a:pt x="68" y="22"/>
                </a:lnTo>
                <a:lnTo>
                  <a:pt x="74" y="24"/>
                </a:lnTo>
                <a:lnTo>
                  <a:pt x="79" y="26"/>
                </a:lnTo>
                <a:lnTo>
                  <a:pt x="84" y="28"/>
                </a:lnTo>
                <a:lnTo>
                  <a:pt x="87" y="30"/>
                </a:lnTo>
                <a:lnTo>
                  <a:pt x="89" y="35"/>
                </a:lnTo>
                <a:lnTo>
                  <a:pt x="91" y="39"/>
                </a:lnTo>
                <a:lnTo>
                  <a:pt x="91" y="44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5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8" y="65"/>
                </a:lnTo>
                <a:lnTo>
                  <a:pt x="36" y="68"/>
                </a:lnTo>
                <a:lnTo>
                  <a:pt x="27" y="71"/>
                </a:lnTo>
                <a:lnTo>
                  <a:pt x="18" y="75"/>
                </a:lnTo>
                <a:lnTo>
                  <a:pt x="12" y="81"/>
                </a:lnTo>
                <a:lnTo>
                  <a:pt x="7" y="86"/>
                </a:lnTo>
                <a:lnTo>
                  <a:pt x="4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4" y="132"/>
                </a:lnTo>
                <a:lnTo>
                  <a:pt x="7" y="140"/>
                </a:lnTo>
                <a:lnTo>
                  <a:pt x="12" y="147"/>
                </a:lnTo>
                <a:lnTo>
                  <a:pt x="18" y="152"/>
                </a:lnTo>
                <a:lnTo>
                  <a:pt x="26" y="155"/>
                </a:lnTo>
                <a:lnTo>
                  <a:pt x="35" y="157"/>
                </a:lnTo>
                <a:lnTo>
                  <a:pt x="45" y="159"/>
                </a:lnTo>
                <a:lnTo>
                  <a:pt x="58" y="157"/>
                </a:lnTo>
                <a:lnTo>
                  <a:pt x="71" y="153"/>
                </a:lnTo>
                <a:lnTo>
                  <a:pt x="83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29" name="Freeform 466"/>
          <p:cNvSpPr>
            <a:spLocks noEditPoints="1"/>
          </p:cNvSpPr>
          <p:nvPr/>
        </p:nvSpPr>
        <p:spPr bwMode="auto">
          <a:xfrm>
            <a:off x="5708650" y="4062413"/>
            <a:ext cx="11113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0" name="Freeform 467"/>
          <p:cNvSpPr>
            <a:spLocks/>
          </p:cNvSpPr>
          <p:nvPr/>
        </p:nvSpPr>
        <p:spPr bwMode="auto">
          <a:xfrm>
            <a:off x="5735638" y="408940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7" y="3"/>
                </a:lnTo>
                <a:lnTo>
                  <a:pt x="80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4"/>
                </a:lnTo>
                <a:lnTo>
                  <a:pt x="41" y="6"/>
                </a:lnTo>
                <a:lnTo>
                  <a:pt x="36" y="10"/>
                </a:lnTo>
                <a:lnTo>
                  <a:pt x="31" y="14"/>
                </a:lnTo>
                <a:lnTo>
                  <a:pt x="27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7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7" y="26"/>
                </a:lnTo>
                <a:lnTo>
                  <a:pt x="55" y="24"/>
                </a:lnTo>
                <a:lnTo>
                  <a:pt x="63" y="22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6" y="32"/>
                </a:lnTo>
                <a:lnTo>
                  <a:pt x="88" y="37"/>
                </a:lnTo>
                <a:lnTo>
                  <a:pt x="90" y="44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1" name="Freeform 468"/>
          <p:cNvSpPr>
            <a:spLocks/>
          </p:cNvSpPr>
          <p:nvPr/>
        </p:nvSpPr>
        <p:spPr bwMode="auto">
          <a:xfrm>
            <a:off x="5840413" y="4062413"/>
            <a:ext cx="84137" cy="109537"/>
          </a:xfrm>
          <a:custGeom>
            <a:avLst/>
            <a:gdLst>
              <a:gd name="T0" fmla="*/ 2147483647 w 177"/>
              <a:gd name="T1" fmla="*/ 2147483647 h 207"/>
              <a:gd name="T2" fmla="*/ 2147483647 w 177"/>
              <a:gd name="T3" fmla="*/ 2147483647 h 207"/>
              <a:gd name="T4" fmla="*/ 2147483647 w 177"/>
              <a:gd name="T5" fmla="*/ 2147483647 h 207"/>
              <a:gd name="T6" fmla="*/ 2147483647 w 177"/>
              <a:gd name="T7" fmla="*/ 2147483647 h 207"/>
              <a:gd name="T8" fmla="*/ 2147483647 w 177"/>
              <a:gd name="T9" fmla="*/ 2147483647 h 207"/>
              <a:gd name="T10" fmla="*/ 2147483647 w 177"/>
              <a:gd name="T11" fmla="*/ 2147483647 h 207"/>
              <a:gd name="T12" fmla="*/ 2147483647 w 177"/>
              <a:gd name="T13" fmla="*/ 2147483647 h 207"/>
              <a:gd name="T14" fmla="*/ 2147483647 w 177"/>
              <a:gd name="T15" fmla="*/ 2147483647 h 207"/>
              <a:gd name="T16" fmla="*/ 2147483647 w 177"/>
              <a:gd name="T17" fmla="*/ 2147483647 h 207"/>
              <a:gd name="T18" fmla="*/ 2147483647 w 177"/>
              <a:gd name="T19" fmla="*/ 0 h 207"/>
              <a:gd name="T20" fmla="*/ 2147483647 w 177"/>
              <a:gd name="T21" fmla="*/ 0 h 207"/>
              <a:gd name="T22" fmla="*/ 2147483647 w 177"/>
              <a:gd name="T23" fmla="*/ 2147483647 h 207"/>
              <a:gd name="T24" fmla="*/ 2147483647 w 177"/>
              <a:gd name="T25" fmla="*/ 2147483647 h 207"/>
              <a:gd name="T26" fmla="*/ 2147483647 w 177"/>
              <a:gd name="T27" fmla="*/ 2147483647 h 207"/>
              <a:gd name="T28" fmla="*/ 2147483647 w 177"/>
              <a:gd name="T29" fmla="*/ 0 h 207"/>
              <a:gd name="T30" fmla="*/ 0 w 177"/>
              <a:gd name="T31" fmla="*/ 0 h 207"/>
              <a:gd name="T32" fmla="*/ 0 w 177"/>
              <a:gd name="T33" fmla="*/ 2147483647 h 207"/>
              <a:gd name="T34" fmla="*/ 2147483647 w 177"/>
              <a:gd name="T35" fmla="*/ 2147483647 h 207"/>
              <a:gd name="T36" fmla="*/ 2147483647 w 177"/>
              <a:gd name="T37" fmla="*/ 2147483647 h 20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7" h="207">
                <a:moveTo>
                  <a:pt x="23" y="30"/>
                </a:moveTo>
                <a:lnTo>
                  <a:pt x="25" y="39"/>
                </a:lnTo>
                <a:lnTo>
                  <a:pt x="27" y="49"/>
                </a:lnTo>
                <a:lnTo>
                  <a:pt x="74" y="207"/>
                </a:lnTo>
                <a:lnTo>
                  <a:pt x="99" y="207"/>
                </a:lnTo>
                <a:lnTo>
                  <a:pt x="147" y="49"/>
                </a:lnTo>
                <a:lnTo>
                  <a:pt x="151" y="30"/>
                </a:lnTo>
                <a:lnTo>
                  <a:pt x="151" y="207"/>
                </a:lnTo>
                <a:lnTo>
                  <a:pt x="177" y="207"/>
                </a:lnTo>
                <a:lnTo>
                  <a:pt x="177" y="0"/>
                </a:lnTo>
                <a:lnTo>
                  <a:pt x="140" y="0"/>
                </a:lnTo>
                <a:lnTo>
                  <a:pt x="91" y="158"/>
                </a:lnTo>
                <a:lnTo>
                  <a:pt x="87" y="176"/>
                </a:lnTo>
                <a:lnTo>
                  <a:pt x="83" y="158"/>
                </a:lnTo>
                <a:lnTo>
                  <a:pt x="35" y="0"/>
                </a:lnTo>
                <a:lnTo>
                  <a:pt x="0" y="0"/>
                </a:lnTo>
                <a:lnTo>
                  <a:pt x="0" y="207"/>
                </a:lnTo>
                <a:lnTo>
                  <a:pt x="23" y="207"/>
                </a:lnTo>
                <a:lnTo>
                  <a:pt x="23" y="30"/>
                </a:lnTo>
                <a:close/>
              </a:path>
            </a:pathLst>
          </a:cu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2" name="Rectangle 469"/>
          <p:cNvSpPr>
            <a:spLocks noChangeArrowheads="1"/>
          </p:cNvSpPr>
          <p:nvPr/>
        </p:nvSpPr>
        <p:spPr bwMode="auto">
          <a:xfrm>
            <a:off x="5943600" y="4154488"/>
            <a:ext cx="11113" cy="17462"/>
          </a:xfrm>
          <a:prstGeom prst="rect">
            <a:avLst/>
          </a:prstGeom>
          <a:solidFill>
            <a:srgbClr val="0000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33" name="Freeform 470"/>
          <p:cNvSpPr>
            <a:spLocks noEditPoints="1"/>
          </p:cNvSpPr>
          <p:nvPr/>
        </p:nvSpPr>
        <p:spPr bwMode="auto">
          <a:xfrm>
            <a:off x="4851400" y="4260850"/>
            <a:ext cx="60325" cy="103188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3"/>
                </a:lnTo>
                <a:lnTo>
                  <a:pt x="103" y="123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3"/>
                </a:moveTo>
                <a:lnTo>
                  <a:pt x="79" y="34"/>
                </a:lnTo>
                <a:lnTo>
                  <a:pt x="79" y="123"/>
                </a:lnTo>
                <a:lnTo>
                  <a:pt x="22" y="1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4" name="Freeform 471"/>
          <p:cNvSpPr>
            <a:spLocks/>
          </p:cNvSpPr>
          <p:nvPr/>
        </p:nvSpPr>
        <p:spPr bwMode="auto">
          <a:xfrm>
            <a:off x="4926013" y="4259263"/>
            <a:ext cx="33337" cy="104775"/>
          </a:xfrm>
          <a:custGeom>
            <a:avLst/>
            <a:gdLst>
              <a:gd name="T0" fmla="*/ 2147483647 w 67"/>
              <a:gd name="T1" fmla="*/ 2147483647 h 200"/>
              <a:gd name="T2" fmla="*/ 2147483647 w 67"/>
              <a:gd name="T3" fmla="*/ 2147483647 h 200"/>
              <a:gd name="T4" fmla="*/ 2147483647 w 67"/>
              <a:gd name="T5" fmla="*/ 0 h 200"/>
              <a:gd name="T6" fmla="*/ 2147483647 w 67"/>
              <a:gd name="T7" fmla="*/ 0 h 200"/>
              <a:gd name="T8" fmla="*/ 2147483647 w 67"/>
              <a:gd name="T9" fmla="*/ 1437817371 h 200"/>
              <a:gd name="T10" fmla="*/ 2147483647 w 67"/>
              <a:gd name="T11" fmla="*/ 2147483647 h 200"/>
              <a:gd name="T12" fmla="*/ 2147483647 w 67"/>
              <a:gd name="T13" fmla="*/ 2147483647 h 200"/>
              <a:gd name="T14" fmla="*/ 2147483647 w 67"/>
              <a:gd name="T15" fmla="*/ 2147483647 h 200"/>
              <a:gd name="T16" fmla="*/ 2147483647 w 67"/>
              <a:gd name="T17" fmla="*/ 2147483647 h 200"/>
              <a:gd name="T18" fmla="*/ 2147483647 w 67"/>
              <a:gd name="T19" fmla="*/ 2147483647 h 200"/>
              <a:gd name="T20" fmla="*/ 1354967438 w 67"/>
              <a:gd name="T21" fmla="*/ 2147483647 h 200"/>
              <a:gd name="T22" fmla="*/ 0 w 67"/>
              <a:gd name="T23" fmla="*/ 2147483647 h 200"/>
              <a:gd name="T24" fmla="*/ 0 w 67"/>
              <a:gd name="T25" fmla="*/ 2147483647 h 200"/>
              <a:gd name="T26" fmla="*/ 2147483647 w 67"/>
              <a:gd name="T27" fmla="*/ 2147483647 h 200"/>
              <a:gd name="T28" fmla="*/ 2147483647 w 67"/>
              <a:gd name="T29" fmla="*/ 2147483647 h 200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0" t="0" r="r" b="b"/>
            <a:pathLst>
              <a:path w="67" h="200">
                <a:moveTo>
                  <a:pt x="42" y="200"/>
                </a:moveTo>
                <a:lnTo>
                  <a:pt x="67" y="200"/>
                </a:lnTo>
                <a:lnTo>
                  <a:pt x="67" y="0"/>
                </a:lnTo>
                <a:lnTo>
                  <a:pt x="49" y="0"/>
                </a:lnTo>
                <a:lnTo>
                  <a:pt x="47" y="10"/>
                </a:lnTo>
                <a:lnTo>
                  <a:pt x="45" y="18"/>
                </a:lnTo>
                <a:lnTo>
                  <a:pt x="40" y="24"/>
                </a:lnTo>
                <a:lnTo>
                  <a:pt x="35" y="30"/>
                </a:lnTo>
                <a:lnTo>
                  <a:pt x="28" y="34"/>
                </a:lnTo>
                <a:lnTo>
                  <a:pt x="20" y="37"/>
                </a:lnTo>
                <a:lnTo>
                  <a:pt x="11" y="38"/>
                </a:lnTo>
                <a:lnTo>
                  <a:pt x="0" y="39"/>
                </a:lnTo>
                <a:lnTo>
                  <a:pt x="0" y="60"/>
                </a:lnTo>
                <a:lnTo>
                  <a:pt x="42" y="60"/>
                </a:lnTo>
                <a:lnTo>
                  <a:pt x="42" y="20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5" name="Freeform 472"/>
          <p:cNvSpPr>
            <a:spLocks noEditPoints="1"/>
          </p:cNvSpPr>
          <p:nvPr/>
        </p:nvSpPr>
        <p:spPr bwMode="auto">
          <a:xfrm>
            <a:off x="5534025" y="4252913"/>
            <a:ext cx="84138" cy="114300"/>
          </a:xfrm>
          <a:custGeom>
            <a:avLst/>
            <a:gdLst>
              <a:gd name="T0" fmla="*/ 0 w 178"/>
              <a:gd name="T1" fmla="*/ 2147483647 h 215"/>
              <a:gd name="T2" fmla="*/ 316825893 w 178"/>
              <a:gd name="T3" fmla="*/ 2147483647 h 215"/>
              <a:gd name="T4" fmla="*/ 950477680 w 178"/>
              <a:gd name="T5" fmla="*/ 2147483647 h 215"/>
              <a:gd name="T6" fmla="*/ 2006638359 w 178"/>
              <a:gd name="T7" fmla="*/ 2147483647 h 215"/>
              <a:gd name="T8" fmla="*/ 2147483647 w 178"/>
              <a:gd name="T9" fmla="*/ 2147483647 h 215"/>
              <a:gd name="T10" fmla="*/ 2147483647 w 178"/>
              <a:gd name="T11" fmla="*/ 2147483647 h 215"/>
              <a:gd name="T12" fmla="*/ 2147483647 w 178"/>
              <a:gd name="T13" fmla="*/ 2147483647 h 215"/>
              <a:gd name="T14" fmla="*/ 2147483647 w 178"/>
              <a:gd name="T15" fmla="*/ 2147483647 h 215"/>
              <a:gd name="T16" fmla="*/ 2147483647 w 178"/>
              <a:gd name="T17" fmla="*/ 2147483647 h 215"/>
              <a:gd name="T18" fmla="*/ 2147483647 w 178"/>
              <a:gd name="T19" fmla="*/ 2147483647 h 215"/>
              <a:gd name="T20" fmla="*/ 2147483647 w 178"/>
              <a:gd name="T21" fmla="*/ 2147483647 h 215"/>
              <a:gd name="T22" fmla="*/ 2147483647 w 178"/>
              <a:gd name="T23" fmla="*/ 2147483647 h 215"/>
              <a:gd name="T24" fmla="*/ 2147483647 w 178"/>
              <a:gd name="T25" fmla="*/ 2147483647 h 215"/>
              <a:gd name="T26" fmla="*/ 2147483647 w 178"/>
              <a:gd name="T27" fmla="*/ 2147483647 h 215"/>
              <a:gd name="T28" fmla="*/ 2147483647 w 178"/>
              <a:gd name="T29" fmla="*/ 2147483647 h 215"/>
              <a:gd name="T30" fmla="*/ 2147483647 w 178"/>
              <a:gd name="T31" fmla="*/ 2147483647 h 215"/>
              <a:gd name="T32" fmla="*/ 2147483647 w 178"/>
              <a:gd name="T33" fmla="*/ 2147483647 h 215"/>
              <a:gd name="T34" fmla="*/ 2147483647 w 178"/>
              <a:gd name="T35" fmla="*/ 2147483647 h 215"/>
              <a:gd name="T36" fmla="*/ 2147483647 w 178"/>
              <a:gd name="T37" fmla="*/ 2147483647 h 215"/>
              <a:gd name="T38" fmla="*/ 2147483647 w 178"/>
              <a:gd name="T39" fmla="*/ 2147483647 h 215"/>
              <a:gd name="T40" fmla="*/ 2147483647 w 178"/>
              <a:gd name="T41" fmla="*/ 2147483647 h 215"/>
              <a:gd name="T42" fmla="*/ 2147483647 w 178"/>
              <a:gd name="T43" fmla="*/ 1652809898 h 215"/>
              <a:gd name="T44" fmla="*/ 2147483647 w 178"/>
              <a:gd name="T45" fmla="*/ 601150483 h 215"/>
              <a:gd name="T46" fmla="*/ 2147483647 w 178"/>
              <a:gd name="T47" fmla="*/ 0 h 215"/>
              <a:gd name="T48" fmla="*/ 2147483647 w 178"/>
              <a:gd name="T49" fmla="*/ 0 h 215"/>
              <a:gd name="T50" fmla="*/ 2147483647 w 178"/>
              <a:gd name="T51" fmla="*/ 601150483 h 215"/>
              <a:gd name="T52" fmla="*/ 2147483647 w 178"/>
              <a:gd name="T53" fmla="*/ 1652809898 h 215"/>
              <a:gd name="T54" fmla="*/ 2147483647 w 178"/>
              <a:gd name="T55" fmla="*/ 2147483647 h 215"/>
              <a:gd name="T56" fmla="*/ 2006638359 w 178"/>
              <a:gd name="T57" fmla="*/ 2147483647 h 215"/>
              <a:gd name="T58" fmla="*/ 950477680 w 178"/>
              <a:gd name="T59" fmla="*/ 2147483647 h 215"/>
              <a:gd name="T60" fmla="*/ 316825893 w 178"/>
              <a:gd name="T61" fmla="*/ 2147483647 h 215"/>
              <a:gd name="T62" fmla="*/ 0 w 178"/>
              <a:gd name="T63" fmla="*/ 2147483647 h 215"/>
              <a:gd name="T64" fmla="*/ 2147483647 w 178"/>
              <a:gd name="T65" fmla="*/ 2147483647 h 215"/>
              <a:gd name="T66" fmla="*/ 2147483647 w 178"/>
              <a:gd name="T67" fmla="*/ 2147483647 h 215"/>
              <a:gd name="T68" fmla="*/ 2147483647 w 178"/>
              <a:gd name="T69" fmla="*/ 2147483647 h 215"/>
              <a:gd name="T70" fmla="*/ 2147483647 w 178"/>
              <a:gd name="T71" fmla="*/ 2147483647 h 215"/>
              <a:gd name="T72" fmla="*/ 2147483647 w 178"/>
              <a:gd name="T73" fmla="*/ 2147483647 h 215"/>
              <a:gd name="T74" fmla="*/ 2147483647 w 178"/>
              <a:gd name="T75" fmla="*/ 2147483647 h 215"/>
              <a:gd name="T76" fmla="*/ 2147483647 w 178"/>
              <a:gd name="T77" fmla="*/ 2147483647 h 215"/>
              <a:gd name="T78" fmla="*/ 2147483647 w 178"/>
              <a:gd name="T79" fmla="*/ 2147483647 h 215"/>
              <a:gd name="T80" fmla="*/ 2147483647 w 178"/>
              <a:gd name="T81" fmla="*/ 2147483647 h 215"/>
              <a:gd name="T82" fmla="*/ 2147483647 w 178"/>
              <a:gd name="T83" fmla="*/ 2147483647 h 215"/>
              <a:gd name="T84" fmla="*/ 2147483647 w 178"/>
              <a:gd name="T85" fmla="*/ 2147483647 h 215"/>
              <a:gd name="T86" fmla="*/ 2147483647 w 178"/>
              <a:gd name="T87" fmla="*/ 2147483647 h 215"/>
              <a:gd name="T88" fmla="*/ 2147483647 w 178"/>
              <a:gd name="T89" fmla="*/ 2147483647 h 215"/>
              <a:gd name="T90" fmla="*/ 2147483647 w 178"/>
              <a:gd name="T91" fmla="*/ 2147483647 h 215"/>
              <a:gd name="T92" fmla="*/ 2147483647 w 178"/>
              <a:gd name="T93" fmla="*/ 2147483647 h 215"/>
              <a:gd name="T94" fmla="*/ 2147483647 w 178"/>
              <a:gd name="T95" fmla="*/ 2147483647 h 215"/>
              <a:gd name="T96" fmla="*/ 2147483647 w 178"/>
              <a:gd name="T97" fmla="*/ 2147483647 h 215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</a:gdLst>
            <a:ahLst/>
            <a:cxnLst>
              <a:cxn ang="T98">
                <a:pos x="T0" y="T1"/>
              </a:cxn>
              <a:cxn ang="T99">
                <a:pos x="T2" y="T3"/>
              </a:cxn>
              <a:cxn ang="T100">
                <a:pos x="T4" y="T5"/>
              </a:cxn>
              <a:cxn ang="T101">
                <a:pos x="T6" y="T7"/>
              </a:cxn>
              <a:cxn ang="T102">
                <a:pos x="T8" y="T9"/>
              </a:cxn>
              <a:cxn ang="T103">
                <a:pos x="T10" y="T11"/>
              </a:cxn>
              <a:cxn ang="T104">
                <a:pos x="T12" y="T13"/>
              </a:cxn>
              <a:cxn ang="T105">
                <a:pos x="T14" y="T15"/>
              </a:cxn>
              <a:cxn ang="T106">
                <a:pos x="T16" y="T17"/>
              </a:cxn>
              <a:cxn ang="T107">
                <a:pos x="T18" y="T19"/>
              </a:cxn>
              <a:cxn ang="T108">
                <a:pos x="T20" y="T21"/>
              </a:cxn>
              <a:cxn ang="T109">
                <a:pos x="T22" y="T23"/>
              </a:cxn>
              <a:cxn ang="T110">
                <a:pos x="T24" y="T25"/>
              </a:cxn>
              <a:cxn ang="T111">
                <a:pos x="T26" y="T27"/>
              </a:cxn>
              <a:cxn ang="T112">
                <a:pos x="T28" y="T29"/>
              </a:cxn>
              <a:cxn ang="T113">
                <a:pos x="T30" y="T31"/>
              </a:cxn>
              <a:cxn ang="T114">
                <a:pos x="T32" y="T33"/>
              </a:cxn>
              <a:cxn ang="T115">
                <a:pos x="T34" y="T35"/>
              </a:cxn>
              <a:cxn ang="T116">
                <a:pos x="T36" y="T37"/>
              </a:cxn>
              <a:cxn ang="T117">
                <a:pos x="T38" y="T39"/>
              </a:cxn>
              <a:cxn ang="T118">
                <a:pos x="T40" y="T41"/>
              </a:cxn>
              <a:cxn ang="T119">
                <a:pos x="T42" y="T43"/>
              </a:cxn>
              <a:cxn ang="T120">
                <a:pos x="T44" y="T45"/>
              </a:cxn>
              <a:cxn ang="T121">
                <a:pos x="T46" y="T47"/>
              </a:cxn>
              <a:cxn ang="T122">
                <a:pos x="T48" y="T49"/>
              </a:cxn>
              <a:cxn ang="T123">
                <a:pos x="T50" y="T51"/>
              </a:cxn>
              <a:cxn ang="T124">
                <a:pos x="T52" y="T53"/>
              </a:cxn>
              <a:cxn ang="T125">
                <a:pos x="T54" y="T55"/>
              </a:cxn>
              <a:cxn ang="T126">
                <a:pos x="T56" y="T57"/>
              </a:cxn>
              <a:cxn ang="T127">
                <a:pos x="T58" y="T59"/>
              </a:cxn>
              <a:cxn ang="T128">
                <a:pos x="T60" y="T61"/>
              </a:cxn>
              <a:cxn ang="T129">
                <a:pos x="T62" y="T63"/>
              </a:cxn>
              <a:cxn ang="T130">
                <a:pos x="T64" y="T65"/>
              </a:cxn>
              <a:cxn ang="T131">
                <a:pos x="T66" y="T67"/>
              </a:cxn>
              <a:cxn ang="T132">
                <a:pos x="T68" y="T69"/>
              </a:cxn>
              <a:cxn ang="T133">
                <a:pos x="T70" y="T71"/>
              </a:cxn>
              <a:cxn ang="T134">
                <a:pos x="T72" y="T73"/>
              </a:cxn>
              <a:cxn ang="T135">
                <a:pos x="T74" y="T75"/>
              </a:cxn>
              <a:cxn ang="T136">
                <a:pos x="T76" y="T77"/>
              </a:cxn>
              <a:cxn ang="T137">
                <a:pos x="T78" y="T79"/>
              </a:cxn>
              <a:cxn ang="T138">
                <a:pos x="T80" y="T81"/>
              </a:cxn>
              <a:cxn ang="T139">
                <a:pos x="T82" y="T83"/>
              </a:cxn>
              <a:cxn ang="T140">
                <a:pos x="T84" y="T85"/>
              </a:cxn>
              <a:cxn ang="T141">
                <a:pos x="T86" y="T87"/>
              </a:cxn>
              <a:cxn ang="T142">
                <a:pos x="T88" y="T89"/>
              </a:cxn>
              <a:cxn ang="T143">
                <a:pos x="T90" y="T91"/>
              </a:cxn>
              <a:cxn ang="T144">
                <a:pos x="T92" y="T93"/>
              </a:cxn>
              <a:cxn ang="T145">
                <a:pos x="T94" y="T95"/>
              </a:cxn>
              <a:cxn ang="T146">
                <a:pos x="T96" y="T97"/>
              </a:cxn>
            </a:cxnLst>
            <a:rect l="0" t="0" r="r" b="b"/>
            <a:pathLst>
              <a:path w="178" h="215">
                <a:moveTo>
                  <a:pt x="0" y="108"/>
                </a:moveTo>
                <a:lnTo>
                  <a:pt x="0" y="120"/>
                </a:lnTo>
                <a:lnTo>
                  <a:pt x="1" y="131"/>
                </a:lnTo>
                <a:lnTo>
                  <a:pt x="3" y="143"/>
                </a:lnTo>
                <a:lnTo>
                  <a:pt x="6" y="154"/>
                </a:lnTo>
                <a:lnTo>
                  <a:pt x="9" y="163"/>
                </a:lnTo>
                <a:lnTo>
                  <a:pt x="14" y="172"/>
                </a:lnTo>
                <a:lnTo>
                  <a:pt x="19" y="179"/>
                </a:lnTo>
                <a:lnTo>
                  <a:pt x="24" y="187"/>
                </a:lnTo>
                <a:lnTo>
                  <a:pt x="29" y="193"/>
                </a:lnTo>
                <a:lnTo>
                  <a:pt x="37" y="199"/>
                </a:lnTo>
                <a:lnTo>
                  <a:pt x="44" y="204"/>
                </a:lnTo>
                <a:lnTo>
                  <a:pt x="52" y="208"/>
                </a:lnTo>
                <a:lnTo>
                  <a:pt x="60" y="211"/>
                </a:lnTo>
                <a:lnTo>
                  <a:pt x="70" y="213"/>
                </a:lnTo>
                <a:lnTo>
                  <a:pt x="79" y="215"/>
                </a:lnTo>
                <a:lnTo>
                  <a:pt x="90" y="215"/>
                </a:lnTo>
                <a:lnTo>
                  <a:pt x="99" y="215"/>
                </a:lnTo>
                <a:lnTo>
                  <a:pt x="109" y="213"/>
                </a:lnTo>
                <a:lnTo>
                  <a:pt x="118" y="211"/>
                </a:lnTo>
                <a:lnTo>
                  <a:pt x="126" y="208"/>
                </a:lnTo>
                <a:lnTo>
                  <a:pt x="134" y="204"/>
                </a:lnTo>
                <a:lnTo>
                  <a:pt x="141" y="199"/>
                </a:lnTo>
                <a:lnTo>
                  <a:pt x="149" y="193"/>
                </a:lnTo>
                <a:lnTo>
                  <a:pt x="154" y="187"/>
                </a:lnTo>
                <a:lnTo>
                  <a:pt x="160" y="179"/>
                </a:lnTo>
                <a:lnTo>
                  <a:pt x="164" y="172"/>
                </a:lnTo>
                <a:lnTo>
                  <a:pt x="169" y="163"/>
                </a:lnTo>
                <a:lnTo>
                  <a:pt x="172" y="154"/>
                </a:lnTo>
                <a:lnTo>
                  <a:pt x="175" y="143"/>
                </a:lnTo>
                <a:lnTo>
                  <a:pt x="177" y="131"/>
                </a:lnTo>
                <a:lnTo>
                  <a:pt x="178" y="120"/>
                </a:lnTo>
                <a:lnTo>
                  <a:pt x="178" y="108"/>
                </a:lnTo>
                <a:lnTo>
                  <a:pt x="178" y="95"/>
                </a:lnTo>
                <a:lnTo>
                  <a:pt x="177" y="84"/>
                </a:lnTo>
                <a:lnTo>
                  <a:pt x="175" y="72"/>
                </a:lnTo>
                <a:lnTo>
                  <a:pt x="172" y="62"/>
                </a:lnTo>
                <a:lnTo>
                  <a:pt x="169" y="52"/>
                </a:lnTo>
                <a:lnTo>
                  <a:pt x="164" y="44"/>
                </a:lnTo>
                <a:lnTo>
                  <a:pt x="160" y="36"/>
                </a:lnTo>
                <a:lnTo>
                  <a:pt x="154" y="28"/>
                </a:lnTo>
                <a:lnTo>
                  <a:pt x="149" y="22"/>
                </a:lnTo>
                <a:lnTo>
                  <a:pt x="141" y="16"/>
                </a:lnTo>
                <a:lnTo>
                  <a:pt x="134" y="11"/>
                </a:lnTo>
                <a:lnTo>
                  <a:pt x="126" y="7"/>
                </a:lnTo>
                <a:lnTo>
                  <a:pt x="118" y="4"/>
                </a:lnTo>
                <a:lnTo>
                  <a:pt x="109" y="2"/>
                </a:lnTo>
                <a:lnTo>
                  <a:pt x="99" y="0"/>
                </a:lnTo>
                <a:lnTo>
                  <a:pt x="90" y="0"/>
                </a:lnTo>
                <a:lnTo>
                  <a:pt x="79" y="0"/>
                </a:lnTo>
                <a:lnTo>
                  <a:pt x="70" y="2"/>
                </a:lnTo>
                <a:lnTo>
                  <a:pt x="60" y="4"/>
                </a:lnTo>
                <a:lnTo>
                  <a:pt x="52" y="7"/>
                </a:lnTo>
                <a:lnTo>
                  <a:pt x="44" y="11"/>
                </a:lnTo>
                <a:lnTo>
                  <a:pt x="37" y="16"/>
                </a:lnTo>
                <a:lnTo>
                  <a:pt x="29" y="22"/>
                </a:lnTo>
                <a:lnTo>
                  <a:pt x="24" y="28"/>
                </a:lnTo>
                <a:lnTo>
                  <a:pt x="19" y="36"/>
                </a:lnTo>
                <a:lnTo>
                  <a:pt x="14" y="44"/>
                </a:lnTo>
                <a:lnTo>
                  <a:pt x="9" y="52"/>
                </a:lnTo>
                <a:lnTo>
                  <a:pt x="6" y="62"/>
                </a:lnTo>
                <a:lnTo>
                  <a:pt x="3" y="72"/>
                </a:lnTo>
                <a:lnTo>
                  <a:pt x="1" y="84"/>
                </a:lnTo>
                <a:lnTo>
                  <a:pt x="0" y="95"/>
                </a:lnTo>
                <a:lnTo>
                  <a:pt x="0" y="108"/>
                </a:lnTo>
                <a:close/>
                <a:moveTo>
                  <a:pt x="26" y="108"/>
                </a:moveTo>
                <a:lnTo>
                  <a:pt x="27" y="88"/>
                </a:lnTo>
                <a:lnTo>
                  <a:pt x="31" y="72"/>
                </a:lnTo>
                <a:lnTo>
                  <a:pt x="36" y="58"/>
                </a:lnTo>
                <a:lnTo>
                  <a:pt x="43" y="46"/>
                </a:lnTo>
                <a:lnTo>
                  <a:pt x="53" y="37"/>
                </a:lnTo>
                <a:lnTo>
                  <a:pt x="63" y="30"/>
                </a:lnTo>
                <a:lnTo>
                  <a:pt x="76" y="25"/>
                </a:lnTo>
                <a:lnTo>
                  <a:pt x="90" y="24"/>
                </a:lnTo>
                <a:lnTo>
                  <a:pt x="103" y="25"/>
                </a:lnTo>
                <a:lnTo>
                  <a:pt x="115" y="30"/>
                </a:lnTo>
                <a:lnTo>
                  <a:pt x="126" y="37"/>
                </a:lnTo>
                <a:lnTo>
                  <a:pt x="135" y="46"/>
                </a:lnTo>
                <a:lnTo>
                  <a:pt x="142" y="58"/>
                </a:lnTo>
                <a:lnTo>
                  <a:pt x="148" y="72"/>
                </a:lnTo>
                <a:lnTo>
                  <a:pt x="151" y="88"/>
                </a:lnTo>
                <a:lnTo>
                  <a:pt x="152" y="108"/>
                </a:lnTo>
                <a:lnTo>
                  <a:pt x="151" y="127"/>
                </a:lnTo>
                <a:lnTo>
                  <a:pt x="148" y="143"/>
                </a:lnTo>
                <a:lnTo>
                  <a:pt x="142" y="157"/>
                </a:lnTo>
                <a:lnTo>
                  <a:pt x="135" y="169"/>
                </a:lnTo>
                <a:lnTo>
                  <a:pt x="126" y="178"/>
                </a:lnTo>
                <a:lnTo>
                  <a:pt x="115" y="185"/>
                </a:lnTo>
                <a:lnTo>
                  <a:pt x="103" y="190"/>
                </a:lnTo>
                <a:lnTo>
                  <a:pt x="90" y="191"/>
                </a:lnTo>
                <a:lnTo>
                  <a:pt x="76" y="190"/>
                </a:lnTo>
                <a:lnTo>
                  <a:pt x="63" y="185"/>
                </a:lnTo>
                <a:lnTo>
                  <a:pt x="53" y="178"/>
                </a:lnTo>
                <a:lnTo>
                  <a:pt x="43" y="169"/>
                </a:lnTo>
                <a:lnTo>
                  <a:pt x="36" y="157"/>
                </a:lnTo>
                <a:lnTo>
                  <a:pt x="31" y="143"/>
                </a:lnTo>
                <a:lnTo>
                  <a:pt x="27" y="127"/>
                </a:lnTo>
                <a:lnTo>
                  <a:pt x="26" y="1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6" name="Rectangle 473"/>
          <p:cNvSpPr>
            <a:spLocks noChangeArrowheads="1"/>
          </p:cNvSpPr>
          <p:nvPr/>
        </p:nvSpPr>
        <p:spPr bwMode="auto">
          <a:xfrm>
            <a:off x="5632450" y="4254500"/>
            <a:ext cx="11113" cy="109538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37" name="Freeform 474"/>
          <p:cNvSpPr>
            <a:spLocks noEditPoints="1"/>
          </p:cNvSpPr>
          <p:nvPr/>
        </p:nvSpPr>
        <p:spPr bwMode="auto">
          <a:xfrm>
            <a:off x="5659438" y="4254500"/>
            <a:ext cx="11112" cy="109538"/>
          </a:xfrm>
          <a:custGeom>
            <a:avLst/>
            <a:gdLst>
              <a:gd name="T0" fmla="*/ 0 w 23"/>
              <a:gd name="T1" fmla="*/ 2147483647 h 208"/>
              <a:gd name="T2" fmla="*/ 2147483647 w 23"/>
              <a:gd name="T3" fmla="*/ 2147483647 h 208"/>
              <a:gd name="T4" fmla="*/ 2147483647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2147483647 w 23"/>
              <a:gd name="T13" fmla="*/ 2147483647 h 208"/>
              <a:gd name="T14" fmla="*/ 2147483647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8" name="Freeform 475"/>
          <p:cNvSpPr>
            <a:spLocks/>
          </p:cNvSpPr>
          <p:nvPr/>
        </p:nvSpPr>
        <p:spPr bwMode="auto">
          <a:xfrm>
            <a:off x="5678488" y="4284663"/>
            <a:ext cx="57150" cy="79375"/>
          </a:xfrm>
          <a:custGeom>
            <a:avLst/>
            <a:gdLst>
              <a:gd name="T0" fmla="*/ 2147483647 w 124"/>
              <a:gd name="T1" fmla="*/ 2147483647 h 152"/>
              <a:gd name="T2" fmla="*/ 2147483647 w 124"/>
              <a:gd name="T3" fmla="*/ 2147483647 h 152"/>
              <a:gd name="T4" fmla="*/ 2147483647 w 124"/>
              <a:gd name="T5" fmla="*/ 0 h 152"/>
              <a:gd name="T6" fmla="*/ 2147483647 w 124"/>
              <a:gd name="T7" fmla="*/ 0 h 152"/>
              <a:gd name="T8" fmla="*/ 2147483647 w 124"/>
              <a:gd name="T9" fmla="*/ 2147483647 h 152"/>
              <a:gd name="T10" fmla="*/ 2147483647 w 124"/>
              <a:gd name="T11" fmla="*/ 0 h 152"/>
              <a:gd name="T12" fmla="*/ 0 w 124"/>
              <a:gd name="T13" fmla="*/ 0 h 152"/>
              <a:gd name="T14" fmla="*/ 2147483647 w 124"/>
              <a:gd name="T15" fmla="*/ 2147483647 h 15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24" h="152">
                <a:moveTo>
                  <a:pt x="50" y="152"/>
                </a:moveTo>
                <a:lnTo>
                  <a:pt x="75" y="152"/>
                </a:lnTo>
                <a:lnTo>
                  <a:pt x="124" y="0"/>
                </a:lnTo>
                <a:lnTo>
                  <a:pt x="100" y="0"/>
                </a:lnTo>
                <a:lnTo>
                  <a:pt x="63" y="121"/>
                </a:lnTo>
                <a:lnTo>
                  <a:pt x="24" y="0"/>
                </a:lnTo>
                <a:lnTo>
                  <a:pt x="0" y="0"/>
                </a:lnTo>
                <a:lnTo>
                  <a:pt x="50" y="15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39" name="Freeform 476"/>
          <p:cNvSpPr>
            <a:spLocks noEditPoints="1"/>
          </p:cNvSpPr>
          <p:nvPr/>
        </p:nvSpPr>
        <p:spPr bwMode="auto">
          <a:xfrm>
            <a:off x="5746750" y="4254500"/>
            <a:ext cx="9525" cy="109538"/>
          </a:xfrm>
          <a:custGeom>
            <a:avLst/>
            <a:gdLst>
              <a:gd name="T0" fmla="*/ 0 w 23"/>
              <a:gd name="T1" fmla="*/ 2147483647 h 208"/>
              <a:gd name="T2" fmla="*/ 1633575600 w 23"/>
              <a:gd name="T3" fmla="*/ 2147483647 h 208"/>
              <a:gd name="T4" fmla="*/ 1633575600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1633575600 w 23"/>
              <a:gd name="T13" fmla="*/ 2147483647 h 208"/>
              <a:gd name="T14" fmla="*/ 1633575600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0" name="Freeform 477"/>
          <p:cNvSpPr>
            <a:spLocks noEditPoints="1"/>
          </p:cNvSpPr>
          <p:nvPr/>
        </p:nvSpPr>
        <p:spPr bwMode="auto">
          <a:xfrm>
            <a:off x="5770563" y="4283075"/>
            <a:ext cx="57150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1" y="39"/>
                </a:lnTo>
                <a:lnTo>
                  <a:pt x="36" y="33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3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1" name="Freeform 478"/>
          <p:cNvSpPr>
            <a:spLocks/>
          </p:cNvSpPr>
          <p:nvPr/>
        </p:nvSpPr>
        <p:spPr bwMode="auto">
          <a:xfrm>
            <a:off x="5840413" y="4283075"/>
            <a:ext cx="31750" cy="80963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285118778 h 155"/>
              <a:gd name="T32" fmla="*/ 2147483647 w 66"/>
              <a:gd name="T33" fmla="*/ 569964894 h 155"/>
              <a:gd name="T34" fmla="*/ 2147483647 w 66"/>
              <a:gd name="T35" fmla="*/ 997506992 h 155"/>
              <a:gd name="T36" fmla="*/ 2147483647 w 66"/>
              <a:gd name="T37" fmla="*/ 156774507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427542098 h 155"/>
              <a:gd name="T46" fmla="*/ 0 w 66"/>
              <a:gd name="T47" fmla="*/ 427542098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2"/>
                </a:lnTo>
                <a:lnTo>
                  <a:pt x="44" y="29"/>
                </a:lnTo>
                <a:lnTo>
                  <a:pt x="52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2"/>
                </a:lnTo>
                <a:lnTo>
                  <a:pt x="42" y="4"/>
                </a:lnTo>
                <a:lnTo>
                  <a:pt x="36" y="7"/>
                </a:lnTo>
                <a:lnTo>
                  <a:pt x="32" y="11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2" name="Freeform 479"/>
          <p:cNvSpPr>
            <a:spLocks noEditPoints="1"/>
          </p:cNvSpPr>
          <p:nvPr/>
        </p:nvSpPr>
        <p:spPr bwMode="auto">
          <a:xfrm>
            <a:off x="5913438" y="4254500"/>
            <a:ext cx="63500" cy="109538"/>
          </a:xfrm>
          <a:custGeom>
            <a:avLst/>
            <a:gdLst>
              <a:gd name="T0" fmla="*/ 0 w 134"/>
              <a:gd name="T1" fmla="*/ 2147483647 h 208"/>
              <a:gd name="T2" fmla="*/ 2147483647 w 134"/>
              <a:gd name="T3" fmla="*/ 2147483647 h 208"/>
              <a:gd name="T4" fmla="*/ 2147483647 w 134"/>
              <a:gd name="T5" fmla="*/ 2147483647 h 208"/>
              <a:gd name="T6" fmla="*/ 2147483647 w 134"/>
              <a:gd name="T7" fmla="*/ 2147483647 h 208"/>
              <a:gd name="T8" fmla="*/ 2147483647 w 134"/>
              <a:gd name="T9" fmla="*/ 2147483647 h 208"/>
              <a:gd name="T10" fmla="*/ 2147483647 w 134"/>
              <a:gd name="T11" fmla="*/ 2147483647 h 208"/>
              <a:gd name="T12" fmla="*/ 2147483647 w 134"/>
              <a:gd name="T13" fmla="*/ 2147483647 h 208"/>
              <a:gd name="T14" fmla="*/ 2147483647 w 134"/>
              <a:gd name="T15" fmla="*/ 2147483647 h 208"/>
              <a:gd name="T16" fmla="*/ 2147483647 w 134"/>
              <a:gd name="T17" fmla="*/ 2147483647 h 208"/>
              <a:gd name="T18" fmla="*/ 2147483647 w 134"/>
              <a:gd name="T19" fmla="*/ 2147483647 h 208"/>
              <a:gd name="T20" fmla="*/ 2147483647 w 134"/>
              <a:gd name="T21" fmla="*/ 2147483647 h 208"/>
              <a:gd name="T22" fmla="*/ 2147483647 w 134"/>
              <a:gd name="T23" fmla="*/ 2147483647 h 208"/>
              <a:gd name="T24" fmla="*/ 2147483647 w 134"/>
              <a:gd name="T25" fmla="*/ 2147483647 h 208"/>
              <a:gd name="T26" fmla="*/ 2147483647 w 134"/>
              <a:gd name="T27" fmla="*/ 2147483647 h 208"/>
              <a:gd name="T28" fmla="*/ 2147483647 w 134"/>
              <a:gd name="T29" fmla="*/ 2147483647 h 208"/>
              <a:gd name="T30" fmla="*/ 2147483647 w 134"/>
              <a:gd name="T31" fmla="*/ 2147483647 h 208"/>
              <a:gd name="T32" fmla="*/ 2147483647 w 134"/>
              <a:gd name="T33" fmla="*/ 2147483647 h 208"/>
              <a:gd name="T34" fmla="*/ 2147483647 w 134"/>
              <a:gd name="T35" fmla="*/ 2147483647 h 208"/>
              <a:gd name="T36" fmla="*/ 2147483647 w 134"/>
              <a:gd name="T37" fmla="*/ 2147483647 h 208"/>
              <a:gd name="T38" fmla="*/ 2147483647 w 134"/>
              <a:gd name="T39" fmla="*/ 2147483647 h 208"/>
              <a:gd name="T40" fmla="*/ 2147483647 w 134"/>
              <a:gd name="T41" fmla="*/ 2147483647 h 208"/>
              <a:gd name="T42" fmla="*/ 2147483647 w 134"/>
              <a:gd name="T43" fmla="*/ 2147483647 h 208"/>
              <a:gd name="T44" fmla="*/ 2147483647 w 134"/>
              <a:gd name="T45" fmla="*/ 1752750189 h 208"/>
              <a:gd name="T46" fmla="*/ 2147483647 w 134"/>
              <a:gd name="T47" fmla="*/ 1168407615 h 208"/>
              <a:gd name="T48" fmla="*/ 2147483647 w 134"/>
              <a:gd name="T49" fmla="*/ 584342573 h 208"/>
              <a:gd name="T50" fmla="*/ 2147483647 w 134"/>
              <a:gd name="T51" fmla="*/ 146154763 h 208"/>
              <a:gd name="T52" fmla="*/ 2147483647 w 134"/>
              <a:gd name="T53" fmla="*/ 0 h 208"/>
              <a:gd name="T54" fmla="*/ 2147483647 w 134"/>
              <a:gd name="T55" fmla="*/ 0 h 208"/>
              <a:gd name="T56" fmla="*/ 2147483647 w 134"/>
              <a:gd name="T57" fmla="*/ 0 h 208"/>
              <a:gd name="T58" fmla="*/ 0 w 134"/>
              <a:gd name="T59" fmla="*/ 0 h 208"/>
              <a:gd name="T60" fmla="*/ 0 w 134"/>
              <a:gd name="T61" fmla="*/ 2147483647 h 208"/>
              <a:gd name="T62" fmla="*/ 2147483647 w 134"/>
              <a:gd name="T63" fmla="*/ 2147483647 h 208"/>
              <a:gd name="T64" fmla="*/ 2147483647 w 134"/>
              <a:gd name="T65" fmla="*/ 2147483647 h 208"/>
              <a:gd name="T66" fmla="*/ 2147483647 w 134"/>
              <a:gd name="T67" fmla="*/ 2147483647 h 208"/>
              <a:gd name="T68" fmla="*/ 2147483647 w 134"/>
              <a:gd name="T69" fmla="*/ 2147483647 h 208"/>
              <a:gd name="T70" fmla="*/ 2147483647 w 134"/>
              <a:gd name="T71" fmla="*/ 2147483647 h 208"/>
              <a:gd name="T72" fmla="*/ 2147483647 w 134"/>
              <a:gd name="T73" fmla="*/ 2147483647 h 208"/>
              <a:gd name="T74" fmla="*/ 2147483647 w 134"/>
              <a:gd name="T75" fmla="*/ 2147483647 h 208"/>
              <a:gd name="T76" fmla="*/ 2147483647 w 134"/>
              <a:gd name="T77" fmla="*/ 2147483647 h 208"/>
              <a:gd name="T78" fmla="*/ 2147483647 w 134"/>
              <a:gd name="T79" fmla="*/ 2147483647 h 208"/>
              <a:gd name="T80" fmla="*/ 2147483647 w 134"/>
              <a:gd name="T81" fmla="*/ 2147483647 h 208"/>
              <a:gd name="T82" fmla="*/ 2147483647 w 134"/>
              <a:gd name="T83" fmla="*/ 2147483647 h 208"/>
              <a:gd name="T84" fmla="*/ 2147483647 w 134"/>
              <a:gd name="T85" fmla="*/ 2147483647 h 208"/>
              <a:gd name="T86" fmla="*/ 2147483647 w 134"/>
              <a:gd name="T87" fmla="*/ 2147483647 h 208"/>
              <a:gd name="T88" fmla="*/ 2147483647 w 134"/>
              <a:gd name="T89" fmla="*/ 2147483647 h 208"/>
              <a:gd name="T90" fmla="*/ 2147483647 w 134"/>
              <a:gd name="T91" fmla="*/ 2147483647 h 208"/>
              <a:gd name="T92" fmla="*/ 2147483647 w 134"/>
              <a:gd name="T93" fmla="*/ 2147483647 h 208"/>
              <a:gd name="T94" fmla="*/ 2147483647 w 134"/>
              <a:gd name="T95" fmla="*/ 2147483647 h 208"/>
              <a:gd name="T96" fmla="*/ 2147483647 w 134"/>
              <a:gd name="T97" fmla="*/ 2147483647 h 208"/>
              <a:gd name="T98" fmla="*/ 2147483647 w 134"/>
              <a:gd name="T99" fmla="*/ 2147483647 h 208"/>
              <a:gd name="T100" fmla="*/ 2147483647 w 134"/>
              <a:gd name="T101" fmla="*/ 2147483647 h 208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8">
                <a:moveTo>
                  <a:pt x="0" y="208"/>
                </a:moveTo>
                <a:lnTo>
                  <a:pt x="25" y="208"/>
                </a:lnTo>
                <a:lnTo>
                  <a:pt x="25" y="120"/>
                </a:lnTo>
                <a:lnTo>
                  <a:pt x="63" y="120"/>
                </a:lnTo>
                <a:lnTo>
                  <a:pt x="77" y="120"/>
                </a:lnTo>
                <a:lnTo>
                  <a:pt x="89" y="119"/>
                </a:lnTo>
                <a:lnTo>
                  <a:pt x="100" y="117"/>
                </a:lnTo>
                <a:lnTo>
                  <a:pt x="109" y="112"/>
                </a:lnTo>
                <a:lnTo>
                  <a:pt x="115" y="107"/>
                </a:lnTo>
                <a:lnTo>
                  <a:pt x="120" y="103"/>
                </a:lnTo>
                <a:lnTo>
                  <a:pt x="124" y="97"/>
                </a:lnTo>
                <a:lnTo>
                  <a:pt x="127" y="91"/>
                </a:lnTo>
                <a:lnTo>
                  <a:pt x="131" y="84"/>
                </a:lnTo>
                <a:lnTo>
                  <a:pt x="132" y="77"/>
                </a:lnTo>
                <a:lnTo>
                  <a:pt x="134" y="69"/>
                </a:lnTo>
                <a:lnTo>
                  <a:pt x="134" y="61"/>
                </a:lnTo>
                <a:lnTo>
                  <a:pt x="134" y="52"/>
                </a:lnTo>
                <a:lnTo>
                  <a:pt x="133" y="43"/>
                </a:lnTo>
                <a:lnTo>
                  <a:pt x="131" y="35"/>
                </a:lnTo>
                <a:lnTo>
                  <a:pt x="127" y="28"/>
                </a:lnTo>
                <a:lnTo>
                  <a:pt x="124" y="22"/>
                </a:lnTo>
                <a:lnTo>
                  <a:pt x="120" y="17"/>
                </a:lnTo>
                <a:lnTo>
                  <a:pt x="116" y="12"/>
                </a:lnTo>
                <a:lnTo>
                  <a:pt x="109" y="8"/>
                </a:lnTo>
                <a:lnTo>
                  <a:pt x="101" y="4"/>
                </a:lnTo>
                <a:lnTo>
                  <a:pt x="90" y="1"/>
                </a:lnTo>
                <a:lnTo>
                  <a:pt x="80" y="0"/>
                </a:lnTo>
                <a:lnTo>
                  <a:pt x="68" y="0"/>
                </a:lnTo>
                <a:lnTo>
                  <a:pt x="62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25" y="95"/>
                </a:moveTo>
                <a:lnTo>
                  <a:pt x="25" y="26"/>
                </a:lnTo>
                <a:lnTo>
                  <a:pt x="69" y="26"/>
                </a:lnTo>
                <a:lnTo>
                  <a:pt x="79" y="26"/>
                </a:lnTo>
                <a:lnTo>
                  <a:pt x="86" y="28"/>
                </a:lnTo>
                <a:lnTo>
                  <a:pt x="93" y="31"/>
                </a:lnTo>
                <a:lnTo>
                  <a:pt x="98" y="34"/>
                </a:lnTo>
                <a:lnTo>
                  <a:pt x="102" y="39"/>
                </a:lnTo>
                <a:lnTo>
                  <a:pt x="105" y="45"/>
                </a:lnTo>
                <a:lnTo>
                  <a:pt x="106" y="52"/>
                </a:lnTo>
                <a:lnTo>
                  <a:pt x="107" y="60"/>
                </a:lnTo>
                <a:lnTo>
                  <a:pt x="106" y="69"/>
                </a:lnTo>
                <a:lnTo>
                  <a:pt x="105" y="77"/>
                </a:lnTo>
                <a:lnTo>
                  <a:pt x="102" y="83"/>
                </a:lnTo>
                <a:lnTo>
                  <a:pt x="98" y="88"/>
                </a:lnTo>
                <a:lnTo>
                  <a:pt x="93" y="91"/>
                </a:lnTo>
                <a:lnTo>
                  <a:pt x="85" y="93"/>
                </a:lnTo>
                <a:lnTo>
                  <a:pt x="77" y="95"/>
                </a:lnTo>
                <a:lnTo>
                  <a:pt x="67" y="95"/>
                </a:lnTo>
                <a:lnTo>
                  <a:pt x="25" y="9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3" name="Rectangle 480"/>
          <p:cNvSpPr>
            <a:spLocks noChangeArrowheads="1"/>
          </p:cNvSpPr>
          <p:nvPr/>
        </p:nvSpPr>
        <p:spPr bwMode="auto">
          <a:xfrm>
            <a:off x="5965825" y="4348163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44" name="Freeform 481"/>
          <p:cNvSpPr>
            <a:spLocks noEditPoints="1"/>
          </p:cNvSpPr>
          <p:nvPr/>
        </p:nvSpPr>
        <p:spPr bwMode="auto">
          <a:xfrm>
            <a:off x="4851400" y="4452938"/>
            <a:ext cx="60325" cy="104775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4"/>
                </a:lnTo>
                <a:lnTo>
                  <a:pt x="103" y="124"/>
                </a:lnTo>
                <a:lnTo>
                  <a:pt x="103" y="0"/>
                </a:lnTo>
                <a:lnTo>
                  <a:pt x="79" y="0"/>
                </a:lnTo>
                <a:lnTo>
                  <a:pt x="0" y="122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5" name="Freeform 482"/>
          <p:cNvSpPr>
            <a:spLocks/>
          </p:cNvSpPr>
          <p:nvPr/>
        </p:nvSpPr>
        <p:spPr bwMode="auto">
          <a:xfrm>
            <a:off x="4919663" y="4451350"/>
            <a:ext cx="57150" cy="106363"/>
          </a:xfrm>
          <a:custGeom>
            <a:avLst/>
            <a:gdLst>
              <a:gd name="T0" fmla="*/ 2147483647 w 125"/>
              <a:gd name="T1" fmla="*/ 2147483647 h 199"/>
              <a:gd name="T2" fmla="*/ 2147483647 w 125"/>
              <a:gd name="T3" fmla="*/ 2147483647 h 199"/>
              <a:gd name="T4" fmla="*/ 2147483647 w 125"/>
              <a:gd name="T5" fmla="*/ 2147483647 h 199"/>
              <a:gd name="T6" fmla="*/ 2147483647 w 125"/>
              <a:gd name="T7" fmla="*/ 2147483647 h 199"/>
              <a:gd name="T8" fmla="*/ 2147483647 w 125"/>
              <a:gd name="T9" fmla="*/ 2147483647 h 199"/>
              <a:gd name="T10" fmla="*/ 2147483647 w 125"/>
              <a:gd name="T11" fmla="*/ 2147483647 h 199"/>
              <a:gd name="T12" fmla="*/ 2147483647 w 125"/>
              <a:gd name="T13" fmla="*/ 2147483647 h 199"/>
              <a:gd name="T14" fmla="*/ 2147483647 w 125"/>
              <a:gd name="T15" fmla="*/ 2147483647 h 199"/>
              <a:gd name="T16" fmla="*/ 2147483647 w 125"/>
              <a:gd name="T17" fmla="*/ 2147483647 h 199"/>
              <a:gd name="T18" fmla="*/ 2147483647 w 125"/>
              <a:gd name="T19" fmla="*/ 2147483647 h 199"/>
              <a:gd name="T20" fmla="*/ 2147483647 w 125"/>
              <a:gd name="T21" fmla="*/ 2147483647 h 199"/>
              <a:gd name="T22" fmla="*/ 2147483647 w 125"/>
              <a:gd name="T23" fmla="*/ 2147483647 h 199"/>
              <a:gd name="T24" fmla="*/ 2147483647 w 125"/>
              <a:gd name="T25" fmla="*/ 1374105735 h 199"/>
              <a:gd name="T26" fmla="*/ 2147483647 w 125"/>
              <a:gd name="T27" fmla="*/ 152551266 h 199"/>
              <a:gd name="T28" fmla="*/ 2147483647 w 125"/>
              <a:gd name="T29" fmla="*/ 152551266 h 199"/>
              <a:gd name="T30" fmla="*/ 2147483647 w 125"/>
              <a:gd name="T31" fmla="*/ 1526942418 h 199"/>
              <a:gd name="T32" fmla="*/ 1338012716 w 125"/>
              <a:gd name="T33" fmla="*/ 2147483647 h 199"/>
              <a:gd name="T34" fmla="*/ 573374520 w 125"/>
              <a:gd name="T35" fmla="*/ 2147483647 h 199"/>
              <a:gd name="T36" fmla="*/ 477846695 w 125"/>
              <a:gd name="T37" fmla="*/ 2147483647 h 199"/>
              <a:gd name="T38" fmla="*/ 2147483647 w 125"/>
              <a:gd name="T39" fmla="*/ 2147483647 h 199"/>
              <a:gd name="T40" fmla="*/ 2147483647 w 125"/>
              <a:gd name="T41" fmla="*/ 2147483647 h 199"/>
              <a:gd name="T42" fmla="*/ 2147483647 w 125"/>
              <a:gd name="T43" fmla="*/ 2147483647 h 199"/>
              <a:gd name="T44" fmla="*/ 2147483647 w 125"/>
              <a:gd name="T45" fmla="*/ 2147483647 h 199"/>
              <a:gd name="T46" fmla="*/ 2147483647 w 125"/>
              <a:gd name="T47" fmla="*/ 2147483647 h 199"/>
              <a:gd name="T48" fmla="*/ 2147483647 w 125"/>
              <a:gd name="T49" fmla="*/ 2147483647 h 199"/>
              <a:gd name="T50" fmla="*/ 2147483647 w 125"/>
              <a:gd name="T51" fmla="*/ 2147483647 h 199"/>
              <a:gd name="T52" fmla="*/ 2147483647 w 125"/>
              <a:gd name="T53" fmla="*/ 2147483647 h 199"/>
              <a:gd name="T54" fmla="*/ 2147483647 w 125"/>
              <a:gd name="T55" fmla="*/ 2147483647 h 199"/>
              <a:gd name="T56" fmla="*/ 2147483647 w 125"/>
              <a:gd name="T57" fmla="*/ 2147483647 h 199"/>
              <a:gd name="T58" fmla="*/ 2147483647 w 125"/>
              <a:gd name="T59" fmla="*/ 2147483647 h 199"/>
              <a:gd name="T60" fmla="*/ 2147483647 w 125"/>
              <a:gd name="T61" fmla="*/ 2147483647 h 199"/>
              <a:gd name="T62" fmla="*/ 2147483647 w 125"/>
              <a:gd name="T63" fmla="*/ 2147483647 h 199"/>
              <a:gd name="T64" fmla="*/ 2147483647 w 125"/>
              <a:gd name="T65" fmla="*/ 2147483647 h 199"/>
              <a:gd name="T66" fmla="*/ 2147483647 w 125"/>
              <a:gd name="T67" fmla="*/ 2147483647 h 199"/>
              <a:gd name="T68" fmla="*/ 860166022 w 125"/>
              <a:gd name="T69" fmla="*/ 2147483647 h 199"/>
              <a:gd name="T70" fmla="*/ 95527368 w 125"/>
              <a:gd name="T71" fmla="*/ 2147483647 h 199"/>
              <a:gd name="T72" fmla="*/ 0 w 125"/>
              <a:gd name="T73" fmla="*/ 2147483647 h 199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5" h="199">
                <a:moveTo>
                  <a:pt x="0" y="199"/>
                </a:moveTo>
                <a:lnTo>
                  <a:pt x="125" y="199"/>
                </a:lnTo>
                <a:lnTo>
                  <a:pt x="125" y="175"/>
                </a:lnTo>
                <a:lnTo>
                  <a:pt x="27" y="175"/>
                </a:lnTo>
                <a:lnTo>
                  <a:pt x="30" y="168"/>
                </a:lnTo>
                <a:lnTo>
                  <a:pt x="33" y="162"/>
                </a:lnTo>
                <a:lnTo>
                  <a:pt x="36" y="156"/>
                </a:lnTo>
                <a:lnTo>
                  <a:pt x="41" y="150"/>
                </a:lnTo>
                <a:lnTo>
                  <a:pt x="48" y="146"/>
                </a:lnTo>
                <a:lnTo>
                  <a:pt x="54" y="140"/>
                </a:lnTo>
                <a:lnTo>
                  <a:pt x="62" y="135"/>
                </a:lnTo>
                <a:lnTo>
                  <a:pt x="70" y="130"/>
                </a:lnTo>
                <a:lnTo>
                  <a:pt x="86" y="122"/>
                </a:lnTo>
                <a:lnTo>
                  <a:pt x="95" y="115"/>
                </a:lnTo>
                <a:lnTo>
                  <a:pt x="103" y="109"/>
                </a:lnTo>
                <a:lnTo>
                  <a:pt x="110" y="102"/>
                </a:lnTo>
                <a:lnTo>
                  <a:pt x="115" y="95"/>
                </a:lnTo>
                <a:lnTo>
                  <a:pt x="120" y="87"/>
                </a:lnTo>
                <a:lnTo>
                  <a:pt x="123" y="78"/>
                </a:lnTo>
                <a:lnTo>
                  <a:pt x="124" y="69"/>
                </a:lnTo>
                <a:lnTo>
                  <a:pt x="125" y="59"/>
                </a:lnTo>
                <a:lnTo>
                  <a:pt x="124" y="47"/>
                </a:lnTo>
                <a:lnTo>
                  <a:pt x="121" y="35"/>
                </a:lnTo>
                <a:lnTo>
                  <a:pt x="115" y="24"/>
                </a:lnTo>
                <a:lnTo>
                  <a:pt x="108" y="16"/>
                </a:lnTo>
                <a:lnTo>
                  <a:pt x="99" y="9"/>
                </a:lnTo>
                <a:lnTo>
                  <a:pt x="90" y="5"/>
                </a:lnTo>
                <a:lnTo>
                  <a:pt x="78" y="1"/>
                </a:lnTo>
                <a:lnTo>
                  <a:pt x="65" y="0"/>
                </a:lnTo>
                <a:lnTo>
                  <a:pt x="52" y="1"/>
                </a:lnTo>
                <a:lnTo>
                  <a:pt x="40" y="5"/>
                </a:lnTo>
                <a:lnTo>
                  <a:pt x="30" y="10"/>
                </a:lnTo>
                <a:lnTo>
                  <a:pt x="21" y="19"/>
                </a:lnTo>
                <a:lnTo>
                  <a:pt x="14" y="28"/>
                </a:lnTo>
                <a:lnTo>
                  <a:pt x="9" y="40"/>
                </a:lnTo>
                <a:lnTo>
                  <a:pt x="6" y="54"/>
                </a:lnTo>
                <a:lnTo>
                  <a:pt x="5" y="69"/>
                </a:lnTo>
                <a:lnTo>
                  <a:pt x="5" y="72"/>
                </a:lnTo>
                <a:lnTo>
                  <a:pt x="29" y="72"/>
                </a:lnTo>
                <a:lnTo>
                  <a:pt x="29" y="70"/>
                </a:lnTo>
                <a:lnTo>
                  <a:pt x="30" y="59"/>
                </a:lnTo>
                <a:lnTo>
                  <a:pt x="31" y="51"/>
                </a:lnTo>
                <a:lnTo>
                  <a:pt x="34" y="43"/>
                </a:lnTo>
                <a:lnTo>
                  <a:pt x="38" y="36"/>
                </a:lnTo>
                <a:lnTo>
                  <a:pt x="44" y="31"/>
                </a:lnTo>
                <a:lnTo>
                  <a:pt x="50" y="28"/>
                </a:lnTo>
                <a:lnTo>
                  <a:pt x="56" y="26"/>
                </a:lnTo>
                <a:lnTo>
                  <a:pt x="64" y="24"/>
                </a:lnTo>
                <a:lnTo>
                  <a:pt x="72" y="26"/>
                </a:lnTo>
                <a:lnTo>
                  <a:pt x="78" y="27"/>
                </a:lnTo>
                <a:lnTo>
                  <a:pt x="85" y="30"/>
                </a:lnTo>
                <a:lnTo>
                  <a:pt x="90" y="34"/>
                </a:lnTo>
                <a:lnTo>
                  <a:pt x="94" y="40"/>
                </a:lnTo>
                <a:lnTo>
                  <a:pt x="97" y="45"/>
                </a:lnTo>
                <a:lnTo>
                  <a:pt x="98" y="52"/>
                </a:lnTo>
                <a:lnTo>
                  <a:pt x="99" y="59"/>
                </a:lnTo>
                <a:lnTo>
                  <a:pt x="99" y="66"/>
                </a:lnTo>
                <a:lnTo>
                  <a:pt x="97" y="72"/>
                </a:lnTo>
                <a:lnTo>
                  <a:pt x="96" y="78"/>
                </a:lnTo>
                <a:lnTo>
                  <a:pt x="93" y="83"/>
                </a:lnTo>
                <a:lnTo>
                  <a:pt x="89" y="88"/>
                </a:lnTo>
                <a:lnTo>
                  <a:pt x="85" y="93"/>
                </a:lnTo>
                <a:lnTo>
                  <a:pt x="79" y="98"/>
                </a:lnTo>
                <a:lnTo>
                  <a:pt x="73" y="101"/>
                </a:lnTo>
                <a:lnTo>
                  <a:pt x="58" y="111"/>
                </a:lnTo>
                <a:lnTo>
                  <a:pt x="45" y="119"/>
                </a:lnTo>
                <a:lnTo>
                  <a:pt x="33" y="128"/>
                </a:lnTo>
                <a:lnTo>
                  <a:pt x="23" y="137"/>
                </a:lnTo>
                <a:lnTo>
                  <a:pt x="15" y="148"/>
                </a:lnTo>
                <a:lnTo>
                  <a:pt x="9" y="158"/>
                </a:lnTo>
                <a:lnTo>
                  <a:pt x="5" y="170"/>
                </a:lnTo>
                <a:lnTo>
                  <a:pt x="1" y="183"/>
                </a:lnTo>
                <a:lnTo>
                  <a:pt x="0" y="198"/>
                </a:lnTo>
                <a:lnTo>
                  <a:pt x="0" y="19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6" name="Freeform 483"/>
          <p:cNvSpPr>
            <a:spLocks/>
          </p:cNvSpPr>
          <p:nvPr/>
        </p:nvSpPr>
        <p:spPr bwMode="auto">
          <a:xfrm>
            <a:off x="5534025" y="4445000"/>
            <a:ext cx="80963" cy="114300"/>
          </a:xfrm>
          <a:custGeom>
            <a:avLst/>
            <a:gdLst>
              <a:gd name="T0" fmla="*/ 2147483647 w 171"/>
              <a:gd name="T1" fmla="*/ 2147483647 h 216"/>
              <a:gd name="T2" fmla="*/ 2147483647 w 171"/>
              <a:gd name="T3" fmla="*/ 2147483647 h 216"/>
              <a:gd name="T4" fmla="*/ 2147483647 w 171"/>
              <a:gd name="T5" fmla="*/ 2147483647 h 216"/>
              <a:gd name="T6" fmla="*/ 2147483647 w 171"/>
              <a:gd name="T7" fmla="*/ 2147483647 h 216"/>
              <a:gd name="T8" fmla="*/ 2147483647 w 171"/>
              <a:gd name="T9" fmla="*/ 2147483647 h 216"/>
              <a:gd name="T10" fmla="*/ 2147483647 w 171"/>
              <a:gd name="T11" fmla="*/ 2147483647 h 216"/>
              <a:gd name="T12" fmla="*/ 2147483647 w 171"/>
              <a:gd name="T13" fmla="*/ 2147483647 h 216"/>
              <a:gd name="T14" fmla="*/ 2147483647 w 171"/>
              <a:gd name="T15" fmla="*/ 2147483647 h 216"/>
              <a:gd name="T16" fmla="*/ 2147483647 w 171"/>
              <a:gd name="T17" fmla="*/ 2147483647 h 216"/>
              <a:gd name="T18" fmla="*/ 2147483647 w 171"/>
              <a:gd name="T19" fmla="*/ 2147483647 h 216"/>
              <a:gd name="T20" fmla="*/ 2147483647 w 171"/>
              <a:gd name="T21" fmla="*/ 2147483647 h 216"/>
              <a:gd name="T22" fmla="*/ 2147483647 w 171"/>
              <a:gd name="T23" fmla="*/ 2147483647 h 216"/>
              <a:gd name="T24" fmla="*/ 2147483647 w 171"/>
              <a:gd name="T25" fmla="*/ 2147483647 h 216"/>
              <a:gd name="T26" fmla="*/ 2147483647 w 171"/>
              <a:gd name="T27" fmla="*/ 2147483647 h 216"/>
              <a:gd name="T28" fmla="*/ 2147483647 w 171"/>
              <a:gd name="T29" fmla="*/ 2147483647 h 216"/>
              <a:gd name="T30" fmla="*/ 2147483647 w 171"/>
              <a:gd name="T31" fmla="*/ 2147483647 h 216"/>
              <a:gd name="T32" fmla="*/ 2147483647 w 171"/>
              <a:gd name="T33" fmla="*/ 2147483647 h 216"/>
              <a:gd name="T34" fmla="*/ 2147483647 w 171"/>
              <a:gd name="T35" fmla="*/ 2147483647 h 216"/>
              <a:gd name="T36" fmla="*/ 2147483647 w 171"/>
              <a:gd name="T37" fmla="*/ 2147483647 h 216"/>
              <a:gd name="T38" fmla="*/ 2147483647 w 171"/>
              <a:gd name="T39" fmla="*/ 2147483647 h 216"/>
              <a:gd name="T40" fmla="*/ 2147483647 w 171"/>
              <a:gd name="T41" fmla="*/ 2147483647 h 216"/>
              <a:gd name="T42" fmla="*/ 2147483647 w 171"/>
              <a:gd name="T43" fmla="*/ 2147483647 h 216"/>
              <a:gd name="T44" fmla="*/ 2147483647 w 171"/>
              <a:gd name="T45" fmla="*/ 1629980971 h 216"/>
              <a:gd name="T46" fmla="*/ 2147483647 w 171"/>
              <a:gd name="T47" fmla="*/ 148129096 h 216"/>
              <a:gd name="T48" fmla="*/ 2147483647 w 171"/>
              <a:gd name="T49" fmla="*/ 0 h 216"/>
              <a:gd name="T50" fmla="*/ 2147483647 w 171"/>
              <a:gd name="T51" fmla="*/ 740925938 h 216"/>
              <a:gd name="T52" fmla="*/ 2147483647 w 171"/>
              <a:gd name="T53" fmla="*/ 1778110067 h 216"/>
              <a:gd name="T54" fmla="*/ 2147483647 w 171"/>
              <a:gd name="T55" fmla="*/ 2147483647 h 216"/>
              <a:gd name="T56" fmla="*/ 2016649604 w 171"/>
              <a:gd name="T57" fmla="*/ 2147483647 h 216"/>
              <a:gd name="T58" fmla="*/ 955195792 w 171"/>
              <a:gd name="T59" fmla="*/ 2147483647 h 216"/>
              <a:gd name="T60" fmla="*/ 318323790 w 171"/>
              <a:gd name="T61" fmla="*/ 2147483647 h 216"/>
              <a:gd name="T62" fmla="*/ 0 w 171"/>
              <a:gd name="T63" fmla="*/ 2147483647 h 216"/>
              <a:gd name="T64" fmla="*/ 0 w 171"/>
              <a:gd name="T65" fmla="*/ 2147483647 h 216"/>
              <a:gd name="T66" fmla="*/ 318323790 w 171"/>
              <a:gd name="T67" fmla="*/ 2147483647 h 216"/>
              <a:gd name="T68" fmla="*/ 955195792 w 171"/>
              <a:gd name="T69" fmla="*/ 2147483647 h 216"/>
              <a:gd name="T70" fmla="*/ 2016649604 w 171"/>
              <a:gd name="T71" fmla="*/ 2147483647 h 216"/>
              <a:gd name="T72" fmla="*/ 2147483647 w 171"/>
              <a:gd name="T73" fmla="*/ 2147483647 h 216"/>
              <a:gd name="T74" fmla="*/ 2147483647 w 171"/>
              <a:gd name="T75" fmla="*/ 2147483647 h 216"/>
              <a:gd name="T76" fmla="*/ 2147483647 w 171"/>
              <a:gd name="T77" fmla="*/ 2147483647 h 216"/>
              <a:gd name="T78" fmla="*/ 2147483647 w 171"/>
              <a:gd name="T79" fmla="*/ 2147483647 h 216"/>
              <a:gd name="T80" fmla="*/ 2147483647 w 171"/>
              <a:gd name="T81" fmla="*/ 2147483647 h 216"/>
              <a:gd name="T82" fmla="*/ 2147483647 w 171"/>
              <a:gd name="T83" fmla="*/ 2147483647 h 216"/>
              <a:gd name="T84" fmla="*/ 2147483647 w 171"/>
              <a:gd name="T85" fmla="*/ 2147483647 h 216"/>
              <a:gd name="T86" fmla="*/ 2147483647 w 171"/>
              <a:gd name="T87" fmla="*/ 2147483647 h 21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171" h="216">
                <a:moveTo>
                  <a:pt x="149" y="182"/>
                </a:moveTo>
                <a:lnTo>
                  <a:pt x="154" y="211"/>
                </a:lnTo>
                <a:lnTo>
                  <a:pt x="171" y="211"/>
                </a:lnTo>
                <a:lnTo>
                  <a:pt x="171" y="99"/>
                </a:lnTo>
                <a:lnTo>
                  <a:pt x="89" y="99"/>
                </a:lnTo>
                <a:lnTo>
                  <a:pt x="89" y="123"/>
                </a:lnTo>
                <a:lnTo>
                  <a:pt x="148" y="123"/>
                </a:lnTo>
                <a:lnTo>
                  <a:pt x="148" y="125"/>
                </a:lnTo>
                <a:lnTo>
                  <a:pt x="147" y="140"/>
                </a:lnTo>
                <a:lnTo>
                  <a:pt x="143" y="153"/>
                </a:lnTo>
                <a:lnTo>
                  <a:pt x="138" y="163"/>
                </a:lnTo>
                <a:lnTo>
                  <a:pt x="132" y="173"/>
                </a:lnTo>
                <a:lnTo>
                  <a:pt x="123" y="180"/>
                </a:lnTo>
                <a:lnTo>
                  <a:pt x="113" y="185"/>
                </a:lnTo>
                <a:lnTo>
                  <a:pt x="102" y="189"/>
                </a:lnTo>
                <a:lnTo>
                  <a:pt x="90" y="190"/>
                </a:lnTo>
                <a:lnTo>
                  <a:pt x="76" y="189"/>
                </a:lnTo>
                <a:lnTo>
                  <a:pt x="63" y="184"/>
                </a:lnTo>
                <a:lnTo>
                  <a:pt x="53" y="177"/>
                </a:lnTo>
                <a:lnTo>
                  <a:pt x="43" y="168"/>
                </a:lnTo>
                <a:lnTo>
                  <a:pt x="36" y="156"/>
                </a:lnTo>
                <a:lnTo>
                  <a:pt x="31" y="142"/>
                </a:lnTo>
                <a:lnTo>
                  <a:pt x="27" y="126"/>
                </a:lnTo>
                <a:lnTo>
                  <a:pt x="26" y="107"/>
                </a:lnTo>
                <a:lnTo>
                  <a:pt x="27" y="89"/>
                </a:lnTo>
                <a:lnTo>
                  <a:pt x="31" y="73"/>
                </a:lnTo>
                <a:lnTo>
                  <a:pt x="36" y="59"/>
                </a:lnTo>
                <a:lnTo>
                  <a:pt x="43" y="47"/>
                </a:lnTo>
                <a:lnTo>
                  <a:pt x="53" y="38"/>
                </a:lnTo>
                <a:lnTo>
                  <a:pt x="63" y="31"/>
                </a:lnTo>
                <a:lnTo>
                  <a:pt x="76" y="26"/>
                </a:lnTo>
                <a:lnTo>
                  <a:pt x="91" y="25"/>
                </a:lnTo>
                <a:lnTo>
                  <a:pt x="101" y="26"/>
                </a:lnTo>
                <a:lnTo>
                  <a:pt x="110" y="27"/>
                </a:lnTo>
                <a:lnTo>
                  <a:pt x="118" y="31"/>
                </a:lnTo>
                <a:lnTo>
                  <a:pt x="125" y="35"/>
                </a:lnTo>
                <a:lnTo>
                  <a:pt x="132" y="42"/>
                </a:lnTo>
                <a:lnTo>
                  <a:pt x="136" y="49"/>
                </a:lnTo>
                <a:lnTo>
                  <a:pt x="140" y="57"/>
                </a:lnTo>
                <a:lnTo>
                  <a:pt x="142" y="67"/>
                </a:lnTo>
                <a:lnTo>
                  <a:pt x="168" y="67"/>
                </a:lnTo>
                <a:lnTo>
                  <a:pt x="164" y="52"/>
                </a:lnTo>
                <a:lnTo>
                  <a:pt x="159" y="39"/>
                </a:lnTo>
                <a:lnTo>
                  <a:pt x="152" y="27"/>
                </a:lnTo>
                <a:lnTo>
                  <a:pt x="143" y="18"/>
                </a:lnTo>
                <a:lnTo>
                  <a:pt x="133" y="11"/>
                </a:lnTo>
                <a:lnTo>
                  <a:pt x="120" y="5"/>
                </a:lnTo>
                <a:lnTo>
                  <a:pt x="106" y="1"/>
                </a:lnTo>
                <a:lnTo>
                  <a:pt x="91" y="0"/>
                </a:lnTo>
                <a:lnTo>
                  <a:pt x="80" y="0"/>
                </a:lnTo>
                <a:lnTo>
                  <a:pt x="71" y="3"/>
                </a:lnTo>
                <a:lnTo>
                  <a:pt x="62" y="5"/>
                </a:lnTo>
                <a:lnTo>
                  <a:pt x="53" y="7"/>
                </a:lnTo>
                <a:lnTo>
                  <a:pt x="45" y="12"/>
                </a:lnTo>
                <a:lnTo>
                  <a:pt x="38" y="17"/>
                </a:lnTo>
                <a:lnTo>
                  <a:pt x="31" y="22"/>
                </a:lnTo>
                <a:lnTo>
                  <a:pt x="24" y="29"/>
                </a:lnTo>
                <a:lnTo>
                  <a:pt x="19" y="36"/>
                </a:lnTo>
                <a:lnTo>
                  <a:pt x="14" y="45"/>
                </a:lnTo>
                <a:lnTo>
                  <a:pt x="9" y="54"/>
                </a:lnTo>
                <a:lnTo>
                  <a:pt x="6" y="63"/>
                </a:lnTo>
                <a:lnTo>
                  <a:pt x="3" y="74"/>
                </a:lnTo>
                <a:lnTo>
                  <a:pt x="2" y="84"/>
                </a:lnTo>
                <a:lnTo>
                  <a:pt x="0" y="96"/>
                </a:lnTo>
                <a:lnTo>
                  <a:pt x="0" y="109"/>
                </a:lnTo>
                <a:lnTo>
                  <a:pt x="0" y="120"/>
                </a:lnTo>
                <a:lnTo>
                  <a:pt x="2" y="132"/>
                </a:lnTo>
                <a:lnTo>
                  <a:pt x="3" y="142"/>
                </a:lnTo>
                <a:lnTo>
                  <a:pt x="6" y="153"/>
                </a:lnTo>
                <a:lnTo>
                  <a:pt x="9" y="162"/>
                </a:lnTo>
                <a:lnTo>
                  <a:pt x="14" y="172"/>
                </a:lnTo>
                <a:lnTo>
                  <a:pt x="19" y="180"/>
                </a:lnTo>
                <a:lnTo>
                  <a:pt x="24" y="187"/>
                </a:lnTo>
                <a:lnTo>
                  <a:pt x="31" y="194"/>
                </a:lnTo>
                <a:lnTo>
                  <a:pt x="37" y="199"/>
                </a:lnTo>
                <a:lnTo>
                  <a:pt x="43" y="204"/>
                </a:lnTo>
                <a:lnTo>
                  <a:pt x="52" y="209"/>
                </a:lnTo>
                <a:lnTo>
                  <a:pt x="59" y="211"/>
                </a:lnTo>
                <a:lnTo>
                  <a:pt x="67" y="213"/>
                </a:lnTo>
                <a:lnTo>
                  <a:pt x="76" y="216"/>
                </a:lnTo>
                <a:lnTo>
                  <a:pt x="85" y="216"/>
                </a:lnTo>
                <a:lnTo>
                  <a:pt x="95" y="216"/>
                </a:lnTo>
                <a:lnTo>
                  <a:pt x="104" y="213"/>
                </a:lnTo>
                <a:lnTo>
                  <a:pt x="114" y="211"/>
                </a:lnTo>
                <a:lnTo>
                  <a:pt x="121" y="208"/>
                </a:lnTo>
                <a:lnTo>
                  <a:pt x="130" y="203"/>
                </a:lnTo>
                <a:lnTo>
                  <a:pt x="136" y="197"/>
                </a:lnTo>
                <a:lnTo>
                  <a:pt x="143" y="190"/>
                </a:lnTo>
                <a:lnTo>
                  <a:pt x="149" y="18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7" name="Freeform 484"/>
          <p:cNvSpPr>
            <a:spLocks noEditPoints="1"/>
          </p:cNvSpPr>
          <p:nvPr/>
        </p:nvSpPr>
        <p:spPr bwMode="auto">
          <a:xfrm>
            <a:off x="5627688" y="4475163"/>
            <a:ext cx="57150" cy="84137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088917 h 159"/>
              <a:gd name="T24" fmla="*/ 2147483647 w 124"/>
              <a:gd name="T25" fmla="*/ 148127686 h 159"/>
              <a:gd name="T26" fmla="*/ 2147483647 w 124"/>
              <a:gd name="T27" fmla="*/ 148127686 h 159"/>
              <a:gd name="T28" fmla="*/ 2147483647 w 124"/>
              <a:gd name="T29" fmla="*/ 1778088917 h 159"/>
              <a:gd name="T30" fmla="*/ 979029737 w 124"/>
              <a:gd name="T31" fmla="*/ 2147483647 h 159"/>
              <a:gd name="T32" fmla="*/ 97924221 w 124"/>
              <a:gd name="T33" fmla="*/ 2147483647 h 159"/>
              <a:gd name="T34" fmla="*/ 97924221 w 124"/>
              <a:gd name="T35" fmla="*/ 2147483647 h 159"/>
              <a:gd name="T36" fmla="*/ 979029737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6" y="98"/>
                </a:lnTo>
                <a:lnTo>
                  <a:pt x="24" y="88"/>
                </a:lnTo>
                <a:lnTo>
                  <a:pt x="124" y="88"/>
                </a:lnTo>
                <a:lnTo>
                  <a:pt x="124" y="76"/>
                </a:lnTo>
                <a:lnTo>
                  <a:pt x="123" y="60"/>
                </a:lnTo>
                <a:lnTo>
                  <a:pt x="119" y="43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8"/>
                </a:lnTo>
                <a:lnTo>
                  <a:pt x="26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9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2" y="145"/>
                </a:lnTo>
                <a:lnTo>
                  <a:pt x="109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4"/>
                </a:lnTo>
                <a:lnTo>
                  <a:pt x="62" y="22"/>
                </a:lnTo>
                <a:lnTo>
                  <a:pt x="71" y="24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8" name="Freeform 485"/>
          <p:cNvSpPr>
            <a:spLocks/>
          </p:cNvSpPr>
          <p:nvPr/>
        </p:nvSpPr>
        <p:spPr bwMode="auto">
          <a:xfrm>
            <a:off x="5697538" y="4475163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7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3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4"/>
                </a:lnTo>
                <a:lnTo>
                  <a:pt x="63" y="22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7"/>
                </a:lnTo>
                <a:lnTo>
                  <a:pt x="90" y="44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49" name="Freeform 486"/>
          <p:cNvSpPr>
            <a:spLocks noEditPoints="1"/>
          </p:cNvSpPr>
          <p:nvPr/>
        </p:nvSpPr>
        <p:spPr bwMode="auto">
          <a:xfrm>
            <a:off x="5764213" y="4475163"/>
            <a:ext cx="58737" cy="84137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088917 h 159"/>
              <a:gd name="T24" fmla="*/ 2147483647 w 124"/>
              <a:gd name="T25" fmla="*/ 148127686 h 159"/>
              <a:gd name="T26" fmla="*/ 2147483647 w 124"/>
              <a:gd name="T27" fmla="*/ 148127686 h 159"/>
              <a:gd name="T28" fmla="*/ 2147483647 w 124"/>
              <a:gd name="T29" fmla="*/ 1778088917 h 159"/>
              <a:gd name="T30" fmla="*/ 1062878226 w 124"/>
              <a:gd name="T31" fmla="*/ 2147483647 h 159"/>
              <a:gd name="T32" fmla="*/ 106355181 w 124"/>
              <a:gd name="T33" fmla="*/ 2147483647 h 159"/>
              <a:gd name="T34" fmla="*/ 106355181 w 124"/>
              <a:gd name="T35" fmla="*/ 2147483647 h 159"/>
              <a:gd name="T36" fmla="*/ 1062878226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6" y="98"/>
                </a:lnTo>
                <a:lnTo>
                  <a:pt x="24" y="88"/>
                </a:lnTo>
                <a:lnTo>
                  <a:pt x="124" y="88"/>
                </a:lnTo>
                <a:lnTo>
                  <a:pt x="124" y="76"/>
                </a:lnTo>
                <a:lnTo>
                  <a:pt x="123" y="60"/>
                </a:lnTo>
                <a:lnTo>
                  <a:pt x="119" y="43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8"/>
                </a:lnTo>
                <a:lnTo>
                  <a:pt x="26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9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3" y="145"/>
                </a:lnTo>
                <a:lnTo>
                  <a:pt x="109" y="138"/>
                </a:lnTo>
                <a:lnTo>
                  <a:pt x="115" y="128"/>
                </a:lnTo>
                <a:lnTo>
                  <a:pt x="119" y="119"/>
                </a:lnTo>
                <a:lnTo>
                  <a:pt x="122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4"/>
                </a:lnTo>
                <a:lnTo>
                  <a:pt x="62" y="22"/>
                </a:lnTo>
                <a:lnTo>
                  <a:pt x="71" y="24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0" name="Freeform 487"/>
          <p:cNvSpPr>
            <a:spLocks/>
          </p:cNvSpPr>
          <p:nvPr/>
        </p:nvSpPr>
        <p:spPr bwMode="auto">
          <a:xfrm>
            <a:off x="5826125" y="4476750"/>
            <a:ext cx="58738" cy="80963"/>
          </a:xfrm>
          <a:custGeom>
            <a:avLst/>
            <a:gdLst>
              <a:gd name="T0" fmla="*/ 2147483647 w 124"/>
              <a:gd name="T1" fmla="*/ 2147483647 h 151"/>
              <a:gd name="T2" fmla="*/ 2147483647 w 124"/>
              <a:gd name="T3" fmla="*/ 2147483647 h 151"/>
              <a:gd name="T4" fmla="*/ 2147483647 w 124"/>
              <a:gd name="T5" fmla="*/ 0 h 151"/>
              <a:gd name="T6" fmla="*/ 2147483647 w 124"/>
              <a:gd name="T7" fmla="*/ 0 h 151"/>
              <a:gd name="T8" fmla="*/ 2147483647 w 124"/>
              <a:gd name="T9" fmla="*/ 2147483647 h 151"/>
              <a:gd name="T10" fmla="*/ 2147483647 w 124"/>
              <a:gd name="T11" fmla="*/ 0 h 151"/>
              <a:gd name="T12" fmla="*/ 0 w 124"/>
              <a:gd name="T13" fmla="*/ 0 h 151"/>
              <a:gd name="T14" fmla="*/ 2147483647 w 124"/>
              <a:gd name="T15" fmla="*/ 2147483647 h 15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24" h="151">
                <a:moveTo>
                  <a:pt x="51" y="151"/>
                </a:moveTo>
                <a:lnTo>
                  <a:pt x="75" y="151"/>
                </a:lnTo>
                <a:lnTo>
                  <a:pt x="124" y="0"/>
                </a:lnTo>
                <a:lnTo>
                  <a:pt x="100" y="0"/>
                </a:lnTo>
                <a:lnTo>
                  <a:pt x="63" y="121"/>
                </a:lnTo>
                <a:lnTo>
                  <a:pt x="24" y="0"/>
                </a:lnTo>
                <a:lnTo>
                  <a:pt x="0" y="0"/>
                </a:lnTo>
                <a:lnTo>
                  <a:pt x="51" y="15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1" name="Freeform 488"/>
          <p:cNvSpPr>
            <a:spLocks noEditPoints="1"/>
          </p:cNvSpPr>
          <p:nvPr/>
        </p:nvSpPr>
        <p:spPr bwMode="auto">
          <a:xfrm>
            <a:off x="5892800" y="4448175"/>
            <a:ext cx="11113" cy="109538"/>
          </a:xfrm>
          <a:custGeom>
            <a:avLst/>
            <a:gdLst>
              <a:gd name="T0" fmla="*/ 0 w 24"/>
              <a:gd name="T1" fmla="*/ 2147483647 h 207"/>
              <a:gd name="T2" fmla="*/ 2147483647 w 24"/>
              <a:gd name="T3" fmla="*/ 2147483647 h 207"/>
              <a:gd name="T4" fmla="*/ 2147483647 w 24"/>
              <a:gd name="T5" fmla="*/ 2147483647 h 207"/>
              <a:gd name="T6" fmla="*/ 0 w 24"/>
              <a:gd name="T7" fmla="*/ 2147483647 h 207"/>
              <a:gd name="T8" fmla="*/ 0 w 24"/>
              <a:gd name="T9" fmla="*/ 2147483647 h 207"/>
              <a:gd name="T10" fmla="*/ 0 w 24"/>
              <a:gd name="T11" fmla="*/ 2147483647 h 207"/>
              <a:gd name="T12" fmla="*/ 2147483647 w 24"/>
              <a:gd name="T13" fmla="*/ 2147483647 h 207"/>
              <a:gd name="T14" fmla="*/ 2147483647 w 24"/>
              <a:gd name="T15" fmla="*/ 0 h 207"/>
              <a:gd name="T16" fmla="*/ 0 w 24"/>
              <a:gd name="T17" fmla="*/ 0 h 207"/>
              <a:gd name="T18" fmla="*/ 0 w 24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4" h="207">
                <a:moveTo>
                  <a:pt x="0" y="207"/>
                </a:moveTo>
                <a:lnTo>
                  <a:pt x="24" y="207"/>
                </a:lnTo>
                <a:lnTo>
                  <a:pt x="24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4" y="28"/>
                </a:lnTo>
                <a:lnTo>
                  <a:pt x="24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2" name="Freeform 489"/>
          <p:cNvSpPr>
            <a:spLocks noEditPoints="1"/>
          </p:cNvSpPr>
          <p:nvPr/>
        </p:nvSpPr>
        <p:spPr bwMode="auto">
          <a:xfrm>
            <a:off x="5916613" y="4440238"/>
            <a:ext cx="58737" cy="119062"/>
          </a:xfrm>
          <a:custGeom>
            <a:avLst/>
            <a:gdLst>
              <a:gd name="T0" fmla="*/ 2147483647 w 123"/>
              <a:gd name="T1" fmla="*/ 2147483647 h 224"/>
              <a:gd name="T2" fmla="*/ 2147483647 w 123"/>
              <a:gd name="T3" fmla="*/ 2147483647 h 224"/>
              <a:gd name="T4" fmla="*/ 2147483647 w 123"/>
              <a:gd name="T5" fmla="*/ 2147483647 h 224"/>
              <a:gd name="T6" fmla="*/ 2147483647 w 123"/>
              <a:gd name="T7" fmla="*/ 2147483647 h 224"/>
              <a:gd name="T8" fmla="*/ 2147483647 w 123"/>
              <a:gd name="T9" fmla="*/ 2147483647 h 224"/>
              <a:gd name="T10" fmla="*/ 2147483647 w 123"/>
              <a:gd name="T11" fmla="*/ 2147483647 h 224"/>
              <a:gd name="T12" fmla="*/ 2147483647 w 123"/>
              <a:gd name="T13" fmla="*/ 2147483647 h 224"/>
              <a:gd name="T14" fmla="*/ 2147483647 w 123"/>
              <a:gd name="T15" fmla="*/ 2147483647 h 224"/>
              <a:gd name="T16" fmla="*/ 2147483647 w 123"/>
              <a:gd name="T17" fmla="*/ 2147483647 h 224"/>
              <a:gd name="T18" fmla="*/ 2147483647 w 123"/>
              <a:gd name="T19" fmla="*/ 2147483647 h 224"/>
              <a:gd name="T20" fmla="*/ 2147483647 w 123"/>
              <a:gd name="T21" fmla="*/ 2147483647 h 224"/>
              <a:gd name="T22" fmla="*/ 2147483647 w 123"/>
              <a:gd name="T23" fmla="*/ 2147483647 h 224"/>
              <a:gd name="T24" fmla="*/ 2147483647 w 123"/>
              <a:gd name="T25" fmla="*/ 2147483647 h 224"/>
              <a:gd name="T26" fmla="*/ 2147483647 w 123"/>
              <a:gd name="T27" fmla="*/ 2147483647 h 224"/>
              <a:gd name="T28" fmla="*/ 2147483647 w 123"/>
              <a:gd name="T29" fmla="*/ 2147483647 h 224"/>
              <a:gd name="T30" fmla="*/ 1088896591 w 123"/>
              <a:gd name="T31" fmla="*/ 2147483647 h 224"/>
              <a:gd name="T32" fmla="*/ 109003456 w 123"/>
              <a:gd name="T33" fmla="*/ 2147483647 h 224"/>
              <a:gd name="T34" fmla="*/ 109003456 w 123"/>
              <a:gd name="T35" fmla="*/ 2147483647 h 224"/>
              <a:gd name="T36" fmla="*/ 1088896591 w 123"/>
              <a:gd name="T37" fmla="*/ 2147483647 h 224"/>
              <a:gd name="T38" fmla="*/ 2147483647 w 123"/>
              <a:gd name="T39" fmla="*/ 2147483647 h 224"/>
              <a:gd name="T40" fmla="*/ 2147483647 w 123"/>
              <a:gd name="T41" fmla="*/ 2147483647 h 224"/>
              <a:gd name="T42" fmla="*/ 2147483647 w 123"/>
              <a:gd name="T43" fmla="*/ 2147483647 h 224"/>
              <a:gd name="T44" fmla="*/ 2147483647 w 123"/>
              <a:gd name="T45" fmla="*/ 2147483647 h 224"/>
              <a:gd name="T46" fmla="*/ 2147483647 w 123"/>
              <a:gd name="T47" fmla="*/ 2147483647 h 224"/>
              <a:gd name="T48" fmla="*/ 2147483647 w 123"/>
              <a:gd name="T49" fmla="*/ 2147483647 h 224"/>
              <a:gd name="T50" fmla="*/ 2147483647 w 123"/>
              <a:gd name="T51" fmla="*/ 2147483647 h 224"/>
              <a:gd name="T52" fmla="*/ 2147483647 w 123"/>
              <a:gd name="T53" fmla="*/ 2147483647 h 224"/>
              <a:gd name="T54" fmla="*/ 2147483647 w 123"/>
              <a:gd name="T55" fmla="*/ 2147483647 h 224"/>
              <a:gd name="T56" fmla="*/ 2147483647 w 123"/>
              <a:gd name="T57" fmla="*/ 2147483647 h 224"/>
              <a:gd name="T58" fmla="*/ 2147483647 w 123"/>
              <a:gd name="T59" fmla="*/ 2147483647 h 224"/>
              <a:gd name="T60" fmla="*/ 2147483647 w 123"/>
              <a:gd name="T61" fmla="*/ 2147483647 h 224"/>
              <a:gd name="T62" fmla="*/ 2147483647 w 123"/>
              <a:gd name="T63" fmla="*/ 2147483647 h 224"/>
              <a:gd name="T64" fmla="*/ 2147483647 w 123"/>
              <a:gd name="T65" fmla="*/ 2147483647 h 224"/>
              <a:gd name="T66" fmla="*/ 2147483647 w 123"/>
              <a:gd name="T67" fmla="*/ 2147483647 h 224"/>
              <a:gd name="T68" fmla="*/ 2147483647 w 123"/>
              <a:gd name="T69" fmla="*/ 2147483647 h 224"/>
              <a:gd name="T70" fmla="*/ 2147483647 w 123"/>
              <a:gd name="T71" fmla="*/ 0 h 224"/>
              <a:gd name="T72" fmla="*/ 2147483647 w 123"/>
              <a:gd name="T73" fmla="*/ 2147483647 h 224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23" h="224">
                <a:moveTo>
                  <a:pt x="99" y="172"/>
                </a:moveTo>
                <a:lnTo>
                  <a:pt x="97" y="178"/>
                </a:lnTo>
                <a:lnTo>
                  <a:pt x="94" y="184"/>
                </a:lnTo>
                <a:lnTo>
                  <a:pt x="91" y="189"/>
                </a:lnTo>
                <a:lnTo>
                  <a:pt x="87" y="193"/>
                </a:lnTo>
                <a:lnTo>
                  <a:pt x="82" y="196"/>
                </a:lnTo>
                <a:lnTo>
                  <a:pt x="77" y="198"/>
                </a:lnTo>
                <a:lnTo>
                  <a:pt x="71" y="200"/>
                </a:lnTo>
                <a:lnTo>
                  <a:pt x="63" y="200"/>
                </a:lnTo>
                <a:lnTo>
                  <a:pt x="55" y="199"/>
                </a:lnTo>
                <a:lnTo>
                  <a:pt x="48" y="197"/>
                </a:lnTo>
                <a:lnTo>
                  <a:pt x="41" y="193"/>
                </a:lnTo>
                <a:lnTo>
                  <a:pt x="35" y="188"/>
                </a:lnTo>
                <a:lnTo>
                  <a:pt x="31" y="182"/>
                </a:lnTo>
                <a:lnTo>
                  <a:pt x="27" y="174"/>
                </a:lnTo>
                <a:lnTo>
                  <a:pt x="25" y="163"/>
                </a:lnTo>
                <a:lnTo>
                  <a:pt x="24" y="153"/>
                </a:lnTo>
                <a:lnTo>
                  <a:pt x="123" y="153"/>
                </a:lnTo>
                <a:lnTo>
                  <a:pt x="123" y="141"/>
                </a:lnTo>
                <a:lnTo>
                  <a:pt x="122" y="125"/>
                </a:lnTo>
                <a:lnTo>
                  <a:pt x="119" y="108"/>
                </a:lnTo>
                <a:lnTo>
                  <a:pt x="114" y="96"/>
                </a:lnTo>
                <a:lnTo>
                  <a:pt x="108" y="85"/>
                </a:lnTo>
                <a:lnTo>
                  <a:pt x="98" y="77"/>
                </a:lnTo>
                <a:lnTo>
                  <a:pt x="88" y="70"/>
                </a:lnTo>
                <a:lnTo>
                  <a:pt x="76" y="66"/>
                </a:lnTo>
                <a:lnTo>
                  <a:pt x="61" y="65"/>
                </a:lnTo>
                <a:lnTo>
                  <a:pt x="49" y="66"/>
                </a:lnTo>
                <a:lnTo>
                  <a:pt x="36" y="71"/>
                </a:lnTo>
                <a:lnTo>
                  <a:pt x="25" y="77"/>
                </a:lnTo>
                <a:lnTo>
                  <a:pt x="17" y="86"/>
                </a:lnTo>
                <a:lnTo>
                  <a:pt x="10" y="98"/>
                </a:lnTo>
                <a:lnTo>
                  <a:pt x="4" y="112"/>
                </a:lnTo>
                <a:lnTo>
                  <a:pt x="1" y="128"/>
                </a:lnTo>
                <a:lnTo>
                  <a:pt x="0" y="146"/>
                </a:lnTo>
                <a:lnTo>
                  <a:pt x="1" y="163"/>
                </a:lnTo>
                <a:lnTo>
                  <a:pt x="4" y="178"/>
                </a:lnTo>
                <a:lnTo>
                  <a:pt x="10" y="192"/>
                </a:lnTo>
                <a:lnTo>
                  <a:pt x="17" y="203"/>
                </a:lnTo>
                <a:lnTo>
                  <a:pt x="25" y="212"/>
                </a:lnTo>
                <a:lnTo>
                  <a:pt x="36" y="218"/>
                </a:lnTo>
                <a:lnTo>
                  <a:pt x="49" y="222"/>
                </a:lnTo>
                <a:lnTo>
                  <a:pt x="61" y="224"/>
                </a:lnTo>
                <a:lnTo>
                  <a:pt x="73" y="222"/>
                </a:lnTo>
                <a:lnTo>
                  <a:pt x="84" y="220"/>
                </a:lnTo>
                <a:lnTo>
                  <a:pt x="94" y="215"/>
                </a:lnTo>
                <a:lnTo>
                  <a:pt x="102" y="210"/>
                </a:lnTo>
                <a:lnTo>
                  <a:pt x="109" y="203"/>
                </a:lnTo>
                <a:lnTo>
                  <a:pt x="115" y="193"/>
                </a:lnTo>
                <a:lnTo>
                  <a:pt x="119" y="184"/>
                </a:lnTo>
                <a:lnTo>
                  <a:pt x="121" y="172"/>
                </a:lnTo>
                <a:lnTo>
                  <a:pt x="99" y="172"/>
                </a:lnTo>
                <a:close/>
                <a:moveTo>
                  <a:pt x="24" y="132"/>
                </a:moveTo>
                <a:lnTo>
                  <a:pt x="25" y="121"/>
                </a:lnTo>
                <a:lnTo>
                  <a:pt x="27" y="113"/>
                </a:lnTo>
                <a:lnTo>
                  <a:pt x="32" y="105"/>
                </a:lnTo>
                <a:lnTo>
                  <a:pt x="36" y="99"/>
                </a:lnTo>
                <a:lnTo>
                  <a:pt x="41" y="93"/>
                </a:lnTo>
                <a:lnTo>
                  <a:pt x="48" y="90"/>
                </a:lnTo>
                <a:lnTo>
                  <a:pt x="54" y="89"/>
                </a:lnTo>
                <a:lnTo>
                  <a:pt x="62" y="87"/>
                </a:lnTo>
                <a:lnTo>
                  <a:pt x="71" y="89"/>
                </a:lnTo>
                <a:lnTo>
                  <a:pt x="78" y="90"/>
                </a:lnTo>
                <a:lnTo>
                  <a:pt x="84" y="94"/>
                </a:lnTo>
                <a:lnTo>
                  <a:pt x="90" y="99"/>
                </a:lnTo>
                <a:lnTo>
                  <a:pt x="94" y="105"/>
                </a:lnTo>
                <a:lnTo>
                  <a:pt x="97" y="113"/>
                </a:lnTo>
                <a:lnTo>
                  <a:pt x="98" y="121"/>
                </a:lnTo>
                <a:lnTo>
                  <a:pt x="99" y="132"/>
                </a:lnTo>
                <a:lnTo>
                  <a:pt x="24" y="132"/>
                </a:lnTo>
                <a:close/>
                <a:moveTo>
                  <a:pt x="80" y="49"/>
                </a:moveTo>
                <a:lnTo>
                  <a:pt x="54" y="0"/>
                </a:lnTo>
                <a:lnTo>
                  <a:pt x="29" y="0"/>
                </a:lnTo>
                <a:lnTo>
                  <a:pt x="64" y="49"/>
                </a:lnTo>
                <a:lnTo>
                  <a:pt x="80" y="4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3" name="Freeform 490"/>
          <p:cNvSpPr>
            <a:spLocks/>
          </p:cNvSpPr>
          <p:nvPr/>
        </p:nvSpPr>
        <p:spPr bwMode="auto">
          <a:xfrm>
            <a:off x="5978525" y="4476750"/>
            <a:ext cx="60325" cy="80963"/>
          </a:xfrm>
          <a:custGeom>
            <a:avLst/>
            <a:gdLst>
              <a:gd name="T0" fmla="*/ 2147483647 w 124"/>
              <a:gd name="T1" fmla="*/ 2147483647 h 151"/>
              <a:gd name="T2" fmla="*/ 2147483647 w 124"/>
              <a:gd name="T3" fmla="*/ 2147483647 h 151"/>
              <a:gd name="T4" fmla="*/ 2147483647 w 124"/>
              <a:gd name="T5" fmla="*/ 0 h 151"/>
              <a:gd name="T6" fmla="*/ 2147483647 w 124"/>
              <a:gd name="T7" fmla="*/ 0 h 151"/>
              <a:gd name="T8" fmla="*/ 2147483647 w 124"/>
              <a:gd name="T9" fmla="*/ 2147483647 h 151"/>
              <a:gd name="T10" fmla="*/ 2147483647 w 124"/>
              <a:gd name="T11" fmla="*/ 0 h 151"/>
              <a:gd name="T12" fmla="*/ 0 w 124"/>
              <a:gd name="T13" fmla="*/ 0 h 151"/>
              <a:gd name="T14" fmla="*/ 2147483647 w 124"/>
              <a:gd name="T15" fmla="*/ 2147483647 h 151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124" h="151">
                <a:moveTo>
                  <a:pt x="51" y="151"/>
                </a:moveTo>
                <a:lnTo>
                  <a:pt x="75" y="151"/>
                </a:lnTo>
                <a:lnTo>
                  <a:pt x="124" y="0"/>
                </a:lnTo>
                <a:lnTo>
                  <a:pt x="100" y="0"/>
                </a:lnTo>
                <a:lnTo>
                  <a:pt x="63" y="121"/>
                </a:lnTo>
                <a:lnTo>
                  <a:pt x="24" y="0"/>
                </a:lnTo>
                <a:lnTo>
                  <a:pt x="0" y="0"/>
                </a:lnTo>
                <a:lnTo>
                  <a:pt x="51" y="15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4" name="Freeform 491"/>
          <p:cNvSpPr>
            <a:spLocks noEditPoints="1"/>
          </p:cNvSpPr>
          <p:nvPr/>
        </p:nvSpPr>
        <p:spPr bwMode="auto">
          <a:xfrm>
            <a:off x="6043613" y="4475163"/>
            <a:ext cx="58737" cy="84137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088917 h 159"/>
              <a:gd name="T24" fmla="*/ 2147483647 w 123"/>
              <a:gd name="T25" fmla="*/ 148127686 h 159"/>
              <a:gd name="T26" fmla="*/ 2147483647 w 123"/>
              <a:gd name="T27" fmla="*/ 148127686 h 159"/>
              <a:gd name="T28" fmla="*/ 2147483647 w 123"/>
              <a:gd name="T29" fmla="*/ 1778088917 h 159"/>
              <a:gd name="T30" fmla="*/ 980120920 w 123"/>
              <a:gd name="T31" fmla="*/ 2147483647 h 159"/>
              <a:gd name="T32" fmla="*/ 109003456 w 123"/>
              <a:gd name="T33" fmla="*/ 2147483647 h 159"/>
              <a:gd name="T34" fmla="*/ 109003456 w 123"/>
              <a:gd name="T35" fmla="*/ 2147483647 h 159"/>
              <a:gd name="T36" fmla="*/ 98012092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3"/>
                </a:lnTo>
                <a:lnTo>
                  <a:pt x="30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9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5"/>
                </a:lnTo>
                <a:lnTo>
                  <a:pt x="109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4" y="24"/>
                </a:lnTo>
                <a:lnTo>
                  <a:pt x="62" y="22"/>
                </a:lnTo>
                <a:lnTo>
                  <a:pt x="71" y="24"/>
                </a:lnTo>
                <a:lnTo>
                  <a:pt x="78" y="25"/>
                </a:lnTo>
                <a:lnTo>
                  <a:pt x="84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5" name="Freeform 492"/>
          <p:cNvSpPr>
            <a:spLocks/>
          </p:cNvSpPr>
          <p:nvPr/>
        </p:nvSpPr>
        <p:spPr bwMode="auto">
          <a:xfrm>
            <a:off x="6146800" y="4448175"/>
            <a:ext cx="84138" cy="109538"/>
          </a:xfrm>
          <a:custGeom>
            <a:avLst/>
            <a:gdLst>
              <a:gd name="T0" fmla="*/ 2147483647 w 178"/>
              <a:gd name="T1" fmla="*/ 2147483647 h 207"/>
              <a:gd name="T2" fmla="*/ 2147483647 w 178"/>
              <a:gd name="T3" fmla="*/ 2147483647 h 207"/>
              <a:gd name="T4" fmla="*/ 2147483647 w 178"/>
              <a:gd name="T5" fmla="*/ 2147483647 h 207"/>
              <a:gd name="T6" fmla="*/ 2147483647 w 178"/>
              <a:gd name="T7" fmla="*/ 2147483647 h 207"/>
              <a:gd name="T8" fmla="*/ 2147483647 w 178"/>
              <a:gd name="T9" fmla="*/ 2147483647 h 207"/>
              <a:gd name="T10" fmla="*/ 2147483647 w 178"/>
              <a:gd name="T11" fmla="*/ 2147483647 h 207"/>
              <a:gd name="T12" fmla="*/ 2147483647 w 178"/>
              <a:gd name="T13" fmla="*/ 2147483647 h 207"/>
              <a:gd name="T14" fmla="*/ 2147483647 w 178"/>
              <a:gd name="T15" fmla="*/ 2147483647 h 207"/>
              <a:gd name="T16" fmla="*/ 2147483647 w 178"/>
              <a:gd name="T17" fmla="*/ 2147483647 h 207"/>
              <a:gd name="T18" fmla="*/ 2147483647 w 178"/>
              <a:gd name="T19" fmla="*/ 0 h 207"/>
              <a:gd name="T20" fmla="*/ 2147483647 w 178"/>
              <a:gd name="T21" fmla="*/ 0 h 207"/>
              <a:gd name="T22" fmla="*/ 2147483647 w 178"/>
              <a:gd name="T23" fmla="*/ 2147483647 h 207"/>
              <a:gd name="T24" fmla="*/ 2147483647 w 178"/>
              <a:gd name="T25" fmla="*/ 2147483647 h 207"/>
              <a:gd name="T26" fmla="*/ 2147483647 w 178"/>
              <a:gd name="T27" fmla="*/ 2147483647 h 207"/>
              <a:gd name="T28" fmla="*/ 2147483647 w 178"/>
              <a:gd name="T29" fmla="*/ 0 h 207"/>
              <a:gd name="T30" fmla="*/ 0 w 178"/>
              <a:gd name="T31" fmla="*/ 0 h 207"/>
              <a:gd name="T32" fmla="*/ 0 w 178"/>
              <a:gd name="T33" fmla="*/ 2147483647 h 207"/>
              <a:gd name="T34" fmla="*/ 2147483647 w 178"/>
              <a:gd name="T35" fmla="*/ 2147483647 h 207"/>
              <a:gd name="T36" fmla="*/ 2147483647 w 178"/>
              <a:gd name="T37" fmla="*/ 2147483647 h 207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8" h="207">
                <a:moveTo>
                  <a:pt x="24" y="30"/>
                </a:moveTo>
                <a:lnTo>
                  <a:pt x="26" y="39"/>
                </a:lnTo>
                <a:lnTo>
                  <a:pt x="28" y="49"/>
                </a:lnTo>
                <a:lnTo>
                  <a:pt x="75" y="207"/>
                </a:lnTo>
                <a:lnTo>
                  <a:pt x="99" y="207"/>
                </a:lnTo>
                <a:lnTo>
                  <a:pt x="148" y="49"/>
                </a:lnTo>
                <a:lnTo>
                  <a:pt x="152" y="30"/>
                </a:lnTo>
                <a:lnTo>
                  <a:pt x="152" y="207"/>
                </a:lnTo>
                <a:lnTo>
                  <a:pt x="178" y="207"/>
                </a:lnTo>
                <a:lnTo>
                  <a:pt x="178" y="0"/>
                </a:lnTo>
                <a:lnTo>
                  <a:pt x="141" y="0"/>
                </a:lnTo>
                <a:lnTo>
                  <a:pt x="92" y="158"/>
                </a:lnTo>
                <a:lnTo>
                  <a:pt x="88" y="176"/>
                </a:lnTo>
                <a:lnTo>
                  <a:pt x="84" y="158"/>
                </a:lnTo>
                <a:lnTo>
                  <a:pt x="36" y="0"/>
                </a:lnTo>
                <a:lnTo>
                  <a:pt x="0" y="0"/>
                </a:lnTo>
                <a:lnTo>
                  <a:pt x="0" y="207"/>
                </a:lnTo>
                <a:lnTo>
                  <a:pt x="24" y="207"/>
                </a:lnTo>
                <a:lnTo>
                  <a:pt x="24" y="3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6" name="Rectangle 493"/>
          <p:cNvSpPr>
            <a:spLocks noChangeArrowheads="1"/>
          </p:cNvSpPr>
          <p:nvPr/>
        </p:nvSpPr>
        <p:spPr bwMode="auto">
          <a:xfrm>
            <a:off x="6251575" y="4540250"/>
            <a:ext cx="11113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57" name="Freeform 494"/>
          <p:cNvSpPr>
            <a:spLocks noEditPoints="1"/>
          </p:cNvSpPr>
          <p:nvPr/>
        </p:nvSpPr>
        <p:spPr bwMode="auto">
          <a:xfrm>
            <a:off x="4851400" y="4646613"/>
            <a:ext cx="60325" cy="103187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3"/>
                </a:lnTo>
                <a:lnTo>
                  <a:pt x="103" y="123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3"/>
                </a:moveTo>
                <a:lnTo>
                  <a:pt x="79" y="34"/>
                </a:lnTo>
                <a:lnTo>
                  <a:pt x="79" y="123"/>
                </a:lnTo>
                <a:lnTo>
                  <a:pt x="22" y="1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8" name="Freeform 495"/>
          <p:cNvSpPr>
            <a:spLocks/>
          </p:cNvSpPr>
          <p:nvPr/>
        </p:nvSpPr>
        <p:spPr bwMode="auto">
          <a:xfrm>
            <a:off x="4918075" y="4645025"/>
            <a:ext cx="60325" cy="107950"/>
          </a:xfrm>
          <a:custGeom>
            <a:avLst/>
            <a:gdLst>
              <a:gd name="T0" fmla="*/ 0 w 127"/>
              <a:gd name="T1" fmla="*/ 2147483647 h 204"/>
              <a:gd name="T2" fmla="*/ 535859375 w 127"/>
              <a:gd name="T3" fmla="*/ 2147483647 h 204"/>
              <a:gd name="T4" fmla="*/ 1821921875 w 127"/>
              <a:gd name="T5" fmla="*/ 2147483647 h 204"/>
              <a:gd name="T6" fmla="*/ 2147483647 w 127"/>
              <a:gd name="T7" fmla="*/ 2147483647 h 204"/>
              <a:gd name="T8" fmla="*/ 2147483647 w 127"/>
              <a:gd name="T9" fmla="*/ 2147483647 h 204"/>
              <a:gd name="T10" fmla="*/ 2147483647 w 127"/>
              <a:gd name="T11" fmla="*/ 2147483647 h 204"/>
              <a:gd name="T12" fmla="*/ 2147483647 w 127"/>
              <a:gd name="T13" fmla="*/ 2147483647 h 204"/>
              <a:gd name="T14" fmla="*/ 2147483647 w 127"/>
              <a:gd name="T15" fmla="*/ 2147483647 h 204"/>
              <a:gd name="T16" fmla="*/ 2147483647 w 127"/>
              <a:gd name="T17" fmla="*/ 2147483647 h 204"/>
              <a:gd name="T18" fmla="*/ 2147483647 w 127"/>
              <a:gd name="T19" fmla="*/ 2147483647 h 204"/>
              <a:gd name="T20" fmla="*/ 2147483647 w 127"/>
              <a:gd name="T21" fmla="*/ 2147483647 h 204"/>
              <a:gd name="T22" fmla="*/ 2147483647 w 127"/>
              <a:gd name="T23" fmla="*/ 2147483647 h 204"/>
              <a:gd name="T24" fmla="*/ 2147483647 w 127"/>
              <a:gd name="T25" fmla="*/ 2147483647 h 204"/>
              <a:gd name="T26" fmla="*/ 2147483647 w 127"/>
              <a:gd name="T27" fmla="*/ 2147483647 h 204"/>
              <a:gd name="T28" fmla="*/ 2147483647 w 127"/>
              <a:gd name="T29" fmla="*/ 2147483647 h 204"/>
              <a:gd name="T30" fmla="*/ 2147483647 w 127"/>
              <a:gd name="T31" fmla="*/ 2147483647 h 204"/>
              <a:gd name="T32" fmla="*/ 2147483647 w 127"/>
              <a:gd name="T33" fmla="*/ 2147483647 h 204"/>
              <a:gd name="T34" fmla="*/ 2147483647 w 127"/>
              <a:gd name="T35" fmla="*/ 2147483647 h 204"/>
              <a:gd name="T36" fmla="*/ 2147483647 w 127"/>
              <a:gd name="T37" fmla="*/ 2074368787 h 204"/>
              <a:gd name="T38" fmla="*/ 2147483647 w 127"/>
              <a:gd name="T39" fmla="*/ 592796842 h 204"/>
              <a:gd name="T40" fmla="*/ 2147483647 w 127"/>
              <a:gd name="T41" fmla="*/ 0 h 204"/>
              <a:gd name="T42" fmla="*/ 2147483647 w 127"/>
              <a:gd name="T43" fmla="*/ 740925938 h 204"/>
              <a:gd name="T44" fmla="*/ 2143437500 w 127"/>
              <a:gd name="T45" fmla="*/ 2147483647 h 204"/>
              <a:gd name="T46" fmla="*/ 964546875 w 127"/>
              <a:gd name="T47" fmla="*/ 2147483647 h 204"/>
              <a:gd name="T48" fmla="*/ 535859375 w 127"/>
              <a:gd name="T49" fmla="*/ 2147483647 h 204"/>
              <a:gd name="T50" fmla="*/ 2147483647 w 127"/>
              <a:gd name="T51" fmla="*/ 2147483647 h 204"/>
              <a:gd name="T52" fmla="*/ 2147483647 w 127"/>
              <a:gd name="T53" fmla="*/ 2147483647 h 204"/>
              <a:gd name="T54" fmla="*/ 2147483647 w 127"/>
              <a:gd name="T55" fmla="*/ 2147483647 h 204"/>
              <a:gd name="T56" fmla="*/ 2147483647 w 127"/>
              <a:gd name="T57" fmla="*/ 2147483647 h 204"/>
              <a:gd name="T58" fmla="*/ 2147483647 w 127"/>
              <a:gd name="T59" fmla="*/ 2147483647 h 204"/>
              <a:gd name="T60" fmla="*/ 2147483647 w 127"/>
              <a:gd name="T61" fmla="*/ 2147483647 h 204"/>
              <a:gd name="T62" fmla="*/ 2147483647 w 127"/>
              <a:gd name="T63" fmla="*/ 2147483647 h 204"/>
              <a:gd name="T64" fmla="*/ 2147483647 w 127"/>
              <a:gd name="T65" fmla="*/ 2147483647 h 204"/>
              <a:gd name="T66" fmla="*/ 2147483647 w 127"/>
              <a:gd name="T67" fmla="*/ 2147483647 h 204"/>
              <a:gd name="T68" fmla="*/ 2147483647 w 127"/>
              <a:gd name="T69" fmla="*/ 2147483647 h 204"/>
              <a:gd name="T70" fmla="*/ 2147483647 w 127"/>
              <a:gd name="T71" fmla="*/ 2147483647 h 204"/>
              <a:gd name="T72" fmla="*/ 2147483647 w 127"/>
              <a:gd name="T73" fmla="*/ 2147483647 h 204"/>
              <a:gd name="T74" fmla="*/ 2147483647 w 127"/>
              <a:gd name="T75" fmla="*/ 2147483647 h 204"/>
              <a:gd name="T76" fmla="*/ 2147483647 w 127"/>
              <a:gd name="T77" fmla="*/ 2147483647 h 204"/>
              <a:gd name="T78" fmla="*/ 2147483647 w 127"/>
              <a:gd name="T79" fmla="*/ 2147483647 h 204"/>
              <a:gd name="T80" fmla="*/ 2147483647 w 127"/>
              <a:gd name="T81" fmla="*/ 2147483647 h 204"/>
              <a:gd name="T82" fmla="*/ 2147483647 w 127"/>
              <a:gd name="T83" fmla="*/ 2147483647 h 204"/>
              <a:gd name="T84" fmla="*/ 2147483647 w 127"/>
              <a:gd name="T85" fmla="*/ 2147483647 h 204"/>
              <a:gd name="T86" fmla="*/ 2147483647 w 127"/>
              <a:gd name="T87" fmla="*/ 2147483647 h 204"/>
              <a:gd name="T88" fmla="*/ 2147483647 w 127"/>
              <a:gd name="T89" fmla="*/ 2147483647 h 204"/>
              <a:gd name="T90" fmla="*/ 2147483647 w 127"/>
              <a:gd name="T91" fmla="*/ 2147483647 h 204"/>
              <a:gd name="T92" fmla="*/ 2147483647 w 127"/>
              <a:gd name="T93" fmla="*/ 2147483647 h 204"/>
              <a:gd name="T94" fmla="*/ 2147483647 w 127"/>
              <a:gd name="T95" fmla="*/ 2147483647 h 204"/>
              <a:gd name="T96" fmla="*/ 2147483647 w 127"/>
              <a:gd name="T97" fmla="*/ 2147483647 h 204"/>
              <a:gd name="T98" fmla="*/ 2147483647 w 127"/>
              <a:gd name="T99" fmla="*/ 2147483647 h 204"/>
              <a:gd name="T100" fmla="*/ 2147483647 w 127"/>
              <a:gd name="T101" fmla="*/ 2147483647 h 204"/>
              <a:gd name="T102" fmla="*/ 0 w 127"/>
              <a:gd name="T103" fmla="*/ 2147483647 h 204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</a:gdLst>
            <a:ahLst/>
            <a:cxnLst>
              <a:cxn ang="T104">
                <a:pos x="T0" y="T1"/>
              </a:cxn>
              <a:cxn ang="T105">
                <a:pos x="T2" y="T3"/>
              </a:cxn>
              <a:cxn ang="T106">
                <a:pos x="T4" y="T5"/>
              </a:cxn>
              <a:cxn ang="T107">
                <a:pos x="T6" y="T7"/>
              </a:cxn>
              <a:cxn ang="T108">
                <a:pos x="T8" y="T9"/>
              </a:cxn>
              <a:cxn ang="T109">
                <a:pos x="T10" y="T11"/>
              </a:cxn>
              <a:cxn ang="T110">
                <a:pos x="T12" y="T13"/>
              </a:cxn>
              <a:cxn ang="T111">
                <a:pos x="T14" y="T15"/>
              </a:cxn>
              <a:cxn ang="T112">
                <a:pos x="T16" y="T17"/>
              </a:cxn>
              <a:cxn ang="T113">
                <a:pos x="T18" y="T19"/>
              </a:cxn>
              <a:cxn ang="T114">
                <a:pos x="T20" y="T21"/>
              </a:cxn>
              <a:cxn ang="T115">
                <a:pos x="T22" y="T23"/>
              </a:cxn>
              <a:cxn ang="T116">
                <a:pos x="T24" y="T25"/>
              </a:cxn>
              <a:cxn ang="T117">
                <a:pos x="T26" y="T27"/>
              </a:cxn>
              <a:cxn ang="T118">
                <a:pos x="T28" y="T29"/>
              </a:cxn>
              <a:cxn ang="T119">
                <a:pos x="T30" y="T31"/>
              </a:cxn>
              <a:cxn ang="T120">
                <a:pos x="T32" y="T33"/>
              </a:cxn>
              <a:cxn ang="T121">
                <a:pos x="T34" y="T35"/>
              </a:cxn>
              <a:cxn ang="T122">
                <a:pos x="T36" y="T37"/>
              </a:cxn>
              <a:cxn ang="T123">
                <a:pos x="T38" y="T39"/>
              </a:cxn>
              <a:cxn ang="T124">
                <a:pos x="T40" y="T41"/>
              </a:cxn>
              <a:cxn ang="T125">
                <a:pos x="T42" y="T43"/>
              </a:cxn>
              <a:cxn ang="T126">
                <a:pos x="T44" y="T45"/>
              </a:cxn>
              <a:cxn ang="T127">
                <a:pos x="T46" y="T47"/>
              </a:cxn>
              <a:cxn ang="T128">
                <a:pos x="T48" y="T49"/>
              </a:cxn>
              <a:cxn ang="T129">
                <a:pos x="T50" y="T51"/>
              </a:cxn>
              <a:cxn ang="T130">
                <a:pos x="T52" y="T53"/>
              </a:cxn>
              <a:cxn ang="T131">
                <a:pos x="T54" y="T55"/>
              </a:cxn>
              <a:cxn ang="T132">
                <a:pos x="T56" y="T57"/>
              </a:cxn>
              <a:cxn ang="T133">
                <a:pos x="T58" y="T59"/>
              </a:cxn>
              <a:cxn ang="T134">
                <a:pos x="T60" y="T61"/>
              </a:cxn>
              <a:cxn ang="T135">
                <a:pos x="T62" y="T63"/>
              </a:cxn>
              <a:cxn ang="T136">
                <a:pos x="T64" y="T65"/>
              </a:cxn>
              <a:cxn ang="T137">
                <a:pos x="T66" y="T67"/>
              </a:cxn>
              <a:cxn ang="T138">
                <a:pos x="T68" y="T69"/>
              </a:cxn>
              <a:cxn ang="T139">
                <a:pos x="T70" y="T71"/>
              </a:cxn>
              <a:cxn ang="T140">
                <a:pos x="T72" y="T73"/>
              </a:cxn>
              <a:cxn ang="T141">
                <a:pos x="T74" y="T75"/>
              </a:cxn>
              <a:cxn ang="T142">
                <a:pos x="T76" y="T77"/>
              </a:cxn>
              <a:cxn ang="T143">
                <a:pos x="T78" y="T79"/>
              </a:cxn>
              <a:cxn ang="T144">
                <a:pos x="T80" y="T81"/>
              </a:cxn>
              <a:cxn ang="T145">
                <a:pos x="T82" y="T83"/>
              </a:cxn>
              <a:cxn ang="T146">
                <a:pos x="T84" y="T85"/>
              </a:cxn>
              <a:cxn ang="T147">
                <a:pos x="T86" y="T87"/>
              </a:cxn>
              <a:cxn ang="T148">
                <a:pos x="T88" y="T89"/>
              </a:cxn>
              <a:cxn ang="T149">
                <a:pos x="T90" y="T91"/>
              </a:cxn>
              <a:cxn ang="T150">
                <a:pos x="T92" y="T93"/>
              </a:cxn>
              <a:cxn ang="T151">
                <a:pos x="T94" y="T95"/>
              </a:cxn>
              <a:cxn ang="T152">
                <a:pos x="T96" y="T97"/>
              </a:cxn>
              <a:cxn ang="T153">
                <a:pos x="T98" y="T99"/>
              </a:cxn>
              <a:cxn ang="T154">
                <a:pos x="T100" y="T101"/>
              </a:cxn>
              <a:cxn ang="T155">
                <a:pos x="T102" y="T103"/>
              </a:cxn>
            </a:cxnLst>
            <a:rect l="0" t="0" r="r" b="b"/>
            <a:pathLst>
              <a:path w="127" h="204">
                <a:moveTo>
                  <a:pt x="0" y="136"/>
                </a:moveTo>
                <a:lnTo>
                  <a:pt x="0" y="137"/>
                </a:lnTo>
                <a:lnTo>
                  <a:pt x="1" y="152"/>
                </a:lnTo>
                <a:lnTo>
                  <a:pt x="5" y="165"/>
                </a:lnTo>
                <a:lnTo>
                  <a:pt x="10" y="176"/>
                </a:lnTo>
                <a:lnTo>
                  <a:pt x="17" y="186"/>
                </a:lnTo>
                <a:lnTo>
                  <a:pt x="26" y="194"/>
                </a:lnTo>
                <a:lnTo>
                  <a:pt x="36" y="200"/>
                </a:lnTo>
                <a:lnTo>
                  <a:pt x="48" y="203"/>
                </a:lnTo>
                <a:lnTo>
                  <a:pt x="61" y="204"/>
                </a:lnTo>
                <a:lnTo>
                  <a:pt x="76" y="203"/>
                </a:lnTo>
                <a:lnTo>
                  <a:pt x="89" y="200"/>
                </a:lnTo>
                <a:lnTo>
                  <a:pt x="99" y="194"/>
                </a:lnTo>
                <a:lnTo>
                  <a:pt x="109" y="187"/>
                </a:lnTo>
                <a:lnTo>
                  <a:pt x="116" y="177"/>
                </a:lnTo>
                <a:lnTo>
                  <a:pt x="123" y="167"/>
                </a:lnTo>
                <a:lnTo>
                  <a:pt x="126" y="154"/>
                </a:lnTo>
                <a:lnTo>
                  <a:pt x="127" y="141"/>
                </a:lnTo>
                <a:lnTo>
                  <a:pt x="127" y="132"/>
                </a:lnTo>
                <a:lnTo>
                  <a:pt x="125" y="124"/>
                </a:lnTo>
                <a:lnTo>
                  <a:pt x="123" y="117"/>
                </a:lnTo>
                <a:lnTo>
                  <a:pt x="119" y="111"/>
                </a:lnTo>
                <a:lnTo>
                  <a:pt x="115" y="105"/>
                </a:lnTo>
                <a:lnTo>
                  <a:pt x="110" y="99"/>
                </a:lnTo>
                <a:lnTo>
                  <a:pt x="105" y="96"/>
                </a:lnTo>
                <a:lnTo>
                  <a:pt x="97" y="92"/>
                </a:lnTo>
                <a:lnTo>
                  <a:pt x="103" y="89"/>
                </a:lnTo>
                <a:lnTo>
                  <a:pt x="108" y="85"/>
                </a:lnTo>
                <a:lnTo>
                  <a:pt x="111" y="82"/>
                </a:lnTo>
                <a:lnTo>
                  <a:pt x="115" y="77"/>
                </a:lnTo>
                <a:lnTo>
                  <a:pt x="117" y="72"/>
                </a:lnTo>
                <a:lnTo>
                  <a:pt x="119" y="66"/>
                </a:lnTo>
                <a:lnTo>
                  <a:pt x="121" y="60"/>
                </a:lnTo>
                <a:lnTo>
                  <a:pt x="121" y="53"/>
                </a:lnTo>
                <a:lnTo>
                  <a:pt x="119" y="41"/>
                </a:lnTo>
                <a:lnTo>
                  <a:pt x="116" y="31"/>
                </a:lnTo>
                <a:lnTo>
                  <a:pt x="112" y="23"/>
                </a:lnTo>
                <a:lnTo>
                  <a:pt x="106" y="14"/>
                </a:lnTo>
                <a:lnTo>
                  <a:pt x="97" y="9"/>
                </a:lnTo>
                <a:lnTo>
                  <a:pt x="87" y="4"/>
                </a:lnTo>
                <a:lnTo>
                  <a:pt x="75" y="2"/>
                </a:lnTo>
                <a:lnTo>
                  <a:pt x="61" y="0"/>
                </a:lnTo>
                <a:lnTo>
                  <a:pt x="50" y="2"/>
                </a:lnTo>
                <a:lnTo>
                  <a:pt x="38" y="5"/>
                </a:lnTo>
                <a:lnTo>
                  <a:pt x="29" y="11"/>
                </a:lnTo>
                <a:lnTo>
                  <a:pt x="20" y="18"/>
                </a:lnTo>
                <a:lnTo>
                  <a:pt x="14" y="27"/>
                </a:lnTo>
                <a:lnTo>
                  <a:pt x="9" y="39"/>
                </a:lnTo>
                <a:lnTo>
                  <a:pt x="6" y="51"/>
                </a:lnTo>
                <a:lnTo>
                  <a:pt x="5" y="66"/>
                </a:lnTo>
                <a:lnTo>
                  <a:pt x="5" y="67"/>
                </a:lnTo>
                <a:lnTo>
                  <a:pt x="28" y="67"/>
                </a:lnTo>
                <a:lnTo>
                  <a:pt x="29" y="56"/>
                </a:lnTo>
                <a:lnTo>
                  <a:pt x="31" y="48"/>
                </a:lnTo>
                <a:lnTo>
                  <a:pt x="33" y="41"/>
                </a:lnTo>
                <a:lnTo>
                  <a:pt x="37" y="34"/>
                </a:lnTo>
                <a:lnTo>
                  <a:pt x="41" y="30"/>
                </a:lnTo>
                <a:lnTo>
                  <a:pt x="48" y="26"/>
                </a:lnTo>
                <a:lnTo>
                  <a:pt x="55" y="25"/>
                </a:lnTo>
                <a:lnTo>
                  <a:pt x="64" y="24"/>
                </a:lnTo>
                <a:lnTo>
                  <a:pt x="71" y="24"/>
                </a:lnTo>
                <a:lnTo>
                  <a:pt x="77" y="26"/>
                </a:lnTo>
                <a:lnTo>
                  <a:pt x="83" y="28"/>
                </a:lnTo>
                <a:lnTo>
                  <a:pt x="87" y="32"/>
                </a:lnTo>
                <a:lnTo>
                  <a:pt x="91" y="35"/>
                </a:lnTo>
                <a:lnTo>
                  <a:pt x="93" y="41"/>
                </a:lnTo>
                <a:lnTo>
                  <a:pt x="95" y="47"/>
                </a:lnTo>
                <a:lnTo>
                  <a:pt x="95" y="54"/>
                </a:lnTo>
                <a:lnTo>
                  <a:pt x="94" y="62"/>
                </a:lnTo>
                <a:lnTo>
                  <a:pt x="93" y="68"/>
                </a:lnTo>
                <a:lnTo>
                  <a:pt x="90" y="74"/>
                </a:lnTo>
                <a:lnTo>
                  <a:pt x="86" y="77"/>
                </a:lnTo>
                <a:lnTo>
                  <a:pt x="80" y="81"/>
                </a:lnTo>
                <a:lnTo>
                  <a:pt x="74" y="83"/>
                </a:lnTo>
                <a:lnTo>
                  <a:pt x="67" y="84"/>
                </a:lnTo>
                <a:lnTo>
                  <a:pt x="58" y="84"/>
                </a:lnTo>
                <a:lnTo>
                  <a:pt x="50" y="84"/>
                </a:lnTo>
                <a:lnTo>
                  <a:pt x="50" y="106"/>
                </a:lnTo>
                <a:lnTo>
                  <a:pt x="64" y="106"/>
                </a:lnTo>
                <a:lnTo>
                  <a:pt x="72" y="108"/>
                </a:lnTo>
                <a:lnTo>
                  <a:pt x="79" y="109"/>
                </a:lnTo>
                <a:lnTo>
                  <a:pt x="87" y="112"/>
                </a:lnTo>
                <a:lnTo>
                  <a:pt x="92" y="116"/>
                </a:lnTo>
                <a:lnTo>
                  <a:pt x="96" y="120"/>
                </a:lnTo>
                <a:lnTo>
                  <a:pt x="99" y="126"/>
                </a:lnTo>
                <a:lnTo>
                  <a:pt x="100" y="133"/>
                </a:lnTo>
                <a:lnTo>
                  <a:pt x="102" y="141"/>
                </a:lnTo>
                <a:lnTo>
                  <a:pt x="100" y="150"/>
                </a:lnTo>
                <a:lnTo>
                  <a:pt x="99" y="158"/>
                </a:lnTo>
                <a:lnTo>
                  <a:pt x="96" y="164"/>
                </a:lnTo>
                <a:lnTo>
                  <a:pt x="91" y="169"/>
                </a:lnTo>
                <a:lnTo>
                  <a:pt x="86" y="174"/>
                </a:lnTo>
                <a:lnTo>
                  <a:pt x="79" y="177"/>
                </a:lnTo>
                <a:lnTo>
                  <a:pt x="72" y="179"/>
                </a:lnTo>
                <a:lnTo>
                  <a:pt x="64" y="180"/>
                </a:lnTo>
                <a:lnTo>
                  <a:pt x="55" y="179"/>
                </a:lnTo>
                <a:lnTo>
                  <a:pt x="47" y="177"/>
                </a:lnTo>
                <a:lnTo>
                  <a:pt x="40" y="173"/>
                </a:lnTo>
                <a:lnTo>
                  <a:pt x="35" y="168"/>
                </a:lnTo>
                <a:lnTo>
                  <a:pt x="31" y="162"/>
                </a:lnTo>
                <a:lnTo>
                  <a:pt x="28" y="154"/>
                </a:lnTo>
                <a:lnTo>
                  <a:pt x="26" y="146"/>
                </a:lnTo>
                <a:lnTo>
                  <a:pt x="25" y="136"/>
                </a:lnTo>
                <a:lnTo>
                  <a:pt x="0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59" name="Freeform 496"/>
          <p:cNvSpPr>
            <a:spLocks noEditPoints="1"/>
          </p:cNvSpPr>
          <p:nvPr/>
        </p:nvSpPr>
        <p:spPr bwMode="auto">
          <a:xfrm>
            <a:off x="5537200" y="4640263"/>
            <a:ext cx="68263" cy="109537"/>
          </a:xfrm>
          <a:custGeom>
            <a:avLst/>
            <a:gdLst>
              <a:gd name="T0" fmla="*/ 2147483647 w 144"/>
              <a:gd name="T1" fmla="*/ 2147483647 h 208"/>
              <a:gd name="T2" fmla="*/ 2147483647 w 144"/>
              <a:gd name="T3" fmla="*/ 2147483647 h 208"/>
              <a:gd name="T4" fmla="*/ 2147483647 w 144"/>
              <a:gd name="T5" fmla="*/ 2147483647 h 208"/>
              <a:gd name="T6" fmla="*/ 2147483647 w 144"/>
              <a:gd name="T7" fmla="*/ 2147483647 h 208"/>
              <a:gd name="T8" fmla="*/ 2147483647 w 144"/>
              <a:gd name="T9" fmla="*/ 2147483647 h 208"/>
              <a:gd name="T10" fmla="*/ 2147483647 w 144"/>
              <a:gd name="T11" fmla="*/ 2147483647 h 208"/>
              <a:gd name="T12" fmla="*/ 2147483647 w 144"/>
              <a:gd name="T13" fmla="*/ 2147483647 h 208"/>
              <a:gd name="T14" fmla="*/ 2147483647 w 144"/>
              <a:gd name="T15" fmla="*/ 2147483647 h 208"/>
              <a:gd name="T16" fmla="*/ 2147483647 w 144"/>
              <a:gd name="T17" fmla="*/ 2147483647 h 208"/>
              <a:gd name="T18" fmla="*/ 2147483647 w 144"/>
              <a:gd name="T19" fmla="*/ 2147483647 h 208"/>
              <a:gd name="T20" fmla="*/ 2147483647 w 144"/>
              <a:gd name="T21" fmla="*/ 2147483647 h 208"/>
              <a:gd name="T22" fmla="*/ 2147483647 w 144"/>
              <a:gd name="T23" fmla="*/ 2147483647 h 208"/>
              <a:gd name="T24" fmla="*/ 2147483647 w 144"/>
              <a:gd name="T25" fmla="*/ 2147483647 h 208"/>
              <a:gd name="T26" fmla="*/ 2147483647 w 144"/>
              <a:gd name="T27" fmla="*/ 2147483647 h 208"/>
              <a:gd name="T28" fmla="*/ 2147483647 w 144"/>
              <a:gd name="T29" fmla="*/ 2147483647 h 208"/>
              <a:gd name="T30" fmla="*/ 2147483647 w 144"/>
              <a:gd name="T31" fmla="*/ 2147483647 h 208"/>
              <a:gd name="T32" fmla="*/ 2147483647 w 144"/>
              <a:gd name="T33" fmla="*/ 2147483647 h 208"/>
              <a:gd name="T34" fmla="*/ 2147483647 w 144"/>
              <a:gd name="T35" fmla="*/ 2147483647 h 208"/>
              <a:gd name="T36" fmla="*/ 2147483647 w 144"/>
              <a:gd name="T37" fmla="*/ 2147483647 h 208"/>
              <a:gd name="T38" fmla="*/ 2147483647 w 144"/>
              <a:gd name="T39" fmla="*/ 2147483647 h 208"/>
              <a:gd name="T40" fmla="*/ 2147483647 w 144"/>
              <a:gd name="T41" fmla="*/ 2147483647 h 208"/>
              <a:gd name="T42" fmla="*/ 2147483647 w 144"/>
              <a:gd name="T43" fmla="*/ 2147483647 h 208"/>
              <a:gd name="T44" fmla="*/ 2147483647 w 144"/>
              <a:gd name="T45" fmla="*/ 2147483647 h 208"/>
              <a:gd name="T46" fmla="*/ 2147483647 w 144"/>
              <a:gd name="T47" fmla="*/ 2147483647 h 208"/>
              <a:gd name="T48" fmla="*/ 2147483647 w 144"/>
              <a:gd name="T49" fmla="*/ 2147483647 h 208"/>
              <a:gd name="T50" fmla="*/ 2147483647 w 144"/>
              <a:gd name="T51" fmla="*/ 2147483647 h 208"/>
              <a:gd name="T52" fmla="*/ 2147483647 w 144"/>
              <a:gd name="T53" fmla="*/ 2147483647 h 208"/>
              <a:gd name="T54" fmla="*/ 2147483647 w 144"/>
              <a:gd name="T55" fmla="*/ 2147483647 h 208"/>
              <a:gd name="T56" fmla="*/ 2147483647 w 144"/>
              <a:gd name="T57" fmla="*/ 2147483647 h 208"/>
              <a:gd name="T58" fmla="*/ 2147483647 w 144"/>
              <a:gd name="T59" fmla="*/ 2147483647 h 208"/>
              <a:gd name="T60" fmla="*/ 2147483647 w 144"/>
              <a:gd name="T61" fmla="*/ 2147483647 h 208"/>
              <a:gd name="T62" fmla="*/ 2147483647 w 144"/>
              <a:gd name="T63" fmla="*/ 2147483647 h 208"/>
              <a:gd name="T64" fmla="*/ 2147483647 w 144"/>
              <a:gd name="T65" fmla="*/ 2147483647 h 208"/>
              <a:gd name="T66" fmla="*/ 2147483647 w 144"/>
              <a:gd name="T67" fmla="*/ 2147483647 h 208"/>
              <a:gd name="T68" fmla="*/ 2147483647 w 144"/>
              <a:gd name="T69" fmla="*/ 1898593235 h 208"/>
              <a:gd name="T70" fmla="*/ 2147483647 w 144"/>
              <a:gd name="T71" fmla="*/ 584054444 h 208"/>
              <a:gd name="T72" fmla="*/ 2147483647 w 144"/>
              <a:gd name="T73" fmla="*/ 0 h 208"/>
              <a:gd name="T74" fmla="*/ 0 w 144"/>
              <a:gd name="T75" fmla="*/ 2147483647 h 208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4" h="208">
                <a:moveTo>
                  <a:pt x="26" y="182"/>
                </a:moveTo>
                <a:lnTo>
                  <a:pt x="26" y="111"/>
                </a:lnTo>
                <a:lnTo>
                  <a:pt x="75" y="111"/>
                </a:lnTo>
                <a:lnTo>
                  <a:pt x="85" y="111"/>
                </a:lnTo>
                <a:lnTo>
                  <a:pt x="94" y="113"/>
                </a:lnTo>
                <a:lnTo>
                  <a:pt x="102" y="116"/>
                </a:lnTo>
                <a:lnTo>
                  <a:pt x="107" y="119"/>
                </a:lnTo>
                <a:lnTo>
                  <a:pt x="111" y="124"/>
                </a:lnTo>
                <a:lnTo>
                  <a:pt x="115" y="130"/>
                </a:lnTo>
                <a:lnTo>
                  <a:pt x="116" y="137"/>
                </a:lnTo>
                <a:lnTo>
                  <a:pt x="117" y="146"/>
                </a:lnTo>
                <a:lnTo>
                  <a:pt x="116" y="154"/>
                </a:lnTo>
                <a:lnTo>
                  <a:pt x="115" y="161"/>
                </a:lnTo>
                <a:lnTo>
                  <a:pt x="112" y="168"/>
                </a:lnTo>
                <a:lnTo>
                  <a:pt x="108" y="173"/>
                </a:lnTo>
                <a:lnTo>
                  <a:pt x="102" y="176"/>
                </a:lnTo>
                <a:lnTo>
                  <a:pt x="95" y="180"/>
                </a:lnTo>
                <a:lnTo>
                  <a:pt x="87" y="181"/>
                </a:lnTo>
                <a:lnTo>
                  <a:pt x="78" y="182"/>
                </a:lnTo>
                <a:lnTo>
                  <a:pt x="26" y="182"/>
                </a:lnTo>
                <a:close/>
                <a:moveTo>
                  <a:pt x="26" y="88"/>
                </a:moveTo>
                <a:lnTo>
                  <a:pt x="26" y="24"/>
                </a:lnTo>
                <a:lnTo>
                  <a:pt x="73" y="24"/>
                </a:lnTo>
                <a:lnTo>
                  <a:pt x="82" y="24"/>
                </a:lnTo>
                <a:lnTo>
                  <a:pt x="89" y="26"/>
                </a:lnTo>
                <a:lnTo>
                  <a:pt x="96" y="28"/>
                </a:lnTo>
                <a:lnTo>
                  <a:pt x="101" y="32"/>
                </a:lnTo>
                <a:lnTo>
                  <a:pt x="105" y="35"/>
                </a:lnTo>
                <a:lnTo>
                  <a:pt x="108" y="41"/>
                </a:lnTo>
                <a:lnTo>
                  <a:pt x="109" y="47"/>
                </a:lnTo>
                <a:lnTo>
                  <a:pt x="110" y="55"/>
                </a:lnTo>
                <a:lnTo>
                  <a:pt x="109" y="63"/>
                </a:lnTo>
                <a:lnTo>
                  <a:pt x="108" y="70"/>
                </a:lnTo>
                <a:lnTo>
                  <a:pt x="105" y="75"/>
                </a:lnTo>
                <a:lnTo>
                  <a:pt x="101" y="80"/>
                </a:lnTo>
                <a:lnTo>
                  <a:pt x="95" y="83"/>
                </a:lnTo>
                <a:lnTo>
                  <a:pt x="88" y="85"/>
                </a:lnTo>
                <a:lnTo>
                  <a:pt x="81" y="88"/>
                </a:lnTo>
                <a:lnTo>
                  <a:pt x="71" y="88"/>
                </a:lnTo>
                <a:lnTo>
                  <a:pt x="26" y="88"/>
                </a:lnTo>
                <a:close/>
                <a:moveTo>
                  <a:pt x="0" y="208"/>
                </a:moveTo>
                <a:lnTo>
                  <a:pt x="81" y="208"/>
                </a:lnTo>
                <a:lnTo>
                  <a:pt x="95" y="206"/>
                </a:lnTo>
                <a:lnTo>
                  <a:pt x="107" y="203"/>
                </a:lnTo>
                <a:lnTo>
                  <a:pt x="118" y="198"/>
                </a:lnTo>
                <a:lnTo>
                  <a:pt x="127" y="190"/>
                </a:lnTo>
                <a:lnTo>
                  <a:pt x="134" y="182"/>
                </a:lnTo>
                <a:lnTo>
                  <a:pt x="140" y="172"/>
                </a:lnTo>
                <a:lnTo>
                  <a:pt x="143" y="159"/>
                </a:lnTo>
                <a:lnTo>
                  <a:pt x="144" y="146"/>
                </a:lnTo>
                <a:lnTo>
                  <a:pt x="143" y="137"/>
                </a:lnTo>
                <a:lnTo>
                  <a:pt x="142" y="127"/>
                </a:lnTo>
                <a:lnTo>
                  <a:pt x="139" y="119"/>
                </a:lnTo>
                <a:lnTo>
                  <a:pt x="134" y="112"/>
                </a:lnTo>
                <a:lnTo>
                  <a:pt x="129" y="106"/>
                </a:lnTo>
                <a:lnTo>
                  <a:pt x="124" y="102"/>
                </a:lnTo>
                <a:lnTo>
                  <a:pt x="116" y="98"/>
                </a:lnTo>
                <a:lnTo>
                  <a:pt x="109" y="96"/>
                </a:lnTo>
                <a:lnTo>
                  <a:pt x="115" y="92"/>
                </a:lnTo>
                <a:lnTo>
                  <a:pt x="121" y="89"/>
                </a:lnTo>
                <a:lnTo>
                  <a:pt x="125" y="84"/>
                </a:lnTo>
                <a:lnTo>
                  <a:pt x="129" y="78"/>
                </a:lnTo>
                <a:lnTo>
                  <a:pt x="131" y="73"/>
                </a:lnTo>
                <a:lnTo>
                  <a:pt x="133" y="66"/>
                </a:lnTo>
                <a:lnTo>
                  <a:pt x="135" y="59"/>
                </a:lnTo>
                <a:lnTo>
                  <a:pt x="135" y="52"/>
                </a:lnTo>
                <a:lnTo>
                  <a:pt x="134" y="39"/>
                </a:lnTo>
                <a:lnTo>
                  <a:pt x="132" y="28"/>
                </a:lnTo>
                <a:lnTo>
                  <a:pt x="127" y="20"/>
                </a:lnTo>
                <a:lnTo>
                  <a:pt x="121" y="13"/>
                </a:lnTo>
                <a:lnTo>
                  <a:pt x="112" y="7"/>
                </a:lnTo>
                <a:lnTo>
                  <a:pt x="103" y="4"/>
                </a:lnTo>
                <a:lnTo>
                  <a:pt x="90" y="1"/>
                </a:lnTo>
                <a:lnTo>
                  <a:pt x="76" y="0"/>
                </a:lnTo>
                <a:lnTo>
                  <a:pt x="0" y="0"/>
                </a:lnTo>
                <a:lnTo>
                  <a:pt x="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0" name="Freeform 497"/>
          <p:cNvSpPr>
            <a:spLocks noEditPoints="1"/>
          </p:cNvSpPr>
          <p:nvPr/>
        </p:nvSpPr>
        <p:spPr bwMode="auto">
          <a:xfrm>
            <a:off x="5614988" y="4668838"/>
            <a:ext cx="57150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2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1" y="39"/>
                </a:lnTo>
                <a:lnTo>
                  <a:pt x="36" y="34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4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1" name="Freeform 498"/>
          <p:cNvSpPr>
            <a:spLocks/>
          </p:cNvSpPr>
          <p:nvPr/>
        </p:nvSpPr>
        <p:spPr bwMode="auto">
          <a:xfrm>
            <a:off x="5684838" y="4668838"/>
            <a:ext cx="31750" cy="80962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285112123 h 155"/>
              <a:gd name="T32" fmla="*/ 2147483647 w 66"/>
              <a:gd name="T33" fmla="*/ 569951064 h 155"/>
              <a:gd name="T34" fmla="*/ 2147483647 w 66"/>
              <a:gd name="T35" fmla="*/ 997482658 h 155"/>
              <a:gd name="T36" fmla="*/ 2147483647 w 66"/>
              <a:gd name="T37" fmla="*/ 156770638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427531594 h 155"/>
              <a:gd name="T46" fmla="*/ 0 w 66"/>
              <a:gd name="T47" fmla="*/ 427531594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0"/>
                </a:lnTo>
                <a:lnTo>
                  <a:pt x="25" y="51"/>
                </a:lnTo>
                <a:lnTo>
                  <a:pt x="28" y="44"/>
                </a:lnTo>
                <a:lnTo>
                  <a:pt x="32" y="38"/>
                </a:lnTo>
                <a:lnTo>
                  <a:pt x="38" y="32"/>
                </a:lnTo>
                <a:lnTo>
                  <a:pt x="44" y="29"/>
                </a:lnTo>
                <a:lnTo>
                  <a:pt x="52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3" y="0"/>
                </a:lnTo>
                <a:lnTo>
                  <a:pt x="47" y="2"/>
                </a:lnTo>
                <a:lnTo>
                  <a:pt x="42" y="4"/>
                </a:lnTo>
                <a:lnTo>
                  <a:pt x="36" y="7"/>
                </a:lnTo>
                <a:lnTo>
                  <a:pt x="32" y="11"/>
                </a:lnTo>
                <a:lnTo>
                  <a:pt x="28" y="17"/>
                </a:lnTo>
                <a:lnTo>
                  <a:pt x="25" y="23"/>
                </a:lnTo>
                <a:lnTo>
                  <a:pt x="22" y="30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2" name="Freeform 499"/>
          <p:cNvSpPr>
            <a:spLocks/>
          </p:cNvSpPr>
          <p:nvPr/>
        </p:nvSpPr>
        <p:spPr bwMode="auto">
          <a:xfrm>
            <a:off x="5718175" y="4648200"/>
            <a:ext cx="31750" cy="103188"/>
          </a:xfrm>
          <a:custGeom>
            <a:avLst/>
            <a:gdLst>
              <a:gd name="T0" fmla="*/ 2147483647 w 68"/>
              <a:gd name="T1" fmla="*/ 2147483647 h 196"/>
              <a:gd name="T2" fmla="*/ 2147483647 w 68"/>
              <a:gd name="T3" fmla="*/ 2147483647 h 196"/>
              <a:gd name="T4" fmla="*/ 2147483647 w 68"/>
              <a:gd name="T5" fmla="*/ 2147483647 h 196"/>
              <a:gd name="T6" fmla="*/ 2147483647 w 68"/>
              <a:gd name="T7" fmla="*/ 2147483647 h 196"/>
              <a:gd name="T8" fmla="*/ 2147483647 w 68"/>
              <a:gd name="T9" fmla="*/ 2147483647 h 196"/>
              <a:gd name="T10" fmla="*/ 2147483647 w 68"/>
              <a:gd name="T11" fmla="*/ 0 h 196"/>
              <a:gd name="T12" fmla="*/ 2035745566 w 68"/>
              <a:gd name="T13" fmla="*/ 0 h 196"/>
              <a:gd name="T14" fmla="*/ 2035745566 w 68"/>
              <a:gd name="T15" fmla="*/ 2147483647 h 196"/>
              <a:gd name="T16" fmla="*/ 0 w 68"/>
              <a:gd name="T17" fmla="*/ 2147483647 h 196"/>
              <a:gd name="T18" fmla="*/ 0 w 68"/>
              <a:gd name="T19" fmla="*/ 2147483647 h 196"/>
              <a:gd name="T20" fmla="*/ 2035745566 w 68"/>
              <a:gd name="T21" fmla="*/ 2147483647 h 196"/>
              <a:gd name="T22" fmla="*/ 2035745566 w 68"/>
              <a:gd name="T23" fmla="*/ 2147483647 h 196"/>
              <a:gd name="T24" fmla="*/ 2035745566 w 68"/>
              <a:gd name="T25" fmla="*/ 2147483647 h 196"/>
              <a:gd name="T26" fmla="*/ 2137554743 w 68"/>
              <a:gd name="T27" fmla="*/ 2147483647 h 196"/>
              <a:gd name="T28" fmla="*/ 2147483647 w 68"/>
              <a:gd name="T29" fmla="*/ 2147483647 h 196"/>
              <a:gd name="T30" fmla="*/ 2147483647 w 68"/>
              <a:gd name="T31" fmla="*/ 2147483647 h 196"/>
              <a:gd name="T32" fmla="*/ 2147483647 w 68"/>
              <a:gd name="T33" fmla="*/ 2147483647 h 196"/>
              <a:gd name="T34" fmla="*/ 2147483647 w 68"/>
              <a:gd name="T35" fmla="*/ 2147483647 h 196"/>
              <a:gd name="T36" fmla="*/ 2147483647 w 68"/>
              <a:gd name="T37" fmla="*/ 2147483647 h 196"/>
              <a:gd name="T38" fmla="*/ 2147483647 w 68"/>
              <a:gd name="T39" fmla="*/ 2147483647 h 196"/>
              <a:gd name="T40" fmla="*/ 2147483647 w 68"/>
              <a:gd name="T41" fmla="*/ 2147483647 h 196"/>
              <a:gd name="T42" fmla="*/ 2147483647 w 68"/>
              <a:gd name="T43" fmla="*/ 2147483647 h 196"/>
              <a:gd name="T44" fmla="*/ 2147483647 w 68"/>
              <a:gd name="T45" fmla="*/ 2147483647 h 196"/>
              <a:gd name="T46" fmla="*/ 2147483647 w 68"/>
              <a:gd name="T47" fmla="*/ 2147483647 h 196"/>
              <a:gd name="T48" fmla="*/ 2147483647 w 68"/>
              <a:gd name="T49" fmla="*/ 2147483647 h 196"/>
              <a:gd name="T50" fmla="*/ 2147483647 w 68"/>
              <a:gd name="T51" fmla="*/ 2147483647 h 196"/>
              <a:gd name="T52" fmla="*/ 2147483647 w 68"/>
              <a:gd name="T53" fmla="*/ 2147483647 h 196"/>
              <a:gd name="T54" fmla="*/ 2147483647 w 68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8" h="196">
                <a:moveTo>
                  <a:pt x="43" y="155"/>
                </a:moveTo>
                <a:lnTo>
                  <a:pt x="43" y="62"/>
                </a:lnTo>
                <a:lnTo>
                  <a:pt x="68" y="62"/>
                </a:lnTo>
                <a:lnTo>
                  <a:pt x="68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5"/>
                </a:lnTo>
                <a:lnTo>
                  <a:pt x="20" y="173"/>
                </a:lnTo>
                <a:lnTo>
                  <a:pt x="21" y="178"/>
                </a:lnTo>
                <a:lnTo>
                  <a:pt x="23" y="184"/>
                </a:lnTo>
                <a:lnTo>
                  <a:pt x="27" y="189"/>
                </a:lnTo>
                <a:lnTo>
                  <a:pt x="31" y="192"/>
                </a:lnTo>
                <a:lnTo>
                  <a:pt x="36" y="195"/>
                </a:lnTo>
                <a:lnTo>
                  <a:pt x="42" y="196"/>
                </a:lnTo>
                <a:lnTo>
                  <a:pt x="50" y="196"/>
                </a:lnTo>
                <a:lnTo>
                  <a:pt x="58" y="195"/>
                </a:lnTo>
                <a:lnTo>
                  <a:pt x="68" y="194"/>
                </a:lnTo>
                <a:lnTo>
                  <a:pt x="68" y="171"/>
                </a:lnTo>
                <a:lnTo>
                  <a:pt x="56" y="173"/>
                </a:lnTo>
                <a:lnTo>
                  <a:pt x="50" y="171"/>
                </a:lnTo>
                <a:lnTo>
                  <a:pt x="46" y="169"/>
                </a:lnTo>
                <a:lnTo>
                  <a:pt x="43" y="163"/>
                </a:lnTo>
                <a:lnTo>
                  <a:pt x="43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3" name="Freeform 500"/>
          <p:cNvSpPr>
            <a:spLocks/>
          </p:cNvSpPr>
          <p:nvPr/>
        </p:nvSpPr>
        <p:spPr bwMode="auto">
          <a:xfrm>
            <a:off x="5759450" y="4640263"/>
            <a:ext cx="53975" cy="109537"/>
          </a:xfrm>
          <a:custGeom>
            <a:avLst/>
            <a:gdLst>
              <a:gd name="T0" fmla="*/ 2147483647 w 114"/>
              <a:gd name="T1" fmla="*/ 2147483647 h 208"/>
              <a:gd name="T2" fmla="*/ 2147483647 w 114"/>
              <a:gd name="T3" fmla="*/ 2147483647 h 208"/>
              <a:gd name="T4" fmla="*/ 2147483647 w 114"/>
              <a:gd name="T5" fmla="*/ 2147483647 h 208"/>
              <a:gd name="T6" fmla="*/ 2147483647 w 114"/>
              <a:gd name="T7" fmla="*/ 2147483647 h 208"/>
              <a:gd name="T8" fmla="*/ 2147483647 w 114"/>
              <a:gd name="T9" fmla="*/ 2147483647 h 208"/>
              <a:gd name="T10" fmla="*/ 2147483647 w 114"/>
              <a:gd name="T11" fmla="*/ 2147483647 h 208"/>
              <a:gd name="T12" fmla="*/ 2147483647 w 114"/>
              <a:gd name="T13" fmla="*/ 2147483647 h 208"/>
              <a:gd name="T14" fmla="*/ 2147483647 w 114"/>
              <a:gd name="T15" fmla="*/ 2147483647 h 208"/>
              <a:gd name="T16" fmla="*/ 2147483647 w 114"/>
              <a:gd name="T17" fmla="*/ 2147483647 h 208"/>
              <a:gd name="T18" fmla="*/ 2147483647 w 114"/>
              <a:gd name="T19" fmla="*/ 2147483647 h 208"/>
              <a:gd name="T20" fmla="*/ 2147483647 w 114"/>
              <a:gd name="T21" fmla="*/ 2147483647 h 208"/>
              <a:gd name="T22" fmla="*/ 2147483647 w 114"/>
              <a:gd name="T23" fmla="*/ 2147483647 h 208"/>
              <a:gd name="T24" fmla="*/ 2147483647 w 114"/>
              <a:gd name="T25" fmla="*/ 2147483647 h 208"/>
              <a:gd name="T26" fmla="*/ 2147483647 w 114"/>
              <a:gd name="T27" fmla="*/ 2147483647 h 208"/>
              <a:gd name="T28" fmla="*/ 2147483647 w 114"/>
              <a:gd name="T29" fmla="*/ 2147483647 h 208"/>
              <a:gd name="T30" fmla="*/ 2147483647 w 114"/>
              <a:gd name="T31" fmla="*/ 2147483647 h 208"/>
              <a:gd name="T32" fmla="*/ 2147483647 w 114"/>
              <a:gd name="T33" fmla="*/ 2147483647 h 208"/>
              <a:gd name="T34" fmla="*/ 2147483647 w 114"/>
              <a:gd name="T35" fmla="*/ 2147483647 h 208"/>
              <a:gd name="T36" fmla="*/ 2147483647 w 114"/>
              <a:gd name="T37" fmla="*/ 2147483647 h 208"/>
              <a:gd name="T38" fmla="*/ 2147483647 w 114"/>
              <a:gd name="T39" fmla="*/ 2147483647 h 208"/>
              <a:gd name="T40" fmla="*/ 2147483647 w 114"/>
              <a:gd name="T41" fmla="*/ 2147483647 h 208"/>
              <a:gd name="T42" fmla="*/ 2147483647 w 114"/>
              <a:gd name="T43" fmla="*/ 2147483647 h 208"/>
              <a:gd name="T44" fmla="*/ 2147483647 w 114"/>
              <a:gd name="T45" fmla="*/ 2147483647 h 208"/>
              <a:gd name="T46" fmla="*/ 2147483647 w 114"/>
              <a:gd name="T47" fmla="*/ 2147483647 h 208"/>
              <a:gd name="T48" fmla="*/ 2147483647 w 114"/>
              <a:gd name="T49" fmla="*/ 0 h 208"/>
              <a:gd name="T50" fmla="*/ 0 w 114"/>
              <a:gd name="T51" fmla="*/ 0 h 208"/>
              <a:gd name="T52" fmla="*/ 0 w 114"/>
              <a:gd name="T53" fmla="*/ 2147483647 h 208"/>
              <a:gd name="T54" fmla="*/ 2147483647 w 114"/>
              <a:gd name="T55" fmla="*/ 2147483647 h 208"/>
              <a:gd name="T56" fmla="*/ 2147483647 w 114"/>
              <a:gd name="T57" fmla="*/ 2147483647 h 208"/>
              <a:gd name="T58" fmla="*/ 2147483647 w 114"/>
              <a:gd name="T59" fmla="*/ 2147483647 h 208"/>
              <a:gd name="T60" fmla="*/ 2147483647 w 114"/>
              <a:gd name="T61" fmla="*/ 2147483647 h 208"/>
              <a:gd name="T62" fmla="*/ 2147483647 w 114"/>
              <a:gd name="T63" fmla="*/ 2147483647 h 208"/>
              <a:gd name="T64" fmla="*/ 2147483647 w 114"/>
              <a:gd name="T65" fmla="*/ 2147483647 h 208"/>
              <a:gd name="T66" fmla="*/ 2147483647 w 114"/>
              <a:gd name="T67" fmla="*/ 2147483647 h 208"/>
              <a:gd name="T68" fmla="*/ 2147483647 w 114"/>
              <a:gd name="T69" fmla="*/ 2147483647 h 208"/>
              <a:gd name="T70" fmla="*/ 2147483647 w 114"/>
              <a:gd name="T71" fmla="*/ 2147483647 h 208"/>
              <a:gd name="T72" fmla="*/ 2147483647 w 114"/>
              <a:gd name="T73" fmla="*/ 2147483647 h 208"/>
              <a:gd name="T74" fmla="*/ 2147483647 w 114"/>
              <a:gd name="T75" fmla="*/ 2147483647 h 208"/>
              <a:gd name="T76" fmla="*/ 2147483647 w 114"/>
              <a:gd name="T77" fmla="*/ 2147483647 h 208"/>
              <a:gd name="T78" fmla="*/ 2147483647 w 114"/>
              <a:gd name="T79" fmla="*/ 2147483647 h 208"/>
              <a:gd name="T80" fmla="*/ 2147483647 w 114"/>
              <a:gd name="T81" fmla="*/ 2147483647 h 208"/>
              <a:gd name="T82" fmla="*/ 2147483647 w 114"/>
              <a:gd name="T83" fmla="*/ 2147483647 h 208"/>
              <a:gd name="T84" fmla="*/ 2147483647 w 114"/>
              <a:gd name="T85" fmla="*/ 2147483647 h 208"/>
              <a:gd name="T86" fmla="*/ 2147483647 w 114"/>
              <a:gd name="T87" fmla="*/ 2147483647 h 208"/>
              <a:gd name="T88" fmla="*/ 2147483647 w 114"/>
              <a:gd name="T89" fmla="*/ 2147483647 h 208"/>
              <a:gd name="T90" fmla="*/ 2147483647 w 114"/>
              <a:gd name="T91" fmla="*/ 2147483647 h 208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208">
                <a:moveTo>
                  <a:pt x="90" y="208"/>
                </a:moveTo>
                <a:lnTo>
                  <a:pt x="114" y="208"/>
                </a:lnTo>
                <a:lnTo>
                  <a:pt x="114" y="117"/>
                </a:lnTo>
                <a:lnTo>
                  <a:pt x="114" y="110"/>
                </a:lnTo>
                <a:lnTo>
                  <a:pt x="114" y="99"/>
                </a:lnTo>
                <a:lnTo>
                  <a:pt x="113" y="90"/>
                </a:lnTo>
                <a:lnTo>
                  <a:pt x="112" y="81"/>
                </a:lnTo>
                <a:lnTo>
                  <a:pt x="107" y="74"/>
                </a:lnTo>
                <a:lnTo>
                  <a:pt x="104" y="68"/>
                </a:lnTo>
                <a:lnTo>
                  <a:pt x="101" y="64"/>
                </a:lnTo>
                <a:lnTo>
                  <a:pt x="97" y="61"/>
                </a:lnTo>
                <a:lnTo>
                  <a:pt x="91" y="57"/>
                </a:lnTo>
                <a:lnTo>
                  <a:pt x="86" y="55"/>
                </a:lnTo>
                <a:lnTo>
                  <a:pt x="80" y="54"/>
                </a:lnTo>
                <a:lnTo>
                  <a:pt x="73" y="53"/>
                </a:lnTo>
                <a:lnTo>
                  <a:pt x="65" y="53"/>
                </a:lnTo>
                <a:lnTo>
                  <a:pt x="59" y="53"/>
                </a:lnTo>
                <a:lnTo>
                  <a:pt x="51" y="54"/>
                </a:lnTo>
                <a:lnTo>
                  <a:pt x="46" y="56"/>
                </a:lnTo>
                <a:lnTo>
                  <a:pt x="40" y="59"/>
                </a:lnTo>
                <a:lnTo>
                  <a:pt x="35" y="62"/>
                </a:lnTo>
                <a:lnTo>
                  <a:pt x="30" y="67"/>
                </a:lnTo>
                <a:lnTo>
                  <a:pt x="26" y="71"/>
                </a:lnTo>
                <a:lnTo>
                  <a:pt x="23" y="77"/>
                </a:lnTo>
                <a:lnTo>
                  <a:pt x="23" y="0"/>
                </a:lnTo>
                <a:lnTo>
                  <a:pt x="0" y="0"/>
                </a:lnTo>
                <a:lnTo>
                  <a:pt x="0" y="208"/>
                </a:lnTo>
                <a:lnTo>
                  <a:pt x="23" y="208"/>
                </a:lnTo>
                <a:lnTo>
                  <a:pt x="23" y="118"/>
                </a:lnTo>
                <a:lnTo>
                  <a:pt x="24" y="109"/>
                </a:lnTo>
                <a:lnTo>
                  <a:pt x="26" y="100"/>
                </a:lnTo>
                <a:lnTo>
                  <a:pt x="29" y="92"/>
                </a:lnTo>
                <a:lnTo>
                  <a:pt x="33" y="87"/>
                </a:lnTo>
                <a:lnTo>
                  <a:pt x="40" y="82"/>
                </a:lnTo>
                <a:lnTo>
                  <a:pt x="46" y="78"/>
                </a:lnTo>
                <a:lnTo>
                  <a:pt x="55" y="76"/>
                </a:lnTo>
                <a:lnTo>
                  <a:pt x="63" y="75"/>
                </a:lnTo>
                <a:lnTo>
                  <a:pt x="70" y="76"/>
                </a:lnTo>
                <a:lnTo>
                  <a:pt x="77" y="77"/>
                </a:lnTo>
                <a:lnTo>
                  <a:pt x="82" y="81"/>
                </a:lnTo>
                <a:lnTo>
                  <a:pt x="85" y="84"/>
                </a:lnTo>
                <a:lnTo>
                  <a:pt x="87" y="90"/>
                </a:lnTo>
                <a:lnTo>
                  <a:pt x="89" y="97"/>
                </a:lnTo>
                <a:lnTo>
                  <a:pt x="90" y="105"/>
                </a:lnTo>
                <a:lnTo>
                  <a:pt x="90" y="114"/>
                </a:lnTo>
                <a:lnTo>
                  <a:pt x="9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4" name="Freeform 501"/>
          <p:cNvSpPr>
            <a:spLocks noEditPoints="1"/>
          </p:cNvSpPr>
          <p:nvPr/>
        </p:nvSpPr>
        <p:spPr bwMode="auto">
          <a:xfrm>
            <a:off x="5826125" y="4668838"/>
            <a:ext cx="58738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1088933754 w 123"/>
              <a:gd name="T31" fmla="*/ 2147483647 h 158"/>
              <a:gd name="T32" fmla="*/ 109007222 w 123"/>
              <a:gd name="T33" fmla="*/ 2147483647 h 158"/>
              <a:gd name="T34" fmla="*/ 109007222 w 123"/>
              <a:gd name="T35" fmla="*/ 2147483647 h 158"/>
              <a:gd name="T36" fmla="*/ 1088933754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2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5" y="11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7"/>
                </a:lnTo>
                <a:lnTo>
                  <a:pt x="32" y="39"/>
                </a:lnTo>
                <a:lnTo>
                  <a:pt x="36" y="34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4" y="29"/>
                </a:lnTo>
                <a:lnTo>
                  <a:pt x="90" y="34"/>
                </a:lnTo>
                <a:lnTo>
                  <a:pt x="94" y="39"/>
                </a:lnTo>
                <a:lnTo>
                  <a:pt x="97" y="47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5" name="Freeform 502"/>
          <p:cNvSpPr>
            <a:spLocks noEditPoints="1"/>
          </p:cNvSpPr>
          <p:nvPr/>
        </p:nvSpPr>
        <p:spPr bwMode="auto">
          <a:xfrm>
            <a:off x="5929313" y="4640263"/>
            <a:ext cx="71437" cy="109537"/>
          </a:xfrm>
          <a:custGeom>
            <a:avLst/>
            <a:gdLst>
              <a:gd name="T0" fmla="*/ 0 w 153"/>
              <a:gd name="T1" fmla="*/ 2147483647 h 208"/>
              <a:gd name="T2" fmla="*/ 2147483647 w 153"/>
              <a:gd name="T3" fmla="*/ 2147483647 h 208"/>
              <a:gd name="T4" fmla="*/ 2147483647 w 153"/>
              <a:gd name="T5" fmla="*/ 2147483647 h 208"/>
              <a:gd name="T6" fmla="*/ 2147483647 w 153"/>
              <a:gd name="T7" fmla="*/ 2147483647 h 208"/>
              <a:gd name="T8" fmla="*/ 2147483647 w 153"/>
              <a:gd name="T9" fmla="*/ 2147483647 h 208"/>
              <a:gd name="T10" fmla="*/ 2147483647 w 153"/>
              <a:gd name="T11" fmla="*/ 2147483647 h 208"/>
              <a:gd name="T12" fmla="*/ 2147483647 w 153"/>
              <a:gd name="T13" fmla="*/ 2147483647 h 208"/>
              <a:gd name="T14" fmla="*/ 2147483647 w 153"/>
              <a:gd name="T15" fmla="*/ 2147483647 h 208"/>
              <a:gd name="T16" fmla="*/ 2147483647 w 153"/>
              <a:gd name="T17" fmla="*/ 2147483647 h 208"/>
              <a:gd name="T18" fmla="*/ 2147483647 w 153"/>
              <a:gd name="T19" fmla="*/ 2147483647 h 208"/>
              <a:gd name="T20" fmla="*/ 2147483647 w 153"/>
              <a:gd name="T21" fmla="*/ 2147483647 h 208"/>
              <a:gd name="T22" fmla="*/ 2147483647 w 153"/>
              <a:gd name="T23" fmla="*/ 2147483647 h 208"/>
              <a:gd name="T24" fmla="*/ 2147483647 w 153"/>
              <a:gd name="T25" fmla="*/ 2147483647 h 208"/>
              <a:gd name="T26" fmla="*/ 2147483647 w 153"/>
              <a:gd name="T27" fmla="*/ 2147483647 h 208"/>
              <a:gd name="T28" fmla="*/ 2147483647 w 153"/>
              <a:gd name="T29" fmla="*/ 2147483647 h 208"/>
              <a:gd name="T30" fmla="*/ 2147483647 w 153"/>
              <a:gd name="T31" fmla="*/ 2147483647 h 208"/>
              <a:gd name="T32" fmla="*/ 2147483647 w 153"/>
              <a:gd name="T33" fmla="*/ 2147483647 h 208"/>
              <a:gd name="T34" fmla="*/ 2147483647 w 153"/>
              <a:gd name="T35" fmla="*/ 2147483647 h 208"/>
              <a:gd name="T36" fmla="*/ 2147483647 w 153"/>
              <a:gd name="T37" fmla="*/ 2147483647 h 208"/>
              <a:gd name="T38" fmla="*/ 2147483647 w 153"/>
              <a:gd name="T39" fmla="*/ 2147483647 h 208"/>
              <a:gd name="T40" fmla="*/ 2147483647 w 153"/>
              <a:gd name="T41" fmla="*/ 2147483647 h 208"/>
              <a:gd name="T42" fmla="*/ 2147483647 w 153"/>
              <a:gd name="T43" fmla="*/ 2147483647 h 208"/>
              <a:gd name="T44" fmla="*/ 2147483647 w 153"/>
              <a:gd name="T45" fmla="*/ 2147483647 h 208"/>
              <a:gd name="T46" fmla="*/ 2147483647 w 153"/>
              <a:gd name="T47" fmla="*/ 2147483647 h 208"/>
              <a:gd name="T48" fmla="*/ 2147483647 w 153"/>
              <a:gd name="T49" fmla="*/ 2147483647 h 208"/>
              <a:gd name="T50" fmla="*/ 2147483647 w 153"/>
              <a:gd name="T51" fmla="*/ 2147483647 h 208"/>
              <a:gd name="T52" fmla="*/ 2147483647 w 153"/>
              <a:gd name="T53" fmla="*/ 2147483647 h 208"/>
              <a:gd name="T54" fmla="*/ 2147483647 w 153"/>
              <a:gd name="T55" fmla="*/ 2147483647 h 208"/>
              <a:gd name="T56" fmla="*/ 2147483647 w 153"/>
              <a:gd name="T57" fmla="*/ 1606566013 h 208"/>
              <a:gd name="T58" fmla="*/ 2147483647 w 153"/>
              <a:gd name="T59" fmla="*/ 1022234041 h 208"/>
              <a:gd name="T60" fmla="*/ 2147483647 w 153"/>
              <a:gd name="T61" fmla="*/ 584054444 h 208"/>
              <a:gd name="T62" fmla="*/ 2147483647 w 153"/>
              <a:gd name="T63" fmla="*/ 146152375 h 208"/>
              <a:gd name="T64" fmla="*/ 2147483647 w 153"/>
              <a:gd name="T65" fmla="*/ 0 h 208"/>
              <a:gd name="T66" fmla="*/ 2147483647 w 153"/>
              <a:gd name="T67" fmla="*/ 0 h 208"/>
              <a:gd name="T68" fmla="*/ 0 w 153"/>
              <a:gd name="T69" fmla="*/ 0 h 208"/>
              <a:gd name="T70" fmla="*/ 0 w 153"/>
              <a:gd name="T71" fmla="*/ 2147483647 h 208"/>
              <a:gd name="T72" fmla="*/ 2147483647 w 153"/>
              <a:gd name="T73" fmla="*/ 2147483647 h 208"/>
              <a:gd name="T74" fmla="*/ 2147483647 w 153"/>
              <a:gd name="T75" fmla="*/ 2147483647 h 208"/>
              <a:gd name="T76" fmla="*/ 2147483647 w 153"/>
              <a:gd name="T77" fmla="*/ 2147483647 h 208"/>
              <a:gd name="T78" fmla="*/ 2147483647 w 153"/>
              <a:gd name="T79" fmla="*/ 2147483647 h 208"/>
              <a:gd name="T80" fmla="*/ 2147483647 w 153"/>
              <a:gd name="T81" fmla="*/ 2147483647 h 208"/>
              <a:gd name="T82" fmla="*/ 2147483647 w 153"/>
              <a:gd name="T83" fmla="*/ 2147483647 h 208"/>
              <a:gd name="T84" fmla="*/ 2147483647 w 153"/>
              <a:gd name="T85" fmla="*/ 2147483647 h 208"/>
              <a:gd name="T86" fmla="*/ 2147483647 w 153"/>
              <a:gd name="T87" fmla="*/ 2147483647 h 208"/>
              <a:gd name="T88" fmla="*/ 2147483647 w 153"/>
              <a:gd name="T89" fmla="*/ 2147483647 h 208"/>
              <a:gd name="T90" fmla="*/ 2147483647 w 153"/>
              <a:gd name="T91" fmla="*/ 2147483647 h 208"/>
              <a:gd name="T92" fmla="*/ 2147483647 w 153"/>
              <a:gd name="T93" fmla="*/ 2147483647 h 208"/>
              <a:gd name="T94" fmla="*/ 2147483647 w 153"/>
              <a:gd name="T95" fmla="*/ 2147483647 h 208"/>
              <a:gd name="T96" fmla="*/ 2147483647 w 153"/>
              <a:gd name="T97" fmla="*/ 2147483647 h 208"/>
              <a:gd name="T98" fmla="*/ 2147483647 w 153"/>
              <a:gd name="T99" fmla="*/ 2147483647 h 208"/>
              <a:gd name="T100" fmla="*/ 2147483647 w 153"/>
              <a:gd name="T101" fmla="*/ 2147483647 h 208"/>
              <a:gd name="T102" fmla="*/ 2147483647 w 153"/>
              <a:gd name="T103" fmla="*/ 2147483647 h 208"/>
              <a:gd name="T104" fmla="*/ 2147483647 w 153"/>
              <a:gd name="T105" fmla="*/ 2147483647 h 208"/>
              <a:gd name="T106" fmla="*/ 2147483647 w 153"/>
              <a:gd name="T107" fmla="*/ 2147483647 h 208"/>
              <a:gd name="T108" fmla="*/ 2147483647 w 153"/>
              <a:gd name="T109" fmla="*/ 2147483647 h 208"/>
              <a:gd name="T110" fmla="*/ 2147483647 w 153"/>
              <a:gd name="T111" fmla="*/ 2147483647 h 208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8">
                <a:moveTo>
                  <a:pt x="0" y="208"/>
                </a:moveTo>
                <a:lnTo>
                  <a:pt x="71" y="208"/>
                </a:lnTo>
                <a:lnTo>
                  <a:pt x="81" y="208"/>
                </a:lnTo>
                <a:lnTo>
                  <a:pt x="89" y="205"/>
                </a:lnTo>
                <a:lnTo>
                  <a:pt x="98" y="204"/>
                </a:lnTo>
                <a:lnTo>
                  <a:pt x="106" y="201"/>
                </a:lnTo>
                <a:lnTo>
                  <a:pt x="113" y="197"/>
                </a:lnTo>
                <a:lnTo>
                  <a:pt x="120" y="191"/>
                </a:lnTo>
                <a:lnTo>
                  <a:pt x="126" y="187"/>
                </a:lnTo>
                <a:lnTo>
                  <a:pt x="131" y="180"/>
                </a:lnTo>
                <a:lnTo>
                  <a:pt x="137" y="173"/>
                </a:lnTo>
                <a:lnTo>
                  <a:pt x="141" y="165"/>
                </a:lnTo>
                <a:lnTo>
                  <a:pt x="145" y="156"/>
                </a:lnTo>
                <a:lnTo>
                  <a:pt x="148" y="146"/>
                </a:lnTo>
                <a:lnTo>
                  <a:pt x="150" y="137"/>
                </a:lnTo>
                <a:lnTo>
                  <a:pt x="152" y="125"/>
                </a:lnTo>
                <a:lnTo>
                  <a:pt x="153" y="113"/>
                </a:lnTo>
                <a:lnTo>
                  <a:pt x="153" y="100"/>
                </a:lnTo>
                <a:lnTo>
                  <a:pt x="153" y="89"/>
                </a:lnTo>
                <a:lnTo>
                  <a:pt x="152" y="78"/>
                </a:lnTo>
                <a:lnTo>
                  <a:pt x="150" y="68"/>
                </a:lnTo>
                <a:lnTo>
                  <a:pt x="148" y="57"/>
                </a:lnTo>
                <a:lnTo>
                  <a:pt x="145" y="49"/>
                </a:lnTo>
                <a:lnTo>
                  <a:pt x="142" y="40"/>
                </a:lnTo>
                <a:lnTo>
                  <a:pt x="138" y="33"/>
                </a:lnTo>
                <a:lnTo>
                  <a:pt x="132" y="26"/>
                </a:lnTo>
                <a:lnTo>
                  <a:pt x="127" y="20"/>
                </a:lnTo>
                <a:lnTo>
                  <a:pt x="121" y="15"/>
                </a:lnTo>
                <a:lnTo>
                  <a:pt x="114" y="11"/>
                </a:lnTo>
                <a:lnTo>
                  <a:pt x="107" y="7"/>
                </a:lnTo>
                <a:lnTo>
                  <a:pt x="100" y="4"/>
                </a:lnTo>
                <a:lnTo>
                  <a:pt x="91" y="1"/>
                </a:lnTo>
                <a:lnTo>
                  <a:pt x="82" y="0"/>
                </a:lnTo>
                <a:lnTo>
                  <a:pt x="72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70" y="25"/>
                </a:moveTo>
                <a:lnTo>
                  <a:pt x="83" y="26"/>
                </a:lnTo>
                <a:lnTo>
                  <a:pt x="94" y="29"/>
                </a:lnTo>
                <a:lnTo>
                  <a:pt x="104" y="36"/>
                </a:lnTo>
                <a:lnTo>
                  <a:pt x="112" y="45"/>
                </a:lnTo>
                <a:lnTo>
                  <a:pt x="119" y="56"/>
                </a:lnTo>
                <a:lnTo>
                  <a:pt x="123" y="69"/>
                </a:lnTo>
                <a:lnTo>
                  <a:pt x="126" y="84"/>
                </a:lnTo>
                <a:lnTo>
                  <a:pt x="127" y="103"/>
                </a:lnTo>
                <a:lnTo>
                  <a:pt x="126" y="121"/>
                </a:lnTo>
                <a:lnTo>
                  <a:pt x="124" y="137"/>
                </a:lnTo>
                <a:lnTo>
                  <a:pt x="119" y="151"/>
                </a:lnTo>
                <a:lnTo>
                  <a:pt x="112" y="162"/>
                </a:lnTo>
                <a:lnTo>
                  <a:pt x="105" y="170"/>
                </a:lnTo>
                <a:lnTo>
                  <a:pt x="94" y="177"/>
                </a:lnTo>
                <a:lnTo>
                  <a:pt x="83" y="181"/>
                </a:lnTo>
                <a:lnTo>
                  <a:pt x="70" y="182"/>
                </a:lnTo>
                <a:lnTo>
                  <a:pt x="26" y="182"/>
                </a:lnTo>
                <a:lnTo>
                  <a:pt x="26" y="25"/>
                </a:lnTo>
                <a:lnTo>
                  <a:pt x="70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6" name="Rectangle 503"/>
          <p:cNvSpPr>
            <a:spLocks noChangeArrowheads="1"/>
          </p:cNvSpPr>
          <p:nvPr/>
        </p:nvSpPr>
        <p:spPr bwMode="auto">
          <a:xfrm>
            <a:off x="6015038" y="4733925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67" name="Freeform 504"/>
          <p:cNvSpPr>
            <a:spLocks noEditPoints="1"/>
          </p:cNvSpPr>
          <p:nvPr/>
        </p:nvSpPr>
        <p:spPr bwMode="auto">
          <a:xfrm>
            <a:off x="4851400" y="4838700"/>
            <a:ext cx="60325" cy="104775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4"/>
                </a:lnTo>
                <a:lnTo>
                  <a:pt x="103" y="124"/>
                </a:lnTo>
                <a:lnTo>
                  <a:pt x="103" y="0"/>
                </a:lnTo>
                <a:lnTo>
                  <a:pt x="79" y="0"/>
                </a:lnTo>
                <a:lnTo>
                  <a:pt x="0" y="122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8" name="Freeform 505"/>
          <p:cNvSpPr>
            <a:spLocks noEditPoints="1"/>
          </p:cNvSpPr>
          <p:nvPr/>
        </p:nvSpPr>
        <p:spPr bwMode="auto">
          <a:xfrm>
            <a:off x="4918075" y="4838700"/>
            <a:ext cx="60325" cy="104775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4" y="196"/>
                </a:lnTo>
                <a:lnTo>
                  <a:pt x="104" y="147"/>
                </a:lnTo>
                <a:lnTo>
                  <a:pt x="129" y="147"/>
                </a:lnTo>
                <a:lnTo>
                  <a:pt x="129" y="124"/>
                </a:lnTo>
                <a:lnTo>
                  <a:pt x="104" y="124"/>
                </a:lnTo>
                <a:lnTo>
                  <a:pt x="104" y="0"/>
                </a:lnTo>
                <a:lnTo>
                  <a:pt x="79" y="0"/>
                </a:lnTo>
                <a:lnTo>
                  <a:pt x="0" y="122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4"/>
                </a:moveTo>
                <a:lnTo>
                  <a:pt x="79" y="34"/>
                </a:lnTo>
                <a:lnTo>
                  <a:pt x="79" y="124"/>
                </a:lnTo>
                <a:lnTo>
                  <a:pt x="22" y="12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69" name="Freeform 506"/>
          <p:cNvSpPr>
            <a:spLocks/>
          </p:cNvSpPr>
          <p:nvPr/>
        </p:nvSpPr>
        <p:spPr bwMode="auto">
          <a:xfrm>
            <a:off x="5530850" y="4833938"/>
            <a:ext cx="50800" cy="111125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352933352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40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7"/>
                </a:lnTo>
                <a:lnTo>
                  <a:pt x="13" y="195"/>
                </a:lnTo>
                <a:lnTo>
                  <a:pt x="21" y="202"/>
                </a:lnTo>
                <a:lnTo>
                  <a:pt x="30" y="208"/>
                </a:lnTo>
                <a:lnTo>
                  <a:pt x="42" y="211"/>
                </a:lnTo>
                <a:lnTo>
                  <a:pt x="54" y="212"/>
                </a:lnTo>
                <a:lnTo>
                  <a:pt x="67" y="211"/>
                </a:lnTo>
                <a:lnTo>
                  <a:pt x="79" y="208"/>
                </a:lnTo>
                <a:lnTo>
                  <a:pt x="87" y="204"/>
                </a:lnTo>
                <a:lnTo>
                  <a:pt x="96" y="197"/>
                </a:lnTo>
                <a:lnTo>
                  <a:pt x="101" y="187"/>
                </a:lnTo>
                <a:lnTo>
                  <a:pt x="105" y="177"/>
                </a:lnTo>
                <a:lnTo>
                  <a:pt x="107" y="164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8"/>
                </a:lnTo>
                <a:lnTo>
                  <a:pt x="83" y="149"/>
                </a:lnTo>
                <a:lnTo>
                  <a:pt x="83" y="158"/>
                </a:lnTo>
                <a:lnTo>
                  <a:pt x="82" y="165"/>
                </a:lnTo>
                <a:lnTo>
                  <a:pt x="80" y="171"/>
                </a:lnTo>
                <a:lnTo>
                  <a:pt x="75" y="178"/>
                </a:lnTo>
                <a:lnTo>
                  <a:pt x="69" y="183"/>
                </a:lnTo>
                <a:lnTo>
                  <a:pt x="63" y="185"/>
                </a:lnTo>
                <a:lnTo>
                  <a:pt x="53" y="186"/>
                </a:lnTo>
                <a:lnTo>
                  <a:pt x="46" y="186"/>
                </a:lnTo>
                <a:lnTo>
                  <a:pt x="40" y="184"/>
                </a:lnTo>
                <a:lnTo>
                  <a:pt x="34" y="182"/>
                </a:lnTo>
                <a:lnTo>
                  <a:pt x="31" y="177"/>
                </a:lnTo>
                <a:lnTo>
                  <a:pt x="28" y="172"/>
                </a:lnTo>
                <a:lnTo>
                  <a:pt x="26" y="165"/>
                </a:lnTo>
                <a:lnTo>
                  <a:pt x="24" y="157"/>
                </a:lnTo>
                <a:lnTo>
                  <a:pt x="24" y="148"/>
                </a:lnTo>
                <a:lnTo>
                  <a:pt x="24" y="140"/>
                </a:lnTo>
                <a:lnTo>
                  <a:pt x="0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0" name="Freeform 507"/>
          <p:cNvSpPr>
            <a:spLocks noEditPoints="1"/>
          </p:cNvSpPr>
          <p:nvPr/>
        </p:nvSpPr>
        <p:spPr bwMode="auto">
          <a:xfrm>
            <a:off x="5594350" y="4860925"/>
            <a:ext cx="58738" cy="84138"/>
          </a:xfrm>
          <a:custGeom>
            <a:avLst/>
            <a:gdLst>
              <a:gd name="T0" fmla="*/ 2147483647 w 123"/>
              <a:gd name="T1" fmla="*/ 2147483647 h 159"/>
              <a:gd name="T2" fmla="*/ 2147483647 w 123"/>
              <a:gd name="T3" fmla="*/ 2147483647 h 159"/>
              <a:gd name="T4" fmla="*/ 2147483647 w 123"/>
              <a:gd name="T5" fmla="*/ 2147483647 h 159"/>
              <a:gd name="T6" fmla="*/ 2147483647 w 123"/>
              <a:gd name="T7" fmla="*/ 2147483647 h 159"/>
              <a:gd name="T8" fmla="*/ 2147483647 w 123"/>
              <a:gd name="T9" fmla="*/ 2147483647 h 159"/>
              <a:gd name="T10" fmla="*/ 2147483647 w 123"/>
              <a:gd name="T11" fmla="*/ 2147483647 h 159"/>
              <a:gd name="T12" fmla="*/ 2147483647 w 123"/>
              <a:gd name="T13" fmla="*/ 2147483647 h 159"/>
              <a:gd name="T14" fmla="*/ 2147483647 w 123"/>
              <a:gd name="T15" fmla="*/ 2147483647 h 159"/>
              <a:gd name="T16" fmla="*/ 2147483647 w 123"/>
              <a:gd name="T17" fmla="*/ 2147483647 h 159"/>
              <a:gd name="T18" fmla="*/ 2147483647 w 123"/>
              <a:gd name="T19" fmla="*/ 2147483647 h 159"/>
              <a:gd name="T20" fmla="*/ 2147483647 w 123"/>
              <a:gd name="T21" fmla="*/ 2147483647 h 159"/>
              <a:gd name="T22" fmla="*/ 2147483647 w 123"/>
              <a:gd name="T23" fmla="*/ 1778131217 h 159"/>
              <a:gd name="T24" fmla="*/ 2147483647 w 123"/>
              <a:gd name="T25" fmla="*/ 148131034 h 159"/>
              <a:gd name="T26" fmla="*/ 2147483647 w 123"/>
              <a:gd name="T27" fmla="*/ 148131034 h 159"/>
              <a:gd name="T28" fmla="*/ 2147483647 w 123"/>
              <a:gd name="T29" fmla="*/ 1778131217 h 159"/>
              <a:gd name="T30" fmla="*/ 980154320 w 123"/>
              <a:gd name="T31" fmla="*/ 2147483647 h 159"/>
              <a:gd name="T32" fmla="*/ 109007222 w 123"/>
              <a:gd name="T33" fmla="*/ 2147483647 h 159"/>
              <a:gd name="T34" fmla="*/ 109007222 w 123"/>
              <a:gd name="T35" fmla="*/ 2147483647 h 159"/>
              <a:gd name="T36" fmla="*/ 980154320 w 123"/>
              <a:gd name="T37" fmla="*/ 2147483647 h 159"/>
              <a:gd name="T38" fmla="*/ 2147483647 w 123"/>
              <a:gd name="T39" fmla="*/ 2147483647 h 159"/>
              <a:gd name="T40" fmla="*/ 2147483647 w 123"/>
              <a:gd name="T41" fmla="*/ 2147483647 h 159"/>
              <a:gd name="T42" fmla="*/ 2147483647 w 123"/>
              <a:gd name="T43" fmla="*/ 2147483647 h 159"/>
              <a:gd name="T44" fmla="*/ 2147483647 w 123"/>
              <a:gd name="T45" fmla="*/ 2147483647 h 159"/>
              <a:gd name="T46" fmla="*/ 2147483647 w 123"/>
              <a:gd name="T47" fmla="*/ 2147483647 h 159"/>
              <a:gd name="T48" fmla="*/ 2147483647 w 123"/>
              <a:gd name="T49" fmla="*/ 2147483647 h 159"/>
              <a:gd name="T50" fmla="*/ 2147483647 w 123"/>
              <a:gd name="T51" fmla="*/ 2147483647 h 159"/>
              <a:gd name="T52" fmla="*/ 2147483647 w 123"/>
              <a:gd name="T53" fmla="*/ 2147483647 h 159"/>
              <a:gd name="T54" fmla="*/ 2147483647 w 123"/>
              <a:gd name="T55" fmla="*/ 2147483647 h 159"/>
              <a:gd name="T56" fmla="*/ 2147483647 w 123"/>
              <a:gd name="T57" fmla="*/ 2147483647 h 159"/>
              <a:gd name="T58" fmla="*/ 2147483647 w 123"/>
              <a:gd name="T59" fmla="*/ 2147483647 h 159"/>
              <a:gd name="T60" fmla="*/ 2147483647 w 123"/>
              <a:gd name="T61" fmla="*/ 2147483647 h 159"/>
              <a:gd name="T62" fmla="*/ 2147483647 w 123"/>
              <a:gd name="T63" fmla="*/ 2147483647 h 159"/>
              <a:gd name="T64" fmla="*/ 2147483647 w 123"/>
              <a:gd name="T65" fmla="*/ 2147483647 h 159"/>
              <a:gd name="T66" fmla="*/ 2147483647 w 123"/>
              <a:gd name="T67" fmla="*/ 2147483647 h 159"/>
              <a:gd name="T68" fmla="*/ 2147483647 w 123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0" y="124"/>
                </a:lnTo>
                <a:lnTo>
                  <a:pt x="86" y="128"/>
                </a:lnTo>
                <a:lnTo>
                  <a:pt x="82" y="131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2"/>
                </a:lnTo>
                <a:lnTo>
                  <a:pt x="41" y="128"/>
                </a:lnTo>
                <a:lnTo>
                  <a:pt x="35" y="123"/>
                </a:lnTo>
                <a:lnTo>
                  <a:pt x="30" y="117"/>
                </a:lnTo>
                <a:lnTo>
                  <a:pt x="27" y="109"/>
                </a:lnTo>
                <a:lnTo>
                  <a:pt x="25" y="98"/>
                </a:lnTo>
                <a:lnTo>
                  <a:pt x="24" y="88"/>
                </a:lnTo>
                <a:lnTo>
                  <a:pt x="123" y="88"/>
                </a:lnTo>
                <a:lnTo>
                  <a:pt x="123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1"/>
                </a:lnTo>
                <a:lnTo>
                  <a:pt x="107" y="20"/>
                </a:lnTo>
                <a:lnTo>
                  <a:pt x="98" y="12"/>
                </a:lnTo>
                <a:lnTo>
                  <a:pt x="87" y="5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9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8" y="157"/>
                </a:lnTo>
                <a:lnTo>
                  <a:pt x="61" y="159"/>
                </a:lnTo>
                <a:lnTo>
                  <a:pt x="72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5"/>
                </a:lnTo>
                <a:lnTo>
                  <a:pt x="108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7" y="48"/>
                </a:lnTo>
                <a:lnTo>
                  <a:pt x="31" y="40"/>
                </a:lnTo>
                <a:lnTo>
                  <a:pt x="36" y="34"/>
                </a:lnTo>
                <a:lnTo>
                  <a:pt x="41" y="28"/>
                </a:lnTo>
                <a:lnTo>
                  <a:pt x="47" y="25"/>
                </a:lnTo>
                <a:lnTo>
                  <a:pt x="53" y="24"/>
                </a:lnTo>
                <a:lnTo>
                  <a:pt x="62" y="22"/>
                </a:lnTo>
                <a:lnTo>
                  <a:pt x="70" y="24"/>
                </a:lnTo>
                <a:lnTo>
                  <a:pt x="78" y="25"/>
                </a:lnTo>
                <a:lnTo>
                  <a:pt x="84" y="29"/>
                </a:lnTo>
                <a:lnTo>
                  <a:pt x="89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1" name="Freeform 508"/>
          <p:cNvSpPr>
            <a:spLocks noEditPoints="1"/>
          </p:cNvSpPr>
          <p:nvPr/>
        </p:nvSpPr>
        <p:spPr bwMode="auto">
          <a:xfrm>
            <a:off x="5661025" y="4860925"/>
            <a:ext cx="60325" cy="84138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30000182 h 159"/>
              <a:gd name="T52" fmla="*/ 2147483647 w 129"/>
              <a:gd name="T53" fmla="*/ 444673034 h 159"/>
              <a:gd name="T54" fmla="*/ 2147483647 w 129"/>
              <a:gd name="T55" fmla="*/ 0 h 159"/>
              <a:gd name="T56" fmla="*/ 2147483647 w 129"/>
              <a:gd name="T57" fmla="*/ 592803539 h 159"/>
              <a:gd name="T58" fmla="*/ 2147468055 w 129"/>
              <a:gd name="T59" fmla="*/ 1926262251 h 159"/>
              <a:gd name="T60" fmla="*/ 1124905995 w 129"/>
              <a:gd name="T61" fmla="*/ 2147483647 h 159"/>
              <a:gd name="T62" fmla="*/ 613624965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5" y="134"/>
                </a:lnTo>
                <a:lnTo>
                  <a:pt x="58" y="135"/>
                </a:lnTo>
                <a:lnTo>
                  <a:pt x="49" y="137"/>
                </a:lnTo>
                <a:lnTo>
                  <a:pt x="43" y="137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7" y="127"/>
                </a:lnTo>
                <a:lnTo>
                  <a:pt x="26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7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7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5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7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4" y="3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4"/>
                </a:lnTo>
                <a:lnTo>
                  <a:pt x="28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7" y="38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1" y="38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6" y="24"/>
                </a:lnTo>
                <a:lnTo>
                  <a:pt x="53" y="22"/>
                </a:lnTo>
                <a:lnTo>
                  <a:pt x="60" y="22"/>
                </a:lnTo>
                <a:lnTo>
                  <a:pt x="67" y="22"/>
                </a:lnTo>
                <a:lnTo>
                  <a:pt x="74" y="24"/>
                </a:lnTo>
                <a:lnTo>
                  <a:pt x="79" y="26"/>
                </a:lnTo>
                <a:lnTo>
                  <a:pt x="83" y="28"/>
                </a:lnTo>
                <a:lnTo>
                  <a:pt x="86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4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7" y="65"/>
                </a:lnTo>
                <a:lnTo>
                  <a:pt x="36" y="68"/>
                </a:lnTo>
                <a:lnTo>
                  <a:pt x="26" y="71"/>
                </a:lnTo>
                <a:lnTo>
                  <a:pt x="18" y="75"/>
                </a:lnTo>
                <a:lnTo>
                  <a:pt x="12" y="81"/>
                </a:lnTo>
                <a:lnTo>
                  <a:pt x="6" y="86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7"/>
                </a:lnTo>
                <a:lnTo>
                  <a:pt x="44" y="159"/>
                </a:lnTo>
                <a:lnTo>
                  <a:pt x="58" y="157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2" name="Freeform 509"/>
          <p:cNvSpPr>
            <a:spLocks/>
          </p:cNvSpPr>
          <p:nvPr/>
        </p:nvSpPr>
        <p:spPr bwMode="auto">
          <a:xfrm>
            <a:off x="5734050" y="4860925"/>
            <a:ext cx="52388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35035257 w 114"/>
              <a:gd name="T47" fmla="*/ 2147483647 h 155"/>
              <a:gd name="T48" fmla="*/ 213503525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0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3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4"/>
                </a:lnTo>
                <a:lnTo>
                  <a:pt x="63" y="22"/>
                </a:lnTo>
                <a:lnTo>
                  <a:pt x="70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8"/>
                </a:lnTo>
                <a:lnTo>
                  <a:pt x="89" y="45"/>
                </a:lnTo>
                <a:lnTo>
                  <a:pt x="90" y="53"/>
                </a:lnTo>
                <a:lnTo>
                  <a:pt x="90" y="62"/>
                </a:lnTo>
                <a:lnTo>
                  <a:pt x="9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3" name="Freeform 510"/>
          <p:cNvSpPr>
            <a:spLocks noEditPoints="1"/>
          </p:cNvSpPr>
          <p:nvPr/>
        </p:nvSpPr>
        <p:spPr bwMode="auto">
          <a:xfrm>
            <a:off x="5835650" y="4833938"/>
            <a:ext cx="63500" cy="109537"/>
          </a:xfrm>
          <a:custGeom>
            <a:avLst/>
            <a:gdLst>
              <a:gd name="T0" fmla="*/ 0 w 134"/>
              <a:gd name="T1" fmla="*/ 2147483647 h 207"/>
              <a:gd name="T2" fmla="*/ 2147483647 w 134"/>
              <a:gd name="T3" fmla="*/ 2147483647 h 207"/>
              <a:gd name="T4" fmla="*/ 2147483647 w 134"/>
              <a:gd name="T5" fmla="*/ 2147483647 h 207"/>
              <a:gd name="T6" fmla="*/ 2147483647 w 134"/>
              <a:gd name="T7" fmla="*/ 2147483647 h 207"/>
              <a:gd name="T8" fmla="*/ 2147483647 w 134"/>
              <a:gd name="T9" fmla="*/ 2147483647 h 207"/>
              <a:gd name="T10" fmla="*/ 2147483647 w 134"/>
              <a:gd name="T11" fmla="*/ 2147483647 h 207"/>
              <a:gd name="T12" fmla="*/ 2147483647 w 134"/>
              <a:gd name="T13" fmla="*/ 2147483647 h 207"/>
              <a:gd name="T14" fmla="*/ 2147483647 w 134"/>
              <a:gd name="T15" fmla="*/ 2147483647 h 207"/>
              <a:gd name="T16" fmla="*/ 2147483647 w 134"/>
              <a:gd name="T17" fmla="*/ 2147483647 h 207"/>
              <a:gd name="T18" fmla="*/ 2147483647 w 134"/>
              <a:gd name="T19" fmla="*/ 2147483647 h 207"/>
              <a:gd name="T20" fmla="*/ 2147483647 w 134"/>
              <a:gd name="T21" fmla="*/ 2147483647 h 207"/>
              <a:gd name="T22" fmla="*/ 2147483647 w 134"/>
              <a:gd name="T23" fmla="*/ 2147483647 h 207"/>
              <a:gd name="T24" fmla="*/ 2147483647 w 134"/>
              <a:gd name="T25" fmla="*/ 2147483647 h 207"/>
              <a:gd name="T26" fmla="*/ 2147483647 w 134"/>
              <a:gd name="T27" fmla="*/ 2147483647 h 207"/>
              <a:gd name="T28" fmla="*/ 2147483647 w 134"/>
              <a:gd name="T29" fmla="*/ 2147483647 h 207"/>
              <a:gd name="T30" fmla="*/ 2147483647 w 134"/>
              <a:gd name="T31" fmla="*/ 2147483647 h 207"/>
              <a:gd name="T32" fmla="*/ 2147483647 w 134"/>
              <a:gd name="T33" fmla="*/ 2147483647 h 207"/>
              <a:gd name="T34" fmla="*/ 2147483647 w 134"/>
              <a:gd name="T35" fmla="*/ 2147483647 h 207"/>
              <a:gd name="T36" fmla="*/ 2147483647 w 134"/>
              <a:gd name="T37" fmla="*/ 2147483647 h 207"/>
              <a:gd name="T38" fmla="*/ 2147483647 w 134"/>
              <a:gd name="T39" fmla="*/ 2147483647 h 207"/>
              <a:gd name="T40" fmla="*/ 2147483647 w 134"/>
              <a:gd name="T41" fmla="*/ 2147483647 h 207"/>
              <a:gd name="T42" fmla="*/ 2147483647 w 134"/>
              <a:gd name="T43" fmla="*/ 2147483647 h 207"/>
              <a:gd name="T44" fmla="*/ 2147483647 w 134"/>
              <a:gd name="T45" fmla="*/ 1629966122 h 207"/>
              <a:gd name="T46" fmla="*/ 2147483647 w 134"/>
              <a:gd name="T47" fmla="*/ 1185302523 h 207"/>
              <a:gd name="T48" fmla="*/ 2147483647 w 134"/>
              <a:gd name="T49" fmla="*/ 444383672 h 207"/>
              <a:gd name="T50" fmla="*/ 2147483647 w 134"/>
              <a:gd name="T51" fmla="*/ 148127891 h 207"/>
              <a:gd name="T52" fmla="*/ 2147483647 w 134"/>
              <a:gd name="T53" fmla="*/ 0 h 207"/>
              <a:gd name="T54" fmla="*/ 2147483647 w 134"/>
              <a:gd name="T55" fmla="*/ 0 h 207"/>
              <a:gd name="T56" fmla="*/ 2147483647 w 134"/>
              <a:gd name="T57" fmla="*/ 0 h 207"/>
              <a:gd name="T58" fmla="*/ 0 w 134"/>
              <a:gd name="T59" fmla="*/ 0 h 207"/>
              <a:gd name="T60" fmla="*/ 0 w 134"/>
              <a:gd name="T61" fmla="*/ 2147483647 h 207"/>
              <a:gd name="T62" fmla="*/ 2147483647 w 134"/>
              <a:gd name="T63" fmla="*/ 2147483647 h 207"/>
              <a:gd name="T64" fmla="*/ 2147483647 w 134"/>
              <a:gd name="T65" fmla="*/ 2147483647 h 207"/>
              <a:gd name="T66" fmla="*/ 2147483647 w 134"/>
              <a:gd name="T67" fmla="*/ 2147483647 h 207"/>
              <a:gd name="T68" fmla="*/ 2147483647 w 134"/>
              <a:gd name="T69" fmla="*/ 2147483647 h 207"/>
              <a:gd name="T70" fmla="*/ 2147483647 w 134"/>
              <a:gd name="T71" fmla="*/ 2147483647 h 207"/>
              <a:gd name="T72" fmla="*/ 2147483647 w 134"/>
              <a:gd name="T73" fmla="*/ 2147483647 h 207"/>
              <a:gd name="T74" fmla="*/ 2147483647 w 134"/>
              <a:gd name="T75" fmla="*/ 2147483647 h 207"/>
              <a:gd name="T76" fmla="*/ 2147483647 w 134"/>
              <a:gd name="T77" fmla="*/ 2147483647 h 207"/>
              <a:gd name="T78" fmla="*/ 2147483647 w 134"/>
              <a:gd name="T79" fmla="*/ 2147483647 h 207"/>
              <a:gd name="T80" fmla="*/ 2147483647 w 134"/>
              <a:gd name="T81" fmla="*/ 2147483647 h 207"/>
              <a:gd name="T82" fmla="*/ 2147483647 w 134"/>
              <a:gd name="T83" fmla="*/ 2147483647 h 207"/>
              <a:gd name="T84" fmla="*/ 2147483647 w 134"/>
              <a:gd name="T85" fmla="*/ 2147483647 h 207"/>
              <a:gd name="T86" fmla="*/ 2147483647 w 134"/>
              <a:gd name="T87" fmla="*/ 2147483647 h 207"/>
              <a:gd name="T88" fmla="*/ 2147483647 w 134"/>
              <a:gd name="T89" fmla="*/ 2147483647 h 207"/>
              <a:gd name="T90" fmla="*/ 2147483647 w 134"/>
              <a:gd name="T91" fmla="*/ 2147483647 h 207"/>
              <a:gd name="T92" fmla="*/ 2147483647 w 134"/>
              <a:gd name="T93" fmla="*/ 2147483647 h 207"/>
              <a:gd name="T94" fmla="*/ 2147483647 w 134"/>
              <a:gd name="T95" fmla="*/ 2147483647 h 207"/>
              <a:gd name="T96" fmla="*/ 2147483647 w 134"/>
              <a:gd name="T97" fmla="*/ 2147483647 h 207"/>
              <a:gd name="T98" fmla="*/ 2147483647 w 134"/>
              <a:gd name="T99" fmla="*/ 2147483647 h 207"/>
              <a:gd name="T100" fmla="*/ 2147483647 w 134"/>
              <a:gd name="T101" fmla="*/ 2147483647 h 207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7">
                <a:moveTo>
                  <a:pt x="0" y="207"/>
                </a:moveTo>
                <a:lnTo>
                  <a:pt x="26" y="207"/>
                </a:lnTo>
                <a:lnTo>
                  <a:pt x="26" y="120"/>
                </a:lnTo>
                <a:lnTo>
                  <a:pt x="63" y="120"/>
                </a:lnTo>
                <a:lnTo>
                  <a:pt x="77" y="120"/>
                </a:lnTo>
                <a:lnTo>
                  <a:pt x="90" y="119"/>
                </a:lnTo>
                <a:lnTo>
                  <a:pt x="100" y="116"/>
                </a:lnTo>
                <a:lnTo>
                  <a:pt x="110" y="112"/>
                </a:lnTo>
                <a:lnTo>
                  <a:pt x="115" y="107"/>
                </a:lnTo>
                <a:lnTo>
                  <a:pt x="120" y="102"/>
                </a:lnTo>
                <a:lnTo>
                  <a:pt x="125" y="97"/>
                </a:lnTo>
                <a:lnTo>
                  <a:pt x="128" y="91"/>
                </a:lnTo>
                <a:lnTo>
                  <a:pt x="131" y="84"/>
                </a:lnTo>
                <a:lnTo>
                  <a:pt x="132" y="77"/>
                </a:lnTo>
                <a:lnTo>
                  <a:pt x="134" y="69"/>
                </a:lnTo>
                <a:lnTo>
                  <a:pt x="134" y="60"/>
                </a:lnTo>
                <a:lnTo>
                  <a:pt x="134" y="51"/>
                </a:lnTo>
                <a:lnTo>
                  <a:pt x="133" y="43"/>
                </a:lnTo>
                <a:lnTo>
                  <a:pt x="131" y="35"/>
                </a:lnTo>
                <a:lnTo>
                  <a:pt x="128" y="28"/>
                </a:lnTo>
                <a:lnTo>
                  <a:pt x="125" y="22"/>
                </a:lnTo>
                <a:lnTo>
                  <a:pt x="120" y="16"/>
                </a:lnTo>
                <a:lnTo>
                  <a:pt x="116" y="11"/>
                </a:lnTo>
                <a:lnTo>
                  <a:pt x="110" y="8"/>
                </a:lnTo>
                <a:lnTo>
                  <a:pt x="101" y="3"/>
                </a:lnTo>
                <a:lnTo>
                  <a:pt x="91" y="1"/>
                </a:lnTo>
                <a:lnTo>
                  <a:pt x="80" y="0"/>
                </a:lnTo>
                <a:lnTo>
                  <a:pt x="69" y="0"/>
                </a:lnTo>
                <a:lnTo>
                  <a:pt x="6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6" y="94"/>
                </a:moveTo>
                <a:lnTo>
                  <a:pt x="26" y="25"/>
                </a:lnTo>
                <a:lnTo>
                  <a:pt x="70" y="25"/>
                </a:lnTo>
                <a:lnTo>
                  <a:pt x="79" y="25"/>
                </a:lnTo>
                <a:lnTo>
                  <a:pt x="87" y="28"/>
                </a:lnTo>
                <a:lnTo>
                  <a:pt x="93" y="30"/>
                </a:lnTo>
                <a:lnTo>
                  <a:pt x="98" y="34"/>
                </a:lnTo>
                <a:lnTo>
                  <a:pt x="102" y="38"/>
                </a:lnTo>
                <a:lnTo>
                  <a:pt x="106" y="44"/>
                </a:lnTo>
                <a:lnTo>
                  <a:pt x="107" y="51"/>
                </a:lnTo>
                <a:lnTo>
                  <a:pt x="108" y="59"/>
                </a:lnTo>
                <a:lnTo>
                  <a:pt x="107" y="69"/>
                </a:lnTo>
                <a:lnTo>
                  <a:pt x="106" y="77"/>
                </a:lnTo>
                <a:lnTo>
                  <a:pt x="102" y="83"/>
                </a:lnTo>
                <a:lnTo>
                  <a:pt x="98" y="87"/>
                </a:lnTo>
                <a:lnTo>
                  <a:pt x="93" y="91"/>
                </a:lnTo>
                <a:lnTo>
                  <a:pt x="86" y="93"/>
                </a:lnTo>
                <a:lnTo>
                  <a:pt x="77" y="94"/>
                </a:lnTo>
                <a:lnTo>
                  <a:pt x="68" y="94"/>
                </a:lnTo>
                <a:lnTo>
                  <a:pt x="26" y="9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4" name="Freeform 511"/>
          <p:cNvSpPr>
            <a:spLocks noEditPoints="1"/>
          </p:cNvSpPr>
          <p:nvPr/>
        </p:nvSpPr>
        <p:spPr bwMode="auto">
          <a:xfrm>
            <a:off x="5911850" y="4833938"/>
            <a:ext cx="12700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5" name="Freeform 512"/>
          <p:cNvSpPr>
            <a:spLocks noEditPoints="1"/>
          </p:cNvSpPr>
          <p:nvPr/>
        </p:nvSpPr>
        <p:spPr bwMode="auto">
          <a:xfrm>
            <a:off x="5937250" y="4860925"/>
            <a:ext cx="57150" cy="84138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131217 h 159"/>
              <a:gd name="T24" fmla="*/ 2147483647 w 124"/>
              <a:gd name="T25" fmla="*/ 148131034 h 159"/>
              <a:gd name="T26" fmla="*/ 2147483647 w 124"/>
              <a:gd name="T27" fmla="*/ 148131034 h 159"/>
              <a:gd name="T28" fmla="*/ 2147483647 w 124"/>
              <a:gd name="T29" fmla="*/ 1778131217 h 159"/>
              <a:gd name="T30" fmla="*/ 979029737 w 124"/>
              <a:gd name="T31" fmla="*/ 2147483647 h 159"/>
              <a:gd name="T32" fmla="*/ 97924221 w 124"/>
              <a:gd name="T33" fmla="*/ 2147483647 h 159"/>
              <a:gd name="T34" fmla="*/ 97924221 w 124"/>
              <a:gd name="T35" fmla="*/ 2147483647 h 159"/>
              <a:gd name="T36" fmla="*/ 979029737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2" y="131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5" y="98"/>
                </a:lnTo>
                <a:lnTo>
                  <a:pt x="24" y="88"/>
                </a:lnTo>
                <a:lnTo>
                  <a:pt x="124" y="88"/>
                </a:lnTo>
                <a:lnTo>
                  <a:pt x="124" y="76"/>
                </a:lnTo>
                <a:lnTo>
                  <a:pt x="122" y="60"/>
                </a:lnTo>
                <a:lnTo>
                  <a:pt x="119" y="43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5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8"/>
                </a:lnTo>
                <a:lnTo>
                  <a:pt x="25" y="147"/>
                </a:lnTo>
                <a:lnTo>
                  <a:pt x="36" y="153"/>
                </a:lnTo>
                <a:lnTo>
                  <a:pt x="49" y="157"/>
                </a:lnTo>
                <a:lnTo>
                  <a:pt x="61" y="159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2" y="145"/>
                </a:lnTo>
                <a:lnTo>
                  <a:pt x="109" y="138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7"/>
                </a:moveTo>
                <a:lnTo>
                  <a:pt x="25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4"/>
                </a:lnTo>
                <a:lnTo>
                  <a:pt x="62" y="22"/>
                </a:lnTo>
                <a:lnTo>
                  <a:pt x="71" y="24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4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6" name="Freeform 513"/>
          <p:cNvSpPr>
            <a:spLocks/>
          </p:cNvSpPr>
          <p:nvPr/>
        </p:nvSpPr>
        <p:spPr bwMode="auto">
          <a:xfrm>
            <a:off x="6007100" y="4860925"/>
            <a:ext cx="31750" cy="82550"/>
          </a:xfrm>
          <a:custGeom>
            <a:avLst/>
            <a:gdLst>
              <a:gd name="T0" fmla="*/ 0 w 66"/>
              <a:gd name="T1" fmla="*/ 2147483647 h 155"/>
              <a:gd name="T2" fmla="*/ 2147483647 w 66"/>
              <a:gd name="T3" fmla="*/ 2147483647 h 155"/>
              <a:gd name="T4" fmla="*/ 2147483647 w 66"/>
              <a:gd name="T5" fmla="*/ 2147483647 h 155"/>
              <a:gd name="T6" fmla="*/ 2147483647 w 66"/>
              <a:gd name="T7" fmla="*/ 2147483647 h 155"/>
              <a:gd name="T8" fmla="*/ 2147483647 w 66"/>
              <a:gd name="T9" fmla="*/ 2147483647 h 155"/>
              <a:gd name="T10" fmla="*/ 2147483647 w 66"/>
              <a:gd name="T11" fmla="*/ 2147483647 h 155"/>
              <a:gd name="T12" fmla="*/ 2147483647 w 66"/>
              <a:gd name="T13" fmla="*/ 2147483647 h 155"/>
              <a:gd name="T14" fmla="*/ 2147483647 w 66"/>
              <a:gd name="T15" fmla="*/ 2147483647 h 155"/>
              <a:gd name="T16" fmla="*/ 2147483647 w 66"/>
              <a:gd name="T17" fmla="*/ 2147483647 h 155"/>
              <a:gd name="T18" fmla="*/ 2147483647 w 66"/>
              <a:gd name="T19" fmla="*/ 2147483647 h 155"/>
              <a:gd name="T20" fmla="*/ 2147483647 w 66"/>
              <a:gd name="T21" fmla="*/ 2147483647 h 155"/>
              <a:gd name="T22" fmla="*/ 2147483647 w 66"/>
              <a:gd name="T23" fmla="*/ 2147483647 h 155"/>
              <a:gd name="T24" fmla="*/ 2147483647 w 66"/>
              <a:gd name="T25" fmla="*/ 0 h 155"/>
              <a:gd name="T26" fmla="*/ 2147483647 w 66"/>
              <a:gd name="T27" fmla="*/ 0 h 155"/>
              <a:gd name="T28" fmla="*/ 2147483647 w 66"/>
              <a:gd name="T29" fmla="*/ 0 h 155"/>
              <a:gd name="T30" fmla="*/ 2147483647 w 66"/>
              <a:gd name="T31" fmla="*/ 453260214 h 155"/>
              <a:gd name="T32" fmla="*/ 2147483647 w 66"/>
              <a:gd name="T33" fmla="*/ 755338891 h 155"/>
              <a:gd name="T34" fmla="*/ 2147483647 w 66"/>
              <a:gd name="T35" fmla="*/ 1057418100 h 155"/>
              <a:gd name="T36" fmla="*/ 2147483647 w 66"/>
              <a:gd name="T37" fmla="*/ 1812756991 h 155"/>
              <a:gd name="T38" fmla="*/ 2147483647 w 66"/>
              <a:gd name="T39" fmla="*/ 2147483647 h 155"/>
              <a:gd name="T40" fmla="*/ 2147483647 w 66"/>
              <a:gd name="T41" fmla="*/ 2147483647 h 155"/>
              <a:gd name="T42" fmla="*/ 2147483647 w 66"/>
              <a:gd name="T43" fmla="*/ 2147483647 h 155"/>
              <a:gd name="T44" fmla="*/ 2147483647 w 66"/>
              <a:gd name="T45" fmla="*/ 604157886 h 155"/>
              <a:gd name="T46" fmla="*/ 0 w 66"/>
              <a:gd name="T47" fmla="*/ 604157886 h 155"/>
              <a:gd name="T48" fmla="*/ 0 w 66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6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1"/>
                </a:lnTo>
                <a:lnTo>
                  <a:pt x="28" y="45"/>
                </a:lnTo>
                <a:lnTo>
                  <a:pt x="33" y="39"/>
                </a:lnTo>
                <a:lnTo>
                  <a:pt x="38" y="33"/>
                </a:lnTo>
                <a:lnTo>
                  <a:pt x="44" y="29"/>
                </a:lnTo>
                <a:lnTo>
                  <a:pt x="53" y="28"/>
                </a:lnTo>
                <a:lnTo>
                  <a:pt x="61" y="27"/>
                </a:lnTo>
                <a:lnTo>
                  <a:pt x="66" y="27"/>
                </a:lnTo>
                <a:lnTo>
                  <a:pt x="66" y="0"/>
                </a:lnTo>
                <a:lnTo>
                  <a:pt x="60" y="0"/>
                </a:lnTo>
                <a:lnTo>
                  <a:pt x="54" y="0"/>
                </a:lnTo>
                <a:lnTo>
                  <a:pt x="47" y="3"/>
                </a:lnTo>
                <a:lnTo>
                  <a:pt x="42" y="5"/>
                </a:lnTo>
                <a:lnTo>
                  <a:pt x="37" y="7"/>
                </a:lnTo>
                <a:lnTo>
                  <a:pt x="33" y="12"/>
                </a:lnTo>
                <a:lnTo>
                  <a:pt x="28" y="18"/>
                </a:lnTo>
                <a:lnTo>
                  <a:pt x="25" y="24"/>
                </a:lnTo>
                <a:lnTo>
                  <a:pt x="22" y="31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7" name="Freeform 514"/>
          <p:cNvSpPr>
            <a:spLocks/>
          </p:cNvSpPr>
          <p:nvPr/>
        </p:nvSpPr>
        <p:spPr bwMode="auto">
          <a:xfrm>
            <a:off x="6046788" y="4860925"/>
            <a:ext cx="31750" cy="82550"/>
          </a:xfrm>
          <a:custGeom>
            <a:avLst/>
            <a:gdLst>
              <a:gd name="T0" fmla="*/ 0 w 67"/>
              <a:gd name="T1" fmla="*/ 2147483647 h 155"/>
              <a:gd name="T2" fmla="*/ 2147483647 w 67"/>
              <a:gd name="T3" fmla="*/ 2147483647 h 155"/>
              <a:gd name="T4" fmla="*/ 2147483647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453260214 h 155"/>
              <a:gd name="T32" fmla="*/ 2147483647 w 67"/>
              <a:gd name="T33" fmla="*/ 755338891 h 155"/>
              <a:gd name="T34" fmla="*/ 2147483647 w 67"/>
              <a:gd name="T35" fmla="*/ 1057418100 h 155"/>
              <a:gd name="T36" fmla="*/ 2147483647 w 67"/>
              <a:gd name="T37" fmla="*/ 181275699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147483647 w 67"/>
              <a:gd name="T43" fmla="*/ 2147483647 h 155"/>
              <a:gd name="T44" fmla="*/ 2147483647 w 67"/>
              <a:gd name="T45" fmla="*/ 604157886 h 155"/>
              <a:gd name="T46" fmla="*/ 0 w 67"/>
              <a:gd name="T47" fmla="*/ 604157886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4" y="155"/>
                </a:lnTo>
                <a:lnTo>
                  <a:pt x="24" y="70"/>
                </a:lnTo>
                <a:lnTo>
                  <a:pt x="25" y="61"/>
                </a:lnTo>
                <a:lnTo>
                  <a:pt x="26" y="51"/>
                </a:lnTo>
                <a:lnTo>
                  <a:pt x="29" y="45"/>
                </a:lnTo>
                <a:lnTo>
                  <a:pt x="33" y="39"/>
                </a:lnTo>
                <a:lnTo>
                  <a:pt x="38" y="33"/>
                </a:lnTo>
                <a:lnTo>
                  <a:pt x="45" y="29"/>
                </a:lnTo>
                <a:lnTo>
                  <a:pt x="53" y="28"/>
                </a:lnTo>
                <a:lnTo>
                  <a:pt x="62" y="27"/>
                </a:lnTo>
                <a:lnTo>
                  <a:pt x="67" y="27"/>
                </a:lnTo>
                <a:lnTo>
                  <a:pt x="67" y="0"/>
                </a:lnTo>
                <a:lnTo>
                  <a:pt x="60" y="0"/>
                </a:lnTo>
                <a:lnTo>
                  <a:pt x="54" y="0"/>
                </a:lnTo>
                <a:lnTo>
                  <a:pt x="48" y="3"/>
                </a:lnTo>
                <a:lnTo>
                  <a:pt x="43" y="5"/>
                </a:lnTo>
                <a:lnTo>
                  <a:pt x="37" y="7"/>
                </a:lnTo>
                <a:lnTo>
                  <a:pt x="33" y="12"/>
                </a:lnTo>
                <a:lnTo>
                  <a:pt x="29" y="18"/>
                </a:lnTo>
                <a:lnTo>
                  <a:pt x="26" y="24"/>
                </a:lnTo>
                <a:lnTo>
                  <a:pt x="22" y="31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8" name="Freeform 515"/>
          <p:cNvSpPr>
            <a:spLocks noEditPoints="1"/>
          </p:cNvSpPr>
          <p:nvPr/>
        </p:nvSpPr>
        <p:spPr bwMode="auto">
          <a:xfrm>
            <a:off x="6084888" y="4860925"/>
            <a:ext cx="57150" cy="84138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131217 h 159"/>
              <a:gd name="T24" fmla="*/ 2147483647 w 124"/>
              <a:gd name="T25" fmla="*/ 148131034 h 159"/>
              <a:gd name="T26" fmla="*/ 2147483647 w 124"/>
              <a:gd name="T27" fmla="*/ 148131034 h 159"/>
              <a:gd name="T28" fmla="*/ 2147483647 w 124"/>
              <a:gd name="T29" fmla="*/ 1778131217 h 159"/>
              <a:gd name="T30" fmla="*/ 979029737 w 124"/>
              <a:gd name="T31" fmla="*/ 2147483647 h 159"/>
              <a:gd name="T32" fmla="*/ 97924221 w 124"/>
              <a:gd name="T33" fmla="*/ 2147483647 h 159"/>
              <a:gd name="T34" fmla="*/ 97924221 w 124"/>
              <a:gd name="T35" fmla="*/ 2147483647 h 159"/>
              <a:gd name="T36" fmla="*/ 979029737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100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3" y="131"/>
                </a:lnTo>
                <a:lnTo>
                  <a:pt x="77" y="133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2"/>
                </a:lnTo>
                <a:lnTo>
                  <a:pt x="42" y="128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6" y="98"/>
                </a:lnTo>
                <a:lnTo>
                  <a:pt x="25" y="88"/>
                </a:lnTo>
                <a:lnTo>
                  <a:pt x="124" y="88"/>
                </a:lnTo>
                <a:lnTo>
                  <a:pt x="124" y="76"/>
                </a:lnTo>
                <a:lnTo>
                  <a:pt x="123" y="60"/>
                </a:lnTo>
                <a:lnTo>
                  <a:pt x="120" y="43"/>
                </a:lnTo>
                <a:lnTo>
                  <a:pt x="114" y="31"/>
                </a:lnTo>
                <a:lnTo>
                  <a:pt x="108" y="20"/>
                </a:lnTo>
                <a:lnTo>
                  <a:pt x="99" y="12"/>
                </a:lnTo>
                <a:lnTo>
                  <a:pt x="88" y="5"/>
                </a:lnTo>
                <a:lnTo>
                  <a:pt x="76" y="1"/>
                </a:lnTo>
                <a:lnTo>
                  <a:pt x="62" y="0"/>
                </a:lnTo>
                <a:lnTo>
                  <a:pt x="49" y="1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5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5" y="113"/>
                </a:lnTo>
                <a:lnTo>
                  <a:pt x="10" y="127"/>
                </a:lnTo>
                <a:lnTo>
                  <a:pt x="17" y="138"/>
                </a:lnTo>
                <a:lnTo>
                  <a:pt x="26" y="147"/>
                </a:lnTo>
                <a:lnTo>
                  <a:pt x="36" y="153"/>
                </a:lnTo>
                <a:lnTo>
                  <a:pt x="49" y="157"/>
                </a:lnTo>
                <a:lnTo>
                  <a:pt x="62" y="159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3" y="145"/>
                </a:lnTo>
                <a:lnTo>
                  <a:pt x="109" y="138"/>
                </a:lnTo>
                <a:lnTo>
                  <a:pt x="115" y="128"/>
                </a:lnTo>
                <a:lnTo>
                  <a:pt x="120" y="119"/>
                </a:lnTo>
                <a:lnTo>
                  <a:pt x="122" y="107"/>
                </a:lnTo>
                <a:lnTo>
                  <a:pt x="100" y="107"/>
                </a:lnTo>
                <a:close/>
                <a:moveTo>
                  <a:pt x="25" y="67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2" y="28"/>
                </a:lnTo>
                <a:lnTo>
                  <a:pt x="48" y="25"/>
                </a:lnTo>
                <a:lnTo>
                  <a:pt x="54" y="24"/>
                </a:lnTo>
                <a:lnTo>
                  <a:pt x="63" y="22"/>
                </a:lnTo>
                <a:lnTo>
                  <a:pt x="71" y="24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9" y="56"/>
                </a:lnTo>
                <a:lnTo>
                  <a:pt x="100" y="67"/>
                </a:lnTo>
                <a:lnTo>
                  <a:pt x="25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79" name="Freeform 516"/>
          <p:cNvSpPr>
            <a:spLocks noEditPoints="1"/>
          </p:cNvSpPr>
          <p:nvPr/>
        </p:nvSpPr>
        <p:spPr bwMode="auto">
          <a:xfrm>
            <a:off x="6189663" y="4833938"/>
            <a:ext cx="61912" cy="109537"/>
          </a:xfrm>
          <a:custGeom>
            <a:avLst/>
            <a:gdLst>
              <a:gd name="T0" fmla="*/ 0 w 134"/>
              <a:gd name="T1" fmla="*/ 2147483647 h 207"/>
              <a:gd name="T2" fmla="*/ 2147483647 w 134"/>
              <a:gd name="T3" fmla="*/ 2147483647 h 207"/>
              <a:gd name="T4" fmla="*/ 2147483647 w 134"/>
              <a:gd name="T5" fmla="*/ 2147483647 h 207"/>
              <a:gd name="T6" fmla="*/ 2147483647 w 134"/>
              <a:gd name="T7" fmla="*/ 2147483647 h 207"/>
              <a:gd name="T8" fmla="*/ 2147483647 w 134"/>
              <a:gd name="T9" fmla="*/ 2147483647 h 207"/>
              <a:gd name="T10" fmla="*/ 2147483647 w 134"/>
              <a:gd name="T11" fmla="*/ 2147483647 h 207"/>
              <a:gd name="T12" fmla="*/ 2147483647 w 134"/>
              <a:gd name="T13" fmla="*/ 2147483647 h 207"/>
              <a:gd name="T14" fmla="*/ 2147483647 w 134"/>
              <a:gd name="T15" fmla="*/ 2147483647 h 207"/>
              <a:gd name="T16" fmla="*/ 2147483647 w 134"/>
              <a:gd name="T17" fmla="*/ 2147483647 h 207"/>
              <a:gd name="T18" fmla="*/ 2147483647 w 134"/>
              <a:gd name="T19" fmla="*/ 2147483647 h 207"/>
              <a:gd name="T20" fmla="*/ 2147483647 w 134"/>
              <a:gd name="T21" fmla="*/ 2147483647 h 207"/>
              <a:gd name="T22" fmla="*/ 2147483647 w 134"/>
              <a:gd name="T23" fmla="*/ 2147483647 h 207"/>
              <a:gd name="T24" fmla="*/ 2147483647 w 134"/>
              <a:gd name="T25" fmla="*/ 2147483647 h 207"/>
              <a:gd name="T26" fmla="*/ 2147483647 w 134"/>
              <a:gd name="T27" fmla="*/ 2147483647 h 207"/>
              <a:gd name="T28" fmla="*/ 2147483647 w 134"/>
              <a:gd name="T29" fmla="*/ 2147483647 h 207"/>
              <a:gd name="T30" fmla="*/ 2147483647 w 134"/>
              <a:gd name="T31" fmla="*/ 2147483647 h 207"/>
              <a:gd name="T32" fmla="*/ 2147483647 w 134"/>
              <a:gd name="T33" fmla="*/ 2147483647 h 207"/>
              <a:gd name="T34" fmla="*/ 2147483647 w 134"/>
              <a:gd name="T35" fmla="*/ 2147483647 h 207"/>
              <a:gd name="T36" fmla="*/ 2147483647 w 134"/>
              <a:gd name="T37" fmla="*/ 2147483647 h 207"/>
              <a:gd name="T38" fmla="*/ 2147483647 w 134"/>
              <a:gd name="T39" fmla="*/ 2147483647 h 207"/>
              <a:gd name="T40" fmla="*/ 2147483647 w 134"/>
              <a:gd name="T41" fmla="*/ 2147483647 h 207"/>
              <a:gd name="T42" fmla="*/ 2147483647 w 134"/>
              <a:gd name="T43" fmla="*/ 2147483647 h 207"/>
              <a:gd name="T44" fmla="*/ 2147483647 w 134"/>
              <a:gd name="T45" fmla="*/ 1629966122 h 207"/>
              <a:gd name="T46" fmla="*/ 2147483647 w 134"/>
              <a:gd name="T47" fmla="*/ 1185302523 h 207"/>
              <a:gd name="T48" fmla="*/ 2147483647 w 134"/>
              <a:gd name="T49" fmla="*/ 444383672 h 207"/>
              <a:gd name="T50" fmla="*/ 2147483647 w 134"/>
              <a:gd name="T51" fmla="*/ 148127891 h 207"/>
              <a:gd name="T52" fmla="*/ 2147483647 w 134"/>
              <a:gd name="T53" fmla="*/ 0 h 207"/>
              <a:gd name="T54" fmla="*/ 2147483647 w 134"/>
              <a:gd name="T55" fmla="*/ 0 h 207"/>
              <a:gd name="T56" fmla="*/ 2147483647 w 134"/>
              <a:gd name="T57" fmla="*/ 0 h 207"/>
              <a:gd name="T58" fmla="*/ 0 w 134"/>
              <a:gd name="T59" fmla="*/ 0 h 207"/>
              <a:gd name="T60" fmla="*/ 0 w 134"/>
              <a:gd name="T61" fmla="*/ 2147483647 h 207"/>
              <a:gd name="T62" fmla="*/ 2147483647 w 134"/>
              <a:gd name="T63" fmla="*/ 2147483647 h 207"/>
              <a:gd name="T64" fmla="*/ 2147483647 w 134"/>
              <a:gd name="T65" fmla="*/ 2147483647 h 207"/>
              <a:gd name="T66" fmla="*/ 2147483647 w 134"/>
              <a:gd name="T67" fmla="*/ 2147483647 h 207"/>
              <a:gd name="T68" fmla="*/ 2147483647 w 134"/>
              <a:gd name="T69" fmla="*/ 2147483647 h 207"/>
              <a:gd name="T70" fmla="*/ 2147483647 w 134"/>
              <a:gd name="T71" fmla="*/ 2147483647 h 207"/>
              <a:gd name="T72" fmla="*/ 2147483647 w 134"/>
              <a:gd name="T73" fmla="*/ 2147483647 h 207"/>
              <a:gd name="T74" fmla="*/ 2147483647 w 134"/>
              <a:gd name="T75" fmla="*/ 2147483647 h 207"/>
              <a:gd name="T76" fmla="*/ 2147483647 w 134"/>
              <a:gd name="T77" fmla="*/ 2147483647 h 207"/>
              <a:gd name="T78" fmla="*/ 2147483647 w 134"/>
              <a:gd name="T79" fmla="*/ 2147483647 h 207"/>
              <a:gd name="T80" fmla="*/ 2147483647 w 134"/>
              <a:gd name="T81" fmla="*/ 2147483647 h 207"/>
              <a:gd name="T82" fmla="*/ 2147483647 w 134"/>
              <a:gd name="T83" fmla="*/ 2147483647 h 207"/>
              <a:gd name="T84" fmla="*/ 2147483647 w 134"/>
              <a:gd name="T85" fmla="*/ 2147483647 h 207"/>
              <a:gd name="T86" fmla="*/ 2147483647 w 134"/>
              <a:gd name="T87" fmla="*/ 2147483647 h 207"/>
              <a:gd name="T88" fmla="*/ 2147483647 w 134"/>
              <a:gd name="T89" fmla="*/ 2147483647 h 207"/>
              <a:gd name="T90" fmla="*/ 2147483647 w 134"/>
              <a:gd name="T91" fmla="*/ 2147483647 h 207"/>
              <a:gd name="T92" fmla="*/ 2147483647 w 134"/>
              <a:gd name="T93" fmla="*/ 2147483647 h 207"/>
              <a:gd name="T94" fmla="*/ 2147483647 w 134"/>
              <a:gd name="T95" fmla="*/ 2147483647 h 207"/>
              <a:gd name="T96" fmla="*/ 2147483647 w 134"/>
              <a:gd name="T97" fmla="*/ 2147483647 h 207"/>
              <a:gd name="T98" fmla="*/ 2147483647 w 134"/>
              <a:gd name="T99" fmla="*/ 2147483647 h 207"/>
              <a:gd name="T100" fmla="*/ 2147483647 w 134"/>
              <a:gd name="T101" fmla="*/ 2147483647 h 207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7">
                <a:moveTo>
                  <a:pt x="0" y="207"/>
                </a:moveTo>
                <a:lnTo>
                  <a:pt x="25" y="207"/>
                </a:lnTo>
                <a:lnTo>
                  <a:pt x="25" y="120"/>
                </a:lnTo>
                <a:lnTo>
                  <a:pt x="63" y="120"/>
                </a:lnTo>
                <a:lnTo>
                  <a:pt x="77" y="120"/>
                </a:lnTo>
                <a:lnTo>
                  <a:pt x="90" y="119"/>
                </a:lnTo>
                <a:lnTo>
                  <a:pt x="100" y="116"/>
                </a:lnTo>
                <a:lnTo>
                  <a:pt x="110" y="112"/>
                </a:lnTo>
                <a:lnTo>
                  <a:pt x="115" y="107"/>
                </a:lnTo>
                <a:lnTo>
                  <a:pt x="120" y="102"/>
                </a:lnTo>
                <a:lnTo>
                  <a:pt x="124" y="97"/>
                </a:lnTo>
                <a:lnTo>
                  <a:pt x="127" y="91"/>
                </a:lnTo>
                <a:lnTo>
                  <a:pt x="131" y="84"/>
                </a:lnTo>
                <a:lnTo>
                  <a:pt x="132" y="77"/>
                </a:lnTo>
                <a:lnTo>
                  <a:pt x="134" y="69"/>
                </a:lnTo>
                <a:lnTo>
                  <a:pt x="134" y="60"/>
                </a:lnTo>
                <a:lnTo>
                  <a:pt x="134" y="51"/>
                </a:lnTo>
                <a:lnTo>
                  <a:pt x="133" y="43"/>
                </a:lnTo>
                <a:lnTo>
                  <a:pt x="131" y="35"/>
                </a:lnTo>
                <a:lnTo>
                  <a:pt x="127" y="28"/>
                </a:lnTo>
                <a:lnTo>
                  <a:pt x="124" y="22"/>
                </a:lnTo>
                <a:lnTo>
                  <a:pt x="120" y="16"/>
                </a:lnTo>
                <a:lnTo>
                  <a:pt x="116" y="11"/>
                </a:lnTo>
                <a:lnTo>
                  <a:pt x="110" y="8"/>
                </a:lnTo>
                <a:lnTo>
                  <a:pt x="101" y="3"/>
                </a:lnTo>
                <a:lnTo>
                  <a:pt x="91" y="1"/>
                </a:lnTo>
                <a:lnTo>
                  <a:pt x="80" y="0"/>
                </a:lnTo>
                <a:lnTo>
                  <a:pt x="68" y="0"/>
                </a:lnTo>
                <a:lnTo>
                  <a:pt x="6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5" y="94"/>
                </a:moveTo>
                <a:lnTo>
                  <a:pt x="25" y="25"/>
                </a:lnTo>
                <a:lnTo>
                  <a:pt x="69" y="25"/>
                </a:lnTo>
                <a:lnTo>
                  <a:pt x="79" y="25"/>
                </a:lnTo>
                <a:lnTo>
                  <a:pt x="86" y="28"/>
                </a:lnTo>
                <a:lnTo>
                  <a:pt x="93" y="30"/>
                </a:lnTo>
                <a:lnTo>
                  <a:pt x="98" y="34"/>
                </a:lnTo>
                <a:lnTo>
                  <a:pt x="102" y="38"/>
                </a:lnTo>
                <a:lnTo>
                  <a:pt x="105" y="44"/>
                </a:lnTo>
                <a:lnTo>
                  <a:pt x="106" y="51"/>
                </a:lnTo>
                <a:lnTo>
                  <a:pt x="107" y="59"/>
                </a:lnTo>
                <a:lnTo>
                  <a:pt x="106" y="69"/>
                </a:lnTo>
                <a:lnTo>
                  <a:pt x="105" y="77"/>
                </a:lnTo>
                <a:lnTo>
                  <a:pt x="102" y="83"/>
                </a:lnTo>
                <a:lnTo>
                  <a:pt x="98" y="87"/>
                </a:lnTo>
                <a:lnTo>
                  <a:pt x="93" y="91"/>
                </a:lnTo>
                <a:lnTo>
                  <a:pt x="85" y="93"/>
                </a:lnTo>
                <a:lnTo>
                  <a:pt x="77" y="94"/>
                </a:lnTo>
                <a:lnTo>
                  <a:pt x="67" y="94"/>
                </a:lnTo>
                <a:lnTo>
                  <a:pt x="25" y="9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0" name="Rectangle 517"/>
          <p:cNvSpPr>
            <a:spLocks noChangeArrowheads="1"/>
          </p:cNvSpPr>
          <p:nvPr/>
        </p:nvSpPr>
        <p:spPr bwMode="auto">
          <a:xfrm>
            <a:off x="6240463" y="4926013"/>
            <a:ext cx="12700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81" name="Freeform 518"/>
          <p:cNvSpPr>
            <a:spLocks noEditPoints="1"/>
          </p:cNvSpPr>
          <p:nvPr/>
        </p:nvSpPr>
        <p:spPr bwMode="auto">
          <a:xfrm>
            <a:off x="4851400" y="5032375"/>
            <a:ext cx="60325" cy="103188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3"/>
                </a:lnTo>
                <a:lnTo>
                  <a:pt x="103" y="123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3"/>
                </a:moveTo>
                <a:lnTo>
                  <a:pt x="79" y="34"/>
                </a:lnTo>
                <a:lnTo>
                  <a:pt x="79" y="123"/>
                </a:lnTo>
                <a:lnTo>
                  <a:pt x="22" y="1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2" name="Freeform 519"/>
          <p:cNvSpPr>
            <a:spLocks/>
          </p:cNvSpPr>
          <p:nvPr/>
        </p:nvSpPr>
        <p:spPr bwMode="auto">
          <a:xfrm>
            <a:off x="4919663" y="5032375"/>
            <a:ext cx="58737" cy="106363"/>
          </a:xfrm>
          <a:custGeom>
            <a:avLst/>
            <a:gdLst>
              <a:gd name="T0" fmla="*/ 197859978 w 127"/>
              <a:gd name="T1" fmla="*/ 2147483647 h 200"/>
              <a:gd name="T2" fmla="*/ 1187159407 w 127"/>
              <a:gd name="T3" fmla="*/ 2147483647 h 200"/>
              <a:gd name="T4" fmla="*/ 2147483647 w 127"/>
              <a:gd name="T5" fmla="*/ 2147483647 h 200"/>
              <a:gd name="T6" fmla="*/ 2147483647 w 127"/>
              <a:gd name="T7" fmla="*/ 2147483647 h 200"/>
              <a:gd name="T8" fmla="*/ 2147483647 w 127"/>
              <a:gd name="T9" fmla="*/ 2147483647 h 200"/>
              <a:gd name="T10" fmla="*/ 2147483647 w 127"/>
              <a:gd name="T11" fmla="*/ 2147483647 h 200"/>
              <a:gd name="T12" fmla="*/ 2147483647 w 127"/>
              <a:gd name="T13" fmla="*/ 2147483647 h 200"/>
              <a:gd name="T14" fmla="*/ 2147483647 w 127"/>
              <a:gd name="T15" fmla="*/ 2147483647 h 200"/>
              <a:gd name="T16" fmla="*/ 2147483647 w 127"/>
              <a:gd name="T17" fmla="*/ 2147483647 h 200"/>
              <a:gd name="T18" fmla="*/ 2147483647 w 127"/>
              <a:gd name="T19" fmla="*/ 2147483647 h 200"/>
              <a:gd name="T20" fmla="*/ 2147483647 w 127"/>
              <a:gd name="T21" fmla="*/ 2147483647 h 200"/>
              <a:gd name="T22" fmla="*/ 2147483647 w 127"/>
              <a:gd name="T23" fmla="*/ 2147483647 h 200"/>
              <a:gd name="T24" fmla="*/ 2147483647 w 127"/>
              <a:gd name="T25" fmla="*/ 2147483647 h 200"/>
              <a:gd name="T26" fmla="*/ 2147483647 w 127"/>
              <a:gd name="T27" fmla="*/ 2147483647 h 200"/>
              <a:gd name="T28" fmla="*/ 2147483647 w 127"/>
              <a:gd name="T29" fmla="*/ 2147483647 h 200"/>
              <a:gd name="T30" fmla="*/ 2147483647 w 127"/>
              <a:gd name="T31" fmla="*/ 0 h 200"/>
              <a:gd name="T32" fmla="*/ 593579935 w 127"/>
              <a:gd name="T33" fmla="*/ 2147483647 h 200"/>
              <a:gd name="T34" fmla="*/ 2147483647 w 127"/>
              <a:gd name="T35" fmla="*/ 2147483647 h 200"/>
              <a:gd name="T36" fmla="*/ 2147483647 w 127"/>
              <a:gd name="T37" fmla="*/ 2147483647 h 200"/>
              <a:gd name="T38" fmla="*/ 2147483647 w 127"/>
              <a:gd name="T39" fmla="*/ 2147483647 h 200"/>
              <a:gd name="T40" fmla="*/ 2147483647 w 127"/>
              <a:gd name="T41" fmla="*/ 2147483647 h 200"/>
              <a:gd name="T42" fmla="*/ 2147483647 w 127"/>
              <a:gd name="T43" fmla="*/ 2147483647 h 200"/>
              <a:gd name="T44" fmla="*/ 2147483647 w 127"/>
              <a:gd name="T45" fmla="*/ 2147483647 h 200"/>
              <a:gd name="T46" fmla="*/ 2147483647 w 127"/>
              <a:gd name="T47" fmla="*/ 2147483647 h 200"/>
              <a:gd name="T48" fmla="*/ 2147483647 w 127"/>
              <a:gd name="T49" fmla="*/ 2147483647 h 200"/>
              <a:gd name="T50" fmla="*/ 2147483647 w 127"/>
              <a:gd name="T51" fmla="*/ 2147483647 h 200"/>
              <a:gd name="T52" fmla="*/ 2147483647 w 127"/>
              <a:gd name="T53" fmla="*/ 2147483647 h 200"/>
              <a:gd name="T54" fmla="*/ 2147483647 w 127"/>
              <a:gd name="T55" fmla="*/ 2147483647 h 200"/>
              <a:gd name="T56" fmla="*/ 2147483647 w 127"/>
              <a:gd name="T57" fmla="*/ 2147483647 h 200"/>
              <a:gd name="T58" fmla="*/ 2147483647 w 127"/>
              <a:gd name="T59" fmla="*/ 2147483647 h 200"/>
              <a:gd name="T60" fmla="*/ 2147483647 w 127"/>
              <a:gd name="T61" fmla="*/ 2147483647 h 200"/>
              <a:gd name="T62" fmla="*/ 0 w 127"/>
              <a:gd name="T63" fmla="*/ 2147483647 h 2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0" t="0" r="r" b="b"/>
            <a:pathLst>
              <a:path w="127" h="200">
                <a:moveTo>
                  <a:pt x="0" y="143"/>
                </a:moveTo>
                <a:lnTo>
                  <a:pt x="2" y="155"/>
                </a:lnTo>
                <a:lnTo>
                  <a:pt x="7" y="167"/>
                </a:lnTo>
                <a:lnTo>
                  <a:pt x="12" y="176"/>
                </a:lnTo>
                <a:lnTo>
                  <a:pt x="19" y="185"/>
                </a:lnTo>
                <a:lnTo>
                  <a:pt x="28" y="191"/>
                </a:lnTo>
                <a:lnTo>
                  <a:pt x="38" y="196"/>
                </a:lnTo>
                <a:lnTo>
                  <a:pt x="50" y="199"/>
                </a:lnTo>
                <a:lnTo>
                  <a:pt x="62" y="200"/>
                </a:lnTo>
                <a:lnTo>
                  <a:pt x="76" y="199"/>
                </a:lnTo>
                <a:lnTo>
                  <a:pt x="89" y="196"/>
                </a:lnTo>
                <a:lnTo>
                  <a:pt x="99" y="189"/>
                </a:lnTo>
                <a:lnTo>
                  <a:pt x="109" y="181"/>
                </a:lnTo>
                <a:lnTo>
                  <a:pt x="116" y="171"/>
                </a:lnTo>
                <a:lnTo>
                  <a:pt x="123" y="158"/>
                </a:lnTo>
                <a:lnTo>
                  <a:pt x="126" y="146"/>
                </a:lnTo>
                <a:lnTo>
                  <a:pt x="127" y="130"/>
                </a:lnTo>
                <a:lnTo>
                  <a:pt x="126" y="115"/>
                </a:lnTo>
                <a:lnTo>
                  <a:pt x="123" y="102"/>
                </a:lnTo>
                <a:lnTo>
                  <a:pt x="117" y="92"/>
                </a:lnTo>
                <a:lnTo>
                  <a:pt x="110" y="83"/>
                </a:lnTo>
                <a:lnTo>
                  <a:pt x="102" y="75"/>
                </a:lnTo>
                <a:lnTo>
                  <a:pt x="91" y="69"/>
                </a:lnTo>
                <a:lnTo>
                  <a:pt x="78" y="65"/>
                </a:lnTo>
                <a:lnTo>
                  <a:pt x="66" y="64"/>
                </a:lnTo>
                <a:lnTo>
                  <a:pt x="55" y="65"/>
                </a:lnTo>
                <a:lnTo>
                  <a:pt x="46" y="68"/>
                </a:lnTo>
                <a:lnTo>
                  <a:pt x="37" y="71"/>
                </a:lnTo>
                <a:lnTo>
                  <a:pt x="30" y="77"/>
                </a:lnTo>
                <a:lnTo>
                  <a:pt x="37" y="23"/>
                </a:lnTo>
                <a:lnTo>
                  <a:pt x="117" y="23"/>
                </a:lnTo>
                <a:lnTo>
                  <a:pt x="117" y="0"/>
                </a:lnTo>
                <a:lnTo>
                  <a:pt x="20" y="0"/>
                </a:lnTo>
                <a:lnTo>
                  <a:pt x="6" y="106"/>
                </a:lnTo>
                <a:lnTo>
                  <a:pt x="27" y="106"/>
                </a:lnTo>
                <a:lnTo>
                  <a:pt x="34" y="98"/>
                </a:lnTo>
                <a:lnTo>
                  <a:pt x="41" y="92"/>
                </a:lnTo>
                <a:lnTo>
                  <a:pt x="51" y="89"/>
                </a:lnTo>
                <a:lnTo>
                  <a:pt x="62" y="87"/>
                </a:lnTo>
                <a:lnTo>
                  <a:pt x="70" y="89"/>
                </a:lnTo>
                <a:lnTo>
                  <a:pt x="78" y="91"/>
                </a:lnTo>
                <a:lnTo>
                  <a:pt x="85" y="94"/>
                </a:lnTo>
                <a:lnTo>
                  <a:pt x="91" y="99"/>
                </a:lnTo>
                <a:lnTo>
                  <a:pt x="95" y="106"/>
                </a:lnTo>
                <a:lnTo>
                  <a:pt x="98" y="113"/>
                </a:lnTo>
                <a:lnTo>
                  <a:pt x="101" y="122"/>
                </a:lnTo>
                <a:lnTo>
                  <a:pt x="102" y="132"/>
                </a:lnTo>
                <a:lnTo>
                  <a:pt x="101" y="141"/>
                </a:lnTo>
                <a:lnTo>
                  <a:pt x="98" y="150"/>
                </a:lnTo>
                <a:lnTo>
                  <a:pt x="95" y="157"/>
                </a:lnTo>
                <a:lnTo>
                  <a:pt x="90" y="164"/>
                </a:lnTo>
                <a:lnTo>
                  <a:pt x="85" y="169"/>
                </a:lnTo>
                <a:lnTo>
                  <a:pt x="77" y="172"/>
                </a:lnTo>
                <a:lnTo>
                  <a:pt x="70" y="175"/>
                </a:lnTo>
                <a:lnTo>
                  <a:pt x="62" y="176"/>
                </a:lnTo>
                <a:lnTo>
                  <a:pt x="54" y="176"/>
                </a:lnTo>
                <a:lnTo>
                  <a:pt x="48" y="174"/>
                </a:lnTo>
                <a:lnTo>
                  <a:pt x="41" y="171"/>
                </a:lnTo>
                <a:lnTo>
                  <a:pt x="36" y="168"/>
                </a:lnTo>
                <a:lnTo>
                  <a:pt x="32" y="162"/>
                </a:lnTo>
                <a:lnTo>
                  <a:pt x="29" y="157"/>
                </a:lnTo>
                <a:lnTo>
                  <a:pt x="26" y="150"/>
                </a:lnTo>
                <a:lnTo>
                  <a:pt x="25" y="143"/>
                </a:lnTo>
                <a:lnTo>
                  <a:pt x="0" y="14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3" name="Freeform 520"/>
          <p:cNvSpPr>
            <a:spLocks/>
          </p:cNvSpPr>
          <p:nvPr/>
        </p:nvSpPr>
        <p:spPr bwMode="auto">
          <a:xfrm>
            <a:off x="5530850" y="5026025"/>
            <a:ext cx="50800" cy="112713"/>
          </a:xfrm>
          <a:custGeom>
            <a:avLst/>
            <a:gdLst>
              <a:gd name="T0" fmla="*/ 0 w 108"/>
              <a:gd name="T1" fmla="*/ 2147483647 h 212"/>
              <a:gd name="T2" fmla="*/ 0 w 108"/>
              <a:gd name="T3" fmla="*/ 2147483647 h 212"/>
              <a:gd name="T4" fmla="*/ 103986659 w 108"/>
              <a:gd name="T5" fmla="*/ 2147483647 h 212"/>
              <a:gd name="T6" fmla="*/ 312181522 w 108"/>
              <a:gd name="T7" fmla="*/ 2147483647 h 212"/>
              <a:gd name="T8" fmla="*/ 728570778 w 108"/>
              <a:gd name="T9" fmla="*/ 2147483647 h 212"/>
              <a:gd name="T10" fmla="*/ 1352933352 w 108"/>
              <a:gd name="T11" fmla="*/ 2147483647 h 212"/>
              <a:gd name="T12" fmla="*/ 2147483647 w 108"/>
              <a:gd name="T13" fmla="*/ 2147483647 h 212"/>
              <a:gd name="T14" fmla="*/ 2147483647 w 108"/>
              <a:gd name="T15" fmla="*/ 2147483647 h 212"/>
              <a:gd name="T16" fmla="*/ 2147483647 w 108"/>
              <a:gd name="T17" fmla="*/ 2147483647 h 212"/>
              <a:gd name="T18" fmla="*/ 2147483647 w 108"/>
              <a:gd name="T19" fmla="*/ 2147483647 h 212"/>
              <a:gd name="T20" fmla="*/ 2147483647 w 108"/>
              <a:gd name="T21" fmla="*/ 2147483647 h 212"/>
              <a:gd name="T22" fmla="*/ 2147483647 w 108"/>
              <a:gd name="T23" fmla="*/ 2147483647 h 212"/>
              <a:gd name="T24" fmla="*/ 2147483647 w 108"/>
              <a:gd name="T25" fmla="*/ 2147483647 h 212"/>
              <a:gd name="T26" fmla="*/ 2147483647 w 108"/>
              <a:gd name="T27" fmla="*/ 2147483647 h 212"/>
              <a:gd name="T28" fmla="*/ 2147483647 w 108"/>
              <a:gd name="T29" fmla="*/ 2147483647 h 212"/>
              <a:gd name="T30" fmla="*/ 2147483647 w 108"/>
              <a:gd name="T31" fmla="*/ 2147483647 h 212"/>
              <a:gd name="T32" fmla="*/ 2147483647 w 108"/>
              <a:gd name="T33" fmla="*/ 2147483647 h 212"/>
              <a:gd name="T34" fmla="*/ 2147483647 w 108"/>
              <a:gd name="T35" fmla="*/ 2147483647 h 212"/>
              <a:gd name="T36" fmla="*/ 2147483647 w 108"/>
              <a:gd name="T37" fmla="*/ 0 h 212"/>
              <a:gd name="T38" fmla="*/ 2147483647 w 108"/>
              <a:gd name="T39" fmla="*/ 0 h 212"/>
              <a:gd name="T40" fmla="*/ 2147483647 w 108"/>
              <a:gd name="T41" fmla="*/ 2147483647 h 212"/>
              <a:gd name="T42" fmla="*/ 2147483647 w 108"/>
              <a:gd name="T43" fmla="*/ 2147483647 h 212"/>
              <a:gd name="T44" fmla="*/ 2147483647 w 108"/>
              <a:gd name="T45" fmla="*/ 2147483647 h 212"/>
              <a:gd name="T46" fmla="*/ 2147483647 w 108"/>
              <a:gd name="T47" fmla="*/ 2147483647 h 212"/>
              <a:gd name="T48" fmla="*/ 2147483647 w 108"/>
              <a:gd name="T49" fmla="*/ 2147483647 h 212"/>
              <a:gd name="T50" fmla="*/ 2147483647 w 108"/>
              <a:gd name="T51" fmla="*/ 2147483647 h 212"/>
              <a:gd name="T52" fmla="*/ 2147483647 w 108"/>
              <a:gd name="T53" fmla="*/ 2147483647 h 212"/>
              <a:gd name="T54" fmla="*/ 2147483647 w 108"/>
              <a:gd name="T55" fmla="*/ 2147483647 h 212"/>
              <a:gd name="T56" fmla="*/ 2147483647 w 108"/>
              <a:gd name="T57" fmla="*/ 2147483647 h 212"/>
              <a:gd name="T58" fmla="*/ 2147483647 w 108"/>
              <a:gd name="T59" fmla="*/ 2147483647 h 212"/>
              <a:gd name="T60" fmla="*/ 2147483647 w 108"/>
              <a:gd name="T61" fmla="*/ 2147483647 h 212"/>
              <a:gd name="T62" fmla="*/ 2147483647 w 108"/>
              <a:gd name="T63" fmla="*/ 2147483647 h 212"/>
              <a:gd name="T64" fmla="*/ 2147483647 w 108"/>
              <a:gd name="T65" fmla="*/ 2147483647 h 212"/>
              <a:gd name="T66" fmla="*/ 2147483647 w 108"/>
              <a:gd name="T67" fmla="*/ 2147483647 h 212"/>
              <a:gd name="T68" fmla="*/ 2147483647 w 108"/>
              <a:gd name="T69" fmla="*/ 2147483647 h 212"/>
              <a:gd name="T70" fmla="*/ 2147483647 w 108"/>
              <a:gd name="T71" fmla="*/ 2147483647 h 212"/>
              <a:gd name="T72" fmla="*/ 2147483647 w 108"/>
              <a:gd name="T73" fmla="*/ 2147483647 h 212"/>
              <a:gd name="T74" fmla="*/ 2147483647 w 108"/>
              <a:gd name="T75" fmla="*/ 2147483647 h 212"/>
              <a:gd name="T76" fmla="*/ 0 w 108"/>
              <a:gd name="T77" fmla="*/ 2147483647 h 212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0" t="0" r="r" b="b"/>
            <a:pathLst>
              <a:path w="108" h="212">
                <a:moveTo>
                  <a:pt x="0" y="140"/>
                </a:moveTo>
                <a:lnTo>
                  <a:pt x="0" y="149"/>
                </a:lnTo>
                <a:lnTo>
                  <a:pt x="1" y="163"/>
                </a:lnTo>
                <a:lnTo>
                  <a:pt x="3" y="177"/>
                </a:lnTo>
                <a:lnTo>
                  <a:pt x="7" y="188"/>
                </a:lnTo>
                <a:lnTo>
                  <a:pt x="13" y="196"/>
                </a:lnTo>
                <a:lnTo>
                  <a:pt x="21" y="203"/>
                </a:lnTo>
                <a:lnTo>
                  <a:pt x="30" y="209"/>
                </a:lnTo>
                <a:lnTo>
                  <a:pt x="42" y="211"/>
                </a:lnTo>
                <a:lnTo>
                  <a:pt x="54" y="212"/>
                </a:lnTo>
                <a:lnTo>
                  <a:pt x="67" y="211"/>
                </a:lnTo>
                <a:lnTo>
                  <a:pt x="79" y="209"/>
                </a:lnTo>
                <a:lnTo>
                  <a:pt x="87" y="204"/>
                </a:lnTo>
                <a:lnTo>
                  <a:pt x="96" y="197"/>
                </a:lnTo>
                <a:lnTo>
                  <a:pt x="101" y="188"/>
                </a:lnTo>
                <a:lnTo>
                  <a:pt x="105" y="177"/>
                </a:lnTo>
                <a:lnTo>
                  <a:pt x="107" y="165"/>
                </a:lnTo>
                <a:lnTo>
                  <a:pt x="108" y="149"/>
                </a:lnTo>
                <a:lnTo>
                  <a:pt x="108" y="0"/>
                </a:lnTo>
                <a:lnTo>
                  <a:pt x="83" y="0"/>
                </a:lnTo>
                <a:lnTo>
                  <a:pt x="83" y="139"/>
                </a:lnTo>
                <a:lnTo>
                  <a:pt x="83" y="149"/>
                </a:lnTo>
                <a:lnTo>
                  <a:pt x="83" y="159"/>
                </a:lnTo>
                <a:lnTo>
                  <a:pt x="82" y="166"/>
                </a:lnTo>
                <a:lnTo>
                  <a:pt x="80" y="172"/>
                </a:lnTo>
                <a:lnTo>
                  <a:pt x="75" y="179"/>
                </a:lnTo>
                <a:lnTo>
                  <a:pt x="69" y="183"/>
                </a:lnTo>
                <a:lnTo>
                  <a:pt x="63" y="186"/>
                </a:lnTo>
                <a:lnTo>
                  <a:pt x="53" y="187"/>
                </a:lnTo>
                <a:lnTo>
                  <a:pt x="46" y="187"/>
                </a:lnTo>
                <a:lnTo>
                  <a:pt x="40" y="184"/>
                </a:lnTo>
                <a:lnTo>
                  <a:pt x="34" y="182"/>
                </a:lnTo>
                <a:lnTo>
                  <a:pt x="31" y="177"/>
                </a:lnTo>
                <a:lnTo>
                  <a:pt x="28" y="173"/>
                </a:lnTo>
                <a:lnTo>
                  <a:pt x="26" y="166"/>
                </a:lnTo>
                <a:lnTo>
                  <a:pt x="24" y="158"/>
                </a:lnTo>
                <a:lnTo>
                  <a:pt x="24" y="148"/>
                </a:lnTo>
                <a:lnTo>
                  <a:pt x="24" y="140"/>
                </a:lnTo>
                <a:lnTo>
                  <a:pt x="0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4" name="Freeform 521"/>
          <p:cNvSpPr>
            <a:spLocks noEditPoints="1"/>
          </p:cNvSpPr>
          <p:nvPr/>
        </p:nvSpPr>
        <p:spPr bwMode="auto">
          <a:xfrm>
            <a:off x="5594350" y="5054600"/>
            <a:ext cx="61913" cy="82550"/>
          </a:xfrm>
          <a:custGeom>
            <a:avLst/>
            <a:gdLst>
              <a:gd name="T0" fmla="*/ 2147483647 w 128"/>
              <a:gd name="T1" fmla="*/ 2147483647 h 158"/>
              <a:gd name="T2" fmla="*/ 2147483647 w 128"/>
              <a:gd name="T3" fmla="*/ 2147483647 h 158"/>
              <a:gd name="T4" fmla="*/ 2147483647 w 128"/>
              <a:gd name="T5" fmla="*/ 2147483647 h 158"/>
              <a:gd name="T6" fmla="*/ 2147483647 w 128"/>
              <a:gd name="T7" fmla="*/ 2147483647 h 158"/>
              <a:gd name="T8" fmla="*/ 2147483647 w 128"/>
              <a:gd name="T9" fmla="*/ 2147483647 h 158"/>
              <a:gd name="T10" fmla="*/ 2147483647 w 128"/>
              <a:gd name="T11" fmla="*/ 2147483647 h 158"/>
              <a:gd name="T12" fmla="*/ 2147483647 w 128"/>
              <a:gd name="T13" fmla="*/ 2147483647 h 158"/>
              <a:gd name="T14" fmla="*/ 2147483647 w 128"/>
              <a:gd name="T15" fmla="*/ 2147483647 h 158"/>
              <a:gd name="T16" fmla="*/ 2147483647 w 128"/>
              <a:gd name="T17" fmla="*/ 2147483647 h 158"/>
              <a:gd name="T18" fmla="*/ 2147483647 w 128"/>
              <a:gd name="T19" fmla="*/ 2147483647 h 158"/>
              <a:gd name="T20" fmla="*/ 2147483647 w 128"/>
              <a:gd name="T21" fmla="*/ 2147483647 h 158"/>
              <a:gd name="T22" fmla="*/ 2147483647 w 128"/>
              <a:gd name="T23" fmla="*/ 2147483647 h 158"/>
              <a:gd name="T24" fmla="*/ 2147483647 w 128"/>
              <a:gd name="T25" fmla="*/ 2147483647 h 158"/>
              <a:gd name="T26" fmla="*/ 2147483647 w 128"/>
              <a:gd name="T27" fmla="*/ 2147483647 h 158"/>
              <a:gd name="T28" fmla="*/ 2147483647 w 128"/>
              <a:gd name="T29" fmla="*/ 2147483647 h 158"/>
              <a:gd name="T30" fmla="*/ 2147483647 w 128"/>
              <a:gd name="T31" fmla="*/ 2147483647 h 158"/>
              <a:gd name="T32" fmla="*/ 2147483647 w 128"/>
              <a:gd name="T33" fmla="*/ 2147483647 h 158"/>
              <a:gd name="T34" fmla="*/ 2147483647 w 128"/>
              <a:gd name="T35" fmla="*/ 2147483647 h 158"/>
              <a:gd name="T36" fmla="*/ 2147483647 w 128"/>
              <a:gd name="T37" fmla="*/ 2147483647 h 158"/>
              <a:gd name="T38" fmla="*/ 2147483647 w 128"/>
              <a:gd name="T39" fmla="*/ 2147483647 h 158"/>
              <a:gd name="T40" fmla="*/ 2147483647 w 128"/>
              <a:gd name="T41" fmla="*/ 2147483647 h 158"/>
              <a:gd name="T42" fmla="*/ 2147483647 w 128"/>
              <a:gd name="T43" fmla="*/ 2147483647 h 158"/>
              <a:gd name="T44" fmla="*/ 2147483647 w 128"/>
              <a:gd name="T45" fmla="*/ 2147483647 h 158"/>
              <a:gd name="T46" fmla="*/ 2147483647 w 128"/>
              <a:gd name="T47" fmla="*/ 2147483647 h 158"/>
              <a:gd name="T48" fmla="*/ 2147483647 w 128"/>
              <a:gd name="T49" fmla="*/ 2147483647 h 158"/>
              <a:gd name="T50" fmla="*/ 2147483647 w 128"/>
              <a:gd name="T51" fmla="*/ 1426284793 h 158"/>
              <a:gd name="T52" fmla="*/ 2147483647 w 128"/>
              <a:gd name="T53" fmla="*/ 285256750 h 158"/>
              <a:gd name="T54" fmla="*/ 2147483647 w 128"/>
              <a:gd name="T55" fmla="*/ 0 h 158"/>
              <a:gd name="T56" fmla="*/ 2147483647 w 128"/>
              <a:gd name="T57" fmla="*/ 427749022 h 158"/>
              <a:gd name="T58" fmla="*/ 2147483647 w 128"/>
              <a:gd name="T59" fmla="*/ 1854033815 h 158"/>
              <a:gd name="T60" fmla="*/ 1131669999 w 128"/>
              <a:gd name="T61" fmla="*/ 2147483647 h 158"/>
              <a:gd name="T62" fmla="*/ 678955371 w 128"/>
              <a:gd name="T63" fmla="*/ 2147483647 h 158"/>
              <a:gd name="T64" fmla="*/ 2147483647 w 128"/>
              <a:gd name="T65" fmla="*/ 2147483647 h 158"/>
              <a:gd name="T66" fmla="*/ 2147483647 w 128"/>
              <a:gd name="T67" fmla="*/ 2147483647 h 158"/>
              <a:gd name="T68" fmla="*/ 2147483647 w 128"/>
              <a:gd name="T69" fmla="*/ 2147483647 h 158"/>
              <a:gd name="T70" fmla="*/ 2147483647 w 128"/>
              <a:gd name="T71" fmla="*/ 2147483647 h 158"/>
              <a:gd name="T72" fmla="*/ 2147483647 w 128"/>
              <a:gd name="T73" fmla="*/ 2147483647 h 158"/>
              <a:gd name="T74" fmla="*/ 2147483647 w 128"/>
              <a:gd name="T75" fmla="*/ 2147483647 h 158"/>
              <a:gd name="T76" fmla="*/ 2147483647 w 128"/>
              <a:gd name="T77" fmla="*/ 2147483647 h 158"/>
              <a:gd name="T78" fmla="*/ 2147483647 w 128"/>
              <a:gd name="T79" fmla="*/ 2147483647 h 158"/>
              <a:gd name="T80" fmla="*/ 2147483647 w 128"/>
              <a:gd name="T81" fmla="*/ 2147483647 h 158"/>
              <a:gd name="T82" fmla="*/ 2147483647 w 128"/>
              <a:gd name="T83" fmla="*/ 2147483647 h 158"/>
              <a:gd name="T84" fmla="*/ 2147483647 w 128"/>
              <a:gd name="T85" fmla="*/ 2147483647 h 158"/>
              <a:gd name="T86" fmla="*/ 2147483647 w 128"/>
              <a:gd name="T87" fmla="*/ 2147483647 h 158"/>
              <a:gd name="T88" fmla="*/ 2147483647 w 128"/>
              <a:gd name="T89" fmla="*/ 2147483647 h 158"/>
              <a:gd name="T90" fmla="*/ 2147483647 w 128"/>
              <a:gd name="T91" fmla="*/ 2147483647 h 158"/>
              <a:gd name="T92" fmla="*/ 1244907425 w 128"/>
              <a:gd name="T93" fmla="*/ 2147483647 h 158"/>
              <a:gd name="T94" fmla="*/ 339477686 w 128"/>
              <a:gd name="T95" fmla="*/ 2147483647 h 158"/>
              <a:gd name="T96" fmla="*/ 0 w 128"/>
              <a:gd name="T97" fmla="*/ 2147483647 h 158"/>
              <a:gd name="T98" fmla="*/ 339477686 w 128"/>
              <a:gd name="T99" fmla="*/ 2147483647 h 158"/>
              <a:gd name="T100" fmla="*/ 1244907425 w 128"/>
              <a:gd name="T101" fmla="*/ 2147483647 h 158"/>
              <a:gd name="T102" fmla="*/ 2147483647 w 128"/>
              <a:gd name="T103" fmla="*/ 2147483647 h 158"/>
              <a:gd name="T104" fmla="*/ 2147483647 w 128"/>
              <a:gd name="T105" fmla="*/ 2147483647 h 158"/>
              <a:gd name="T106" fmla="*/ 2147483647 w 128"/>
              <a:gd name="T107" fmla="*/ 2147483647 h 158"/>
              <a:gd name="T108" fmla="*/ 2147483647 w 128"/>
              <a:gd name="T109" fmla="*/ 2147483647 h 158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158">
                <a:moveTo>
                  <a:pt x="90" y="77"/>
                </a:moveTo>
                <a:lnTo>
                  <a:pt x="90" y="99"/>
                </a:lnTo>
                <a:lnTo>
                  <a:pt x="89" y="107"/>
                </a:lnTo>
                <a:lnTo>
                  <a:pt x="87" y="114"/>
                </a:lnTo>
                <a:lnTo>
                  <a:pt x="84" y="120"/>
                </a:lnTo>
                <a:lnTo>
                  <a:pt x="79" y="126"/>
                </a:lnTo>
                <a:lnTo>
                  <a:pt x="72" y="130"/>
                </a:lnTo>
                <a:lnTo>
                  <a:pt x="65" y="134"/>
                </a:lnTo>
                <a:lnTo>
                  <a:pt x="58" y="135"/>
                </a:lnTo>
                <a:lnTo>
                  <a:pt x="48" y="136"/>
                </a:lnTo>
                <a:lnTo>
                  <a:pt x="43" y="136"/>
                </a:lnTo>
                <a:lnTo>
                  <a:pt x="38" y="135"/>
                </a:lnTo>
                <a:lnTo>
                  <a:pt x="33" y="133"/>
                </a:lnTo>
                <a:lnTo>
                  <a:pt x="30" y="130"/>
                </a:lnTo>
                <a:lnTo>
                  <a:pt x="27" y="127"/>
                </a:lnTo>
                <a:lnTo>
                  <a:pt x="26" y="122"/>
                </a:lnTo>
                <a:lnTo>
                  <a:pt x="24" y="117"/>
                </a:lnTo>
                <a:lnTo>
                  <a:pt x="24" y="113"/>
                </a:lnTo>
                <a:lnTo>
                  <a:pt x="24" y="107"/>
                </a:lnTo>
                <a:lnTo>
                  <a:pt x="25" y="102"/>
                </a:lnTo>
                <a:lnTo>
                  <a:pt x="27" y="99"/>
                </a:lnTo>
                <a:lnTo>
                  <a:pt x="29" y="95"/>
                </a:lnTo>
                <a:lnTo>
                  <a:pt x="32" y="92"/>
                </a:lnTo>
                <a:lnTo>
                  <a:pt x="37" y="89"/>
                </a:lnTo>
                <a:lnTo>
                  <a:pt x="42" y="88"/>
                </a:lnTo>
                <a:lnTo>
                  <a:pt x="47" y="87"/>
                </a:lnTo>
                <a:lnTo>
                  <a:pt x="59" y="85"/>
                </a:lnTo>
                <a:lnTo>
                  <a:pt x="70" y="84"/>
                </a:lnTo>
                <a:lnTo>
                  <a:pt x="81" y="81"/>
                </a:lnTo>
                <a:lnTo>
                  <a:pt x="90" y="77"/>
                </a:lnTo>
                <a:close/>
                <a:moveTo>
                  <a:pt x="92" y="134"/>
                </a:moveTo>
                <a:lnTo>
                  <a:pt x="92" y="140"/>
                </a:lnTo>
                <a:lnTo>
                  <a:pt x="94" y="144"/>
                </a:lnTo>
                <a:lnTo>
                  <a:pt x="96" y="148"/>
                </a:lnTo>
                <a:lnTo>
                  <a:pt x="98" y="151"/>
                </a:lnTo>
                <a:lnTo>
                  <a:pt x="101" y="153"/>
                </a:lnTo>
                <a:lnTo>
                  <a:pt x="105" y="156"/>
                </a:lnTo>
                <a:lnTo>
                  <a:pt x="109" y="157"/>
                </a:lnTo>
                <a:lnTo>
                  <a:pt x="116" y="157"/>
                </a:lnTo>
                <a:lnTo>
                  <a:pt x="121" y="156"/>
                </a:lnTo>
                <a:lnTo>
                  <a:pt x="128" y="155"/>
                </a:lnTo>
                <a:lnTo>
                  <a:pt x="128" y="135"/>
                </a:lnTo>
                <a:lnTo>
                  <a:pt x="122" y="136"/>
                </a:lnTo>
                <a:lnTo>
                  <a:pt x="118" y="135"/>
                </a:lnTo>
                <a:lnTo>
                  <a:pt x="115" y="131"/>
                </a:lnTo>
                <a:lnTo>
                  <a:pt x="114" y="127"/>
                </a:lnTo>
                <a:lnTo>
                  <a:pt x="114" y="120"/>
                </a:lnTo>
                <a:lnTo>
                  <a:pt x="114" y="45"/>
                </a:lnTo>
                <a:lnTo>
                  <a:pt x="112" y="35"/>
                </a:lnTo>
                <a:lnTo>
                  <a:pt x="110" y="25"/>
                </a:lnTo>
                <a:lnTo>
                  <a:pt x="106" y="17"/>
                </a:lnTo>
                <a:lnTo>
                  <a:pt x="101" y="10"/>
                </a:lnTo>
                <a:lnTo>
                  <a:pt x="94" y="6"/>
                </a:lnTo>
                <a:lnTo>
                  <a:pt x="84" y="2"/>
                </a:lnTo>
                <a:lnTo>
                  <a:pt x="73" y="1"/>
                </a:lnTo>
                <a:lnTo>
                  <a:pt x="61" y="0"/>
                </a:lnTo>
                <a:lnTo>
                  <a:pt x="48" y="1"/>
                </a:lnTo>
                <a:lnTo>
                  <a:pt x="38" y="3"/>
                </a:lnTo>
                <a:lnTo>
                  <a:pt x="28" y="7"/>
                </a:lnTo>
                <a:lnTo>
                  <a:pt x="21" y="13"/>
                </a:lnTo>
                <a:lnTo>
                  <a:pt x="14" y="20"/>
                </a:lnTo>
                <a:lnTo>
                  <a:pt x="10" y="28"/>
                </a:lnTo>
                <a:lnTo>
                  <a:pt x="7" y="37"/>
                </a:lnTo>
                <a:lnTo>
                  <a:pt x="6" y="48"/>
                </a:lnTo>
                <a:lnTo>
                  <a:pt x="6" y="49"/>
                </a:lnTo>
                <a:lnTo>
                  <a:pt x="28" y="49"/>
                </a:lnTo>
                <a:lnTo>
                  <a:pt x="28" y="43"/>
                </a:lnTo>
                <a:lnTo>
                  <a:pt x="30" y="37"/>
                </a:lnTo>
                <a:lnTo>
                  <a:pt x="32" y="32"/>
                </a:lnTo>
                <a:lnTo>
                  <a:pt x="37" y="29"/>
                </a:lnTo>
                <a:lnTo>
                  <a:pt x="41" y="25"/>
                </a:lnTo>
                <a:lnTo>
                  <a:pt x="46" y="23"/>
                </a:lnTo>
                <a:lnTo>
                  <a:pt x="52" y="22"/>
                </a:lnTo>
                <a:lnTo>
                  <a:pt x="60" y="22"/>
                </a:lnTo>
                <a:lnTo>
                  <a:pt x="67" y="22"/>
                </a:lnTo>
                <a:lnTo>
                  <a:pt x="73" y="23"/>
                </a:lnTo>
                <a:lnTo>
                  <a:pt x="79" y="25"/>
                </a:lnTo>
                <a:lnTo>
                  <a:pt x="83" y="28"/>
                </a:lnTo>
                <a:lnTo>
                  <a:pt x="86" y="30"/>
                </a:lnTo>
                <a:lnTo>
                  <a:pt x="88" y="35"/>
                </a:lnTo>
                <a:lnTo>
                  <a:pt x="90" y="38"/>
                </a:lnTo>
                <a:lnTo>
                  <a:pt x="90" y="44"/>
                </a:lnTo>
                <a:lnTo>
                  <a:pt x="90" y="50"/>
                </a:lnTo>
                <a:lnTo>
                  <a:pt x="89" y="54"/>
                </a:lnTo>
                <a:lnTo>
                  <a:pt x="88" y="57"/>
                </a:lnTo>
                <a:lnTo>
                  <a:pt x="84" y="59"/>
                </a:lnTo>
                <a:lnTo>
                  <a:pt x="79" y="61"/>
                </a:lnTo>
                <a:lnTo>
                  <a:pt x="70" y="63"/>
                </a:lnTo>
                <a:lnTo>
                  <a:pt x="60" y="64"/>
                </a:lnTo>
                <a:lnTo>
                  <a:pt x="47" y="65"/>
                </a:lnTo>
                <a:lnTo>
                  <a:pt x="36" y="67"/>
                </a:lnTo>
                <a:lnTo>
                  <a:pt x="26" y="71"/>
                </a:lnTo>
                <a:lnTo>
                  <a:pt x="18" y="74"/>
                </a:lnTo>
                <a:lnTo>
                  <a:pt x="11" y="80"/>
                </a:lnTo>
                <a:lnTo>
                  <a:pt x="6" y="86"/>
                </a:lnTo>
                <a:lnTo>
                  <a:pt x="3" y="94"/>
                </a:lnTo>
                <a:lnTo>
                  <a:pt x="1" y="102"/>
                </a:lnTo>
                <a:lnTo>
                  <a:pt x="0" y="113"/>
                </a:lnTo>
                <a:lnTo>
                  <a:pt x="1" y="123"/>
                </a:lnTo>
                <a:lnTo>
                  <a:pt x="3" y="131"/>
                </a:lnTo>
                <a:lnTo>
                  <a:pt x="6" y="140"/>
                </a:lnTo>
                <a:lnTo>
                  <a:pt x="11" y="146"/>
                </a:lnTo>
                <a:lnTo>
                  <a:pt x="18" y="151"/>
                </a:lnTo>
                <a:lnTo>
                  <a:pt x="25" y="155"/>
                </a:lnTo>
                <a:lnTo>
                  <a:pt x="34" y="157"/>
                </a:lnTo>
                <a:lnTo>
                  <a:pt x="44" y="158"/>
                </a:lnTo>
                <a:lnTo>
                  <a:pt x="58" y="157"/>
                </a:lnTo>
                <a:lnTo>
                  <a:pt x="70" y="152"/>
                </a:lnTo>
                <a:lnTo>
                  <a:pt x="82" y="144"/>
                </a:lnTo>
                <a:lnTo>
                  <a:pt x="92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5" name="Freeform 522"/>
          <p:cNvSpPr>
            <a:spLocks/>
          </p:cNvSpPr>
          <p:nvPr/>
        </p:nvSpPr>
        <p:spPr bwMode="auto">
          <a:xfrm>
            <a:off x="5662613" y="5054600"/>
            <a:ext cx="57150" cy="82550"/>
          </a:xfrm>
          <a:custGeom>
            <a:avLst/>
            <a:gdLst>
              <a:gd name="T0" fmla="*/ 2147483647 w 121"/>
              <a:gd name="T1" fmla="*/ 2147483647 h 158"/>
              <a:gd name="T2" fmla="*/ 2147483647 w 121"/>
              <a:gd name="T3" fmla="*/ 2147483647 h 158"/>
              <a:gd name="T4" fmla="*/ 2147483647 w 121"/>
              <a:gd name="T5" fmla="*/ 2139290565 h 158"/>
              <a:gd name="T6" fmla="*/ 2147483647 w 121"/>
              <a:gd name="T7" fmla="*/ 427749022 h 158"/>
              <a:gd name="T8" fmla="*/ 2147483647 w 121"/>
              <a:gd name="T9" fmla="*/ 0 h 158"/>
              <a:gd name="T10" fmla="*/ 2147483647 w 121"/>
              <a:gd name="T11" fmla="*/ 855770772 h 158"/>
              <a:gd name="T12" fmla="*/ 1791114062 w 121"/>
              <a:gd name="T13" fmla="*/ 2147483647 h 158"/>
              <a:gd name="T14" fmla="*/ 421399067 w 121"/>
              <a:gd name="T15" fmla="*/ 2147483647 h 158"/>
              <a:gd name="T16" fmla="*/ 0 w 121"/>
              <a:gd name="T17" fmla="*/ 2147483647 h 158"/>
              <a:gd name="T18" fmla="*/ 421399067 w 121"/>
              <a:gd name="T19" fmla="*/ 2147483647 h 158"/>
              <a:gd name="T20" fmla="*/ 1685819674 w 121"/>
              <a:gd name="T21" fmla="*/ 2147483647 h 158"/>
              <a:gd name="T22" fmla="*/ 2147483647 w 121"/>
              <a:gd name="T23" fmla="*/ 2147483647 h 158"/>
              <a:gd name="T24" fmla="*/ 2147483647 w 121"/>
              <a:gd name="T25" fmla="*/ 2147483647 h 158"/>
              <a:gd name="T26" fmla="*/ 2147483647 w 121"/>
              <a:gd name="T27" fmla="*/ 2147483647 h 158"/>
              <a:gd name="T28" fmla="*/ 2147483647 w 121"/>
              <a:gd name="T29" fmla="*/ 2147483647 h 158"/>
              <a:gd name="T30" fmla="*/ 2147483647 w 121"/>
              <a:gd name="T31" fmla="*/ 2147483647 h 158"/>
              <a:gd name="T32" fmla="*/ 2147483647 w 121"/>
              <a:gd name="T33" fmla="*/ 2147483647 h 158"/>
              <a:gd name="T34" fmla="*/ 2147483647 w 121"/>
              <a:gd name="T35" fmla="*/ 2147483647 h 158"/>
              <a:gd name="T36" fmla="*/ 2147483647 w 121"/>
              <a:gd name="T37" fmla="*/ 2147483647 h 158"/>
              <a:gd name="T38" fmla="*/ 2147483647 w 121"/>
              <a:gd name="T39" fmla="*/ 2147483647 h 158"/>
              <a:gd name="T40" fmla="*/ 2147483647 w 121"/>
              <a:gd name="T41" fmla="*/ 2147483647 h 158"/>
              <a:gd name="T42" fmla="*/ 2147483647 w 121"/>
              <a:gd name="T43" fmla="*/ 2147483647 h 158"/>
              <a:gd name="T44" fmla="*/ 2147483647 w 121"/>
              <a:gd name="T45" fmla="*/ 2147483647 h 158"/>
              <a:gd name="T46" fmla="*/ 2147483647 w 121"/>
              <a:gd name="T47" fmla="*/ 2147483647 h 158"/>
              <a:gd name="T48" fmla="*/ 2147483647 w 121"/>
              <a:gd name="T49" fmla="*/ 2147483647 h 158"/>
              <a:gd name="T50" fmla="*/ 2147483647 w 121"/>
              <a:gd name="T51" fmla="*/ 2147483647 h 158"/>
              <a:gd name="T52" fmla="*/ 2147483647 w 121"/>
              <a:gd name="T53" fmla="*/ 2147483647 h 158"/>
              <a:gd name="T54" fmla="*/ 2147483647 w 121"/>
              <a:gd name="T55" fmla="*/ 2147483647 h 158"/>
              <a:gd name="T56" fmla="*/ 2147483647 w 121"/>
              <a:gd name="T57" fmla="*/ 2147483647 h 158"/>
              <a:gd name="T58" fmla="*/ 2147483647 w 121"/>
              <a:gd name="T59" fmla="*/ 2147483647 h 158"/>
              <a:gd name="T60" fmla="*/ 2147483647 w 121"/>
              <a:gd name="T61" fmla="*/ 2147483647 h 158"/>
              <a:gd name="T62" fmla="*/ 2147483647 w 121"/>
              <a:gd name="T63" fmla="*/ 2147483647 h 158"/>
              <a:gd name="T64" fmla="*/ 2147483647 w 12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21" h="158">
                <a:moveTo>
                  <a:pt x="98" y="54"/>
                </a:moveTo>
                <a:lnTo>
                  <a:pt x="121" y="54"/>
                </a:lnTo>
                <a:lnTo>
                  <a:pt x="119" y="43"/>
                </a:lnTo>
                <a:lnTo>
                  <a:pt x="116" y="32"/>
                </a:lnTo>
                <a:lnTo>
                  <a:pt x="112" y="23"/>
                </a:lnTo>
                <a:lnTo>
                  <a:pt x="104" y="15"/>
                </a:lnTo>
                <a:lnTo>
                  <a:pt x="96" y="8"/>
                </a:lnTo>
                <a:lnTo>
                  <a:pt x="87" y="3"/>
                </a:lnTo>
                <a:lnTo>
                  <a:pt x="76" y="1"/>
                </a:lnTo>
                <a:lnTo>
                  <a:pt x="63" y="0"/>
                </a:lnTo>
                <a:lnTo>
                  <a:pt x="50" y="1"/>
                </a:lnTo>
                <a:lnTo>
                  <a:pt x="37" y="6"/>
                </a:lnTo>
                <a:lnTo>
                  <a:pt x="26" y="11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1"/>
                </a:lnTo>
                <a:lnTo>
                  <a:pt x="0" y="79"/>
                </a:lnTo>
                <a:lnTo>
                  <a:pt x="1" y="98"/>
                </a:lnTo>
                <a:lnTo>
                  <a:pt x="4" y="113"/>
                </a:lnTo>
                <a:lnTo>
                  <a:pt x="10" y="126"/>
                </a:lnTo>
                <a:lnTo>
                  <a:pt x="16" y="137"/>
                </a:lnTo>
                <a:lnTo>
                  <a:pt x="25" y="146"/>
                </a:lnTo>
                <a:lnTo>
                  <a:pt x="35" y="152"/>
                </a:lnTo>
                <a:lnTo>
                  <a:pt x="48" y="157"/>
                </a:lnTo>
                <a:lnTo>
                  <a:pt x="60" y="158"/>
                </a:lnTo>
                <a:lnTo>
                  <a:pt x="74" y="157"/>
                </a:lnTo>
                <a:lnTo>
                  <a:pt x="84" y="155"/>
                </a:lnTo>
                <a:lnTo>
                  <a:pt x="95" y="149"/>
                </a:lnTo>
                <a:lnTo>
                  <a:pt x="103" y="143"/>
                </a:lnTo>
                <a:lnTo>
                  <a:pt x="111" y="135"/>
                </a:lnTo>
                <a:lnTo>
                  <a:pt x="116" y="124"/>
                </a:lnTo>
                <a:lnTo>
                  <a:pt x="119" y="113"/>
                </a:lnTo>
                <a:lnTo>
                  <a:pt x="121" y="100"/>
                </a:lnTo>
                <a:lnTo>
                  <a:pt x="99" y="100"/>
                </a:lnTo>
                <a:lnTo>
                  <a:pt x="97" y="108"/>
                </a:lnTo>
                <a:lnTo>
                  <a:pt x="95" y="115"/>
                </a:lnTo>
                <a:lnTo>
                  <a:pt x="92" y="121"/>
                </a:lnTo>
                <a:lnTo>
                  <a:pt x="88" y="126"/>
                </a:lnTo>
                <a:lnTo>
                  <a:pt x="82" y="130"/>
                </a:lnTo>
                <a:lnTo>
                  <a:pt x="76" y="133"/>
                </a:lnTo>
                <a:lnTo>
                  <a:pt x="70" y="135"/>
                </a:lnTo>
                <a:lnTo>
                  <a:pt x="61" y="135"/>
                </a:lnTo>
                <a:lnTo>
                  <a:pt x="53" y="134"/>
                </a:lnTo>
                <a:lnTo>
                  <a:pt x="45" y="131"/>
                </a:lnTo>
                <a:lnTo>
                  <a:pt x="39" y="127"/>
                </a:lnTo>
                <a:lnTo>
                  <a:pt x="34" y="121"/>
                </a:lnTo>
                <a:lnTo>
                  <a:pt x="30" y="113"/>
                </a:lnTo>
                <a:lnTo>
                  <a:pt x="26" y="103"/>
                </a:lnTo>
                <a:lnTo>
                  <a:pt x="25" y="92"/>
                </a:lnTo>
                <a:lnTo>
                  <a:pt x="24" y="79"/>
                </a:lnTo>
                <a:lnTo>
                  <a:pt x="25" y="66"/>
                </a:lnTo>
                <a:lnTo>
                  <a:pt x="27" y="54"/>
                </a:lnTo>
                <a:lnTo>
                  <a:pt x="31" y="45"/>
                </a:lnTo>
                <a:lnTo>
                  <a:pt x="35" y="37"/>
                </a:lnTo>
                <a:lnTo>
                  <a:pt x="40" y="31"/>
                </a:lnTo>
                <a:lnTo>
                  <a:pt x="46" y="27"/>
                </a:lnTo>
                <a:lnTo>
                  <a:pt x="55" y="24"/>
                </a:lnTo>
                <a:lnTo>
                  <a:pt x="63" y="23"/>
                </a:lnTo>
                <a:lnTo>
                  <a:pt x="71" y="23"/>
                </a:lnTo>
                <a:lnTo>
                  <a:pt x="77" y="25"/>
                </a:lnTo>
                <a:lnTo>
                  <a:pt x="83" y="28"/>
                </a:lnTo>
                <a:lnTo>
                  <a:pt x="88" y="31"/>
                </a:lnTo>
                <a:lnTo>
                  <a:pt x="92" y="36"/>
                </a:lnTo>
                <a:lnTo>
                  <a:pt x="95" y="42"/>
                </a:lnTo>
                <a:lnTo>
                  <a:pt x="97" y="48"/>
                </a:lnTo>
                <a:lnTo>
                  <a:pt x="98" y="5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6" name="Freeform 523"/>
          <p:cNvSpPr>
            <a:spLocks noEditPoints="1"/>
          </p:cNvSpPr>
          <p:nvPr/>
        </p:nvSpPr>
        <p:spPr bwMode="auto">
          <a:xfrm>
            <a:off x="5726113" y="5054600"/>
            <a:ext cx="60325" cy="112713"/>
          </a:xfrm>
          <a:custGeom>
            <a:avLst/>
            <a:gdLst>
              <a:gd name="T0" fmla="*/ 2147483647 w 127"/>
              <a:gd name="T1" fmla="*/ 2147483647 h 215"/>
              <a:gd name="T2" fmla="*/ 2147483647 w 127"/>
              <a:gd name="T3" fmla="*/ 432314643 h 215"/>
              <a:gd name="T4" fmla="*/ 2147483647 w 127"/>
              <a:gd name="T5" fmla="*/ 2147483647 h 215"/>
              <a:gd name="T6" fmla="*/ 2147483647 w 127"/>
              <a:gd name="T7" fmla="*/ 2017009620 h 215"/>
              <a:gd name="T8" fmla="*/ 2147483647 w 127"/>
              <a:gd name="T9" fmla="*/ 864354057 h 215"/>
              <a:gd name="T10" fmla="*/ 2147483647 w 127"/>
              <a:gd name="T11" fmla="*/ 144013138 h 215"/>
              <a:gd name="T12" fmla="*/ 2147483647 w 127"/>
              <a:gd name="T13" fmla="*/ 0 h 215"/>
              <a:gd name="T14" fmla="*/ 2147483647 w 127"/>
              <a:gd name="T15" fmla="*/ 864354057 h 215"/>
              <a:gd name="T16" fmla="*/ 1821921875 w 127"/>
              <a:gd name="T17" fmla="*/ 2147483647 h 215"/>
              <a:gd name="T18" fmla="*/ 428687500 w 127"/>
              <a:gd name="T19" fmla="*/ 2147483647 h 215"/>
              <a:gd name="T20" fmla="*/ 0 w 127"/>
              <a:gd name="T21" fmla="*/ 2147483647 h 215"/>
              <a:gd name="T22" fmla="*/ 428687500 w 127"/>
              <a:gd name="T23" fmla="*/ 2147483647 h 215"/>
              <a:gd name="T24" fmla="*/ 1821921875 w 127"/>
              <a:gd name="T25" fmla="*/ 2147483647 h 215"/>
              <a:gd name="T26" fmla="*/ 2147483647 w 127"/>
              <a:gd name="T27" fmla="*/ 2147483647 h 215"/>
              <a:gd name="T28" fmla="*/ 2147483647 w 127"/>
              <a:gd name="T29" fmla="*/ 2147483647 h 215"/>
              <a:gd name="T30" fmla="*/ 2147483647 w 127"/>
              <a:gd name="T31" fmla="*/ 2147483647 h 215"/>
              <a:gd name="T32" fmla="*/ 2147483647 w 127"/>
              <a:gd name="T33" fmla="*/ 2147483647 h 215"/>
              <a:gd name="T34" fmla="*/ 2147483647 w 127"/>
              <a:gd name="T35" fmla="*/ 2147483647 h 215"/>
              <a:gd name="T36" fmla="*/ 2147483647 w 127"/>
              <a:gd name="T37" fmla="*/ 2147483647 h 215"/>
              <a:gd name="T38" fmla="*/ 2147483647 w 127"/>
              <a:gd name="T39" fmla="*/ 2147483647 h 215"/>
              <a:gd name="T40" fmla="*/ 2147483647 w 127"/>
              <a:gd name="T41" fmla="*/ 2147483647 h 215"/>
              <a:gd name="T42" fmla="*/ 2147483647 w 127"/>
              <a:gd name="T43" fmla="*/ 2147483647 h 215"/>
              <a:gd name="T44" fmla="*/ 2147483647 w 127"/>
              <a:gd name="T45" fmla="*/ 2147483647 h 215"/>
              <a:gd name="T46" fmla="*/ 2147483647 w 127"/>
              <a:gd name="T47" fmla="*/ 2147483647 h 215"/>
              <a:gd name="T48" fmla="*/ 2147483647 w 127"/>
              <a:gd name="T49" fmla="*/ 2147483647 h 215"/>
              <a:gd name="T50" fmla="*/ 2147483647 w 127"/>
              <a:gd name="T51" fmla="*/ 2147483647 h 215"/>
              <a:gd name="T52" fmla="*/ 2147483647 w 127"/>
              <a:gd name="T53" fmla="*/ 2147483647 h 215"/>
              <a:gd name="T54" fmla="*/ 2147483647 w 127"/>
              <a:gd name="T55" fmla="*/ 2147483647 h 215"/>
              <a:gd name="T56" fmla="*/ 2147483647 w 127"/>
              <a:gd name="T57" fmla="*/ 2147483647 h 215"/>
              <a:gd name="T58" fmla="*/ 2147483647 w 127"/>
              <a:gd name="T59" fmla="*/ 2147483647 h 215"/>
              <a:gd name="T60" fmla="*/ 2147483647 w 127"/>
              <a:gd name="T61" fmla="*/ 2147483647 h 215"/>
              <a:gd name="T62" fmla="*/ 2147483647 w 127"/>
              <a:gd name="T63" fmla="*/ 2147483647 h 215"/>
              <a:gd name="T64" fmla="*/ 2147483647 w 127"/>
              <a:gd name="T65" fmla="*/ 2147483647 h 215"/>
              <a:gd name="T66" fmla="*/ 2147483647 w 127"/>
              <a:gd name="T67" fmla="*/ 2147483647 h 215"/>
              <a:gd name="T68" fmla="*/ 2147483647 w 127"/>
              <a:gd name="T69" fmla="*/ 2147483647 h 215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7" h="215">
                <a:moveTo>
                  <a:pt x="105" y="134"/>
                </a:moveTo>
                <a:lnTo>
                  <a:pt x="105" y="215"/>
                </a:lnTo>
                <a:lnTo>
                  <a:pt x="127" y="215"/>
                </a:lnTo>
                <a:lnTo>
                  <a:pt x="127" y="3"/>
                </a:lnTo>
                <a:lnTo>
                  <a:pt x="105" y="3"/>
                </a:lnTo>
                <a:lnTo>
                  <a:pt x="105" y="25"/>
                </a:lnTo>
                <a:lnTo>
                  <a:pt x="100" y="20"/>
                </a:lnTo>
                <a:lnTo>
                  <a:pt x="96" y="14"/>
                </a:lnTo>
                <a:lnTo>
                  <a:pt x="91" y="10"/>
                </a:lnTo>
                <a:lnTo>
                  <a:pt x="86" y="6"/>
                </a:lnTo>
                <a:lnTo>
                  <a:pt x="80" y="3"/>
                </a:lnTo>
                <a:lnTo>
                  <a:pt x="74" y="1"/>
                </a:lnTo>
                <a:lnTo>
                  <a:pt x="68" y="0"/>
                </a:lnTo>
                <a:lnTo>
                  <a:pt x="60" y="0"/>
                </a:lnTo>
                <a:lnTo>
                  <a:pt x="48" y="1"/>
                </a:lnTo>
                <a:lnTo>
                  <a:pt x="36" y="6"/>
                </a:lnTo>
                <a:lnTo>
                  <a:pt x="25" y="11"/>
                </a:lnTo>
                <a:lnTo>
                  <a:pt x="17" y="21"/>
                </a:lnTo>
                <a:lnTo>
                  <a:pt x="10" y="32"/>
                </a:lnTo>
                <a:lnTo>
                  <a:pt x="4" y="45"/>
                </a:lnTo>
                <a:lnTo>
                  <a:pt x="1" y="61"/>
                </a:lnTo>
                <a:lnTo>
                  <a:pt x="0" y="79"/>
                </a:lnTo>
                <a:lnTo>
                  <a:pt x="1" y="96"/>
                </a:lnTo>
                <a:lnTo>
                  <a:pt x="4" y="112"/>
                </a:lnTo>
                <a:lnTo>
                  <a:pt x="10" y="126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0" y="158"/>
                </a:lnTo>
                <a:lnTo>
                  <a:pt x="68" y="158"/>
                </a:lnTo>
                <a:lnTo>
                  <a:pt x="74" y="157"/>
                </a:lnTo>
                <a:lnTo>
                  <a:pt x="80" y="155"/>
                </a:lnTo>
                <a:lnTo>
                  <a:pt x="87" y="152"/>
                </a:lnTo>
                <a:lnTo>
                  <a:pt x="92" y="149"/>
                </a:lnTo>
                <a:lnTo>
                  <a:pt x="97" y="144"/>
                </a:lnTo>
                <a:lnTo>
                  <a:pt x="101" y="140"/>
                </a:lnTo>
                <a:lnTo>
                  <a:pt x="105" y="134"/>
                </a:lnTo>
                <a:close/>
                <a:moveTo>
                  <a:pt x="24" y="78"/>
                </a:moveTo>
                <a:lnTo>
                  <a:pt x="25" y="65"/>
                </a:lnTo>
                <a:lnTo>
                  <a:pt x="28" y="54"/>
                </a:lnTo>
                <a:lnTo>
                  <a:pt x="31" y="45"/>
                </a:lnTo>
                <a:lnTo>
                  <a:pt x="36" y="37"/>
                </a:lnTo>
                <a:lnTo>
                  <a:pt x="41" y="31"/>
                </a:lnTo>
                <a:lnTo>
                  <a:pt x="49" y="27"/>
                </a:lnTo>
                <a:lnTo>
                  <a:pt x="56" y="24"/>
                </a:lnTo>
                <a:lnTo>
                  <a:pt x="66" y="23"/>
                </a:lnTo>
                <a:lnTo>
                  <a:pt x="74" y="24"/>
                </a:lnTo>
                <a:lnTo>
                  <a:pt x="82" y="27"/>
                </a:lnTo>
                <a:lnTo>
                  <a:pt x="89" y="31"/>
                </a:lnTo>
                <a:lnTo>
                  <a:pt x="95" y="38"/>
                </a:lnTo>
                <a:lnTo>
                  <a:pt x="99" y="45"/>
                </a:lnTo>
                <a:lnTo>
                  <a:pt x="102" y="56"/>
                </a:lnTo>
                <a:lnTo>
                  <a:pt x="105" y="66"/>
                </a:lnTo>
                <a:lnTo>
                  <a:pt x="106" y="79"/>
                </a:lnTo>
                <a:lnTo>
                  <a:pt x="105" y="92"/>
                </a:lnTo>
                <a:lnTo>
                  <a:pt x="102" y="103"/>
                </a:lnTo>
                <a:lnTo>
                  <a:pt x="99" y="114"/>
                </a:lnTo>
                <a:lnTo>
                  <a:pt x="95" y="121"/>
                </a:lnTo>
                <a:lnTo>
                  <a:pt x="90" y="128"/>
                </a:lnTo>
                <a:lnTo>
                  <a:pt x="82" y="133"/>
                </a:lnTo>
                <a:lnTo>
                  <a:pt x="75" y="135"/>
                </a:lnTo>
                <a:lnTo>
                  <a:pt x="67" y="136"/>
                </a:lnTo>
                <a:lnTo>
                  <a:pt x="57" y="135"/>
                </a:lnTo>
                <a:lnTo>
                  <a:pt x="49" y="133"/>
                </a:lnTo>
                <a:lnTo>
                  <a:pt x="41" y="128"/>
                </a:lnTo>
                <a:lnTo>
                  <a:pt x="36" y="121"/>
                </a:lnTo>
                <a:lnTo>
                  <a:pt x="31" y="113"/>
                </a:lnTo>
                <a:lnTo>
                  <a:pt x="28" y="102"/>
                </a:lnTo>
                <a:lnTo>
                  <a:pt x="25" y="91"/>
                </a:lnTo>
                <a:lnTo>
                  <a:pt x="24" y="7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7" name="Freeform 524"/>
          <p:cNvSpPr>
            <a:spLocks/>
          </p:cNvSpPr>
          <p:nvPr/>
        </p:nvSpPr>
        <p:spPr bwMode="auto">
          <a:xfrm>
            <a:off x="5802313" y="5056188"/>
            <a:ext cx="53975" cy="80962"/>
          </a:xfrm>
          <a:custGeom>
            <a:avLst/>
            <a:gdLst>
              <a:gd name="T0" fmla="*/ 2147483647 w 114"/>
              <a:gd name="T1" fmla="*/ 0 h 155"/>
              <a:gd name="T2" fmla="*/ 0 w 114"/>
              <a:gd name="T3" fmla="*/ 0 h 155"/>
              <a:gd name="T4" fmla="*/ 0 w 114"/>
              <a:gd name="T5" fmla="*/ 2147483647 h 155"/>
              <a:gd name="T6" fmla="*/ 0 w 114"/>
              <a:gd name="T7" fmla="*/ 2147483647 h 155"/>
              <a:gd name="T8" fmla="*/ 0 w 114"/>
              <a:gd name="T9" fmla="*/ 2147483647 h 155"/>
              <a:gd name="T10" fmla="*/ 106031994 w 114"/>
              <a:gd name="T11" fmla="*/ 2147483647 h 155"/>
              <a:gd name="T12" fmla="*/ 424576346 w 114"/>
              <a:gd name="T13" fmla="*/ 2147483647 h 155"/>
              <a:gd name="T14" fmla="*/ 742896276 w 114"/>
              <a:gd name="T15" fmla="*/ 2147483647 h 155"/>
              <a:gd name="T16" fmla="*/ 1061440154 w 114"/>
              <a:gd name="T17" fmla="*/ 2147483647 h 155"/>
              <a:gd name="T18" fmla="*/ 1379760558 w 114"/>
              <a:gd name="T19" fmla="*/ 2147483647 h 155"/>
              <a:gd name="T20" fmla="*/ 1804336430 w 114"/>
              <a:gd name="T21" fmla="*/ 2147483647 h 155"/>
              <a:gd name="T22" fmla="*/ 2147483647 w 114"/>
              <a:gd name="T23" fmla="*/ 2147483647 h 155"/>
              <a:gd name="T24" fmla="*/ 2147483647 w 114"/>
              <a:gd name="T25" fmla="*/ 2147483647 h 155"/>
              <a:gd name="T26" fmla="*/ 2147483647 w 114"/>
              <a:gd name="T27" fmla="*/ 2147483647 h 155"/>
              <a:gd name="T28" fmla="*/ 2147483647 w 114"/>
              <a:gd name="T29" fmla="*/ 2147483647 h 155"/>
              <a:gd name="T30" fmla="*/ 2147483647 w 114"/>
              <a:gd name="T31" fmla="*/ 2147483647 h 155"/>
              <a:gd name="T32" fmla="*/ 2147483647 w 114"/>
              <a:gd name="T33" fmla="*/ 2147483647 h 155"/>
              <a:gd name="T34" fmla="*/ 2147483647 w 114"/>
              <a:gd name="T35" fmla="*/ 2147483647 h 155"/>
              <a:gd name="T36" fmla="*/ 2147483647 w 114"/>
              <a:gd name="T37" fmla="*/ 2147483647 h 155"/>
              <a:gd name="T38" fmla="*/ 2147483647 w 114"/>
              <a:gd name="T39" fmla="*/ 2147483647 h 155"/>
              <a:gd name="T40" fmla="*/ 2147483647 w 114"/>
              <a:gd name="T41" fmla="*/ 2147483647 h 155"/>
              <a:gd name="T42" fmla="*/ 2147483647 w 114"/>
              <a:gd name="T43" fmla="*/ 2147483647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2147483647 h 155"/>
              <a:gd name="T50" fmla="*/ 2147483647 w 114"/>
              <a:gd name="T51" fmla="*/ 2147483647 h 155"/>
              <a:gd name="T52" fmla="*/ 2147483647 w 114"/>
              <a:gd name="T53" fmla="*/ 0 h 155"/>
              <a:gd name="T54" fmla="*/ 2147483647 w 114"/>
              <a:gd name="T55" fmla="*/ 0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0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24" y="0"/>
                </a:moveTo>
                <a:lnTo>
                  <a:pt x="0" y="0"/>
                </a:lnTo>
                <a:lnTo>
                  <a:pt x="0" y="91"/>
                </a:lnTo>
                <a:lnTo>
                  <a:pt x="0" y="98"/>
                </a:lnTo>
                <a:lnTo>
                  <a:pt x="0" y="109"/>
                </a:lnTo>
                <a:lnTo>
                  <a:pt x="1" y="118"/>
                </a:lnTo>
                <a:lnTo>
                  <a:pt x="4" y="127"/>
                </a:lnTo>
                <a:lnTo>
                  <a:pt x="7" y="134"/>
                </a:lnTo>
                <a:lnTo>
                  <a:pt x="10" y="139"/>
                </a:lnTo>
                <a:lnTo>
                  <a:pt x="13" y="143"/>
                </a:lnTo>
                <a:lnTo>
                  <a:pt x="17" y="147"/>
                </a:lnTo>
                <a:lnTo>
                  <a:pt x="23" y="149"/>
                </a:lnTo>
                <a:lnTo>
                  <a:pt x="28" y="152"/>
                </a:lnTo>
                <a:lnTo>
                  <a:pt x="34" y="154"/>
                </a:lnTo>
                <a:lnTo>
                  <a:pt x="41" y="155"/>
                </a:lnTo>
                <a:lnTo>
                  <a:pt x="47" y="155"/>
                </a:lnTo>
                <a:lnTo>
                  <a:pt x="54" y="155"/>
                </a:lnTo>
                <a:lnTo>
                  <a:pt x="62" y="154"/>
                </a:lnTo>
                <a:lnTo>
                  <a:pt x="68" y="152"/>
                </a:lnTo>
                <a:lnTo>
                  <a:pt x="74" y="148"/>
                </a:lnTo>
                <a:lnTo>
                  <a:pt x="80" y="145"/>
                </a:lnTo>
                <a:lnTo>
                  <a:pt x="84" y="140"/>
                </a:lnTo>
                <a:lnTo>
                  <a:pt x="88" y="135"/>
                </a:lnTo>
                <a:lnTo>
                  <a:pt x="92" y="130"/>
                </a:lnTo>
                <a:lnTo>
                  <a:pt x="92" y="152"/>
                </a:lnTo>
                <a:lnTo>
                  <a:pt x="114" y="152"/>
                </a:lnTo>
                <a:lnTo>
                  <a:pt x="114" y="0"/>
                </a:lnTo>
                <a:lnTo>
                  <a:pt x="91" y="0"/>
                </a:lnTo>
                <a:lnTo>
                  <a:pt x="91" y="82"/>
                </a:lnTo>
                <a:lnTo>
                  <a:pt x="90" y="93"/>
                </a:lnTo>
                <a:lnTo>
                  <a:pt x="89" y="104"/>
                </a:lnTo>
                <a:lnTo>
                  <a:pt x="86" y="113"/>
                </a:lnTo>
                <a:lnTo>
                  <a:pt x="81" y="120"/>
                </a:lnTo>
                <a:lnTo>
                  <a:pt x="75" y="126"/>
                </a:lnTo>
                <a:lnTo>
                  <a:pt x="69" y="130"/>
                </a:lnTo>
                <a:lnTo>
                  <a:pt x="61" y="132"/>
                </a:lnTo>
                <a:lnTo>
                  <a:pt x="51" y="133"/>
                </a:lnTo>
                <a:lnTo>
                  <a:pt x="44" y="133"/>
                </a:lnTo>
                <a:lnTo>
                  <a:pt x="37" y="131"/>
                </a:lnTo>
                <a:lnTo>
                  <a:pt x="33" y="127"/>
                </a:lnTo>
                <a:lnTo>
                  <a:pt x="29" y="124"/>
                </a:lnTo>
                <a:lnTo>
                  <a:pt x="27" y="118"/>
                </a:lnTo>
                <a:lnTo>
                  <a:pt x="25" y="111"/>
                </a:lnTo>
                <a:lnTo>
                  <a:pt x="24" y="103"/>
                </a:lnTo>
                <a:lnTo>
                  <a:pt x="24" y="93"/>
                </a:lnTo>
                <a:lnTo>
                  <a:pt x="24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8" name="Freeform 525"/>
          <p:cNvSpPr>
            <a:spLocks noEditPoints="1"/>
          </p:cNvSpPr>
          <p:nvPr/>
        </p:nvSpPr>
        <p:spPr bwMode="auto">
          <a:xfrm>
            <a:off x="5868988" y="5054600"/>
            <a:ext cx="57150" cy="82550"/>
          </a:xfrm>
          <a:custGeom>
            <a:avLst/>
            <a:gdLst>
              <a:gd name="T0" fmla="*/ 2147483647 w 123"/>
              <a:gd name="T1" fmla="*/ 2147483647 h 158"/>
              <a:gd name="T2" fmla="*/ 2147483647 w 123"/>
              <a:gd name="T3" fmla="*/ 2147483647 h 158"/>
              <a:gd name="T4" fmla="*/ 2147483647 w 123"/>
              <a:gd name="T5" fmla="*/ 2147483647 h 158"/>
              <a:gd name="T6" fmla="*/ 2147483647 w 123"/>
              <a:gd name="T7" fmla="*/ 2147483647 h 158"/>
              <a:gd name="T8" fmla="*/ 2147483647 w 123"/>
              <a:gd name="T9" fmla="*/ 2147483647 h 158"/>
              <a:gd name="T10" fmla="*/ 2147483647 w 123"/>
              <a:gd name="T11" fmla="*/ 2147483647 h 158"/>
              <a:gd name="T12" fmla="*/ 2147483647 w 123"/>
              <a:gd name="T13" fmla="*/ 2147483647 h 158"/>
              <a:gd name="T14" fmla="*/ 2147483647 w 123"/>
              <a:gd name="T15" fmla="*/ 2147483647 h 158"/>
              <a:gd name="T16" fmla="*/ 2147483647 w 123"/>
              <a:gd name="T17" fmla="*/ 2147483647 h 158"/>
              <a:gd name="T18" fmla="*/ 2147483647 w 123"/>
              <a:gd name="T19" fmla="*/ 2147483647 h 158"/>
              <a:gd name="T20" fmla="*/ 2147483647 w 123"/>
              <a:gd name="T21" fmla="*/ 2147483647 h 158"/>
              <a:gd name="T22" fmla="*/ 2147483647 w 123"/>
              <a:gd name="T23" fmla="*/ 1568777065 h 158"/>
              <a:gd name="T24" fmla="*/ 2147483647 w 123"/>
              <a:gd name="T25" fmla="*/ 142491749 h 158"/>
              <a:gd name="T26" fmla="*/ 2147483647 w 123"/>
              <a:gd name="T27" fmla="*/ 142491749 h 158"/>
              <a:gd name="T28" fmla="*/ 2147483647 w 123"/>
              <a:gd name="T29" fmla="*/ 1568777065 h 158"/>
              <a:gd name="T30" fmla="*/ 902830610 w 123"/>
              <a:gd name="T31" fmla="*/ 2147483647 h 158"/>
              <a:gd name="T32" fmla="*/ 100386530 w 123"/>
              <a:gd name="T33" fmla="*/ 2147483647 h 158"/>
              <a:gd name="T34" fmla="*/ 100386530 w 123"/>
              <a:gd name="T35" fmla="*/ 2147483647 h 158"/>
              <a:gd name="T36" fmla="*/ 902830610 w 123"/>
              <a:gd name="T37" fmla="*/ 2147483647 h 158"/>
              <a:gd name="T38" fmla="*/ 2147483647 w 123"/>
              <a:gd name="T39" fmla="*/ 2147483647 h 158"/>
              <a:gd name="T40" fmla="*/ 2147483647 w 123"/>
              <a:gd name="T41" fmla="*/ 2147483647 h 158"/>
              <a:gd name="T42" fmla="*/ 2147483647 w 123"/>
              <a:gd name="T43" fmla="*/ 2147483647 h 158"/>
              <a:gd name="T44" fmla="*/ 2147483647 w 123"/>
              <a:gd name="T45" fmla="*/ 2147483647 h 158"/>
              <a:gd name="T46" fmla="*/ 2147483647 w 123"/>
              <a:gd name="T47" fmla="*/ 2147483647 h 158"/>
              <a:gd name="T48" fmla="*/ 2147483647 w 123"/>
              <a:gd name="T49" fmla="*/ 2147483647 h 158"/>
              <a:gd name="T50" fmla="*/ 2147483647 w 123"/>
              <a:gd name="T51" fmla="*/ 2147483647 h 158"/>
              <a:gd name="T52" fmla="*/ 2147483647 w 123"/>
              <a:gd name="T53" fmla="*/ 2147483647 h 158"/>
              <a:gd name="T54" fmla="*/ 2147483647 w 123"/>
              <a:gd name="T55" fmla="*/ 2147483647 h 158"/>
              <a:gd name="T56" fmla="*/ 2147483647 w 123"/>
              <a:gd name="T57" fmla="*/ 2147483647 h 158"/>
              <a:gd name="T58" fmla="*/ 2147483647 w 123"/>
              <a:gd name="T59" fmla="*/ 2147483647 h 158"/>
              <a:gd name="T60" fmla="*/ 2147483647 w 123"/>
              <a:gd name="T61" fmla="*/ 2147483647 h 158"/>
              <a:gd name="T62" fmla="*/ 2147483647 w 123"/>
              <a:gd name="T63" fmla="*/ 2147483647 h 158"/>
              <a:gd name="T64" fmla="*/ 2147483647 w 123"/>
              <a:gd name="T65" fmla="*/ 2147483647 h 158"/>
              <a:gd name="T66" fmla="*/ 2147483647 w 123"/>
              <a:gd name="T67" fmla="*/ 2147483647 h 158"/>
              <a:gd name="T68" fmla="*/ 2147483647 w 123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3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0" y="123"/>
                </a:lnTo>
                <a:lnTo>
                  <a:pt x="86" y="128"/>
                </a:lnTo>
                <a:lnTo>
                  <a:pt x="82" y="130"/>
                </a:lnTo>
                <a:lnTo>
                  <a:pt x="77" y="133"/>
                </a:lnTo>
                <a:lnTo>
                  <a:pt x="70" y="135"/>
                </a:lnTo>
                <a:lnTo>
                  <a:pt x="63" y="135"/>
                </a:lnTo>
                <a:lnTo>
                  <a:pt x="55" y="134"/>
                </a:lnTo>
                <a:lnTo>
                  <a:pt x="47" y="131"/>
                </a:lnTo>
                <a:lnTo>
                  <a:pt x="41" y="128"/>
                </a:lnTo>
                <a:lnTo>
                  <a:pt x="35" y="122"/>
                </a:lnTo>
                <a:lnTo>
                  <a:pt x="30" y="116"/>
                </a:lnTo>
                <a:lnTo>
                  <a:pt x="27" y="108"/>
                </a:lnTo>
                <a:lnTo>
                  <a:pt x="25" y="98"/>
                </a:lnTo>
                <a:lnTo>
                  <a:pt x="24" y="87"/>
                </a:lnTo>
                <a:lnTo>
                  <a:pt x="123" y="87"/>
                </a:lnTo>
                <a:lnTo>
                  <a:pt x="123" y="75"/>
                </a:lnTo>
                <a:lnTo>
                  <a:pt x="122" y="59"/>
                </a:lnTo>
                <a:lnTo>
                  <a:pt x="119" y="43"/>
                </a:lnTo>
                <a:lnTo>
                  <a:pt x="114" y="30"/>
                </a:lnTo>
                <a:lnTo>
                  <a:pt x="107" y="20"/>
                </a:lnTo>
                <a:lnTo>
                  <a:pt x="98" y="11"/>
                </a:lnTo>
                <a:lnTo>
                  <a:pt x="87" y="4"/>
                </a:lnTo>
                <a:lnTo>
                  <a:pt x="76" y="1"/>
                </a:lnTo>
                <a:lnTo>
                  <a:pt x="61" y="0"/>
                </a:lnTo>
                <a:lnTo>
                  <a:pt x="48" y="1"/>
                </a:lnTo>
                <a:lnTo>
                  <a:pt x="36" y="6"/>
                </a:lnTo>
                <a:lnTo>
                  <a:pt x="25" y="11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9" y="127"/>
                </a:lnTo>
                <a:lnTo>
                  <a:pt x="17" y="137"/>
                </a:lnTo>
                <a:lnTo>
                  <a:pt x="25" y="146"/>
                </a:lnTo>
                <a:lnTo>
                  <a:pt x="36" y="152"/>
                </a:lnTo>
                <a:lnTo>
                  <a:pt x="48" y="157"/>
                </a:lnTo>
                <a:lnTo>
                  <a:pt x="61" y="158"/>
                </a:lnTo>
                <a:lnTo>
                  <a:pt x="73" y="157"/>
                </a:lnTo>
                <a:lnTo>
                  <a:pt x="84" y="155"/>
                </a:lnTo>
                <a:lnTo>
                  <a:pt x="94" y="150"/>
                </a:lnTo>
                <a:lnTo>
                  <a:pt x="102" y="144"/>
                </a:lnTo>
                <a:lnTo>
                  <a:pt x="108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5" y="56"/>
                </a:lnTo>
                <a:lnTo>
                  <a:pt x="27" y="48"/>
                </a:lnTo>
                <a:lnTo>
                  <a:pt x="31" y="39"/>
                </a:lnTo>
                <a:lnTo>
                  <a:pt x="36" y="34"/>
                </a:lnTo>
                <a:lnTo>
                  <a:pt x="41" y="28"/>
                </a:lnTo>
                <a:lnTo>
                  <a:pt x="47" y="24"/>
                </a:lnTo>
                <a:lnTo>
                  <a:pt x="54" y="23"/>
                </a:lnTo>
                <a:lnTo>
                  <a:pt x="62" y="22"/>
                </a:lnTo>
                <a:lnTo>
                  <a:pt x="70" y="23"/>
                </a:lnTo>
                <a:lnTo>
                  <a:pt x="78" y="24"/>
                </a:lnTo>
                <a:lnTo>
                  <a:pt x="84" y="29"/>
                </a:lnTo>
                <a:lnTo>
                  <a:pt x="89" y="34"/>
                </a:lnTo>
                <a:lnTo>
                  <a:pt x="94" y="39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89" name="Freeform 526"/>
          <p:cNvSpPr>
            <a:spLocks/>
          </p:cNvSpPr>
          <p:nvPr/>
        </p:nvSpPr>
        <p:spPr bwMode="auto">
          <a:xfrm>
            <a:off x="5935663" y="5054600"/>
            <a:ext cx="52387" cy="82550"/>
          </a:xfrm>
          <a:custGeom>
            <a:avLst/>
            <a:gdLst>
              <a:gd name="T0" fmla="*/ 102389924 w 112"/>
              <a:gd name="T1" fmla="*/ 2147483647 h 158"/>
              <a:gd name="T2" fmla="*/ 818681117 w 112"/>
              <a:gd name="T3" fmla="*/ 2147483647 h 158"/>
              <a:gd name="T4" fmla="*/ 2147483647 w 112"/>
              <a:gd name="T5" fmla="*/ 2147483647 h 158"/>
              <a:gd name="T6" fmla="*/ 2147483647 w 112"/>
              <a:gd name="T7" fmla="*/ 2147483647 h 158"/>
              <a:gd name="T8" fmla="*/ 2147483647 w 112"/>
              <a:gd name="T9" fmla="*/ 2147483647 h 158"/>
              <a:gd name="T10" fmla="*/ 2147483647 w 112"/>
              <a:gd name="T11" fmla="*/ 2147483647 h 158"/>
              <a:gd name="T12" fmla="*/ 2147483647 w 112"/>
              <a:gd name="T13" fmla="*/ 2147483647 h 158"/>
              <a:gd name="T14" fmla="*/ 2147483647 w 112"/>
              <a:gd name="T15" fmla="*/ 2147483647 h 158"/>
              <a:gd name="T16" fmla="*/ 2147483647 w 112"/>
              <a:gd name="T17" fmla="*/ 2147483647 h 158"/>
              <a:gd name="T18" fmla="*/ 2147483647 w 112"/>
              <a:gd name="T19" fmla="*/ 2147483647 h 158"/>
              <a:gd name="T20" fmla="*/ 2147483647 w 112"/>
              <a:gd name="T21" fmla="*/ 2147483647 h 158"/>
              <a:gd name="T22" fmla="*/ 2147483647 w 112"/>
              <a:gd name="T23" fmla="*/ 2147483647 h 158"/>
              <a:gd name="T24" fmla="*/ 2147483647 w 112"/>
              <a:gd name="T25" fmla="*/ 2147483647 h 158"/>
              <a:gd name="T26" fmla="*/ 2147483647 w 112"/>
              <a:gd name="T27" fmla="*/ 2147483647 h 158"/>
              <a:gd name="T28" fmla="*/ 2147483647 w 112"/>
              <a:gd name="T29" fmla="*/ 2147483647 h 158"/>
              <a:gd name="T30" fmla="*/ 2147483647 w 112"/>
              <a:gd name="T31" fmla="*/ 2147483647 h 158"/>
              <a:gd name="T32" fmla="*/ 2147483647 w 112"/>
              <a:gd name="T33" fmla="*/ 2147483647 h 158"/>
              <a:gd name="T34" fmla="*/ 2147483647 w 112"/>
              <a:gd name="T35" fmla="*/ 2147483647 h 158"/>
              <a:gd name="T36" fmla="*/ 2147483647 w 112"/>
              <a:gd name="T37" fmla="*/ 2147483647 h 158"/>
              <a:gd name="T38" fmla="*/ 2147483647 w 112"/>
              <a:gd name="T39" fmla="*/ 2147483647 h 158"/>
              <a:gd name="T40" fmla="*/ 2147483647 w 112"/>
              <a:gd name="T41" fmla="*/ 2147483647 h 158"/>
              <a:gd name="T42" fmla="*/ 2147483647 w 112"/>
              <a:gd name="T43" fmla="*/ 2147483647 h 158"/>
              <a:gd name="T44" fmla="*/ 2147483647 w 112"/>
              <a:gd name="T45" fmla="*/ 2147483647 h 158"/>
              <a:gd name="T46" fmla="*/ 2147483647 w 112"/>
              <a:gd name="T47" fmla="*/ 2147483647 h 158"/>
              <a:gd name="T48" fmla="*/ 2147483647 w 112"/>
              <a:gd name="T49" fmla="*/ 2147483647 h 158"/>
              <a:gd name="T50" fmla="*/ 2147483647 w 112"/>
              <a:gd name="T51" fmla="*/ 2147483647 h 158"/>
              <a:gd name="T52" fmla="*/ 2147483647 w 112"/>
              <a:gd name="T53" fmla="*/ 2147483647 h 158"/>
              <a:gd name="T54" fmla="*/ 2147483647 w 112"/>
              <a:gd name="T55" fmla="*/ 998263043 h 158"/>
              <a:gd name="T56" fmla="*/ 2147483647 w 112"/>
              <a:gd name="T57" fmla="*/ 142491749 h 158"/>
              <a:gd name="T58" fmla="*/ 2147483647 w 112"/>
              <a:gd name="T59" fmla="*/ 142491749 h 158"/>
              <a:gd name="T60" fmla="*/ 2147483647 w 112"/>
              <a:gd name="T61" fmla="*/ 998263043 h 158"/>
              <a:gd name="T62" fmla="*/ 1125631985 w 112"/>
              <a:gd name="T63" fmla="*/ 2147483647 h 158"/>
              <a:gd name="T64" fmla="*/ 409340792 w 112"/>
              <a:gd name="T65" fmla="*/ 2147483647 h 158"/>
              <a:gd name="T66" fmla="*/ 409340792 w 112"/>
              <a:gd name="T67" fmla="*/ 2147483647 h 158"/>
              <a:gd name="T68" fmla="*/ 818681117 w 112"/>
              <a:gd name="T69" fmla="*/ 2147483647 h 158"/>
              <a:gd name="T70" fmla="*/ 1841923178 w 112"/>
              <a:gd name="T71" fmla="*/ 2147483647 h 158"/>
              <a:gd name="T72" fmla="*/ 2147483647 w 112"/>
              <a:gd name="T73" fmla="*/ 2147483647 h 158"/>
              <a:gd name="T74" fmla="*/ 2147483647 w 112"/>
              <a:gd name="T75" fmla="*/ 2147483647 h 158"/>
              <a:gd name="T76" fmla="*/ 2147483647 w 112"/>
              <a:gd name="T77" fmla="*/ 2147483647 h 158"/>
              <a:gd name="T78" fmla="*/ 2147483647 w 112"/>
              <a:gd name="T79" fmla="*/ 2147483647 h 158"/>
              <a:gd name="T80" fmla="*/ 2147483647 w 112"/>
              <a:gd name="T81" fmla="*/ 2147483647 h 158"/>
              <a:gd name="T82" fmla="*/ 2147483647 w 112"/>
              <a:gd name="T83" fmla="*/ 2147483647 h 158"/>
              <a:gd name="T84" fmla="*/ 2147483647 w 112"/>
              <a:gd name="T85" fmla="*/ 2147483647 h 158"/>
              <a:gd name="T86" fmla="*/ 2147483647 w 112"/>
              <a:gd name="T87" fmla="*/ 2147483647 h 158"/>
              <a:gd name="T88" fmla="*/ 2147483647 w 112"/>
              <a:gd name="T89" fmla="*/ 2147483647 h 158"/>
              <a:gd name="T90" fmla="*/ 2147483647 w 112"/>
              <a:gd name="T91" fmla="*/ 2147483647 h 158"/>
              <a:gd name="T92" fmla="*/ 2147483647 w 112"/>
              <a:gd name="T93" fmla="*/ 2147483647 h 158"/>
              <a:gd name="T94" fmla="*/ 2147483647 w 112"/>
              <a:gd name="T95" fmla="*/ 2147483647 h 158"/>
              <a:gd name="T96" fmla="*/ 2147483647 w 112"/>
              <a:gd name="T97" fmla="*/ 2147483647 h 158"/>
              <a:gd name="T98" fmla="*/ 2147483647 w 112"/>
              <a:gd name="T99" fmla="*/ 2147483647 h 158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2" h="158">
                <a:moveTo>
                  <a:pt x="0" y="106"/>
                </a:moveTo>
                <a:lnTo>
                  <a:pt x="1" y="117"/>
                </a:lnTo>
                <a:lnTo>
                  <a:pt x="3" y="128"/>
                </a:lnTo>
                <a:lnTo>
                  <a:pt x="8" y="137"/>
                </a:lnTo>
                <a:lnTo>
                  <a:pt x="14" y="144"/>
                </a:lnTo>
                <a:lnTo>
                  <a:pt x="22" y="150"/>
                </a:lnTo>
                <a:lnTo>
                  <a:pt x="32" y="155"/>
                </a:lnTo>
                <a:lnTo>
                  <a:pt x="42" y="157"/>
                </a:lnTo>
                <a:lnTo>
                  <a:pt x="55" y="158"/>
                </a:lnTo>
                <a:lnTo>
                  <a:pt x="68" y="157"/>
                </a:lnTo>
                <a:lnTo>
                  <a:pt x="79" y="155"/>
                </a:lnTo>
                <a:lnTo>
                  <a:pt x="89" y="151"/>
                </a:lnTo>
                <a:lnTo>
                  <a:pt x="97" y="145"/>
                </a:lnTo>
                <a:lnTo>
                  <a:pt x="103" y="138"/>
                </a:lnTo>
                <a:lnTo>
                  <a:pt x="108" y="130"/>
                </a:lnTo>
                <a:lnTo>
                  <a:pt x="111" y="120"/>
                </a:lnTo>
                <a:lnTo>
                  <a:pt x="112" y="109"/>
                </a:lnTo>
                <a:lnTo>
                  <a:pt x="111" y="100"/>
                </a:lnTo>
                <a:lnTo>
                  <a:pt x="110" y="93"/>
                </a:lnTo>
                <a:lnTo>
                  <a:pt x="107" y="86"/>
                </a:lnTo>
                <a:lnTo>
                  <a:pt x="101" y="81"/>
                </a:lnTo>
                <a:lnTo>
                  <a:pt x="96" y="77"/>
                </a:lnTo>
                <a:lnTo>
                  <a:pt x="89" y="73"/>
                </a:lnTo>
                <a:lnTo>
                  <a:pt x="80" y="70"/>
                </a:lnTo>
                <a:lnTo>
                  <a:pt x="71" y="67"/>
                </a:lnTo>
                <a:lnTo>
                  <a:pt x="47" y="61"/>
                </a:lnTo>
                <a:lnTo>
                  <a:pt x="42" y="59"/>
                </a:lnTo>
                <a:lnTo>
                  <a:pt x="38" y="58"/>
                </a:lnTo>
                <a:lnTo>
                  <a:pt x="34" y="57"/>
                </a:lnTo>
                <a:lnTo>
                  <a:pt x="31" y="54"/>
                </a:lnTo>
                <a:lnTo>
                  <a:pt x="29" y="52"/>
                </a:lnTo>
                <a:lnTo>
                  <a:pt x="26" y="50"/>
                </a:lnTo>
                <a:lnTo>
                  <a:pt x="25" y="46"/>
                </a:lnTo>
                <a:lnTo>
                  <a:pt x="25" y="43"/>
                </a:lnTo>
                <a:lnTo>
                  <a:pt x="25" y="38"/>
                </a:lnTo>
                <a:lnTo>
                  <a:pt x="27" y="34"/>
                </a:lnTo>
                <a:lnTo>
                  <a:pt x="30" y="30"/>
                </a:lnTo>
                <a:lnTo>
                  <a:pt x="33" y="28"/>
                </a:lnTo>
                <a:lnTo>
                  <a:pt x="37" y="25"/>
                </a:lnTo>
                <a:lnTo>
                  <a:pt x="42" y="23"/>
                </a:lnTo>
                <a:lnTo>
                  <a:pt x="47" y="22"/>
                </a:lnTo>
                <a:lnTo>
                  <a:pt x="55" y="22"/>
                </a:lnTo>
                <a:lnTo>
                  <a:pt x="61" y="22"/>
                </a:lnTo>
                <a:lnTo>
                  <a:pt x="68" y="23"/>
                </a:lnTo>
                <a:lnTo>
                  <a:pt x="73" y="25"/>
                </a:lnTo>
                <a:lnTo>
                  <a:pt x="77" y="29"/>
                </a:lnTo>
                <a:lnTo>
                  <a:pt x="81" y="32"/>
                </a:lnTo>
                <a:lnTo>
                  <a:pt x="83" y="36"/>
                </a:lnTo>
                <a:lnTo>
                  <a:pt x="85" y="41"/>
                </a:lnTo>
                <a:lnTo>
                  <a:pt x="87" y="46"/>
                </a:lnTo>
                <a:lnTo>
                  <a:pt x="109" y="46"/>
                </a:lnTo>
                <a:lnTo>
                  <a:pt x="108" y="36"/>
                </a:lnTo>
                <a:lnTo>
                  <a:pt x="104" y="27"/>
                </a:lnTo>
                <a:lnTo>
                  <a:pt x="100" y="18"/>
                </a:lnTo>
                <a:lnTo>
                  <a:pt x="94" y="13"/>
                </a:lnTo>
                <a:lnTo>
                  <a:pt x="87" y="7"/>
                </a:lnTo>
                <a:lnTo>
                  <a:pt x="77" y="3"/>
                </a:lnTo>
                <a:lnTo>
                  <a:pt x="66" y="1"/>
                </a:lnTo>
                <a:lnTo>
                  <a:pt x="55" y="0"/>
                </a:lnTo>
                <a:lnTo>
                  <a:pt x="43" y="1"/>
                </a:lnTo>
                <a:lnTo>
                  <a:pt x="33" y="3"/>
                </a:lnTo>
                <a:lnTo>
                  <a:pt x="24" y="7"/>
                </a:lnTo>
                <a:lnTo>
                  <a:pt x="17" y="11"/>
                </a:lnTo>
                <a:lnTo>
                  <a:pt x="11" y="18"/>
                </a:lnTo>
                <a:lnTo>
                  <a:pt x="6" y="25"/>
                </a:lnTo>
                <a:lnTo>
                  <a:pt x="4" y="34"/>
                </a:lnTo>
                <a:lnTo>
                  <a:pt x="3" y="43"/>
                </a:lnTo>
                <a:lnTo>
                  <a:pt x="4" y="52"/>
                </a:lnTo>
                <a:lnTo>
                  <a:pt x="5" y="59"/>
                </a:lnTo>
                <a:lnTo>
                  <a:pt x="8" y="66"/>
                </a:lnTo>
                <a:lnTo>
                  <a:pt x="13" y="71"/>
                </a:lnTo>
                <a:lnTo>
                  <a:pt x="18" y="75"/>
                </a:lnTo>
                <a:lnTo>
                  <a:pt x="24" y="79"/>
                </a:lnTo>
                <a:lnTo>
                  <a:pt x="33" y="82"/>
                </a:lnTo>
                <a:lnTo>
                  <a:pt x="41" y="85"/>
                </a:lnTo>
                <a:lnTo>
                  <a:pt x="69" y="93"/>
                </a:lnTo>
                <a:lnTo>
                  <a:pt x="73" y="94"/>
                </a:lnTo>
                <a:lnTo>
                  <a:pt x="78" y="95"/>
                </a:lnTo>
                <a:lnTo>
                  <a:pt x="81" y="98"/>
                </a:lnTo>
                <a:lnTo>
                  <a:pt x="84" y="99"/>
                </a:lnTo>
                <a:lnTo>
                  <a:pt x="87" y="102"/>
                </a:lnTo>
                <a:lnTo>
                  <a:pt x="89" y="105"/>
                </a:lnTo>
                <a:lnTo>
                  <a:pt x="90" y="108"/>
                </a:lnTo>
                <a:lnTo>
                  <a:pt x="90" y="113"/>
                </a:lnTo>
                <a:lnTo>
                  <a:pt x="89" y="117"/>
                </a:lnTo>
                <a:lnTo>
                  <a:pt x="88" y="122"/>
                </a:lnTo>
                <a:lnTo>
                  <a:pt x="84" y="127"/>
                </a:lnTo>
                <a:lnTo>
                  <a:pt x="81" y="129"/>
                </a:lnTo>
                <a:lnTo>
                  <a:pt x="76" y="133"/>
                </a:lnTo>
                <a:lnTo>
                  <a:pt x="71" y="135"/>
                </a:lnTo>
                <a:lnTo>
                  <a:pt x="64" y="136"/>
                </a:lnTo>
                <a:lnTo>
                  <a:pt x="57" y="136"/>
                </a:lnTo>
                <a:lnTo>
                  <a:pt x="50" y="136"/>
                </a:lnTo>
                <a:lnTo>
                  <a:pt x="42" y="134"/>
                </a:lnTo>
                <a:lnTo>
                  <a:pt x="36" y="131"/>
                </a:lnTo>
                <a:lnTo>
                  <a:pt x="32" y="128"/>
                </a:lnTo>
                <a:lnTo>
                  <a:pt x="27" y="124"/>
                </a:lnTo>
                <a:lnTo>
                  <a:pt x="24" y="119"/>
                </a:lnTo>
                <a:lnTo>
                  <a:pt x="22" y="113"/>
                </a:lnTo>
                <a:lnTo>
                  <a:pt x="21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0" name="Freeform 527"/>
          <p:cNvSpPr>
            <a:spLocks noEditPoints="1"/>
          </p:cNvSpPr>
          <p:nvPr/>
        </p:nvSpPr>
        <p:spPr bwMode="auto">
          <a:xfrm>
            <a:off x="6034088" y="5026025"/>
            <a:ext cx="68262" cy="109538"/>
          </a:xfrm>
          <a:custGeom>
            <a:avLst/>
            <a:gdLst>
              <a:gd name="T0" fmla="*/ 2147483647 w 143"/>
              <a:gd name="T1" fmla="*/ 2147483647 h 208"/>
              <a:gd name="T2" fmla="*/ 2147483647 w 143"/>
              <a:gd name="T3" fmla="*/ 2147483647 h 208"/>
              <a:gd name="T4" fmla="*/ 2147483647 w 143"/>
              <a:gd name="T5" fmla="*/ 2147483647 h 208"/>
              <a:gd name="T6" fmla="*/ 2147483647 w 143"/>
              <a:gd name="T7" fmla="*/ 2147483647 h 208"/>
              <a:gd name="T8" fmla="*/ 2147483647 w 143"/>
              <a:gd name="T9" fmla="*/ 2147483647 h 208"/>
              <a:gd name="T10" fmla="*/ 2147483647 w 143"/>
              <a:gd name="T11" fmla="*/ 2147483647 h 208"/>
              <a:gd name="T12" fmla="*/ 2147483647 w 143"/>
              <a:gd name="T13" fmla="*/ 2147483647 h 208"/>
              <a:gd name="T14" fmla="*/ 2147483647 w 143"/>
              <a:gd name="T15" fmla="*/ 2147483647 h 208"/>
              <a:gd name="T16" fmla="*/ 2147483647 w 143"/>
              <a:gd name="T17" fmla="*/ 2147483647 h 208"/>
              <a:gd name="T18" fmla="*/ 2147483647 w 143"/>
              <a:gd name="T19" fmla="*/ 2147483647 h 208"/>
              <a:gd name="T20" fmla="*/ 2147483647 w 143"/>
              <a:gd name="T21" fmla="*/ 2147483647 h 208"/>
              <a:gd name="T22" fmla="*/ 2147483647 w 143"/>
              <a:gd name="T23" fmla="*/ 2147483647 h 208"/>
              <a:gd name="T24" fmla="*/ 2147483647 w 143"/>
              <a:gd name="T25" fmla="*/ 2147483647 h 208"/>
              <a:gd name="T26" fmla="*/ 2147483647 w 143"/>
              <a:gd name="T27" fmla="*/ 2147483647 h 208"/>
              <a:gd name="T28" fmla="*/ 2147483647 w 143"/>
              <a:gd name="T29" fmla="*/ 2147483647 h 208"/>
              <a:gd name="T30" fmla="*/ 2147483647 w 143"/>
              <a:gd name="T31" fmla="*/ 2147483647 h 208"/>
              <a:gd name="T32" fmla="*/ 2147483647 w 143"/>
              <a:gd name="T33" fmla="*/ 2147483647 h 208"/>
              <a:gd name="T34" fmla="*/ 2147483647 w 143"/>
              <a:gd name="T35" fmla="*/ 2147483647 h 208"/>
              <a:gd name="T36" fmla="*/ 2147483647 w 143"/>
              <a:gd name="T37" fmla="*/ 2147483647 h 208"/>
              <a:gd name="T38" fmla="*/ 2147483647 w 143"/>
              <a:gd name="T39" fmla="*/ 2147483647 h 208"/>
              <a:gd name="T40" fmla="*/ 2147483647 w 143"/>
              <a:gd name="T41" fmla="*/ 2147483647 h 208"/>
              <a:gd name="T42" fmla="*/ 2147483647 w 143"/>
              <a:gd name="T43" fmla="*/ 2147483647 h 208"/>
              <a:gd name="T44" fmla="*/ 2147483647 w 143"/>
              <a:gd name="T45" fmla="*/ 2147483647 h 208"/>
              <a:gd name="T46" fmla="*/ 2147483647 w 143"/>
              <a:gd name="T47" fmla="*/ 2147483647 h 208"/>
              <a:gd name="T48" fmla="*/ 2147483647 w 143"/>
              <a:gd name="T49" fmla="*/ 2147483647 h 208"/>
              <a:gd name="T50" fmla="*/ 2147483647 w 143"/>
              <a:gd name="T51" fmla="*/ 2147483647 h 208"/>
              <a:gd name="T52" fmla="*/ 2147483647 w 143"/>
              <a:gd name="T53" fmla="*/ 2147483647 h 208"/>
              <a:gd name="T54" fmla="*/ 2147483647 w 143"/>
              <a:gd name="T55" fmla="*/ 2147483647 h 208"/>
              <a:gd name="T56" fmla="*/ 2147483647 w 143"/>
              <a:gd name="T57" fmla="*/ 2147483647 h 208"/>
              <a:gd name="T58" fmla="*/ 2147483647 w 143"/>
              <a:gd name="T59" fmla="*/ 2147483647 h 208"/>
              <a:gd name="T60" fmla="*/ 2147483647 w 143"/>
              <a:gd name="T61" fmla="*/ 2147483647 h 208"/>
              <a:gd name="T62" fmla="*/ 2147483647 w 143"/>
              <a:gd name="T63" fmla="*/ 2147483647 h 208"/>
              <a:gd name="T64" fmla="*/ 2147483647 w 143"/>
              <a:gd name="T65" fmla="*/ 2147483647 h 208"/>
              <a:gd name="T66" fmla="*/ 2147483647 w 143"/>
              <a:gd name="T67" fmla="*/ 2147483647 h 208"/>
              <a:gd name="T68" fmla="*/ 2147483647 w 143"/>
              <a:gd name="T69" fmla="*/ 1898627947 h 208"/>
              <a:gd name="T70" fmla="*/ 2147483647 w 143"/>
              <a:gd name="T71" fmla="*/ 584342573 h 208"/>
              <a:gd name="T72" fmla="*/ 2147483647 w 143"/>
              <a:gd name="T73" fmla="*/ 0 h 208"/>
              <a:gd name="T74" fmla="*/ 0 w 143"/>
              <a:gd name="T75" fmla="*/ 2147483647 h 208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</a:gdLst>
            <a:ahLst/>
            <a:cxnLst>
              <a:cxn ang="T76">
                <a:pos x="T0" y="T1"/>
              </a:cxn>
              <a:cxn ang="T77">
                <a:pos x="T2" y="T3"/>
              </a:cxn>
              <a:cxn ang="T78">
                <a:pos x="T4" y="T5"/>
              </a:cxn>
              <a:cxn ang="T79">
                <a:pos x="T6" y="T7"/>
              </a:cxn>
              <a:cxn ang="T80">
                <a:pos x="T8" y="T9"/>
              </a:cxn>
              <a:cxn ang="T81">
                <a:pos x="T10" y="T11"/>
              </a:cxn>
              <a:cxn ang="T82">
                <a:pos x="T12" y="T13"/>
              </a:cxn>
              <a:cxn ang="T83">
                <a:pos x="T14" y="T15"/>
              </a:cxn>
              <a:cxn ang="T84">
                <a:pos x="T16" y="T17"/>
              </a:cxn>
              <a:cxn ang="T85">
                <a:pos x="T18" y="T19"/>
              </a:cxn>
              <a:cxn ang="T86">
                <a:pos x="T20" y="T21"/>
              </a:cxn>
              <a:cxn ang="T87">
                <a:pos x="T22" y="T23"/>
              </a:cxn>
              <a:cxn ang="T88">
                <a:pos x="T24" y="T25"/>
              </a:cxn>
              <a:cxn ang="T89">
                <a:pos x="T26" y="T27"/>
              </a:cxn>
              <a:cxn ang="T90">
                <a:pos x="T28" y="T29"/>
              </a:cxn>
              <a:cxn ang="T91">
                <a:pos x="T30" y="T31"/>
              </a:cxn>
              <a:cxn ang="T92">
                <a:pos x="T32" y="T33"/>
              </a:cxn>
              <a:cxn ang="T93">
                <a:pos x="T34" y="T35"/>
              </a:cxn>
              <a:cxn ang="T94">
                <a:pos x="T36" y="T37"/>
              </a:cxn>
              <a:cxn ang="T95">
                <a:pos x="T38" y="T39"/>
              </a:cxn>
              <a:cxn ang="T96">
                <a:pos x="T40" y="T41"/>
              </a:cxn>
              <a:cxn ang="T97">
                <a:pos x="T42" y="T43"/>
              </a:cxn>
              <a:cxn ang="T98">
                <a:pos x="T44" y="T45"/>
              </a:cxn>
              <a:cxn ang="T99">
                <a:pos x="T46" y="T47"/>
              </a:cxn>
              <a:cxn ang="T100">
                <a:pos x="T48" y="T49"/>
              </a:cxn>
              <a:cxn ang="T101">
                <a:pos x="T50" y="T51"/>
              </a:cxn>
              <a:cxn ang="T102">
                <a:pos x="T52" y="T53"/>
              </a:cxn>
              <a:cxn ang="T103">
                <a:pos x="T54" y="T55"/>
              </a:cxn>
              <a:cxn ang="T104">
                <a:pos x="T56" y="T57"/>
              </a:cxn>
              <a:cxn ang="T105">
                <a:pos x="T58" y="T59"/>
              </a:cxn>
              <a:cxn ang="T106">
                <a:pos x="T60" y="T61"/>
              </a:cxn>
              <a:cxn ang="T107">
                <a:pos x="T62" y="T63"/>
              </a:cxn>
              <a:cxn ang="T108">
                <a:pos x="T64" y="T65"/>
              </a:cxn>
              <a:cxn ang="T109">
                <a:pos x="T66" y="T67"/>
              </a:cxn>
              <a:cxn ang="T110">
                <a:pos x="T68" y="T69"/>
              </a:cxn>
              <a:cxn ang="T111">
                <a:pos x="T70" y="T71"/>
              </a:cxn>
              <a:cxn ang="T112">
                <a:pos x="T72" y="T73"/>
              </a:cxn>
              <a:cxn ang="T113">
                <a:pos x="T74" y="T75"/>
              </a:cxn>
            </a:cxnLst>
            <a:rect l="0" t="0" r="r" b="b"/>
            <a:pathLst>
              <a:path w="143" h="208">
                <a:moveTo>
                  <a:pt x="25" y="182"/>
                </a:moveTo>
                <a:lnTo>
                  <a:pt x="25" y="111"/>
                </a:lnTo>
                <a:lnTo>
                  <a:pt x="75" y="111"/>
                </a:lnTo>
                <a:lnTo>
                  <a:pt x="84" y="111"/>
                </a:lnTo>
                <a:lnTo>
                  <a:pt x="94" y="113"/>
                </a:lnTo>
                <a:lnTo>
                  <a:pt x="101" y="116"/>
                </a:lnTo>
                <a:lnTo>
                  <a:pt x="106" y="119"/>
                </a:lnTo>
                <a:lnTo>
                  <a:pt x="111" y="124"/>
                </a:lnTo>
                <a:lnTo>
                  <a:pt x="115" y="130"/>
                </a:lnTo>
                <a:lnTo>
                  <a:pt x="116" y="137"/>
                </a:lnTo>
                <a:lnTo>
                  <a:pt x="117" y="146"/>
                </a:lnTo>
                <a:lnTo>
                  <a:pt x="116" y="154"/>
                </a:lnTo>
                <a:lnTo>
                  <a:pt x="115" y="161"/>
                </a:lnTo>
                <a:lnTo>
                  <a:pt x="112" y="168"/>
                </a:lnTo>
                <a:lnTo>
                  <a:pt x="107" y="173"/>
                </a:lnTo>
                <a:lnTo>
                  <a:pt x="101" y="176"/>
                </a:lnTo>
                <a:lnTo>
                  <a:pt x="95" y="180"/>
                </a:lnTo>
                <a:lnTo>
                  <a:pt x="86" y="181"/>
                </a:lnTo>
                <a:lnTo>
                  <a:pt x="78" y="182"/>
                </a:lnTo>
                <a:lnTo>
                  <a:pt x="25" y="182"/>
                </a:lnTo>
                <a:close/>
                <a:moveTo>
                  <a:pt x="25" y="88"/>
                </a:moveTo>
                <a:lnTo>
                  <a:pt x="25" y="24"/>
                </a:lnTo>
                <a:lnTo>
                  <a:pt x="73" y="24"/>
                </a:lnTo>
                <a:lnTo>
                  <a:pt x="81" y="24"/>
                </a:lnTo>
                <a:lnTo>
                  <a:pt x="89" y="26"/>
                </a:lnTo>
                <a:lnTo>
                  <a:pt x="96" y="28"/>
                </a:lnTo>
                <a:lnTo>
                  <a:pt x="100" y="32"/>
                </a:lnTo>
                <a:lnTo>
                  <a:pt x="104" y="35"/>
                </a:lnTo>
                <a:lnTo>
                  <a:pt x="107" y="41"/>
                </a:lnTo>
                <a:lnTo>
                  <a:pt x="109" y="47"/>
                </a:lnTo>
                <a:lnTo>
                  <a:pt x="110" y="55"/>
                </a:lnTo>
                <a:lnTo>
                  <a:pt x="109" y="63"/>
                </a:lnTo>
                <a:lnTo>
                  <a:pt x="107" y="70"/>
                </a:lnTo>
                <a:lnTo>
                  <a:pt x="104" y="75"/>
                </a:lnTo>
                <a:lnTo>
                  <a:pt x="100" y="80"/>
                </a:lnTo>
                <a:lnTo>
                  <a:pt x="95" y="83"/>
                </a:lnTo>
                <a:lnTo>
                  <a:pt x="87" y="85"/>
                </a:lnTo>
                <a:lnTo>
                  <a:pt x="80" y="88"/>
                </a:lnTo>
                <a:lnTo>
                  <a:pt x="71" y="88"/>
                </a:lnTo>
                <a:lnTo>
                  <a:pt x="25" y="88"/>
                </a:lnTo>
                <a:close/>
                <a:moveTo>
                  <a:pt x="0" y="208"/>
                </a:moveTo>
                <a:lnTo>
                  <a:pt x="80" y="208"/>
                </a:lnTo>
                <a:lnTo>
                  <a:pt x="95" y="206"/>
                </a:lnTo>
                <a:lnTo>
                  <a:pt x="106" y="203"/>
                </a:lnTo>
                <a:lnTo>
                  <a:pt x="118" y="198"/>
                </a:lnTo>
                <a:lnTo>
                  <a:pt x="126" y="190"/>
                </a:lnTo>
                <a:lnTo>
                  <a:pt x="134" y="182"/>
                </a:lnTo>
                <a:lnTo>
                  <a:pt x="139" y="172"/>
                </a:lnTo>
                <a:lnTo>
                  <a:pt x="142" y="159"/>
                </a:lnTo>
                <a:lnTo>
                  <a:pt x="143" y="146"/>
                </a:lnTo>
                <a:lnTo>
                  <a:pt x="142" y="137"/>
                </a:lnTo>
                <a:lnTo>
                  <a:pt x="141" y="127"/>
                </a:lnTo>
                <a:lnTo>
                  <a:pt x="138" y="119"/>
                </a:lnTo>
                <a:lnTo>
                  <a:pt x="134" y="112"/>
                </a:lnTo>
                <a:lnTo>
                  <a:pt x="129" y="106"/>
                </a:lnTo>
                <a:lnTo>
                  <a:pt x="123" y="102"/>
                </a:lnTo>
                <a:lnTo>
                  <a:pt x="116" y="98"/>
                </a:lnTo>
                <a:lnTo>
                  <a:pt x="109" y="96"/>
                </a:lnTo>
                <a:lnTo>
                  <a:pt x="115" y="92"/>
                </a:lnTo>
                <a:lnTo>
                  <a:pt x="120" y="89"/>
                </a:lnTo>
                <a:lnTo>
                  <a:pt x="124" y="84"/>
                </a:lnTo>
                <a:lnTo>
                  <a:pt x="129" y="78"/>
                </a:lnTo>
                <a:lnTo>
                  <a:pt x="131" y="73"/>
                </a:lnTo>
                <a:lnTo>
                  <a:pt x="133" y="66"/>
                </a:lnTo>
                <a:lnTo>
                  <a:pt x="135" y="59"/>
                </a:lnTo>
                <a:lnTo>
                  <a:pt x="135" y="52"/>
                </a:lnTo>
                <a:lnTo>
                  <a:pt x="134" y="39"/>
                </a:lnTo>
                <a:lnTo>
                  <a:pt x="132" y="28"/>
                </a:lnTo>
                <a:lnTo>
                  <a:pt x="126" y="20"/>
                </a:lnTo>
                <a:lnTo>
                  <a:pt x="120" y="13"/>
                </a:lnTo>
                <a:lnTo>
                  <a:pt x="112" y="7"/>
                </a:lnTo>
                <a:lnTo>
                  <a:pt x="102" y="4"/>
                </a:lnTo>
                <a:lnTo>
                  <a:pt x="90" y="2"/>
                </a:lnTo>
                <a:lnTo>
                  <a:pt x="76" y="0"/>
                </a:lnTo>
                <a:lnTo>
                  <a:pt x="0" y="0"/>
                </a:lnTo>
                <a:lnTo>
                  <a:pt x="0" y="20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1" name="Rectangle 528"/>
          <p:cNvSpPr>
            <a:spLocks noChangeArrowheads="1"/>
          </p:cNvSpPr>
          <p:nvPr/>
        </p:nvSpPr>
        <p:spPr bwMode="auto">
          <a:xfrm>
            <a:off x="6116638" y="5119688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392" name="Freeform 529"/>
          <p:cNvSpPr>
            <a:spLocks noEditPoints="1"/>
          </p:cNvSpPr>
          <p:nvPr/>
        </p:nvSpPr>
        <p:spPr bwMode="auto">
          <a:xfrm>
            <a:off x="4851400" y="5226050"/>
            <a:ext cx="60325" cy="103188"/>
          </a:xfrm>
          <a:custGeom>
            <a:avLst/>
            <a:gdLst>
              <a:gd name="T0" fmla="*/ 2147483647 w 129"/>
              <a:gd name="T1" fmla="*/ 2147483647 h 195"/>
              <a:gd name="T2" fmla="*/ 2147483647 w 129"/>
              <a:gd name="T3" fmla="*/ 2147483647 h 195"/>
              <a:gd name="T4" fmla="*/ 2147483647 w 129"/>
              <a:gd name="T5" fmla="*/ 2147483647 h 195"/>
              <a:gd name="T6" fmla="*/ 2147483647 w 129"/>
              <a:gd name="T7" fmla="*/ 2147483647 h 195"/>
              <a:gd name="T8" fmla="*/ 2147483647 w 129"/>
              <a:gd name="T9" fmla="*/ 2147483647 h 195"/>
              <a:gd name="T10" fmla="*/ 2147483647 w 129"/>
              <a:gd name="T11" fmla="*/ 2147483647 h 195"/>
              <a:gd name="T12" fmla="*/ 2147483647 w 129"/>
              <a:gd name="T13" fmla="*/ 0 h 195"/>
              <a:gd name="T14" fmla="*/ 2147483647 w 129"/>
              <a:gd name="T15" fmla="*/ 0 h 195"/>
              <a:gd name="T16" fmla="*/ 0 w 129"/>
              <a:gd name="T17" fmla="*/ 2147483647 h 195"/>
              <a:gd name="T18" fmla="*/ 0 w 129"/>
              <a:gd name="T19" fmla="*/ 2147483647 h 195"/>
              <a:gd name="T20" fmla="*/ 2147483647 w 129"/>
              <a:gd name="T21" fmla="*/ 2147483647 h 195"/>
              <a:gd name="T22" fmla="*/ 2147483647 w 129"/>
              <a:gd name="T23" fmla="*/ 2147483647 h 195"/>
              <a:gd name="T24" fmla="*/ 2147483647 w 129"/>
              <a:gd name="T25" fmla="*/ 2147483647 h 195"/>
              <a:gd name="T26" fmla="*/ 2147483647 w 129"/>
              <a:gd name="T27" fmla="*/ 2147483647 h 195"/>
              <a:gd name="T28" fmla="*/ 2147483647 w 129"/>
              <a:gd name="T29" fmla="*/ 2147483647 h 195"/>
              <a:gd name="T30" fmla="*/ 2147483647 w 129"/>
              <a:gd name="T31" fmla="*/ 2147483647 h 19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5">
                <a:moveTo>
                  <a:pt x="79" y="195"/>
                </a:moveTo>
                <a:lnTo>
                  <a:pt x="103" y="195"/>
                </a:lnTo>
                <a:lnTo>
                  <a:pt x="103" y="146"/>
                </a:lnTo>
                <a:lnTo>
                  <a:pt x="129" y="146"/>
                </a:lnTo>
                <a:lnTo>
                  <a:pt x="129" y="123"/>
                </a:lnTo>
                <a:lnTo>
                  <a:pt x="103" y="123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6"/>
                </a:lnTo>
                <a:lnTo>
                  <a:pt x="79" y="146"/>
                </a:lnTo>
                <a:lnTo>
                  <a:pt x="79" y="195"/>
                </a:lnTo>
                <a:close/>
                <a:moveTo>
                  <a:pt x="22" y="123"/>
                </a:moveTo>
                <a:lnTo>
                  <a:pt x="79" y="33"/>
                </a:lnTo>
                <a:lnTo>
                  <a:pt x="79" y="123"/>
                </a:lnTo>
                <a:lnTo>
                  <a:pt x="22" y="1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3" name="Freeform 530"/>
          <p:cNvSpPr>
            <a:spLocks noEditPoints="1"/>
          </p:cNvSpPr>
          <p:nvPr/>
        </p:nvSpPr>
        <p:spPr bwMode="auto">
          <a:xfrm>
            <a:off x="4919663" y="5222875"/>
            <a:ext cx="60325" cy="107950"/>
          </a:xfrm>
          <a:custGeom>
            <a:avLst/>
            <a:gdLst>
              <a:gd name="T0" fmla="*/ 2147483647 w 128"/>
              <a:gd name="T1" fmla="*/ 2147483647 h 204"/>
              <a:gd name="T2" fmla="*/ 2147483647 w 128"/>
              <a:gd name="T3" fmla="*/ 2147483647 h 204"/>
              <a:gd name="T4" fmla="*/ 2147483647 w 128"/>
              <a:gd name="T5" fmla="*/ 1185313754 h 204"/>
              <a:gd name="T6" fmla="*/ 2147483647 w 128"/>
              <a:gd name="T7" fmla="*/ 148129096 h 204"/>
              <a:gd name="T8" fmla="*/ 2147483647 w 128"/>
              <a:gd name="T9" fmla="*/ 0 h 204"/>
              <a:gd name="T10" fmla="*/ 2147483647 w 128"/>
              <a:gd name="T11" fmla="*/ 740925938 h 204"/>
              <a:gd name="T12" fmla="*/ 2147483647 w 128"/>
              <a:gd name="T13" fmla="*/ 1778110067 h 204"/>
              <a:gd name="T14" fmla="*/ 2147483647 w 128"/>
              <a:gd name="T15" fmla="*/ 2147483647 h 204"/>
              <a:gd name="T16" fmla="*/ 1465503974 w 128"/>
              <a:gd name="T17" fmla="*/ 2147483647 h 204"/>
              <a:gd name="T18" fmla="*/ 837367555 w 128"/>
              <a:gd name="T19" fmla="*/ 2147483647 h 204"/>
              <a:gd name="T20" fmla="*/ 418683777 w 128"/>
              <a:gd name="T21" fmla="*/ 2147483647 h 204"/>
              <a:gd name="T22" fmla="*/ 0 w 128"/>
              <a:gd name="T23" fmla="*/ 2147483647 h 204"/>
              <a:gd name="T24" fmla="*/ 0 w 128"/>
              <a:gd name="T25" fmla="*/ 2147483647 h 204"/>
              <a:gd name="T26" fmla="*/ 314068445 w 128"/>
              <a:gd name="T27" fmla="*/ 2147483647 h 204"/>
              <a:gd name="T28" fmla="*/ 732752222 w 128"/>
              <a:gd name="T29" fmla="*/ 2147483647 h 204"/>
              <a:gd name="T30" fmla="*/ 1360888641 w 128"/>
              <a:gd name="T31" fmla="*/ 2147483647 h 204"/>
              <a:gd name="T32" fmla="*/ 2147483647 w 128"/>
              <a:gd name="T33" fmla="*/ 2147483647 h 204"/>
              <a:gd name="T34" fmla="*/ 2147483647 w 128"/>
              <a:gd name="T35" fmla="*/ 2147483647 h 204"/>
              <a:gd name="T36" fmla="*/ 2147483647 w 128"/>
              <a:gd name="T37" fmla="*/ 2147483647 h 204"/>
              <a:gd name="T38" fmla="*/ 2147483647 w 128"/>
              <a:gd name="T39" fmla="*/ 2147483647 h 204"/>
              <a:gd name="T40" fmla="*/ 2147483647 w 128"/>
              <a:gd name="T41" fmla="*/ 2147483647 h 204"/>
              <a:gd name="T42" fmla="*/ 2147483647 w 128"/>
              <a:gd name="T43" fmla="*/ 2147483647 h 204"/>
              <a:gd name="T44" fmla="*/ 2147483647 w 128"/>
              <a:gd name="T45" fmla="*/ 2147483647 h 204"/>
              <a:gd name="T46" fmla="*/ 2147483647 w 128"/>
              <a:gd name="T47" fmla="*/ 2147483647 h 204"/>
              <a:gd name="T48" fmla="*/ 2147483647 w 128"/>
              <a:gd name="T49" fmla="*/ 2147483647 h 204"/>
              <a:gd name="T50" fmla="*/ 2147483647 w 128"/>
              <a:gd name="T51" fmla="*/ 2147483647 h 204"/>
              <a:gd name="T52" fmla="*/ 2147483647 w 128"/>
              <a:gd name="T53" fmla="*/ 2147483647 h 204"/>
              <a:gd name="T54" fmla="*/ 2147483647 w 128"/>
              <a:gd name="T55" fmla="*/ 2147483647 h 204"/>
              <a:gd name="T56" fmla="*/ 2147483647 w 128"/>
              <a:gd name="T57" fmla="*/ 2147483647 h 204"/>
              <a:gd name="T58" fmla="*/ 2147483647 w 128"/>
              <a:gd name="T59" fmla="*/ 2147483647 h 204"/>
              <a:gd name="T60" fmla="*/ 2147483647 w 128"/>
              <a:gd name="T61" fmla="*/ 2147483647 h 204"/>
              <a:gd name="T62" fmla="*/ 2147483647 w 128"/>
              <a:gd name="T63" fmla="*/ 2147483647 h 204"/>
              <a:gd name="T64" fmla="*/ 2147483647 w 128"/>
              <a:gd name="T65" fmla="*/ 2147483647 h 204"/>
              <a:gd name="T66" fmla="*/ 2147483647 w 128"/>
              <a:gd name="T67" fmla="*/ 2147483647 h 204"/>
              <a:gd name="T68" fmla="*/ 2147483647 w 128"/>
              <a:gd name="T69" fmla="*/ 2147483647 h 204"/>
              <a:gd name="T70" fmla="*/ 2147483647 w 128"/>
              <a:gd name="T71" fmla="*/ 2147483647 h 204"/>
              <a:gd name="T72" fmla="*/ 2147483647 w 128"/>
              <a:gd name="T73" fmla="*/ 2147483647 h 204"/>
              <a:gd name="T74" fmla="*/ 2147483647 w 128"/>
              <a:gd name="T75" fmla="*/ 2147483647 h 204"/>
              <a:gd name="T76" fmla="*/ 2147483647 w 128"/>
              <a:gd name="T77" fmla="*/ 2147483647 h 204"/>
              <a:gd name="T78" fmla="*/ 2147483647 w 128"/>
              <a:gd name="T79" fmla="*/ 2147483647 h 204"/>
              <a:gd name="T80" fmla="*/ 2147483647 w 128"/>
              <a:gd name="T81" fmla="*/ 2147483647 h 204"/>
              <a:gd name="T82" fmla="*/ 2147483647 w 128"/>
              <a:gd name="T83" fmla="*/ 2147483647 h 204"/>
              <a:gd name="T84" fmla="*/ 2147483647 w 128"/>
              <a:gd name="T85" fmla="*/ 2147483647 h 204"/>
              <a:gd name="T86" fmla="*/ 2147483647 w 128"/>
              <a:gd name="T87" fmla="*/ 2147483647 h 204"/>
              <a:gd name="T88" fmla="*/ 2147483647 w 128"/>
              <a:gd name="T89" fmla="*/ 2147483647 h 204"/>
              <a:gd name="T90" fmla="*/ 2147483647 w 128"/>
              <a:gd name="T91" fmla="*/ 2147483647 h 204"/>
              <a:gd name="T92" fmla="*/ 2147483647 w 128"/>
              <a:gd name="T93" fmla="*/ 2147483647 h 204"/>
              <a:gd name="T94" fmla="*/ 2147483647 w 128"/>
              <a:gd name="T95" fmla="*/ 2147483647 h 204"/>
              <a:gd name="T96" fmla="*/ 2147483647 w 128"/>
              <a:gd name="T97" fmla="*/ 2147483647 h 204"/>
              <a:gd name="T98" fmla="*/ 2147483647 w 128"/>
              <a:gd name="T99" fmla="*/ 2147483647 h 204"/>
              <a:gd name="T100" fmla="*/ 2147483647 w 128"/>
              <a:gd name="T101" fmla="*/ 2147483647 h 204"/>
              <a:gd name="T102" fmla="*/ 2147483647 w 128"/>
              <a:gd name="T103" fmla="*/ 2147483647 h 204"/>
              <a:gd name="T104" fmla="*/ 2147483647 w 128"/>
              <a:gd name="T105" fmla="*/ 2147483647 h 204"/>
              <a:gd name="T106" fmla="*/ 2147483647 w 128"/>
              <a:gd name="T107" fmla="*/ 2147483647 h 204"/>
              <a:gd name="T108" fmla="*/ 2147483647 w 128"/>
              <a:gd name="T109" fmla="*/ 2147483647 h 204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8" h="204">
                <a:moveTo>
                  <a:pt x="127" y="52"/>
                </a:moveTo>
                <a:lnTo>
                  <a:pt x="125" y="41"/>
                </a:lnTo>
                <a:lnTo>
                  <a:pt x="122" y="30"/>
                </a:lnTo>
                <a:lnTo>
                  <a:pt x="116" y="21"/>
                </a:lnTo>
                <a:lnTo>
                  <a:pt x="110" y="14"/>
                </a:lnTo>
                <a:lnTo>
                  <a:pt x="102" y="8"/>
                </a:lnTo>
                <a:lnTo>
                  <a:pt x="92" y="4"/>
                </a:lnTo>
                <a:lnTo>
                  <a:pt x="82" y="1"/>
                </a:lnTo>
                <a:lnTo>
                  <a:pt x="69" y="0"/>
                </a:lnTo>
                <a:lnTo>
                  <a:pt x="62" y="0"/>
                </a:lnTo>
                <a:lnTo>
                  <a:pt x="54" y="2"/>
                </a:lnTo>
                <a:lnTo>
                  <a:pt x="47" y="5"/>
                </a:lnTo>
                <a:lnTo>
                  <a:pt x="40" y="7"/>
                </a:lnTo>
                <a:lnTo>
                  <a:pt x="34" y="12"/>
                </a:lnTo>
                <a:lnTo>
                  <a:pt x="29" y="16"/>
                </a:lnTo>
                <a:lnTo>
                  <a:pt x="24" y="22"/>
                </a:lnTo>
                <a:lnTo>
                  <a:pt x="18" y="28"/>
                </a:lnTo>
                <a:lnTo>
                  <a:pt x="14" y="36"/>
                </a:lnTo>
                <a:lnTo>
                  <a:pt x="11" y="44"/>
                </a:lnTo>
                <a:lnTo>
                  <a:pt x="8" y="54"/>
                </a:lnTo>
                <a:lnTo>
                  <a:pt x="5" y="63"/>
                </a:lnTo>
                <a:lnTo>
                  <a:pt x="4" y="73"/>
                </a:lnTo>
                <a:lnTo>
                  <a:pt x="1" y="85"/>
                </a:lnTo>
                <a:lnTo>
                  <a:pt x="0" y="98"/>
                </a:lnTo>
                <a:lnTo>
                  <a:pt x="0" y="111"/>
                </a:lnTo>
                <a:lnTo>
                  <a:pt x="0" y="122"/>
                </a:lnTo>
                <a:lnTo>
                  <a:pt x="1" y="133"/>
                </a:lnTo>
                <a:lnTo>
                  <a:pt x="3" y="142"/>
                </a:lnTo>
                <a:lnTo>
                  <a:pt x="5" y="151"/>
                </a:lnTo>
                <a:lnTo>
                  <a:pt x="7" y="160"/>
                </a:lnTo>
                <a:lnTo>
                  <a:pt x="10" y="167"/>
                </a:lnTo>
                <a:lnTo>
                  <a:pt x="13" y="174"/>
                </a:lnTo>
                <a:lnTo>
                  <a:pt x="17" y="181"/>
                </a:lnTo>
                <a:lnTo>
                  <a:pt x="22" y="185"/>
                </a:lnTo>
                <a:lnTo>
                  <a:pt x="27" y="190"/>
                </a:lnTo>
                <a:lnTo>
                  <a:pt x="32" y="194"/>
                </a:lnTo>
                <a:lnTo>
                  <a:pt x="38" y="198"/>
                </a:lnTo>
                <a:lnTo>
                  <a:pt x="45" y="200"/>
                </a:lnTo>
                <a:lnTo>
                  <a:pt x="51" y="203"/>
                </a:lnTo>
                <a:lnTo>
                  <a:pt x="58" y="204"/>
                </a:lnTo>
                <a:lnTo>
                  <a:pt x="66" y="204"/>
                </a:lnTo>
                <a:lnTo>
                  <a:pt x="80" y="203"/>
                </a:lnTo>
                <a:lnTo>
                  <a:pt x="91" y="199"/>
                </a:lnTo>
                <a:lnTo>
                  <a:pt x="102" y="193"/>
                </a:lnTo>
                <a:lnTo>
                  <a:pt x="111" y="185"/>
                </a:lnTo>
                <a:lnTo>
                  <a:pt x="119" y="176"/>
                </a:lnTo>
                <a:lnTo>
                  <a:pt x="124" y="164"/>
                </a:lnTo>
                <a:lnTo>
                  <a:pt x="127" y="150"/>
                </a:lnTo>
                <a:lnTo>
                  <a:pt x="128" y="136"/>
                </a:lnTo>
                <a:lnTo>
                  <a:pt x="127" y="122"/>
                </a:lnTo>
                <a:lnTo>
                  <a:pt x="124" y="109"/>
                </a:lnTo>
                <a:lnTo>
                  <a:pt x="119" y="98"/>
                </a:lnTo>
                <a:lnTo>
                  <a:pt x="112" y="89"/>
                </a:lnTo>
                <a:lnTo>
                  <a:pt x="104" y="80"/>
                </a:lnTo>
                <a:lnTo>
                  <a:pt x="93" y="75"/>
                </a:lnTo>
                <a:lnTo>
                  <a:pt x="83" y="71"/>
                </a:lnTo>
                <a:lnTo>
                  <a:pt x="70" y="70"/>
                </a:lnTo>
                <a:lnTo>
                  <a:pt x="57" y="71"/>
                </a:lnTo>
                <a:lnTo>
                  <a:pt x="46" y="76"/>
                </a:lnTo>
                <a:lnTo>
                  <a:pt x="35" y="83"/>
                </a:lnTo>
                <a:lnTo>
                  <a:pt x="27" y="92"/>
                </a:lnTo>
                <a:lnTo>
                  <a:pt x="28" y="76"/>
                </a:lnTo>
                <a:lnTo>
                  <a:pt x="31" y="62"/>
                </a:lnTo>
                <a:lnTo>
                  <a:pt x="34" y="50"/>
                </a:lnTo>
                <a:lnTo>
                  <a:pt x="39" y="41"/>
                </a:lnTo>
                <a:lnTo>
                  <a:pt x="45" y="33"/>
                </a:lnTo>
                <a:lnTo>
                  <a:pt x="52" y="28"/>
                </a:lnTo>
                <a:lnTo>
                  <a:pt x="61" y="24"/>
                </a:lnTo>
                <a:lnTo>
                  <a:pt x="70" y="23"/>
                </a:lnTo>
                <a:lnTo>
                  <a:pt x="76" y="23"/>
                </a:lnTo>
                <a:lnTo>
                  <a:pt x="83" y="26"/>
                </a:lnTo>
                <a:lnTo>
                  <a:pt x="88" y="28"/>
                </a:lnTo>
                <a:lnTo>
                  <a:pt x="93" y="30"/>
                </a:lnTo>
                <a:lnTo>
                  <a:pt x="96" y="35"/>
                </a:lnTo>
                <a:lnTo>
                  <a:pt x="100" y="40"/>
                </a:lnTo>
                <a:lnTo>
                  <a:pt x="102" y="47"/>
                </a:lnTo>
                <a:lnTo>
                  <a:pt x="103" y="52"/>
                </a:lnTo>
                <a:lnTo>
                  <a:pt x="127" y="52"/>
                </a:lnTo>
                <a:close/>
                <a:moveTo>
                  <a:pt x="103" y="136"/>
                </a:moveTo>
                <a:lnTo>
                  <a:pt x="102" y="146"/>
                </a:lnTo>
                <a:lnTo>
                  <a:pt x="101" y="155"/>
                </a:lnTo>
                <a:lnTo>
                  <a:pt x="97" y="162"/>
                </a:lnTo>
                <a:lnTo>
                  <a:pt x="92" y="169"/>
                </a:lnTo>
                <a:lnTo>
                  <a:pt x="87" y="174"/>
                </a:lnTo>
                <a:lnTo>
                  <a:pt x="82" y="177"/>
                </a:lnTo>
                <a:lnTo>
                  <a:pt x="74" y="179"/>
                </a:lnTo>
                <a:lnTo>
                  <a:pt x="66" y="181"/>
                </a:lnTo>
                <a:lnTo>
                  <a:pt x="58" y="179"/>
                </a:lnTo>
                <a:lnTo>
                  <a:pt x="51" y="177"/>
                </a:lnTo>
                <a:lnTo>
                  <a:pt x="45" y="174"/>
                </a:lnTo>
                <a:lnTo>
                  <a:pt x="39" y="169"/>
                </a:lnTo>
                <a:lnTo>
                  <a:pt x="35" y="162"/>
                </a:lnTo>
                <a:lnTo>
                  <a:pt x="32" y="155"/>
                </a:lnTo>
                <a:lnTo>
                  <a:pt x="30" y="147"/>
                </a:lnTo>
                <a:lnTo>
                  <a:pt x="29" y="136"/>
                </a:lnTo>
                <a:lnTo>
                  <a:pt x="30" y="127"/>
                </a:lnTo>
                <a:lnTo>
                  <a:pt x="31" y="119"/>
                </a:lnTo>
                <a:lnTo>
                  <a:pt x="35" y="111"/>
                </a:lnTo>
                <a:lnTo>
                  <a:pt x="39" y="105"/>
                </a:lnTo>
                <a:lnTo>
                  <a:pt x="45" y="100"/>
                </a:lnTo>
                <a:lnTo>
                  <a:pt x="51" y="97"/>
                </a:lnTo>
                <a:lnTo>
                  <a:pt x="58" y="94"/>
                </a:lnTo>
                <a:lnTo>
                  <a:pt x="67" y="93"/>
                </a:lnTo>
                <a:lnTo>
                  <a:pt x="74" y="94"/>
                </a:lnTo>
                <a:lnTo>
                  <a:pt x="82" y="97"/>
                </a:lnTo>
                <a:lnTo>
                  <a:pt x="88" y="100"/>
                </a:lnTo>
                <a:lnTo>
                  <a:pt x="93" y="105"/>
                </a:lnTo>
                <a:lnTo>
                  <a:pt x="97" y="111"/>
                </a:lnTo>
                <a:lnTo>
                  <a:pt x="101" y="119"/>
                </a:lnTo>
                <a:lnTo>
                  <a:pt x="102" y="127"/>
                </a:lnTo>
                <a:lnTo>
                  <a:pt x="103" y="13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4" name="Freeform 531"/>
          <p:cNvSpPr>
            <a:spLocks/>
          </p:cNvSpPr>
          <p:nvPr/>
        </p:nvSpPr>
        <p:spPr bwMode="auto">
          <a:xfrm>
            <a:off x="5537200" y="5219700"/>
            <a:ext cx="60325" cy="109538"/>
          </a:xfrm>
          <a:custGeom>
            <a:avLst/>
            <a:gdLst>
              <a:gd name="T0" fmla="*/ 0 w 127"/>
              <a:gd name="T1" fmla="*/ 2147483647 h 207"/>
              <a:gd name="T2" fmla="*/ 2147483647 w 127"/>
              <a:gd name="T3" fmla="*/ 2147483647 h 207"/>
              <a:gd name="T4" fmla="*/ 2147483647 w 127"/>
              <a:gd name="T5" fmla="*/ 2147483647 h 207"/>
              <a:gd name="T6" fmla="*/ 2147483647 w 127"/>
              <a:gd name="T7" fmla="*/ 2147483647 h 207"/>
              <a:gd name="T8" fmla="*/ 2147483647 w 127"/>
              <a:gd name="T9" fmla="*/ 2147483647 h 207"/>
              <a:gd name="T10" fmla="*/ 2147483647 w 127"/>
              <a:gd name="T11" fmla="*/ 2147483647 h 207"/>
              <a:gd name="T12" fmla="*/ 2147483647 w 127"/>
              <a:gd name="T13" fmla="*/ 2147483647 h 207"/>
              <a:gd name="T14" fmla="*/ 2147483647 w 127"/>
              <a:gd name="T15" fmla="*/ 2147483647 h 207"/>
              <a:gd name="T16" fmla="*/ 2147483647 w 127"/>
              <a:gd name="T17" fmla="*/ 0 h 207"/>
              <a:gd name="T18" fmla="*/ 0 w 127"/>
              <a:gd name="T19" fmla="*/ 0 h 207"/>
              <a:gd name="T20" fmla="*/ 0 w 127"/>
              <a:gd name="T21" fmla="*/ 2147483647 h 207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27" h="207">
                <a:moveTo>
                  <a:pt x="0" y="207"/>
                </a:moveTo>
                <a:lnTo>
                  <a:pt x="26" y="207"/>
                </a:lnTo>
                <a:lnTo>
                  <a:pt x="26" y="112"/>
                </a:lnTo>
                <a:lnTo>
                  <a:pt x="114" y="112"/>
                </a:lnTo>
                <a:lnTo>
                  <a:pt x="114" y="86"/>
                </a:lnTo>
                <a:lnTo>
                  <a:pt x="26" y="86"/>
                </a:lnTo>
                <a:lnTo>
                  <a:pt x="26" y="25"/>
                </a:lnTo>
                <a:lnTo>
                  <a:pt x="127" y="25"/>
                </a:lnTo>
                <a:lnTo>
                  <a:pt x="127" y="0"/>
                </a:lnTo>
                <a:lnTo>
                  <a:pt x="0" y="0"/>
                </a:lnTo>
                <a:lnTo>
                  <a:pt x="0" y="20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5" name="Freeform 532"/>
          <p:cNvSpPr>
            <a:spLocks/>
          </p:cNvSpPr>
          <p:nvPr/>
        </p:nvSpPr>
        <p:spPr bwMode="auto">
          <a:xfrm>
            <a:off x="5607050" y="5246688"/>
            <a:ext cx="31750" cy="82550"/>
          </a:xfrm>
          <a:custGeom>
            <a:avLst/>
            <a:gdLst>
              <a:gd name="T0" fmla="*/ 0 w 67"/>
              <a:gd name="T1" fmla="*/ 2147483647 h 155"/>
              <a:gd name="T2" fmla="*/ 2147483647 w 67"/>
              <a:gd name="T3" fmla="*/ 2147483647 h 155"/>
              <a:gd name="T4" fmla="*/ 2147483647 w 67"/>
              <a:gd name="T5" fmla="*/ 2147483647 h 155"/>
              <a:gd name="T6" fmla="*/ 2147483647 w 67"/>
              <a:gd name="T7" fmla="*/ 2147483647 h 155"/>
              <a:gd name="T8" fmla="*/ 2147483647 w 67"/>
              <a:gd name="T9" fmla="*/ 2147483647 h 155"/>
              <a:gd name="T10" fmla="*/ 2147483647 w 67"/>
              <a:gd name="T11" fmla="*/ 2147483647 h 155"/>
              <a:gd name="T12" fmla="*/ 2147483647 w 67"/>
              <a:gd name="T13" fmla="*/ 2147483647 h 155"/>
              <a:gd name="T14" fmla="*/ 2147483647 w 67"/>
              <a:gd name="T15" fmla="*/ 2147483647 h 155"/>
              <a:gd name="T16" fmla="*/ 2147483647 w 67"/>
              <a:gd name="T17" fmla="*/ 2147483647 h 155"/>
              <a:gd name="T18" fmla="*/ 2147483647 w 67"/>
              <a:gd name="T19" fmla="*/ 2147483647 h 155"/>
              <a:gd name="T20" fmla="*/ 2147483647 w 67"/>
              <a:gd name="T21" fmla="*/ 2147483647 h 155"/>
              <a:gd name="T22" fmla="*/ 2147483647 w 67"/>
              <a:gd name="T23" fmla="*/ 2147483647 h 155"/>
              <a:gd name="T24" fmla="*/ 2147483647 w 67"/>
              <a:gd name="T25" fmla="*/ 0 h 155"/>
              <a:gd name="T26" fmla="*/ 2147483647 w 67"/>
              <a:gd name="T27" fmla="*/ 0 h 155"/>
              <a:gd name="T28" fmla="*/ 2147483647 w 67"/>
              <a:gd name="T29" fmla="*/ 0 h 155"/>
              <a:gd name="T30" fmla="*/ 2147483647 w 67"/>
              <a:gd name="T31" fmla="*/ 453260214 h 155"/>
              <a:gd name="T32" fmla="*/ 2147483647 w 67"/>
              <a:gd name="T33" fmla="*/ 755338891 h 155"/>
              <a:gd name="T34" fmla="*/ 2147483647 w 67"/>
              <a:gd name="T35" fmla="*/ 1057418100 h 155"/>
              <a:gd name="T36" fmla="*/ 2147483647 w 67"/>
              <a:gd name="T37" fmla="*/ 1812756991 h 155"/>
              <a:gd name="T38" fmla="*/ 2147483647 w 67"/>
              <a:gd name="T39" fmla="*/ 2147483647 h 155"/>
              <a:gd name="T40" fmla="*/ 2147483647 w 67"/>
              <a:gd name="T41" fmla="*/ 2147483647 h 155"/>
              <a:gd name="T42" fmla="*/ 2147483647 w 67"/>
              <a:gd name="T43" fmla="*/ 2147483647 h 155"/>
              <a:gd name="T44" fmla="*/ 2147483647 w 67"/>
              <a:gd name="T45" fmla="*/ 604157886 h 155"/>
              <a:gd name="T46" fmla="*/ 0 w 67"/>
              <a:gd name="T47" fmla="*/ 604157886 h 155"/>
              <a:gd name="T48" fmla="*/ 0 w 67"/>
              <a:gd name="T49" fmla="*/ 2147483647 h 155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7" h="155">
                <a:moveTo>
                  <a:pt x="0" y="155"/>
                </a:moveTo>
                <a:lnTo>
                  <a:pt x="23" y="155"/>
                </a:lnTo>
                <a:lnTo>
                  <a:pt x="23" y="70"/>
                </a:lnTo>
                <a:lnTo>
                  <a:pt x="24" y="61"/>
                </a:lnTo>
                <a:lnTo>
                  <a:pt x="25" y="52"/>
                </a:lnTo>
                <a:lnTo>
                  <a:pt x="29" y="45"/>
                </a:lnTo>
                <a:lnTo>
                  <a:pt x="33" y="39"/>
                </a:lnTo>
                <a:lnTo>
                  <a:pt x="38" y="33"/>
                </a:lnTo>
                <a:lnTo>
                  <a:pt x="44" y="29"/>
                </a:lnTo>
                <a:lnTo>
                  <a:pt x="53" y="28"/>
                </a:lnTo>
                <a:lnTo>
                  <a:pt x="61" y="27"/>
                </a:lnTo>
                <a:lnTo>
                  <a:pt x="67" y="27"/>
                </a:lnTo>
                <a:lnTo>
                  <a:pt x="67" y="0"/>
                </a:lnTo>
                <a:lnTo>
                  <a:pt x="60" y="0"/>
                </a:lnTo>
                <a:lnTo>
                  <a:pt x="54" y="0"/>
                </a:lnTo>
                <a:lnTo>
                  <a:pt x="48" y="3"/>
                </a:lnTo>
                <a:lnTo>
                  <a:pt x="42" y="5"/>
                </a:lnTo>
                <a:lnTo>
                  <a:pt x="37" y="7"/>
                </a:lnTo>
                <a:lnTo>
                  <a:pt x="33" y="12"/>
                </a:lnTo>
                <a:lnTo>
                  <a:pt x="29" y="18"/>
                </a:lnTo>
                <a:lnTo>
                  <a:pt x="25" y="24"/>
                </a:lnTo>
                <a:lnTo>
                  <a:pt x="22" y="31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6" name="Freeform 533"/>
          <p:cNvSpPr>
            <a:spLocks noEditPoints="1"/>
          </p:cNvSpPr>
          <p:nvPr/>
        </p:nvSpPr>
        <p:spPr bwMode="auto">
          <a:xfrm>
            <a:off x="5645150" y="5246688"/>
            <a:ext cx="60325" cy="84137"/>
          </a:xfrm>
          <a:custGeom>
            <a:avLst/>
            <a:gdLst>
              <a:gd name="T0" fmla="*/ 2147483647 w 129"/>
              <a:gd name="T1" fmla="*/ 2147483647 h 159"/>
              <a:gd name="T2" fmla="*/ 2147483647 w 129"/>
              <a:gd name="T3" fmla="*/ 2147483647 h 159"/>
              <a:gd name="T4" fmla="*/ 2147483647 w 129"/>
              <a:gd name="T5" fmla="*/ 2147483647 h 159"/>
              <a:gd name="T6" fmla="*/ 2147483647 w 129"/>
              <a:gd name="T7" fmla="*/ 2147483647 h 159"/>
              <a:gd name="T8" fmla="*/ 2147483647 w 129"/>
              <a:gd name="T9" fmla="*/ 2147483647 h 159"/>
              <a:gd name="T10" fmla="*/ 2147483647 w 129"/>
              <a:gd name="T11" fmla="*/ 2147483647 h 159"/>
              <a:gd name="T12" fmla="*/ 2147483647 w 129"/>
              <a:gd name="T13" fmla="*/ 2147483647 h 159"/>
              <a:gd name="T14" fmla="*/ 2147483647 w 129"/>
              <a:gd name="T15" fmla="*/ 2147483647 h 159"/>
              <a:gd name="T16" fmla="*/ 2147483647 w 129"/>
              <a:gd name="T17" fmla="*/ 2147483647 h 159"/>
              <a:gd name="T18" fmla="*/ 2147483647 w 129"/>
              <a:gd name="T19" fmla="*/ 2147483647 h 159"/>
              <a:gd name="T20" fmla="*/ 2147483647 w 129"/>
              <a:gd name="T21" fmla="*/ 2147483647 h 159"/>
              <a:gd name="T22" fmla="*/ 2147483647 w 129"/>
              <a:gd name="T23" fmla="*/ 2147483647 h 159"/>
              <a:gd name="T24" fmla="*/ 2147483647 w 129"/>
              <a:gd name="T25" fmla="*/ 2147483647 h 159"/>
              <a:gd name="T26" fmla="*/ 2147483647 w 129"/>
              <a:gd name="T27" fmla="*/ 2147483647 h 159"/>
              <a:gd name="T28" fmla="*/ 2147483647 w 129"/>
              <a:gd name="T29" fmla="*/ 2147483647 h 159"/>
              <a:gd name="T30" fmla="*/ 2147483647 w 129"/>
              <a:gd name="T31" fmla="*/ 2147483647 h 159"/>
              <a:gd name="T32" fmla="*/ 2147483647 w 129"/>
              <a:gd name="T33" fmla="*/ 2147483647 h 159"/>
              <a:gd name="T34" fmla="*/ 2147483647 w 129"/>
              <a:gd name="T35" fmla="*/ 2147483647 h 159"/>
              <a:gd name="T36" fmla="*/ 2147483647 w 129"/>
              <a:gd name="T37" fmla="*/ 2147483647 h 159"/>
              <a:gd name="T38" fmla="*/ 2147483647 w 129"/>
              <a:gd name="T39" fmla="*/ 2147483647 h 159"/>
              <a:gd name="T40" fmla="*/ 2147483647 w 129"/>
              <a:gd name="T41" fmla="*/ 2147483647 h 159"/>
              <a:gd name="T42" fmla="*/ 2147483647 w 129"/>
              <a:gd name="T43" fmla="*/ 2147483647 h 159"/>
              <a:gd name="T44" fmla="*/ 2147483647 w 129"/>
              <a:gd name="T45" fmla="*/ 2147483647 h 159"/>
              <a:gd name="T46" fmla="*/ 2147483647 w 129"/>
              <a:gd name="T47" fmla="*/ 2147483647 h 159"/>
              <a:gd name="T48" fmla="*/ 2147483647 w 129"/>
              <a:gd name="T49" fmla="*/ 2147483647 h 159"/>
              <a:gd name="T50" fmla="*/ 2147483647 w 129"/>
              <a:gd name="T51" fmla="*/ 1629961759 h 159"/>
              <a:gd name="T52" fmla="*/ 2147483647 w 129"/>
              <a:gd name="T53" fmla="*/ 444382530 h 159"/>
              <a:gd name="T54" fmla="*/ 2147483647 w 129"/>
              <a:gd name="T55" fmla="*/ 0 h 159"/>
              <a:gd name="T56" fmla="*/ 2147483647 w 129"/>
              <a:gd name="T57" fmla="*/ 592789615 h 159"/>
              <a:gd name="T58" fmla="*/ 2147468055 w 129"/>
              <a:gd name="T59" fmla="*/ 1926216603 h 159"/>
              <a:gd name="T60" fmla="*/ 1124905995 w 129"/>
              <a:gd name="T61" fmla="*/ 2147483647 h 159"/>
              <a:gd name="T62" fmla="*/ 613624965 w 129"/>
              <a:gd name="T63" fmla="*/ 2147483647 h 159"/>
              <a:gd name="T64" fmla="*/ 2147483647 w 129"/>
              <a:gd name="T65" fmla="*/ 2147483647 h 159"/>
              <a:gd name="T66" fmla="*/ 2147483647 w 129"/>
              <a:gd name="T67" fmla="*/ 2147483647 h 159"/>
              <a:gd name="T68" fmla="*/ 2147483647 w 129"/>
              <a:gd name="T69" fmla="*/ 2147483647 h 159"/>
              <a:gd name="T70" fmla="*/ 2147483647 w 129"/>
              <a:gd name="T71" fmla="*/ 2147483647 h 159"/>
              <a:gd name="T72" fmla="*/ 2147483647 w 129"/>
              <a:gd name="T73" fmla="*/ 2147483647 h 159"/>
              <a:gd name="T74" fmla="*/ 2147483647 w 129"/>
              <a:gd name="T75" fmla="*/ 2147483647 h 159"/>
              <a:gd name="T76" fmla="*/ 2147483647 w 129"/>
              <a:gd name="T77" fmla="*/ 2147483647 h 159"/>
              <a:gd name="T78" fmla="*/ 2147483647 w 129"/>
              <a:gd name="T79" fmla="*/ 2147483647 h 159"/>
              <a:gd name="T80" fmla="*/ 2147483647 w 129"/>
              <a:gd name="T81" fmla="*/ 2147483647 h 159"/>
              <a:gd name="T82" fmla="*/ 2147483647 w 129"/>
              <a:gd name="T83" fmla="*/ 2147483647 h 159"/>
              <a:gd name="T84" fmla="*/ 2147483647 w 129"/>
              <a:gd name="T85" fmla="*/ 2147483647 h 159"/>
              <a:gd name="T86" fmla="*/ 2147483647 w 129"/>
              <a:gd name="T87" fmla="*/ 2147483647 h 159"/>
              <a:gd name="T88" fmla="*/ 2147483647 w 129"/>
              <a:gd name="T89" fmla="*/ 2147483647 h 159"/>
              <a:gd name="T90" fmla="*/ 2147483647 w 129"/>
              <a:gd name="T91" fmla="*/ 2147483647 h 159"/>
              <a:gd name="T92" fmla="*/ 1227249462 w 129"/>
              <a:gd name="T93" fmla="*/ 2147483647 h 159"/>
              <a:gd name="T94" fmla="*/ 306812482 w 129"/>
              <a:gd name="T95" fmla="*/ 2147483647 h 159"/>
              <a:gd name="T96" fmla="*/ 0 w 129"/>
              <a:gd name="T97" fmla="*/ 2147483647 h 159"/>
              <a:gd name="T98" fmla="*/ 306812482 w 129"/>
              <a:gd name="T99" fmla="*/ 2147483647 h 159"/>
              <a:gd name="T100" fmla="*/ 1227249462 w 129"/>
              <a:gd name="T101" fmla="*/ 2147483647 h 159"/>
              <a:gd name="T102" fmla="*/ 2147483647 w 129"/>
              <a:gd name="T103" fmla="*/ 2147483647 h 159"/>
              <a:gd name="T104" fmla="*/ 2147483647 w 129"/>
              <a:gd name="T105" fmla="*/ 2147483647 h 159"/>
              <a:gd name="T106" fmla="*/ 2147483647 w 129"/>
              <a:gd name="T107" fmla="*/ 2147483647 h 159"/>
              <a:gd name="T108" fmla="*/ 2147483647 w 129"/>
              <a:gd name="T109" fmla="*/ 2147483647 h 159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0" t="0" r="r" b="b"/>
            <a:pathLst>
              <a:path w="129" h="159">
                <a:moveTo>
                  <a:pt x="91" y="77"/>
                </a:moveTo>
                <a:lnTo>
                  <a:pt x="91" y="99"/>
                </a:lnTo>
                <a:lnTo>
                  <a:pt x="90" y="107"/>
                </a:lnTo>
                <a:lnTo>
                  <a:pt x="88" y="114"/>
                </a:lnTo>
                <a:lnTo>
                  <a:pt x="84" y="120"/>
                </a:lnTo>
                <a:lnTo>
                  <a:pt x="79" y="126"/>
                </a:lnTo>
                <a:lnTo>
                  <a:pt x="73" y="131"/>
                </a:lnTo>
                <a:lnTo>
                  <a:pt x="65" y="134"/>
                </a:lnTo>
                <a:lnTo>
                  <a:pt x="58" y="135"/>
                </a:lnTo>
                <a:lnTo>
                  <a:pt x="49" y="137"/>
                </a:lnTo>
                <a:lnTo>
                  <a:pt x="43" y="137"/>
                </a:lnTo>
                <a:lnTo>
                  <a:pt x="38" y="135"/>
                </a:lnTo>
                <a:lnTo>
                  <a:pt x="34" y="133"/>
                </a:lnTo>
                <a:lnTo>
                  <a:pt x="31" y="131"/>
                </a:lnTo>
                <a:lnTo>
                  <a:pt x="28" y="127"/>
                </a:lnTo>
                <a:lnTo>
                  <a:pt x="26" y="123"/>
                </a:lnTo>
                <a:lnTo>
                  <a:pt x="24" y="118"/>
                </a:lnTo>
                <a:lnTo>
                  <a:pt x="24" y="113"/>
                </a:lnTo>
                <a:lnTo>
                  <a:pt x="24" y="107"/>
                </a:lnTo>
                <a:lnTo>
                  <a:pt x="25" y="103"/>
                </a:lnTo>
                <a:lnTo>
                  <a:pt x="28" y="99"/>
                </a:lnTo>
                <a:lnTo>
                  <a:pt x="30" y="96"/>
                </a:lnTo>
                <a:lnTo>
                  <a:pt x="33" y="92"/>
                </a:lnTo>
                <a:lnTo>
                  <a:pt x="37" y="90"/>
                </a:lnTo>
                <a:lnTo>
                  <a:pt x="42" y="89"/>
                </a:lnTo>
                <a:lnTo>
                  <a:pt x="48" y="88"/>
                </a:lnTo>
                <a:lnTo>
                  <a:pt x="59" y="85"/>
                </a:lnTo>
                <a:lnTo>
                  <a:pt x="71" y="84"/>
                </a:lnTo>
                <a:lnTo>
                  <a:pt x="81" y="82"/>
                </a:lnTo>
                <a:lnTo>
                  <a:pt x="91" y="77"/>
                </a:lnTo>
                <a:close/>
                <a:moveTo>
                  <a:pt x="93" y="134"/>
                </a:moveTo>
                <a:lnTo>
                  <a:pt x="93" y="140"/>
                </a:lnTo>
                <a:lnTo>
                  <a:pt x="94" y="145"/>
                </a:lnTo>
                <a:lnTo>
                  <a:pt x="96" y="148"/>
                </a:lnTo>
                <a:lnTo>
                  <a:pt x="98" y="152"/>
                </a:lnTo>
                <a:lnTo>
                  <a:pt x="101" y="154"/>
                </a:lnTo>
                <a:lnTo>
                  <a:pt x="106" y="156"/>
                </a:lnTo>
                <a:lnTo>
                  <a:pt x="110" y="157"/>
                </a:lnTo>
                <a:lnTo>
                  <a:pt x="116" y="157"/>
                </a:lnTo>
                <a:lnTo>
                  <a:pt x="121" y="156"/>
                </a:lnTo>
                <a:lnTo>
                  <a:pt x="129" y="155"/>
                </a:lnTo>
                <a:lnTo>
                  <a:pt x="129" y="135"/>
                </a:lnTo>
                <a:lnTo>
                  <a:pt x="122" y="137"/>
                </a:lnTo>
                <a:lnTo>
                  <a:pt x="118" y="135"/>
                </a:lnTo>
                <a:lnTo>
                  <a:pt x="115" y="132"/>
                </a:lnTo>
                <a:lnTo>
                  <a:pt x="114" y="127"/>
                </a:lnTo>
                <a:lnTo>
                  <a:pt x="114" y="120"/>
                </a:lnTo>
                <a:lnTo>
                  <a:pt x="114" y="46"/>
                </a:lnTo>
                <a:lnTo>
                  <a:pt x="113" y="35"/>
                </a:lnTo>
                <a:lnTo>
                  <a:pt x="111" y="26"/>
                </a:lnTo>
                <a:lnTo>
                  <a:pt x="107" y="18"/>
                </a:lnTo>
                <a:lnTo>
                  <a:pt x="101" y="11"/>
                </a:lnTo>
                <a:lnTo>
                  <a:pt x="94" y="6"/>
                </a:lnTo>
                <a:lnTo>
                  <a:pt x="84" y="3"/>
                </a:lnTo>
                <a:lnTo>
                  <a:pt x="74" y="1"/>
                </a:lnTo>
                <a:lnTo>
                  <a:pt x="61" y="0"/>
                </a:lnTo>
                <a:lnTo>
                  <a:pt x="49" y="1"/>
                </a:lnTo>
                <a:lnTo>
                  <a:pt x="38" y="4"/>
                </a:lnTo>
                <a:lnTo>
                  <a:pt x="29" y="7"/>
                </a:lnTo>
                <a:lnTo>
                  <a:pt x="21" y="13"/>
                </a:lnTo>
                <a:lnTo>
                  <a:pt x="15" y="20"/>
                </a:lnTo>
                <a:lnTo>
                  <a:pt x="11" y="28"/>
                </a:lnTo>
                <a:lnTo>
                  <a:pt x="7" y="38"/>
                </a:lnTo>
                <a:lnTo>
                  <a:pt x="6" y="48"/>
                </a:lnTo>
                <a:lnTo>
                  <a:pt x="6" y="49"/>
                </a:lnTo>
                <a:lnTo>
                  <a:pt x="29" y="49"/>
                </a:lnTo>
                <a:lnTo>
                  <a:pt x="29" y="43"/>
                </a:lnTo>
                <a:lnTo>
                  <a:pt x="31" y="38"/>
                </a:lnTo>
                <a:lnTo>
                  <a:pt x="33" y="33"/>
                </a:lnTo>
                <a:lnTo>
                  <a:pt x="37" y="29"/>
                </a:lnTo>
                <a:lnTo>
                  <a:pt x="41" y="26"/>
                </a:lnTo>
                <a:lnTo>
                  <a:pt x="46" y="24"/>
                </a:lnTo>
                <a:lnTo>
                  <a:pt x="53" y="22"/>
                </a:lnTo>
                <a:lnTo>
                  <a:pt x="60" y="22"/>
                </a:lnTo>
                <a:lnTo>
                  <a:pt x="68" y="22"/>
                </a:lnTo>
                <a:lnTo>
                  <a:pt x="74" y="24"/>
                </a:lnTo>
                <a:lnTo>
                  <a:pt x="79" y="26"/>
                </a:lnTo>
                <a:lnTo>
                  <a:pt x="83" y="28"/>
                </a:lnTo>
                <a:lnTo>
                  <a:pt x="87" y="31"/>
                </a:lnTo>
                <a:lnTo>
                  <a:pt x="89" y="35"/>
                </a:lnTo>
                <a:lnTo>
                  <a:pt x="91" y="39"/>
                </a:lnTo>
                <a:lnTo>
                  <a:pt x="91" y="45"/>
                </a:lnTo>
                <a:lnTo>
                  <a:pt x="91" y="50"/>
                </a:lnTo>
                <a:lnTo>
                  <a:pt x="90" y="55"/>
                </a:lnTo>
                <a:lnTo>
                  <a:pt x="89" y="57"/>
                </a:lnTo>
                <a:lnTo>
                  <a:pt x="84" y="60"/>
                </a:lnTo>
                <a:lnTo>
                  <a:pt x="79" y="62"/>
                </a:lnTo>
                <a:lnTo>
                  <a:pt x="71" y="63"/>
                </a:lnTo>
                <a:lnTo>
                  <a:pt x="60" y="64"/>
                </a:lnTo>
                <a:lnTo>
                  <a:pt x="48" y="65"/>
                </a:lnTo>
                <a:lnTo>
                  <a:pt x="36" y="68"/>
                </a:lnTo>
                <a:lnTo>
                  <a:pt x="26" y="71"/>
                </a:lnTo>
                <a:lnTo>
                  <a:pt x="18" y="75"/>
                </a:lnTo>
                <a:lnTo>
                  <a:pt x="12" y="81"/>
                </a:lnTo>
                <a:lnTo>
                  <a:pt x="6" y="86"/>
                </a:lnTo>
                <a:lnTo>
                  <a:pt x="3" y="95"/>
                </a:lnTo>
                <a:lnTo>
                  <a:pt x="1" y="103"/>
                </a:lnTo>
                <a:lnTo>
                  <a:pt x="0" y="113"/>
                </a:lnTo>
                <a:lnTo>
                  <a:pt x="1" y="124"/>
                </a:lnTo>
                <a:lnTo>
                  <a:pt x="3" y="132"/>
                </a:lnTo>
                <a:lnTo>
                  <a:pt x="6" y="140"/>
                </a:lnTo>
                <a:lnTo>
                  <a:pt x="12" y="147"/>
                </a:lnTo>
                <a:lnTo>
                  <a:pt x="18" y="152"/>
                </a:lnTo>
                <a:lnTo>
                  <a:pt x="25" y="155"/>
                </a:lnTo>
                <a:lnTo>
                  <a:pt x="35" y="157"/>
                </a:lnTo>
                <a:lnTo>
                  <a:pt x="44" y="159"/>
                </a:lnTo>
                <a:lnTo>
                  <a:pt x="58" y="157"/>
                </a:lnTo>
                <a:lnTo>
                  <a:pt x="71" y="153"/>
                </a:lnTo>
                <a:lnTo>
                  <a:pt x="82" y="145"/>
                </a:lnTo>
                <a:lnTo>
                  <a:pt x="93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7" name="Freeform 534"/>
          <p:cNvSpPr>
            <a:spLocks/>
          </p:cNvSpPr>
          <p:nvPr/>
        </p:nvSpPr>
        <p:spPr bwMode="auto">
          <a:xfrm>
            <a:off x="5715000" y="5246688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3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8"/>
                </a:lnTo>
                <a:lnTo>
                  <a:pt x="26" y="49"/>
                </a:lnTo>
                <a:lnTo>
                  <a:pt x="29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4"/>
                </a:lnTo>
                <a:lnTo>
                  <a:pt x="63" y="22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8"/>
                </a:lnTo>
                <a:lnTo>
                  <a:pt x="90" y="45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8" name="Freeform 535"/>
          <p:cNvSpPr>
            <a:spLocks noEditPoints="1"/>
          </p:cNvSpPr>
          <p:nvPr/>
        </p:nvSpPr>
        <p:spPr bwMode="auto">
          <a:xfrm>
            <a:off x="5781675" y="5246688"/>
            <a:ext cx="57150" cy="115887"/>
          </a:xfrm>
          <a:custGeom>
            <a:avLst/>
            <a:gdLst>
              <a:gd name="T0" fmla="*/ 2147483647 w 121"/>
              <a:gd name="T1" fmla="*/ 2147483647 h 218"/>
              <a:gd name="T2" fmla="*/ 2147483647 w 121"/>
              <a:gd name="T3" fmla="*/ 2147483647 h 218"/>
              <a:gd name="T4" fmla="*/ 2147483647 w 121"/>
              <a:gd name="T5" fmla="*/ 2147483647 h 218"/>
              <a:gd name="T6" fmla="*/ 2147483647 w 121"/>
              <a:gd name="T7" fmla="*/ 600785851 h 218"/>
              <a:gd name="T8" fmla="*/ 2147483647 w 121"/>
              <a:gd name="T9" fmla="*/ 0 h 218"/>
              <a:gd name="T10" fmla="*/ 2147483647 w 121"/>
              <a:gd name="T11" fmla="*/ 901461583 h 218"/>
              <a:gd name="T12" fmla="*/ 1791114062 w 121"/>
              <a:gd name="T13" fmla="*/ 2147483647 h 218"/>
              <a:gd name="T14" fmla="*/ 421399067 w 121"/>
              <a:gd name="T15" fmla="*/ 2147483647 h 218"/>
              <a:gd name="T16" fmla="*/ 0 w 121"/>
              <a:gd name="T17" fmla="*/ 2147483647 h 218"/>
              <a:gd name="T18" fmla="*/ 421399067 w 121"/>
              <a:gd name="T19" fmla="*/ 2147483647 h 218"/>
              <a:gd name="T20" fmla="*/ 1685819674 w 121"/>
              <a:gd name="T21" fmla="*/ 2147483647 h 218"/>
              <a:gd name="T22" fmla="*/ 2147483647 w 121"/>
              <a:gd name="T23" fmla="*/ 2147483647 h 218"/>
              <a:gd name="T24" fmla="*/ 2147483647 w 121"/>
              <a:gd name="T25" fmla="*/ 2147483647 h 218"/>
              <a:gd name="T26" fmla="*/ 2147483647 w 121"/>
              <a:gd name="T27" fmla="*/ 2147483647 h 218"/>
              <a:gd name="T28" fmla="*/ 2147483647 w 121"/>
              <a:gd name="T29" fmla="*/ 2147483647 h 218"/>
              <a:gd name="T30" fmla="*/ 2147483647 w 121"/>
              <a:gd name="T31" fmla="*/ 2147483647 h 218"/>
              <a:gd name="T32" fmla="*/ 2147483647 w 121"/>
              <a:gd name="T33" fmla="*/ 2147483647 h 218"/>
              <a:gd name="T34" fmla="*/ 2147483647 w 121"/>
              <a:gd name="T35" fmla="*/ 2147483647 h 218"/>
              <a:gd name="T36" fmla="*/ 2147483647 w 121"/>
              <a:gd name="T37" fmla="*/ 2147483647 h 218"/>
              <a:gd name="T38" fmla="*/ 2147483647 w 121"/>
              <a:gd name="T39" fmla="*/ 2147483647 h 218"/>
              <a:gd name="T40" fmla="*/ 2147483647 w 121"/>
              <a:gd name="T41" fmla="*/ 2147483647 h 218"/>
              <a:gd name="T42" fmla="*/ 2147483647 w 121"/>
              <a:gd name="T43" fmla="*/ 2147483647 h 218"/>
              <a:gd name="T44" fmla="*/ 2147483647 w 121"/>
              <a:gd name="T45" fmla="*/ 2147483647 h 218"/>
              <a:gd name="T46" fmla="*/ 2147483647 w 121"/>
              <a:gd name="T47" fmla="*/ 2147483647 h 218"/>
              <a:gd name="T48" fmla="*/ 2147483647 w 121"/>
              <a:gd name="T49" fmla="*/ 2147483647 h 218"/>
              <a:gd name="T50" fmla="*/ 2147483647 w 121"/>
              <a:gd name="T51" fmla="*/ 2147483647 h 218"/>
              <a:gd name="T52" fmla="*/ 2147483647 w 121"/>
              <a:gd name="T53" fmla="*/ 2147483647 h 218"/>
              <a:gd name="T54" fmla="*/ 2147483647 w 121"/>
              <a:gd name="T55" fmla="*/ 2147483647 h 218"/>
              <a:gd name="T56" fmla="*/ 2147483647 w 121"/>
              <a:gd name="T57" fmla="*/ 2147483647 h 218"/>
              <a:gd name="T58" fmla="*/ 2147483647 w 121"/>
              <a:gd name="T59" fmla="*/ 2147483647 h 218"/>
              <a:gd name="T60" fmla="*/ 2147483647 w 121"/>
              <a:gd name="T61" fmla="*/ 2147483647 h 218"/>
              <a:gd name="T62" fmla="*/ 2147483647 w 121"/>
              <a:gd name="T63" fmla="*/ 2147483647 h 218"/>
              <a:gd name="T64" fmla="*/ 2147483647 w 121"/>
              <a:gd name="T65" fmla="*/ 2147483647 h 218"/>
              <a:gd name="T66" fmla="*/ 2147483647 w 121"/>
              <a:gd name="T67" fmla="*/ 2147483647 h 218"/>
              <a:gd name="T68" fmla="*/ 2147483647 w 121"/>
              <a:gd name="T69" fmla="*/ 2147483647 h 218"/>
              <a:gd name="T70" fmla="*/ 2147483647 w 121"/>
              <a:gd name="T71" fmla="*/ 2147483647 h 218"/>
              <a:gd name="T72" fmla="*/ 2147483647 w 121"/>
              <a:gd name="T73" fmla="*/ 2147483647 h 218"/>
              <a:gd name="T74" fmla="*/ 2147483647 w 121"/>
              <a:gd name="T75" fmla="*/ 2147483647 h 218"/>
              <a:gd name="T76" fmla="*/ 2147483647 w 121"/>
              <a:gd name="T77" fmla="*/ 2147483647 h 218"/>
              <a:gd name="T78" fmla="*/ 2147483647 w 121"/>
              <a:gd name="T79" fmla="*/ 2147483647 h 218"/>
              <a:gd name="T80" fmla="*/ 2147483647 w 121"/>
              <a:gd name="T81" fmla="*/ 2147483647 h 218"/>
              <a:gd name="T82" fmla="*/ 2147483647 w 121"/>
              <a:gd name="T83" fmla="*/ 2147483647 h 218"/>
              <a:gd name="T84" fmla="*/ 2147483647 w 121"/>
              <a:gd name="T85" fmla="*/ 2147483647 h 218"/>
              <a:gd name="T86" fmla="*/ 2147483647 w 121"/>
              <a:gd name="T87" fmla="*/ 2147483647 h 218"/>
              <a:gd name="T88" fmla="*/ 2147483647 w 121"/>
              <a:gd name="T89" fmla="*/ 2147483647 h 218"/>
              <a:gd name="T90" fmla="*/ 2147483647 w 121"/>
              <a:gd name="T91" fmla="*/ 2147483647 h 218"/>
              <a:gd name="T92" fmla="*/ 2147483647 w 121"/>
              <a:gd name="T93" fmla="*/ 2147483647 h 218"/>
              <a:gd name="T94" fmla="*/ 2147483647 w 121"/>
              <a:gd name="T95" fmla="*/ 2147483647 h 218"/>
              <a:gd name="T96" fmla="*/ 2147483647 w 121"/>
              <a:gd name="T97" fmla="*/ 2147483647 h 218"/>
              <a:gd name="T98" fmla="*/ 2147483647 w 121"/>
              <a:gd name="T99" fmla="*/ 2147483647 h 218"/>
              <a:gd name="T100" fmla="*/ 2147483647 w 121"/>
              <a:gd name="T101" fmla="*/ 2147483647 h 218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21" h="218">
                <a:moveTo>
                  <a:pt x="98" y="55"/>
                </a:moveTo>
                <a:lnTo>
                  <a:pt x="121" y="55"/>
                </a:lnTo>
                <a:lnTo>
                  <a:pt x="119" y="43"/>
                </a:lnTo>
                <a:lnTo>
                  <a:pt x="116" y="33"/>
                </a:lnTo>
                <a:lnTo>
                  <a:pt x="112" y="24"/>
                </a:lnTo>
                <a:lnTo>
                  <a:pt x="105" y="15"/>
                </a:lnTo>
                <a:lnTo>
                  <a:pt x="96" y="8"/>
                </a:lnTo>
                <a:lnTo>
                  <a:pt x="87" y="4"/>
                </a:lnTo>
                <a:lnTo>
                  <a:pt x="76" y="1"/>
                </a:lnTo>
                <a:lnTo>
                  <a:pt x="63" y="0"/>
                </a:lnTo>
                <a:lnTo>
                  <a:pt x="50" y="1"/>
                </a:lnTo>
                <a:lnTo>
                  <a:pt x="37" y="6"/>
                </a:lnTo>
                <a:lnTo>
                  <a:pt x="27" y="12"/>
                </a:lnTo>
                <a:lnTo>
                  <a:pt x="17" y="21"/>
                </a:lnTo>
                <a:lnTo>
                  <a:pt x="10" y="33"/>
                </a:lnTo>
                <a:lnTo>
                  <a:pt x="4" y="47"/>
                </a:lnTo>
                <a:lnTo>
                  <a:pt x="1" y="62"/>
                </a:lnTo>
                <a:lnTo>
                  <a:pt x="0" y="79"/>
                </a:lnTo>
                <a:lnTo>
                  <a:pt x="1" y="98"/>
                </a:lnTo>
                <a:lnTo>
                  <a:pt x="4" y="113"/>
                </a:lnTo>
                <a:lnTo>
                  <a:pt x="10" y="126"/>
                </a:lnTo>
                <a:lnTo>
                  <a:pt x="16" y="138"/>
                </a:lnTo>
                <a:lnTo>
                  <a:pt x="26" y="147"/>
                </a:lnTo>
                <a:lnTo>
                  <a:pt x="35" y="153"/>
                </a:lnTo>
                <a:lnTo>
                  <a:pt x="48" y="157"/>
                </a:lnTo>
                <a:lnTo>
                  <a:pt x="60" y="159"/>
                </a:lnTo>
                <a:lnTo>
                  <a:pt x="74" y="157"/>
                </a:lnTo>
                <a:lnTo>
                  <a:pt x="85" y="155"/>
                </a:lnTo>
                <a:lnTo>
                  <a:pt x="95" y="149"/>
                </a:lnTo>
                <a:lnTo>
                  <a:pt x="104" y="144"/>
                </a:lnTo>
                <a:lnTo>
                  <a:pt x="111" y="135"/>
                </a:lnTo>
                <a:lnTo>
                  <a:pt x="116" y="125"/>
                </a:lnTo>
                <a:lnTo>
                  <a:pt x="119" y="113"/>
                </a:lnTo>
                <a:lnTo>
                  <a:pt x="121" y="100"/>
                </a:lnTo>
                <a:lnTo>
                  <a:pt x="99" y="100"/>
                </a:lnTo>
                <a:lnTo>
                  <a:pt x="97" y="109"/>
                </a:lnTo>
                <a:lnTo>
                  <a:pt x="95" y="116"/>
                </a:lnTo>
                <a:lnTo>
                  <a:pt x="92" y="121"/>
                </a:lnTo>
                <a:lnTo>
                  <a:pt x="88" y="126"/>
                </a:lnTo>
                <a:lnTo>
                  <a:pt x="82" y="131"/>
                </a:lnTo>
                <a:lnTo>
                  <a:pt x="76" y="133"/>
                </a:lnTo>
                <a:lnTo>
                  <a:pt x="70" y="135"/>
                </a:lnTo>
                <a:lnTo>
                  <a:pt x="61" y="135"/>
                </a:lnTo>
                <a:lnTo>
                  <a:pt x="53" y="134"/>
                </a:lnTo>
                <a:lnTo>
                  <a:pt x="46" y="132"/>
                </a:lnTo>
                <a:lnTo>
                  <a:pt x="39" y="127"/>
                </a:lnTo>
                <a:lnTo>
                  <a:pt x="34" y="121"/>
                </a:lnTo>
                <a:lnTo>
                  <a:pt x="30" y="113"/>
                </a:lnTo>
                <a:lnTo>
                  <a:pt x="27" y="104"/>
                </a:lnTo>
                <a:lnTo>
                  <a:pt x="26" y="92"/>
                </a:lnTo>
                <a:lnTo>
                  <a:pt x="24" y="79"/>
                </a:lnTo>
                <a:lnTo>
                  <a:pt x="26" y="67"/>
                </a:lnTo>
                <a:lnTo>
                  <a:pt x="28" y="55"/>
                </a:lnTo>
                <a:lnTo>
                  <a:pt x="31" y="46"/>
                </a:lnTo>
                <a:lnTo>
                  <a:pt x="35" y="38"/>
                </a:lnTo>
                <a:lnTo>
                  <a:pt x="40" y="32"/>
                </a:lnTo>
                <a:lnTo>
                  <a:pt x="47" y="27"/>
                </a:lnTo>
                <a:lnTo>
                  <a:pt x="55" y="25"/>
                </a:lnTo>
                <a:lnTo>
                  <a:pt x="63" y="24"/>
                </a:lnTo>
                <a:lnTo>
                  <a:pt x="71" y="24"/>
                </a:lnTo>
                <a:lnTo>
                  <a:pt x="77" y="26"/>
                </a:lnTo>
                <a:lnTo>
                  <a:pt x="84" y="28"/>
                </a:lnTo>
                <a:lnTo>
                  <a:pt x="88" y="32"/>
                </a:lnTo>
                <a:lnTo>
                  <a:pt x="92" y="36"/>
                </a:lnTo>
                <a:lnTo>
                  <a:pt x="95" y="42"/>
                </a:lnTo>
                <a:lnTo>
                  <a:pt x="97" y="48"/>
                </a:lnTo>
                <a:lnTo>
                  <a:pt x="98" y="55"/>
                </a:lnTo>
                <a:close/>
                <a:moveTo>
                  <a:pt x="34" y="212"/>
                </a:moveTo>
                <a:lnTo>
                  <a:pt x="52" y="217"/>
                </a:lnTo>
                <a:lnTo>
                  <a:pt x="66" y="218"/>
                </a:lnTo>
                <a:lnTo>
                  <a:pt x="73" y="218"/>
                </a:lnTo>
                <a:lnTo>
                  <a:pt x="79" y="217"/>
                </a:lnTo>
                <a:lnTo>
                  <a:pt x="85" y="215"/>
                </a:lnTo>
                <a:lnTo>
                  <a:pt x="89" y="212"/>
                </a:lnTo>
                <a:lnTo>
                  <a:pt x="92" y="209"/>
                </a:lnTo>
                <a:lnTo>
                  <a:pt x="94" y="204"/>
                </a:lnTo>
                <a:lnTo>
                  <a:pt x="96" y="199"/>
                </a:lnTo>
                <a:lnTo>
                  <a:pt x="96" y="194"/>
                </a:lnTo>
                <a:lnTo>
                  <a:pt x="96" y="189"/>
                </a:lnTo>
                <a:lnTo>
                  <a:pt x="94" y="184"/>
                </a:lnTo>
                <a:lnTo>
                  <a:pt x="92" y="181"/>
                </a:lnTo>
                <a:lnTo>
                  <a:pt x="89" y="177"/>
                </a:lnTo>
                <a:lnTo>
                  <a:pt x="86" y="175"/>
                </a:lnTo>
                <a:lnTo>
                  <a:pt x="80" y="173"/>
                </a:lnTo>
                <a:lnTo>
                  <a:pt x="75" y="171"/>
                </a:lnTo>
                <a:lnTo>
                  <a:pt x="69" y="171"/>
                </a:lnTo>
                <a:lnTo>
                  <a:pt x="66" y="171"/>
                </a:lnTo>
                <a:lnTo>
                  <a:pt x="66" y="157"/>
                </a:lnTo>
                <a:lnTo>
                  <a:pt x="56" y="157"/>
                </a:lnTo>
                <a:lnTo>
                  <a:pt x="56" y="183"/>
                </a:lnTo>
                <a:lnTo>
                  <a:pt x="62" y="183"/>
                </a:lnTo>
                <a:lnTo>
                  <a:pt x="70" y="184"/>
                </a:lnTo>
                <a:lnTo>
                  <a:pt x="74" y="185"/>
                </a:lnTo>
                <a:lnTo>
                  <a:pt x="77" y="189"/>
                </a:lnTo>
                <a:lnTo>
                  <a:pt x="78" y="195"/>
                </a:lnTo>
                <a:lnTo>
                  <a:pt x="77" y="199"/>
                </a:lnTo>
                <a:lnTo>
                  <a:pt x="75" y="203"/>
                </a:lnTo>
                <a:lnTo>
                  <a:pt x="71" y="204"/>
                </a:lnTo>
                <a:lnTo>
                  <a:pt x="65" y="205"/>
                </a:lnTo>
                <a:lnTo>
                  <a:pt x="52" y="204"/>
                </a:lnTo>
                <a:lnTo>
                  <a:pt x="34" y="199"/>
                </a:lnTo>
                <a:lnTo>
                  <a:pt x="34" y="212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399" name="Freeform 536"/>
          <p:cNvSpPr>
            <a:spLocks noEditPoints="1"/>
          </p:cNvSpPr>
          <p:nvPr/>
        </p:nvSpPr>
        <p:spPr bwMode="auto">
          <a:xfrm>
            <a:off x="5846763" y="5246688"/>
            <a:ext cx="61912" cy="84137"/>
          </a:xfrm>
          <a:custGeom>
            <a:avLst/>
            <a:gdLst>
              <a:gd name="T0" fmla="*/ 105649756 w 131"/>
              <a:gd name="T1" fmla="*/ 2147483647 h 159"/>
              <a:gd name="T2" fmla="*/ 1055603381 w 131"/>
              <a:gd name="T3" fmla="*/ 2147483647 h 159"/>
              <a:gd name="T4" fmla="*/ 2147483647 w 131"/>
              <a:gd name="T5" fmla="*/ 2147483647 h 159"/>
              <a:gd name="T6" fmla="*/ 2147483647 w 131"/>
              <a:gd name="T7" fmla="*/ 2147483647 h 159"/>
              <a:gd name="T8" fmla="*/ 2147483647 w 131"/>
              <a:gd name="T9" fmla="*/ 2147483647 h 159"/>
              <a:gd name="T10" fmla="*/ 2147483647 w 131"/>
              <a:gd name="T11" fmla="*/ 2147483647 h 159"/>
              <a:gd name="T12" fmla="*/ 2147483647 w 131"/>
              <a:gd name="T13" fmla="*/ 2147483647 h 159"/>
              <a:gd name="T14" fmla="*/ 2147483647 w 131"/>
              <a:gd name="T15" fmla="*/ 2147483647 h 159"/>
              <a:gd name="T16" fmla="*/ 2147483647 w 131"/>
              <a:gd name="T17" fmla="*/ 2147483647 h 159"/>
              <a:gd name="T18" fmla="*/ 2147483647 w 131"/>
              <a:gd name="T19" fmla="*/ 2147483647 h 159"/>
              <a:gd name="T20" fmla="*/ 2147483647 w 131"/>
              <a:gd name="T21" fmla="*/ 1778088917 h 159"/>
              <a:gd name="T22" fmla="*/ 2147483647 w 131"/>
              <a:gd name="T23" fmla="*/ 148127686 h 159"/>
              <a:gd name="T24" fmla="*/ 2147483647 w 131"/>
              <a:gd name="T25" fmla="*/ 148127686 h 159"/>
              <a:gd name="T26" fmla="*/ 2147483647 w 131"/>
              <a:gd name="T27" fmla="*/ 1778088917 h 159"/>
              <a:gd name="T28" fmla="*/ 1055603381 w 131"/>
              <a:gd name="T29" fmla="*/ 2147483647 h 159"/>
              <a:gd name="T30" fmla="*/ 105649756 w 131"/>
              <a:gd name="T31" fmla="*/ 2147483647 h 159"/>
              <a:gd name="T32" fmla="*/ 2147483647 w 131"/>
              <a:gd name="T33" fmla="*/ 2147483647 h 159"/>
              <a:gd name="T34" fmla="*/ 2147483647 w 131"/>
              <a:gd name="T35" fmla="*/ 2147483647 h 159"/>
              <a:gd name="T36" fmla="*/ 2147483647 w 131"/>
              <a:gd name="T37" fmla="*/ 2147483647 h 159"/>
              <a:gd name="T38" fmla="*/ 2147483647 w 131"/>
              <a:gd name="T39" fmla="*/ 2147483647 h 159"/>
              <a:gd name="T40" fmla="*/ 2147483647 w 131"/>
              <a:gd name="T41" fmla="*/ 2147483647 h 159"/>
              <a:gd name="T42" fmla="*/ 2147483647 w 131"/>
              <a:gd name="T43" fmla="*/ 2147483647 h 159"/>
              <a:gd name="T44" fmla="*/ 2147483647 w 131"/>
              <a:gd name="T45" fmla="*/ 2147483647 h 159"/>
              <a:gd name="T46" fmla="*/ 2147483647 w 131"/>
              <a:gd name="T47" fmla="*/ 2147483647 h 159"/>
              <a:gd name="T48" fmla="*/ 2147483647 w 131"/>
              <a:gd name="T49" fmla="*/ 2147483647 h 159"/>
              <a:gd name="T50" fmla="*/ 2147483647 w 131"/>
              <a:gd name="T51" fmla="*/ 2147483647 h 159"/>
              <a:gd name="T52" fmla="*/ 2147483647 w 131"/>
              <a:gd name="T53" fmla="*/ 2147483647 h 159"/>
              <a:gd name="T54" fmla="*/ 2147483647 w 131"/>
              <a:gd name="T55" fmla="*/ 2147483647 h 159"/>
              <a:gd name="T56" fmla="*/ 2147483647 w 131"/>
              <a:gd name="T57" fmla="*/ 2147483647 h 159"/>
              <a:gd name="T58" fmla="*/ 2147483647 w 131"/>
              <a:gd name="T59" fmla="*/ 2147483647 h 159"/>
              <a:gd name="T60" fmla="*/ 2147483647 w 131"/>
              <a:gd name="T61" fmla="*/ 2147483647 h 159"/>
              <a:gd name="T62" fmla="*/ 2147483647 w 131"/>
              <a:gd name="T63" fmla="*/ 2147483647 h 159"/>
              <a:gd name="T64" fmla="*/ 2147483647 w 131"/>
              <a:gd name="T65" fmla="*/ 2147483647 h 159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9">
                <a:moveTo>
                  <a:pt x="0" y="79"/>
                </a:moveTo>
                <a:lnTo>
                  <a:pt x="1" y="97"/>
                </a:lnTo>
                <a:lnTo>
                  <a:pt x="5" y="113"/>
                </a:lnTo>
                <a:lnTo>
                  <a:pt x="10" y="127"/>
                </a:lnTo>
                <a:lnTo>
                  <a:pt x="17" y="138"/>
                </a:lnTo>
                <a:lnTo>
                  <a:pt x="27" y="147"/>
                </a:lnTo>
                <a:lnTo>
                  <a:pt x="38" y="153"/>
                </a:lnTo>
                <a:lnTo>
                  <a:pt x="51" y="157"/>
                </a:lnTo>
                <a:lnTo>
                  <a:pt x="66" y="159"/>
                </a:lnTo>
                <a:lnTo>
                  <a:pt x="80" y="157"/>
                </a:lnTo>
                <a:lnTo>
                  <a:pt x="93" y="153"/>
                </a:lnTo>
                <a:lnTo>
                  <a:pt x="105" y="147"/>
                </a:lnTo>
                <a:lnTo>
                  <a:pt x="114" y="138"/>
                </a:lnTo>
                <a:lnTo>
                  <a:pt x="122" y="127"/>
                </a:lnTo>
                <a:lnTo>
                  <a:pt x="127" y="113"/>
                </a:lnTo>
                <a:lnTo>
                  <a:pt x="130" y="97"/>
                </a:lnTo>
                <a:lnTo>
                  <a:pt x="131" y="79"/>
                </a:lnTo>
                <a:lnTo>
                  <a:pt x="130" y="62"/>
                </a:lnTo>
                <a:lnTo>
                  <a:pt x="127" y="46"/>
                </a:lnTo>
                <a:lnTo>
                  <a:pt x="122" y="32"/>
                </a:lnTo>
                <a:lnTo>
                  <a:pt x="114" y="21"/>
                </a:lnTo>
                <a:lnTo>
                  <a:pt x="105" y="12"/>
                </a:lnTo>
                <a:lnTo>
                  <a:pt x="93" y="6"/>
                </a:lnTo>
                <a:lnTo>
                  <a:pt x="80" y="1"/>
                </a:lnTo>
                <a:lnTo>
                  <a:pt x="66" y="0"/>
                </a:lnTo>
                <a:lnTo>
                  <a:pt x="51" y="1"/>
                </a:lnTo>
                <a:lnTo>
                  <a:pt x="38" y="6"/>
                </a:lnTo>
                <a:lnTo>
                  <a:pt x="27" y="12"/>
                </a:lnTo>
                <a:lnTo>
                  <a:pt x="17" y="21"/>
                </a:lnTo>
                <a:lnTo>
                  <a:pt x="10" y="32"/>
                </a:lnTo>
                <a:lnTo>
                  <a:pt x="5" y="46"/>
                </a:lnTo>
                <a:lnTo>
                  <a:pt x="1" y="62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5" y="67"/>
                </a:lnTo>
                <a:lnTo>
                  <a:pt x="27" y="55"/>
                </a:lnTo>
                <a:lnTo>
                  <a:pt x="30" y="46"/>
                </a:lnTo>
                <a:lnTo>
                  <a:pt x="34" y="38"/>
                </a:lnTo>
                <a:lnTo>
                  <a:pt x="40" y="31"/>
                </a:lnTo>
                <a:lnTo>
                  <a:pt x="48" y="26"/>
                </a:lnTo>
                <a:lnTo>
                  <a:pt x="56" y="24"/>
                </a:lnTo>
                <a:lnTo>
                  <a:pt x="66" y="22"/>
                </a:lnTo>
                <a:lnTo>
                  <a:pt x="75" y="24"/>
                </a:lnTo>
                <a:lnTo>
                  <a:pt x="84" y="26"/>
                </a:lnTo>
                <a:lnTo>
                  <a:pt x="90" y="31"/>
                </a:lnTo>
                <a:lnTo>
                  <a:pt x="96" y="38"/>
                </a:lnTo>
                <a:lnTo>
                  <a:pt x="100" y="46"/>
                </a:lnTo>
                <a:lnTo>
                  <a:pt x="104" y="55"/>
                </a:lnTo>
                <a:lnTo>
                  <a:pt x="106" y="67"/>
                </a:lnTo>
                <a:lnTo>
                  <a:pt x="107" y="79"/>
                </a:lnTo>
                <a:lnTo>
                  <a:pt x="106" y="92"/>
                </a:lnTo>
                <a:lnTo>
                  <a:pt x="104" y="104"/>
                </a:lnTo>
                <a:lnTo>
                  <a:pt x="100" y="114"/>
                </a:lnTo>
                <a:lnTo>
                  <a:pt x="96" y="121"/>
                </a:lnTo>
                <a:lnTo>
                  <a:pt x="90" y="128"/>
                </a:lnTo>
                <a:lnTo>
                  <a:pt x="84" y="133"/>
                </a:lnTo>
                <a:lnTo>
                  <a:pt x="75" y="135"/>
                </a:lnTo>
                <a:lnTo>
                  <a:pt x="66" y="137"/>
                </a:lnTo>
                <a:lnTo>
                  <a:pt x="56" y="135"/>
                </a:lnTo>
                <a:lnTo>
                  <a:pt x="48" y="133"/>
                </a:lnTo>
                <a:lnTo>
                  <a:pt x="40" y="128"/>
                </a:lnTo>
                <a:lnTo>
                  <a:pt x="34" y="121"/>
                </a:lnTo>
                <a:lnTo>
                  <a:pt x="30" y="114"/>
                </a:lnTo>
                <a:lnTo>
                  <a:pt x="27" y="104"/>
                </a:lnTo>
                <a:lnTo>
                  <a:pt x="25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0" name="Freeform 537"/>
          <p:cNvSpPr>
            <a:spLocks noEditPoints="1"/>
          </p:cNvSpPr>
          <p:nvPr/>
        </p:nvSpPr>
        <p:spPr bwMode="auto">
          <a:xfrm>
            <a:off x="5921375" y="5219700"/>
            <a:ext cx="11113" cy="109538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1" name="Freeform 538"/>
          <p:cNvSpPr>
            <a:spLocks/>
          </p:cNvSpPr>
          <p:nvPr/>
        </p:nvSpPr>
        <p:spPr bwMode="auto">
          <a:xfrm>
            <a:off x="5943600" y="5246688"/>
            <a:ext cx="53975" cy="84137"/>
          </a:xfrm>
          <a:custGeom>
            <a:avLst/>
            <a:gdLst>
              <a:gd name="T0" fmla="*/ 111942704 w 112"/>
              <a:gd name="T1" fmla="*/ 2147483647 h 159"/>
              <a:gd name="T2" fmla="*/ 895310313 w 112"/>
              <a:gd name="T3" fmla="*/ 2147483647 h 159"/>
              <a:gd name="T4" fmla="*/ 2147483647 w 112"/>
              <a:gd name="T5" fmla="*/ 2147483647 h 159"/>
              <a:gd name="T6" fmla="*/ 2147483647 w 112"/>
              <a:gd name="T7" fmla="*/ 2147483647 h 159"/>
              <a:gd name="T8" fmla="*/ 2147483647 w 112"/>
              <a:gd name="T9" fmla="*/ 2147483647 h 159"/>
              <a:gd name="T10" fmla="*/ 2147483647 w 112"/>
              <a:gd name="T11" fmla="*/ 2147483647 h 159"/>
              <a:gd name="T12" fmla="*/ 2147483647 w 112"/>
              <a:gd name="T13" fmla="*/ 2147483647 h 159"/>
              <a:gd name="T14" fmla="*/ 2147483647 w 112"/>
              <a:gd name="T15" fmla="*/ 2147483647 h 159"/>
              <a:gd name="T16" fmla="*/ 2147483647 w 112"/>
              <a:gd name="T17" fmla="*/ 2147483647 h 159"/>
              <a:gd name="T18" fmla="*/ 2147483647 w 112"/>
              <a:gd name="T19" fmla="*/ 2147483647 h 159"/>
              <a:gd name="T20" fmla="*/ 2147483647 w 112"/>
              <a:gd name="T21" fmla="*/ 2147483647 h 159"/>
              <a:gd name="T22" fmla="*/ 2147483647 w 112"/>
              <a:gd name="T23" fmla="*/ 2147483647 h 159"/>
              <a:gd name="T24" fmla="*/ 2147483647 w 112"/>
              <a:gd name="T25" fmla="*/ 2147483647 h 159"/>
              <a:gd name="T26" fmla="*/ 2147483647 w 112"/>
              <a:gd name="T27" fmla="*/ 2147483647 h 159"/>
              <a:gd name="T28" fmla="*/ 2147483647 w 112"/>
              <a:gd name="T29" fmla="*/ 2147483647 h 159"/>
              <a:gd name="T30" fmla="*/ 2147483647 w 112"/>
              <a:gd name="T31" fmla="*/ 2147483647 h 159"/>
              <a:gd name="T32" fmla="*/ 2147483647 w 112"/>
              <a:gd name="T33" fmla="*/ 2147483647 h 159"/>
              <a:gd name="T34" fmla="*/ 2147483647 w 112"/>
              <a:gd name="T35" fmla="*/ 2147483647 h 159"/>
              <a:gd name="T36" fmla="*/ 2147483647 w 112"/>
              <a:gd name="T37" fmla="*/ 2147483647 h 159"/>
              <a:gd name="T38" fmla="*/ 2147483647 w 112"/>
              <a:gd name="T39" fmla="*/ 2147483647 h 159"/>
              <a:gd name="T40" fmla="*/ 2147483647 w 112"/>
              <a:gd name="T41" fmla="*/ 2147483647 h 159"/>
              <a:gd name="T42" fmla="*/ 2147483647 w 112"/>
              <a:gd name="T43" fmla="*/ 2147483647 h 159"/>
              <a:gd name="T44" fmla="*/ 2147483647 w 112"/>
              <a:gd name="T45" fmla="*/ 2147483647 h 159"/>
              <a:gd name="T46" fmla="*/ 2147483647 w 112"/>
              <a:gd name="T47" fmla="*/ 2147483647 h 159"/>
              <a:gd name="T48" fmla="*/ 2147483647 w 112"/>
              <a:gd name="T49" fmla="*/ 2147483647 h 159"/>
              <a:gd name="T50" fmla="*/ 2147483647 w 112"/>
              <a:gd name="T51" fmla="*/ 2147483647 h 159"/>
              <a:gd name="T52" fmla="*/ 2147483647 w 112"/>
              <a:gd name="T53" fmla="*/ 2147483647 h 159"/>
              <a:gd name="T54" fmla="*/ 2147483647 w 112"/>
              <a:gd name="T55" fmla="*/ 1037172145 h 159"/>
              <a:gd name="T56" fmla="*/ 2147483647 w 112"/>
              <a:gd name="T57" fmla="*/ 148127686 h 159"/>
              <a:gd name="T58" fmla="*/ 2147483647 w 112"/>
              <a:gd name="T59" fmla="*/ 148127686 h 159"/>
              <a:gd name="T60" fmla="*/ 2147483647 w 112"/>
              <a:gd name="T61" fmla="*/ 1037172145 h 159"/>
              <a:gd name="T62" fmla="*/ 1231138907 w 112"/>
              <a:gd name="T63" fmla="*/ 2147483647 h 159"/>
              <a:gd name="T64" fmla="*/ 447771299 w 112"/>
              <a:gd name="T65" fmla="*/ 2147483647 h 159"/>
              <a:gd name="T66" fmla="*/ 447771299 w 112"/>
              <a:gd name="T67" fmla="*/ 2147483647 h 159"/>
              <a:gd name="T68" fmla="*/ 895310313 w 112"/>
              <a:gd name="T69" fmla="*/ 2147483647 h 159"/>
              <a:gd name="T70" fmla="*/ 2014738801 w 112"/>
              <a:gd name="T71" fmla="*/ 2147483647 h 159"/>
              <a:gd name="T72" fmla="*/ 2147483647 w 112"/>
              <a:gd name="T73" fmla="*/ 2147483647 h 159"/>
              <a:gd name="T74" fmla="*/ 2147483647 w 112"/>
              <a:gd name="T75" fmla="*/ 2147483647 h 159"/>
              <a:gd name="T76" fmla="*/ 2147483647 w 112"/>
              <a:gd name="T77" fmla="*/ 2147483647 h 159"/>
              <a:gd name="T78" fmla="*/ 2147483647 w 112"/>
              <a:gd name="T79" fmla="*/ 2147483647 h 159"/>
              <a:gd name="T80" fmla="*/ 2147483647 w 112"/>
              <a:gd name="T81" fmla="*/ 2147483647 h 159"/>
              <a:gd name="T82" fmla="*/ 2147483647 w 112"/>
              <a:gd name="T83" fmla="*/ 2147483647 h 159"/>
              <a:gd name="T84" fmla="*/ 2147483647 w 112"/>
              <a:gd name="T85" fmla="*/ 2147483647 h 159"/>
              <a:gd name="T86" fmla="*/ 2147483647 w 112"/>
              <a:gd name="T87" fmla="*/ 2147483647 h 159"/>
              <a:gd name="T88" fmla="*/ 2147483647 w 112"/>
              <a:gd name="T89" fmla="*/ 2147483647 h 159"/>
              <a:gd name="T90" fmla="*/ 2147483647 w 112"/>
              <a:gd name="T91" fmla="*/ 2147483647 h 159"/>
              <a:gd name="T92" fmla="*/ 2147483647 w 112"/>
              <a:gd name="T93" fmla="*/ 2147483647 h 159"/>
              <a:gd name="T94" fmla="*/ 2147483647 w 112"/>
              <a:gd name="T95" fmla="*/ 2147483647 h 159"/>
              <a:gd name="T96" fmla="*/ 2147483647 w 112"/>
              <a:gd name="T97" fmla="*/ 2147483647 h 159"/>
              <a:gd name="T98" fmla="*/ 2147483647 w 112"/>
              <a:gd name="T99" fmla="*/ 2147483647 h 159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</a:gdLst>
            <a:ahLst/>
            <a:cxnLst>
              <a:cxn ang="T100">
                <a:pos x="T0" y="T1"/>
              </a:cxn>
              <a:cxn ang="T101">
                <a:pos x="T2" y="T3"/>
              </a:cxn>
              <a:cxn ang="T102">
                <a:pos x="T4" y="T5"/>
              </a:cxn>
              <a:cxn ang="T103">
                <a:pos x="T6" y="T7"/>
              </a:cxn>
              <a:cxn ang="T104">
                <a:pos x="T8" y="T9"/>
              </a:cxn>
              <a:cxn ang="T105">
                <a:pos x="T10" y="T11"/>
              </a:cxn>
              <a:cxn ang="T106">
                <a:pos x="T12" y="T13"/>
              </a:cxn>
              <a:cxn ang="T107">
                <a:pos x="T14" y="T15"/>
              </a:cxn>
              <a:cxn ang="T108">
                <a:pos x="T16" y="T17"/>
              </a:cxn>
              <a:cxn ang="T109">
                <a:pos x="T18" y="T19"/>
              </a:cxn>
              <a:cxn ang="T110">
                <a:pos x="T20" y="T21"/>
              </a:cxn>
              <a:cxn ang="T111">
                <a:pos x="T22" y="T23"/>
              </a:cxn>
              <a:cxn ang="T112">
                <a:pos x="T24" y="T25"/>
              </a:cxn>
              <a:cxn ang="T113">
                <a:pos x="T26" y="T27"/>
              </a:cxn>
              <a:cxn ang="T114">
                <a:pos x="T28" y="T29"/>
              </a:cxn>
              <a:cxn ang="T115">
                <a:pos x="T30" y="T31"/>
              </a:cxn>
              <a:cxn ang="T116">
                <a:pos x="T32" y="T33"/>
              </a:cxn>
              <a:cxn ang="T117">
                <a:pos x="T34" y="T35"/>
              </a:cxn>
              <a:cxn ang="T118">
                <a:pos x="T36" y="T37"/>
              </a:cxn>
              <a:cxn ang="T119">
                <a:pos x="T38" y="T39"/>
              </a:cxn>
              <a:cxn ang="T120">
                <a:pos x="T40" y="T41"/>
              </a:cxn>
              <a:cxn ang="T121">
                <a:pos x="T42" y="T43"/>
              </a:cxn>
              <a:cxn ang="T122">
                <a:pos x="T44" y="T45"/>
              </a:cxn>
              <a:cxn ang="T123">
                <a:pos x="T46" y="T47"/>
              </a:cxn>
              <a:cxn ang="T124">
                <a:pos x="T48" y="T49"/>
              </a:cxn>
              <a:cxn ang="T125">
                <a:pos x="T50" y="T51"/>
              </a:cxn>
              <a:cxn ang="T126">
                <a:pos x="T52" y="T53"/>
              </a:cxn>
              <a:cxn ang="T127">
                <a:pos x="T54" y="T55"/>
              </a:cxn>
              <a:cxn ang="T128">
                <a:pos x="T56" y="T57"/>
              </a:cxn>
              <a:cxn ang="T129">
                <a:pos x="T58" y="T59"/>
              </a:cxn>
              <a:cxn ang="T130">
                <a:pos x="T60" y="T61"/>
              </a:cxn>
              <a:cxn ang="T131">
                <a:pos x="T62" y="T63"/>
              </a:cxn>
              <a:cxn ang="T132">
                <a:pos x="T64" y="T65"/>
              </a:cxn>
              <a:cxn ang="T133">
                <a:pos x="T66" y="T67"/>
              </a:cxn>
              <a:cxn ang="T134">
                <a:pos x="T68" y="T69"/>
              </a:cxn>
              <a:cxn ang="T135">
                <a:pos x="T70" y="T71"/>
              </a:cxn>
              <a:cxn ang="T136">
                <a:pos x="T72" y="T73"/>
              </a:cxn>
              <a:cxn ang="T137">
                <a:pos x="T74" y="T75"/>
              </a:cxn>
              <a:cxn ang="T138">
                <a:pos x="T76" y="T77"/>
              </a:cxn>
              <a:cxn ang="T139">
                <a:pos x="T78" y="T79"/>
              </a:cxn>
              <a:cxn ang="T140">
                <a:pos x="T80" y="T81"/>
              </a:cxn>
              <a:cxn ang="T141">
                <a:pos x="T82" y="T83"/>
              </a:cxn>
              <a:cxn ang="T142">
                <a:pos x="T84" y="T85"/>
              </a:cxn>
              <a:cxn ang="T143">
                <a:pos x="T86" y="T87"/>
              </a:cxn>
              <a:cxn ang="T144">
                <a:pos x="T88" y="T89"/>
              </a:cxn>
              <a:cxn ang="T145">
                <a:pos x="T90" y="T91"/>
              </a:cxn>
              <a:cxn ang="T146">
                <a:pos x="T92" y="T93"/>
              </a:cxn>
              <a:cxn ang="T147">
                <a:pos x="T94" y="T95"/>
              </a:cxn>
              <a:cxn ang="T148">
                <a:pos x="T96" y="T97"/>
              </a:cxn>
              <a:cxn ang="T149">
                <a:pos x="T98" y="T99"/>
              </a:cxn>
            </a:cxnLst>
            <a:rect l="0" t="0" r="r" b="b"/>
            <a:pathLst>
              <a:path w="112" h="159">
                <a:moveTo>
                  <a:pt x="0" y="106"/>
                </a:moveTo>
                <a:lnTo>
                  <a:pt x="1" y="118"/>
                </a:lnTo>
                <a:lnTo>
                  <a:pt x="3" y="128"/>
                </a:lnTo>
                <a:lnTo>
                  <a:pt x="8" y="138"/>
                </a:lnTo>
                <a:lnTo>
                  <a:pt x="14" y="145"/>
                </a:lnTo>
                <a:lnTo>
                  <a:pt x="22" y="150"/>
                </a:lnTo>
                <a:lnTo>
                  <a:pt x="32" y="155"/>
                </a:lnTo>
                <a:lnTo>
                  <a:pt x="42" y="157"/>
                </a:lnTo>
                <a:lnTo>
                  <a:pt x="55" y="159"/>
                </a:lnTo>
                <a:lnTo>
                  <a:pt x="68" y="157"/>
                </a:lnTo>
                <a:lnTo>
                  <a:pt x="79" y="155"/>
                </a:lnTo>
                <a:lnTo>
                  <a:pt x="89" y="152"/>
                </a:lnTo>
                <a:lnTo>
                  <a:pt x="97" y="146"/>
                </a:lnTo>
                <a:lnTo>
                  <a:pt x="103" y="139"/>
                </a:lnTo>
                <a:lnTo>
                  <a:pt x="108" y="131"/>
                </a:lnTo>
                <a:lnTo>
                  <a:pt x="111" y="120"/>
                </a:lnTo>
                <a:lnTo>
                  <a:pt x="112" y="110"/>
                </a:lnTo>
                <a:lnTo>
                  <a:pt x="111" y="100"/>
                </a:lnTo>
                <a:lnTo>
                  <a:pt x="110" y="93"/>
                </a:lnTo>
                <a:lnTo>
                  <a:pt x="107" y="86"/>
                </a:lnTo>
                <a:lnTo>
                  <a:pt x="101" y="82"/>
                </a:lnTo>
                <a:lnTo>
                  <a:pt x="96" y="77"/>
                </a:lnTo>
                <a:lnTo>
                  <a:pt x="89" y="74"/>
                </a:lnTo>
                <a:lnTo>
                  <a:pt x="80" y="70"/>
                </a:lnTo>
                <a:lnTo>
                  <a:pt x="71" y="68"/>
                </a:lnTo>
                <a:lnTo>
                  <a:pt x="47" y="62"/>
                </a:lnTo>
                <a:lnTo>
                  <a:pt x="42" y="60"/>
                </a:lnTo>
                <a:lnTo>
                  <a:pt x="38" y="58"/>
                </a:lnTo>
                <a:lnTo>
                  <a:pt x="34" y="57"/>
                </a:lnTo>
                <a:lnTo>
                  <a:pt x="31" y="55"/>
                </a:lnTo>
                <a:lnTo>
                  <a:pt x="28" y="53"/>
                </a:lnTo>
                <a:lnTo>
                  <a:pt x="26" y="50"/>
                </a:lnTo>
                <a:lnTo>
                  <a:pt x="25" y="47"/>
                </a:lnTo>
                <a:lnTo>
                  <a:pt x="25" y="43"/>
                </a:lnTo>
                <a:lnTo>
                  <a:pt x="25" y="39"/>
                </a:lnTo>
                <a:lnTo>
                  <a:pt x="27" y="34"/>
                </a:lnTo>
                <a:lnTo>
                  <a:pt x="30" y="31"/>
                </a:lnTo>
                <a:lnTo>
                  <a:pt x="33" y="28"/>
                </a:lnTo>
                <a:lnTo>
                  <a:pt x="37" y="26"/>
                </a:lnTo>
                <a:lnTo>
                  <a:pt x="42" y="24"/>
                </a:lnTo>
                <a:lnTo>
                  <a:pt x="47" y="22"/>
                </a:lnTo>
                <a:lnTo>
                  <a:pt x="55" y="22"/>
                </a:lnTo>
                <a:lnTo>
                  <a:pt x="61" y="22"/>
                </a:lnTo>
                <a:lnTo>
                  <a:pt x="68" y="24"/>
                </a:lnTo>
                <a:lnTo>
                  <a:pt x="73" y="26"/>
                </a:lnTo>
                <a:lnTo>
                  <a:pt x="77" y="29"/>
                </a:lnTo>
                <a:lnTo>
                  <a:pt x="81" y="33"/>
                </a:lnTo>
                <a:lnTo>
                  <a:pt x="83" y="36"/>
                </a:lnTo>
                <a:lnTo>
                  <a:pt x="85" y="41"/>
                </a:lnTo>
                <a:lnTo>
                  <a:pt x="86" y="47"/>
                </a:lnTo>
                <a:lnTo>
                  <a:pt x="109" y="47"/>
                </a:lnTo>
                <a:lnTo>
                  <a:pt x="108" y="36"/>
                </a:lnTo>
                <a:lnTo>
                  <a:pt x="104" y="27"/>
                </a:lnTo>
                <a:lnTo>
                  <a:pt x="100" y="19"/>
                </a:lnTo>
                <a:lnTo>
                  <a:pt x="94" y="13"/>
                </a:lnTo>
                <a:lnTo>
                  <a:pt x="86" y="7"/>
                </a:lnTo>
                <a:lnTo>
                  <a:pt x="77" y="4"/>
                </a:lnTo>
                <a:lnTo>
                  <a:pt x="66" y="1"/>
                </a:lnTo>
                <a:lnTo>
                  <a:pt x="55" y="0"/>
                </a:lnTo>
                <a:lnTo>
                  <a:pt x="43" y="1"/>
                </a:lnTo>
                <a:lnTo>
                  <a:pt x="33" y="4"/>
                </a:lnTo>
                <a:lnTo>
                  <a:pt x="24" y="7"/>
                </a:lnTo>
                <a:lnTo>
                  <a:pt x="17" y="12"/>
                </a:lnTo>
                <a:lnTo>
                  <a:pt x="11" y="19"/>
                </a:lnTo>
                <a:lnTo>
                  <a:pt x="6" y="26"/>
                </a:lnTo>
                <a:lnTo>
                  <a:pt x="4" y="34"/>
                </a:lnTo>
                <a:lnTo>
                  <a:pt x="3" y="43"/>
                </a:lnTo>
                <a:lnTo>
                  <a:pt x="4" y="53"/>
                </a:lnTo>
                <a:lnTo>
                  <a:pt x="5" y="60"/>
                </a:lnTo>
                <a:lnTo>
                  <a:pt x="8" y="67"/>
                </a:lnTo>
                <a:lnTo>
                  <a:pt x="13" y="71"/>
                </a:lnTo>
                <a:lnTo>
                  <a:pt x="18" y="76"/>
                </a:lnTo>
                <a:lnTo>
                  <a:pt x="24" y="79"/>
                </a:lnTo>
                <a:lnTo>
                  <a:pt x="33" y="83"/>
                </a:lnTo>
                <a:lnTo>
                  <a:pt x="41" y="85"/>
                </a:lnTo>
                <a:lnTo>
                  <a:pt x="69" y="93"/>
                </a:lnTo>
                <a:lnTo>
                  <a:pt x="73" y="95"/>
                </a:lnTo>
                <a:lnTo>
                  <a:pt x="78" y="96"/>
                </a:lnTo>
                <a:lnTo>
                  <a:pt x="81" y="98"/>
                </a:lnTo>
                <a:lnTo>
                  <a:pt x="84" y="99"/>
                </a:lnTo>
                <a:lnTo>
                  <a:pt x="86" y="103"/>
                </a:lnTo>
                <a:lnTo>
                  <a:pt x="89" y="105"/>
                </a:lnTo>
                <a:lnTo>
                  <a:pt x="90" y="109"/>
                </a:lnTo>
                <a:lnTo>
                  <a:pt x="90" y="113"/>
                </a:lnTo>
                <a:lnTo>
                  <a:pt x="89" y="118"/>
                </a:lnTo>
                <a:lnTo>
                  <a:pt x="88" y="123"/>
                </a:lnTo>
                <a:lnTo>
                  <a:pt x="84" y="127"/>
                </a:lnTo>
                <a:lnTo>
                  <a:pt x="81" y="130"/>
                </a:lnTo>
                <a:lnTo>
                  <a:pt x="76" y="133"/>
                </a:lnTo>
                <a:lnTo>
                  <a:pt x="71" y="135"/>
                </a:lnTo>
                <a:lnTo>
                  <a:pt x="64" y="137"/>
                </a:lnTo>
                <a:lnTo>
                  <a:pt x="57" y="137"/>
                </a:lnTo>
                <a:lnTo>
                  <a:pt x="50" y="137"/>
                </a:lnTo>
                <a:lnTo>
                  <a:pt x="42" y="134"/>
                </a:lnTo>
                <a:lnTo>
                  <a:pt x="36" y="132"/>
                </a:lnTo>
                <a:lnTo>
                  <a:pt x="32" y="128"/>
                </a:lnTo>
                <a:lnTo>
                  <a:pt x="27" y="125"/>
                </a:lnTo>
                <a:lnTo>
                  <a:pt x="24" y="119"/>
                </a:lnTo>
                <a:lnTo>
                  <a:pt x="22" y="113"/>
                </a:lnTo>
                <a:lnTo>
                  <a:pt x="21" y="106"/>
                </a:lnTo>
                <a:lnTo>
                  <a:pt x="0" y="10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2" name="Freeform 539"/>
          <p:cNvSpPr>
            <a:spLocks noEditPoints="1"/>
          </p:cNvSpPr>
          <p:nvPr/>
        </p:nvSpPr>
        <p:spPr bwMode="auto">
          <a:xfrm>
            <a:off x="6043613" y="5219700"/>
            <a:ext cx="61912" cy="109538"/>
          </a:xfrm>
          <a:custGeom>
            <a:avLst/>
            <a:gdLst>
              <a:gd name="T0" fmla="*/ 0 w 134"/>
              <a:gd name="T1" fmla="*/ 2147483647 h 207"/>
              <a:gd name="T2" fmla="*/ 2147483647 w 134"/>
              <a:gd name="T3" fmla="*/ 2147483647 h 207"/>
              <a:gd name="T4" fmla="*/ 2147483647 w 134"/>
              <a:gd name="T5" fmla="*/ 2147483647 h 207"/>
              <a:gd name="T6" fmla="*/ 2147483647 w 134"/>
              <a:gd name="T7" fmla="*/ 2147483647 h 207"/>
              <a:gd name="T8" fmla="*/ 2147483647 w 134"/>
              <a:gd name="T9" fmla="*/ 2147483647 h 207"/>
              <a:gd name="T10" fmla="*/ 2147483647 w 134"/>
              <a:gd name="T11" fmla="*/ 2147483647 h 207"/>
              <a:gd name="T12" fmla="*/ 2147483647 w 134"/>
              <a:gd name="T13" fmla="*/ 2147483647 h 207"/>
              <a:gd name="T14" fmla="*/ 2147483647 w 134"/>
              <a:gd name="T15" fmla="*/ 2147483647 h 207"/>
              <a:gd name="T16" fmla="*/ 2147483647 w 134"/>
              <a:gd name="T17" fmla="*/ 2147483647 h 207"/>
              <a:gd name="T18" fmla="*/ 2147483647 w 134"/>
              <a:gd name="T19" fmla="*/ 2147483647 h 207"/>
              <a:gd name="T20" fmla="*/ 2147483647 w 134"/>
              <a:gd name="T21" fmla="*/ 2147483647 h 207"/>
              <a:gd name="T22" fmla="*/ 2147483647 w 134"/>
              <a:gd name="T23" fmla="*/ 2147483647 h 207"/>
              <a:gd name="T24" fmla="*/ 2147483647 w 134"/>
              <a:gd name="T25" fmla="*/ 2147483647 h 207"/>
              <a:gd name="T26" fmla="*/ 2147483647 w 134"/>
              <a:gd name="T27" fmla="*/ 2147483647 h 207"/>
              <a:gd name="T28" fmla="*/ 2147483647 w 134"/>
              <a:gd name="T29" fmla="*/ 2147483647 h 207"/>
              <a:gd name="T30" fmla="*/ 2147483647 w 134"/>
              <a:gd name="T31" fmla="*/ 2147483647 h 207"/>
              <a:gd name="T32" fmla="*/ 2147483647 w 134"/>
              <a:gd name="T33" fmla="*/ 2147483647 h 207"/>
              <a:gd name="T34" fmla="*/ 2147483647 w 134"/>
              <a:gd name="T35" fmla="*/ 2147483647 h 207"/>
              <a:gd name="T36" fmla="*/ 2147483647 w 134"/>
              <a:gd name="T37" fmla="*/ 2147483647 h 207"/>
              <a:gd name="T38" fmla="*/ 2147483647 w 134"/>
              <a:gd name="T39" fmla="*/ 2147483647 h 207"/>
              <a:gd name="T40" fmla="*/ 2147483647 w 134"/>
              <a:gd name="T41" fmla="*/ 2147483647 h 207"/>
              <a:gd name="T42" fmla="*/ 2147483647 w 134"/>
              <a:gd name="T43" fmla="*/ 2147483647 h 207"/>
              <a:gd name="T44" fmla="*/ 2147483647 w 134"/>
              <a:gd name="T45" fmla="*/ 1778126650 h 207"/>
              <a:gd name="T46" fmla="*/ 2147483647 w 134"/>
              <a:gd name="T47" fmla="*/ 1185324456 h 207"/>
              <a:gd name="T48" fmla="*/ 2147483647 w 134"/>
              <a:gd name="T49" fmla="*/ 444671892 h 207"/>
              <a:gd name="T50" fmla="*/ 2147483647 w 134"/>
              <a:gd name="T51" fmla="*/ 148130301 h 207"/>
              <a:gd name="T52" fmla="*/ 2147483647 w 134"/>
              <a:gd name="T53" fmla="*/ 0 h 207"/>
              <a:gd name="T54" fmla="*/ 2147483647 w 134"/>
              <a:gd name="T55" fmla="*/ 0 h 207"/>
              <a:gd name="T56" fmla="*/ 2147483647 w 134"/>
              <a:gd name="T57" fmla="*/ 0 h 207"/>
              <a:gd name="T58" fmla="*/ 0 w 134"/>
              <a:gd name="T59" fmla="*/ 0 h 207"/>
              <a:gd name="T60" fmla="*/ 0 w 134"/>
              <a:gd name="T61" fmla="*/ 2147483647 h 207"/>
              <a:gd name="T62" fmla="*/ 2147483647 w 134"/>
              <a:gd name="T63" fmla="*/ 2147483647 h 207"/>
              <a:gd name="T64" fmla="*/ 2147483647 w 134"/>
              <a:gd name="T65" fmla="*/ 2147483647 h 207"/>
              <a:gd name="T66" fmla="*/ 2147483647 w 134"/>
              <a:gd name="T67" fmla="*/ 2147483647 h 207"/>
              <a:gd name="T68" fmla="*/ 2147483647 w 134"/>
              <a:gd name="T69" fmla="*/ 2147483647 h 207"/>
              <a:gd name="T70" fmla="*/ 2147483647 w 134"/>
              <a:gd name="T71" fmla="*/ 2147483647 h 207"/>
              <a:gd name="T72" fmla="*/ 2147483647 w 134"/>
              <a:gd name="T73" fmla="*/ 2147483647 h 207"/>
              <a:gd name="T74" fmla="*/ 2147483647 w 134"/>
              <a:gd name="T75" fmla="*/ 2147483647 h 207"/>
              <a:gd name="T76" fmla="*/ 2147483647 w 134"/>
              <a:gd name="T77" fmla="*/ 2147483647 h 207"/>
              <a:gd name="T78" fmla="*/ 2147483647 w 134"/>
              <a:gd name="T79" fmla="*/ 2147483647 h 207"/>
              <a:gd name="T80" fmla="*/ 2147483647 w 134"/>
              <a:gd name="T81" fmla="*/ 2147483647 h 207"/>
              <a:gd name="T82" fmla="*/ 2147483647 w 134"/>
              <a:gd name="T83" fmla="*/ 2147483647 h 207"/>
              <a:gd name="T84" fmla="*/ 2147483647 w 134"/>
              <a:gd name="T85" fmla="*/ 2147483647 h 207"/>
              <a:gd name="T86" fmla="*/ 2147483647 w 134"/>
              <a:gd name="T87" fmla="*/ 2147483647 h 207"/>
              <a:gd name="T88" fmla="*/ 2147483647 w 134"/>
              <a:gd name="T89" fmla="*/ 2147483647 h 207"/>
              <a:gd name="T90" fmla="*/ 2147483647 w 134"/>
              <a:gd name="T91" fmla="*/ 2147483647 h 207"/>
              <a:gd name="T92" fmla="*/ 2147483647 w 134"/>
              <a:gd name="T93" fmla="*/ 2147483647 h 207"/>
              <a:gd name="T94" fmla="*/ 2147483647 w 134"/>
              <a:gd name="T95" fmla="*/ 2147483647 h 207"/>
              <a:gd name="T96" fmla="*/ 2147483647 w 134"/>
              <a:gd name="T97" fmla="*/ 2147483647 h 207"/>
              <a:gd name="T98" fmla="*/ 2147483647 w 134"/>
              <a:gd name="T99" fmla="*/ 2147483647 h 207"/>
              <a:gd name="T100" fmla="*/ 2147483647 w 134"/>
              <a:gd name="T101" fmla="*/ 2147483647 h 207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134" h="207">
                <a:moveTo>
                  <a:pt x="0" y="207"/>
                </a:moveTo>
                <a:lnTo>
                  <a:pt x="25" y="207"/>
                </a:lnTo>
                <a:lnTo>
                  <a:pt x="25" y="120"/>
                </a:lnTo>
                <a:lnTo>
                  <a:pt x="63" y="120"/>
                </a:lnTo>
                <a:lnTo>
                  <a:pt x="77" y="120"/>
                </a:lnTo>
                <a:lnTo>
                  <a:pt x="90" y="119"/>
                </a:lnTo>
                <a:lnTo>
                  <a:pt x="100" y="116"/>
                </a:lnTo>
                <a:lnTo>
                  <a:pt x="110" y="112"/>
                </a:lnTo>
                <a:lnTo>
                  <a:pt x="115" y="107"/>
                </a:lnTo>
                <a:lnTo>
                  <a:pt x="120" y="102"/>
                </a:lnTo>
                <a:lnTo>
                  <a:pt x="124" y="97"/>
                </a:lnTo>
                <a:lnTo>
                  <a:pt x="128" y="91"/>
                </a:lnTo>
                <a:lnTo>
                  <a:pt x="131" y="84"/>
                </a:lnTo>
                <a:lnTo>
                  <a:pt x="132" y="77"/>
                </a:lnTo>
                <a:lnTo>
                  <a:pt x="134" y="69"/>
                </a:lnTo>
                <a:lnTo>
                  <a:pt x="134" y="60"/>
                </a:lnTo>
                <a:lnTo>
                  <a:pt x="134" y="51"/>
                </a:lnTo>
                <a:lnTo>
                  <a:pt x="133" y="43"/>
                </a:lnTo>
                <a:lnTo>
                  <a:pt x="131" y="35"/>
                </a:lnTo>
                <a:lnTo>
                  <a:pt x="128" y="28"/>
                </a:lnTo>
                <a:lnTo>
                  <a:pt x="124" y="22"/>
                </a:lnTo>
                <a:lnTo>
                  <a:pt x="120" y="16"/>
                </a:lnTo>
                <a:lnTo>
                  <a:pt x="116" y="12"/>
                </a:lnTo>
                <a:lnTo>
                  <a:pt x="110" y="8"/>
                </a:lnTo>
                <a:lnTo>
                  <a:pt x="101" y="3"/>
                </a:lnTo>
                <a:lnTo>
                  <a:pt x="91" y="1"/>
                </a:lnTo>
                <a:lnTo>
                  <a:pt x="80" y="0"/>
                </a:lnTo>
                <a:lnTo>
                  <a:pt x="68" y="0"/>
                </a:lnTo>
                <a:lnTo>
                  <a:pt x="62" y="0"/>
                </a:lnTo>
                <a:lnTo>
                  <a:pt x="0" y="0"/>
                </a:lnTo>
                <a:lnTo>
                  <a:pt x="0" y="207"/>
                </a:lnTo>
                <a:close/>
                <a:moveTo>
                  <a:pt x="25" y="94"/>
                </a:moveTo>
                <a:lnTo>
                  <a:pt x="25" y="25"/>
                </a:lnTo>
                <a:lnTo>
                  <a:pt x="70" y="25"/>
                </a:lnTo>
                <a:lnTo>
                  <a:pt x="79" y="25"/>
                </a:lnTo>
                <a:lnTo>
                  <a:pt x="86" y="28"/>
                </a:lnTo>
                <a:lnTo>
                  <a:pt x="93" y="30"/>
                </a:lnTo>
                <a:lnTo>
                  <a:pt x="98" y="34"/>
                </a:lnTo>
                <a:lnTo>
                  <a:pt x="102" y="38"/>
                </a:lnTo>
                <a:lnTo>
                  <a:pt x="105" y="44"/>
                </a:lnTo>
                <a:lnTo>
                  <a:pt x="106" y="51"/>
                </a:lnTo>
                <a:lnTo>
                  <a:pt x="107" y="59"/>
                </a:lnTo>
                <a:lnTo>
                  <a:pt x="106" y="69"/>
                </a:lnTo>
                <a:lnTo>
                  <a:pt x="105" y="77"/>
                </a:lnTo>
                <a:lnTo>
                  <a:pt x="102" y="83"/>
                </a:lnTo>
                <a:lnTo>
                  <a:pt x="98" y="87"/>
                </a:lnTo>
                <a:lnTo>
                  <a:pt x="93" y="91"/>
                </a:lnTo>
                <a:lnTo>
                  <a:pt x="85" y="93"/>
                </a:lnTo>
                <a:lnTo>
                  <a:pt x="77" y="94"/>
                </a:lnTo>
                <a:lnTo>
                  <a:pt x="67" y="94"/>
                </a:lnTo>
                <a:lnTo>
                  <a:pt x="25" y="9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3" name="Rectangle 540"/>
          <p:cNvSpPr>
            <a:spLocks noChangeArrowheads="1"/>
          </p:cNvSpPr>
          <p:nvPr/>
        </p:nvSpPr>
        <p:spPr bwMode="auto">
          <a:xfrm>
            <a:off x="6094413" y="5311775"/>
            <a:ext cx="12700" cy="17463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404" name="Freeform 541"/>
          <p:cNvSpPr>
            <a:spLocks noEditPoints="1"/>
          </p:cNvSpPr>
          <p:nvPr/>
        </p:nvSpPr>
        <p:spPr bwMode="auto">
          <a:xfrm>
            <a:off x="4851400" y="5418138"/>
            <a:ext cx="60325" cy="103187"/>
          </a:xfrm>
          <a:custGeom>
            <a:avLst/>
            <a:gdLst>
              <a:gd name="T0" fmla="*/ 2147483647 w 129"/>
              <a:gd name="T1" fmla="*/ 2147483647 h 196"/>
              <a:gd name="T2" fmla="*/ 2147483647 w 129"/>
              <a:gd name="T3" fmla="*/ 2147483647 h 196"/>
              <a:gd name="T4" fmla="*/ 2147483647 w 129"/>
              <a:gd name="T5" fmla="*/ 2147483647 h 196"/>
              <a:gd name="T6" fmla="*/ 2147483647 w 129"/>
              <a:gd name="T7" fmla="*/ 2147483647 h 196"/>
              <a:gd name="T8" fmla="*/ 2147483647 w 129"/>
              <a:gd name="T9" fmla="*/ 2147483647 h 196"/>
              <a:gd name="T10" fmla="*/ 2147483647 w 129"/>
              <a:gd name="T11" fmla="*/ 2147483647 h 196"/>
              <a:gd name="T12" fmla="*/ 2147483647 w 129"/>
              <a:gd name="T13" fmla="*/ 0 h 196"/>
              <a:gd name="T14" fmla="*/ 2147483647 w 129"/>
              <a:gd name="T15" fmla="*/ 0 h 196"/>
              <a:gd name="T16" fmla="*/ 0 w 129"/>
              <a:gd name="T17" fmla="*/ 2147483647 h 196"/>
              <a:gd name="T18" fmla="*/ 0 w 129"/>
              <a:gd name="T19" fmla="*/ 2147483647 h 196"/>
              <a:gd name="T20" fmla="*/ 2147483647 w 129"/>
              <a:gd name="T21" fmla="*/ 2147483647 h 196"/>
              <a:gd name="T22" fmla="*/ 2147483647 w 129"/>
              <a:gd name="T23" fmla="*/ 2147483647 h 196"/>
              <a:gd name="T24" fmla="*/ 2147483647 w 129"/>
              <a:gd name="T25" fmla="*/ 2147483647 h 196"/>
              <a:gd name="T26" fmla="*/ 2147483647 w 129"/>
              <a:gd name="T27" fmla="*/ 2147483647 h 196"/>
              <a:gd name="T28" fmla="*/ 2147483647 w 129"/>
              <a:gd name="T29" fmla="*/ 2147483647 h 196"/>
              <a:gd name="T30" fmla="*/ 2147483647 w 129"/>
              <a:gd name="T31" fmla="*/ 2147483647 h 19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6">
                <a:moveTo>
                  <a:pt x="79" y="196"/>
                </a:moveTo>
                <a:lnTo>
                  <a:pt x="103" y="196"/>
                </a:lnTo>
                <a:lnTo>
                  <a:pt x="103" y="147"/>
                </a:lnTo>
                <a:lnTo>
                  <a:pt x="129" y="147"/>
                </a:lnTo>
                <a:lnTo>
                  <a:pt x="129" y="123"/>
                </a:lnTo>
                <a:lnTo>
                  <a:pt x="103" y="123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7"/>
                </a:lnTo>
                <a:lnTo>
                  <a:pt x="79" y="147"/>
                </a:lnTo>
                <a:lnTo>
                  <a:pt x="79" y="196"/>
                </a:lnTo>
                <a:close/>
                <a:moveTo>
                  <a:pt x="22" y="123"/>
                </a:moveTo>
                <a:lnTo>
                  <a:pt x="79" y="34"/>
                </a:lnTo>
                <a:lnTo>
                  <a:pt x="79" y="123"/>
                </a:lnTo>
                <a:lnTo>
                  <a:pt x="22" y="1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5" name="Freeform 542"/>
          <p:cNvSpPr>
            <a:spLocks/>
          </p:cNvSpPr>
          <p:nvPr/>
        </p:nvSpPr>
        <p:spPr bwMode="auto">
          <a:xfrm>
            <a:off x="4921250" y="5418138"/>
            <a:ext cx="57150" cy="103187"/>
          </a:xfrm>
          <a:custGeom>
            <a:avLst/>
            <a:gdLst>
              <a:gd name="T0" fmla="*/ 2147483647 w 124"/>
              <a:gd name="T1" fmla="*/ 2147483647 h 196"/>
              <a:gd name="T2" fmla="*/ 2147483647 w 124"/>
              <a:gd name="T3" fmla="*/ 2147483647 h 196"/>
              <a:gd name="T4" fmla="*/ 2147483647 w 124"/>
              <a:gd name="T5" fmla="*/ 2147483647 h 196"/>
              <a:gd name="T6" fmla="*/ 2147483647 w 124"/>
              <a:gd name="T7" fmla="*/ 2147483647 h 196"/>
              <a:gd name="T8" fmla="*/ 2147483647 w 124"/>
              <a:gd name="T9" fmla="*/ 2147483647 h 196"/>
              <a:gd name="T10" fmla="*/ 2147483647 w 124"/>
              <a:gd name="T11" fmla="*/ 2147483647 h 196"/>
              <a:gd name="T12" fmla="*/ 2147483647 w 124"/>
              <a:gd name="T13" fmla="*/ 2147483647 h 196"/>
              <a:gd name="T14" fmla="*/ 2147483647 w 124"/>
              <a:gd name="T15" fmla="*/ 2147483647 h 196"/>
              <a:gd name="T16" fmla="*/ 2147483647 w 124"/>
              <a:gd name="T17" fmla="*/ 2147483647 h 196"/>
              <a:gd name="T18" fmla="*/ 2147483647 w 124"/>
              <a:gd name="T19" fmla="*/ 2147483647 h 196"/>
              <a:gd name="T20" fmla="*/ 2147483647 w 124"/>
              <a:gd name="T21" fmla="*/ 0 h 196"/>
              <a:gd name="T22" fmla="*/ 0 w 124"/>
              <a:gd name="T23" fmla="*/ 0 h 196"/>
              <a:gd name="T24" fmla="*/ 0 w 124"/>
              <a:gd name="T25" fmla="*/ 2147483647 h 196"/>
              <a:gd name="T26" fmla="*/ 2147483647 w 124"/>
              <a:gd name="T27" fmla="*/ 2147483647 h 196"/>
              <a:gd name="T28" fmla="*/ 2147483647 w 124"/>
              <a:gd name="T29" fmla="*/ 2147483647 h 196"/>
              <a:gd name="T30" fmla="*/ 2147483647 w 124"/>
              <a:gd name="T31" fmla="*/ 2147483647 h 196"/>
              <a:gd name="T32" fmla="*/ 2147483647 w 124"/>
              <a:gd name="T33" fmla="*/ 2147483647 h 196"/>
              <a:gd name="T34" fmla="*/ 2147483647 w 124"/>
              <a:gd name="T35" fmla="*/ 2147483647 h 196"/>
              <a:gd name="T36" fmla="*/ 2147483647 w 124"/>
              <a:gd name="T37" fmla="*/ 2147483647 h 196"/>
              <a:gd name="T38" fmla="*/ 2147483647 w 124"/>
              <a:gd name="T39" fmla="*/ 2147483647 h 196"/>
              <a:gd name="T40" fmla="*/ 2147483647 w 124"/>
              <a:gd name="T41" fmla="*/ 2147483647 h 196"/>
              <a:gd name="T42" fmla="*/ 2147483647 w 124"/>
              <a:gd name="T43" fmla="*/ 2147483647 h 19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0" t="0" r="r" b="b"/>
            <a:pathLst>
              <a:path w="124" h="196">
                <a:moveTo>
                  <a:pt x="25" y="196"/>
                </a:moveTo>
                <a:lnTo>
                  <a:pt x="51" y="196"/>
                </a:lnTo>
                <a:lnTo>
                  <a:pt x="54" y="171"/>
                </a:lnTo>
                <a:lnTo>
                  <a:pt x="60" y="148"/>
                </a:lnTo>
                <a:lnTo>
                  <a:pt x="67" y="126"/>
                </a:lnTo>
                <a:lnTo>
                  <a:pt x="74" y="104"/>
                </a:lnTo>
                <a:lnTo>
                  <a:pt x="85" y="83"/>
                </a:lnTo>
                <a:lnTo>
                  <a:pt x="97" y="63"/>
                </a:lnTo>
                <a:lnTo>
                  <a:pt x="109" y="43"/>
                </a:lnTo>
                <a:lnTo>
                  <a:pt x="124" y="24"/>
                </a:lnTo>
                <a:lnTo>
                  <a:pt x="124" y="0"/>
                </a:lnTo>
                <a:lnTo>
                  <a:pt x="0" y="0"/>
                </a:lnTo>
                <a:lnTo>
                  <a:pt x="0" y="27"/>
                </a:lnTo>
                <a:lnTo>
                  <a:pt x="99" y="27"/>
                </a:lnTo>
                <a:lnTo>
                  <a:pt x="84" y="45"/>
                </a:lnTo>
                <a:lnTo>
                  <a:pt x="70" y="65"/>
                </a:lnTo>
                <a:lnTo>
                  <a:pt x="59" y="85"/>
                </a:lnTo>
                <a:lnTo>
                  <a:pt x="48" y="106"/>
                </a:lnTo>
                <a:lnTo>
                  <a:pt x="40" y="127"/>
                </a:lnTo>
                <a:lnTo>
                  <a:pt x="33" y="149"/>
                </a:lnTo>
                <a:lnTo>
                  <a:pt x="28" y="172"/>
                </a:lnTo>
                <a:lnTo>
                  <a:pt x="25" y="19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6" name="Freeform 543"/>
          <p:cNvSpPr>
            <a:spLocks noEditPoints="1"/>
          </p:cNvSpPr>
          <p:nvPr/>
        </p:nvSpPr>
        <p:spPr bwMode="auto">
          <a:xfrm>
            <a:off x="5537200" y="5411788"/>
            <a:ext cx="71438" cy="109537"/>
          </a:xfrm>
          <a:custGeom>
            <a:avLst/>
            <a:gdLst>
              <a:gd name="T0" fmla="*/ 0 w 153"/>
              <a:gd name="T1" fmla="*/ 2147483647 h 208"/>
              <a:gd name="T2" fmla="*/ 2147483647 w 153"/>
              <a:gd name="T3" fmla="*/ 2147483647 h 208"/>
              <a:gd name="T4" fmla="*/ 2147483647 w 153"/>
              <a:gd name="T5" fmla="*/ 2147483647 h 208"/>
              <a:gd name="T6" fmla="*/ 2147483647 w 153"/>
              <a:gd name="T7" fmla="*/ 2147483647 h 208"/>
              <a:gd name="T8" fmla="*/ 2147483647 w 153"/>
              <a:gd name="T9" fmla="*/ 2147483647 h 208"/>
              <a:gd name="T10" fmla="*/ 2147483647 w 153"/>
              <a:gd name="T11" fmla="*/ 2147483647 h 208"/>
              <a:gd name="T12" fmla="*/ 2147483647 w 153"/>
              <a:gd name="T13" fmla="*/ 2147483647 h 208"/>
              <a:gd name="T14" fmla="*/ 2147483647 w 153"/>
              <a:gd name="T15" fmla="*/ 2147483647 h 208"/>
              <a:gd name="T16" fmla="*/ 2147483647 w 153"/>
              <a:gd name="T17" fmla="*/ 2147483647 h 208"/>
              <a:gd name="T18" fmla="*/ 2147483647 w 153"/>
              <a:gd name="T19" fmla="*/ 2147483647 h 208"/>
              <a:gd name="T20" fmla="*/ 2147483647 w 153"/>
              <a:gd name="T21" fmla="*/ 2147483647 h 208"/>
              <a:gd name="T22" fmla="*/ 2147483647 w 153"/>
              <a:gd name="T23" fmla="*/ 2147483647 h 208"/>
              <a:gd name="T24" fmla="*/ 2147483647 w 153"/>
              <a:gd name="T25" fmla="*/ 2147483647 h 208"/>
              <a:gd name="T26" fmla="*/ 2147483647 w 153"/>
              <a:gd name="T27" fmla="*/ 2147483647 h 208"/>
              <a:gd name="T28" fmla="*/ 2147483647 w 153"/>
              <a:gd name="T29" fmla="*/ 2147483647 h 208"/>
              <a:gd name="T30" fmla="*/ 2147483647 w 153"/>
              <a:gd name="T31" fmla="*/ 2147483647 h 208"/>
              <a:gd name="T32" fmla="*/ 2147483647 w 153"/>
              <a:gd name="T33" fmla="*/ 2147483647 h 208"/>
              <a:gd name="T34" fmla="*/ 2147483647 w 153"/>
              <a:gd name="T35" fmla="*/ 2147483647 h 208"/>
              <a:gd name="T36" fmla="*/ 2147483647 w 153"/>
              <a:gd name="T37" fmla="*/ 2147483647 h 208"/>
              <a:gd name="T38" fmla="*/ 2147483647 w 153"/>
              <a:gd name="T39" fmla="*/ 2147483647 h 208"/>
              <a:gd name="T40" fmla="*/ 2147483647 w 153"/>
              <a:gd name="T41" fmla="*/ 2147483647 h 208"/>
              <a:gd name="T42" fmla="*/ 2147483647 w 153"/>
              <a:gd name="T43" fmla="*/ 2147483647 h 208"/>
              <a:gd name="T44" fmla="*/ 2147483647 w 153"/>
              <a:gd name="T45" fmla="*/ 2147483647 h 208"/>
              <a:gd name="T46" fmla="*/ 2147483647 w 153"/>
              <a:gd name="T47" fmla="*/ 2147483647 h 208"/>
              <a:gd name="T48" fmla="*/ 2147483647 w 153"/>
              <a:gd name="T49" fmla="*/ 2147483647 h 208"/>
              <a:gd name="T50" fmla="*/ 2147483647 w 153"/>
              <a:gd name="T51" fmla="*/ 2147483647 h 208"/>
              <a:gd name="T52" fmla="*/ 2147483647 w 153"/>
              <a:gd name="T53" fmla="*/ 2147483647 h 208"/>
              <a:gd name="T54" fmla="*/ 2147483647 w 153"/>
              <a:gd name="T55" fmla="*/ 2147483647 h 208"/>
              <a:gd name="T56" fmla="*/ 2147483647 w 153"/>
              <a:gd name="T57" fmla="*/ 1606566013 h 208"/>
              <a:gd name="T58" fmla="*/ 2147483647 w 153"/>
              <a:gd name="T59" fmla="*/ 1022234041 h 208"/>
              <a:gd name="T60" fmla="*/ 2147483647 w 153"/>
              <a:gd name="T61" fmla="*/ 584054444 h 208"/>
              <a:gd name="T62" fmla="*/ 2147483647 w 153"/>
              <a:gd name="T63" fmla="*/ 292027222 h 208"/>
              <a:gd name="T64" fmla="*/ 2147483647 w 153"/>
              <a:gd name="T65" fmla="*/ 0 h 208"/>
              <a:gd name="T66" fmla="*/ 2147483647 w 153"/>
              <a:gd name="T67" fmla="*/ 0 h 208"/>
              <a:gd name="T68" fmla="*/ 0 w 153"/>
              <a:gd name="T69" fmla="*/ 0 h 208"/>
              <a:gd name="T70" fmla="*/ 0 w 153"/>
              <a:gd name="T71" fmla="*/ 2147483647 h 208"/>
              <a:gd name="T72" fmla="*/ 2147483647 w 153"/>
              <a:gd name="T73" fmla="*/ 2147483647 h 208"/>
              <a:gd name="T74" fmla="*/ 2147483647 w 153"/>
              <a:gd name="T75" fmla="*/ 2147483647 h 208"/>
              <a:gd name="T76" fmla="*/ 2147483647 w 153"/>
              <a:gd name="T77" fmla="*/ 2147483647 h 208"/>
              <a:gd name="T78" fmla="*/ 2147483647 w 153"/>
              <a:gd name="T79" fmla="*/ 2147483647 h 208"/>
              <a:gd name="T80" fmla="*/ 2147483647 w 153"/>
              <a:gd name="T81" fmla="*/ 2147483647 h 208"/>
              <a:gd name="T82" fmla="*/ 2147483647 w 153"/>
              <a:gd name="T83" fmla="*/ 2147483647 h 208"/>
              <a:gd name="T84" fmla="*/ 2147483647 w 153"/>
              <a:gd name="T85" fmla="*/ 2147483647 h 208"/>
              <a:gd name="T86" fmla="*/ 2147483647 w 153"/>
              <a:gd name="T87" fmla="*/ 2147483647 h 208"/>
              <a:gd name="T88" fmla="*/ 2147483647 w 153"/>
              <a:gd name="T89" fmla="*/ 2147483647 h 208"/>
              <a:gd name="T90" fmla="*/ 2147483647 w 153"/>
              <a:gd name="T91" fmla="*/ 2147483647 h 208"/>
              <a:gd name="T92" fmla="*/ 2147483647 w 153"/>
              <a:gd name="T93" fmla="*/ 2147483647 h 208"/>
              <a:gd name="T94" fmla="*/ 2147483647 w 153"/>
              <a:gd name="T95" fmla="*/ 2147483647 h 208"/>
              <a:gd name="T96" fmla="*/ 2147483647 w 153"/>
              <a:gd name="T97" fmla="*/ 2147483647 h 208"/>
              <a:gd name="T98" fmla="*/ 2147483647 w 153"/>
              <a:gd name="T99" fmla="*/ 2147483647 h 208"/>
              <a:gd name="T100" fmla="*/ 2147483647 w 153"/>
              <a:gd name="T101" fmla="*/ 2147483647 h 208"/>
              <a:gd name="T102" fmla="*/ 2147483647 w 153"/>
              <a:gd name="T103" fmla="*/ 2147483647 h 208"/>
              <a:gd name="T104" fmla="*/ 2147483647 w 153"/>
              <a:gd name="T105" fmla="*/ 2147483647 h 208"/>
              <a:gd name="T106" fmla="*/ 2147483647 w 153"/>
              <a:gd name="T107" fmla="*/ 2147483647 h 208"/>
              <a:gd name="T108" fmla="*/ 2147483647 w 153"/>
              <a:gd name="T109" fmla="*/ 2147483647 h 208"/>
              <a:gd name="T110" fmla="*/ 2147483647 w 153"/>
              <a:gd name="T111" fmla="*/ 2147483647 h 208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0" t="0" r="r" b="b"/>
            <a:pathLst>
              <a:path w="153" h="208">
                <a:moveTo>
                  <a:pt x="0" y="208"/>
                </a:moveTo>
                <a:lnTo>
                  <a:pt x="71" y="208"/>
                </a:lnTo>
                <a:lnTo>
                  <a:pt x="81" y="208"/>
                </a:lnTo>
                <a:lnTo>
                  <a:pt x="89" y="205"/>
                </a:lnTo>
                <a:lnTo>
                  <a:pt x="97" y="204"/>
                </a:lnTo>
                <a:lnTo>
                  <a:pt x="106" y="201"/>
                </a:lnTo>
                <a:lnTo>
                  <a:pt x="113" y="197"/>
                </a:lnTo>
                <a:lnTo>
                  <a:pt x="120" y="191"/>
                </a:lnTo>
                <a:lnTo>
                  <a:pt x="126" y="187"/>
                </a:lnTo>
                <a:lnTo>
                  <a:pt x="131" y="180"/>
                </a:lnTo>
                <a:lnTo>
                  <a:pt x="136" y="173"/>
                </a:lnTo>
                <a:lnTo>
                  <a:pt x="141" y="165"/>
                </a:lnTo>
                <a:lnTo>
                  <a:pt x="145" y="156"/>
                </a:lnTo>
                <a:lnTo>
                  <a:pt x="148" y="146"/>
                </a:lnTo>
                <a:lnTo>
                  <a:pt x="150" y="137"/>
                </a:lnTo>
                <a:lnTo>
                  <a:pt x="152" y="125"/>
                </a:lnTo>
                <a:lnTo>
                  <a:pt x="153" y="113"/>
                </a:lnTo>
                <a:lnTo>
                  <a:pt x="153" y="101"/>
                </a:lnTo>
                <a:lnTo>
                  <a:pt x="153" y="89"/>
                </a:lnTo>
                <a:lnTo>
                  <a:pt x="152" y="78"/>
                </a:lnTo>
                <a:lnTo>
                  <a:pt x="150" y="68"/>
                </a:lnTo>
                <a:lnTo>
                  <a:pt x="148" y="57"/>
                </a:lnTo>
                <a:lnTo>
                  <a:pt x="145" y="49"/>
                </a:lnTo>
                <a:lnTo>
                  <a:pt x="142" y="40"/>
                </a:lnTo>
                <a:lnTo>
                  <a:pt x="137" y="33"/>
                </a:lnTo>
                <a:lnTo>
                  <a:pt x="132" y="26"/>
                </a:lnTo>
                <a:lnTo>
                  <a:pt x="127" y="20"/>
                </a:lnTo>
                <a:lnTo>
                  <a:pt x="121" y="16"/>
                </a:lnTo>
                <a:lnTo>
                  <a:pt x="114" y="11"/>
                </a:lnTo>
                <a:lnTo>
                  <a:pt x="107" y="7"/>
                </a:lnTo>
                <a:lnTo>
                  <a:pt x="100" y="4"/>
                </a:lnTo>
                <a:lnTo>
                  <a:pt x="91" y="2"/>
                </a:lnTo>
                <a:lnTo>
                  <a:pt x="82" y="0"/>
                </a:lnTo>
                <a:lnTo>
                  <a:pt x="72" y="0"/>
                </a:lnTo>
                <a:lnTo>
                  <a:pt x="0" y="0"/>
                </a:lnTo>
                <a:lnTo>
                  <a:pt x="0" y="208"/>
                </a:lnTo>
                <a:close/>
                <a:moveTo>
                  <a:pt x="70" y="25"/>
                </a:moveTo>
                <a:lnTo>
                  <a:pt x="83" y="26"/>
                </a:lnTo>
                <a:lnTo>
                  <a:pt x="94" y="29"/>
                </a:lnTo>
                <a:lnTo>
                  <a:pt x="104" y="36"/>
                </a:lnTo>
                <a:lnTo>
                  <a:pt x="112" y="45"/>
                </a:lnTo>
                <a:lnTo>
                  <a:pt x="118" y="56"/>
                </a:lnTo>
                <a:lnTo>
                  <a:pt x="123" y="69"/>
                </a:lnTo>
                <a:lnTo>
                  <a:pt x="126" y="84"/>
                </a:lnTo>
                <a:lnTo>
                  <a:pt x="127" y="103"/>
                </a:lnTo>
                <a:lnTo>
                  <a:pt x="126" y="121"/>
                </a:lnTo>
                <a:lnTo>
                  <a:pt x="124" y="137"/>
                </a:lnTo>
                <a:lnTo>
                  <a:pt x="118" y="151"/>
                </a:lnTo>
                <a:lnTo>
                  <a:pt x="112" y="162"/>
                </a:lnTo>
                <a:lnTo>
                  <a:pt x="105" y="170"/>
                </a:lnTo>
                <a:lnTo>
                  <a:pt x="94" y="177"/>
                </a:lnTo>
                <a:lnTo>
                  <a:pt x="83" y="181"/>
                </a:lnTo>
                <a:lnTo>
                  <a:pt x="70" y="182"/>
                </a:lnTo>
                <a:lnTo>
                  <a:pt x="26" y="182"/>
                </a:lnTo>
                <a:lnTo>
                  <a:pt x="26" y="25"/>
                </a:lnTo>
                <a:lnTo>
                  <a:pt x="70" y="2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7" name="Freeform 544"/>
          <p:cNvSpPr>
            <a:spLocks noEditPoints="1"/>
          </p:cNvSpPr>
          <p:nvPr/>
        </p:nvSpPr>
        <p:spPr bwMode="auto">
          <a:xfrm>
            <a:off x="5619750" y="5440363"/>
            <a:ext cx="63500" cy="82550"/>
          </a:xfrm>
          <a:custGeom>
            <a:avLst/>
            <a:gdLst>
              <a:gd name="T0" fmla="*/ 227681916 w 131"/>
              <a:gd name="T1" fmla="*/ 2147483647 h 158"/>
              <a:gd name="T2" fmla="*/ 1138879771 w 131"/>
              <a:gd name="T3" fmla="*/ 2147483647 h 158"/>
              <a:gd name="T4" fmla="*/ 2147483647 w 131"/>
              <a:gd name="T5" fmla="*/ 2147483647 h 158"/>
              <a:gd name="T6" fmla="*/ 2147483647 w 131"/>
              <a:gd name="T7" fmla="*/ 2147483647 h 158"/>
              <a:gd name="T8" fmla="*/ 2147483647 w 131"/>
              <a:gd name="T9" fmla="*/ 2147483647 h 158"/>
              <a:gd name="T10" fmla="*/ 2147483647 w 131"/>
              <a:gd name="T11" fmla="*/ 2147483647 h 158"/>
              <a:gd name="T12" fmla="*/ 2147483647 w 131"/>
              <a:gd name="T13" fmla="*/ 2147483647 h 158"/>
              <a:gd name="T14" fmla="*/ 2147483647 w 131"/>
              <a:gd name="T15" fmla="*/ 2147483647 h 158"/>
              <a:gd name="T16" fmla="*/ 2147483647 w 131"/>
              <a:gd name="T17" fmla="*/ 2147483647 h 158"/>
              <a:gd name="T18" fmla="*/ 2147483647 w 131"/>
              <a:gd name="T19" fmla="*/ 2147483647 h 158"/>
              <a:gd name="T20" fmla="*/ 2147483647 w 131"/>
              <a:gd name="T21" fmla="*/ 1568777065 h 158"/>
              <a:gd name="T22" fmla="*/ 2147483647 w 131"/>
              <a:gd name="T23" fmla="*/ 142491749 h 158"/>
              <a:gd name="T24" fmla="*/ 2147483647 w 131"/>
              <a:gd name="T25" fmla="*/ 142491749 h 158"/>
              <a:gd name="T26" fmla="*/ 2147483647 w 131"/>
              <a:gd name="T27" fmla="*/ 1568777065 h 158"/>
              <a:gd name="T28" fmla="*/ 1138879771 w 131"/>
              <a:gd name="T29" fmla="*/ 2147483647 h 158"/>
              <a:gd name="T30" fmla="*/ 227681916 w 131"/>
              <a:gd name="T31" fmla="*/ 2147483647 h 158"/>
              <a:gd name="T32" fmla="*/ 2147483647 w 131"/>
              <a:gd name="T33" fmla="*/ 2147483647 h 158"/>
              <a:gd name="T34" fmla="*/ 2147483647 w 131"/>
              <a:gd name="T35" fmla="*/ 2147483647 h 158"/>
              <a:gd name="T36" fmla="*/ 2147483647 w 131"/>
              <a:gd name="T37" fmla="*/ 2147483647 h 158"/>
              <a:gd name="T38" fmla="*/ 2147483647 w 131"/>
              <a:gd name="T39" fmla="*/ 2147483647 h 158"/>
              <a:gd name="T40" fmla="*/ 2147483647 w 131"/>
              <a:gd name="T41" fmla="*/ 2147483647 h 158"/>
              <a:gd name="T42" fmla="*/ 2147483647 w 131"/>
              <a:gd name="T43" fmla="*/ 2147483647 h 158"/>
              <a:gd name="T44" fmla="*/ 2147483647 w 131"/>
              <a:gd name="T45" fmla="*/ 2147483647 h 158"/>
              <a:gd name="T46" fmla="*/ 2147483647 w 131"/>
              <a:gd name="T47" fmla="*/ 2147483647 h 158"/>
              <a:gd name="T48" fmla="*/ 2147483647 w 131"/>
              <a:gd name="T49" fmla="*/ 2147483647 h 158"/>
              <a:gd name="T50" fmla="*/ 2147483647 w 131"/>
              <a:gd name="T51" fmla="*/ 2147483647 h 158"/>
              <a:gd name="T52" fmla="*/ 2147483647 w 131"/>
              <a:gd name="T53" fmla="*/ 2147483647 h 158"/>
              <a:gd name="T54" fmla="*/ 2147483647 w 131"/>
              <a:gd name="T55" fmla="*/ 2147483647 h 158"/>
              <a:gd name="T56" fmla="*/ 2147483647 w 131"/>
              <a:gd name="T57" fmla="*/ 2147483647 h 158"/>
              <a:gd name="T58" fmla="*/ 2147483647 w 131"/>
              <a:gd name="T59" fmla="*/ 2147483647 h 158"/>
              <a:gd name="T60" fmla="*/ 2147483647 w 131"/>
              <a:gd name="T61" fmla="*/ 2147483647 h 158"/>
              <a:gd name="T62" fmla="*/ 2147483647 w 131"/>
              <a:gd name="T63" fmla="*/ 2147483647 h 158"/>
              <a:gd name="T64" fmla="*/ 2147483647 w 131"/>
              <a:gd name="T65" fmla="*/ 2147483647 h 158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8">
                <a:moveTo>
                  <a:pt x="0" y="79"/>
                </a:moveTo>
                <a:lnTo>
                  <a:pt x="2" y="96"/>
                </a:lnTo>
                <a:lnTo>
                  <a:pt x="5" y="113"/>
                </a:lnTo>
                <a:lnTo>
                  <a:pt x="10" y="127"/>
                </a:lnTo>
                <a:lnTo>
                  <a:pt x="17" y="137"/>
                </a:lnTo>
                <a:lnTo>
                  <a:pt x="27" y="147"/>
                </a:lnTo>
                <a:lnTo>
                  <a:pt x="38" y="152"/>
                </a:lnTo>
                <a:lnTo>
                  <a:pt x="51" y="157"/>
                </a:lnTo>
                <a:lnTo>
                  <a:pt x="66" y="158"/>
                </a:lnTo>
                <a:lnTo>
                  <a:pt x="81" y="157"/>
                </a:lnTo>
                <a:lnTo>
                  <a:pt x="93" y="152"/>
                </a:lnTo>
                <a:lnTo>
                  <a:pt x="105" y="147"/>
                </a:lnTo>
                <a:lnTo>
                  <a:pt x="114" y="137"/>
                </a:lnTo>
                <a:lnTo>
                  <a:pt x="122" y="127"/>
                </a:lnTo>
                <a:lnTo>
                  <a:pt x="127" y="113"/>
                </a:lnTo>
                <a:lnTo>
                  <a:pt x="130" y="96"/>
                </a:lnTo>
                <a:lnTo>
                  <a:pt x="131" y="79"/>
                </a:lnTo>
                <a:lnTo>
                  <a:pt x="130" y="62"/>
                </a:lnTo>
                <a:lnTo>
                  <a:pt x="127" y="45"/>
                </a:lnTo>
                <a:lnTo>
                  <a:pt x="122" y="31"/>
                </a:lnTo>
                <a:lnTo>
                  <a:pt x="114" y="21"/>
                </a:lnTo>
                <a:lnTo>
                  <a:pt x="105" y="11"/>
                </a:lnTo>
                <a:lnTo>
                  <a:pt x="93" y="6"/>
                </a:lnTo>
                <a:lnTo>
                  <a:pt x="81" y="1"/>
                </a:lnTo>
                <a:lnTo>
                  <a:pt x="66" y="0"/>
                </a:lnTo>
                <a:lnTo>
                  <a:pt x="51" y="1"/>
                </a:lnTo>
                <a:lnTo>
                  <a:pt x="38" y="6"/>
                </a:lnTo>
                <a:lnTo>
                  <a:pt x="27" y="11"/>
                </a:lnTo>
                <a:lnTo>
                  <a:pt x="17" y="21"/>
                </a:lnTo>
                <a:lnTo>
                  <a:pt x="10" y="31"/>
                </a:lnTo>
                <a:lnTo>
                  <a:pt x="5" y="45"/>
                </a:lnTo>
                <a:lnTo>
                  <a:pt x="2" y="62"/>
                </a:lnTo>
                <a:lnTo>
                  <a:pt x="0" y="79"/>
                </a:lnTo>
                <a:close/>
                <a:moveTo>
                  <a:pt x="24" y="79"/>
                </a:moveTo>
                <a:lnTo>
                  <a:pt x="25" y="66"/>
                </a:lnTo>
                <a:lnTo>
                  <a:pt x="27" y="55"/>
                </a:lnTo>
                <a:lnTo>
                  <a:pt x="30" y="45"/>
                </a:lnTo>
                <a:lnTo>
                  <a:pt x="34" y="37"/>
                </a:lnTo>
                <a:lnTo>
                  <a:pt x="41" y="30"/>
                </a:lnTo>
                <a:lnTo>
                  <a:pt x="48" y="25"/>
                </a:lnTo>
                <a:lnTo>
                  <a:pt x="56" y="23"/>
                </a:lnTo>
                <a:lnTo>
                  <a:pt x="66" y="22"/>
                </a:lnTo>
                <a:lnTo>
                  <a:pt x="75" y="23"/>
                </a:lnTo>
                <a:lnTo>
                  <a:pt x="84" y="25"/>
                </a:lnTo>
                <a:lnTo>
                  <a:pt x="90" y="30"/>
                </a:lnTo>
                <a:lnTo>
                  <a:pt x="96" y="37"/>
                </a:lnTo>
                <a:lnTo>
                  <a:pt x="101" y="45"/>
                </a:lnTo>
                <a:lnTo>
                  <a:pt x="104" y="55"/>
                </a:lnTo>
                <a:lnTo>
                  <a:pt x="106" y="66"/>
                </a:lnTo>
                <a:lnTo>
                  <a:pt x="107" y="79"/>
                </a:lnTo>
                <a:lnTo>
                  <a:pt x="106" y="92"/>
                </a:lnTo>
                <a:lnTo>
                  <a:pt x="104" y="103"/>
                </a:lnTo>
                <a:lnTo>
                  <a:pt x="101" y="114"/>
                </a:lnTo>
                <a:lnTo>
                  <a:pt x="96" y="121"/>
                </a:lnTo>
                <a:lnTo>
                  <a:pt x="90" y="128"/>
                </a:lnTo>
                <a:lnTo>
                  <a:pt x="84" y="133"/>
                </a:lnTo>
                <a:lnTo>
                  <a:pt x="75" y="135"/>
                </a:lnTo>
                <a:lnTo>
                  <a:pt x="66" y="136"/>
                </a:lnTo>
                <a:lnTo>
                  <a:pt x="56" y="135"/>
                </a:lnTo>
                <a:lnTo>
                  <a:pt x="48" y="133"/>
                </a:lnTo>
                <a:lnTo>
                  <a:pt x="41" y="128"/>
                </a:lnTo>
                <a:lnTo>
                  <a:pt x="34" y="121"/>
                </a:lnTo>
                <a:lnTo>
                  <a:pt x="30" y="114"/>
                </a:lnTo>
                <a:lnTo>
                  <a:pt x="27" y="103"/>
                </a:lnTo>
                <a:lnTo>
                  <a:pt x="25" y="92"/>
                </a:lnTo>
                <a:lnTo>
                  <a:pt x="24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8" name="Freeform 545"/>
          <p:cNvSpPr>
            <a:spLocks/>
          </p:cNvSpPr>
          <p:nvPr/>
        </p:nvSpPr>
        <p:spPr bwMode="auto">
          <a:xfrm>
            <a:off x="5695950" y="5440363"/>
            <a:ext cx="88900" cy="80962"/>
          </a:xfrm>
          <a:custGeom>
            <a:avLst/>
            <a:gdLst>
              <a:gd name="T0" fmla="*/ 2147483647 w 190"/>
              <a:gd name="T1" fmla="*/ 2147483647 h 155"/>
              <a:gd name="T2" fmla="*/ 2147483647 w 190"/>
              <a:gd name="T3" fmla="*/ 2147483647 h 155"/>
              <a:gd name="T4" fmla="*/ 2147483647 w 190"/>
              <a:gd name="T5" fmla="*/ 2147483647 h 155"/>
              <a:gd name="T6" fmla="*/ 2147483647 w 190"/>
              <a:gd name="T7" fmla="*/ 2147483647 h 155"/>
              <a:gd name="T8" fmla="*/ 2147483647 w 190"/>
              <a:gd name="T9" fmla="*/ 855062665 h 155"/>
              <a:gd name="T10" fmla="*/ 2147483647 w 190"/>
              <a:gd name="T11" fmla="*/ 0 h 155"/>
              <a:gd name="T12" fmla="*/ 2147483647 w 190"/>
              <a:gd name="T13" fmla="*/ 855062665 h 155"/>
              <a:gd name="T14" fmla="*/ 2147483647 w 190"/>
              <a:gd name="T15" fmla="*/ 2147483647 h 155"/>
              <a:gd name="T16" fmla="*/ 2147483647 w 190"/>
              <a:gd name="T17" fmla="*/ 1852545323 h 155"/>
              <a:gd name="T18" fmla="*/ 2147483647 w 190"/>
              <a:gd name="T19" fmla="*/ 855062665 h 155"/>
              <a:gd name="T20" fmla="*/ 2147483647 w 190"/>
              <a:gd name="T21" fmla="*/ 142419471 h 155"/>
              <a:gd name="T22" fmla="*/ 2147483647 w 190"/>
              <a:gd name="T23" fmla="*/ 0 h 155"/>
              <a:gd name="T24" fmla="*/ 2147483647 w 190"/>
              <a:gd name="T25" fmla="*/ 142419471 h 155"/>
              <a:gd name="T26" fmla="*/ 2147483647 w 190"/>
              <a:gd name="T27" fmla="*/ 855062665 h 155"/>
              <a:gd name="T28" fmla="*/ 2147483647 w 190"/>
              <a:gd name="T29" fmla="*/ 1995237452 h 155"/>
              <a:gd name="T30" fmla="*/ 2147483647 w 190"/>
              <a:gd name="T31" fmla="*/ 2147483647 h 155"/>
              <a:gd name="T32" fmla="*/ 0 w 190"/>
              <a:gd name="T33" fmla="*/ 427531594 h 155"/>
              <a:gd name="T34" fmla="*/ 2147483647 w 190"/>
              <a:gd name="T35" fmla="*/ 2147483647 h 155"/>
              <a:gd name="T36" fmla="*/ 2147483647 w 190"/>
              <a:gd name="T37" fmla="*/ 2147483647 h 155"/>
              <a:gd name="T38" fmla="*/ 2147483647 w 190"/>
              <a:gd name="T39" fmla="*/ 2147483647 h 155"/>
              <a:gd name="T40" fmla="*/ 2147483647 w 190"/>
              <a:gd name="T41" fmla="*/ 2147483647 h 155"/>
              <a:gd name="T42" fmla="*/ 2147483647 w 190"/>
              <a:gd name="T43" fmla="*/ 2147483647 h 155"/>
              <a:gd name="T44" fmla="*/ 2147483647 w 190"/>
              <a:gd name="T45" fmla="*/ 2147483647 h 155"/>
              <a:gd name="T46" fmla="*/ 2147483647 w 190"/>
              <a:gd name="T47" fmla="*/ 2147483647 h 155"/>
              <a:gd name="T48" fmla="*/ 2147483647 w 190"/>
              <a:gd name="T49" fmla="*/ 2147483647 h 155"/>
              <a:gd name="T50" fmla="*/ 2147483647 w 190"/>
              <a:gd name="T51" fmla="*/ 2147483647 h 155"/>
              <a:gd name="T52" fmla="*/ 2147483647 w 190"/>
              <a:gd name="T53" fmla="*/ 2147483647 h 155"/>
              <a:gd name="T54" fmla="*/ 2147483647 w 190"/>
              <a:gd name="T55" fmla="*/ 2147483647 h 155"/>
              <a:gd name="T56" fmla="*/ 2147483647 w 190"/>
              <a:gd name="T57" fmla="*/ 2147483647 h 155"/>
              <a:gd name="T58" fmla="*/ 2147483647 w 190"/>
              <a:gd name="T59" fmla="*/ 2147483647 h 155"/>
              <a:gd name="T60" fmla="*/ 2147483647 w 190"/>
              <a:gd name="T61" fmla="*/ 2147483647 h 155"/>
              <a:gd name="T62" fmla="*/ 2147483647 w 190"/>
              <a:gd name="T63" fmla="*/ 2147483647 h 155"/>
              <a:gd name="T64" fmla="*/ 2147483647 w 190"/>
              <a:gd name="T65" fmla="*/ 2147483647 h 155"/>
              <a:gd name="T66" fmla="*/ 2147483647 w 190"/>
              <a:gd name="T67" fmla="*/ 2147483647 h 155"/>
              <a:gd name="T68" fmla="*/ 2147483647 w 190"/>
              <a:gd name="T69" fmla="*/ 2147483647 h 155"/>
              <a:gd name="T70" fmla="*/ 2147483647 w 190"/>
              <a:gd name="T71" fmla="*/ 2147483647 h 155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190" h="155">
                <a:moveTo>
                  <a:pt x="166" y="155"/>
                </a:moveTo>
                <a:lnTo>
                  <a:pt x="190" y="155"/>
                </a:lnTo>
                <a:lnTo>
                  <a:pt x="190" y="64"/>
                </a:lnTo>
                <a:lnTo>
                  <a:pt x="190" y="59"/>
                </a:lnTo>
                <a:lnTo>
                  <a:pt x="190" y="48"/>
                </a:lnTo>
                <a:lnTo>
                  <a:pt x="188" y="38"/>
                </a:lnTo>
                <a:lnTo>
                  <a:pt x="187" y="29"/>
                </a:lnTo>
                <a:lnTo>
                  <a:pt x="184" y="21"/>
                </a:lnTo>
                <a:lnTo>
                  <a:pt x="178" y="11"/>
                </a:lnTo>
                <a:lnTo>
                  <a:pt x="169" y="6"/>
                </a:lnTo>
                <a:lnTo>
                  <a:pt x="159" y="1"/>
                </a:lnTo>
                <a:lnTo>
                  <a:pt x="146" y="0"/>
                </a:lnTo>
                <a:lnTo>
                  <a:pt x="133" y="1"/>
                </a:lnTo>
                <a:lnTo>
                  <a:pt x="121" y="6"/>
                </a:lnTo>
                <a:lnTo>
                  <a:pt x="111" y="13"/>
                </a:lnTo>
                <a:lnTo>
                  <a:pt x="102" y="23"/>
                </a:lnTo>
                <a:lnTo>
                  <a:pt x="99" y="17"/>
                </a:lnTo>
                <a:lnTo>
                  <a:pt x="95" y="13"/>
                </a:lnTo>
                <a:lnTo>
                  <a:pt x="90" y="9"/>
                </a:lnTo>
                <a:lnTo>
                  <a:pt x="86" y="6"/>
                </a:lnTo>
                <a:lnTo>
                  <a:pt x="82" y="3"/>
                </a:lnTo>
                <a:lnTo>
                  <a:pt x="77" y="1"/>
                </a:lnTo>
                <a:lnTo>
                  <a:pt x="70" y="0"/>
                </a:lnTo>
                <a:lnTo>
                  <a:pt x="64" y="0"/>
                </a:lnTo>
                <a:lnTo>
                  <a:pt x="58" y="0"/>
                </a:lnTo>
                <a:lnTo>
                  <a:pt x="51" y="1"/>
                </a:lnTo>
                <a:lnTo>
                  <a:pt x="45" y="3"/>
                </a:lnTo>
                <a:lnTo>
                  <a:pt x="40" y="6"/>
                </a:lnTo>
                <a:lnTo>
                  <a:pt x="35" y="9"/>
                </a:lnTo>
                <a:lnTo>
                  <a:pt x="30" y="14"/>
                </a:lnTo>
                <a:lnTo>
                  <a:pt x="26" y="18"/>
                </a:lnTo>
                <a:lnTo>
                  <a:pt x="22" y="24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5"/>
                </a:lnTo>
                <a:lnTo>
                  <a:pt x="24" y="56"/>
                </a:lnTo>
                <a:lnTo>
                  <a:pt x="25" y="46"/>
                </a:lnTo>
                <a:lnTo>
                  <a:pt x="28" y="39"/>
                </a:lnTo>
                <a:lnTo>
                  <a:pt x="32" y="34"/>
                </a:lnTo>
                <a:lnTo>
                  <a:pt x="38" y="29"/>
                </a:lnTo>
                <a:lnTo>
                  <a:pt x="43" y="25"/>
                </a:lnTo>
                <a:lnTo>
                  <a:pt x="50" y="23"/>
                </a:lnTo>
                <a:lnTo>
                  <a:pt x="58" y="22"/>
                </a:lnTo>
                <a:lnTo>
                  <a:pt x="65" y="23"/>
                </a:lnTo>
                <a:lnTo>
                  <a:pt x="70" y="24"/>
                </a:lnTo>
                <a:lnTo>
                  <a:pt x="75" y="28"/>
                </a:lnTo>
                <a:lnTo>
                  <a:pt x="78" y="31"/>
                </a:lnTo>
                <a:lnTo>
                  <a:pt x="81" y="37"/>
                </a:lnTo>
                <a:lnTo>
                  <a:pt x="82" y="44"/>
                </a:lnTo>
                <a:lnTo>
                  <a:pt x="83" y="52"/>
                </a:lnTo>
                <a:lnTo>
                  <a:pt x="83" y="62"/>
                </a:lnTo>
                <a:lnTo>
                  <a:pt x="83" y="155"/>
                </a:lnTo>
                <a:lnTo>
                  <a:pt x="106" y="155"/>
                </a:lnTo>
                <a:lnTo>
                  <a:pt x="106" y="65"/>
                </a:lnTo>
                <a:lnTo>
                  <a:pt x="107" y="56"/>
                </a:lnTo>
                <a:lnTo>
                  <a:pt x="108" y="46"/>
                </a:lnTo>
                <a:lnTo>
                  <a:pt x="111" y="39"/>
                </a:lnTo>
                <a:lnTo>
                  <a:pt x="116" y="34"/>
                </a:lnTo>
                <a:lnTo>
                  <a:pt x="121" y="29"/>
                </a:lnTo>
                <a:lnTo>
                  <a:pt x="126" y="24"/>
                </a:lnTo>
                <a:lnTo>
                  <a:pt x="134" y="23"/>
                </a:lnTo>
                <a:lnTo>
                  <a:pt x="141" y="22"/>
                </a:lnTo>
                <a:lnTo>
                  <a:pt x="148" y="23"/>
                </a:lnTo>
                <a:lnTo>
                  <a:pt x="154" y="24"/>
                </a:lnTo>
                <a:lnTo>
                  <a:pt x="158" y="28"/>
                </a:lnTo>
                <a:lnTo>
                  <a:pt x="161" y="31"/>
                </a:lnTo>
                <a:lnTo>
                  <a:pt x="164" y="37"/>
                </a:lnTo>
                <a:lnTo>
                  <a:pt x="165" y="44"/>
                </a:lnTo>
                <a:lnTo>
                  <a:pt x="166" y="52"/>
                </a:lnTo>
                <a:lnTo>
                  <a:pt x="166" y="62"/>
                </a:lnTo>
                <a:lnTo>
                  <a:pt x="166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09" name="Freeform 546"/>
          <p:cNvSpPr>
            <a:spLocks noEditPoints="1"/>
          </p:cNvSpPr>
          <p:nvPr/>
        </p:nvSpPr>
        <p:spPr bwMode="auto">
          <a:xfrm>
            <a:off x="5800725" y="5411788"/>
            <a:ext cx="9525" cy="109537"/>
          </a:xfrm>
          <a:custGeom>
            <a:avLst/>
            <a:gdLst>
              <a:gd name="T0" fmla="*/ 0 w 23"/>
              <a:gd name="T1" fmla="*/ 2147483647 h 208"/>
              <a:gd name="T2" fmla="*/ 1633575600 w 23"/>
              <a:gd name="T3" fmla="*/ 2147483647 h 208"/>
              <a:gd name="T4" fmla="*/ 1633575600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1633575600 w 23"/>
              <a:gd name="T13" fmla="*/ 2147483647 h 208"/>
              <a:gd name="T14" fmla="*/ 1633575600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0" name="Freeform 547"/>
          <p:cNvSpPr>
            <a:spLocks/>
          </p:cNvSpPr>
          <p:nvPr/>
        </p:nvSpPr>
        <p:spPr bwMode="auto">
          <a:xfrm>
            <a:off x="5827713" y="5440363"/>
            <a:ext cx="53975" cy="80962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37657445 h 155"/>
              <a:gd name="T18" fmla="*/ 2147483647 w 114"/>
              <a:gd name="T19" fmla="*/ 1567706381 h 155"/>
              <a:gd name="T20" fmla="*/ 2147483647 w 114"/>
              <a:gd name="T21" fmla="*/ 1140174788 h 155"/>
              <a:gd name="T22" fmla="*/ 2147483647 w 114"/>
              <a:gd name="T23" fmla="*/ 569951064 h 155"/>
              <a:gd name="T24" fmla="*/ 2147483647 w 114"/>
              <a:gd name="T25" fmla="*/ 285112123 h 155"/>
              <a:gd name="T26" fmla="*/ 2147483647 w 114"/>
              <a:gd name="T27" fmla="*/ 142419471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42419471 h 155"/>
              <a:gd name="T36" fmla="*/ 2147483647 w 114"/>
              <a:gd name="T37" fmla="*/ 427531594 h 155"/>
              <a:gd name="T38" fmla="*/ 2147483647 w 114"/>
              <a:gd name="T39" fmla="*/ 855062665 h 155"/>
              <a:gd name="T40" fmla="*/ 2147483647 w 114"/>
              <a:gd name="T41" fmla="*/ 1282594258 h 155"/>
              <a:gd name="T42" fmla="*/ 2147483647 w 114"/>
              <a:gd name="T43" fmla="*/ 1995237452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427531594 h 155"/>
              <a:gd name="T50" fmla="*/ 0 w 114"/>
              <a:gd name="T51" fmla="*/ 427531594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6"/>
                </a:lnTo>
                <a:lnTo>
                  <a:pt x="113" y="37"/>
                </a:lnTo>
                <a:lnTo>
                  <a:pt x="112" y="28"/>
                </a:lnTo>
                <a:lnTo>
                  <a:pt x="108" y="21"/>
                </a:lnTo>
                <a:lnTo>
                  <a:pt x="105" y="15"/>
                </a:lnTo>
                <a:lnTo>
                  <a:pt x="101" y="11"/>
                </a:lnTo>
                <a:lnTo>
                  <a:pt x="97" y="8"/>
                </a:lnTo>
                <a:lnTo>
                  <a:pt x="92" y="4"/>
                </a:lnTo>
                <a:lnTo>
                  <a:pt x="87" y="2"/>
                </a:lnTo>
                <a:lnTo>
                  <a:pt x="80" y="1"/>
                </a:lnTo>
                <a:lnTo>
                  <a:pt x="73" y="0"/>
                </a:lnTo>
                <a:lnTo>
                  <a:pt x="66" y="0"/>
                </a:lnTo>
                <a:lnTo>
                  <a:pt x="59" y="0"/>
                </a:lnTo>
                <a:lnTo>
                  <a:pt x="53" y="1"/>
                </a:lnTo>
                <a:lnTo>
                  <a:pt x="47" y="3"/>
                </a:lnTo>
                <a:lnTo>
                  <a:pt x="41" y="6"/>
                </a:lnTo>
                <a:lnTo>
                  <a:pt x="36" y="9"/>
                </a:lnTo>
                <a:lnTo>
                  <a:pt x="31" y="14"/>
                </a:lnTo>
                <a:lnTo>
                  <a:pt x="27" y="20"/>
                </a:lnTo>
                <a:lnTo>
                  <a:pt x="22" y="25"/>
                </a:lnTo>
                <a:lnTo>
                  <a:pt x="22" y="3"/>
                </a:lnTo>
                <a:lnTo>
                  <a:pt x="0" y="3"/>
                </a:lnTo>
                <a:lnTo>
                  <a:pt x="0" y="155"/>
                </a:lnTo>
                <a:lnTo>
                  <a:pt x="23" y="155"/>
                </a:lnTo>
                <a:lnTo>
                  <a:pt x="23" y="68"/>
                </a:lnTo>
                <a:lnTo>
                  <a:pt x="25" y="58"/>
                </a:lnTo>
                <a:lnTo>
                  <a:pt x="27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7" y="25"/>
                </a:lnTo>
                <a:lnTo>
                  <a:pt x="55" y="23"/>
                </a:lnTo>
                <a:lnTo>
                  <a:pt x="64" y="22"/>
                </a:lnTo>
                <a:lnTo>
                  <a:pt x="71" y="23"/>
                </a:lnTo>
                <a:lnTo>
                  <a:pt x="77" y="24"/>
                </a:lnTo>
                <a:lnTo>
                  <a:pt x="81" y="28"/>
                </a:lnTo>
                <a:lnTo>
                  <a:pt x="86" y="31"/>
                </a:lnTo>
                <a:lnTo>
                  <a:pt x="88" y="37"/>
                </a:lnTo>
                <a:lnTo>
                  <a:pt x="90" y="44"/>
                </a:lnTo>
                <a:lnTo>
                  <a:pt x="91" y="52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1" name="Freeform 548"/>
          <p:cNvSpPr>
            <a:spLocks noEditPoints="1"/>
          </p:cNvSpPr>
          <p:nvPr/>
        </p:nvSpPr>
        <p:spPr bwMode="auto">
          <a:xfrm>
            <a:off x="5899150" y="5411788"/>
            <a:ext cx="9525" cy="109537"/>
          </a:xfrm>
          <a:custGeom>
            <a:avLst/>
            <a:gdLst>
              <a:gd name="T0" fmla="*/ 0 w 23"/>
              <a:gd name="T1" fmla="*/ 2147483647 h 208"/>
              <a:gd name="T2" fmla="*/ 1633575600 w 23"/>
              <a:gd name="T3" fmla="*/ 2147483647 h 208"/>
              <a:gd name="T4" fmla="*/ 1633575600 w 23"/>
              <a:gd name="T5" fmla="*/ 2147483647 h 208"/>
              <a:gd name="T6" fmla="*/ 0 w 23"/>
              <a:gd name="T7" fmla="*/ 2147483647 h 208"/>
              <a:gd name="T8" fmla="*/ 0 w 23"/>
              <a:gd name="T9" fmla="*/ 2147483647 h 208"/>
              <a:gd name="T10" fmla="*/ 0 w 23"/>
              <a:gd name="T11" fmla="*/ 2147483647 h 208"/>
              <a:gd name="T12" fmla="*/ 1633575600 w 23"/>
              <a:gd name="T13" fmla="*/ 2147483647 h 208"/>
              <a:gd name="T14" fmla="*/ 1633575600 w 23"/>
              <a:gd name="T15" fmla="*/ 0 h 208"/>
              <a:gd name="T16" fmla="*/ 0 w 23"/>
              <a:gd name="T17" fmla="*/ 0 h 208"/>
              <a:gd name="T18" fmla="*/ 0 w 23"/>
              <a:gd name="T19" fmla="*/ 2147483647 h 2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8">
                <a:moveTo>
                  <a:pt x="0" y="208"/>
                </a:moveTo>
                <a:lnTo>
                  <a:pt x="23" y="208"/>
                </a:lnTo>
                <a:lnTo>
                  <a:pt x="23" y="56"/>
                </a:lnTo>
                <a:lnTo>
                  <a:pt x="0" y="56"/>
                </a:lnTo>
                <a:lnTo>
                  <a:pt x="0" y="208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2" name="Freeform 549"/>
          <p:cNvSpPr>
            <a:spLocks noEditPoints="1"/>
          </p:cNvSpPr>
          <p:nvPr/>
        </p:nvSpPr>
        <p:spPr bwMode="auto">
          <a:xfrm>
            <a:off x="5922963" y="5440363"/>
            <a:ext cx="58737" cy="112712"/>
          </a:xfrm>
          <a:custGeom>
            <a:avLst/>
            <a:gdLst>
              <a:gd name="T0" fmla="*/ 2147483647 w 126"/>
              <a:gd name="T1" fmla="*/ 2147483647 h 215"/>
              <a:gd name="T2" fmla="*/ 2147483647 w 126"/>
              <a:gd name="T3" fmla="*/ 432306614 h 215"/>
              <a:gd name="T4" fmla="*/ 2147483647 w 126"/>
              <a:gd name="T5" fmla="*/ 2147483647 h 215"/>
              <a:gd name="T6" fmla="*/ 2147483647 w 126"/>
              <a:gd name="T7" fmla="*/ 2016973901 h 215"/>
              <a:gd name="T8" fmla="*/ 2147483647 w 126"/>
              <a:gd name="T9" fmla="*/ 864339049 h 215"/>
              <a:gd name="T10" fmla="*/ 2147483647 w 126"/>
              <a:gd name="T11" fmla="*/ 144010812 h 215"/>
              <a:gd name="T12" fmla="*/ 2147483647 w 126"/>
              <a:gd name="T13" fmla="*/ 0 h 215"/>
              <a:gd name="T14" fmla="*/ 2147483647 w 126"/>
              <a:gd name="T15" fmla="*/ 864339049 h 215"/>
              <a:gd name="T16" fmla="*/ 1620925365 w 126"/>
              <a:gd name="T17" fmla="*/ 2147483647 h 215"/>
              <a:gd name="T18" fmla="*/ 405285766 w 126"/>
              <a:gd name="T19" fmla="*/ 2147483647 h 215"/>
              <a:gd name="T20" fmla="*/ 0 w 126"/>
              <a:gd name="T21" fmla="*/ 2147483647 h 215"/>
              <a:gd name="T22" fmla="*/ 405285766 w 126"/>
              <a:gd name="T23" fmla="*/ 2147483647 h 215"/>
              <a:gd name="T24" fmla="*/ 1620925365 w 126"/>
              <a:gd name="T25" fmla="*/ 2147483647 h 215"/>
              <a:gd name="T26" fmla="*/ 2147483647 w 126"/>
              <a:gd name="T27" fmla="*/ 2147483647 h 215"/>
              <a:gd name="T28" fmla="*/ 2147483647 w 126"/>
              <a:gd name="T29" fmla="*/ 2147483647 h 215"/>
              <a:gd name="T30" fmla="*/ 2147483647 w 126"/>
              <a:gd name="T31" fmla="*/ 2147483647 h 215"/>
              <a:gd name="T32" fmla="*/ 2147483647 w 126"/>
              <a:gd name="T33" fmla="*/ 2147483647 h 215"/>
              <a:gd name="T34" fmla="*/ 2147483647 w 126"/>
              <a:gd name="T35" fmla="*/ 2147483647 h 215"/>
              <a:gd name="T36" fmla="*/ 2147483647 w 126"/>
              <a:gd name="T37" fmla="*/ 2147483647 h 215"/>
              <a:gd name="T38" fmla="*/ 2147483647 w 126"/>
              <a:gd name="T39" fmla="*/ 2147483647 h 215"/>
              <a:gd name="T40" fmla="*/ 2147483647 w 126"/>
              <a:gd name="T41" fmla="*/ 2147483647 h 215"/>
              <a:gd name="T42" fmla="*/ 2147483647 w 126"/>
              <a:gd name="T43" fmla="*/ 2147483647 h 215"/>
              <a:gd name="T44" fmla="*/ 2147483647 w 126"/>
              <a:gd name="T45" fmla="*/ 2147483647 h 215"/>
              <a:gd name="T46" fmla="*/ 2147483647 w 126"/>
              <a:gd name="T47" fmla="*/ 2147483647 h 215"/>
              <a:gd name="T48" fmla="*/ 2147483647 w 126"/>
              <a:gd name="T49" fmla="*/ 2147483647 h 215"/>
              <a:gd name="T50" fmla="*/ 2147483647 w 126"/>
              <a:gd name="T51" fmla="*/ 2147483647 h 215"/>
              <a:gd name="T52" fmla="*/ 2147483647 w 126"/>
              <a:gd name="T53" fmla="*/ 2147483647 h 215"/>
              <a:gd name="T54" fmla="*/ 2147483647 w 126"/>
              <a:gd name="T55" fmla="*/ 2147483647 h 215"/>
              <a:gd name="T56" fmla="*/ 2147483647 w 126"/>
              <a:gd name="T57" fmla="*/ 2147483647 h 215"/>
              <a:gd name="T58" fmla="*/ 2147483647 w 126"/>
              <a:gd name="T59" fmla="*/ 2147483647 h 215"/>
              <a:gd name="T60" fmla="*/ 2147483647 w 126"/>
              <a:gd name="T61" fmla="*/ 2147483647 h 215"/>
              <a:gd name="T62" fmla="*/ 2147483647 w 126"/>
              <a:gd name="T63" fmla="*/ 2147483647 h 215"/>
              <a:gd name="T64" fmla="*/ 2147483647 w 126"/>
              <a:gd name="T65" fmla="*/ 2147483647 h 215"/>
              <a:gd name="T66" fmla="*/ 2147483647 w 126"/>
              <a:gd name="T67" fmla="*/ 2147483647 h 215"/>
              <a:gd name="T68" fmla="*/ 2147483647 w 126"/>
              <a:gd name="T69" fmla="*/ 2147483647 h 215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6" h="215">
                <a:moveTo>
                  <a:pt x="104" y="134"/>
                </a:moveTo>
                <a:lnTo>
                  <a:pt x="104" y="215"/>
                </a:lnTo>
                <a:lnTo>
                  <a:pt x="126" y="215"/>
                </a:lnTo>
                <a:lnTo>
                  <a:pt x="126" y="3"/>
                </a:lnTo>
                <a:lnTo>
                  <a:pt x="104" y="3"/>
                </a:lnTo>
                <a:lnTo>
                  <a:pt x="104" y="25"/>
                </a:lnTo>
                <a:lnTo>
                  <a:pt x="100" y="20"/>
                </a:lnTo>
                <a:lnTo>
                  <a:pt x="96" y="14"/>
                </a:lnTo>
                <a:lnTo>
                  <a:pt x="90" y="10"/>
                </a:lnTo>
                <a:lnTo>
                  <a:pt x="85" y="6"/>
                </a:lnTo>
                <a:lnTo>
                  <a:pt x="80" y="3"/>
                </a:lnTo>
                <a:lnTo>
                  <a:pt x="73" y="1"/>
                </a:lnTo>
                <a:lnTo>
                  <a:pt x="67" y="0"/>
                </a:lnTo>
                <a:lnTo>
                  <a:pt x="60" y="0"/>
                </a:lnTo>
                <a:lnTo>
                  <a:pt x="47" y="1"/>
                </a:lnTo>
                <a:lnTo>
                  <a:pt x="35" y="6"/>
                </a:lnTo>
                <a:lnTo>
                  <a:pt x="25" y="11"/>
                </a:lnTo>
                <a:lnTo>
                  <a:pt x="16" y="21"/>
                </a:lnTo>
                <a:lnTo>
                  <a:pt x="9" y="32"/>
                </a:lnTo>
                <a:lnTo>
                  <a:pt x="4" y="45"/>
                </a:lnTo>
                <a:lnTo>
                  <a:pt x="1" y="62"/>
                </a:lnTo>
                <a:lnTo>
                  <a:pt x="0" y="79"/>
                </a:lnTo>
                <a:lnTo>
                  <a:pt x="1" y="96"/>
                </a:lnTo>
                <a:lnTo>
                  <a:pt x="4" y="112"/>
                </a:lnTo>
                <a:lnTo>
                  <a:pt x="9" y="126"/>
                </a:lnTo>
                <a:lnTo>
                  <a:pt x="16" y="137"/>
                </a:lnTo>
                <a:lnTo>
                  <a:pt x="25" y="147"/>
                </a:lnTo>
                <a:lnTo>
                  <a:pt x="35" y="152"/>
                </a:lnTo>
                <a:lnTo>
                  <a:pt x="47" y="157"/>
                </a:lnTo>
                <a:lnTo>
                  <a:pt x="60" y="158"/>
                </a:lnTo>
                <a:lnTo>
                  <a:pt x="67" y="158"/>
                </a:lnTo>
                <a:lnTo>
                  <a:pt x="73" y="157"/>
                </a:lnTo>
                <a:lnTo>
                  <a:pt x="80" y="155"/>
                </a:lnTo>
                <a:lnTo>
                  <a:pt x="86" y="152"/>
                </a:lnTo>
                <a:lnTo>
                  <a:pt x="91" y="149"/>
                </a:lnTo>
                <a:lnTo>
                  <a:pt x="97" y="144"/>
                </a:lnTo>
                <a:lnTo>
                  <a:pt x="101" y="140"/>
                </a:lnTo>
                <a:lnTo>
                  <a:pt x="104" y="134"/>
                </a:lnTo>
                <a:close/>
                <a:moveTo>
                  <a:pt x="24" y="78"/>
                </a:moveTo>
                <a:lnTo>
                  <a:pt x="25" y="65"/>
                </a:lnTo>
                <a:lnTo>
                  <a:pt x="27" y="55"/>
                </a:lnTo>
                <a:lnTo>
                  <a:pt x="30" y="45"/>
                </a:lnTo>
                <a:lnTo>
                  <a:pt x="35" y="37"/>
                </a:lnTo>
                <a:lnTo>
                  <a:pt x="41" y="31"/>
                </a:lnTo>
                <a:lnTo>
                  <a:pt x="48" y="27"/>
                </a:lnTo>
                <a:lnTo>
                  <a:pt x="55" y="24"/>
                </a:lnTo>
                <a:lnTo>
                  <a:pt x="65" y="23"/>
                </a:lnTo>
                <a:lnTo>
                  <a:pt x="73" y="24"/>
                </a:lnTo>
                <a:lnTo>
                  <a:pt x="82" y="27"/>
                </a:lnTo>
                <a:lnTo>
                  <a:pt x="88" y="31"/>
                </a:lnTo>
                <a:lnTo>
                  <a:pt x="94" y="38"/>
                </a:lnTo>
                <a:lnTo>
                  <a:pt x="99" y="45"/>
                </a:lnTo>
                <a:lnTo>
                  <a:pt x="102" y="56"/>
                </a:lnTo>
                <a:lnTo>
                  <a:pt x="104" y="66"/>
                </a:lnTo>
                <a:lnTo>
                  <a:pt x="105" y="79"/>
                </a:lnTo>
                <a:lnTo>
                  <a:pt x="104" y="92"/>
                </a:lnTo>
                <a:lnTo>
                  <a:pt x="102" y="103"/>
                </a:lnTo>
                <a:lnTo>
                  <a:pt x="99" y="114"/>
                </a:lnTo>
                <a:lnTo>
                  <a:pt x="94" y="121"/>
                </a:lnTo>
                <a:lnTo>
                  <a:pt x="89" y="128"/>
                </a:lnTo>
                <a:lnTo>
                  <a:pt x="82" y="133"/>
                </a:lnTo>
                <a:lnTo>
                  <a:pt x="74" y="135"/>
                </a:lnTo>
                <a:lnTo>
                  <a:pt x="66" y="136"/>
                </a:lnTo>
                <a:lnTo>
                  <a:pt x="57" y="135"/>
                </a:lnTo>
                <a:lnTo>
                  <a:pt x="48" y="133"/>
                </a:lnTo>
                <a:lnTo>
                  <a:pt x="41" y="128"/>
                </a:lnTo>
                <a:lnTo>
                  <a:pt x="35" y="121"/>
                </a:lnTo>
                <a:lnTo>
                  <a:pt x="30" y="113"/>
                </a:lnTo>
                <a:lnTo>
                  <a:pt x="27" y="102"/>
                </a:lnTo>
                <a:lnTo>
                  <a:pt x="25" y="91"/>
                </a:lnTo>
                <a:lnTo>
                  <a:pt x="24" y="7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3" name="Freeform 550"/>
          <p:cNvSpPr>
            <a:spLocks/>
          </p:cNvSpPr>
          <p:nvPr/>
        </p:nvSpPr>
        <p:spPr bwMode="auto">
          <a:xfrm>
            <a:off x="5997575" y="5441950"/>
            <a:ext cx="53975" cy="80963"/>
          </a:xfrm>
          <a:custGeom>
            <a:avLst/>
            <a:gdLst>
              <a:gd name="T0" fmla="*/ 2147483647 w 114"/>
              <a:gd name="T1" fmla="*/ 0 h 155"/>
              <a:gd name="T2" fmla="*/ 0 w 114"/>
              <a:gd name="T3" fmla="*/ 0 h 155"/>
              <a:gd name="T4" fmla="*/ 0 w 114"/>
              <a:gd name="T5" fmla="*/ 2147483647 h 155"/>
              <a:gd name="T6" fmla="*/ 0 w 114"/>
              <a:gd name="T7" fmla="*/ 2147483647 h 155"/>
              <a:gd name="T8" fmla="*/ 0 w 114"/>
              <a:gd name="T9" fmla="*/ 2147483647 h 155"/>
              <a:gd name="T10" fmla="*/ 106031994 w 114"/>
              <a:gd name="T11" fmla="*/ 2147483647 h 155"/>
              <a:gd name="T12" fmla="*/ 318319930 w 114"/>
              <a:gd name="T13" fmla="*/ 2147483647 h 155"/>
              <a:gd name="T14" fmla="*/ 636864282 w 114"/>
              <a:gd name="T15" fmla="*/ 2147483647 h 155"/>
              <a:gd name="T16" fmla="*/ 955184212 w 114"/>
              <a:gd name="T17" fmla="*/ 2147483647 h 155"/>
              <a:gd name="T18" fmla="*/ 1379760558 w 114"/>
              <a:gd name="T19" fmla="*/ 2147483647 h 155"/>
              <a:gd name="T20" fmla="*/ 1804336430 w 114"/>
              <a:gd name="T21" fmla="*/ 2147483647 h 155"/>
              <a:gd name="T22" fmla="*/ 2147483647 w 114"/>
              <a:gd name="T23" fmla="*/ 2147483647 h 155"/>
              <a:gd name="T24" fmla="*/ 2147483647 w 114"/>
              <a:gd name="T25" fmla="*/ 2147483647 h 155"/>
              <a:gd name="T26" fmla="*/ 2147483647 w 114"/>
              <a:gd name="T27" fmla="*/ 2147483647 h 155"/>
              <a:gd name="T28" fmla="*/ 2147483647 w 114"/>
              <a:gd name="T29" fmla="*/ 2147483647 h 155"/>
              <a:gd name="T30" fmla="*/ 2147483647 w 114"/>
              <a:gd name="T31" fmla="*/ 2147483647 h 155"/>
              <a:gd name="T32" fmla="*/ 2147483647 w 114"/>
              <a:gd name="T33" fmla="*/ 2147483647 h 155"/>
              <a:gd name="T34" fmla="*/ 2147483647 w 114"/>
              <a:gd name="T35" fmla="*/ 2147483647 h 155"/>
              <a:gd name="T36" fmla="*/ 2147483647 w 114"/>
              <a:gd name="T37" fmla="*/ 2147483647 h 155"/>
              <a:gd name="T38" fmla="*/ 2147483647 w 114"/>
              <a:gd name="T39" fmla="*/ 2147483647 h 155"/>
              <a:gd name="T40" fmla="*/ 2147483647 w 114"/>
              <a:gd name="T41" fmla="*/ 2147483647 h 155"/>
              <a:gd name="T42" fmla="*/ 2147483647 w 114"/>
              <a:gd name="T43" fmla="*/ 2147483647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2147483647 h 155"/>
              <a:gd name="T50" fmla="*/ 2147483647 w 114"/>
              <a:gd name="T51" fmla="*/ 2147483647 h 155"/>
              <a:gd name="T52" fmla="*/ 2147483647 w 114"/>
              <a:gd name="T53" fmla="*/ 0 h 155"/>
              <a:gd name="T54" fmla="*/ 2147483647 w 114"/>
              <a:gd name="T55" fmla="*/ 0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0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23" y="0"/>
                </a:moveTo>
                <a:lnTo>
                  <a:pt x="0" y="0"/>
                </a:lnTo>
                <a:lnTo>
                  <a:pt x="0" y="91"/>
                </a:lnTo>
                <a:lnTo>
                  <a:pt x="0" y="98"/>
                </a:lnTo>
                <a:lnTo>
                  <a:pt x="0" y="109"/>
                </a:lnTo>
                <a:lnTo>
                  <a:pt x="1" y="118"/>
                </a:lnTo>
                <a:lnTo>
                  <a:pt x="3" y="127"/>
                </a:lnTo>
                <a:lnTo>
                  <a:pt x="6" y="134"/>
                </a:lnTo>
                <a:lnTo>
                  <a:pt x="9" y="139"/>
                </a:lnTo>
                <a:lnTo>
                  <a:pt x="13" y="144"/>
                </a:lnTo>
                <a:lnTo>
                  <a:pt x="17" y="147"/>
                </a:lnTo>
                <a:lnTo>
                  <a:pt x="22" y="149"/>
                </a:lnTo>
                <a:lnTo>
                  <a:pt x="27" y="152"/>
                </a:lnTo>
                <a:lnTo>
                  <a:pt x="34" y="154"/>
                </a:lnTo>
                <a:lnTo>
                  <a:pt x="40" y="155"/>
                </a:lnTo>
                <a:lnTo>
                  <a:pt x="46" y="155"/>
                </a:lnTo>
                <a:lnTo>
                  <a:pt x="54" y="155"/>
                </a:lnTo>
                <a:lnTo>
                  <a:pt x="61" y="154"/>
                </a:lnTo>
                <a:lnTo>
                  <a:pt x="67" y="152"/>
                </a:lnTo>
                <a:lnTo>
                  <a:pt x="74" y="148"/>
                </a:lnTo>
                <a:lnTo>
                  <a:pt x="79" y="145"/>
                </a:lnTo>
                <a:lnTo>
                  <a:pt x="83" y="140"/>
                </a:lnTo>
                <a:lnTo>
                  <a:pt x="87" y="135"/>
                </a:lnTo>
                <a:lnTo>
                  <a:pt x="92" y="130"/>
                </a:lnTo>
                <a:lnTo>
                  <a:pt x="92" y="152"/>
                </a:lnTo>
                <a:lnTo>
                  <a:pt x="114" y="152"/>
                </a:lnTo>
                <a:lnTo>
                  <a:pt x="114" y="0"/>
                </a:lnTo>
                <a:lnTo>
                  <a:pt x="91" y="0"/>
                </a:lnTo>
                <a:lnTo>
                  <a:pt x="91" y="82"/>
                </a:lnTo>
                <a:lnTo>
                  <a:pt x="89" y="93"/>
                </a:lnTo>
                <a:lnTo>
                  <a:pt x="88" y="104"/>
                </a:lnTo>
                <a:lnTo>
                  <a:pt x="85" y="113"/>
                </a:lnTo>
                <a:lnTo>
                  <a:pt x="80" y="120"/>
                </a:lnTo>
                <a:lnTo>
                  <a:pt x="75" y="126"/>
                </a:lnTo>
                <a:lnTo>
                  <a:pt x="68" y="130"/>
                </a:lnTo>
                <a:lnTo>
                  <a:pt x="60" y="132"/>
                </a:lnTo>
                <a:lnTo>
                  <a:pt x="50" y="133"/>
                </a:lnTo>
                <a:lnTo>
                  <a:pt x="43" y="133"/>
                </a:lnTo>
                <a:lnTo>
                  <a:pt x="37" y="131"/>
                </a:lnTo>
                <a:lnTo>
                  <a:pt x="33" y="127"/>
                </a:lnTo>
                <a:lnTo>
                  <a:pt x="28" y="124"/>
                </a:lnTo>
                <a:lnTo>
                  <a:pt x="26" y="118"/>
                </a:lnTo>
                <a:lnTo>
                  <a:pt x="24" y="111"/>
                </a:lnTo>
                <a:lnTo>
                  <a:pt x="23" y="103"/>
                </a:lnTo>
                <a:lnTo>
                  <a:pt x="23" y="93"/>
                </a:lnTo>
                <a:lnTo>
                  <a:pt x="23" y="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4" name="Freeform 551"/>
          <p:cNvSpPr>
            <a:spLocks noEditPoints="1"/>
          </p:cNvSpPr>
          <p:nvPr/>
        </p:nvSpPr>
        <p:spPr bwMode="auto">
          <a:xfrm>
            <a:off x="6064250" y="5440363"/>
            <a:ext cx="58738" cy="82550"/>
          </a:xfrm>
          <a:custGeom>
            <a:avLst/>
            <a:gdLst>
              <a:gd name="T0" fmla="*/ 2147483647 w 124"/>
              <a:gd name="T1" fmla="*/ 2147483647 h 158"/>
              <a:gd name="T2" fmla="*/ 2147483647 w 124"/>
              <a:gd name="T3" fmla="*/ 2147483647 h 158"/>
              <a:gd name="T4" fmla="*/ 2147483647 w 124"/>
              <a:gd name="T5" fmla="*/ 2147483647 h 158"/>
              <a:gd name="T6" fmla="*/ 2147483647 w 124"/>
              <a:gd name="T7" fmla="*/ 2147483647 h 158"/>
              <a:gd name="T8" fmla="*/ 2147483647 w 124"/>
              <a:gd name="T9" fmla="*/ 2147483647 h 158"/>
              <a:gd name="T10" fmla="*/ 2147483647 w 124"/>
              <a:gd name="T11" fmla="*/ 2147483647 h 158"/>
              <a:gd name="T12" fmla="*/ 2147483647 w 124"/>
              <a:gd name="T13" fmla="*/ 2147483647 h 158"/>
              <a:gd name="T14" fmla="*/ 2147483647 w 124"/>
              <a:gd name="T15" fmla="*/ 2147483647 h 158"/>
              <a:gd name="T16" fmla="*/ 2147483647 w 124"/>
              <a:gd name="T17" fmla="*/ 2147483647 h 158"/>
              <a:gd name="T18" fmla="*/ 2147483647 w 124"/>
              <a:gd name="T19" fmla="*/ 2147483647 h 158"/>
              <a:gd name="T20" fmla="*/ 2147483647 w 124"/>
              <a:gd name="T21" fmla="*/ 2147483647 h 158"/>
              <a:gd name="T22" fmla="*/ 2147483647 w 124"/>
              <a:gd name="T23" fmla="*/ 1568777065 h 158"/>
              <a:gd name="T24" fmla="*/ 2147483647 w 124"/>
              <a:gd name="T25" fmla="*/ 142491749 h 158"/>
              <a:gd name="T26" fmla="*/ 2147483647 w 124"/>
              <a:gd name="T27" fmla="*/ 142491749 h 158"/>
              <a:gd name="T28" fmla="*/ 2147483647 w 124"/>
              <a:gd name="T29" fmla="*/ 1568777065 h 158"/>
              <a:gd name="T30" fmla="*/ 1062914322 w 124"/>
              <a:gd name="T31" fmla="*/ 2147483647 h 158"/>
              <a:gd name="T32" fmla="*/ 106358886 w 124"/>
              <a:gd name="T33" fmla="*/ 2147483647 h 158"/>
              <a:gd name="T34" fmla="*/ 106358886 w 124"/>
              <a:gd name="T35" fmla="*/ 2147483647 h 158"/>
              <a:gd name="T36" fmla="*/ 1062914322 w 124"/>
              <a:gd name="T37" fmla="*/ 2147483647 h 158"/>
              <a:gd name="T38" fmla="*/ 2147483647 w 124"/>
              <a:gd name="T39" fmla="*/ 2147483647 h 158"/>
              <a:gd name="T40" fmla="*/ 2147483647 w 124"/>
              <a:gd name="T41" fmla="*/ 2147483647 h 158"/>
              <a:gd name="T42" fmla="*/ 2147483647 w 124"/>
              <a:gd name="T43" fmla="*/ 2147483647 h 158"/>
              <a:gd name="T44" fmla="*/ 2147483647 w 124"/>
              <a:gd name="T45" fmla="*/ 2147483647 h 158"/>
              <a:gd name="T46" fmla="*/ 2147483647 w 124"/>
              <a:gd name="T47" fmla="*/ 2147483647 h 158"/>
              <a:gd name="T48" fmla="*/ 2147483647 w 124"/>
              <a:gd name="T49" fmla="*/ 2147483647 h 158"/>
              <a:gd name="T50" fmla="*/ 2147483647 w 124"/>
              <a:gd name="T51" fmla="*/ 2147483647 h 158"/>
              <a:gd name="T52" fmla="*/ 2147483647 w 124"/>
              <a:gd name="T53" fmla="*/ 2147483647 h 158"/>
              <a:gd name="T54" fmla="*/ 2147483647 w 124"/>
              <a:gd name="T55" fmla="*/ 2147483647 h 158"/>
              <a:gd name="T56" fmla="*/ 2147483647 w 124"/>
              <a:gd name="T57" fmla="*/ 2147483647 h 158"/>
              <a:gd name="T58" fmla="*/ 2147483647 w 124"/>
              <a:gd name="T59" fmla="*/ 2147483647 h 158"/>
              <a:gd name="T60" fmla="*/ 2147483647 w 124"/>
              <a:gd name="T61" fmla="*/ 2147483647 h 158"/>
              <a:gd name="T62" fmla="*/ 2147483647 w 124"/>
              <a:gd name="T63" fmla="*/ 2147483647 h 158"/>
              <a:gd name="T64" fmla="*/ 2147483647 w 124"/>
              <a:gd name="T65" fmla="*/ 2147483647 h 158"/>
              <a:gd name="T66" fmla="*/ 2147483647 w 124"/>
              <a:gd name="T67" fmla="*/ 2147483647 h 158"/>
              <a:gd name="T68" fmla="*/ 2147483647 w 124"/>
              <a:gd name="T69" fmla="*/ 2147483647 h 15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8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3"/>
                </a:lnTo>
                <a:lnTo>
                  <a:pt x="87" y="128"/>
                </a:lnTo>
                <a:lnTo>
                  <a:pt x="82" y="130"/>
                </a:lnTo>
                <a:lnTo>
                  <a:pt x="77" y="133"/>
                </a:lnTo>
                <a:lnTo>
                  <a:pt x="71" y="135"/>
                </a:lnTo>
                <a:lnTo>
                  <a:pt x="63" y="135"/>
                </a:lnTo>
                <a:lnTo>
                  <a:pt x="55" y="134"/>
                </a:lnTo>
                <a:lnTo>
                  <a:pt x="48" y="131"/>
                </a:lnTo>
                <a:lnTo>
                  <a:pt x="41" y="128"/>
                </a:lnTo>
                <a:lnTo>
                  <a:pt x="35" y="122"/>
                </a:lnTo>
                <a:lnTo>
                  <a:pt x="31" y="116"/>
                </a:lnTo>
                <a:lnTo>
                  <a:pt x="28" y="108"/>
                </a:lnTo>
                <a:lnTo>
                  <a:pt x="26" y="98"/>
                </a:lnTo>
                <a:lnTo>
                  <a:pt x="24" y="87"/>
                </a:lnTo>
                <a:lnTo>
                  <a:pt x="124" y="87"/>
                </a:lnTo>
                <a:lnTo>
                  <a:pt x="124" y="75"/>
                </a:lnTo>
                <a:lnTo>
                  <a:pt x="123" y="59"/>
                </a:lnTo>
                <a:lnTo>
                  <a:pt x="119" y="43"/>
                </a:lnTo>
                <a:lnTo>
                  <a:pt x="114" y="30"/>
                </a:lnTo>
                <a:lnTo>
                  <a:pt x="108" y="20"/>
                </a:lnTo>
                <a:lnTo>
                  <a:pt x="98" y="11"/>
                </a:lnTo>
                <a:lnTo>
                  <a:pt x="88" y="4"/>
                </a:lnTo>
                <a:lnTo>
                  <a:pt x="76" y="1"/>
                </a:lnTo>
                <a:lnTo>
                  <a:pt x="61" y="0"/>
                </a:lnTo>
                <a:lnTo>
                  <a:pt x="49" y="1"/>
                </a:lnTo>
                <a:lnTo>
                  <a:pt x="36" y="6"/>
                </a:lnTo>
                <a:lnTo>
                  <a:pt x="26" y="11"/>
                </a:lnTo>
                <a:lnTo>
                  <a:pt x="17" y="21"/>
                </a:lnTo>
                <a:lnTo>
                  <a:pt x="10" y="32"/>
                </a:lnTo>
                <a:lnTo>
                  <a:pt x="4" y="46"/>
                </a:lnTo>
                <a:lnTo>
                  <a:pt x="1" y="63"/>
                </a:lnTo>
                <a:lnTo>
                  <a:pt x="0" y="80"/>
                </a:lnTo>
                <a:lnTo>
                  <a:pt x="1" y="98"/>
                </a:lnTo>
                <a:lnTo>
                  <a:pt x="4" y="113"/>
                </a:lnTo>
                <a:lnTo>
                  <a:pt x="10" y="127"/>
                </a:lnTo>
                <a:lnTo>
                  <a:pt x="17" y="137"/>
                </a:lnTo>
                <a:lnTo>
                  <a:pt x="26" y="147"/>
                </a:lnTo>
                <a:lnTo>
                  <a:pt x="36" y="152"/>
                </a:lnTo>
                <a:lnTo>
                  <a:pt x="49" y="157"/>
                </a:lnTo>
                <a:lnTo>
                  <a:pt x="61" y="158"/>
                </a:lnTo>
                <a:lnTo>
                  <a:pt x="73" y="157"/>
                </a:lnTo>
                <a:lnTo>
                  <a:pt x="85" y="155"/>
                </a:lnTo>
                <a:lnTo>
                  <a:pt x="94" y="150"/>
                </a:lnTo>
                <a:lnTo>
                  <a:pt x="102" y="144"/>
                </a:lnTo>
                <a:lnTo>
                  <a:pt x="109" y="137"/>
                </a:lnTo>
                <a:lnTo>
                  <a:pt x="115" y="128"/>
                </a:lnTo>
                <a:lnTo>
                  <a:pt x="119" y="119"/>
                </a:lnTo>
                <a:lnTo>
                  <a:pt x="121" y="107"/>
                </a:lnTo>
                <a:lnTo>
                  <a:pt x="99" y="107"/>
                </a:lnTo>
                <a:close/>
                <a:moveTo>
                  <a:pt x="24" y="66"/>
                </a:moveTo>
                <a:lnTo>
                  <a:pt x="26" y="56"/>
                </a:lnTo>
                <a:lnTo>
                  <a:pt x="28" y="48"/>
                </a:lnTo>
                <a:lnTo>
                  <a:pt x="32" y="39"/>
                </a:lnTo>
                <a:lnTo>
                  <a:pt x="36" y="34"/>
                </a:lnTo>
                <a:lnTo>
                  <a:pt x="41" y="28"/>
                </a:lnTo>
                <a:lnTo>
                  <a:pt x="48" y="24"/>
                </a:lnTo>
                <a:lnTo>
                  <a:pt x="54" y="23"/>
                </a:lnTo>
                <a:lnTo>
                  <a:pt x="62" y="22"/>
                </a:lnTo>
                <a:lnTo>
                  <a:pt x="71" y="23"/>
                </a:lnTo>
                <a:lnTo>
                  <a:pt x="78" y="24"/>
                </a:lnTo>
                <a:lnTo>
                  <a:pt x="85" y="29"/>
                </a:lnTo>
                <a:lnTo>
                  <a:pt x="90" y="34"/>
                </a:lnTo>
                <a:lnTo>
                  <a:pt x="94" y="39"/>
                </a:lnTo>
                <a:lnTo>
                  <a:pt x="97" y="48"/>
                </a:lnTo>
                <a:lnTo>
                  <a:pt x="98" y="56"/>
                </a:lnTo>
                <a:lnTo>
                  <a:pt x="99" y="66"/>
                </a:lnTo>
                <a:lnTo>
                  <a:pt x="24" y="66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5" name="Freeform 552"/>
          <p:cNvSpPr>
            <a:spLocks/>
          </p:cNvSpPr>
          <p:nvPr/>
        </p:nvSpPr>
        <p:spPr bwMode="auto">
          <a:xfrm>
            <a:off x="6167438" y="5411788"/>
            <a:ext cx="84137" cy="109537"/>
          </a:xfrm>
          <a:custGeom>
            <a:avLst/>
            <a:gdLst>
              <a:gd name="T0" fmla="*/ 2147483647 w 177"/>
              <a:gd name="T1" fmla="*/ 2147483647 h 208"/>
              <a:gd name="T2" fmla="*/ 2147483647 w 177"/>
              <a:gd name="T3" fmla="*/ 2147483647 h 208"/>
              <a:gd name="T4" fmla="*/ 2147483647 w 177"/>
              <a:gd name="T5" fmla="*/ 2147483647 h 208"/>
              <a:gd name="T6" fmla="*/ 2147483647 w 177"/>
              <a:gd name="T7" fmla="*/ 2147483647 h 208"/>
              <a:gd name="T8" fmla="*/ 2147483647 w 177"/>
              <a:gd name="T9" fmla="*/ 2147483647 h 208"/>
              <a:gd name="T10" fmla="*/ 2147483647 w 177"/>
              <a:gd name="T11" fmla="*/ 2147483647 h 208"/>
              <a:gd name="T12" fmla="*/ 2147483647 w 177"/>
              <a:gd name="T13" fmla="*/ 2147483647 h 208"/>
              <a:gd name="T14" fmla="*/ 2147483647 w 177"/>
              <a:gd name="T15" fmla="*/ 2147483647 h 208"/>
              <a:gd name="T16" fmla="*/ 2147483647 w 177"/>
              <a:gd name="T17" fmla="*/ 2147483647 h 208"/>
              <a:gd name="T18" fmla="*/ 2147483647 w 177"/>
              <a:gd name="T19" fmla="*/ 0 h 208"/>
              <a:gd name="T20" fmla="*/ 2147483647 w 177"/>
              <a:gd name="T21" fmla="*/ 0 h 208"/>
              <a:gd name="T22" fmla="*/ 2147483647 w 177"/>
              <a:gd name="T23" fmla="*/ 2147483647 h 208"/>
              <a:gd name="T24" fmla="*/ 2147483647 w 177"/>
              <a:gd name="T25" fmla="*/ 2147483647 h 208"/>
              <a:gd name="T26" fmla="*/ 2147483647 w 177"/>
              <a:gd name="T27" fmla="*/ 2147483647 h 208"/>
              <a:gd name="T28" fmla="*/ 2147483647 w 177"/>
              <a:gd name="T29" fmla="*/ 0 h 208"/>
              <a:gd name="T30" fmla="*/ 0 w 177"/>
              <a:gd name="T31" fmla="*/ 0 h 208"/>
              <a:gd name="T32" fmla="*/ 0 w 177"/>
              <a:gd name="T33" fmla="*/ 2147483647 h 208"/>
              <a:gd name="T34" fmla="*/ 2147483647 w 177"/>
              <a:gd name="T35" fmla="*/ 2147483647 h 208"/>
              <a:gd name="T36" fmla="*/ 2147483647 w 177"/>
              <a:gd name="T37" fmla="*/ 2147483647 h 208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0" t="0" r="r" b="b"/>
            <a:pathLst>
              <a:path w="177" h="208">
                <a:moveTo>
                  <a:pt x="23" y="31"/>
                </a:moveTo>
                <a:lnTo>
                  <a:pt x="25" y="40"/>
                </a:lnTo>
                <a:lnTo>
                  <a:pt x="27" y="49"/>
                </a:lnTo>
                <a:lnTo>
                  <a:pt x="75" y="208"/>
                </a:lnTo>
                <a:lnTo>
                  <a:pt x="99" y="208"/>
                </a:lnTo>
                <a:lnTo>
                  <a:pt x="147" y="49"/>
                </a:lnTo>
                <a:lnTo>
                  <a:pt x="152" y="31"/>
                </a:lnTo>
                <a:lnTo>
                  <a:pt x="152" y="208"/>
                </a:lnTo>
                <a:lnTo>
                  <a:pt x="177" y="208"/>
                </a:lnTo>
                <a:lnTo>
                  <a:pt x="177" y="0"/>
                </a:lnTo>
                <a:lnTo>
                  <a:pt x="140" y="0"/>
                </a:lnTo>
                <a:lnTo>
                  <a:pt x="91" y="159"/>
                </a:lnTo>
                <a:lnTo>
                  <a:pt x="87" y="176"/>
                </a:lnTo>
                <a:lnTo>
                  <a:pt x="83" y="159"/>
                </a:lnTo>
                <a:lnTo>
                  <a:pt x="36" y="0"/>
                </a:lnTo>
                <a:lnTo>
                  <a:pt x="0" y="0"/>
                </a:lnTo>
                <a:lnTo>
                  <a:pt x="0" y="208"/>
                </a:lnTo>
                <a:lnTo>
                  <a:pt x="23" y="208"/>
                </a:lnTo>
                <a:lnTo>
                  <a:pt x="23" y="3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6" name="Rectangle 553"/>
          <p:cNvSpPr>
            <a:spLocks noChangeArrowheads="1"/>
          </p:cNvSpPr>
          <p:nvPr/>
        </p:nvSpPr>
        <p:spPr bwMode="auto">
          <a:xfrm>
            <a:off x="6270625" y="5505450"/>
            <a:ext cx="12700" cy="15875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417" name="Freeform 554"/>
          <p:cNvSpPr>
            <a:spLocks noEditPoints="1"/>
          </p:cNvSpPr>
          <p:nvPr/>
        </p:nvSpPr>
        <p:spPr bwMode="auto">
          <a:xfrm>
            <a:off x="4851400" y="5611813"/>
            <a:ext cx="60325" cy="103187"/>
          </a:xfrm>
          <a:custGeom>
            <a:avLst/>
            <a:gdLst>
              <a:gd name="T0" fmla="*/ 2147483647 w 129"/>
              <a:gd name="T1" fmla="*/ 2147483647 h 195"/>
              <a:gd name="T2" fmla="*/ 2147483647 w 129"/>
              <a:gd name="T3" fmla="*/ 2147483647 h 195"/>
              <a:gd name="T4" fmla="*/ 2147483647 w 129"/>
              <a:gd name="T5" fmla="*/ 2147483647 h 195"/>
              <a:gd name="T6" fmla="*/ 2147483647 w 129"/>
              <a:gd name="T7" fmla="*/ 2147483647 h 195"/>
              <a:gd name="T8" fmla="*/ 2147483647 w 129"/>
              <a:gd name="T9" fmla="*/ 2147483647 h 195"/>
              <a:gd name="T10" fmla="*/ 2147483647 w 129"/>
              <a:gd name="T11" fmla="*/ 2147483647 h 195"/>
              <a:gd name="T12" fmla="*/ 2147483647 w 129"/>
              <a:gd name="T13" fmla="*/ 0 h 195"/>
              <a:gd name="T14" fmla="*/ 2147483647 w 129"/>
              <a:gd name="T15" fmla="*/ 0 h 195"/>
              <a:gd name="T16" fmla="*/ 0 w 129"/>
              <a:gd name="T17" fmla="*/ 2147483647 h 195"/>
              <a:gd name="T18" fmla="*/ 0 w 129"/>
              <a:gd name="T19" fmla="*/ 2147483647 h 195"/>
              <a:gd name="T20" fmla="*/ 2147483647 w 129"/>
              <a:gd name="T21" fmla="*/ 2147483647 h 195"/>
              <a:gd name="T22" fmla="*/ 2147483647 w 129"/>
              <a:gd name="T23" fmla="*/ 2147483647 h 195"/>
              <a:gd name="T24" fmla="*/ 2147483647 w 129"/>
              <a:gd name="T25" fmla="*/ 2147483647 h 195"/>
              <a:gd name="T26" fmla="*/ 2147483647 w 129"/>
              <a:gd name="T27" fmla="*/ 2147483647 h 195"/>
              <a:gd name="T28" fmla="*/ 2147483647 w 129"/>
              <a:gd name="T29" fmla="*/ 2147483647 h 195"/>
              <a:gd name="T30" fmla="*/ 2147483647 w 129"/>
              <a:gd name="T31" fmla="*/ 2147483647 h 195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129" h="195">
                <a:moveTo>
                  <a:pt x="79" y="195"/>
                </a:moveTo>
                <a:lnTo>
                  <a:pt x="103" y="195"/>
                </a:lnTo>
                <a:lnTo>
                  <a:pt x="103" y="146"/>
                </a:lnTo>
                <a:lnTo>
                  <a:pt x="129" y="146"/>
                </a:lnTo>
                <a:lnTo>
                  <a:pt x="129" y="123"/>
                </a:lnTo>
                <a:lnTo>
                  <a:pt x="103" y="123"/>
                </a:lnTo>
                <a:lnTo>
                  <a:pt x="103" y="0"/>
                </a:lnTo>
                <a:lnTo>
                  <a:pt x="79" y="0"/>
                </a:lnTo>
                <a:lnTo>
                  <a:pt x="0" y="121"/>
                </a:lnTo>
                <a:lnTo>
                  <a:pt x="0" y="146"/>
                </a:lnTo>
                <a:lnTo>
                  <a:pt x="79" y="146"/>
                </a:lnTo>
                <a:lnTo>
                  <a:pt x="79" y="195"/>
                </a:lnTo>
                <a:close/>
                <a:moveTo>
                  <a:pt x="22" y="123"/>
                </a:moveTo>
                <a:lnTo>
                  <a:pt x="79" y="33"/>
                </a:lnTo>
                <a:lnTo>
                  <a:pt x="79" y="123"/>
                </a:lnTo>
                <a:lnTo>
                  <a:pt x="22" y="123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8" name="Freeform 555"/>
          <p:cNvSpPr>
            <a:spLocks noEditPoints="1"/>
          </p:cNvSpPr>
          <p:nvPr/>
        </p:nvSpPr>
        <p:spPr bwMode="auto">
          <a:xfrm>
            <a:off x="4919663" y="5608638"/>
            <a:ext cx="58737" cy="107950"/>
          </a:xfrm>
          <a:custGeom>
            <a:avLst/>
            <a:gdLst>
              <a:gd name="T0" fmla="*/ 1722192615 w 126"/>
              <a:gd name="T1" fmla="*/ 2147483647 h 204"/>
              <a:gd name="T2" fmla="*/ 506553016 w 126"/>
              <a:gd name="T3" fmla="*/ 2147483647 h 204"/>
              <a:gd name="T4" fmla="*/ 0 w 126"/>
              <a:gd name="T5" fmla="*/ 2147483647 h 204"/>
              <a:gd name="T6" fmla="*/ 1013105566 w 126"/>
              <a:gd name="T7" fmla="*/ 2147483647 h 204"/>
              <a:gd name="T8" fmla="*/ 2147483647 w 126"/>
              <a:gd name="T9" fmla="*/ 2147483647 h 204"/>
              <a:gd name="T10" fmla="*/ 2147483647 w 126"/>
              <a:gd name="T11" fmla="*/ 2147483647 h 204"/>
              <a:gd name="T12" fmla="*/ 2147483647 w 126"/>
              <a:gd name="T13" fmla="*/ 2147483647 h 204"/>
              <a:gd name="T14" fmla="*/ 2147483647 w 126"/>
              <a:gd name="T15" fmla="*/ 2147483647 h 204"/>
              <a:gd name="T16" fmla="*/ 2147483647 w 126"/>
              <a:gd name="T17" fmla="*/ 2147483647 h 204"/>
              <a:gd name="T18" fmla="*/ 2147483647 w 126"/>
              <a:gd name="T19" fmla="*/ 2147483647 h 204"/>
              <a:gd name="T20" fmla="*/ 2147483647 w 126"/>
              <a:gd name="T21" fmla="*/ 2147483647 h 204"/>
              <a:gd name="T22" fmla="*/ 2147483647 w 126"/>
              <a:gd name="T23" fmla="*/ 2147483647 h 204"/>
              <a:gd name="T24" fmla="*/ 2147483647 w 126"/>
              <a:gd name="T25" fmla="*/ 2147483647 h 204"/>
              <a:gd name="T26" fmla="*/ 2147483647 w 126"/>
              <a:gd name="T27" fmla="*/ 2147483647 h 204"/>
              <a:gd name="T28" fmla="*/ 2147483647 w 126"/>
              <a:gd name="T29" fmla="*/ 2074368787 h 204"/>
              <a:gd name="T30" fmla="*/ 2147483647 w 126"/>
              <a:gd name="T31" fmla="*/ 148129096 h 204"/>
              <a:gd name="T32" fmla="*/ 2147483647 w 126"/>
              <a:gd name="T33" fmla="*/ 592796842 h 204"/>
              <a:gd name="T34" fmla="*/ 1519658581 w 126"/>
              <a:gd name="T35" fmla="*/ 2147483647 h 204"/>
              <a:gd name="T36" fmla="*/ 709087049 w 126"/>
              <a:gd name="T37" fmla="*/ 2147483647 h 204"/>
              <a:gd name="T38" fmla="*/ 1013105566 w 126"/>
              <a:gd name="T39" fmla="*/ 2147483647 h 204"/>
              <a:gd name="T40" fmla="*/ 2127478381 w 126"/>
              <a:gd name="T41" fmla="*/ 2147483647 h 204"/>
              <a:gd name="T42" fmla="*/ 2147483647 w 126"/>
              <a:gd name="T43" fmla="*/ 2147483647 h 204"/>
              <a:gd name="T44" fmla="*/ 2147483647 w 126"/>
              <a:gd name="T45" fmla="*/ 2147483647 h 204"/>
              <a:gd name="T46" fmla="*/ 2147483647 w 126"/>
              <a:gd name="T47" fmla="*/ 2147483647 h 204"/>
              <a:gd name="T48" fmla="*/ 2147483647 w 126"/>
              <a:gd name="T49" fmla="*/ 2147483647 h 204"/>
              <a:gd name="T50" fmla="*/ 2147483647 w 126"/>
              <a:gd name="T51" fmla="*/ 2147483647 h 204"/>
              <a:gd name="T52" fmla="*/ 2147483647 w 126"/>
              <a:gd name="T53" fmla="*/ 2147483647 h 204"/>
              <a:gd name="T54" fmla="*/ 2147483647 w 126"/>
              <a:gd name="T55" fmla="*/ 2147483647 h 204"/>
              <a:gd name="T56" fmla="*/ 2147483647 w 126"/>
              <a:gd name="T57" fmla="*/ 2147483647 h 204"/>
              <a:gd name="T58" fmla="*/ 2147483647 w 126"/>
              <a:gd name="T59" fmla="*/ 2147483647 h 204"/>
              <a:gd name="T60" fmla="*/ 2147483647 w 126"/>
              <a:gd name="T61" fmla="*/ 2147483647 h 204"/>
              <a:gd name="T62" fmla="*/ 2147483647 w 126"/>
              <a:gd name="T63" fmla="*/ 2147483647 h 204"/>
              <a:gd name="T64" fmla="*/ 2147483647 w 126"/>
              <a:gd name="T65" fmla="*/ 2147483647 h 204"/>
              <a:gd name="T66" fmla="*/ 2147483647 w 126"/>
              <a:gd name="T67" fmla="*/ 2147483647 h 204"/>
              <a:gd name="T68" fmla="*/ 2147483647 w 126"/>
              <a:gd name="T69" fmla="*/ 2147483647 h 204"/>
              <a:gd name="T70" fmla="*/ 2147483647 w 126"/>
              <a:gd name="T71" fmla="*/ 2147483647 h 204"/>
              <a:gd name="T72" fmla="*/ 2147483647 w 126"/>
              <a:gd name="T73" fmla="*/ 2147483647 h 204"/>
              <a:gd name="T74" fmla="*/ 2147483647 w 126"/>
              <a:gd name="T75" fmla="*/ 2147483647 h 204"/>
              <a:gd name="T76" fmla="*/ 2147483647 w 126"/>
              <a:gd name="T77" fmla="*/ 2147483647 h 204"/>
              <a:gd name="T78" fmla="*/ 2147483647 w 126"/>
              <a:gd name="T79" fmla="*/ 2147483647 h 204"/>
              <a:gd name="T80" fmla="*/ 2147483647 w 126"/>
              <a:gd name="T81" fmla="*/ 2147483647 h 204"/>
              <a:gd name="T82" fmla="*/ 2147483647 w 126"/>
              <a:gd name="T83" fmla="*/ 2147483647 h 204"/>
              <a:gd name="T84" fmla="*/ 2147483647 w 126"/>
              <a:gd name="T85" fmla="*/ 2147483647 h 204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0" t="0" r="r" b="b"/>
            <a:pathLst>
              <a:path w="126" h="204">
                <a:moveTo>
                  <a:pt x="31" y="90"/>
                </a:moveTo>
                <a:lnTo>
                  <a:pt x="24" y="93"/>
                </a:lnTo>
                <a:lnTo>
                  <a:pt x="17" y="98"/>
                </a:lnTo>
                <a:lnTo>
                  <a:pt x="12" y="103"/>
                </a:lnTo>
                <a:lnTo>
                  <a:pt x="8" y="108"/>
                </a:lnTo>
                <a:lnTo>
                  <a:pt x="5" y="115"/>
                </a:lnTo>
                <a:lnTo>
                  <a:pt x="3" y="123"/>
                </a:lnTo>
                <a:lnTo>
                  <a:pt x="0" y="132"/>
                </a:lnTo>
                <a:lnTo>
                  <a:pt x="0" y="140"/>
                </a:lnTo>
                <a:lnTo>
                  <a:pt x="2" y="154"/>
                </a:lnTo>
                <a:lnTo>
                  <a:pt x="5" y="167"/>
                </a:lnTo>
                <a:lnTo>
                  <a:pt x="10" y="177"/>
                </a:lnTo>
                <a:lnTo>
                  <a:pt x="17" y="186"/>
                </a:lnTo>
                <a:lnTo>
                  <a:pt x="26" y="193"/>
                </a:lnTo>
                <a:lnTo>
                  <a:pt x="36" y="199"/>
                </a:lnTo>
                <a:lnTo>
                  <a:pt x="49" y="203"/>
                </a:lnTo>
                <a:lnTo>
                  <a:pt x="63" y="204"/>
                </a:lnTo>
                <a:lnTo>
                  <a:pt x="77" y="203"/>
                </a:lnTo>
                <a:lnTo>
                  <a:pt x="89" y="199"/>
                </a:lnTo>
                <a:lnTo>
                  <a:pt x="101" y="193"/>
                </a:lnTo>
                <a:lnTo>
                  <a:pt x="109" y="186"/>
                </a:lnTo>
                <a:lnTo>
                  <a:pt x="116" y="177"/>
                </a:lnTo>
                <a:lnTo>
                  <a:pt x="122" y="167"/>
                </a:lnTo>
                <a:lnTo>
                  <a:pt x="125" y="154"/>
                </a:lnTo>
                <a:lnTo>
                  <a:pt x="126" y="140"/>
                </a:lnTo>
                <a:lnTo>
                  <a:pt x="126" y="132"/>
                </a:lnTo>
                <a:lnTo>
                  <a:pt x="124" y="123"/>
                </a:lnTo>
                <a:lnTo>
                  <a:pt x="122" y="115"/>
                </a:lnTo>
                <a:lnTo>
                  <a:pt x="119" y="108"/>
                </a:lnTo>
                <a:lnTo>
                  <a:pt x="113" y="103"/>
                </a:lnTo>
                <a:lnTo>
                  <a:pt x="108" y="98"/>
                </a:lnTo>
                <a:lnTo>
                  <a:pt x="103" y="93"/>
                </a:lnTo>
                <a:lnTo>
                  <a:pt x="95" y="90"/>
                </a:lnTo>
                <a:lnTo>
                  <a:pt x="101" y="86"/>
                </a:lnTo>
                <a:lnTo>
                  <a:pt x="106" y="83"/>
                </a:lnTo>
                <a:lnTo>
                  <a:pt x="110" y="78"/>
                </a:lnTo>
                <a:lnTo>
                  <a:pt x="113" y="73"/>
                </a:lnTo>
                <a:lnTo>
                  <a:pt x="116" y="69"/>
                </a:lnTo>
                <a:lnTo>
                  <a:pt x="119" y="63"/>
                </a:lnTo>
                <a:lnTo>
                  <a:pt x="120" y="56"/>
                </a:lnTo>
                <a:lnTo>
                  <a:pt x="120" y="49"/>
                </a:lnTo>
                <a:lnTo>
                  <a:pt x="119" y="38"/>
                </a:lnTo>
                <a:lnTo>
                  <a:pt x="115" y="29"/>
                </a:lnTo>
                <a:lnTo>
                  <a:pt x="111" y="21"/>
                </a:lnTo>
                <a:lnTo>
                  <a:pt x="104" y="14"/>
                </a:lnTo>
                <a:lnTo>
                  <a:pt x="96" y="8"/>
                </a:lnTo>
                <a:lnTo>
                  <a:pt x="87" y="4"/>
                </a:lnTo>
                <a:lnTo>
                  <a:pt x="75" y="1"/>
                </a:lnTo>
                <a:lnTo>
                  <a:pt x="63" y="0"/>
                </a:lnTo>
                <a:lnTo>
                  <a:pt x="51" y="1"/>
                </a:lnTo>
                <a:lnTo>
                  <a:pt x="39" y="4"/>
                </a:lnTo>
                <a:lnTo>
                  <a:pt x="30" y="8"/>
                </a:lnTo>
                <a:lnTo>
                  <a:pt x="22" y="14"/>
                </a:lnTo>
                <a:lnTo>
                  <a:pt x="15" y="21"/>
                </a:lnTo>
                <a:lnTo>
                  <a:pt x="11" y="29"/>
                </a:lnTo>
                <a:lnTo>
                  <a:pt x="8" y="38"/>
                </a:lnTo>
                <a:lnTo>
                  <a:pt x="7" y="49"/>
                </a:lnTo>
                <a:lnTo>
                  <a:pt x="7" y="56"/>
                </a:lnTo>
                <a:lnTo>
                  <a:pt x="8" y="63"/>
                </a:lnTo>
                <a:lnTo>
                  <a:pt x="10" y="69"/>
                </a:lnTo>
                <a:lnTo>
                  <a:pt x="13" y="73"/>
                </a:lnTo>
                <a:lnTo>
                  <a:pt x="16" y="78"/>
                </a:lnTo>
                <a:lnTo>
                  <a:pt x="21" y="83"/>
                </a:lnTo>
                <a:lnTo>
                  <a:pt x="25" y="86"/>
                </a:lnTo>
                <a:lnTo>
                  <a:pt x="31" y="90"/>
                </a:lnTo>
                <a:close/>
                <a:moveTo>
                  <a:pt x="31" y="52"/>
                </a:moveTo>
                <a:lnTo>
                  <a:pt x="32" y="45"/>
                </a:lnTo>
                <a:lnTo>
                  <a:pt x="33" y="40"/>
                </a:lnTo>
                <a:lnTo>
                  <a:pt x="36" y="35"/>
                </a:lnTo>
                <a:lnTo>
                  <a:pt x="39" y="31"/>
                </a:lnTo>
                <a:lnTo>
                  <a:pt x="44" y="28"/>
                </a:lnTo>
                <a:lnTo>
                  <a:pt x="49" y="26"/>
                </a:lnTo>
                <a:lnTo>
                  <a:pt x="55" y="23"/>
                </a:lnTo>
                <a:lnTo>
                  <a:pt x="63" y="23"/>
                </a:lnTo>
                <a:lnTo>
                  <a:pt x="70" y="23"/>
                </a:lnTo>
                <a:lnTo>
                  <a:pt x="76" y="26"/>
                </a:lnTo>
                <a:lnTo>
                  <a:pt x="82" y="28"/>
                </a:lnTo>
                <a:lnTo>
                  <a:pt x="86" y="31"/>
                </a:lnTo>
                <a:lnTo>
                  <a:pt x="89" y="35"/>
                </a:lnTo>
                <a:lnTo>
                  <a:pt x="92" y="40"/>
                </a:lnTo>
                <a:lnTo>
                  <a:pt x="93" y="45"/>
                </a:lnTo>
                <a:lnTo>
                  <a:pt x="94" y="52"/>
                </a:lnTo>
                <a:lnTo>
                  <a:pt x="93" y="58"/>
                </a:lnTo>
                <a:lnTo>
                  <a:pt x="92" y="64"/>
                </a:lnTo>
                <a:lnTo>
                  <a:pt x="89" y="69"/>
                </a:lnTo>
                <a:lnTo>
                  <a:pt x="86" y="73"/>
                </a:lnTo>
                <a:lnTo>
                  <a:pt x="82" y="77"/>
                </a:lnTo>
                <a:lnTo>
                  <a:pt x="75" y="79"/>
                </a:lnTo>
                <a:lnTo>
                  <a:pt x="70" y="82"/>
                </a:lnTo>
                <a:lnTo>
                  <a:pt x="63" y="82"/>
                </a:lnTo>
                <a:lnTo>
                  <a:pt x="55" y="82"/>
                </a:lnTo>
                <a:lnTo>
                  <a:pt x="50" y="79"/>
                </a:lnTo>
                <a:lnTo>
                  <a:pt x="44" y="77"/>
                </a:lnTo>
                <a:lnTo>
                  <a:pt x="39" y="73"/>
                </a:lnTo>
                <a:lnTo>
                  <a:pt x="36" y="69"/>
                </a:lnTo>
                <a:lnTo>
                  <a:pt x="33" y="64"/>
                </a:lnTo>
                <a:lnTo>
                  <a:pt x="32" y="58"/>
                </a:lnTo>
                <a:lnTo>
                  <a:pt x="31" y="52"/>
                </a:lnTo>
                <a:close/>
                <a:moveTo>
                  <a:pt x="26" y="140"/>
                </a:moveTo>
                <a:lnTo>
                  <a:pt x="27" y="132"/>
                </a:lnTo>
                <a:lnTo>
                  <a:pt x="28" y="125"/>
                </a:lnTo>
                <a:lnTo>
                  <a:pt x="31" y="118"/>
                </a:lnTo>
                <a:lnTo>
                  <a:pt x="35" y="113"/>
                </a:lnTo>
                <a:lnTo>
                  <a:pt x="41" y="108"/>
                </a:lnTo>
                <a:lnTo>
                  <a:pt x="48" y="105"/>
                </a:lnTo>
                <a:lnTo>
                  <a:pt x="55" y="104"/>
                </a:lnTo>
                <a:lnTo>
                  <a:pt x="63" y="103"/>
                </a:lnTo>
                <a:lnTo>
                  <a:pt x="71" y="104"/>
                </a:lnTo>
                <a:lnTo>
                  <a:pt x="79" y="105"/>
                </a:lnTo>
                <a:lnTo>
                  <a:pt x="85" y="108"/>
                </a:lnTo>
                <a:lnTo>
                  <a:pt x="91" y="113"/>
                </a:lnTo>
                <a:lnTo>
                  <a:pt x="95" y="118"/>
                </a:lnTo>
                <a:lnTo>
                  <a:pt x="99" y="125"/>
                </a:lnTo>
                <a:lnTo>
                  <a:pt x="100" y="132"/>
                </a:lnTo>
                <a:lnTo>
                  <a:pt x="101" y="140"/>
                </a:lnTo>
                <a:lnTo>
                  <a:pt x="100" y="148"/>
                </a:lnTo>
                <a:lnTo>
                  <a:pt x="99" y="156"/>
                </a:lnTo>
                <a:lnTo>
                  <a:pt x="95" y="163"/>
                </a:lnTo>
                <a:lnTo>
                  <a:pt x="91" y="169"/>
                </a:lnTo>
                <a:lnTo>
                  <a:pt x="85" y="174"/>
                </a:lnTo>
                <a:lnTo>
                  <a:pt x="79" y="177"/>
                </a:lnTo>
                <a:lnTo>
                  <a:pt x="71" y="178"/>
                </a:lnTo>
                <a:lnTo>
                  <a:pt x="63" y="179"/>
                </a:lnTo>
                <a:lnTo>
                  <a:pt x="55" y="178"/>
                </a:lnTo>
                <a:lnTo>
                  <a:pt x="48" y="177"/>
                </a:lnTo>
                <a:lnTo>
                  <a:pt x="41" y="174"/>
                </a:lnTo>
                <a:lnTo>
                  <a:pt x="35" y="169"/>
                </a:lnTo>
                <a:lnTo>
                  <a:pt x="31" y="163"/>
                </a:lnTo>
                <a:lnTo>
                  <a:pt x="28" y="156"/>
                </a:lnTo>
                <a:lnTo>
                  <a:pt x="27" y="148"/>
                </a:lnTo>
                <a:lnTo>
                  <a:pt x="26" y="140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19" name="Freeform 556"/>
          <p:cNvSpPr>
            <a:spLocks noEditPoints="1"/>
          </p:cNvSpPr>
          <p:nvPr/>
        </p:nvSpPr>
        <p:spPr bwMode="auto">
          <a:xfrm>
            <a:off x="5527675" y="5605463"/>
            <a:ext cx="79375" cy="109537"/>
          </a:xfrm>
          <a:custGeom>
            <a:avLst/>
            <a:gdLst>
              <a:gd name="T0" fmla="*/ 0 w 168"/>
              <a:gd name="T1" fmla="*/ 2147483647 h 207"/>
              <a:gd name="T2" fmla="*/ 2147483647 w 168"/>
              <a:gd name="T3" fmla="*/ 2147483647 h 207"/>
              <a:gd name="T4" fmla="*/ 2147483647 w 168"/>
              <a:gd name="T5" fmla="*/ 2147483647 h 207"/>
              <a:gd name="T6" fmla="*/ 2147483647 w 168"/>
              <a:gd name="T7" fmla="*/ 2147483647 h 207"/>
              <a:gd name="T8" fmla="*/ 2147483647 w 168"/>
              <a:gd name="T9" fmla="*/ 2147483647 h 207"/>
              <a:gd name="T10" fmla="*/ 2147483647 w 168"/>
              <a:gd name="T11" fmla="*/ 2147483647 h 207"/>
              <a:gd name="T12" fmla="*/ 2147483647 w 168"/>
              <a:gd name="T13" fmla="*/ 0 h 207"/>
              <a:gd name="T14" fmla="*/ 2147483647 w 168"/>
              <a:gd name="T15" fmla="*/ 0 h 207"/>
              <a:gd name="T16" fmla="*/ 0 w 168"/>
              <a:gd name="T17" fmla="*/ 2147483647 h 207"/>
              <a:gd name="T18" fmla="*/ 2147483647 w 168"/>
              <a:gd name="T19" fmla="*/ 2147483647 h 207"/>
              <a:gd name="T20" fmla="*/ 2147483647 w 168"/>
              <a:gd name="T21" fmla="*/ 2147483647 h 207"/>
              <a:gd name="T22" fmla="*/ 2147483647 w 168"/>
              <a:gd name="T23" fmla="*/ 2147483647 h 207"/>
              <a:gd name="T24" fmla="*/ 2147483647 w 168"/>
              <a:gd name="T25" fmla="*/ 2147483647 h 207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168" h="207">
                <a:moveTo>
                  <a:pt x="0" y="207"/>
                </a:moveTo>
                <a:lnTo>
                  <a:pt x="27" y="207"/>
                </a:lnTo>
                <a:lnTo>
                  <a:pt x="47" y="145"/>
                </a:lnTo>
                <a:lnTo>
                  <a:pt x="121" y="145"/>
                </a:lnTo>
                <a:lnTo>
                  <a:pt x="141" y="207"/>
                </a:lnTo>
                <a:lnTo>
                  <a:pt x="168" y="207"/>
                </a:lnTo>
                <a:lnTo>
                  <a:pt x="98" y="0"/>
                </a:lnTo>
                <a:lnTo>
                  <a:pt x="70" y="0"/>
                </a:lnTo>
                <a:lnTo>
                  <a:pt x="0" y="207"/>
                </a:lnTo>
                <a:close/>
                <a:moveTo>
                  <a:pt x="55" y="121"/>
                </a:moveTo>
                <a:lnTo>
                  <a:pt x="85" y="30"/>
                </a:lnTo>
                <a:lnTo>
                  <a:pt x="113" y="121"/>
                </a:lnTo>
                <a:lnTo>
                  <a:pt x="55" y="121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0" name="Freeform 557"/>
          <p:cNvSpPr>
            <a:spLocks/>
          </p:cNvSpPr>
          <p:nvPr/>
        </p:nvSpPr>
        <p:spPr bwMode="auto">
          <a:xfrm>
            <a:off x="5614988" y="563245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7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6" y="3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0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9"/>
                </a:lnTo>
                <a:lnTo>
                  <a:pt x="26" y="49"/>
                </a:lnTo>
                <a:lnTo>
                  <a:pt x="29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4"/>
                </a:lnTo>
                <a:lnTo>
                  <a:pt x="63" y="22"/>
                </a:lnTo>
                <a:lnTo>
                  <a:pt x="70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7" y="38"/>
                </a:lnTo>
                <a:lnTo>
                  <a:pt x="89" y="45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1" name="Freeform 558"/>
          <p:cNvSpPr>
            <a:spLocks/>
          </p:cNvSpPr>
          <p:nvPr/>
        </p:nvSpPr>
        <p:spPr bwMode="auto">
          <a:xfrm>
            <a:off x="5676900" y="5611813"/>
            <a:ext cx="31750" cy="104775"/>
          </a:xfrm>
          <a:custGeom>
            <a:avLst/>
            <a:gdLst>
              <a:gd name="T0" fmla="*/ 2147483647 w 67"/>
              <a:gd name="T1" fmla="*/ 2147483647 h 196"/>
              <a:gd name="T2" fmla="*/ 2147483647 w 67"/>
              <a:gd name="T3" fmla="*/ 2147483647 h 196"/>
              <a:gd name="T4" fmla="*/ 2147483647 w 67"/>
              <a:gd name="T5" fmla="*/ 2147483647 h 196"/>
              <a:gd name="T6" fmla="*/ 2147483647 w 67"/>
              <a:gd name="T7" fmla="*/ 2147483647 h 196"/>
              <a:gd name="T8" fmla="*/ 2147483647 w 67"/>
              <a:gd name="T9" fmla="*/ 2147483647 h 196"/>
              <a:gd name="T10" fmla="*/ 2147483647 w 67"/>
              <a:gd name="T11" fmla="*/ 0 h 196"/>
              <a:gd name="T12" fmla="*/ 2128406269 w 67"/>
              <a:gd name="T13" fmla="*/ 0 h 196"/>
              <a:gd name="T14" fmla="*/ 2128406269 w 67"/>
              <a:gd name="T15" fmla="*/ 2147483647 h 196"/>
              <a:gd name="T16" fmla="*/ 0 w 67"/>
              <a:gd name="T17" fmla="*/ 2147483647 h 196"/>
              <a:gd name="T18" fmla="*/ 0 w 67"/>
              <a:gd name="T19" fmla="*/ 2147483647 h 196"/>
              <a:gd name="T20" fmla="*/ 2128406269 w 67"/>
              <a:gd name="T21" fmla="*/ 2147483647 h 196"/>
              <a:gd name="T22" fmla="*/ 2128406269 w 67"/>
              <a:gd name="T23" fmla="*/ 2147483647 h 196"/>
              <a:gd name="T24" fmla="*/ 2128406269 w 67"/>
              <a:gd name="T25" fmla="*/ 2147483647 h 196"/>
              <a:gd name="T26" fmla="*/ 2147483647 w 67"/>
              <a:gd name="T27" fmla="*/ 2147483647 h 196"/>
              <a:gd name="T28" fmla="*/ 2147483647 w 67"/>
              <a:gd name="T29" fmla="*/ 2147483647 h 196"/>
              <a:gd name="T30" fmla="*/ 2147483647 w 67"/>
              <a:gd name="T31" fmla="*/ 2147483647 h 196"/>
              <a:gd name="T32" fmla="*/ 2147483647 w 67"/>
              <a:gd name="T33" fmla="*/ 2147483647 h 196"/>
              <a:gd name="T34" fmla="*/ 2147483647 w 67"/>
              <a:gd name="T35" fmla="*/ 2147483647 h 196"/>
              <a:gd name="T36" fmla="*/ 2147483647 w 67"/>
              <a:gd name="T37" fmla="*/ 2147483647 h 196"/>
              <a:gd name="T38" fmla="*/ 2147483647 w 67"/>
              <a:gd name="T39" fmla="*/ 2147483647 h 196"/>
              <a:gd name="T40" fmla="*/ 2147483647 w 67"/>
              <a:gd name="T41" fmla="*/ 2147483647 h 196"/>
              <a:gd name="T42" fmla="*/ 2147483647 w 67"/>
              <a:gd name="T43" fmla="*/ 2147483647 h 196"/>
              <a:gd name="T44" fmla="*/ 2147483647 w 67"/>
              <a:gd name="T45" fmla="*/ 2147483647 h 196"/>
              <a:gd name="T46" fmla="*/ 2147483647 w 67"/>
              <a:gd name="T47" fmla="*/ 2147483647 h 196"/>
              <a:gd name="T48" fmla="*/ 2147483647 w 67"/>
              <a:gd name="T49" fmla="*/ 2147483647 h 196"/>
              <a:gd name="T50" fmla="*/ 2147483647 w 67"/>
              <a:gd name="T51" fmla="*/ 2147483647 h 196"/>
              <a:gd name="T52" fmla="*/ 2147483647 w 67"/>
              <a:gd name="T53" fmla="*/ 2147483647 h 196"/>
              <a:gd name="T54" fmla="*/ 2147483647 w 67"/>
              <a:gd name="T55" fmla="*/ 2147483647 h 19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</a:gdLst>
            <a:ahLst/>
            <a:cxnLst>
              <a:cxn ang="T56">
                <a:pos x="T0" y="T1"/>
              </a:cxn>
              <a:cxn ang="T57">
                <a:pos x="T2" y="T3"/>
              </a:cxn>
              <a:cxn ang="T58">
                <a:pos x="T4" y="T5"/>
              </a:cxn>
              <a:cxn ang="T59">
                <a:pos x="T6" y="T7"/>
              </a:cxn>
              <a:cxn ang="T60">
                <a:pos x="T8" y="T9"/>
              </a:cxn>
              <a:cxn ang="T61">
                <a:pos x="T10" y="T11"/>
              </a:cxn>
              <a:cxn ang="T62">
                <a:pos x="T12" y="T13"/>
              </a:cxn>
              <a:cxn ang="T63">
                <a:pos x="T14" y="T15"/>
              </a:cxn>
              <a:cxn ang="T64">
                <a:pos x="T16" y="T17"/>
              </a:cxn>
              <a:cxn ang="T65">
                <a:pos x="T18" y="T19"/>
              </a:cxn>
              <a:cxn ang="T66">
                <a:pos x="T20" y="T21"/>
              </a:cxn>
              <a:cxn ang="T67">
                <a:pos x="T22" y="T23"/>
              </a:cxn>
              <a:cxn ang="T68">
                <a:pos x="T24" y="T25"/>
              </a:cxn>
              <a:cxn ang="T69">
                <a:pos x="T26" y="T27"/>
              </a:cxn>
              <a:cxn ang="T70">
                <a:pos x="T28" y="T29"/>
              </a:cxn>
              <a:cxn ang="T71">
                <a:pos x="T30" y="T31"/>
              </a:cxn>
              <a:cxn ang="T72">
                <a:pos x="T32" y="T33"/>
              </a:cxn>
              <a:cxn ang="T73">
                <a:pos x="T34" y="T35"/>
              </a:cxn>
              <a:cxn ang="T74">
                <a:pos x="T36" y="T37"/>
              </a:cxn>
              <a:cxn ang="T75">
                <a:pos x="T38" y="T39"/>
              </a:cxn>
              <a:cxn ang="T76">
                <a:pos x="T40" y="T41"/>
              </a:cxn>
              <a:cxn ang="T77">
                <a:pos x="T42" y="T43"/>
              </a:cxn>
              <a:cxn ang="T78">
                <a:pos x="T44" y="T45"/>
              </a:cxn>
              <a:cxn ang="T79">
                <a:pos x="T46" y="T47"/>
              </a:cxn>
              <a:cxn ang="T80">
                <a:pos x="T48" y="T49"/>
              </a:cxn>
              <a:cxn ang="T81">
                <a:pos x="T50" y="T51"/>
              </a:cxn>
              <a:cxn ang="T82">
                <a:pos x="T52" y="T53"/>
              </a:cxn>
              <a:cxn ang="T83">
                <a:pos x="T54" y="T55"/>
              </a:cxn>
            </a:cxnLst>
            <a:rect l="0" t="0" r="r" b="b"/>
            <a:pathLst>
              <a:path w="67" h="196">
                <a:moveTo>
                  <a:pt x="43" y="155"/>
                </a:moveTo>
                <a:lnTo>
                  <a:pt x="43" y="62"/>
                </a:lnTo>
                <a:lnTo>
                  <a:pt x="67" y="62"/>
                </a:lnTo>
                <a:lnTo>
                  <a:pt x="67" y="42"/>
                </a:lnTo>
                <a:lnTo>
                  <a:pt x="43" y="42"/>
                </a:lnTo>
                <a:lnTo>
                  <a:pt x="43" y="0"/>
                </a:lnTo>
                <a:lnTo>
                  <a:pt x="20" y="0"/>
                </a:lnTo>
                <a:lnTo>
                  <a:pt x="20" y="42"/>
                </a:lnTo>
                <a:lnTo>
                  <a:pt x="0" y="42"/>
                </a:lnTo>
                <a:lnTo>
                  <a:pt x="0" y="62"/>
                </a:lnTo>
                <a:lnTo>
                  <a:pt x="20" y="62"/>
                </a:lnTo>
                <a:lnTo>
                  <a:pt x="20" y="164"/>
                </a:lnTo>
                <a:lnTo>
                  <a:pt x="20" y="172"/>
                </a:lnTo>
                <a:lnTo>
                  <a:pt x="21" y="178"/>
                </a:lnTo>
                <a:lnTo>
                  <a:pt x="23" y="184"/>
                </a:lnTo>
                <a:lnTo>
                  <a:pt x="26" y="189"/>
                </a:lnTo>
                <a:lnTo>
                  <a:pt x="30" y="192"/>
                </a:lnTo>
                <a:lnTo>
                  <a:pt x="35" y="194"/>
                </a:lnTo>
                <a:lnTo>
                  <a:pt x="42" y="196"/>
                </a:lnTo>
                <a:lnTo>
                  <a:pt x="49" y="196"/>
                </a:lnTo>
                <a:lnTo>
                  <a:pt x="58" y="194"/>
                </a:lnTo>
                <a:lnTo>
                  <a:pt x="67" y="193"/>
                </a:lnTo>
                <a:lnTo>
                  <a:pt x="67" y="171"/>
                </a:lnTo>
                <a:lnTo>
                  <a:pt x="56" y="172"/>
                </a:lnTo>
                <a:lnTo>
                  <a:pt x="49" y="171"/>
                </a:lnTo>
                <a:lnTo>
                  <a:pt x="45" y="169"/>
                </a:lnTo>
                <a:lnTo>
                  <a:pt x="43" y="163"/>
                </a:lnTo>
                <a:lnTo>
                  <a:pt x="43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2" name="Freeform 559"/>
          <p:cNvSpPr>
            <a:spLocks noEditPoints="1"/>
          </p:cNvSpPr>
          <p:nvPr/>
        </p:nvSpPr>
        <p:spPr bwMode="auto">
          <a:xfrm>
            <a:off x="5715000" y="5632450"/>
            <a:ext cx="61913" cy="84138"/>
          </a:xfrm>
          <a:custGeom>
            <a:avLst/>
            <a:gdLst>
              <a:gd name="T0" fmla="*/ 105652880 w 131"/>
              <a:gd name="T1" fmla="*/ 2147483647 h 159"/>
              <a:gd name="T2" fmla="*/ 950207641 w 131"/>
              <a:gd name="T3" fmla="*/ 2147483647 h 159"/>
              <a:gd name="T4" fmla="*/ 2147483647 w 131"/>
              <a:gd name="T5" fmla="*/ 2147483647 h 159"/>
              <a:gd name="T6" fmla="*/ 2147483647 w 131"/>
              <a:gd name="T7" fmla="*/ 2147483647 h 159"/>
              <a:gd name="T8" fmla="*/ 2147483647 w 131"/>
              <a:gd name="T9" fmla="*/ 2147483647 h 159"/>
              <a:gd name="T10" fmla="*/ 2147483647 w 131"/>
              <a:gd name="T11" fmla="*/ 2147483647 h 159"/>
              <a:gd name="T12" fmla="*/ 2147483647 w 131"/>
              <a:gd name="T13" fmla="*/ 2147483647 h 159"/>
              <a:gd name="T14" fmla="*/ 2147483647 w 131"/>
              <a:gd name="T15" fmla="*/ 2147483647 h 159"/>
              <a:gd name="T16" fmla="*/ 2147483647 w 131"/>
              <a:gd name="T17" fmla="*/ 2147483647 h 159"/>
              <a:gd name="T18" fmla="*/ 2147483647 w 131"/>
              <a:gd name="T19" fmla="*/ 2147483647 h 159"/>
              <a:gd name="T20" fmla="*/ 2147483647 w 131"/>
              <a:gd name="T21" fmla="*/ 1778131217 h 159"/>
              <a:gd name="T22" fmla="*/ 2147483647 w 131"/>
              <a:gd name="T23" fmla="*/ 148131034 h 159"/>
              <a:gd name="T24" fmla="*/ 2147483647 w 131"/>
              <a:gd name="T25" fmla="*/ 148131034 h 159"/>
              <a:gd name="T26" fmla="*/ 2147483647 w 131"/>
              <a:gd name="T27" fmla="*/ 1778131217 h 159"/>
              <a:gd name="T28" fmla="*/ 950207641 w 131"/>
              <a:gd name="T29" fmla="*/ 2147483647 h 159"/>
              <a:gd name="T30" fmla="*/ 105652880 w 131"/>
              <a:gd name="T31" fmla="*/ 2147483647 h 159"/>
              <a:gd name="T32" fmla="*/ 2147483647 w 131"/>
              <a:gd name="T33" fmla="*/ 2147483647 h 159"/>
              <a:gd name="T34" fmla="*/ 2147483647 w 131"/>
              <a:gd name="T35" fmla="*/ 2147483647 h 159"/>
              <a:gd name="T36" fmla="*/ 2147483647 w 131"/>
              <a:gd name="T37" fmla="*/ 2147483647 h 159"/>
              <a:gd name="T38" fmla="*/ 2147483647 w 131"/>
              <a:gd name="T39" fmla="*/ 2147483647 h 159"/>
              <a:gd name="T40" fmla="*/ 2147483647 w 131"/>
              <a:gd name="T41" fmla="*/ 2147483647 h 159"/>
              <a:gd name="T42" fmla="*/ 2147483647 w 131"/>
              <a:gd name="T43" fmla="*/ 2147483647 h 159"/>
              <a:gd name="T44" fmla="*/ 2147483647 w 131"/>
              <a:gd name="T45" fmla="*/ 2147483647 h 159"/>
              <a:gd name="T46" fmla="*/ 2147483647 w 131"/>
              <a:gd name="T47" fmla="*/ 2147483647 h 159"/>
              <a:gd name="T48" fmla="*/ 2147483647 w 131"/>
              <a:gd name="T49" fmla="*/ 2147483647 h 159"/>
              <a:gd name="T50" fmla="*/ 2147483647 w 131"/>
              <a:gd name="T51" fmla="*/ 2147483647 h 159"/>
              <a:gd name="T52" fmla="*/ 2147483647 w 131"/>
              <a:gd name="T53" fmla="*/ 2147483647 h 159"/>
              <a:gd name="T54" fmla="*/ 2147483647 w 131"/>
              <a:gd name="T55" fmla="*/ 2147483647 h 159"/>
              <a:gd name="T56" fmla="*/ 2147483647 w 131"/>
              <a:gd name="T57" fmla="*/ 2147483647 h 159"/>
              <a:gd name="T58" fmla="*/ 2147483647 w 131"/>
              <a:gd name="T59" fmla="*/ 2147483647 h 159"/>
              <a:gd name="T60" fmla="*/ 2147483647 w 131"/>
              <a:gd name="T61" fmla="*/ 2147483647 h 159"/>
              <a:gd name="T62" fmla="*/ 2147483647 w 131"/>
              <a:gd name="T63" fmla="*/ 2147483647 h 159"/>
              <a:gd name="T64" fmla="*/ 2147483647 w 131"/>
              <a:gd name="T65" fmla="*/ 2147483647 h 159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131" h="159">
                <a:moveTo>
                  <a:pt x="0" y="79"/>
                </a:moveTo>
                <a:lnTo>
                  <a:pt x="1" y="97"/>
                </a:lnTo>
                <a:lnTo>
                  <a:pt x="4" y="113"/>
                </a:lnTo>
                <a:lnTo>
                  <a:pt x="9" y="127"/>
                </a:lnTo>
                <a:lnTo>
                  <a:pt x="17" y="138"/>
                </a:lnTo>
                <a:lnTo>
                  <a:pt x="26" y="147"/>
                </a:lnTo>
                <a:lnTo>
                  <a:pt x="38" y="153"/>
                </a:lnTo>
                <a:lnTo>
                  <a:pt x="50" y="158"/>
                </a:lnTo>
                <a:lnTo>
                  <a:pt x="65" y="159"/>
                </a:lnTo>
                <a:lnTo>
                  <a:pt x="80" y="158"/>
                </a:lnTo>
                <a:lnTo>
                  <a:pt x="93" y="153"/>
                </a:lnTo>
                <a:lnTo>
                  <a:pt x="104" y="147"/>
                </a:lnTo>
                <a:lnTo>
                  <a:pt x="114" y="138"/>
                </a:lnTo>
                <a:lnTo>
                  <a:pt x="121" y="127"/>
                </a:lnTo>
                <a:lnTo>
                  <a:pt x="126" y="113"/>
                </a:lnTo>
                <a:lnTo>
                  <a:pt x="130" y="97"/>
                </a:lnTo>
                <a:lnTo>
                  <a:pt x="131" y="79"/>
                </a:lnTo>
                <a:lnTo>
                  <a:pt x="130" y="62"/>
                </a:lnTo>
                <a:lnTo>
                  <a:pt x="126" y="46"/>
                </a:lnTo>
                <a:lnTo>
                  <a:pt x="121" y="32"/>
                </a:lnTo>
                <a:lnTo>
                  <a:pt x="114" y="21"/>
                </a:lnTo>
                <a:lnTo>
                  <a:pt x="104" y="12"/>
                </a:lnTo>
                <a:lnTo>
                  <a:pt x="93" y="6"/>
                </a:lnTo>
                <a:lnTo>
                  <a:pt x="80" y="1"/>
                </a:lnTo>
                <a:lnTo>
                  <a:pt x="65" y="0"/>
                </a:lnTo>
                <a:lnTo>
                  <a:pt x="50" y="1"/>
                </a:lnTo>
                <a:lnTo>
                  <a:pt x="38" y="6"/>
                </a:lnTo>
                <a:lnTo>
                  <a:pt x="26" y="12"/>
                </a:lnTo>
                <a:lnTo>
                  <a:pt x="17" y="21"/>
                </a:lnTo>
                <a:lnTo>
                  <a:pt x="9" y="32"/>
                </a:lnTo>
                <a:lnTo>
                  <a:pt x="4" y="46"/>
                </a:lnTo>
                <a:lnTo>
                  <a:pt x="1" y="62"/>
                </a:lnTo>
                <a:lnTo>
                  <a:pt x="0" y="79"/>
                </a:lnTo>
                <a:close/>
                <a:moveTo>
                  <a:pt x="23" y="79"/>
                </a:moveTo>
                <a:lnTo>
                  <a:pt x="24" y="67"/>
                </a:lnTo>
                <a:lnTo>
                  <a:pt x="26" y="55"/>
                </a:lnTo>
                <a:lnTo>
                  <a:pt x="29" y="46"/>
                </a:lnTo>
                <a:lnTo>
                  <a:pt x="34" y="38"/>
                </a:lnTo>
                <a:lnTo>
                  <a:pt x="40" y="31"/>
                </a:lnTo>
                <a:lnTo>
                  <a:pt x="47" y="26"/>
                </a:lnTo>
                <a:lnTo>
                  <a:pt x="56" y="24"/>
                </a:lnTo>
                <a:lnTo>
                  <a:pt x="65" y="22"/>
                </a:lnTo>
                <a:lnTo>
                  <a:pt x="75" y="24"/>
                </a:lnTo>
                <a:lnTo>
                  <a:pt x="83" y="26"/>
                </a:lnTo>
                <a:lnTo>
                  <a:pt x="89" y="31"/>
                </a:lnTo>
                <a:lnTo>
                  <a:pt x="96" y="38"/>
                </a:lnTo>
                <a:lnTo>
                  <a:pt x="100" y="46"/>
                </a:lnTo>
                <a:lnTo>
                  <a:pt x="103" y="55"/>
                </a:lnTo>
                <a:lnTo>
                  <a:pt x="105" y="67"/>
                </a:lnTo>
                <a:lnTo>
                  <a:pt x="106" y="79"/>
                </a:lnTo>
                <a:lnTo>
                  <a:pt x="105" y="92"/>
                </a:lnTo>
                <a:lnTo>
                  <a:pt x="103" y="104"/>
                </a:lnTo>
                <a:lnTo>
                  <a:pt x="100" y="114"/>
                </a:lnTo>
                <a:lnTo>
                  <a:pt x="96" y="121"/>
                </a:lnTo>
                <a:lnTo>
                  <a:pt x="89" y="128"/>
                </a:lnTo>
                <a:lnTo>
                  <a:pt x="83" y="133"/>
                </a:lnTo>
                <a:lnTo>
                  <a:pt x="75" y="135"/>
                </a:lnTo>
                <a:lnTo>
                  <a:pt x="65" y="137"/>
                </a:lnTo>
                <a:lnTo>
                  <a:pt x="56" y="135"/>
                </a:lnTo>
                <a:lnTo>
                  <a:pt x="47" y="133"/>
                </a:lnTo>
                <a:lnTo>
                  <a:pt x="40" y="128"/>
                </a:lnTo>
                <a:lnTo>
                  <a:pt x="34" y="121"/>
                </a:lnTo>
                <a:lnTo>
                  <a:pt x="29" y="114"/>
                </a:lnTo>
                <a:lnTo>
                  <a:pt x="26" y="104"/>
                </a:lnTo>
                <a:lnTo>
                  <a:pt x="24" y="92"/>
                </a:lnTo>
                <a:lnTo>
                  <a:pt x="23" y="79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3" name="Freeform 560"/>
          <p:cNvSpPr>
            <a:spLocks noEditPoints="1"/>
          </p:cNvSpPr>
          <p:nvPr/>
        </p:nvSpPr>
        <p:spPr bwMode="auto">
          <a:xfrm>
            <a:off x="5789613" y="5605463"/>
            <a:ext cx="11112" cy="109537"/>
          </a:xfrm>
          <a:custGeom>
            <a:avLst/>
            <a:gdLst>
              <a:gd name="T0" fmla="*/ 0 w 23"/>
              <a:gd name="T1" fmla="*/ 2147483647 h 207"/>
              <a:gd name="T2" fmla="*/ 2147483647 w 23"/>
              <a:gd name="T3" fmla="*/ 2147483647 h 207"/>
              <a:gd name="T4" fmla="*/ 2147483647 w 23"/>
              <a:gd name="T5" fmla="*/ 2147483647 h 207"/>
              <a:gd name="T6" fmla="*/ 0 w 23"/>
              <a:gd name="T7" fmla="*/ 2147483647 h 207"/>
              <a:gd name="T8" fmla="*/ 0 w 23"/>
              <a:gd name="T9" fmla="*/ 2147483647 h 207"/>
              <a:gd name="T10" fmla="*/ 0 w 23"/>
              <a:gd name="T11" fmla="*/ 2147483647 h 207"/>
              <a:gd name="T12" fmla="*/ 2147483647 w 23"/>
              <a:gd name="T13" fmla="*/ 2147483647 h 207"/>
              <a:gd name="T14" fmla="*/ 2147483647 w 23"/>
              <a:gd name="T15" fmla="*/ 0 h 207"/>
              <a:gd name="T16" fmla="*/ 0 w 23"/>
              <a:gd name="T17" fmla="*/ 0 h 207"/>
              <a:gd name="T18" fmla="*/ 0 w 23"/>
              <a:gd name="T19" fmla="*/ 2147483647 h 207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0" t="0" r="r" b="b"/>
            <a:pathLst>
              <a:path w="23" h="207">
                <a:moveTo>
                  <a:pt x="0" y="207"/>
                </a:moveTo>
                <a:lnTo>
                  <a:pt x="23" y="207"/>
                </a:lnTo>
                <a:lnTo>
                  <a:pt x="23" y="56"/>
                </a:lnTo>
                <a:lnTo>
                  <a:pt x="0" y="56"/>
                </a:lnTo>
                <a:lnTo>
                  <a:pt x="0" y="207"/>
                </a:lnTo>
                <a:close/>
                <a:moveTo>
                  <a:pt x="0" y="28"/>
                </a:moveTo>
                <a:lnTo>
                  <a:pt x="23" y="28"/>
                </a:lnTo>
                <a:lnTo>
                  <a:pt x="23" y="0"/>
                </a:lnTo>
                <a:lnTo>
                  <a:pt x="0" y="0"/>
                </a:lnTo>
                <a:lnTo>
                  <a:pt x="0" y="28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4" name="Freeform 561"/>
          <p:cNvSpPr>
            <a:spLocks/>
          </p:cNvSpPr>
          <p:nvPr/>
        </p:nvSpPr>
        <p:spPr bwMode="auto">
          <a:xfrm>
            <a:off x="5816600" y="5632450"/>
            <a:ext cx="53975" cy="82550"/>
          </a:xfrm>
          <a:custGeom>
            <a:avLst/>
            <a:gdLst>
              <a:gd name="T0" fmla="*/ 2147483647 w 114"/>
              <a:gd name="T1" fmla="*/ 2147483647 h 155"/>
              <a:gd name="T2" fmla="*/ 2147483647 w 114"/>
              <a:gd name="T3" fmla="*/ 2147483647 h 155"/>
              <a:gd name="T4" fmla="*/ 2147483647 w 114"/>
              <a:gd name="T5" fmla="*/ 2147483647 h 155"/>
              <a:gd name="T6" fmla="*/ 2147483647 w 114"/>
              <a:gd name="T7" fmla="*/ 2147483647 h 155"/>
              <a:gd name="T8" fmla="*/ 2147483647 w 114"/>
              <a:gd name="T9" fmla="*/ 2147483647 h 155"/>
              <a:gd name="T10" fmla="*/ 2147483647 w 114"/>
              <a:gd name="T11" fmla="*/ 2147483647 h 155"/>
              <a:gd name="T12" fmla="*/ 2147483647 w 114"/>
              <a:gd name="T13" fmla="*/ 2147483647 h 155"/>
              <a:gd name="T14" fmla="*/ 2147483647 w 114"/>
              <a:gd name="T15" fmla="*/ 2147483647 h 155"/>
              <a:gd name="T16" fmla="*/ 2147483647 w 114"/>
              <a:gd name="T17" fmla="*/ 2147483647 h 155"/>
              <a:gd name="T18" fmla="*/ 2147483647 w 114"/>
              <a:gd name="T19" fmla="*/ 1812756991 h 155"/>
              <a:gd name="T20" fmla="*/ 2147483647 w 114"/>
              <a:gd name="T21" fmla="*/ 1208599105 h 155"/>
              <a:gd name="T22" fmla="*/ 2147483647 w 114"/>
              <a:gd name="T23" fmla="*/ 755338891 h 155"/>
              <a:gd name="T24" fmla="*/ 2147483647 w 114"/>
              <a:gd name="T25" fmla="*/ 453260214 h 155"/>
              <a:gd name="T26" fmla="*/ 2147483647 w 114"/>
              <a:gd name="T27" fmla="*/ 151181005 h 155"/>
              <a:gd name="T28" fmla="*/ 2147483647 w 114"/>
              <a:gd name="T29" fmla="*/ 0 h 155"/>
              <a:gd name="T30" fmla="*/ 2147483647 w 114"/>
              <a:gd name="T31" fmla="*/ 0 h 155"/>
              <a:gd name="T32" fmla="*/ 2147483647 w 114"/>
              <a:gd name="T33" fmla="*/ 0 h 155"/>
              <a:gd name="T34" fmla="*/ 2147483647 w 114"/>
              <a:gd name="T35" fmla="*/ 151181005 h 155"/>
              <a:gd name="T36" fmla="*/ 2147483647 w 114"/>
              <a:gd name="T37" fmla="*/ 604157886 h 155"/>
              <a:gd name="T38" fmla="*/ 2147483647 w 114"/>
              <a:gd name="T39" fmla="*/ 906236563 h 155"/>
              <a:gd name="T40" fmla="*/ 2147483647 w 114"/>
              <a:gd name="T41" fmla="*/ 1510678315 h 155"/>
              <a:gd name="T42" fmla="*/ 2147483647 w 114"/>
              <a:gd name="T43" fmla="*/ 2114835668 h 155"/>
              <a:gd name="T44" fmla="*/ 2147483647 w 114"/>
              <a:gd name="T45" fmla="*/ 2147483647 h 155"/>
              <a:gd name="T46" fmla="*/ 2147483647 w 114"/>
              <a:gd name="T47" fmla="*/ 2147483647 h 155"/>
              <a:gd name="T48" fmla="*/ 2147483647 w 114"/>
              <a:gd name="T49" fmla="*/ 604157886 h 155"/>
              <a:gd name="T50" fmla="*/ 0 w 114"/>
              <a:gd name="T51" fmla="*/ 604157886 h 155"/>
              <a:gd name="T52" fmla="*/ 0 w 114"/>
              <a:gd name="T53" fmla="*/ 2147483647 h 155"/>
              <a:gd name="T54" fmla="*/ 2147483647 w 114"/>
              <a:gd name="T55" fmla="*/ 2147483647 h 155"/>
              <a:gd name="T56" fmla="*/ 2147483647 w 114"/>
              <a:gd name="T57" fmla="*/ 2147483647 h 155"/>
              <a:gd name="T58" fmla="*/ 2147483647 w 114"/>
              <a:gd name="T59" fmla="*/ 2147483647 h 155"/>
              <a:gd name="T60" fmla="*/ 2147483647 w 114"/>
              <a:gd name="T61" fmla="*/ 2147483647 h 155"/>
              <a:gd name="T62" fmla="*/ 2147483647 w 114"/>
              <a:gd name="T63" fmla="*/ 2147483647 h 155"/>
              <a:gd name="T64" fmla="*/ 2147483647 w 114"/>
              <a:gd name="T65" fmla="*/ 2147483647 h 155"/>
              <a:gd name="T66" fmla="*/ 2147483647 w 114"/>
              <a:gd name="T67" fmla="*/ 2147483647 h 155"/>
              <a:gd name="T68" fmla="*/ 2147483647 w 114"/>
              <a:gd name="T69" fmla="*/ 2147483647 h 155"/>
              <a:gd name="T70" fmla="*/ 2147483647 w 114"/>
              <a:gd name="T71" fmla="*/ 2147483647 h 155"/>
              <a:gd name="T72" fmla="*/ 2147483647 w 114"/>
              <a:gd name="T73" fmla="*/ 2147483647 h 155"/>
              <a:gd name="T74" fmla="*/ 2147483647 w 114"/>
              <a:gd name="T75" fmla="*/ 2147483647 h 155"/>
              <a:gd name="T76" fmla="*/ 2147483647 w 114"/>
              <a:gd name="T77" fmla="*/ 2147483647 h 155"/>
              <a:gd name="T78" fmla="*/ 2147483647 w 114"/>
              <a:gd name="T79" fmla="*/ 2147483647 h 155"/>
              <a:gd name="T80" fmla="*/ 2147483647 w 114"/>
              <a:gd name="T81" fmla="*/ 2147483647 h 155"/>
              <a:gd name="T82" fmla="*/ 2147483647 w 114"/>
              <a:gd name="T83" fmla="*/ 2147483647 h 155"/>
              <a:gd name="T84" fmla="*/ 2147483647 w 114"/>
              <a:gd name="T85" fmla="*/ 2147483647 h 155"/>
              <a:gd name="T86" fmla="*/ 2147483647 w 114"/>
              <a:gd name="T87" fmla="*/ 2147483647 h 155"/>
              <a:gd name="T88" fmla="*/ 2147483647 w 114"/>
              <a:gd name="T89" fmla="*/ 2147483647 h 155"/>
              <a:gd name="T90" fmla="*/ 2147483647 w 114"/>
              <a:gd name="T91" fmla="*/ 2147483647 h 155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</a:gdLst>
            <a:ahLst/>
            <a:cxnLst>
              <a:cxn ang="T92">
                <a:pos x="T0" y="T1"/>
              </a:cxn>
              <a:cxn ang="T93">
                <a:pos x="T2" y="T3"/>
              </a:cxn>
              <a:cxn ang="T94">
                <a:pos x="T4" y="T5"/>
              </a:cxn>
              <a:cxn ang="T95">
                <a:pos x="T6" y="T7"/>
              </a:cxn>
              <a:cxn ang="T96">
                <a:pos x="T8" y="T9"/>
              </a:cxn>
              <a:cxn ang="T97">
                <a:pos x="T10" y="T11"/>
              </a:cxn>
              <a:cxn ang="T98">
                <a:pos x="T12" y="T13"/>
              </a:cxn>
              <a:cxn ang="T99">
                <a:pos x="T14" y="T15"/>
              </a:cxn>
              <a:cxn ang="T100">
                <a:pos x="T16" y="T17"/>
              </a:cxn>
              <a:cxn ang="T101">
                <a:pos x="T18" y="T19"/>
              </a:cxn>
              <a:cxn ang="T102">
                <a:pos x="T20" y="T21"/>
              </a:cxn>
              <a:cxn ang="T103">
                <a:pos x="T22" y="T23"/>
              </a:cxn>
              <a:cxn ang="T104">
                <a:pos x="T24" y="T25"/>
              </a:cxn>
              <a:cxn ang="T105">
                <a:pos x="T26" y="T27"/>
              </a:cxn>
              <a:cxn ang="T106">
                <a:pos x="T28" y="T29"/>
              </a:cxn>
              <a:cxn ang="T107">
                <a:pos x="T30" y="T31"/>
              </a:cxn>
              <a:cxn ang="T108">
                <a:pos x="T32" y="T33"/>
              </a:cxn>
              <a:cxn ang="T109">
                <a:pos x="T34" y="T35"/>
              </a:cxn>
              <a:cxn ang="T110">
                <a:pos x="T36" y="T37"/>
              </a:cxn>
              <a:cxn ang="T111">
                <a:pos x="T38" y="T39"/>
              </a:cxn>
              <a:cxn ang="T112">
                <a:pos x="T40" y="T41"/>
              </a:cxn>
              <a:cxn ang="T113">
                <a:pos x="T42" y="T43"/>
              </a:cxn>
              <a:cxn ang="T114">
                <a:pos x="T44" y="T45"/>
              </a:cxn>
              <a:cxn ang="T115">
                <a:pos x="T46" y="T47"/>
              </a:cxn>
              <a:cxn ang="T116">
                <a:pos x="T48" y="T49"/>
              </a:cxn>
              <a:cxn ang="T117">
                <a:pos x="T50" y="T51"/>
              </a:cxn>
              <a:cxn ang="T118">
                <a:pos x="T52" y="T53"/>
              </a:cxn>
              <a:cxn ang="T119">
                <a:pos x="T54" y="T55"/>
              </a:cxn>
              <a:cxn ang="T120">
                <a:pos x="T56" y="T57"/>
              </a:cxn>
              <a:cxn ang="T121">
                <a:pos x="T58" y="T59"/>
              </a:cxn>
              <a:cxn ang="T122">
                <a:pos x="T60" y="T61"/>
              </a:cxn>
              <a:cxn ang="T123">
                <a:pos x="T62" y="T63"/>
              </a:cxn>
              <a:cxn ang="T124">
                <a:pos x="T64" y="T65"/>
              </a:cxn>
              <a:cxn ang="T125">
                <a:pos x="T66" y="T67"/>
              </a:cxn>
              <a:cxn ang="T126">
                <a:pos x="T68" y="T69"/>
              </a:cxn>
              <a:cxn ang="T127">
                <a:pos x="T70" y="T71"/>
              </a:cxn>
              <a:cxn ang="T128">
                <a:pos x="T72" y="T73"/>
              </a:cxn>
              <a:cxn ang="T129">
                <a:pos x="T74" y="T75"/>
              </a:cxn>
              <a:cxn ang="T130">
                <a:pos x="T76" y="T77"/>
              </a:cxn>
              <a:cxn ang="T131">
                <a:pos x="T78" y="T79"/>
              </a:cxn>
              <a:cxn ang="T132">
                <a:pos x="T80" y="T81"/>
              </a:cxn>
              <a:cxn ang="T133">
                <a:pos x="T82" y="T83"/>
              </a:cxn>
              <a:cxn ang="T134">
                <a:pos x="T84" y="T85"/>
              </a:cxn>
              <a:cxn ang="T135">
                <a:pos x="T86" y="T87"/>
              </a:cxn>
              <a:cxn ang="T136">
                <a:pos x="T88" y="T89"/>
              </a:cxn>
              <a:cxn ang="T137">
                <a:pos x="T90" y="T91"/>
              </a:cxn>
            </a:cxnLst>
            <a:rect l="0" t="0" r="r" b="b"/>
            <a:pathLst>
              <a:path w="114" h="155">
                <a:moveTo>
                  <a:pt x="91" y="155"/>
                </a:moveTo>
                <a:lnTo>
                  <a:pt x="114" y="155"/>
                </a:lnTo>
                <a:lnTo>
                  <a:pt x="114" y="64"/>
                </a:lnTo>
                <a:lnTo>
                  <a:pt x="114" y="57"/>
                </a:lnTo>
                <a:lnTo>
                  <a:pt x="114" y="47"/>
                </a:lnTo>
                <a:lnTo>
                  <a:pt x="113" y="38"/>
                </a:lnTo>
                <a:lnTo>
                  <a:pt x="112" y="28"/>
                </a:lnTo>
                <a:lnTo>
                  <a:pt x="108" y="21"/>
                </a:lnTo>
                <a:lnTo>
                  <a:pt x="104" y="15"/>
                </a:lnTo>
                <a:lnTo>
                  <a:pt x="101" y="12"/>
                </a:lnTo>
                <a:lnTo>
                  <a:pt x="97" y="8"/>
                </a:lnTo>
                <a:lnTo>
                  <a:pt x="92" y="5"/>
                </a:lnTo>
                <a:lnTo>
                  <a:pt x="87" y="3"/>
                </a:lnTo>
                <a:lnTo>
                  <a:pt x="80" y="1"/>
                </a:lnTo>
                <a:lnTo>
                  <a:pt x="73" y="0"/>
                </a:lnTo>
                <a:lnTo>
                  <a:pt x="65" y="0"/>
                </a:lnTo>
                <a:lnTo>
                  <a:pt x="59" y="0"/>
                </a:lnTo>
                <a:lnTo>
                  <a:pt x="53" y="1"/>
                </a:lnTo>
                <a:lnTo>
                  <a:pt x="46" y="4"/>
                </a:lnTo>
                <a:lnTo>
                  <a:pt x="41" y="6"/>
                </a:lnTo>
                <a:lnTo>
                  <a:pt x="36" y="10"/>
                </a:lnTo>
                <a:lnTo>
                  <a:pt x="31" y="14"/>
                </a:lnTo>
                <a:lnTo>
                  <a:pt x="26" y="20"/>
                </a:lnTo>
                <a:lnTo>
                  <a:pt x="22" y="26"/>
                </a:lnTo>
                <a:lnTo>
                  <a:pt x="22" y="4"/>
                </a:lnTo>
                <a:lnTo>
                  <a:pt x="0" y="4"/>
                </a:lnTo>
                <a:lnTo>
                  <a:pt x="0" y="155"/>
                </a:lnTo>
                <a:lnTo>
                  <a:pt x="23" y="155"/>
                </a:lnTo>
                <a:lnTo>
                  <a:pt x="23" y="69"/>
                </a:lnTo>
                <a:lnTo>
                  <a:pt x="24" y="59"/>
                </a:lnTo>
                <a:lnTo>
                  <a:pt x="26" y="49"/>
                </a:lnTo>
                <a:lnTo>
                  <a:pt x="30" y="41"/>
                </a:lnTo>
                <a:lnTo>
                  <a:pt x="34" y="34"/>
                </a:lnTo>
                <a:lnTo>
                  <a:pt x="40" y="29"/>
                </a:lnTo>
                <a:lnTo>
                  <a:pt x="46" y="26"/>
                </a:lnTo>
                <a:lnTo>
                  <a:pt x="55" y="24"/>
                </a:lnTo>
                <a:lnTo>
                  <a:pt x="63" y="22"/>
                </a:lnTo>
                <a:lnTo>
                  <a:pt x="71" y="24"/>
                </a:lnTo>
                <a:lnTo>
                  <a:pt x="77" y="25"/>
                </a:lnTo>
                <a:lnTo>
                  <a:pt x="81" y="28"/>
                </a:lnTo>
                <a:lnTo>
                  <a:pt x="85" y="32"/>
                </a:lnTo>
                <a:lnTo>
                  <a:pt x="88" y="38"/>
                </a:lnTo>
                <a:lnTo>
                  <a:pt x="90" y="45"/>
                </a:lnTo>
                <a:lnTo>
                  <a:pt x="91" y="53"/>
                </a:lnTo>
                <a:lnTo>
                  <a:pt x="91" y="62"/>
                </a:lnTo>
                <a:lnTo>
                  <a:pt x="91" y="155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5" name="Freeform 562"/>
          <p:cNvSpPr>
            <a:spLocks noEditPoints="1"/>
          </p:cNvSpPr>
          <p:nvPr/>
        </p:nvSpPr>
        <p:spPr bwMode="auto">
          <a:xfrm>
            <a:off x="5883275" y="5632450"/>
            <a:ext cx="58738" cy="84138"/>
          </a:xfrm>
          <a:custGeom>
            <a:avLst/>
            <a:gdLst>
              <a:gd name="T0" fmla="*/ 2147483647 w 124"/>
              <a:gd name="T1" fmla="*/ 2147483647 h 159"/>
              <a:gd name="T2" fmla="*/ 2147483647 w 124"/>
              <a:gd name="T3" fmla="*/ 2147483647 h 159"/>
              <a:gd name="T4" fmla="*/ 2147483647 w 124"/>
              <a:gd name="T5" fmla="*/ 2147483647 h 159"/>
              <a:gd name="T6" fmla="*/ 2147483647 w 124"/>
              <a:gd name="T7" fmla="*/ 2147483647 h 159"/>
              <a:gd name="T8" fmla="*/ 2147483647 w 124"/>
              <a:gd name="T9" fmla="*/ 2147483647 h 159"/>
              <a:gd name="T10" fmla="*/ 2147483647 w 124"/>
              <a:gd name="T11" fmla="*/ 2147483647 h 159"/>
              <a:gd name="T12" fmla="*/ 2147483647 w 124"/>
              <a:gd name="T13" fmla="*/ 2147483647 h 159"/>
              <a:gd name="T14" fmla="*/ 2147483647 w 124"/>
              <a:gd name="T15" fmla="*/ 2147483647 h 159"/>
              <a:gd name="T16" fmla="*/ 2147483647 w 124"/>
              <a:gd name="T17" fmla="*/ 2147483647 h 159"/>
              <a:gd name="T18" fmla="*/ 2147483647 w 124"/>
              <a:gd name="T19" fmla="*/ 2147483647 h 159"/>
              <a:gd name="T20" fmla="*/ 2147483647 w 124"/>
              <a:gd name="T21" fmla="*/ 2147483647 h 159"/>
              <a:gd name="T22" fmla="*/ 2147483647 w 124"/>
              <a:gd name="T23" fmla="*/ 1778131217 h 159"/>
              <a:gd name="T24" fmla="*/ 2147483647 w 124"/>
              <a:gd name="T25" fmla="*/ 148131034 h 159"/>
              <a:gd name="T26" fmla="*/ 2147483647 w 124"/>
              <a:gd name="T27" fmla="*/ 148131034 h 159"/>
              <a:gd name="T28" fmla="*/ 2147483647 w 124"/>
              <a:gd name="T29" fmla="*/ 1778131217 h 159"/>
              <a:gd name="T30" fmla="*/ 1062914322 w 124"/>
              <a:gd name="T31" fmla="*/ 2147483647 h 159"/>
              <a:gd name="T32" fmla="*/ 106358886 w 124"/>
              <a:gd name="T33" fmla="*/ 2147483647 h 159"/>
              <a:gd name="T34" fmla="*/ 106358886 w 124"/>
              <a:gd name="T35" fmla="*/ 2147483647 h 159"/>
              <a:gd name="T36" fmla="*/ 1062914322 w 124"/>
              <a:gd name="T37" fmla="*/ 2147483647 h 159"/>
              <a:gd name="T38" fmla="*/ 2147483647 w 124"/>
              <a:gd name="T39" fmla="*/ 2147483647 h 159"/>
              <a:gd name="T40" fmla="*/ 2147483647 w 124"/>
              <a:gd name="T41" fmla="*/ 2147483647 h 159"/>
              <a:gd name="T42" fmla="*/ 2147483647 w 124"/>
              <a:gd name="T43" fmla="*/ 2147483647 h 159"/>
              <a:gd name="T44" fmla="*/ 2147483647 w 124"/>
              <a:gd name="T45" fmla="*/ 2147483647 h 159"/>
              <a:gd name="T46" fmla="*/ 2147483647 w 124"/>
              <a:gd name="T47" fmla="*/ 2147483647 h 159"/>
              <a:gd name="T48" fmla="*/ 2147483647 w 124"/>
              <a:gd name="T49" fmla="*/ 2147483647 h 159"/>
              <a:gd name="T50" fmla="*/ 2147483647 w 124"/>
              <a:gd name="T51" fmla="*/ 2147483647 h 159"/>
              <a:gd name="T52" fmla="*/ 2147483647 w 124"/>
              <a:gd name="T53" fmla="*/ 2147483647 h 159"/>
              <a:gd name="T54" fmla="*/ 2147483647 w 124"/>
              <a:gd name="T55" fmla="*/ 2147483647 h 159"/>
              <a:gd name="T56" fmla="*/ 2147483647 w 124"/>
              <a:gd name="T57" fmla="*/ 2147483647 h 159"/>
              <a:gd name="T58" fmla="*/ 2147483647 w 124"/>
              <a:gd name="T59" fmla="*/ 2147483647 h 159"/>
              <a:gd name="T60" fmla="*/ 2147483647 w 124"/>
              <a:gd name="T61" fmla="*/ 2147483647 h 159"/>
              <a:gd name="T62" fmla="*/ 2147483647 w 124"/>
              <a:gd name="T63" fmla="*/ 2147483647 h 159"/>
              <a:gd name="T64" fmla="*/ 2147483647 w 124"/>
              <a:gd name="T65" fmla="*/ 2147483647 h 159"/>
              <a:gd name="T66" fmla="*/ 2147483647 w 124"/>
              <a:gd name="T67" fmla="*/ 2147483647 h 159"/>
              <a:gd name="T68" fmla="*/ 2147483647 w 124"/>
              <a:gd name="T69" fmla="*/ 2147483647 h 159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0" t="0" r="r" b="b"/>
            <a:pathLst>
              <a:path w="124" h="159">
                <a:moveTo>
                  <a:pt x="99" y="107"/>
                </a:moveTo>
                <a:lnTo>
                  <a:pt x="97" y="113"/>
                </a:lnTo>
                <a:lnTo>
                  <a:pt x="94" y="119"/>
                </a:lnTo>
                <a:lnTo>
                  <a:pt x="91" y="124"/>
                </a:lnTo>
                <a:lnTo>
                  <a:pt x="87" y="128"/>
                </a:lnTo>
                <a:lnTo>
                  <a:pt x="83" y="131"/>
                </a:lnTo>
                <a:lnTo>
                  <a:pt x="77" y="133"/>
                </a:lnTo>
                <a:lnTo>
                  <a:pt x="71" y="135"/>
                </a:lnTo>
                <a:lnTo>
                  <a:pt x="64" y="135"/>
                </a:lnTo>
                <a:lnTo>
                  <a:pt x="55" y="134"/>
                </a:lnTo>
                <a:lnTo>
                  <a:pt x="48" y="132"/>
                </a:lnTo>
                <a:lnTo>
                  <a:pt x="41" y="128"/>
                </a:lnTo>
                <a:lnTo>
                  <a:pt x="35" y="123"/>
                </a:lnTo>
                <a:lnTo>
                  <a:pt x="31" y="117"/>
                </a:lnTo>
                <a:lnTo>
                  <a:pt x="28" y="109"/>
                </a:lnTo>
                <a:lnTo>
                  <a:pt x="26" y="98"/>
                </a:lnTo>
                <a:lnTo>
                  <a:pt x="25" y="88"/>
                </a:lnTo>
                <a:lnTo>
                  <a:pt x="124" y="88"/>
                </a:lnTo>
                <a:lnTo>
                  <a:pt x="124" y="76"/>
                </a:lnTo>
                <a:lnTo>
                  <a:pt x="123" y="60"/>
                </a:lnTo>
                <a:lnTo>
                  <a:pt x="120" y="43"/>
                </a:lnTo>
                <a:lnTo>
                  <a:pt x="114" y="31"/>
                </a:lnTo>
                <a:lnTo>
                  <a:pt x="108" y="20"/>
                </a:lnTo>
                <a:lnTo>
                  <a:pt x="98" y="12"/>
                </a:lnTo>
                <a:lnTo>
                  <a:pt x="88" y="5"/>
                </a:lnTo>
                <a:lnTo>
                  <a:pt x="76" y="1"/>
                </a:lnTo>
                <a:lnTo>
                  <a:pt x="62" y="0"/>
                </a:lnTo>
                <a:lnTo>
                  <a:pt x="49" y="1"/>
                </a:lnTo>
                <a:lnTo>
                  <a:pt x="36" y="6"/>
                </a:lnTo>
                <a:lnTo>
                  <a:pt x="26" y="12"/>
                </a:lnTo>
                <a:lnTo>
                  <a:pt x="17" y="21"/>
                </a:lnTo>
                <a:lnTo>
                  <a:pt x="10" y="33"/>
                </a:lnTo>
                <a:lnTo>
                  <a:pt x="5" y="47"/>
                </a:lnTo>
                <a:lnTo>
                  <a:pt x="1" y="63"/>
                </a:lnTo>
                <a:lnTo>
                  <a:pt x="0" y="81"/>
                </a:lnTo>
                <a:lnTo>
                  <a:pt x="1" y="98"/>
                </a:lnTo>
                <a:lnTo>
                  <a:pt x="5" y="113"/>
                </a:lnTo>
                <a:lnTo>
                  <a:pt x="10" y="127"/>
                </a:lnTo>
                <a:lnTo>
                  <a:pt x="17" y="138"/>
                </a:lnTo>
                <a:lnTo>
                  <a:pt x="26" y="147"/>
                </a:lnTo>
                <a:lnTo>
                  <a:pt x="36" y="153"/>
                </a:lnTo>
                <a:lnTo>
                  <a:pt x="49" y="158"/>
                </a:lnTo>
                <a:lnTo>
                  <a:pt x="62" y="159"/>
                </a:lnTo>
                <a:lnTo>
                  <a:pt x="73" y="158"/>
                </a:lnTo>
                <a:lnTo>
                  <a:pt x="85" y="155"/>
                </a:lnTo>
                <a:lnTo>
                  <a:pt x="94" y="151"/>
                </a:lnTo>
                <a:lnTo>
                  <a:pt x="103" y="145"/>
                </a:lnTo>
                <a:lnTo>
                  <a:pt x="109" y="138"/>
                </a:lnTo>
                <a:lnTo>
                  <a:pt x="115" y="128"/>
                </a:lnTo>
                <a:lnTo>
                  <a:pt x="120" y="119"/>
                </a:lnTo>
                <a:lnTo>
                  <a:pt x="122" y="107"/>
                </a:lnTo>
                <a:lnTo>
                  <a:pt x="99" y="107"/>
                </a:lnTo>
                <a:close/>
                <a:moveTo>
                  <a:pt x="25" y="67"/>
                </a:moveTo>
                <a:lnTo>
                  <a:pt x="26" y="56"/>
                </a:lnTo>
                <a:lnTo>
                  <a:pt x="28" y="48"/>
                </a:lnTo>
                <a:lnTo>
                  <a:pt x="32" y="40"/>
                </a:lnTo>
                <a:lnTo>
                  <a:pt x="36" y="34"/>
                </a:lnTo>
                <a:lnTo>
                  <a:pt x="41" y="28"/>
                </a:lnTo>
                <a:lnTo>
                  <a:pt x="48" y="25"/>
                </a:lnTo>
                <a:lnTo>
                  <a:pt x="54" y="24"/>
                </a:lnTo>
                <a:lnTo>
                  <a:pt x="63" y="22"/>
                </a:lnTo>
                <a:lnTo>
                  <a:pt x="71" y="24"/>
                </a:lnTo>
                <a:lnTo>
                  <a:pt x="78" y="25"/>
                </a:lnTo>
                <a:lnTo>
                  <a:pt x="85" y="29"/>
                </a:lnTo>
                <a:lnTo>
                  <a:pt x="90" y="34"/>
                </a:lnTo>
                <a:lnTo>
                  <a:pt x="94" y="40"/>
                </a:lnTo>
                <a:lnTo>
                  <a:pt x="97" y="48"/>
                </a:lnTo>
                <a:lnTo>
                  <a:pt x="98" y="56"/>
                </a:lnTo>
                <a:lnTo>
                  <a:pt x="99" y="67"/>
                </a:lnTo>
                <a:lnTo>
                  <a:pt x="25" y="67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6" name="Freeform 563"/>
          <p:cNvSpPr>
            <a:spLocks/>
          </p:cNvSpPr>
          <p:nvPr/>
        </p:nvSpPr>
        <p:spPr bwMode="auto">
          <a:xfrm>
            <a:off x="5983288" y="5602288"/>
            <a:ext cx="77787" cy="114300"/>
          </a:xfrm>
          <a:custGeom>
            <a:avLst/>
            <a:gdLst>
              <a:gd name="T0" fmla="*/ 2147483647 w 165"/>
              <a:gd name="T1" fmla="*/ 2147483647 h 216"/>
              <a:gd name="T2" fmla="*/ 2147483647 w 165"/>
              <a:gd name="T3" fmla="*/ 2147483647 h 216"/>
              <a:gd name="T4" fmla="*/ 2147483647 w 165"/>
              <a:gd name="T5" fmla="*/ 2147483647 h 216"/>
              <a:gd name="T6" fmla="*/ 2147483647 w 165"/>
              <a:gd name="T7" fmla="*/ 2147483647 h 216"/>
              <a:gd name="T8" fmla="*/ 2147483647 w 165"/>
              <a:gd name="T9" fmla="*/ 2147483647 h 216"/>
              <a:gd name="T10" fmla="*/ 2147483647 w 165"/>
              <a:gd name="T11" fmla="*/ 2147483647 h 216"/>
              <a:gd name="T12" fmla="*/ 2147483647 w 165"/>
              <a:gd name="T13" fmla="*/ 2147483647 h 216"/>
              <a:gd name="T14" fmla="*/ 2147483647 w 165"/>
              <a:gd name="T15" fmla="*/ 2147483647 h 216"/>
              <a:gd name="T16" fmla="*/ 2147483647 w 165"/>
              <a:gd name="T17" fmla="*/ 2147483647 h 216"/>
              <a:gd name="T18" fmla="*/ 2147483647 w 165"/>
              <a:gd name="T19" fmla="*/ 2147483647 h 216"/>
              <a:gd name="T20" fmla="*/ 2147483647 w 165"/>
              <a:gd name="T21" fmla="*/ 2147483647 h 216"/>
              <a:gd name="T22" fmla="*/ 2147483647 w 165"/>
              <a:gd name="T23" fmla="*/ 2147483647 h 216"/>
              <a:gd name="T24" fmla="*/ 2147483647 w 165"/>
              <a:gd name="T25" fmla="*/ 2147483647 h 216"/>
              <a:gd name="T26" fmla="*/ 2147483647 w 165"/>
              <a:gd name="T27" fmla="*/ 2147483647 h 216"/>
              <a:gd name="T28" fmla="*/ 2147483647 w 165"/>
              <a:gd name="T29" fmla="*/ 2147483647 h 216"/>
              <a:gd name="T30" fmla="*/ 2147483647 w 165"/>
              <a:gd name="T31" fmla="*/ 2147483647 h 216"/>
              <a:gd name="T32" fmla="*/ 2147483647 w 165"/>
              <a:gd name="T33" fmla="*/ 2147483647 h 216"/>
              <a:gd name="T34" fmla="*/ 2147483647 w 165"/>
              <a:gd name="T35" fmla="*/ 2147483647 h 216"/>
              <a:gd name="T36" fmla="*/ 2147483647 w 165"/>
              <a:gd name="T37" fmla="*/ 2147483647 h 216"/>
              <a:gd name="T38" fmla="*/ 2147483647 w 165"/>
              <a:gd name="T39" fmla="*/ 740925938 h 216"/>
              <a:gd name="T40" fmla="*/ 2147483647 w 165"/>
              <a:gd name="T41" fmla="*/ 0 h 216"/>
              <a:gd name="T42" fmla="*/ 2147483647 w 165"/>
              <a:gd name="T43" fmla="*/ 444667746 h 216"/>
              <a:gd name="T44" fmla="*/ 2147483647 w 165"/>
              <a:gd name="T45" fmla="*/ 1037184129 h 216"/>
              <a:gd name="T46" fmla="*/ 2147483647 w 165"/>
              <a:gd name="T47" fmla="*/ 2147483647 h 216"/>
              <a:gd name="T48" fmla="*/ 2147483647 w 165"/>
              <a:gd name="T49" fmla="*/ 2147483647 h 216"/>
              <a:gd name="T50" fmla="*/ 1466864817 w 165"/>
              <a:gd name="T51" fmla="*/ 2147483647 h 216"/>
              <a:gd name="T52" fmla="*/ 733432408 w 165"/>
              <a:gd name="T53" fmla="*/ 2147483647 h 216"/>
              <a:gd name="T54" fmla="*/ 104681030 w 165"/>
              <a:gd name="T55" fmla="*/ 2147483647 h 216"/>
              <a:gd name="T56" fmla="*/ 0 w 165"/>
              <a:gd name="T57" fmla="*/ 2147483647 h 216"/>
              <a:gd name="T58" fmla="*/ 104681030 w 165"/>
              <a:gd name="T59" fmla="*/ 2147483647 h 216"/>
              <a:gd name="T60" fmla="*/ 733432408 w 165"/>
              <a:gd name="T61" fmla="*/ 2147483647 h 216"/>
              <a:gd name="T62" fmla="*/ 1362183786 w 165"/>
              <a:gd name="T63" fmla="*/ 2147483647 h 216"/>
              <a:gd name="T64" fmla="*/ 2147483647 w 165"/>
              <a:gd name="T65" fmla="*/ 2147483647 h 216"/>
              <a:gd name="T66" fmla="*/ 2147483647 w 165"/>
              <a:gd name="T67" fmla="*/ 2147483647 h 216"/>
              <a:gd name="T68" fmla="*/ 2147483647 w 165"/>
              <a:gd name="T69" fmla="*/ 2147483647 h 216"/>
              <a:gd name="T70" fmla="*/ 2147483647 w 165"/>
              <a:gd name="T71" fmla="*/ 2147483647 h 216"/>
              <a:gd name="T72" fmla="*/ 2147483647 w 165"/>
              <a:gd name="T73" fmla="*/ 2147483647 h 216"/>
              <a:gd name="T74" fmla="*/ 2147483647 w 165"/>
              <a:gd name="T75" fmla="*/ 2147483647 h 216"/>
              <a:gd name="T76" fmla="*/ 2147483647 w 165"/>
              <a:gd name="T77" fmla="*/ 2147483647 h 216"/>
              <a:gd name="T78" fmla="*/ 2147483647 w 165"/>
              <a:gd name="T79" fmla="*/ 2147483647 h 216"/>
              <a:gd name="T80" fmla="*/ 2147483647 w 165"/>
              <a:gd name="T81" fmla="*/ 2147483647 h 21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0" t="0" r="r" b="b"/>
            <a:pathLst>
              <a:path w="165" h="216">
                <a:moveTo>
                  <a:pt x="140" y="134"/>
                </a:moveTo>
                <a:lnTo>
                  <a:pt x="139" y="146"/>
                </a:lnTo>
                <a:lnTo>
                  <a:pt x="135" y="158"/>
                </a:lnTo>
                <a:lnTo>
                  <a:pt x="131" y="167"/>
                </a:lnTo>
                <a:lnTo>
                  <a:pt x="124" y="175"/>
                </a:lnTo>
                <a:lnTo>
                  <a:pt x="116" y="181"/>
                </a:lnTo>
                <a:lnTo>
                  <a:pt x="108" y="187"/>
                </a:lnTo>
                <a:lnTo>
                  <a:pt x="97" y="189"/>
                </a:lnTo>
                <a:lnTo>
                  <a:pt x="87" y="190"/>
                </a:lnTo>
                <a:lnTo>
                  <a:pt x="74" y="189"/>
                </a:lnTo>
                <a:lnTo>
                  <a:pt x="63" y="184"/>
                </a:lnTo>
                <a:lnTo>
                  <a:pt x="52" y="177"/>
                </a:lnTo>
                <a:lnTo>
                  <a:pt x="44" y="168"/>
                </a:lnTo>
                <a:lnTo>
                  <a:pt x="36" y="156"/>
                </a:lnTo>
                <a:lnTo>
                  <a:pt x="31" y="142"/>
                </a:lnTo>
                <a:lnTo>
                  <a:pt x="28" y="126"/>
                </a:lnTo>
                <a:lnTo>
                  <a:pt x="27" y="109"/>
                </a:lnTo>
                <a:lnTo>
                  <a:pt x="28" y="90"/>
                </a:lnTo>
                <a:lnTo>
                  <a:pt x="31" y="74"/>
                </a:lnTo>
                <a:lnTo>
                  <a:pt x="36" y="60"/>
                </a:lnTo>
                <a:lnTo>
                  <a:pt x="43" y="47"/>
                </a:lnTo>
                <a:lnTo>
                  <a:pt x="51" y="38"/>
                </a:lnTo>
                <a:lnTo>
                  <a:pt x="62" y="32"/>
                </a:lnTo>
                <a:lnTo>
                  <a:pt x="73" y="27"/>
                </a:lnTo>
                <a:lnTo>
                  <a:pt x="87" y="26"/>
                </a:lnTo>
                <a:lnTo>
                  <a:pt x="97" y="27"/>
                </a:lnTo>
                <a:lnTo>
                  <a:pt x="106" y="28"/>
                </a:lnTo>
                <a:lnTo>
                  <a:pt x="114" y="32"/>
                </a:lnTo>
                <a:lnTo>
                  <a:pt x="122" y="36"/>
                </a:lnTo>
                <a:lnTo>
                  <a:pt x="128" y="42"/>
                </a:lnTo>
                <a:lnTo>
                  <a:pt x="132" y="49"/>
                </a:lnTo>
                <a:lnTo>
                  <a:pt x="136" y="59"/>
                </a:lnTo>
                <a:lnTo>
                  <a:pt x="139" y="68"/>
                </a:lnTo>
                <a:lnTo>
                  <a:pt x="164" y="68"/>
                </a:lnTo>
                <a:lnTo>
                  <a:pt x="161" y="53"/>
                </a:lnTo>
                <a:lnTo>
                  <a:pt x="156" y="40"/>
                </a:lnTo>
                <a:lnTo>
                  <a:pt x="149" y="28"/>
                </a:lnTo>
                <a:lnTo>
                  <a:pt x="141" y="19"/>
                </a:lnTo>
                <a:lnTo>
                  <a:pt x="129" y="11"/>
                </a:lnTo>
                <a:lnTo>
                  <a:pt x="117" y="5"/>
                </a:lnTo>
                <a:lnTo>
                  <a:pt x="103" y="2"/>
                </a:lnTo>
                <a:lnTo>
                  <a:pt x="88" y="0"/>
                </a:lnTo>
                <a:lnTo>
                  <a:pt x="78" y="0"/>
                </a:lnTo>
                <a:lnTo>
                  <a:pt x="69" y="3"/>
                </a:lnTo>
                <a:lnTo>
                  <a:pt x="59" y="5"/>
                </a:lnTo>
                <a:lnTo>
                  <a:pt x="51" y="7"/>
                </a:lnTo>
                <a:lnTo>
                  <a:pt x="44" y="12"/>
                </a:lnTo>
                <a:lnTo>
                  <a:pt x="36" y="17"/>
                </a:lnTo>
                <a:lnTo>
                  <a:pt x="30" y="23"/>
                </a:lnTo>
                <a:lnTo>
                  <a:pt x="24" y="28"/>
                </a:lnTo>
                <a:lnTo>
                  <a:pt x="18" y="35"/>
                </a:lnTo>
                <a:lnTo>
                  <a:pt x="14" y="43"/>
                </a:lnTo>
                <a:lnTo>
                  <a:pt x="10" y="53"/>
                </a:lnTo>
                <a:lnTo>
                  <a:pt x="7" y="62"/>
                </a:lnTo>
                <a:lnTo>
                  <a:pt x="4" y="71"/>
                </a:lnTo>
                <a:lnTo>
                  <a:pt x="1" y="82"/>
                </a:lnTo>
                <a:lnTo>
                  <a:pt x="0" y="94"/>
                </a:lnTo>
                <a:lnTo>
                  <a:pt x="0" y="105"/>
                </a:lnTo>
                <a:lnTo>
                  <a:pt x="0" y="118"/>
                </a:lnTo>
                <a:lnTo>
                  <a:pt x="1" y="130"/>
                </a:lnTo>
                <a:lnTo>
                  <a:pt x="4" y="141"/>
                </a:lnTo>
                <a:lnTo>
                  <a:pt x="7" y="152"/>
                </a:lnTo>
                <a:lnTo>
                  <a:pt x="10" y="162"/>
                </a:lnTo>
                <a:lnTo>
                  <a:pt x="13" y="170"/>
                </a:lnTo>
                <a:lnTo>
                  <a:pt x="18" y="180"/>
                </a:lnTo>
                <a:lnTo>
                  <a:pt x="24" y="187"/>
                </a:lnTo>
                <a:lnTo>
                  <a:pt x="29" y="194"/>
                </a:lnTo>
                <a:lnTo>
                  <a:pt x="35" y="200"/>
                </a:lnTo>
                <a:lnTo>
                  <a:pt x="43" y="204"/>
                </a:lnTo>
                <a:lnTo>
                  <a:pt x="50" y="209"/>
                </a:lnTo>
                <a:lnTo>
                  <a:pt x="58" y="211"/>
                </a:lnTo>
                <a:lnTo>
                  <a:pt x="67" y="214"/>
                </a:lnTo>
                <a:lnTo>
                  <a:pt x="75" y="216"/>
                </a:lnTo>
                <a:lnTo>
                  <a:pt x="85" y="216"/>
                </a:lnTo>
                <a:lnTo>
                  <a:pt x="102" y="215"/>
                </a:lnTo>
                <a:lnTo>
                  <a:pt x="116" y="210"/>
                </a:lnTo>
                <a:lnTo>
                  <a:pt x="130" y="203"/>
                </a:lnTo>
                <a:lnTo>
                  <a:pt x="142" y="194"/>
                </a:lnTo>
                <a:lnTo>
                  <a:pt x="151" y="182"/>
                </a:lnTo>
                <a:lnTo>
                  <a:pt x="157" y="168"/>
                </a:lnTo>
                <a:lnTo>
                  <a:pt x="163" y="152"/>
                </a:lnTo>
                <a:lnTo>
                  <a:pt x="165" y="134"/>
                </a:lnTo>
                <a:lnTo>
                  <a:pt x="140" y="134"/>
                </a:lnTo>
                <a:close/>
              </a:path>
            </a:pathLst>
          </a:cu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427" name="Rectangle 564"/>
          <p:cNvSpPr>
            <a:spLocks noChangeArrowheads="1"/>
          </p:cNvSpPr>
          <p:nvPr/>
        </p:nvSpPr>
        <p:spPr bwMode="auto">
          <a:xfrm>
            <a:off x="6076950" y="5697538"/>
            <a:ext cx="12700" cy="17462"/>
          </a:xfrm>
          <a:prstGeom prst="rect">
            <a:avLst/>
          </a:prstGeom>
          <a:solidFill>
            <a:srgbClr val="00008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  <p:grpSp>
        <p:nvGrpSpPr>
          <p:cNvPr id="165429" name="Group 565"/>
          <p:cNvGrpSpPr>
            <a:grpSpLocks/>
          </p:cNvGrpSpPr>
          <p:nvPr/>
        </p:nvGrpSpPr>
        <p:grpSpPr bwMode="auto">
          <a:xfrm>
            <a:off x="4783138" y="2466975"/>
            <a:ext cx="1439862" cy="200025"/>
            <a:chOff x="3390" y="1554"/>
            <a:chExt cx="1020" cy="126"/>
          </a:xfrm>
        </p:grpSpPr>
        <p:sp>
          <p:nvSpPr>
            <p:cNvPr id="37447" name="Oval 566"/>
            <p:cNvSpPr>
              <a:spLocks noChangeArrowheads="1"/>
            </p:cNvSpPr>
            <p:nvPr/>
          </p:nvSpPr>
          <p:spPr bwMode="auto">
            <a:xfrm>
              <a:off x="3390" y="1554"/>
              <a:ext cx="192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7448" name="Oval 567"/>
            <p:cNvSpPr>
              <a:spLocks noChangeArrowheads="1"/>
            </p:cNvSpPr>
            <p:nvPr/>
          </p:nvSpPr>
          <p:spPr bwMode="auto">
            <a:xfrm>
              <a:off x="3834" y="1554"/>
              <a:ext cx="576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65432" name="Group 568"/>
          <p:cNvGrpSpPr>
            <a:grpSpLocks/>
          </p:cNvGrpSpPr>
          <p:nvPr/>
        </p:nvGrpSpPr>
        <p:grpSpPr bwMode="auto">
          <a:xfrm>
            <a:off x="4767263" y="4005263"/>
            <a:ext cx="1438275" cy="200025"/>
            <a:chOff x="3378" y="2523"/>
            <a:chExt cx="1020" cy="126"/>
          </a:xfrm>
        </p:grpSpPr>
        <p:sp>
          <p:nvSpPr>
            <p:cNvPr id="37445" name="Oval 569"/>
            <p:cNvSpPr>
              <a:spLocks noChangeArrowheads="1"/>
            </p:cNvSpPr>
            <p:nvPr/>
          </p:nvSpPr>
          <p:spPr bwMode="auto">
            <a:xfrm>
              <a:off x="3378" y="2523"/>
              <a:ext cx="192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7446" name="Oval 570"/>
            <p:cNvSpPr>
              <a:spLocks noChangeArrowheads="1"/>
            </p:cNvSpPr>
            <p:nvPr/>
          </p:nvSpPr>
          <p:spPr bwMode="auto">
            <a:xfrm>
              <a:off x="3822" y="2523"/>
              <a:ext cx="576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65435" name="Group 571"/>
          <p:cNvGrpSpPr>
            <a:grpSpLocks/>
          </p:cNvGrpSpPr>
          <p:nvPr/>
        </p:nvGrpSpPr>
        <p:grpSpPr bwMode="auto">
          <a:xfrm>
            <a:off x="1277938" y="4795838"/>
            <a:ext cx="1439862" cy="200025"/>
            <a:chOff x="906" y="3021"/>
            <a:chExt cx="1020" cy="126"/>
          </a:xfrm>
        </p:grpSpPr>
        <p:sp>
          <p:nvSpPr>
            <p:cNvPr id="37443" name="Oval 572"/>
            <p:cNvSpPr>
              <a:spLocks noChangeArrowheads="1"/>
            </p:cNvSpPr>
            <p:nvPr/>
          </p:nvSpPr>
          <p:spPr bwMode="auto">
            <a:xfrm>
              <a:off x="906" y="3021"/>
              <a:ext cx="192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7444" name="Oval 573"/>
            <p:cNvSpPr>
              <a:spLocks noChangeArrowheads="1"/>
            </p:cNvSpPr>
            <p:nvPr/>
          </p:nvSpPr>
          <p:spPr bwMode="auto">
            <a:xfrm>
              <a:off x="1350" y="3021"/>
              <a:ext cx="576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65438" name="Group 574"/>
          <p:cNvGrpSpPr>
            <a:grpSpLocks/>
          </p:cNvGrpSpPr>
          <p:nvPr/>
        </p:nvGrpSpPr>
        <p:grpSpPr bwMode="auto">
          <a:xfrm>
            <a:off x="4767263" y="1890713"/>
            <a:ext cx="1438275" cy="200025"/>
            <a:chOff x="3378" y="1191"/>
            <a:chExt cx="1020" cy="126"/>
          </a:xfrm>
        </p:grpSpPr>
        <p:sp>
          <p:nvSpPr>
            <p:cNvPr id="37441" name="Oval 575"/>
            <p:cNvSpPr>
              <a:spLocks noChangeArrowheads="1"/>
            </p:cNvSpPr>
            <p:nvPr/>
          </p:nvSpPr>
          <p:spPr bwMode="auto">
            <a:xfrm>
              <a:off x="3378" y="1191"/>
              <a:ext cx="192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7442" name="Oval 576"/>
            <p:cNvSpPr>
              <a:spLocks noChangeArrowheads="1"/>
            </p:cNvSpPr>
            <p:nvPr/>
          </p:nvSpPr>
          <p:spPr bwMode="auto">
            <a:xfrm>
              <a:off x="3822" y="1191"/>
              <a:ext cx="576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65441" name="Group 577"/>
          <p:cNvGrpSpPr>
            <a:grpSpLocks/>
          </p:cNvGrpSpPr>
          <p:nvPr/>
        </p:nvGrpSpPr>
        <p:grpSpPr bwMode="auto">
          <a:xfrm>
            <a:off x="4767263" y="1495425"/>
            <a:ext cx="1438275" cy="200025"/>
            <a:chOff x="3378" y="942"/>
            <a:chExt cx="1020" cy="126"/>
          </a:xfrm>
        </p:grpSpPr>
        <p:sp>
          <p:nvSpPr>
            <p:cNvPr id="37439" name="Oval 578"/>
            <p:cNvSpPr>
              <a:spLocks noChangeArrowheads="1"/>
            </p:cNvSpPr>
            <p:nvPr/>
          </p:nvSpPr>
          <p:spPr bwMode="auto">
            <a:xfrm>
              <a:off x="3378" y="942"/>
              <a:ext cx="192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7440" name="Oval 579"/>
            <p:cNvSpPr>
              <a:spLocks noChangeArrowheads="1"/>
            </p:cNvSpPr>
            <p:nvPr/>
          </p:nvSpPr>
          <p:spPr bwMode="auto">
            <a:xfrm>
              <a:off x="3822" y="942"/>
              <a:ext cx="576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37433" name="Rectangle 580"/>
          <p:cNvSpPr>
            <a:spLocks noChangeArrowheads="1"/>
          </p:cNvSpPr>
          <p:nvPr/>
        </p:nvSpPr>
        <p:spPr bwMode="auto">
          <a:xfrm>
            <a:off x="711345" y="-39398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en-GB" sz="4400" dirty="0">
                <a:latin typeface="Arial" charset="0"/>
              </a:rPr>
              <a:t>Simple random sampling</a:t>
            </a:r>
          </a:p>
        </p:txBody>
      </p:sp>
      <p:grpSp>
        <p:nvGrpSpPr>
          <p:cNvPr id="2" name="Group 565"/>
          <p:cNvGrpSpPr>
            <a:grpSpLocks/>
          </p:cNvGrpSpPr>
          <p:nvPr/>
        </p:nvGrpSpPr>
        <p:grpSpPr bwMode="auto">
          <a:xfrm>
            <a:off x="1260475" y="1916113"/>
            <a:ext cx="1439863" cy="200025"/>
            <a:chOff x="3390" y="1554"/>
            <a:chExt cx="1020" cy="126"/>
          </a:xfrm>
        </p:grpSpPr>
        <p:sp>
          <p:nvSpPr>
            <p:cNvPr id="37437" name="Oval 566"/>
            <p:cNvSpPr>
              <a:spLocks noChangeArrowheads="1"/>
            </p:cNvSpPr>
            <p:nvPr/>
          </p:nvSpPr>
          <p:spPr bwMode="auto">
            <a:xfrm>
              <a:off x="3390" y="1554"/>
              <a:ext cx="192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l-GR"/>
            </a:p>
          </p:txBody>
        </p:sp>
        <p:sp>
          <p:nvSpPr>
            <p:cNvPr id="37438" name="Oval 567"/>
            <p:cNvSpPr>
              <a:spLocks noChangeArrowheads="1"/>
            </p:cNvSpPr>
            <p:nvPr/>
          </p:nvSpPr>
          <p:spPr bwMode="auto">
            <a:xfrm>
              <a:off x="3834" y="1554"/>
              <a:ext cx="576" cy="126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l-GR"/>
            </a:p>
          </p:txBody>
        </p:sp>
      </p:grpSp>
      <p:sp>
        <p:nvSpPr>
          <p:cNvPr id="3" name="ZoneTexte 2"/>
          <p:cNvSpPr txBox="1">
            <a:spLocks noChangeArrowheads="1"/>
          </p:cNvSpPr>
          <p:nvPr/>
        </p:nvSpPr>
        <p:spPr bwMode="auto">
          <a:xfrm>
            <a:off x="8101013" y="1647825"/>
            <a:ext cx="492125" cy="4154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ＭＳ Ｐゴシック" charset="-128"/>
              </a:defRPr>
            </a:lvl9pPr>
          </a:lstStyle>
          <a:p>
            <a:pPr eaLnBrk="1" hangingPunct="1"/>
            <a:r>
              <a:rPr lang="fr-FR"/>
              <a:t>5</a:t>
            </a:r>
          </a:p>
          <a:p>
            <a:pPr eaLnBrk="1" hangingPunct="1"/>
            <a:endParaRPr lang="fr-FR"/>
          </a:p>
          <a:p>
            <a:pPr eaLnBrk="1" hangingPunct="1"/>
            <a:r>
              <a:rPr lang="fr-FR"/>
              <a:t>20</a:t>
            </a:r>
          </a:p>
          <a:p>
            <a:pPr eaLnBrk="1" hangingPunct="1"/>
            <a:endParaRPr lang="fr-FR"/>
          </a:p>
          <a:p>
            <a:pPr eaLnBrk="1" hangingPunct="1"/>
            <a:r>
              <a:rPr lang="fr-FR"/>
              <a:t>27</a:t>
            </a:r>
          </a:p>
          <a:p>
            <a:pPr eaLnBrk="1" hangingPunct="1"/>
            <a:endParaRPr lang="fr-FR"/>
          </a:p>
          <a:p>
            <a:pPr eaLnBrk="1" hangingPunct="1"/>
            <a:r>
              <a:rPr lang="fr-FR"/>
              <a:t>29</a:t>
            </a:r>
          </a:p>
          <a:p>
            <a:pPr eaLnBrk="1" hangingPunct="1"/>
            <a:endParaRPr lang="fr-FR"/>
          </a:p>
          <a:p>
            <a:pPr eaLnBrk="1" hangingPunct="1"/>
            <a:r>
              <a:rPr lang="fr-FR"/>
              <a:t>32</a:t>
            </a:r>
          </a:p>
          <a:p>
            <a:pPr eaLnBrk="1" hangingPunct="1"/>
            <a:endParaRPr lang="fr-FR"/>
          </a:p>
          <a:p>
            <a:pPr eaLnBrk="1" hangingPunct="1"/>
            <a:r>
              <a:rPr lang="fr-FR"/>
              <a:t>40</a:t>
            </a:r>
          </a:p>
        </p:txBody>
      </p:sp>
    </p:spTree>
    <p:extLst>
      <p:ext uri="{BB962C8B-B14F-4D97-AF65-F5344CB8AC3E}">
        <p14:creationId xmlns:p14="http://schemas.microsoft.com/office/powerpoint/2010/main" val="252964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</p:spPr>
        <p:txBody>
          <a:bodyPr/>
          <a:lstStyle/>
          <a:p>
            <a:pPr eaLnBrk="1" hangingPunct="1"/>
            <a:r>
              <a:rPr lang="en-GB"/>
              <a:t>Simple random sampling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458200" cy="4114800"/>
          </a:xfrm>
        </p:spPr>
        <p:txBody>
          <a:bodyPr/>
          <a:lstStyle/>
          <a:p>
            <a:pPr eaLnBrk="1" hangingPunct="1">
              <a:lnSpc>
                <a:spcPct val="110000"/>
              </a:lnSpc>
            </a:pPr>
            <a:r>
              <a:rPr lang="en-GB"/>
              <a:t>Advantages</a:t>
            </a:r>
          </a:p>
          <a:p>
            <a:pPr lvl="2" eaLnBrk="1" hangingPunct="1">
              <a:lnSpc>
                <a:spcPct val="90000"/>
              </a:lnSpc>
              <a:buFontTx/>
              <a:buChar char="–"/>
            </a:pPr>
            <a:r>
              <a:rPr lang="en-GB" sz="2400"/>
              <a:t>Simple</a:t>
            </a:r>
          </a:p>
          <a:p>
            <a:pPr lvl="2" eaLnBrk="1" hangingPunct="1">
              <a:lnSpc>
                <a:spcPct val="90000"/>
              </a:lnSpc>
              <a:buFontTx/>
              <a:buChar char="–"/>
            </a:pPr>
            <a:r>
              <a:rPr lang="en-GB" sz="2400"/>
              <a:t>Sampling error easily measured</a:t>
            </a:r>
            <a:endParaRPr lang="en-GB"/>
          </a:p>
          <a:p>
            <a:pPr eaLnBrk="1" hangingPunct="1">
              <a:lnSpc>
                <a:spcPct val="110000"/>
              </a:lnSpc>
            </a:pPr>
            <a:r>
              <a:rPr lang="en-GB"/>
              <a:t>Disadvantages</a:t>
            </a:r>
          </a:p>
          <a:p>
            <a:pPr lvl="2" eaLnBrk="1" hangingPunct="1">
              <a:lnSpc>
                <a:spcPct val="90000"/>
              </a:lnSpc>
              <a:buFontTx/>
              <a:buChar char="–"/>
            </a:pPr>
            <a:r>
              <a:rPr lang="en-GB" sz="2400"/>
              <a:t>Need complete list of units</a:t>
            </a:r>
          </a:p>
          <a:p>
            <a:pPr lvl="2" eaLnBrk="1" hangingPunct="1">
              <a:lnSpc>
                <a:spcPct val="90000"/>
              </a:lnSpc>
              <a:buFontTx/>
              <a:buChar char="–"/>
            </a:pPr>
            <a:r>
              <a:rPr lang="en-GB" sz="2400"/>
              <a:t>Units may be scattered and poorly accessible</a:t>
            </a:r>
          </a:p>
          <a:p>
            <a:pPr lvl="2" eaLnBrk="1" hangingPunct="1">
              <a:lnSpc>
                <a:spcPct val="90000"/>
              </a:lnSpc>
              <a:buFontTx/>
              <a:buChar char="–"/>
            </a:pPr>
            <a:r>
              <a:rPr lang="en-GB" sz="2400"/>
              <a:t>Heterogeneous population</a:t>
            </a:r>
            <a:br>
              <a:rPr lang="en-GB" sz="2400"/>
            </a:br>
            <a:r>
              <a:rPr lang="en-GB" sz="2400">
                <a:sym typeface="Wingdings" pitchFamily="2" charset="2"/>
              </a:rPr>
              <a:t> </a:t>
            </a:r>
            <a:r>
              <a:rPr lang="en-GB" sz="2400"/>
              <a:t>important minorities might not be taken into account</a:t>
            </a:r>
          </a:p>
        </p:txBody>
      </p:sp>
    </p:spTree>
    <p:extLst>
      <p:ext uri="{BB962C8B-B14F-4D97-AF65-F5344CB8AC3E}">
        <p14:creationId xmlns:p14="http://schemas.microsoft.com/office/powerpoint/2010/main" val="35106011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Random Sampling</a:t>
            </a:r>
          </a:p>
        </p:txBody>
      </p:sp>
      <p:pic>
        <p:nvPicPr>
          <p:cNvPr id="1946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59" t="15211" r="17738" b="28986"/>
          <a:stretch>
            <a:fillRect/>
          </a:stretch>
        </p:blipFill>
        <p:spPr>
          <a:xfrm>
            <a:off x="1178718" y="2133600"/>
            <a:ext cx="7000875" cy="3168650"/>
          </a:xfrm>
          <a:noFill/>
        </p:spPr>
      </p:pic>
      <p:sp>
        <p:nvSpPr>
          <p:cNvPr id="1945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A25BC821-D855-4B8C-82F4-0D865D35ACAC}" type="slidenum">
              <a:rPr lang="en-US" smtClean="0">
                <a:solidFill>
                  <a:schemeClr val="bg1"/>
                </a:solidFill>
              </a:rPr>
              <a:pPr eaLnBrk="1" hangingPunct="1"/>
              <a:t>17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19461" name="TextBox 5"/>
          <p:cNvSpPr txBox="1">
            <a:spLocks noChangeArrowheads="1"/>
          </p:cNvSpPr>
          <p:nvPr/>
        </p:nvSpPr>
        <p:spPr bwMode="auto">
          <a:xfrm>
            <a:off x="1228293" y="1447800"/>
            <a:ext cx="6643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sz="2800" dirty="0"/>
              <a:t>Even random things cluster:</a:t>
            </a:r>
          </a:p>
        </p:txBody>
      </p:sp>
      <p:sp>
        <p:nvSpPr>
          <p:cNvPr id="19462" name="TextBox 6"/>
          <p:cNvSpPr txBox="1">
            <a:spLocks noChangeArrowheads="1"/>
          </p:cNvSpPr>
          <p:nvPr/>
        </p:nvSpPr>
        <p:spPr bwMode="auto">
          <a:xfrm>
            <a:off x="1320511" y="5791200"/>
            <a:ext cx="6786563" cy="261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sz="1100" dirty="0" err="1"/>
              <a:t>Blastland</a:t>
            </a:r>
            <a:r>
              <a:rPr lang="en-GB" sz="1100" dirty="0"/>
              <a:t> and </a:t>
            </a:r>
            <a:r>
              <a:rPr lang="en-GB" sz="1100" dirty="0" err="1"/>
              <a:t>Dilnot</a:t>
            </a:r>
            <a:r>
              <a:rPr lang="en-GB" sz="1100" dirty="0"/>
              <a:t> (2008)</a:t>
            </a:r>
            <a:r>
              <a:rPr lang="en-GB" sz="1100" i="1" dirty="0"/>
              <a:t>The tiger that isn’t.  </a:t>
            </a:r>
            <a:r>
              <a:rPr lang="en-GB" sz="1100" dirty="0"/>
              <a:t>London: Profile Books</a:t>
            </a:r>
            <a:r>
              <a:rPr lang="en-GB" sz="1100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86975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1143000" y="4352925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49507" name="AutoShape 3"/>
          <p:cNvSpPr>
            <a:spLocks noChangeArrowheads="1"/>
          </p:cNvSpPr>
          <p:nvPr/>
        </p:nvSpPr>
        <p:spPr bwMode="auto">
          <a:xfrm>
            <a:off x="152400" y="2627313"/>
            <a:ext cx="2209800" cy="992187"/>
          </a:xfrm>
          <a:prstGeom prst="wedgeRoundRectCallout">
            <a:avLst>
              <a:gd name="adj1" fmla="val 15375"/>
              <a:gd name="adj2" fmla="val 79792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know what causes something else.</a:t>
            </a:r>
          </a:p>
        </p:txBody>
      </p:sp>
      <p:sp>
        <p:nvSpPr>
          <p:cNvPr id="149508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 dirty="0"/>
              <a:t>What do quantitative researchers worry about?</a:t>
            </a:r>
          </a:p>
        </p:txBody>
      </p:sp>
      <p:pic>
        <p:nvPicPr>
          <p:cNvPr id="2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2590800" y="4343400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49510" name="AutoShape 6"/>
          <p:cNvSpPr>
            <a:spLocks noChangeArrowheads="1"/>
          </p:cNvSpPr>
          <p:nvPr/>
        </p:nvSpPr>
        <p:spPr bwMode="auto">
          <a:xfrm>
            <a:off x="2362200" y="2251075"/>
            <a:ext cx="2209800" cy="1289050"/>
          </a:xfrm>
          <a:prstGeom prst="wedgeRoundRectCallout">
            <a:avLst>
              <a:gd name="adj1" fmla="val -21481"/>
              <a:gd name="adj2" fmla="val 9437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really spend a lot of time wondering how to measure things.</a:t>
            </a:r>
          </a:p>
        </p:txBody>
      </p:sp>
      <p:sp>
        <p:nvSpPr>
          <p:cNvPr id="149511" name="AutoShape 7"/>
          <p:cNvSpPr>
            <a:spLocks noChangeArrowheads="1"/>
          </p:cNvSpPr>
          <p:nvPr/>
        </p:nvSpPr>
        <p:spPr bwMode="auto">
          <a:xfrm>
            <a:off x="4343400" y="2932113"/>
            <a:ext cx="2663825" cy="992187"/>
          </a:xfrm>
          <a:prstGeom prst="wedgeRoundRectCallout">
            <a:avLst>
              <a:gd name="adj1" fmla="val -42787"/>
              <a:gd name="adj2" fmla="val 100560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wonder how small patterns generalize to big patterns.</a:t>
            </a:r>
          </a:p>
        </p:txBody>
      </p:sp>
      <p:pic>
        <p:nvPicPr>
          <p:cNvPr id="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230688" y="4343400"/>
            <a:ext cx="682625" cy="1743075"/>
          </a:xfrm>
          <a:prstGeom prst="rect">
            <a:avLst/>
          </a:prstGeom>
          <a:noFill/>
          <a:effectLst/>
        </p:spPr>
      </p:pic>
      <p:pic>
        <p:nvPicPr>
          <p:cNvPr id="3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6400800" y="4343400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49514" name="AutoShape 10"/>
          <p:cNvSpPr>
            <a:spLocks noChangeArrowheads="1"/>
          </p:cNvSpPr>
          <p:nvPr/>
        </p:nvSpPr>
        <p:spPr bwMode="auto">
          <a:xfrm>
            <a:off x="6934200" y="2514600"/>
            <a:ext cx="2209800" cy="1289050"/>
          </a:xfrm>
          <a:prstGeom prst="wedgeRoundRectCallout">
            <a:avLst>
              <a:gd name="adj1" fmla="val -48204"/>
              <a:gd name="adj2" fmla="val 96551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make sure others can repeat my findings.</a:t>
            </a:r>
          </a:p>
        </p:txBody>
      </p:sp>
    </p:spTree>
    <p:extLst>
      <p:ext uri="{BB962C8B-B14F-4D97-AF65-F5344CB8AC3E}">
        <p14:creationId xmlns:p14="http://schemas.microsoft.com/office/powerpoint/2010/main" val="15146950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/>
              <a:t>Assumptions of quantitative sampling</a:t>
            </a:r>
          </a:p>
        </p:txBody>
      </p:sp>
      <p:sp>
        <p:nvSpPr>
          <p:cNvPr id="108558" name="AutoShape 14"/>
          <p:cNvSpPr>
            <a:spLocks noChangeArrowheads="1"/>
          </p:cNvSpPr>
          <p:nvPr/>
        </p:nvSpPr>
        <p:spPr bwMode="auto">
          <a:xfrm>
            <a:off x="228600" y="19050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We want to generalize to the population.</a:t>
            </a:r>
          </a:p>
        </p:txBody>
      </p:sp>
      <p:sp>
        <p:nvSpPr>
          <p:cNvPr id="108557" name="AutoShape 13"/>
          <p:cNvSpPr>
            <a:spLocks noChangeArrowheads="1"/>
          </p:cNvSpPr>
          <p:nvPr/>
        </p:nvSpPr>
        <p:spPr bwMode="auto">
          <a:xfrm>
            <a:off x="1025525" y="29718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Random events are predictable.</a:t>
            </a:r>
          </a:p>
        </p:txBody>
      </p:sp>
      <p:sp>
        <p:nvSpPr>
          <p:cNvPr id="108561" name="AutoShape 17"/>
          <p:cNvSpPr>
            <a:spLocks noChangeArrowheads="1"/>
          </p:cNvSpPr>
          <p:nvPr/>
        </p:nvSpPr>
        <p:spPr bwMode="auto">
          <a:xfrm rot="600000">
            <a:off x="2813050" y="2514600"/>
            <a:ext cx="1073150" cy="457200"/>
          </a:xfrm>
          <a:prstGeom prst="curvedDownArrow">
            <a:avLst>
              <a:gd name="adj1" fmla="val 22788"/>
              <a:gd name="adj2" fmla="val 5971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8562" name="Text Box 18"/>
          <p:cNvSpPr txBox="1">
            <a:spLocks noChangeArrowheads="1"/>
          </p:cNvSpPr>
          <p:nvPr/>
        </p:nvSpPr>
        <p:spPr bwMode="auto">
          <a:xfrm>
            <a:off x="6019800" y="44196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Therefore…</a:t>
            </a:r>
          </a:p>
        </p:txBody>
      </p:sp>
      <p:sp>
        <p:nvSpPr>
          <p:cNvPr id="108563" name="AutoShape 19"/>
          <p:cNvSpPr>
            <a:spLocks noChangeArrowheads="1"/>
          </p:cNvSpPr>
          <p:nvPr/>
        </p:nvSpPr>
        <p:spPr bwMode="auto">
          <a:xfrm>
            <a:off x="1822450" y="40386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We can compare random events to our results.</a:t>
            </a:r>
          </a:p>
        </p:txBody>
      </p:sp>
      <p:sp>
        <p:nvSpPr>
          <p:cNvPr id="108559" name="AutoShape 15"/>
          <p:cNvSpPr>
            <a:spLocks noChangeArrowheads="1"/>
          </p:cNvSpPr>
          <p:nvPr/>
        </p:nvSpPr>
        <p:spPr bwMode="auto">
          <a:xfrm>
            <a:off x="3651250" y="50292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Probability sampling is the best approach.</a:t>
            </a:r>
          </a:p>
        </p:txBody>
      </p:sp>
      <p:sp>
        <p:nvSpPr>
          <p:cNvPr id="108565" name="AutoShape 21"/>
          <p:cNvSpPr>
            <a:spLocks noChangeArrowheads="1"/>
          </p:cNvSpPr>
          <p:nvPr/>
        </p:nvSpPr>
        <p:spPr bwMode="auto">
          <a:xfrm rot="600000">
            <a:off x="3810000" y="3657600"/>
            <a:ext cx="1073150" cy="457200"/>
          </a:xfrm>
          <a:prstGeom prst="curvedDownArrow">
            <a:avLst>
              <a:gd name="adj1" fmla="val 22788"/>
              <a:gd name="adj2" fmla="val 5971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8566" name="AutoShape 22"/>
          <p:cNvSpPr>
            <a:spLocks noChangeArrowheads="1"/>
          </p:cNvSpPr>
          <p:nvPr/>
        </p:nvSpPr>
        <p:spPr bwMode="auto">
          <a:xfrm rot="600000">
            <a:off x="4949825" y="4648200"/>
            <a:ext cx="1073150" cy="457200"/>
          </a:xfrm>
          <a:prstGeom prst="curvedDownArrow">
            <a:avLst>
              <a:gd name="adj1" fmla="val 22788"/>
              <a:gd name="adj2" fmla="val 5971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0356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13_toiletsq_women.gif"/>
          <p:cNvPicPr preferRelativeResize="0">
            <a:picLocks noChangeAspect="1" noChangeArrowheads="1"/>
          </p:cNvPicPr>
          <p:nvPr/>
        </p:nvPicPr>
        <p:blipFill>
          <a:blip r:embed="rId3">
            <a:grayscl/>
          </a:blip>
          <a:srcRect/>
          <a:stretch>
            <a:fillRect/>
          </a:stretch>
        </p:blipFill>
        <p:spPr bwMode="auto">
          <a:xfrm>
            <a:off x="1143000" y="4352925"/>
            <a:ext cx="841375" cy="1743075"/>
          </a:xfrm>
          <a:prstGeom prst="rect">
            <a:avLst/>
          </a:prstGeom>
          <a:noFill/>
          <a:effectLst/>
        </p:spPr>
      </p:pic>
      <p:sp>
        <p:nvSpPr>
          <p:cNvPr id="151555" name="AutoShape 3"/>
          <p:cNvSpPr>
            <a:spLocks noChangeArrowheads="1"/>
          </p:cNvSpPr>
          <p:nvPr/>
        </p:nvSpPr>
        <p:spPr bwMode="auto">
          <a:xfrm>
            <a:off x="152400" y="2481263"/>
            <a:ext cx="2209800" cy="1289050"/>
          </a:xfrm>
          <a:prstGeom prst="wedgeRoundRectCallout">
            <a:avLst>
              <a:gd name="adj1" fmla="val 15375"/>
              <a:gd name="adj2" fmla="val 79792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see the world through the eyes of my respondents.</a:t>
            </a:r>
          </a:p>
        </p:txBody>
      </p:sp>
      <p:sp>
        <p:nvSpPr>
          <p:cNvPr id="151556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 dirty="0"/>
              <a:t>What do qualitative researchers worry about?</a:t>
            </a:r>
          </a:p>
        </p:txBody>
      </p:sp>
      <p:sp>
        <p:nvSpPr>
          <p:cNvPr id="151557" name="AutoShape 5"/>
          <p:cNvSpPr>
            <a:spLocks noChangeArrowheads="1"/>
          </p:cNvSpPr>
          <p:nvPr/>
        </p:nvSpPr>
        <p:spPr bwMode="auto">
          <a:xfrm>
            <a:off x="2362200" y="2400300"/>
            <a:ext cx="2209800" cy="992188"/>
          </a:xfrm>
          <a:prstGeom prst="wedgeRoundRectCallout">
            <a:avLst>
              <a:gd name="adj1" fmla="val -21481"/>
              <a:gd name="adj2" fmla="val 94375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 dirty="0"/>
              <a:t>I want to describe the context in a lot of detail. </a:t>
            </a:r>
          </a:p>
        </p:txBody>
      </p:sp>
      <p:sp>
        <p:nvSpPr>
          <p:cNvPr id="151558" name="AutoShape 6"/>
          <p:cNvSpPr>
            <a:spLocks noChangeArrowheads="1"/>
          </p:cNvSpPr>
          <p:nvPr/>
        </p:nvSpPr>
        <p:spPr bwMode="auto">
          <a:xfrm>
            <a:off x="4343400" y="2786063"/>
            <a:ext cx="2663825" cy="1289050"/>
          </a:xfrm>
          <a:prstGeom prst="wedgeRoundRectCallout">
            <a:avLst>
              <a:gd name="adj1" fmla="val -39690"/>
              <a:gd name="adj2" fmla="val 64407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want to show how social change occurs. I’m interested in how things come to be.</a:t>
            </a:r>
          </a:p>
        </p:txBody>
      </p:sp>
      <p:pic>
        <p:nvPicPr>
          <p:cNvPr id="8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4230688" y="4343400"/>
            <a:ext cx="682625" cy="1743075"/>
          </a:xfrm>
          <a:prstGeom prst="rect">
            <a:avLst/>
          </a:prstGeom>
          <a:noFill/>
          <a:effectLst/>
        </p:spPr>
      </p:pic>
      <p:sp>
        <p:nvSpPr>
          <p:cNvPr id="151560" name="AutoShape 8"/>
          <p:cNvSpPr>
            <a:spLocks noChangeArrowheads="1"/>
          </p:cNvSpPr>
          <p:nvPr/>
        </p:nvSpPr>
        <p:spPr bwMode="auto">
          <a:xfrm>
            <a:off x="6934200" y="2368550"/>
            <a:ext cx="2209800" cy="1585913"/>
          </a:xfrm>
          <a:prstGeom prst="wedgeRoundRectCallout">
            <a:avLst>
              <a:gd name="adj1" fmla="val -52588"/>
              <a:gd name="adj2" fmla="val 78329"/>
              <a:gd name="adj3" fmla="val 16667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/>
              <a:t>I really want my research approach to be flexible and able to change.</a:t>
            </a:r>
          </a:p>
        </p:txBody>
      </p:sp>
      <p:pic>
        <p:nvPicPr>
          <p:cNvPr id="2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2743200" y="4191000"/>
            <a:ext cx="682625" cy="1743075"/>
          </a:xfrm>
          <a:prstGeom prst="rect">
            <a:avLst/>
          </a:prstGeom>
          <a:noFill/>
          <a:effectLst/>
        </p:spPr>
      </p:pic>
      <p:pic>
        <p:nvPicPr>
          <p:cNvPr id="3" name="Content Placeholder 3" descr="12_toiletsq_men.gif"/>
          <p:cNvPicPr preferRelativeResize="0">
            <a:picLocks noChangeAspect="1" noChangeArrowheads="1"/>
          </p:cNvPicPr>
          <p:nvPr/>
        </p:nvPicPr>
        <p:blipFill>
          <a:blip r:embed="rId4">
            <a:grayscl/>
          </a:blip>
          <a:srcRect/>
          <a:stretch>
            <a:fillRect/>
          </a:stretch>
        </p:blipFill>
        <p:spPr bwMode="auto">
          <a:xfrm>
            <a:off x="6400800" y="4343400"/>
            <a:ext cx="682625" cy="1743075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3429854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22288"/>
            <a:ext cx="7772400" cy="1317625"/>
          </a:xfrm>
        </p:spPr>
        <p:txBody>
          <a:bodyPr>
            <a:normAutofit/>
          </a:bodyPr>
          <a:lstStyle/>
          <a:p>
            <a:r>
              <a:rPr lang="en-US"/>
              <a:t>Assumptions of qualitative sampling</a:t>
            </a:r>
          </a:p>
        </p:txBody>
      </p:sp>
      <p:sp>
        <p:nvSpPr>
          <p:cNvPr id="122883" name="AutoShape 3"/>
          <p:cNvSpPr>
            <a:spLocks noChangeArrowheads="1"/>
          </p:cNvSpPr>
          <p:nvPr/>
        </p:nvSpPr>
        <p:spPr bwMode="auto">
          <a:xfrm>
            <a:off x="228600" y="16764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Social actors are not predictable like objects.</a:t>
            </a:r>
          </a:p>
        </p:txBody>
      </p:sp>
      <p:sp>
        <p:nvSpPr>
          <p:cNvPr id="122884" name="AutoShape 4"/>
          <p:cNvSpPr>
            <a:spLocks noChangeArrowheads="1"/>
          </p:cNvSpPr>
          <p:nvPr/>
        </p:nvSpPr>
        <p:spPr bwMode="auto">
          <a:xfrm>
            <a:off x="1447800" y="26670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Randomized events are irrelevant to social life.</a:t>
            </a:r>
          </a:p>
        </p:txBody>
      </p:sp>
      <p:sp>
        <p:nvSpPr>
          <p:cNvPr id="122885" name="AutoShape 5"/>
          <p:cNvSpPr>
            <a:spLocks noChangeArrowheads="1"/>
          </p:cNvSpPr>
          <p:nvPr/>
        </p:nvSpPr>
        <p:spPr bwMode="auto">
          <a:xfrm>
            <a:off x="2743200" y="38100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Probability sampling is expensive and inefficient.</a:t>
            </a:r>
          </a:p>
        </p:txBody>
      </p:sp>
      <p:sp>
        <p:nvSpPr>
          <p:cNvPr id="122886" name="AutoShape 6"/>
          <p:cNvSpPr>
            <a:spLocks noChangeArrowheads="1"/>
          </p:cNvSpPr>
          <p:nvPr/>
        </p:nvSpPr>
        <p:spPr bwMode="auto">
          <a:xfrm rot="600000">
            <a:off x="4189413" y="3441700"/>
            <a:ext cx="1301750" cy="457200"/>
          </a:xfrm>
          <a:prstGeom prst="curvedDownArrow">
            <a:avLst>
              <a:gd name="adj1" fmla="val 27642"/>
              <a:gd name="adj2" fmla="val 7243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2887" name="AutoShape 7"/>
          <p:cNvSpPr>
            <a:spLocks noChangeArrowheads="1"/>
          </p:cNvSpPr>
          <p:nvPr/>
        </p:nvSpPr>
        <p:spPr bwMode="auto">
          <a:xfrm rot="600000">
            <a:off x="2828048" y="2290750"/>
            <a:ext cx="1301750" cy="457200"/>
          </a:xfrm>
          <a:prstGeom prst="curvedDownArrow">
            <a:avLst>
              <a:gd name="adj1" fmla="val 27642"/>
              <a:gd name="adj2" fmla="val 7243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2888" name="Text Box 8"/>
          <p:cNvSpPr txBox="1">
            <a:spLocks noChangeArrowheads="1"/>
          </p:cNvSpPr>
          <p:nvPr/>
        </p:nvSpPr>
        <p:spPr bwMode="auto">
          <a:xfrm>
            <a:off x="6705600" y="4114800"/>
            <a:ext cx="2057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Therefore…</a:t>
            </a:r>
          </a:p>
        </p:txBody>
      </p:sp>
      <p:sp>
        <p:nvSpPr>
          <p:cNvPr id="122889" name="AutoShape 9"/>
          <p:cNvSpPr>
            <a:spLocks noChangeArrowheads="1"/>
          </p:cNvSpPr>
          <p:nvPr/>
        </p:nvSpPr>
        <p:spPr bwMode="auto">
          <a:xfrm>
            <a:off x="4724400" y="4800600"/>
            <a:ext cx="3435350" cy="1219200"/>
          </a:xfrm>
          <a:prstGeom prst="roundRect">
            <a:avLst>
              <a:gd name="adj" fmla="val 16667"/>
            </a:avLst>
          </a:prstGeom>
          <a:solidFill>
            <a:srgbClr val="E6E6E6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63500" dist="38099" dir="2700000" algn="ctr" rotWithShape="0">
              <a:schemeClr val="bg2">
                <a:alpha val="74998"/>
              </a:schemeClr>
            </a:outerShdw>
          </a:effectLst>
        </p:spPr>
        <p:txBody>
          <a:bodyPr anchor="ctr">
            <a:prstTxWarp prst="textNoShape">
              <a:avLst/>
            </a:prstTxWarp>
          </a:bodyPr>
          <a:lstStyle/>
          <a:p>
            <a:r>
              <a:rPr lang="en-US"/>
              <a:t>Non-probability sampling is the best approach.</a:t>
            </a:r>
          </a:p>
        </p:txBody>
      </p:sp>
      <p:sp>
        <p:nvSpPr>
          <p:cNvPr id="122890" name="AutoShape 10"/>
          <p:cNvSpPr>
            <a:spLocks noChangeArrowheads="1"/>
          </p:cNvSpPr>
          <p:nvPr/>
        </p:nvSpPr>
        <p:spPr bwMode="auto">
          <a:xfrm rot="600000">
            <a:off x="5562600" y="4381500"/>
            <a:ext cx="1225550" cy="457200"/>
          </a:xfrm>
          <a:prstGeom prst="curvedDownArrow">
            <a:avLst>
              <a:gd name="adj1" fmla="val 26024"/>
              <a:gd name="adj2" fmla="val 68193"/>
              <a:gd name="adj3" fmla="val 33333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3765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Types of samples</a:t>
            </a:r>
          </a:p>
        </p:txBody>
      </p:sp>
      <p:pic>
        <p:nvPicPr>
          <p:cNvPr id="119813" name="Picture 5" descr="sampl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36688" y="1460500"/>
            <a:ext cx="6270625" cy="53959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622586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Convenience Sample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idx="1"/>
          </p:nvPr>
        </p:nvSpPr>
        <p:spPr>
          <a:xfrm>
            <a:off x="693738" y="1752600"/>
            <a:ext cx="7772400" cy="58261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/>
              <a:t>Find some people that are easy to find</a:t>
            </a:r>
          </a:p>
        </p:txBody>
      </p:sp>
    </p:spTree>
    <p:extLst>
      <p:ext uri="{BB962C8B-B14F-4D97-AF65-F5344CB8AC3E}">
        <p14:creationId xmlns:p14="http://schemas.microsoft.com/office/powerpoint/2010/main" val="17030049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Snowball Sample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idx="1"/>
          </p:nvPr>
        </p:nvSpPr>
        <p:spPr>
          <a:xfrm>
            <a:off x="693738" y="1752600"/>
            <a:ext cx="7772400" cy="2152650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/>
              <a:t>Find a few people that are relevant to your topic.</a:t>
            </a:r>
          </a:p>
          <a:p>
            <a:pPr marL="609600" indent="-609600">
              <a:buFontTx/>
              <a:buAutoNum type="arabicPeriod"/>
            </a:pPr>
            <a:r>
              <a:rPr lang="en-US"/>
              <a:t>Ask them to refer you to more of them.</a:t>
            </a:r>
          </a:p>
        </p:txBody>
      </p:sp>
    </p:spTree>
    <p:extLst>
      <p:ext uri="{BB962C8B-B14F-4D97-AF65-F5344CB8AC3E}">
        <p14:creationId xmlns:p14="http://schemas.microsoft.com/office/powerpoint/2010/main" val="24724180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Quota Sample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idx="1"/>
          </p:nvPr>
        </p:nvSpPr>
        <p:spPr>
          <a:xfrm>
            <a:off x="693738" y="1752600"/>
            <a:ext cx="7772400" cy="274161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/>
              <a:t>Determine what the population looks like in terms of specific qualities.</a:t>
            </a:r>
          </a:p>
          <a:p>
            <a:pPr marL="609600" indent="-609600">
              <a:buFontTx/>
              <a:buAutoNum type="arabicPeriod"/>
            </a:pPr>
            <a:r>
              <a:rPr lang="en-US"/>
              <a:t>Create “quotas” based on those qualities.</a:t>
            </a:r>
          </a:p>
          <a:p>
            <a:pPr marL="609600" indent="-609600">
              <a:buFontTx/>
              <a:buAutoNum type="arabicPeriod"/>
            </a:pPr>
            <a:r>
              <a:rPr lang="en-US"/>
              <a:t>Select people for each quota.</a:t>
            </a:r>
          </a:p>
        </p:txBody>
      </p:sp>
    </p:spTree>
    <p:extLst>
      <p:ext uri="{BB962C8B-B14F-4D97-AF65-F5344CB8AC3E}">
        <p14:creationId xmlns:p14="http://schemas.microsoft.com/office/powerpoint/2010/main" val="42171054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many?</a:t>
            </a:r>
          </a:p>
        </p:txBody>
      </p:sp>
      <p:sp>
        <p:nvSpPr>
          <p:cNvPr id="126979" name="Rectangle 3"/>
          <p:cNvSpPr>
            <a:spLocks noGrp="1" noChangeArrowheads="1"/>
          </p:cNvSpPr>
          <p:nvPr>
            <p:ph idx="1"/>
          </p:nvPr>
        </p:nvSpPr>
        <p:spPr>
          <a:xfrm>
            <a:off x="693738" y="1752600"/>
            <a:ext cx="7772400" cy="4114800"/>
          </a:xfrm>
        </p:spPr>
        <p:txBody>
          <a:bodyPr>
            <a:normAutofit/>
          </a:bodyPr>
          <a:lstStyle/>
          <a:p>
            <a:r>
              <a:rPr lang="en-US" sz="2400" dirty="0"/>
              <a:t>Qualitative researchers seek “saturation” </a:t>
            </a:r>
          </a:p>
          <a:p>
            <a:pPr lvl="1"/>
            <a:r>
              <a:rPr lang="en-US" sz="2000" dirty="0"/>
              <a:t>“How many” isn’t the issue. Do you understand the phenomenon? Have you learned enough?</a:t>
            </a:r>
          </a:p>
          <a:p>
            <a:pPr lvl="1"/>
            <a:r>
              <a:rPr lang="en-US" sz="2000" dirty="0"/>
              <a:t>Mere numbers are irrelevant. </a:t>
            </a:r>
          </a:p>
          <a:p>
            <a:pPr lvl="1"/>
            <a:r>
              <a:rPr lang="en-US" sz="2000" dirty="0"/>
              <a:t>You want deep understanding.</a:t>
            </a:r>
          </a:p>
          <a:p>
            <a:r>
              <a:rPr lang="en-US" sz="2400" dirty="0"/>
              <a:t>Quantitative researchers seek statistical validity</a:t>
            </a:r>
          </a:p>
          <a:p>
            <a:pPr lvl="1"/>
            <a:r>
              <a:rPr lang="en-US" sz="2000" dirty="0"/>
              <a:t>Can you safely </a:t>
            </a:r>
            <a:r>
              <a:rPr lang="en-US" sz="2000" dirty="0" err="1"/>
              <a:t>generalise</a:t>
            </a:r>
            <a:r>
              <a:rPr lang="en-US" sz="2000" dirty="0"/>
              <a:t> to the population? </a:t>
            </a:r>
          </a:p>
          <a:p>
            <a:pPr lvl="1"/>
            <a:r>
              <a:rPr lang="en-US" sz="2000" dirty="0"/>
              <a:t>Have you systematically excluded anyone? </a:t>
            </a:r>
          </a:p>
        </p:txBody>
      </p:sp>
    </p:spTree>
    <p:extLst>
      <p:ext uri="{BB962C8B-B14F-4D97-AF65-F5344CB8AC3E}">
        <p14:creationId xmlns:p14="http://schemas.microsoft.com/office/powerpoint/2010/main" val="1661585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525963"/>
          </a:xfrm>
        </p:spPr>
        <p:txBody>
          <a:bodyPr/>
          <a:lstStyle/>
          <a:p>
            <a:r>
              <a:rPr lang="en-GB" dirty="0"/>
              <a:t>Quantitative:</a:t>
            </a:r>
          </a:p>
          <a:p>
            <a:pPr marL="0" indent="0">
              <a:buNone/>
            </a:pPr>
            <a:r>
              <a:rPr lang="en-GB" dirty="0"/>
              <a:t> - Response rate is key</a:t>
            </a:r>
          </a:p>
          <a:p>
            <a:pPr marL="0" indent="0">
              <a:buNone/>
            </a:pPr>
            <a:r>
              <a:rPr lang="en-GB" dirty="0"/>
              <a:t> - Low response rate usually means a biased sample</a:t>
            </a:r>
          </a:p>
          <a:p>
            <a:r>
              <a:rPr lang="en-GB" dirty="0"/>
              <a:t>Qualitative:</a:t>
            </a:r>
          </a:p>
          <a:p>
            <a:pPr marL="0" indent="0">
              <a:buNone/>
            </a:pPr>
            <a:r>
              <a:rPr lang="en-GB" dirty="0"/>
              <a:t> - Response rate less important</a:t>
            </a:r>
          </a:p>
          <a:p>
            <a:pPr marL="0" indent="0">
              <a:buNone/>
            </a:pPr>
            <a:r>
              <a:rPr lang="en-GB" dirty="0"/>
              <a:t> - Quality over quantity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9635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Recruitment in quantitative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en-GB" dirty="0"/>
              <a:t>Keep your random sample random!</a:t>
            </a:r>
          </a:p>
          <a:p>
            <a:pPr marL="0" indent="0">
              <a:buNone/>
            </a:pPr>
            <a:r>
              <a:rPr lang="en-GB" dirty="0"/>
              <a:t> - Keep the response rate a high as possible</a:t>
            </a:r>
          </a:p>
          <a:p>
            <a:pPr marL="0" indent="0">
              <a:buNone/>
            </a:pPr>
            <a:r>
              <a:rPr lang="en-GB" dirty="0"/>
              <a:t> - How many times can you request participation?</a:t>
            </a:r>
          </a:p>
          <a:p>
            <a:pPr marL="0" indent="0">
              <a:buNone/>
            </a:pPr>
            <a:r>
              <a:rPr lang="en-GB" dirty="0"/>
              <a:t> - Can you offer incentives (without introducing bias)?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MAINTIAN ETHICAL PRINCIPLES AT ALL TIMES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2540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Recruitment in qualitative studies</a:t>
            </a:r>
            <a:endParaRPr lang="en-GB" sz="4000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12968" cy="42672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/>
              <a:t>A plan for </a:t>
            </a:r>
            <a:r>
              <a:rPr lang="en-GB" dirty="0">
                <a:solidFill>
                  <a:srgbClr val="C00000"/>
                </a:solidFill>
              </a:rPr>
              <a:t>identifying and enrolling </a:t>
            </a:r>
            <a:r>
              <a:rPr lang="en-GB" dirty="0"/>
              <a:t>participants in your study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pPr>
              <a:buNone/>
            </a:pPr>
            <a:r>
              <a:rPr lang="en-GB" b="1" dirty="0"/>
              <a:t>Characteristics of effective recruitment strategies:</a:t>
            </a:r>
          </a:p>
          <a:p>
            <a:pPr>
              <a:buNone/>
            </a:pPr>
            <a:endParaRPr lang="en-GB" b="1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Specify criteria for screening potential participants </a:t>
            </a:r>
            <a:r>
              <a:rPr lang="en-GB" i="1" dirty="0">
                <a:solidFill>
                  <a:srgbClr val="C00000"/>
                </a:solidFill>
              </a:rPr>
              <a:t>(people, buildings, institutions, professions, reports, literature, documents etc)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Clarify the approach to be used in recruiting the participants </a:t>
            </a:r>
          </a:p>
          <a:p>
            <a:pPr>
              <a:buNone/>
            </a:pPr>
            <a:endParaRPr lang="en-GB" sz="1600" dirty="0"/>
          </a:p>
          <a:p>
            <a:pPr>
              <a:buFont typeface="Arial" pitchFamily="34" charset="0"/>
              <a:buChar char="•"/>
            </a:pPr>
            <a:endParaRPr lang="en-GB" sz="1600" dirty="0"/>
          </a:p>
          <a:p>
            <a:pPr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011217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04800"/>
            <a:ext cx="8712967" cy="1216025"/>
          </a:xfrm>
        </p:spPr>
        <p:txBody>
          <a:bodyPr>
            <a:normAutofit/>
          </a:bodyPr>
          <a:lstStyle/>
          <a:p>
            <a:r>
              <a:rPr lang="en-GB" sz="3600" b="1" dirty="0"/>
              <a:t>Recruitment in qualitative studies</a:t>
            </a:r>
            <a:endParaRPr lang="en-GB" sz="3600" dirty="0">
              <a:solidFill>
                <a:srgbClr val="C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964488" cy="4267200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/>
              <a:t>Know and work in close consultation with influential people hosting your research (community leaders; gatekeepers; officials, management and staff)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Involve them in developing the plan for identifying and enrolling potential informants at each site</a:t>
            </a:r>
          </a:p>
          <a:p>
            <a:pPr>
              <a:buFont typeface="Arial" pitchFamily="34" charset="0"/>
              <a:buChar char="•"/>
            </a:pPr>
            <a:r>
              <a:rPr lang="en-GB" sz="2800" dirty="0"/>
              <a:t>Flexible strategies needed for adapting to new topics, research questions, and informant profiles – </a:t>
            </a:r>
            <a:r>
              <a:rPr lang="en-GB" sz="2800" i="1" dirty="0">
                <a:solidFill>
                  <a:srgbClr val="C00000"/>
                </a:solidFill>
              </a:rPr>
              <a:t>some data sources may prove not useful or unavailable!</a:t>
            </a:r>
          </a:p>
        </p:txBody>
      </p:sp>
    </p:spTree>
    <p:extLst>
      <p:ext uri="{BB962C8B-B14F-4D97-AF65-F5344CB8AC3E}">
        <p14:creationId xmlns:p14="http://schemas.microsoft.com/office/powerpoint/2010/main" val="3029931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Recruitment in qualitative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828800"/>
            <a:ext cx="8350696" cy="4267200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Guidelines for introducing your research to potential informants may help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Make the guidelines sensitive to social, political and economic contexts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Full details about the study help people in making decisions to participate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Never say things that could be interpreted as coercive – volunteering is key element in “informed consent”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000" dirty="0"/>
              <a:t>Ethics Committee reviews conformity of proposals to standards (Ethics Lecture)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Font typeface="Arial" panose="020B0604020202020204" pitchFamily="34" charset="0"/>
              <a:buChar char="•"/>
            </a:pPr>
            <a:endParaRPr lang="en-GB" sz="1600" dirty="0"/>
          </a:p>
          <a:p>
            <a:pPr>
              <a:buNone/>
            </a:pP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231515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1105</Words>
  <Application>Microsoft Office PowerPoint</Application>
  <PresentationFormat>On-screen Show (4:3)</PresentationFormat>
  <Paragraphs>181</Paragraphs>
  <Slides>31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MS PGothic</vt:lpstr>
      <vt:lpstr>Arial</vt:lpstr>
      <vt:lpstr>Calibri</vt:lpstr>
      <vt:lpstr>Calibri Light</vt:lpstr>
      <vt:lpstr>Times New Roman</vt:lpstr>
      <vt:lpstr>Wingdings</vt:lpstr>
      <vt:lpstr>Office Theme</vt:lpstr>
      <vt:lpstr>Sampling and Recruitment in Qualitative and Quantitative Research</vt:lpstr>
      <vt:lpstr>What is a sample?</vt:lpstr>
      <vt:lpstr>What exactly IS a “sample”?</vt:lpstr>
      <vt:lpstr>Sampling  - What do quantitative researchers worry about?</vt:lpstr>
      <vt:lpstr>Assumptions of quantitative sampling</vt:lpstr>
      <vt:lpstr>What do qualitative researchers worry about?</vt:lpstr>
      <vt:lpstr>Assumptions of qualitative sampling</vt:lpstr>
      <vt:lpstr>A simple research question</vt:lpstr>
      <vt:lpstr>How many students do we need to include in our study (sample size)?</vt:lpstr>
      <vt:lpstr>Biased samples</vt:lpstr>
      <vt:lpstr>How can we ensure that our sample is not biased? </vt:lpstr>
      <vt:lpstr>Basic sampling designs </vt:lpstr>
      <vt:lpstr>Avoiding biased samples</vt:lpstr>
      <vt:lpstr>Simple Random Sample</vt:lpstr>
      <vt:lpstr>PowerPoint Presentation</vt:lpstr>
      <vt:lpstr>Simple random sampling</vt:lpstr>
      <vt:lpstr>Random Sampling</vt:lpstr>
      <vt:lpstr>What do quantitative researchers worry about?</vt:lpstr>
      <vt:lpstr>Assumptions of quantitative sampling</vt:lpstr>
      <vt:lpstr>What do qualitative researchers worry about?</vt:lpstr>
      <vt:lpstr>Assumptions of qualitative sampling</vt:lpstr>
      <vt:lpstr>Types of samples</vt:lpstr>
      <vt:lpstr>The Convenience Sample</vt:lpstr>
      <vt:lpstr>The Snowball Sample</vt:lpstr>
      <vt:lpstr>The Quota Sample</vt:lpstr>
      <vt:lpstr>How many?</vt:lpstr>
      <vt:lpstr>Recruitment</vt:lpstr>
      <vt:lpstr>Recruitment in quantitative research</vt:lpstr>
      <vt:lpstr>Recruitment in qualitative studies</vt:lpstr>
      <vt:lpstr>Recruitment in qualitative studies</vt:lpstr>
      <vt:lpstr>Recruitment in qualitative studies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Sampling and Recruitment in Qualitative and Quantitative Research</dc:title>
  <dc:creator>Paul Watts</dc:creator>
  <cp:lastModifiedBy>OKEKE's</cp:lastModifiedBy>
  <cp:revision>21</cp:revision>
  <dcterms:created xsi:type="dcterms:W3CDTF">2006-08-16T00:00:00Z</dcterms:created>
  <dcterms:modified xsi:type="dcterms:W3CDTF">2017-07-18T06:53:24Z</dcterms:modified>
</cp:coreProperties>
</file>