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70" r:id="rId2"/>
    <p:sldId id="257" r:id="rId3"/>
    <p:sldId id="271" r:id="rId4"/>
    <p:sldId id="267" r:id="rId5"/>
    <p:sldId id="269" r:id="rId6"/>
    <p:sldId id="272" r:id="rId7"/>
    <p:sldId id="266" r:id="rId8"/>
    <p:sldId id="275" r:id="rId9"/>
    <p:sldId id="276"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F34182-6546-422C-AAF8-1A8BF1F9B0E4}" v="945" dt="2023-10-25T18:13:44.876"/>
    <p1510:client id="{17847188-CFF6-720A-560B-C7D1092E58E7}" v="79" dt="2023-11-09T22:16:46.556"/>
    <p1510:client id="{3BB866A0-6D73-78A0-69FC-A7D1C2FEA721}" v="49" dt="2023-11-08T21:55:41.258"/>
    <p1510:client id="{4161E941-80B2-D04D-5065-93C4E3F519D9}" v="113" dt="2023-11-08T19:29:50.949"/>
    <p1510:client id="{93734923-D4F5-8D92-454E-F84DC83D6FD0}" v="597" dt="2023-11-08T21:43:12.433"/>
    <p1510:client id="{93DF7B19-55BA-4B30-1EE4-FDF1BA28F331}" v="53" dt="2023-11-09T22:32:24.513"/>
    <p1510:client id="{BE18018F-6D6E-43FA-AC2F-CE2018C6C7D5}" v="146" dt="2023-11-10T20:35:44.815"/>
    <p1510:client id="{DC8545AD-D8D7-454B-91B5-66155B5766AD}" v="459" dt="2023-11-10T14:53:19.695"/>
    <p1510:client id="{DD76A62B-A192-A203-6474-43E342F76E7E}" v="4" dt="2023-10-29T14:50:13.8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05F34182-6546-422C-AAF8-1A8BF1F9B0E4}"/>
    <pc:docChg chg="modSld">
      <pc:chgData name="" userId="" providerId="" clId="Web-{05F34182-6546-422C-AAF8-1A8BF1F9B0E4}" dt="2023-10-24T18:03:15.195" v="3" actId="20577"/>
      <pc:docMkLst>
        <pc:docMk/>
      </pc:docMkLst>
      <pc:sldChg chg="modSp">
        <pc:chgData name="" userId="" providerId="" clId="Web-{05F34182-6546-422C-AAF8-1A8BF1F9B0E4}" dt="2023-10-24T18:03:15.195" v="3" actId="20577"/>
        <pc:sldMkLst>
          <pc:docMk/>
          <pc:sldMk cId="109857222" sldId="256"/>
        </pc:sldMkLst>
        <pc:spChg chg="mod">
          <ac:chgData name="" userId="" providerId="" clId="Web-{05F34182-6546-422C-AAF8-1A8BF1F9B0E4}" dt="2023-10-24T18:03:15.195" v="3" actId="20577"/>
          <ac:spMkLst>
            <pc:docMk/>
            <pc:sldMk cId="109857222" sldId="256"/>
            <ac:spMk id="2" creationId="{00000000-0000-0000-0000-000000000000}"/>
          </ac:spMkLst>
        </pc:spChg>
      </pc:sldChg>
    </pc:docChg>
  </pc:docChgLst>
  <pc:docChgLst>
    <pc:chgData name="Maria Ciorascu (2121406)" userId="S::2121406@student.uwtsd.ac.uk::6b02624b-b042-4c6b-8c51-cb509068428c" providerId="AD" clId="Web-{05F34182-6546-422C-AAF8-1A8BF1F9B0E4}"/>
    <pc:docChg chg="addSld delSld modSld sldOrd">
      <pc:chgData name="Maria Ciorascu (2121406)" userId="S::2121406@student.uwtsd.ac.uk::6b02624b-b042-4c6b-8c51-cb509068428c" providerId="AD" clId="Web-{05F34182-6546-422C-AAF8-1A8BF1F9B0E4}" dt="2023-10-25T18:13:44.876" v="1026" actId="20577"/>
      <pc:docMkLst>
        <pc:docMk/>
      </pc:docMkLst>
      <pc:sldChg chg="del">
        <pc:chgData name="Maria Ciorascu (2121406)" userId="S::2121406@student.uwtsd.ac.uk::6b02624b-b042-4c6b-8c51-cb509068428c" providerId="AD" clId="Web-{05F34182-6546-422C-AAF8-1A8BF1F9B0E4}" dt="2023-10-24T18:03:41.666" v="1"/>
        <pc:sldMkLst>
          <pc:docMk/>
          <pc:sldMk cId="109857222" sldId="256"/>
        </pc:sldMkLst>
      </pc:sldChg>
      <pc:sldChg chg="addSp modSp new mod setBg">
        <pc:chgData name="Maria Ciorascu (2121406)" userId="S::2121406@student.uwtsd.ac.uk::6b02624b-b042-4c6b-8c51-cb509068428c" providerId="AD" clId="Web-{05F34182-6546-422C-AAF8-1A8BF1F9B0E4}" dt="2023-10-24T18:43:51.191" v="376" actId="20577"/>
        <pc:sldMkLst>
          <pc:docMk/>
          <pc:sldMk cId="194039950" sldId="257"/>
        </pc:sldMkLst>
        <pc:spChg chg="mod">
          <ac:chgData name="Maria Ciorascu (2121406)" userId="S::2121406@student.uwtsd.ac.uk::6b02624b-b042-4c6b-8c51-cb509068428c" providerId="AD" clId="Web-{05F34182-6546-422C-AAF8-1A8BF1F9B0E4}" dt="2023-10-24T18:32:50.309" v="328"/>
          <ac:spMkLst>
            <pc:docMk/>
            <pc:sldMk cId="194039950" sldId="257"/>
            <ac:spMk id="2" creationId="{D9B508CE-6507-57AC-30FA-5F42C10DEEFA}"/>
          </ac:spMkLst>
        </pc:spChg>
        <pc:spChg chg="mod">
          <ac:chgData name="Maria Ciorascu (2121406)" userId="S::2121406@student.uwtsd.ac.uk::6b02624b-b042-4c6b-8c51-cb509068428c" providerId="AD" clId="Web-{05F34182-6546-422C-AAF8-1A8BF1F9B0E4}" dt="2023-10-24T18:43:51.191" v="376" actId="20577"/>
          <ac:spMkLst>
            <pc:docMk/>
            <pc:sldMk cId="194039950" sldId="257"/>
            <ac:spMk id="3" creationId="{5C303ACD-011B-CC6F-8B9D-FDD6F8D4856F}"/>
          </ac:spMkLst>
        </pc:spChg>
        <pc:picChg chg="add">
          <ac:chgData name="Maria Ciorascu (2121406)" userId="S::2121406@student.uwtsd.ac.uk::6b02624b-b042-4c6b-8c51-cb509068428c" providerId="AD" clId="Web-{05F34182-6546-422C-AAF8-1A8BF1F9B0E4}" dt="2023-10-24T18:32:50.309" v="328"/>
          <ac:picMkLst>
            <pc:docMk/>
            <pc:sldMk cId="194039950" sldId="257"/>
            <ac:picMk id="5" creationId="{9BF98E26-7AE8-2A9B-AD26-12AA15ACDBAA}"/>
          </ac:picMkLst>
        </pc:picChg>
        <pc:cxnChg chg="add">
          <ac:chgData name="Maria Ciorascu (2121406)" userId="S::2121406@student.uwtsd.ac.uk::6b02624b-b042-4c6b-8c51-cb509068428c" providerId="AD" clId="Web-{05F34182-6546-422C-AAF8-1A8BF1F9B0E4}" dt="2023-10-24T18:32:50.309" v="328"/>
          <ac:cxnSpMkLst>
            <pc:docMk/>
            <pc:sldMk cId="194039950" sldId="257"/>
            <ac:cxnSpMk id="9" creationId="{1503BFE4-729B-D9D0-C17B-501E6AF1127A}"/>
          </ac:cxnSpMkLst>
        </pc:cxnChg>
      </pc:sldChg>
      <pc:sldChg chg="modSp new">
        <pc:chgData name="Maria Ciorascu (2121406)" userId="S::2121406@student.uwtsd.ac.uk::6b02624b-b042-4c6b-8c51-cb509068428c" providerId="AD" clId="Web-{05F34182-6546-422C-AAF8-1A8BF1F9B0E4}" dt="2023-10-25T18:13:44.876" v="1026" actId="20577"/>
        <pc:sldMkLst>
          <pc:docMk/>
          <pc:sldMk cId="3443479955" sldId="258"/>
        </pc:sldMkLst>
        <pc:spChg chg="mod">
          <ac:chgData name="Maria Ciorascu (2121406)" userId="S::2121406@student.uwtsd.ac.uk::6b02624b-b042-4c6b-8c51-cb509068428c" providerId="AD" clId="Web-{05F34182-6546-422C-AAF8-1A8BF1F9B0E4}" dt="2023-10-24T18:44:19.348" v="380" actId="20577"/>
          <ac:spMkLst>
            <pc:docMk/>
            <pc:sldMk cId="3443479955" sldId="258"/>
            <ac:spMk id="2" creationId="{276F0504-D05C-BAFF-4DC3-051D6F6BB828}"/>
          </ac:spMkLst>
        </pc:spChg>
        <pc:spChg chg="mod">
          <ac:chgData name="Maria Ciorascu (2121406)" userId="S::2121406@student.uwtsd.ac.uk::6b02624b-b042-4c6b-8c51-cb509068428c" providerId="AD" clId="Web-{05F34182-6546-422C-AAF8-1A8BF1F9B0E4}" dt="2023-10-25T18:13:44.876" v="1026" actId="20577"/>
          <ac:spMkLst>
            <pc:docMk/>
            <pc:sldMk cId="3443479955" sldId="258"/>
            <ac:spMk id="3" creationId="{27B5DC56-70FE-CF73-0932-C96F9EB26FF2}"/>
          </ac:spMkLst>
        </pc:spChg>
      </pc:sldChg>
      <pc:sldChg chg="modSp new">
        <pc:chgData name="Maria Ciorascu (2121406)" userId="S::2121406@student.uwtsd.ac.uk::6b02624b-b042-4c6b-8c51-cb509068428c" providerId="AD" clId="Web-{05F34182-6546-422C-AAF8-1A8BF1F9B0E4}" dt="2023-10-24T19:47:18.567" v="714" actId="20577"/>
        <pc:sldMkLst>
          <pc:docMk/>
          <pc:sldMk cId="3658270905" sldId="259"/>
        </pc:sldMkLst>
        <pc:spChg chg="mod">
          <ac:chgData name="Maria Ciorascu (2121406)" userId="S::2121406@student.uwtsd.ac.uk::6b02624b-b042-4c6b-8c51-cb509068428c" providerId="AD" clId="Web-{05F34182-6546-422C-AAF8-1A8BF1F9B0E4}" dt="2023-10-24T18:13:35.405" v="161" actId="14100"/>
          <ac:spMkLst>
            <pc:docMk/>
            <pc:sldMk cId="3658270905" sldId="259"/>
            <ac:spMk id="2" creationId="{754A8452-4793-1190-9C66-6E0CE254A7E4}"/>
          </ac:spMkLst>
        </pc:spChg>
        <pc:spChg chg="mod">
          <ac:chgData name="Maria Ciorascu (2121406)" userId="S::2121406@student.uwtsd.ac.uk::6b02624b-b042-4c6b-8c51-cb509068428c" providerId="AD" clId="Web-{05F34182-6546-422C-AAF8-1A8BF1F9B0E4}" dt="2023-10-24T19:47:18.567" v="714" actId="20577"/>
          <ac:spMkLst>
            <pc:docMk/>
            <pc:sldMk cId="3658270905" sldId="259"/>
            <ac:spMk id="3" creationId="{591760F8-3EF7-B749-23B2-1BB625AB2816}"/>
          </ac:spMkLst>
        </pc:spChg>
      </pc:sldChg>
      <pc:sldChg chg="modSp new">
        <pc:chgData name="Maria Ciorascu (2121406)" userId="S::2121406@student.uwtsd.ac.uk::6b02624b-b042-4c6b-8c51-cb509068428c" providerId="AD" clId="Web-{05F34182-6546-422C-AAF8-1A8BF1F9B0E4}" dt="2023-10-25T17:50:50.700" v="965" actId="20577"/>
        <pc:sldMkLst>
          <pc:docMk/>
          <pc:sldMk cId="321361087" sldId="260"/>
        </pc:sldMkLst>
        <pc:spChg chg="mod">
          <ac:chgData name="Maria Ciorascu (2121406)" userId="S::2121406@student.uwtsd.ac.uk::6b02624b-b042-4c6b-8c51-cb509068428c" providerId="AD" clId="Web-{05F34182-6546-422C-AAF8-1A8BF1F9B0E4}" dt="2023-10-25T17:49:59.353" v="956" actId="20577"/>
          <ac:spMkLst>
            <pc:docMk/>
            <pc:sldMk cId="321361087" sldId="260"/>
            <ac:spMk id="2" creationId="{1D944688-B66E-A74F-DF06-F442196AA1C7}"/>
          </ac:spMkLst>
        </pc:spChg>
        <pc:spChg chg="mod">
          <ac:chgData name="Maria Ciorascu (2121406)" userId="S::2121406@student.uwtsd.ac.uk::6b02624b-b042-4c6b-8c51-cb509068428c" providerId="AD" clId="Web-{05F34182-6546-422C-AAF8-1A8BF1F9B0E4}" dt="2023-10-25T17:50:50.700" v="965" actId="20577"/>
          <ac:spMkLst>
            <pc:docMk/>
            <pc:sldMk cId="321361087" sldId="260"/>
            <ac:spMk id="3" creationId="{36C8F077-4FA8-D967-389B-41970ED19B0C}"/>
          </ac:spMkLst>
        </pc:spChg>
      </pc:sldChg>
      <pc:sldChg chg="addSp delSp modSp new">
        <pc:chgData name="Maria Ciorascu (2121406)" userId="S::2121406@student.uwtsd.ac.uk::6b02624b-b042-4c6b-8c51-cb509068428c" providerId="AD" clId="Web-{05F34182-6546-422C-AAF8-1A8BF1F9B0E4}" dt="2023-10-24T18:40:07.607" v="358"/>
        <pc:sldMkLst>
          <pc:docMk/>
          <pc:sldMk cId="3842968371" sldId="261"/>
        </pc:sldMkLst>
        <pc:spChg chg="mod">
          <ac:chgData name="Maria Ciorascu (2121406)" userId="S::2121406@student.uwtsd.ac.uk::6b02624b-b042-4c6b-8c51-cb509068428c" providerId="AD" clId="Web-{05F34182-6546-422C-AAF8-1A8BF1F9B0E4}" dt="2023-10-24T18:18:42.980" v="208" actId="20577"/>
          <ac:spMkLst>
            <pc:docMk/>
            <pc:sldMk cId="3842968371" sldId="261"/>
            <ac:spMk id="2" creationId="{EFBBCF73-0742-901E-52C9-ECD581E9E1DF}"/>
          </ac:spMkLst>
        </pc:spChg>
        <pc:spChg chg="mod">
          <ac:chgData name="Maria Ciorascu (2121406)" userId="S::2121406@student.uwtsd.ac.uk::6b02624b-b042-4c6b-8c51-cb509068428c" providerId="AD" clId="Web-{05F34182-6546-422C-AAF8-1A8BF1F9B0E4}" dt="2023-10-24T18:19:30.184" v="234" actId="20577"/>
          <ac:spMkLst>
            <pc:docMk/>
            <pc:sldMk cId="3842968371" sldId="261"/>
            <ac:spMk id="3" creationId="{86A1F815-9AA6-6C84-A19C-92D8E28E6B5D}"/>
          </ac:spMkLst>
        </pc:spChg>
        <pc:spChg chg="add del mod">
          <ac:chgData name="Maria Ciorascu (2121406)" userId="S::2121406@student.uwtsd.ac.uk::6b02624b-b042-4c6b-8c51-cb509068428c" providerId="AD" clId="Web-{05F34182-6546-422C-AAF8-1A8BF1F9B0E4}" dt="2023-10-24T18:40:07.607" v="358"/>
          <ac:spMkLst>
            <pc:docMk/>
            <pc:sldMk cId="3842968371" sldId="261"/>
            <ac:spMk id="4" creationId="{38F35D36-E181-273A-AFCF-20316E4B4978}"/>
          </ac:spMkLst>
        </pc:spChg>
      </pc:sldChg>
      <pc:sldChg chg="modSp new">
        <pc:chgData name="Maria Ciorascu (2121406)" userId="S::2121406@student.uwtsd.ac.uk::6b02624b-b042-4c6b-8c51-cb509068428c" providerId="AD" clId="Web-{05F34182-6546-422C-AAF8-1A8BF1F9B0E4}" dt="2023-10-24T18:19:42.497" v="237" actId="20577"/>
        <pc:sldMkLst>
          <pc:docMk/>
          <pc:sldMk cId="2222262065" sldId="262"/>
        </pc:sldMkLst>
        <pc:spChg chg="mod">
          <ac:chgData name="Maria Ciorascu (2121406)" userId="S::2121406@student.uwtsd.ac.uk::6b02624b-b042-4c6b-8c51-cb509068428c" providerId="AD" clId="Web-{05F34182-6546-422C-AAF8-1A8BF1F9B0E4}" dt="2023-10-24T18:19:42.497" v="237" actId="20577"/>
          <ac:spMkLst>
            <pc:docMk/>
            <pc:sldMk cId="2222262065" sldId="262"/>
            <ac:spMk id="2" creationId="{2DDCB5C0-269A-A7C1-3E41-5C718C4C2456}"/>
          </ac:spMkLst>
        </pc:spChg>
      </pc:sldChg>
      <pc:sldChg chg="addSp delSp modSp new">
        <pc:chgData name="Maria Ciorascu (2121406)" userId="S::2121406@student.uwtsd.ac.uk::6b02624b-b042-4c6b-8c51-cb509068428c" providerId="AD" clId="Web-{05F34182-6546-422C-AAF8-1A8BF1F9B0E4}" dt="2023-10-24T18:20:47.332" v="247" actId="20577"/>
        <pc:sldMkLst>
          <pc:docMk/>
          <pc:sldMk cId="2983289644" sldId="263"/>
        </pc:sldMkLst>
        <pc:spChg chg="mod">
          <ac:chgData name="Maria Ciorascu (2121406)" userId="S::2121406@student.uwtsd.ac.uk::6b02624b-b042-4c6b-8c51-cb509068428c" providerId="AD" clId="Web-{05F34182-6546-422C-AAF8-1A8BF1F9B0E4}" dt="2023-10-24T18:20:47.332" v="247" actId="20577"/>
          <ac:spMkLst>
            <pc:docMk/>
            <pc:sldMk cId="2983289644" sldId="263"/>
            <ac:spMk id="2" creationId="{B1257C23-328E-A49E-D151-280980ED6B69}"/>
          </ac:spMkLst>
        </pc:spChg>
        <pc:spChg chg="mod">
          <ac:chgData name="Maria Ciorascu (2121406)" userId="S::2121406@student.uwtsd.ac.uk::6b02624b-b042-4c6b-8c51-cb509068428c" providerId="AD" clId="Web-{05F34182-6546-422C-AAF8-1A8BF1F9B0E4}" dt="2023-10-24T18:20:39.206" v="245" actId="20577"/>
          <ac:spMkLst>
            <pc:docMk/>
            <pc:sldMk cId="2983289644" sldId="263"/>
            <ac:spMk id="3" creationId="{FDBEBAB8-8A52-83C5-45D5-CF3693C5EB19}"/>
          </ac:spMkLst>
        </pc:spChg>
        <pc:spChg chg="add del mod">
          <ac:chgData name="Maria Ciorascu (2121406)" userId="S::2121406@student.uwtsd.ac.uk::6b02624b-b042-4c6b-8c51-cb509068428c" providerId="AD" clId="Web-{05F34182-6546-422C-AAF8-1A8BF1F9B0E4}" dt="2023-10-24T18:20:36.175" v="244"/>
          <ac:spMkLst>
            <pc:docMk/>
            <pc:sldMk cId="2983289644" sldId="263"/>
            <ac:spMk id="4" creationId="{453D279E-3D84-2735-4976-605833359825}"/>
          </ac:spMkLst>
        </pc:spChg>
      </pc:sldChg>
      <pc:sldChg chg="addSp delSp modSp new mod ord setBg">
        <pc:chgData name="Maria Ciorascu (2121406)" userId="S::2121406@student.uwtsd.ac.uk::6b02624b-b042-4c6b-8c51-cb509068428c" providerId="AD" clId="Web-{05F34182-6546-422C-AAF8-1A8BF1F9B0E4}" dt="2023-10-24T18:31:22.166" v="318"/>
        <pc:sldMkLst>
          <pc:docMk/>
          <pc:sldMk cId="288396424" sldId="264"/>
        </pc:sldMkLst>
        <pc:spChg chg="mod">
          <ac:chgData name="Maria Ciorascu (2121406)" userId="S::2121406@student.uwtsd.ac.uk::6b02624b-b042-4c6b-8c51-cb509068428c" providerId="AD" clId="Web-{05F34182-6546-422C-AAF8-1A8BF1F9B0E4}" dt="2023-10-24T18:31:22.166" v="318"/>
          <ac:spMkLst>
            <pc:docMk/>
            <pc:sldMk cId="288396424" sldId="264"/>
            <ac:spMk id="2" creationId="{E99E46FC-B965-CEC7-6900-353BE5AE7593}"/>
          </ac:spMkLst>
        </pc:spChg>
        <pc:spChg chg="mod">
          <ac:chgData name="Maria Ciorascu (2121406)" userId="S::2121406@student.uwtsd.ac.uk::6b02624b-b042-4c6b-8c51-cb509068428c" providerId="AD" clId="Web-{05F34182-6546-422C-AAF8-1A8BF1F9B0E4}" dt="2023-10-24T18:31:22.166" v="318"/>
          <ac:spMkLst>
            <pc:docMk/>
            <pc:sldMk cId="288396424" sldId="264"/>
            <ac:spMk id="3" creationId="{1732E94C-A7E0-BE09-391A-2B74629B701B}"/>
          </ac:spMkLst>
        </pc:spChg>
        <pc:spChg chg="add del">
          <ac:chgData name="Maria Ciorascu (2121406)" userId="S::2121406@student.uwtsd.ac.uk::6b02624b-b042-4c6b-8c51-cb509068428c" providerId="AD" clId="Web-{05F34182-6546-422C-AAF8-1A8BF1F9B0E4}" dt="2023-10-24T18:31:22.135" v="317"/>
          <ac:spMkLst>
            <pc:docMk/>
            <pc:sldMk cId="288396424" sldId="264"/>
            <ac:spMk id="9" creationId="{3ECBE1F1-D69B-4AFA-ABD5-8E41720EF6DE}"/>
          </ac:spMkLst>
        </pc:spChg>
        <pc:spChg chg="add del">
          <ac:chgData name="Maria Ciorascu (2121406)" userId="S::2121406@student.uwtsd.ac.uk::6b02624b-b042-4c6b-8c51-cb509068428c" providerId="AD" clId="Web-{05F34182-6546-422C-AAF8-1A8BF1F9B0E4}" dt="2023-10-24T18:31:22.135" v="317"/>
          <ac:spMkLst>
            <pc:docMk/>
            <pc:sldMk cId="288396424" sldId="264"/>
            <ac:spMk id="11" creationId="{603A6265-E10C-4B85-9C20-E75FCAF9CC63}"/>
          </ac:spMkLst>
        </pc:spChg>
        <pc:picChg chg="add del">
          <ac:chgData name="Maria Ciorascu (2121406)" userId="S::2121406@student.uwtsd.ac.uk::6b02624b-b042-4c6b-8c51-cb509068428c" providerId="AD" clId="Web-{05F34182-6546-422C-AAF8-1A8BF1F9B0E4}" dt="2023-10-24T18:31:22.135" v="317"/>
          <ac:picMkLst>
            <pc:docMk/>
            <pc:sldMk cId="288396424" sldId="264"/>
            <ac:picMk id="5" creationId="{3FFA26B6-B4F1-E1F9-D7F1-5BD2ABA12D21}"/>
          </ac:picMkLst>
        </pc:picChg>
        <pc:picChg chg="add">
          <ac:chgData name="Maria Ciorascu (2121406)" userId="S::2121406@student.uwtsd.ac.uk::6b02624b-b042-4c6b-8c51-cb509068428c" providerId="AD" clId="Web-{05F34182-6546-422C-AAF8-1A8BF1F9B0E4}" dt="2023-10-24T18:31:22.166" v="318"/>
          <ac:picMkLst>
            <pc:docMk/>
            <pc:sldMk cId="288396424" sldId="264"/>
            <ac:picMk id="13" creationId="{989199E9-51A3-211C-811B-348C08B5997B}"/>
          </ac:picMkLst>
        </pc:picChg>
        <pc:cxnChg chg="add">
          <ac:chgData name="Maria Ciorascu (2121406)" userId="S::2121406@student.uwtsd.ac.uk::6b02624b-b042-4c6b-8c51-cb509068428c" providerId="AD" clId="Web-{05F34182-6546-422C-AAF8-1A8BF1F9B0E4}" dt="2023-10-24T18:31:22.166" v="318"/>
          <ac:cxnSpMkLst>
            <pc:docMk/>
            <pc:sldMk cId="288396424" sldId="264"/>
            <ac:cxnSpMk id="14" creationId="{1503BFE4-729B-D9D0-C17B-501E6AF1127A}"/>
          </ac:cxnSpMkLst>
        </pc:cxnChg>
      </pc:sldChg>
      <pc:sldChg chg="addSp delSp modSp new mod setBg">
        <pc:chgData name="Maria Ciorascu (2121406)" userId="S::2121406@student.uwtsd.ac.uk::6b02624b-b042-4c6b-8c51-cb509068428c" providerId="AD" clId="Web-{05F34182-6546-422C-AAF8-1A8BF1F9B0E4}" dt="2023-10-24T18:36:45.785" v="340"/>
        <pc:sldMkLst>
          <pc:docMk/>
          <pc:sldMk cId="2001701674" sldId="265"/>
        </pc:sldMkLst>
        <pc:spChg chg="mod">
          <ac:chgData name="Maria Ciorascu (2121406)" userId="S::2121406@student.uwtsd.ac.uk::6b02624b-b042-4c6b-8c51-cb509068428c" providerId="AD" clId="Web-{05F34182-6546-422C-AAF8-1A8BF1F9B0E4}" dt="2023-10-24T18:36:45.785" v="340"/>
          <ac:spMkLst>
            <pc:docMk/>
            <pc:sldMk cId="2001701674" sldId="265"/>
            <ac:spMk id="2" creationId="{633E022E-0090-6147-1E1F-7FC498C56C87}"/>
          </ac:spMkLst>
        </pc:spChg>
        <pc:spChg chg="mod">
          <ac:chgData name="Maria Ciorascu (2121406)" userId="S::2121406@student.uwtsd.ac.uk::6b02624b-b042-4c6b-8c51-cb509068428c" providerId="AD" clId="Web-{05F34182-6546-422C-AAF8-1A8BF1F9B0E4}" dt="2023-10-24T18:36:45.785" v="340"/>
          <ac:spMkLst>
            <pc:docMk/>
            <pc:sldMk cId="2001701674" sldId="265"/>
            <ac:spMk id="3" creationId="{3DA77DC8-01A9-5757-6DA9-8026E646B983}"/>
          </ac:spMkLst>
        </pc:spChg>
        <pc:spChg chg="add del">
          <ac:chgData name="Maria Ciorascu (2121406)" userId="S::2121406@student.uwtsd.ac.uk::6b02624b-b042-4c6b-8c51-cb509068428c" providerId="AD" clId="Web-{05F34182-6546-422C-AAF8-1A8BF1F9B0E4}" dt="2023-10-24T18:30:34.821" v="314"/>
          <ac:spMkLst>
            <pc:docMk/>
            <pc:sldMk cId="2001701674" sldId="265"/>
            <ac:spMk id="9" creationId="{C0763A76-9F1C-4FC5-82B7-DD475DA461B2}"/>
          </ac:spMkLst>
        </pc:spChg>
        <pc:spChg chg="add del">
          <ac:chgData name="Maria Ciorascu (2121406)" userId="S::2121406@student.uwtsd.ac.uk::6b02624b-b042-4c6b-8c51-cb509068428c" providerId="AD" clId="Web-{05F34182-6546-422C-AAF8-1A8BF1F9B0E4}" dt="2023-10-24T18:30:34.821" v="314"/>
          <ac:spMkLst>
            <pc:docMk/>
            <pc:sldMk cId="2001701674" sldId="265"/>
            <ac:spMk id="11" creationId="{E81BF4F6-F2CF-4984-9D14-D6966D92F99F}"/>
          </ac:spMkLst>
        </pc:spChg>
        <pc:spChg chg="add del">
          <ac:chgData name="Maria Ciorascu (2121406)" userId="S::2121406@student.uwtsd.ac.uk::6b02624b-b042-4c6b-8c51-cb509068428c" providerId="AD" clId="Web-{05F34182-6546-422C-AAF8-1A8BF1F9B0E4}" dt="2023-10-24T18:35:07.251" v="334"/>
          <ac:spMkLst>
            <pc:docMk/>
            <pc:sldMk cId="2001701674" sldId="265"/>
            <ac:spMk id="13" creationId="{F13C74B1-5B17-4795-BED0-7140497B445A}"/>
          </ac:spMkLst>
        </pc:spChg>
        <pc:spChg chg="add del">
          <ac:chgData name="Maria Ciorascu (2121406)" userId="S::2121406@student.uwtsd.ac.uk::6b02624b-b042-4c6b-8c51-cb509068428c" providerId="AD" clId="Web-{05F34182-6546-422C-AAF8-1A8BF1F9B0E4}" dt="2023-10-24T18:35:07.251" v="334"/>
          <ac:spMkLst>
            <pc:docMk/>
            <pc:sldMk cId="2001701674" sldId="265"/>
            <ac:spMk id="14" creationId="{D4974D33-8DC5-464E-8C6D-BE58F0669C17}"/>
          </ac:spMkLst>
        </pc:spChg>
        <pc:spChg chg="add del">
          <ac:chgData name="Maria Ciorascu (2121406)" userId="S::2121406@student.uwtsd.ac.uk::6b02624b-b042-4c6b-8c51-cb509068428c" providerId="AD" clId="Web-{05F34182-6546-422C-AAF8-1A8BF1F9B0E4}" dt="2023-10-24T18:36:45.785" v="340"/>
          <ac:spMkLst>
            <pc:docMk/>
            <pc:sldMk cId="2001701674" sldId="265"/>
            <ac:spMk id="20" creationId="{9F7D5CDA-D291-4307-BF55-1381FED29634}"/>
          </ac:spMkLst>
        </pc:spChg>
        <pc:spChg chg="add">
          <ac:chgData name="Maria Ciorascu (2121406)" userId="S::2121406@student.uwtsd.ac.uk::6b02624b-b042-4c6b-8c51-cb509068428c" providerId="AD" clId="Web-{05F34182-6546-422C-AAF8-1A8BF1F9B0E4}" dt="2023-10-24T18:36:45.785" v="340"/>
          <ac:spMkLst>
            <pc:docMk/>
            <pc:sldMk cId="2001701674" sldId="265"/>
            <ac:spMk id="25" creationId="{F13C74B1-5B17-4795-BED0-7140497B445A}"/>
          </ac:spMkLst>
        </pc:spChg>
        <pc:spChg chg="add">
          <ac:chgData name="Maria Ciorascu (2121406)" userId="S::2121406@student.uwtsd.ac.uk::6b02624b-b042-4c6b-8c51-cb509068428c" providerId="AD" clId="Web-{05F34182-6546-422C-AAF8-1A8BF1F9B0E4}" dt="2023-10-24T18:36:45.785" v="340"/>
          <ac:spMkLst>
            <pc:docMk/>
            <pc:sldMk cId="2001701674" sldId="265"/>
            <ac:spMk id="27" creationId="{D4974D33-8DC5-464E-8C6D-BE58F0669C17}"/>
          </ac:spMkLst>
        </pc:spChg>
        <pc:picChg chg="add del">
          <ac:chgData name="Maria Ciorascu (2121406)" userId="S::2121406@student.uwtsd.ac.uk::6b02624b-b042-4c6b-8c51-cb509068428c" providerId="AD" clId="Web-{05F34182-6546-422C-AAF8-1A8BF1F9B0E4}" dt="2023-10-24T18:30:34.821" v="314"/>
          <ac:picMkLst>
            <pc:docMk/>
            <pc:sldMk cId="2001701674" sldId="265"/>
            <ac:picMk id="5" creationId="{CD243D50-9D12-9B96-5A27-A5613E3D7446}"/>
          </ac:picMkLst>
        </pc:picChg>
        <pc:picChg chg="add mod">
          <ac:chgData name="Maria Ciorascu (2121406)" userId="S::2121406@student.uwtsd.ac.uk::6b02624b-b042-4c6b-8c51-cb509068428c" providerId="AD" clId="Web-{05F34182-6546-422C-AAF8-1A8BF1F9B0E4}" dt="2023-10-24T18:36:45.785" v="340"/>
          <ac:picMkLst>
            <pc:docMk/>
            <pc:sldMk cId="2001701674" sldId="265"/>
            <ac:picMk id="15" creationId="{0FD0D1B3-C266-ECE1-7D60-DDE9AF64C854}"/>
          </ac:picMkLst>
        </pc:picChg>
      </pc:sldChg>
      <pc:sldChg chg="modSp new modNotes">
        <pc:chgData name="Maria Ciorascu (2121406)" userId="S::2121406@student.uwtsd.ac.uk::6b02624b-b042-4c6b-8c51-cb509068428c" providerId="AD" clId="Web-{05F34182-6546-422C-AAF8-1A8BF1F9B0E4}" dt="2023-10-25T17:58:41.717" v="983" actId="20577"/>
        <pc:sldMkLst>
          <pc:docMk/>
          <pc:sldMk cId="3402516452" sldId="266"/>
        </pc:sldMkLst>
        <pc:spChg chg="mod">
          <ac:chgData name="Maria Ciorascu (2121406)" userId="S::2121406@student.uwtsd.ac.uk::6b02624b-b042-4c6b-8c51-cb509068428c" providerId="AD" clId="Web-{05F34182-6546-422C-AAF8-1A8BF1F9B0E4}" dt="2023-10-24T20:05:50.265" v="838" actId="20577"/>
          <ac:spMkLst>
            <pc:docMk/>
            <pc:sldMk cId="3402516452" sldId="266"/>
            <ac:spMk id="2" creationId="{42E51FDC-ECDD-56AE-286E-A8A369657BDF}"/>
          </ac:spMkLst>
        </pc:spChg>
        <pc:spChg chg="mod">
          <ac:chgData name="Maria Ciorascu (2121406)" userId="S::2121406@student.uwtsd.ac.uk::6b02624b-b042-4c6b-8c51-cb509068428c" providerId="AD" clId="Web-{05F34182-6546-422C-AAF8-1A8BF1F9B0E4}" dt="2023-10-25T17:58:41.717" v="983" actId="20577"/>
          <ac:spMkLst>
            <pc:docMk/>
            <pc:sldMk cId="3402516452" sldId="266"/>
            <ac:spMk id="3" creationId="{258EDFC4-88A7-9547-1FEF-049C2BE6A2A6}"/>
          </ac:spMkLst>
        </pc:spChg>
      </pc:sldChg>
      <pc:sldChg chg="modSp new">
        <pc:chgData name="Maria Ciorascu (2121406)" userId="S::2121406@student.uwtsd.ac.uk::6b02624b-b042-4c6b-8c51-cb509068428c" providerId="AD" clId="Web-{05F34182-6546-422C-AAF8-1A8BF1F9B0E4}" dt="2023-10-24T19:38:06.178" v="670" actId="14100"/>
        <pc:sldMkLst>
          <pc:docMk/>
          <pc:sldMk cId="2627909190" sldId="267"/>
        </pc:sldMkLst>
        <pc:spChg chg="mod">
          <ac:chgData name="Maria Ciorascu (2121406)" userId="S::2121406@student.uwtsd.ac.uk::6b02624b-b042-4c6b-8c51-cb509068428c" providerId="AD" clId="Web-{05F34182-6546-422C-AAF8-1A8BF1F9B0E4}" dt="2023-10-24T19:38:00.975" v="669" actId="14100"/>
          <ac:spMkLst>
            <pc:docMk/>
            <pc:sldMk cId="2627909190" sldId="267"/>
            <ac:spMk id="2" creationId="{1BD714C2-9AA5-CB2D-DE5D-8DC5EC7F419A}"/>
          </ac:spMkLst>
        </pc:spChg>
        <pc:spChg chg="mod">
          <ac:chgData name="Maria Ciorascu (2121406)" userId="S::2121406@student.uwtsd.ac.uk::6b02624b-b042-4c6b-8c51-cb509068428c" providerId="AD" clId="Web-{05F34182-6546-422C-AAF8-1A8BF1F9B0E4}" dt="2023-10-24T19:38:06.178" v="670" actId="14100"/>
          <ac:spMkLst>
            <pc:docMk/>
            <pc:sldMk cId="2627909190" sldId="267"/>
            <ac:spMk id="3" creationId="{21611FD0-8F1C-3DF2-A2AE-5F1DCC16FE98}"/>
          </ac:spMkLst>
        </pc:spChg>
      </pc:sldChg>
      <pc:sldChg chg="modSp new modNotes">
        <pc:chgData name="Maria Ciorascu (2121406)" userId="S::2121406@student.uwtsd.ac.uk::6b02624b-b042-4c6b-8c51-cb509068428c" providerId="AD" clId="Web-{05F34182-6546-422C-AAF8-1A8BF1F9B0E4}" dt="2023-10-25T18:11:17.945" v="1016" actId="20577"/>
        <pc:sldMkLst>
          <pc:docMk/>
          <pc:sldMk cId="3007414675" sldId="268"/>
        </pc:sldMkLst>
        <pc:spChg chg="mod">
          <ac:chgData name="Maria Ciorascu (2121406)" userId="S::2121406@student.uwtsd.ac.uk::6b02624b-b042-4c6b-8c51-cb509068428c" providerId="AD" clId="Web-{05F34182-6546-422C-AAF8-1A8BF1F9B0E4}" dt="2023-10-24T19:38:44.179" v="687" actId="20577"/>
          <ac:spMkLst>
            <pc:docMk/>
            <pc:sldMk cId="3007414675" sldId="268"/>
            <ac:spMk id="2" creationId="{0FBA86CE-095B-F450-F774-DE87FE08A98D}"/>
          </ac:spMkLst>
        </pc:spChg>
        <pc:spChg chg="mod">
          <ac:chgData name="Maria Ciorascu (2121406)" userId="S::2121406@student.uwtsd.ac.uk::6b02624b-b042-4c6b-8c51-cb509068428c" providerId="AD" clId="Web-{05F34182-6546-422C-AAF8-1A8BF1F9B0E4}" dt="2023-10-25T18:11:17.945" v="1016" actId="20577"/>
          <ac:spMkLst>
            <pc:docMk/>
            <pc:sldMk cId="3007414675" sldId="268"/>
            <ac:spMk id="3" creationId="{146AD32D-6C41-58A5-54B7-9D12DF90472A}"/>
          </ac:spMkLst>
        </pc:spChg>
      </pc:sldChg>
      <pc:sldChg chg="modSp new">
        <pc:chgData name="Maria Ciorascu (2121406)" userId="S::2121406@student.uwtsd.ac.uk::6b02624b-b042-4c6b-8c51-cb509068428c" providerId="AD" clId="Web-{05F34182-6546-422C-AAF8-1A8BF1F9B0E4}" dt="2023-10-25T18:01:12.668" v="992" actId="14100"/>
        <pc:sldMkLst>
          <pc:docMk/>
          <pc:sldMk cId="3101205209" sldId="269"/>
        </pc:sldMkLst>
        <pc:spChg chg="mod">
          <ac:chgData name="Maria Ciorascu (2121406)" userId="S::2121406@student.uwtsd.ac.uk::6b02624b-b042-4c6b-8c51-cb509068428c" providerId="AD" clId="Web-{05F34182-6546-422C-AAF8-1A8BF1F9B0E4}" dt="2023-10-25T18:01:02.824" v="991" actId="14100"/>
          <ac:spMkLst>
            <pc:docMk/>
            <pc:sldMk cId="3101205209" sldId="269"/>
            <ac:spMk id="2" creationId="{3EF65CC0-AA2D-F63D-FDCF-5071490DA654}"/>
          </ac:spMkLst>
        </pc:spChg>
        <pc:spChg chg="mod">
          <ac:chgData name="Maria Ciorascu (2121406)" userId="S::2121406@student.uwtsd.ac.uk::6b02624b-b042-4c6b-8c51-cb509068428c" providerId="AD" clId="Web-{05F34182-6546-422C-AAF8-1A8BF1F9B0E4}" dt="2023-10-25T18:01:12.668" v="992" actId="14100"/>
          <ac:spMkLst>
            <pc:docMk/>
            <pc:sldMk cId="3101205209" sldId="269"/>
            <ac:spMk id="3" creationId="{C9DCCE0E-8EB6-A084-C36D-515576E62FA1}"/>
          </ac:spMkLst>
        </pc:spChg>
      </pc:sldChg>
    </pc:docChg>
  </pc:docChgLst>
  <pc:docChgLst>
    <pc:chgData name="Maria Ciorascu (2121406)" userId="S::2121406@student.uwtsd.ac.uk::6b02624b-b042-4c6b-8c51-cb509068428c" providerId="AD" clId="Web-{17847188-CFF6-720A-560B-C7D1092E58E7}"/>
    <pc:docChg chg="delSld modSld sldOrd">
      <pc:chgData name="Maria Ciorascu (2121406)" userId="S::2121406@student.uwtsd.ac.uk::6b02624b-b042-4c6b-8c51-cb509068428c" providerId="AD" clId="Web-{17847188-CFF6-720A-560B-C7D1092E58E7}" dt="2023-11-09T22:16:46.556" v="84" actId="20577"/>
      <pc:docMkLst>
        <pc:docMk/>
      </pc:docMkLst>
      <pc:sldChg chg="modSp">
        <pc:chgData name="Maria Ciorascu (2121406)" userId="S::2121406@student.uwtsd.ac.uk::6b02624b-b042-4c6b-8c51-cb509068428c" providerId="AD" clId="Web-{17847188-CFF6-720A-560B-C7D1092E58E7}" dt="2023-11-09T21:36:33.427" v="2" actId="20577"/>
        <pc:sldMkLst>
          <pc:docMk/>
          <pc:sldMk cId="194039950" sldId="257"/>
        </pc:sldMkLst>
        <pc:spChg chg="mod">
          <ac:chgData name="Maria Ciorascu (2121406)" userId="S::2121406@student.uwtsd.ac.uk::6b02624b-b042-4c6b-8c51-cb509068428c" providerId="AD" clId="Web-{17847188-CFF6-720A-560B-C7D1092E58E7}" dt="2023-11-09T21:36:33.427" v="2" actId="20577"/>
          <ac:spMkLst>
            <pc:docMk/>
            <pc:sldMk cId="194039950" sldId="257"/>
            <ac:spMk id="3" creationId="{5C303ACD-011B-CC6F-8B9D-FDD6F8D4856F}"/>
          </ac:spMkLst>
        </pc:spChg>
      </pc:sldChg>
      <pc:sldChg chg="modSp">
        <pc:chgData name="Maria Ciorascu (2121406)" userId="S::2121406@student.uwtsd.ac.uk::6b02624b-b042-4c6b-8c51-cb509068428c" providerId="AD" clId="Web-{17847188-CFF6-720A-560B-C7D1092E58E7}" dt="2023-11-09T22:16:46.556" v="84" actId="20577"/>
        <pc:sldMkLst>
          <pc:docMk/>
          <pc:sldMk cId="2983289644" sldId="263"/>
        </pc:sldMkLst>
        <pc:spChg chg="mod">
          <ac:chgData name="Maria Ciorascu (2121406)" userId="S::2121406@student.uwtsd.ac.uk::6b02624b-b042-4c6b-8c51-cb509068428c" providerId="AD" clId="Web-{17847188-CFF6-720A-560B-C7D1092E58E7}" dt="2023-11-09T22:16:46.556" v="84" actId="20577"/>
          <ac:spMkLst>
            <pc:docMk/>
            <pc:sldMk cId="2983289644" sldId="263"/>
            <ac:spMk id="3" creationId="{FDBEBAB8-8A52-83C5-45D5-CF3693C5EB19}"/>
          </ac:spMkLst>
        </pc:spChg>
      </pc:sldChg>
      <pc:sldChg chg="addSp delSp modSp mod ord setBg">
        <pc:chgData name="Maria Ciorascu (2121406)" userId="S::2121406@student.uwtsd.ac.uk::6b02624b-b042-4c6b-8c51-cb509068428c" providerId="AD" clId="Web-{17847188-CFF6-720A-560B-C7D1092E58E7}" dt="2023-11-09T22:07:24.308" v="59"/>
        <pc:sldMkLst>
          <pc:docMk/>
          <pc:sldMk cId="2627909190" sldId="267"/>
        </pc:sldMkLst>
        <pc:spChg chg="mod">
          <ac:chgData name="Maria Ciorascu (2121406)" userId="S::2121406@student.uwtsd.ac.uk::6b02624b-b042-4c6b-8c51-cb509068428c" providerId="AD" clId="Web-{17847188-CFF6-720A-560B-C7D1092E58E7}" dt="2023-11-09T22:04:28.692" v="50"/>
          <ac:spMkLst>
            <pc:docMk/>
            <pc:sldMk cId="2627909190" sldId="267"/>
            <ac:spMk id="2" creationId="{1BD714C2-9AA5-CB2D-DE5D-8DC5EC7F419A}"/>
          </ac:spMkLst>
        </pc:spChg>
        <pc:spChg chg="add del">
          <ac:chgData name="Maria Ciorascu (2121406)" userId="S::2121406@student.uwtsd.ac.uk::6b02624b-b042-4c6b-8c51-cb509068428c" providerId="AD" clId="Web-{17847188-CFF6-720A-560B-C7D1092E58E7}" dt="2023-11-09T22:04:28.692" v="50"/>
          <ac:spMkLst>
            <pc:docMk/>
            <pc:sldMk cId="2627909190" sldId="267"/>
            <ac:spMk id="3" creationId="{21611FD0-8F1C-3DF2-A2AE-5F1DCC16FE98}"/>
          </ac:spMkLst>
        </pc:spChg>
        <pc:spChg chg="add mod">
          <ac:chgData name="Maria Ciorascu (2121406)" userId="S::2121406@student.uwtsd.ac.uk::6b02624b-b042-4c6b-8c51-cb509068428c" providerId="AD" clId="Web-{17847188-CFF6-720A-560B-C7D1092E58E7}" dt="2023-11-09T22:07:24.308" v="59"/>
          <ac:spMkLst>
            <pc:docMk/>
            <pc:sldMk cId="2627909190" sldId="267"/>
            <ac:spMk id="7" creationId="{21611FD0-8F1C-3DF2-A2AE-5F1DCC16FE98}"/>
          </ac:spMkLst>
        </pc:spChg>
        <pc:spChg chg="add del">
          <ac:chgData name="Maria Ciorascu (2121406)" userId="S::2121406@student.uwtsd.ac.uk::6b02624b-b042-4c6b-8c51-cb509068428c" providerId="AD" clId="Web-{17847188-CFF6-720A-560B-C7D1092E58E7}" dt="2023-11-09T22:07:24.308" v="59"/>
          <ac:spMkLst>
            <pc:docMk/>
            <pc:sldMk cId="2627909190" sldId="267"/>
            <ac:spMk id="8" creationId="{278BC618-3289-4C64-902D-506AF437E6A7}"/>
          </ac:spMkLst>
        </pc:spChg>
        <pc:spChg chg="add">
          <ac:chgData name="Maria Ciorascu (2121406)" userId="S::2121406@student.uwtsd.ac.uk::6b02624b-b042-4c6b-8c51-cb509068428c" providerId="AD" clId="Web-{17847188-CFF6-720A-560B-C7D1092E58E7}" dt="2023-11-09T22:07:24.308" v="59"/>
          <ac:spMkLst>
            <pc:docMk/>
            <pc:sldMk cId="2627909190" sldId="267"/>
            <ac:spMk id="17" creationId="{EE002732-CBB5-405C-BDDC-37C39BF6E9E0}"/>
          </ac:spMkLst>
        </pc:spChg>
        <pc:spChg chg="add">
          <ac:chgData name="Maria Ciorascu (2121406)" userId="S::2121406@student.uwtsd.ac.uk::6b02624b-b042-4c6b-8c51-cb509068428c" providerId="AD" clId="Web-{17847188-CFF6-720A-560B-C7D1092E58E7}" dt="2023-11-09T22:07:24.308" v="59"/>
          <ac:spMkLst>
            <pc:docMk/>
            <pc:sldMk cId="2627909190" sldId="267"/>
            <ac:spMk id="19" creationId="{3AA492AF-9B08-416A-9BEC-1EC284C5B2B6}"/>
          </ac:spMkLst>
        </pc:spChg>
        <pc:spChg chg="add">
          <ac:chgData name="Maria Ciorascu (2121406)" userId="S::2121406@student.uwtsd.ac.uk::6b02624b-b042-4c6b-8c51-cb509068428c" providerId="AD" clId="Web-{17847188-CFF6-720A-560B-C7D1092E58E7}" dt="2023-11-09T22:07:24.308" v="59"/>
          <ac:spMkLst>
            <pc:docMk/>
            <pc:sldMk cId="2627909190" sldId="267"/>
            <ac:spMk id="21" creationId="{CBAE770C-2B15-4943-A508-EA2408AB98E4}"/>
          </ac:spMkLst>
        </pc:spChg>
        <pc:graphicFrameChg chg="add del">
          <ac:chgData name="Maria Ciorascu (2121406)" userId="S::2121406@student.uwtsd.ac.uk::6b02624b-b042-4c6b-8c51-cb509068428c" providerId="AD" clId="Web-{17847188-CFF6-720A-560B-C7D1092E58E7}" dt="2023-11-09T22:04:28.614" v="49"/>
          <ac:graphicFrameMkLst>
            <pc:docMk/>
            <pc:sldMk cId="2627909190" sldId="267"/>
            <ac:graphicFrameMk id="5" creationId="{BF11565D-2B0B-739A-B9D3-DE554BC6FBC8}"/>
          </ac:graphicFrameMkLst>
        </pc:graphicFrameChg>
        <pc:picChg chg="add del">
          <ac:chgData name="Maria Ciorascu (2121406)" userId="S::2121406@student.uwtsd.ac.uk::6b02624b-b042-4c6b-8c51-cb509068428c" providerId="AD" clId="Web-{17847188-CFF6-720A-560B-C7D1092E58E7}" dt="2023-11-09T22:07:24.308" v="59"/>
          <ac:picMkLst>
            <pc:docMk/>
            <pc:sldMk cId="2627909190" sldId="267"/>
            <ac:picMk id="10" creationId="{133D31B1-9C37-4542-80D3-7B54026F28EE}"/>
          </ac:picMkLst>
        </pc:picChg>
        <pc:cxnChg chg="add del">
          <ac:chgData name="Maria Ciorascu (2121406)" userId="S::2121406@student.uwtsd.ac.uk::6b02624b-b042-4c6b-8c51-cb509068428c" providerId="AD" clId="Web-{17847188-CFF6-720A-560B-C7D1092E58E7}" dt="2023-11-09T22:07:24.308" v="59"/>
          <ac:cxnSpMkLst>
            <pc:docMk/>
            <pc:sldMk cId="2627909190" sldId="267"/>
            <ac:cxnSpMk id="12" creationId="{10D273FA-71CB-4AEB-8F60-67AB3375E398}"/>
          </ac:cxnSpMkLst>
        </pc:cxnChg>
        <pc:cxnChg chg="add">
          <ac:chgData name="Maria Ciorascu (2121406)" userId="S::2121406@student.uwtsd.ac.uk::6b02624b-b042-4c6b-8c51-cb509068428c" providerId="AD" clId="Web-{17847188-CFF6-720A-560B-C7D1092E58E7}" dt="2023-11-09T22:07:24.308" v="59"/>
          <ac:cxnSpMkLst>
            <pc:docMk/>
            <pc:sldMk cId="2627909190" sldId="267"/>
            <ac:cxnSpMk id="23" creationId="{7955E33A-07BE-426F-B937-739F88BFB02F}"/>
          </ac:cxnSpMkLst>
        </pc:cxnChg>
      </pc:sldChg>
      <pc:sldChg chg="addSp modSp del mod setBg">
        <pc:chgData name="Maria Ciorascu (2121406)" userId="S::2121406@student.uwtsd.ac.uk::6b02624b-b042-4c6b-8c51-cb509068428c" providerId="AD" clId="Web-{17847188-CFF6-720A-560B-C7D1092E58E7}" dt="2023-11-09T22:09:38.623" v="65"/>
        <pc:sldMkLst>
          <pc:docMk/>
          <pc:sldMk cId="3007414675" sldId="268"/>
        </pc:sldMkLst>
        <pc:spChg chg="mod">
          <ac:chgData name="Maria Ciorascu (2121406)" userId="S::2121406@student.uwtsd.ac.uk::6b02624b-b042-4c6b-8c51-cb509068428c" providerId="AD" clId="Web-{17847188-CFF6-720A-560B-C7D1092E58E7}" dt="2023-11-09T22:05:00.286" v="51"/>
          <ac:spMkLst>
            <pc:docMk/>
            <pc:sldMk cId="3007414675" sldId="268"/>
            <ac:spMk id="2" creationId="{0FBA86CE-095B-F450-F774-DE87FE08A98D}"/>
          </ac:spMkLst>
        </pc:spChg>
        <pc:spChg chg="mod">
          <ac:chgData name="Maria Ciorascu (2121406)" userId="S::2121406@student.uwtsd.ac.uk::6b02624b-b042-4c6b-8c51-cb509068428c" providerId="AD" clId="Web-{17847188-CFF6-720A-560B-C7D1092E58E7}" dt="2023-11-09T22:05:00.286" v="51"/>
          <ac:spMkLst>
            <pc:docMk/>
            <pc:sldMk cId="3007414675" sldId="268"/>
            <ac:spMk id="3" creationId="{146AD32D-6C41-58A5-54B7-9D12DF90472A}"/>
          </ac:spMkLst>
        </pc:spChg>
        <pc:spChg chg="add">
          <ac:chgData name="Maria Ciorascu (2121406)" userId="S::2121406@student.uwtsd.ac.uk::6b02624b-b042-4c6b-8c51-cb509068428c" providerId="AD" clId="Web-{17847188-CFF6-720A-560B-C7D1092E58E7}" dt="2023-11-09T22:05:00.286" v="51"/>
          <ac:spMkLst>
            <pc:docMk/>
            <pc:sldMk cId="3007414675" sldId="268"/>
            <ac:spMk id="8" creationId="{29369C1F-C4A4-40B4-B6E0-2858C840F618}"/>
          </ac:spMkLst>
        </pc:spChg>
        <pc:picChg chg="add">
          <ac:chgData name="Maria Ciorascu (2121406)" userId="S::2121406@student.uwtsd.ac.uk::6b02624b-b042-4c6b-8c51-cb509068428c" providerId="AD" clId="Web-{17847188-CFF6-720A-560B-C7D1092E58E7}" dt="2023-11-09T22:05:00.286" v="51"/>
          <ac:picMkLst>
            <pc:docMk/>
            <pc:sldMk cId="3007414675" sldId="268"/>
            <ac:picMk id="10" creationId="{D2C6A0EE-D2D9-448F-B083-7DEEB674BA77}"/>
          </ac:picMkLst>
        </pc:picChg>
        <pc:cxnChg chg="add">
          <ac:chgData name="Maria Ciorascu (2121406)" userId="S::2121406@student.uwtsd.ac.uk::6b02624b-b042-4c6b-8c51-cb509068428c" providerId="AD" clId="Web-{17847188-CFF6-720A-560B-C7D1092E58E7}" dt="2023-11-09T22:05:00.286" v="51"/>
          <ac:cxnSpMkLst>
            <pc:docMk/>
            <pc:sldMk cId="3007414675" sldId="268"/>
            <ac:cxnSpMk id="12" creationId="{96DC9B3E-DC68-4FF2-9781-CB1E626F5526}"/>
          </ac:cxnSpMkLst>
        </pc:cxnChg>
      </pc:sldChg>
      <pc:sldChg chg="addSp modSp mod setBg">
        <pc:chgData name="Maria Ciorascu (2121406)" userId="S::2121406@student.uwtsd.ac.uk::6b02624b-b042-4c6b-8c51-cb509068428c" providerId="AD" clId="Web-{17847188-CFF6-720A-560B-C7D1092E58E7}" dt="2023-11-09T22:10:37.094" v="69"/>
        <pc:sldMkLst>
          <pc:docMk/>
          <pc:sldMk cId="3101205209" sldId="269"/>
        </pc:sldMkLst>
        <pc:spChg chg="mod">
          <ac:chgData name="Maria Ciorascu (2121406)" userId="S::2121406@student.uwtsd.ac.uk::6b02624b-b042-4c6b-8c51-cb509068428c" providerId="AD" clId="Web-{17847188-CFF6-720A-560B-C7D1092E58E7}" dt="2023-11-09T22:10:37.094" v="69"/>
          <ac:spMkLst>
            <pc:docMk/>
            <pc:sldMk cId="3101205209" sldId="269"/>
            <ac:spMk id="2" creationId="{3EF65CC0-AA2D-F63D-FDCF-5071490DA654}"/>
          </ac:spMkLst>
        </pc:spChg>
        <pc:spChg chg="mod">
          <ac:chgData name="Maria Ciorascu (2121406)" userId="S::2121406@student.uwtsd.ac.uk::6b02624b-b042-4c6b-8c51-cb509068428c" providerId="AD" clId="Web-{17847188-CFF6-720A-560B-C7D1092E58E7}" dt="2023-11-09T22:10:37.094" v="69"/>
          <ac:spMkLst>
            <pc:docMk/>
            <pc:sldMk cId="3101205209" sldId="269"/>
            <ac:spMk id="3" creationId="{C9DCCE0E-8EB6-A084-C36D-515576E62FA1}"/>
          </ac:spMkLst>
        </pc:spChg>
        <pc:spChg chg="add">
          <ac:chgData name="Maria Ciorascu (2121406)" userId="S::2121406@student.uwtsd.ac.uk::6b02624b-b042-4c6b-8c51-cb509068428c" providerId="AD" clId="Web-{17847188-CFF6-720A-560B-C7D1092E58E7}" dt="2023-11-09T22:10:37.094" v="69"/>
          <ac:spMkLst>
            <pc:docMk/>
            <pc:sldMk cId="3101205209" sldId="269"/>
            <ac:spMk id="8" creationId="{EE002732-CBB5-405C-BDDC-37C39BF6E9E0}"/>
          </ac:spMkLst>
        </pc:spChg>
        <pc:spChg chg="add">
          <ac:chgData name="Maria Ciorascu (2121406)" userId="S::2121406@student.uwtsd.ac.uk::6b02624b-b042-4c6b-8c51-cb509068428c" providerId="AD" clId="Web-{17847188-CFF6-720A-560B-C7D1092E58E7}" dt="2023-11-09T22:10:37.094" v="69"/>
          <ac:spMkLst>
            <pc:docMk/>
            <pc:sldMk cId="3101205209" sldId="269"/>
            <ac:spMk id="10" creationId="{3AA492AF-9B08-416A-9BEC-1EC284C5B2B6}"/>
          </ac:spMkLst>
        </pc:spChg>
        <pc:spChg chg="add">
          <ac:chgData name="Maria Ciorascu (2121406)" userId="S::2121406@student.uwtsd.ac.uk::6b02624b-b042-4c6b-8c51-cb509068428c" providerId="AD" clId="Web-{17847188-CFF6-720A-560B-C7D1092E58E7}" dt="2023-11-09T22:10:37.094" v="69"/>
          <ac:spMkLst>
            <pc:docMk/>
            <pc:sldMk cId="3101205209" sldId="269"/>
            <ac:spMk id="12" creationId="{CBAE770C-2B15-4943-A508-EA2408AB98E4}"/>
          </ac:spMkLst>
        </pc:spChg>
        <pc:cxnChg chg="add">
          <ac:chgData name="Maria Ciorascu (2121406)" userId="S::2121406@student.uwtsd.ac.uk::6b02624b-b042-4c6b-8c51-cb509068428c" providerId="AD" clId="Web-{17847188-CFF6-720A-560B-C7D1092E58E7}" dt="2023-11-09T22:10:37.094" v="69"/>
          <ac:cxnSpMkLst>
            <pc:docMk/>
            <pc:sldMk cId="3101205209" sldId="269"/>
            <ac:cxnSpMk id="14" creationId="{7955E33A-07BE-426F-B937-739F88BFB02F}"/>
          </ac:cxnSpMkLst>
        </pc:cxnChg>
      </pc:sldChg>
      <pc:sldChg chg="modSp ord">
        <pc:chgData name="Maria Ciorascu (2121406)" userId="S::2121406@student.uwtsd.ac.uk::6b02624b-b042-4c6b-8c51-cb509068428c" providerId="AD" clId="Web-{17847188-CFF6-720A-560B-C7D1092E58E7}" dt="2023-11-09T22:08:18.137" v="64" actId="14100"/>
        <pc:sldMkLst>
          <pc:docMk/>
          <pc:sldMk cId="1609473604" sldId="271"/>
        </pc:sldMkLst>
        <pc:spChg chg="mod">
          <ac:chgData name="Maria Ciorascu (2121406)" userId="S::2121406@student.uwtsd.ac.uk::6b02624b-b042-4c6b-8c51-cb509068428c" providerId="AD" clId="Web-{17847188-CFF6-720A-560B-C7D1092E58E7}" dt="2023-11-09T22:08:18.137" v="64" actId="14100"/>
          <ac:spMkLst>
            <pc:docMk/>
            <pc:sldMk cId="1609473604" sldId="271"/>
            <ac:spMk id="2" creationId="{F6DF2883-1F97-1AEB-6F00-4DB19B00DE5E}"/>
          </ac:spMkLst>
        </pc:spChg>
        <pc:spChg chg="mod">
          <ac:chgData name="Maria Ciorascu (2121406)" userId="S::2121406@student.uwtsd.ac.uk::6b02624b-b042-4c6b-8c51-cb509068428c" providerId="AD" clId="Web-{17847188-CFF6-720A-560B-C7D1092E58E7}" dt="2023-11-09T21:48:06.744" v="45" actId="14100"/>
          <ac:spMkLst>
            <pc:docMk/>
            <pc:sldMk cId="1609473604" sldId="271"/>
            <ac:spMk id="3" creationId="{0AEB6424-96FD-ABD7-7923-E5BBC9CC869E}"/>
          </ac:spMkLst>
        </pc:spChg>
      </pc:sldChg>
    </pc:docChg>
  </pc:docChgLst>
  <pc:docChgLst>
    <pc:chgData name="Maria Ciorascu (2121406)" userId="S::2121406@student.uwtsd.ac.uk::6b02624b-b042-4c6b-8c51-cb509068428c" providerId="AD" clId="Web-{93DF7B19-55BA-4B30-1EE4-FDF1BA28F331}"/>
    <pc:docChg chg="modSld">
      <pc:chgData name="Maria Ciorascu (2121406)" userId="S::2121406@student.uwtsd.ac.uk::6b02624b-b042-4c6b-8c51-cb509068428c" providerId="AD" clId="Web-{93DF7B19-55BA-4B30-1EE4-FDF1BA28F331}" dt="2023-11-09T22:32:24.513" v="59" actId="14100"/>
      <pc:docMkLst>
        <pc:docMk/>
      </pc:docMkLst>
      <pc:sldChg chg="addSp delSp modSp">
        <pc:chgData name="Maria Ciorascu (2121406)" userId="S::2121406@student.uwtsd.ac.uk::6b02624b-b042-4c6b-8c51-cb509068428c" providerId="AD" clId="Web-{93DF7B19-55BA-4B30-1EE4-FDF1BA28F331}" dt="2023-11-09T22:32:24.513" v="59" actId="14100"/>
        <pc:sldMkLst>
          <pc:docMk/>
          <pc:sldMk cId="2983289644" sldId="263"/>
        </pc:sldMkLst>
        <pc:spChg chg="mod">
          <ac:chgData name="Maria Ciorascu (2121406)" userId="S::2121406@student.uwtsd.ac.uk::6b02624b-b042-4c6b-8c51-cb509068428c" providerId="AD" clId="Web-{93DF7B19-55BA-4B30-1EE4-FDF1BA28F331}" dt="2023-11-09T22:32:15.778" v="58" actId="20577"/>
          <ac:spMkLst>
            <pc:docMk/>
            <pc:sldMk cId="2983289644" sldId="263"/>
            <ac:spMk id="2" creationId="{B1257C23-328E-A49E-D151-280980ED6B69}"/>
          </ac:spMkLst>
        </pc:spChg>
        <pc:spChg chg="mod">
          <ac:chgData name="Maria Ciorascu (2121406)" userId="S::2121406@student.uwtsd.ac.uk::6b02624b-b042-4c6b-8c51-cb509068428c" providerId="AD" clId="Web-{93DF7B19-55BA-4B30-1EE4-FDF1BA28F331}" dt="2023-11-09T22:32:24.513" v="59" actId="14100"/>
          <ac:spMkLst>
            <pc:docMk/>
            <pc:sldMk cId="2983289644" sldId="263"/>
            <ac:spMk id="3" creationId="{FDBEBAB8-8A52-83C5-45D5-CF3693C5EB19}"/>
          </ac:spMkLst>
        </pc:spChg>
        <pc:spChg chg="add del">
          <ac:chgData name="Maria Ciorascu (2121406)" userId="S::2121406@student.uwtsd.ac.uk::6b02624b-b042-4c6b-8c51-cb509068428c" providerId="AD" clId="Web-{93DF7B19-55BA-4B30-1EE4-FDF1BA28F331}" dt="2023-11-09T22:24:12.483" v="8"/>
          <ac:spMkLst>
            <pc:docMk/>
            <pc:sldMk cId="2983289644" sldId="263"/>
            <ac:spMk id="8" creationId="{278BC618-3289-4C64-902D-506AF437E6A7}"/>
          </ac:spMkLst>
        </pc:spChg>
        <pc:spChg chg="add del">
          <ac:chgData name="Maria Ciorascu (2121406)" userId="S::2121406@student.uwtsd.ac.uk::6b02624b-b042-4c6b-8c51-cb509068428c" providerId="AD" clId="Web-{93DF7B19-55BA-4B30-1EE4-FDF1BA28F331}" dt="2023-11-09T22:24:12.483" v="7"/>
          <ac:spMkLst>
            <pc:docMk/>
            <pc:sldMk cId="2983289644" sldId="263"/>
            <ac:spMk id="17" creationId="{29369C1F-C4A4-40B4-B6E0-2858C840F618}"/>
          </ac:spMkLst>
        </pc:spChg>
        <pc:spChg chg="add">
          <ac:chgData name="Maria Ciorascu (2121406)" userId="S::2121406@student.uwtsd.ac.uk::6b02624b-b042-4c6b-8c51-cb509068428c" providerId="AD" clId="Web-{93DF7B19-55BA-4B30-1EE4-FDF1BA28F331}" dt="2023-11-09T22:24:12.483" v="8"/>
          <ac:spMkLst>
            <pc:docMk/>
            <pc:sldMk cId="2983289644" sldId="263"/>
            <ac:spMk id="24" creationId="{454D3D6E-218A-4CB0-88DD-76ACBE70EC7E}"/>
          </ac:spMkLst>
        </pc:spChg>
        <pc:spChg chg="add">
          <ac:chgData name="Maria Ciorascu (2121406)" userId="S::2121406@student.uwtsd.ac.uk::6b02624b-b042-4c6b-8c51-cb509068428c" providerId="AD" clId="Web-{93DF7B19-55BA-4B30-1EE4-FDF1BA28F331}" dt="2023-11-09T22:24:12.483" v="8"/>
          <ac:spMkLst>
            <pc:docMk/>
            <pc:sldMk cId="2983289644" sldId="263"/>
            <ac:spMk id="25" creationId="{09442AD7-0DBC-4C88-9E2F-1054F6D3E11A}"/>
          </ac:spMkLst>
        </pc:spChg>
        <pc:spChg chg="add">
          <ac:chgData name="Maria Ciorascu (2121406)" userId="S::2121406@student.uwtsd.ac.uk::6b02624b-b042-4c6b-8c51-cb509068428c" providerId="AD" clId="Web-{93DF7B19-55BA-4B30-1EE4-FDF1BA28F331}" dt="2023-11-09T22:24:12.483" v="8"/>
          <ac:spMkLst>
            <pc:docMk/>
            <pc:sldMk cId="2983289644" sldId="263"/>
            <ac:spMk id="26" creationId="{9021239E-7E20-4C71-9D40-45E2AFF98926}"/>
          </ac:spMkLst>
        </pc:spChg>
        <pc:picChg chg="add del">
          <ac:chgData name="Maria Ciorascu (2121406)" userId="S::2121406@student.uwtsd.ac.uk::6b02624b-b042-4c6b-8c51-cb509068428c" providerId="AD" clId="Web-{93DF7B19-55BA-4B30-1EE4-FDF1BA28F331}" dt="2023-11-09T22:24:12.483" v="8"/>
          <ac:picMkLst>
            <pc:docMk/>
            <pc:sldMk cId="2983289644" sldId="263"/>
            <ac:picMk id="10" creationId="{133D31B1-9C37-4542-80D3-7B54026F28EE}"/>
          </ac:picMkLst>
        </pc:picChg>
        <pc:picChg chg="add del">
          <ac:chgData name="Maria Ciorascu (2121406)" userId="S::2121406@student.uwtsd.ac.uk::6b02624b-b042-4c6b-8c51-cb509068428c" providerId="AD" clId="Web-{93DF7B19-55BA-4B30-1EE4-FDF1BA28F331}" dt="2023-11-09T22:24:12.483" v="7"/>
          <ac:picMkLst>
            <pc:docMk/>
            <pc:sldMk cId="2983289644" sldId="263"/>
            <ac:picMk id="19" creationId="{D2C6A0EE-D2D9-448F-B083-7DEEB674BA77}"/>
          </ac:picMkLst>
        </pc:picChg>
        <pc:cxnChg chg="add del">
          <ac:chgData name="Maria Ciorascu (2121406)" userId="S::2121406@student.uwtsd.ac.uk::6b02624b-b042-4c6b-8c51-cb509068428c" providerId="AD" clId="Web-{93DF7B19-55BA-4B30-1EE4-FDF1BA28F331}" dt="2023-11-09T22:24:12.483" v="8"/>
          <ac:cxnSpMkLst>
            <pc:docMk/>
            <pc:sldMk cId="2983289644" sldId="263"/>
            <ac:cxnSpMk id="12" creationId="{10D273FA-71CB-4AEB-8F60-67AB3375E398}"/>
          </ac:cxnSpMkLst>
        </pc:cxnChg>
        <pc:cxnChg chg="add del">
          <ac:chgData name="Maria Ciorascu (2121406)" userId="S::2121406@student.uwtsd.ac.uk::6b02624b-b042-4c6b-8c51-cb509068428c" providerId="AD" clId="Web-{93DF7B19-55BA-4B30-1EE4-FDF1BA28F331}" dt="2023-11-09T22:24:12.483" v="7"/>
          <ac:cxnSpMkLst>
            <pc:docMk/>
            <pc:sldMk cId="2983289644" sldId="263"/>
            <ac:cxnSpMk id="21" creationId="{96DC9B3E-DC68-4FF2-9781-CB1E626F5526}"/>
          </ac:cxnSpMkLst>
        </pc:cxnChg>
        <pc:cxnChg chg="add">
          <ac:chgData name="Maria Ciorascu (2121406)" userId="S::2121406@student.uwtsd.ac.uk::6b02624b-b042-4c6b-8c51-cb509068428c" providerId="AD" clId="Web-{93DF7B19-55BA-4B30-1EE4-FDF1BA28F331}" dt="2023-11-09T22:24:12.483" v="8"/>
          <ac:cxnSpMkLst>
            <pc:docMk/>
            <pc:sldMk cId="2983289644" sldId="263"/>
            <ac:cxnSpMk id="23" creationId="{201BC007-0A49-4C1F-9F1E-4B6F4F84C8DB}"/>
          </ac:cxnSpMkLst>
        </pc:cxnChg>
      </pc:sldChg>
      <pc:sldChg chg="addSp delSp">
        <pc:chgData name="Maria Ciorascu (2121406)" userId="S::2121406@student.uwtsd.ac.uk::6b02624b-b042-4c6b-8c51-cb509068428c" providerId="AD" clId="Web-{93DF7B19-55BA-4B30-1EE4-FDF1BA28F331}" dt="2023-11-09T22:28:53.866" v="41"/>
        <pc:sldMkLst>
          <pc:docMk/>
          <pc:sldMk cId="3101205209" sldId="269"/>
        </pc:sldMkLst>
        <pc:spChg chg="add del">
          <ac:chgData name="Maria Ciorascu (2121406)" userId="S::2121406@student.uwtsd.ac.uk::6b02624b-b042-4c6b-8c51-cb509068428c" providerId="AD" clId="Web-{93DF7B19-55BA-4B30-1EE4-FDF1BA28F331}" dt="2023-11-09T22:28:53.866" v="41"/>
          <ac:spMkLst>
            <pc:docMk/>
            <pc:sldMk cId="3101205209" sldId="269"/>
            <ac:spMk id="8" creationId="{EE002732-CBB5-405C-BDDC-37C39BF6E9E0}"/>
          </ac:spMkLst>
        </pc:spChg>
        <pc:spChg chg="add del">
          <ac:chgData name="Maria Ciorascu (2121406)" userId="S::2121406@student.uwtsd.ac.uk::6b02624b-b042-4c6b-8c51-cb509068428c" providerId="AD" clId="Web-{93DF7B19-55BA-4B30-1EE4-FDF1BA28F331}" dt="2023-11-09T22:28:53.866" v="41"/>
          <ac:spMkLst>
            <pc:docMk/>
            <pc:sldMk cId="3101205209" sldId="269"/>
            <ac:spMk id="10" creationId="{3AA492AF-9B08-416A-9BEC-1EC284C5B2B6}"/>
          </ac:spMkLst>
        </pc:spChg>
        <pc:spChg chg="add del">
          <ac:chgData name="Maria Ciorascu (2121406)" userId="S::2121406@student.uwtsd.ac.uk::6b02624b-b042-4c6b-8c51-cb509068428c" providerId="AD" clId="Web-{93DF7B19-55BA-4B30-1EE4-FDF1BA28F331}" dt="2023-11-09T22:28:53.866" v="41"/>
          <ac:spMkLst>
            <pc:docMk/>
            <pc:sldMk cId="3101205209" sldId="269"/>
            <ac:spMk id="12" creationId="{CBAE770C-2B15-4943-A508-EA2408AB98E4}"/>
          </ac:spMkLst>
        </pc:spChg>
        <pc:spChg chg="add del">
          <ac:chgData name="Maria Ciorascu (2121406)" userId="S::2121406@student.uwtsd.ac.uk::6b02624b-b042-4c6b-8c51-cb509068428c" providerId="AD" clId="Web-{93DF7B19-55BA-4B30-1EE4-FDF1BA28F331}" dt="2023-11-09T22:28:53.851" v="40"/>
          <ac:spMkLst>
            <pc:docMk/>
            <pc:sldMk cId="3101205209" sldId="269"/>
            <ac:spMk id="19" creationId="{454D3D6E-218A-4CB0-88DD-76ACBE70EC7E}"/>
          </ac:spMkLst>
        </pc:spChg>
        <pc:spChg chg="add del">
          <ac:chgData name="Maria Ciorascu (2121406)" userId="S::2121406@student.uwtsd.ac.uk::6b02624b-b042-4c6b-8c51-cb509068428c" providerId="AD" clId="Web-{93DF7B19-55BA-4B30-1EE4-FDF1BA28F331}" dt="2023-11-09T22:28:53.851" v="40"/>
          <ac:spMkLst>
            <pc:docMk/>
            <pc:sldMk cId="3101205209" sldId="269"/>
            <ac:spMk id="21" creationId="{09442AD7-0DBC-4C88-9E2F-1054F6D3E11A}"/>
          </ac:spMkLst>
        </pc:spChg>
        <pc:spChg chg="add del">
          <ac:chgData name="Maria Ciorascu (2121406)" userId="S::2121406@student.uwtsd.ac.uk::6b02624b-b042-4c6b-8c51-cb509068428c" providerId="AD" clId="Web-{93DF7B19-55BA-4B30-1EE4-FDF1BA28F331}" dt="2023-11-09T22:28:53.851" v="40"/>
          <ac:spMkLst>
            <pc:docMk/>
            <pc:sldMk cId="3101205209" sldId="269"/>
            <ac:spMk id="23" creationId="{9021239E-7E20-4C71-9D40-45E2AFF98926}"/>
          </ac:spMkLst>
        </pc:spChg>
        <pc:spChg chg="add">
          <ac:chgData name="Maria Ciorascu (2121406)" userId="S::2121406@student.uwtsd.ac.uk::6b02624b-b042-4c6b-8c51-cb509068428c" providerId="AD" clId="Web-{93DF7B19-55BA-4B30-1EE4-FDF1BA28F331}" dt="2023-11-09T22:28:53.866" v="41"/>
          <ac:spMkLst>
            <pc:docMk/>
            <pc:sldMk cId="3101205209" sldId="269"/>
            <ac:spMk id="27" creationId="{3ED0A5C0-4C9D-4F99-A8EF-6030E35A9032}"/>
          </ac:spMkLst>
        </pc:spChg>
        <pc:spChg chg="add">
          <ac:chgData name="Maria Ciorascu (2121406)" userId="S::2121406@student.uwtsd.ac.uk::6b02624b-b042-4c6b-8c51-cb509068428c" providerId="AD" clId="Web-{93DF7B19-55BA-4B30-1EE4-FDF1BA28F331}" dt="2023-11-09T22:28:53.866" v="41"/>
          <ac:spMkLst>
            <pc:docMk/>
            <pc:sldMk cId="3101205209" sldId="269"/>
            <ac:spMk id="28" creationId="{776F48D3-118C-4E79-8ED5-B14E1D3BE6D4}"/>
          </ac:spMkLst>
        </pc:spChg>
        <pc:spChg chg="add">
          <ac:chgData name="Maria Ciorascu (2121406)" userId="S::2121406@student.uwtsd.ac.uk::6b02624b-b042-4c6b-8c51-cb509068428c" providerId="AD" clId="Web-{93DF7B19-55BA-4B30-1EE4-FDF1BA28F331}" dt="2023-11-09T22:28:53.866" v="41"/>
          <ac:spMkLst>
            <pc:docMk/>
            <pc:sldMk cId="3101205209" sldId="269"/>
            <ac:spMk id="29" creationId="{E0C0F613-8D3F-49B7-BFD1-E653C4648DBB}"/>
          </ac:spMkLst>
        </pc:spChg>
        <pc:cxnChg chg="add del">
          <ac:chgData name="Maria Ciorascu (2121406)" userId="S::2121406@student.uwtsd.ac.uk::6b02624b-b042-4c6b-8c51-cb509068428c" providerId="AD" clId="Web-{93DF7B19-55BA-4B30-1EE4-FDF1BA28F331}" dt="2023-11-09T22:28:53.866" v="41"/>
          <ac:cxnSpMkLst>
            <pc:docMk/>
            <pc:sldMk cId="3101205209" sldId="269"/>
            <ac:cxnSpMk id="14" creationId="{7955E33A-07BE-426F-B937-739F88BFB02F}"/>
          </ac:cxnSpMkLst>
        </pc:cxnChg>
        <pc:cxnChg chg="add del">
          <ac:chgData name="Maria Ciorascu (2121406)" userId="S::2121406@student.uwtsd.ac.uk::6b02624b-b042-4c6b-8c51-cb509068428c" providerId="AD" clId="Web-{93DF7B19-55BA-4B30-1EE4-FDF1BA28F331}" dt="2023-11-09T22:28:53.851" v="40"/>
          <ac:cxnSpMkLst>
            <pc:docMk/>
            <pc:sldMk cId="3101205209" sldId="269"/>
            <ac:cxnSpMk id="25" creationId="{201BC007-0A49-4C1F-9F1E-4B6F4F84C8DB}"/>
          </ac:cxnSpMkLst>
        </pc:cxnChg>
        <pc:cxnChg chg="add">
          <ac:chgData name="Maria Ciorascu (2121406)" userId="S::2121406@student.uwtsd.ac.uk::6b02624b-b042-4c6b-8c51-cb509068428c" providerId="AD" clId="Web-{93DF7B19-55BA-4B30-1EE4-FDF1BA28F331}" dt="2023-11-09T22:28:53.866" v="41"/>
          <ac:cxnSpMkLst>
            <pc:docMk/>
            <pc:sldMk cId="3101205209" sldId="269"/>
            <ac:cxnSpMk id="30" creationId="{44B15E2D-899C-425F-83AA-39888B6DC80D}"/>
          </ac:cxnSpMkLst>
        </pc:cxnChg>
      </pc:sldChg>
    </pc:docChg>
  </pc:docChgLst>
  <pc:docChgLst>
    <pc:chgData name="Maria Ciorascu (2121406)" userId="S::2121406@student.uwtsd.ac.uk::6b02624b-b042-4c6b-8c51-cb509068428c" providerId="AD" clId="Web-{DC8545AD-D8D7-454B-91B5-66155B5766AD}"/>
    <pc:docChg chg="addSld delSld modSld">
      <pc:chgData name="Maria Ciorascu (2121406)" userId="S::2121406@student.uwtsd.ac.uk::6b02624b-b042-4c6b-8c51-cb509068428c" providerId="AD" clId="Web-{DC8545AD-D8D7-454B-91B5-66155B5766AD}" dt="2023-11-10T14:53:19.695" v="395" actId="20577"/>
      <pc:docMkLst>
        <pc:docMk/>
      </pc:docMkLst>
      <pc:sldChg chg="modSp">
        <pc:chgData name="Maria Ciorascu (2121406)" userId="S::2121406@student.uwtsd.ac.uk::6b02624b-b042-4c6b-8c51-cb509068428c" providerId="AD" clId="Web-{DC8545AD-D8D7-454B-91B5-66155B5766AD}" dt="2023-11-10T14:53:19.695" v="395" actId="20577"/>
        <pc:sldMkLst>
          <pc:docMk/>
          <pc:sldMk cId="194039950" sldId="257"/>
        </pc:sldMkLst>
        <pc:spChg chg="mod">
          <ac:chgData name="Maria Ciorascu (2121406)" userId="S::2121406@student.uwtsd.ac.uk::6b02624b-b042-4c6b-8c51-cb509068428c" providerId="AD" clId="Web-{DC8545AD-D8D7-454B-91B5-66155B5766AD}" dt="2023-11-10T14:53:19.695" v="395" actId="20577"/>
          <ac:spMkLst>
            <pc:docMk/>
            <pc:sldMk cId="194039950" sldId="257"/>
            <ac:spMk id="3" creationId="{5C303ACD-011B-CC6F-8B9D-FDD6F8D4856F}"/>
          </ac:spMkLst>
        </pc:spChg>
      </pc:sldChg>
      <pc:sldChg chg="modSp del">
        <pc:chgData name="Maria Ciorascu (2121406)" userId="S::2121406@student.uwtsd.ac.uk::6b02624b-b042-4c6b-8c51-cb509068428c" providerId="AD" clId="Web-{DC8545AD-D8D7-454B-91B5-66155B5766AD}" dt="2023-11-10T14:05:21.223" v="111"/>
        <pc:sldMkLst>
          <pc:docMk/>
          <pc:sldMk cId="2983289644" sldId="263"/>
        </pc:sldMkLst>
        <pc:spChg chg="mod">
          <ac:chgData name="Maria Ciorascu (2121406)" userId="S::2121406@student.uwtsd.ac.uk::6b02624b-b042-4c6b-8c51-cb509068428c" providerId="AD" clId="Web-{DC8545AD-D8D7-454B-91B5-66155B5766AD}" dt="2023-11-10T14:05:11.348" v="110" actId="14100"/>
          <ac:spMkLst>
            <pc:docMk/>
            <pc:sldMk cId="2983289644" sldId="263"/>
            <ac:spMk id="3" creationId="{FDBEBAB8-8A52-83C5-45D5-CF3693C5EB19}"/>
          </ac:spMkLst>
        </pc:spChg>
        <pc:spChg chg="mod">
          <ac:chgData name="Maria Ciorascu (2121406)" userId="S::2121406@student.uwtsd.ac.uk::6b02624b-b042-4c6b-8c51-cb509068428c" providerId="AD" clId="Web-{DC8545AD-D8D7-454B-91B5-66155B5766AD}" dt="2023-11-10T13:58:17.477" v="80" actId="20577"/>
          <ac:spMkLst>
            <pc:docMk/>
            <pc:sldMk cId="2983289644" sldId="263"/>
            <ac:spMk id="24" creationId="{454D3D6E-218A-4CB0-88DD-76ACBE70EC7E}"/>
          </ac:spMkLst>
        </pc:spChg>
      </pc:sldChg>
      <pc:sldChg chg="modSp">
        <pc:chgData name="Maria Ciorascu (2121406)" userId="S::2121406@student.uwtsd.ac.uk::6b02624b-b042-4c6b-8c51-cb509068428c" providerId="AD" clId="Web-{DC8545AD-D8D7-454B-91B5-66155B5766AD}" dt="2023-11-10T14:47:59.748" v="295" actId="20577"/>
        <pc:sldMkLst>
          <pc:docMk/>
          <pc:sldMk cId="3402516452" sldId="266"/>
        </pc:sldMkLst>
        <pc:spChg chg="mod">
          <ac:chgData name="Maria Ciorascu (2121406)" userId="S::2121406@student.uwtsd.ac.uk::6b02624b-b042-4c6b-8c51-cb509068428c" providerId="AD" clId="Web-{DC8545AD-D8D7-454B-91B5-66155B5766AD}" dt="2023-11-10T14:47:59.748" v="295" actId="20577"/>
          <ac:spMkLst>
            <pc:docMk/>
            <pc:sldMk cId="3402516452" sldId="266"/>
            <ac:spMk id="3" creationId="{258EDFC4-88A7-9547-1FEF-049C2BE6A2A6}"/>
          </ac:spMkLst>
        </pc:spChg>
      </pc:sldChg>
      <pc:sldChg chg="addSp delSp modSp">
        <pc:chgData name="Maria Ciorascu (2121406)" userId="S::2121406@student.uwtsd.ac.uk::6b02624b-b042-4c6b-8c51-cb509068428c" providerId="AD" clId="Web-{DC8545AD-D8D7-454B-91B5-66155B5766AD}" dt="2023-11-10T14:52:37.100" v="394" actId="20577"/>
        <pc:sldMkLst>
          <pc:docMk/>
          <pc:sldMk cId="2581550594" sldId="272"/>
        </pc:sldMkLst>
        <pc:spChg chg="add del mod">
          <ac:chgData name="Maria Ciorascu (2121406)" userId="S::2121406@student.uwtsd.ac.uk::6b02624b-b042-4c6b-8c51-cb509068428c" providerId="AD" clId="Web-{DC8545AD-D8D7-454B-91B5-66155B5766AD}" dt="2023-11-10T14:52:37.100" v="394" actId="20577"/>
          <ac:spMkLst>
            <pc:docMk/>
            <pc:sldMk cId="2581550594" sldId="272"/>
            <ac:spMk id="3" creationId="{CB12D8DA-8723-4283-25E6-C12FB011BFC5}"/>
          </ac:spMkLst>
        </pc:spChg>
        <pc:spChg chg="add del mod">
          <ac:chgData name="Maria Ciorascu (2121406)" userId="S::2121406@student.uwtsd.ac.uk::6b02624b-b042-4c6b-8c51-cb509068428c" providerId="AD" clId="Web-{DC8545AD-D8D7-454B-91B5-66155B5766AD}" dt="2023-11-10T14:51:21.426" v="345"/>
          <ac:spMkLst>
            <pc:docMk/>
            <pc:sldMk cId="2581550594" sldId="272"/>
            <ac:spMk id="7" creationId="{6C425305-8331-592C-4B90-F7CA1F059720}"/>
          </ac:spMkLst>
        </pc:spChg>
      </pc:sldChg>
      <pc:sldChg chg="addSp modSp new del">
        <pc:chgData name="Maria Ciorascu (2121406)" userId="S::2121406@student.uwtsd.ac.uk::6b02624b-b042-4c6b-8c51-cb509068428c" providerId="AD" clId="Web-{DC8545AD-D8D7-454B-91B5-66155B5766AD}" dt="2023-11-10T14:39:51.500" v="229"/>
        <pc:sldMkLst>
          <pc:docMk/>
          <pc:sldMk cId="128326090" sldId="273"/>
        </pc:sldMkLst>
        <pc:spChg chg="add mod">
          <ac:chgData name="Maria Ciorascu (2121406)" userId="S::2121406@student.uwtsd.ac.uk::6b02624b-b042-4c6b-8c51-cb509068428c" providerId="AD" clId="Web-{DC8545AD-D8D7-454B-91B5-66155B5766AD}" dt="2023-11-10T14:39:42.750" v="228" actId="20577"/>
          <ac:spMkLst>
            <pc:docMk/>
            <pc:sldMk cId="128326090" sldId="273"/>
            <ac:spMk id="2" creationId="{8C6D3950-E76E-B7DB-4A29-C0E6FCC31158}"/>
          </ac:spMkLst>
        </pc:spChg>
      </pc:sldChg>
      <pc:sldChg chg="addSp modSp new del">
        <pc:chgData name="Maria Ciorascu (2121406)" userId="S::2121406@student.uwtsd.ac.uk::6b02624b-b042-4c6b-8c51-cb509068428c" providerId="AD" clId="Web-{DC8545AD-D8D7-454B-91B5-66155B5766AD}" dt="2023-11-10T14:37:42.559" v="219"/>
        <pc:sldMkLst>
          <pc:docMk/>
          <pc:sldMk cId="585796502" sldId="274"/>
        </pc:sldMkLst>
        <pc:spChg chg="add mod">
          <ac:chgData name="Maria Ciorascu (2121406)" userId="S::2121406@student.uwtsd.ac.uk::6b02624b-b042-4c6b-8c51-cb509068428c" providerId="AD" clId="Web-{DC8545AD-D8D7-454B-91B5-66155B5766AD}" dt="2023-11-10T14:13:23.033" v="193" actId="14100"/>
          <ac:spMkLst>
            <pc:docMk/>
            <pc:sldMk cId="585796502" sldId="274"/>
            <ac:spMk id="2" creationId="{1E633359-D5B5-E492-CFF8-67F33FA7474C}"/>
          </ac:spMkLst>
        </pc:spChg>
      </pc:sldChg>
      <pc:sldChg chg="modSp new">
        <pc:chgData name="Maria Ciorascu (2121406)" userId="S::2121406@student.uwtsd.ac.uk::6b02624b-b042-4c6b-8c51-cb509068428c" providerId="AD" clId="Web-{DC8545AD-D8D7-454B-91B5-66155B5766AD}" dt="2023-11-10T14:39:02.217" v="225" actId="20577"/>
        <pc:sldMkLst>
          <pc:docMk/>
          <pc:sldMk cId="1056806561" sldId="275"/>
        </pc:sldMkLst>
        <pc:spChg chg="mod">
          <ac:chgData name="Maria Ciorascu (2121406)" userId="S::2121406@student.uwtsd.ac.uk::6b02624b-b042-4c6b-8c51-cb509068428c" providerId="AD" clId="Web-{DC8545AD-D8D7-454B-91B5-66155B5766AD}" dt="2023-11-10T14:22:14.423" v="218" actId="14100"/>
          <ac:spMkLst>
            <pc:docMk/>
            <pc:sldMk cId="1056806561" sldId="275"/>
            <ac:spMk id="2" creationId="{BFAD52C5-AB3A-2DF3-7515-5EDAEC54C1FF}"/>
          </ac:spMkLst>
        </pc:spChg>
        <pc:spChg chg="mod">
          <ac:chgData name="Maria Ciorascu (2121406)" userId="S::2121406@student.uwtsd.ac.uk::6b02624b-b042-4c6b-8c51-cb509068428c" providerId="AD" clId="Web-{DC8545AD-D8D7-454B-91B5-66155B5766AD}" dt="2023-11-10T14:39:02.217" v="225" actId="20577"/>
          <ac:spMkLst>
            <pc:docMk/>
            <pc:sldMk cId="1056806561" sldId="275"/>
            <ac:spMk id="3" creationId="{646F5343-2B49-AAE1-4A52-6542FFA5A2F9}"/>
          </ac:spMkLst>
        </pc:spChg>
      </pc:sldChg>
      <pc:sldChg chg="modSp new del">
        <pc:chgData name="Maria Ciorascu (2121406)" userId="S::2121406@student.uwtsd.ac.uk::6b02624b-b042-4c6b-8c51-cb509068428c" providerId="AD" clId="Web-{DC8545AD-D8D7-454B-91B5-66155B5766AD}" dt="2023-11-10T14:16:03.741" v="203"/>
        <pc:sldMkLst>
          <pc:docMk/>
          <pc:sldMk cId="2967021785" sldId="275"/>
        </pc:sldMkLst>
        <pc:spChg chg="mod">
          <ac:chgData name="Maria Ciorascu (2121406)" userId="S::2121406@student.uwtsd.ac.uk::6b02624b-b042-4c6b-8c51-cb509068428c" providerId="AD" clId="Web-{DC8545AD-D8D7-454B-91B5-66155B5766AD}" dt="2023-11-10T14:15:37.147" v="202" actId="14100"/>
          <ac:spMkLst>
            <pc:docMk/>
            <pc:sldMk cId="2967021785" sldId="275"/>
            <ac:spMk id="3" creationId="{9560815A-2AC4-F053-6F0E-DD4BB0FED0FE}"/>
          </ac:spMkLst>
        </pc:spChg>
      </pc:sldChg>
      <pc:sldChg chg="modSp new">
        <pc:chgData name="Maria Ciorascu (2121406)" userId="S::2121406@student.uwtsd.ac.uk::6b02624b-b042-4c6b-8c51-cb509068428c" providerId="AD" clId="Web-{DC8545AD-D8D7-454B-91B5-66155B5766AD}" dt="2023-11-10T14:46:09.401" v="267" actId="20577"/>
        <pc:sldMkLst>
          <pc:docMk/>
          <pc:sldMk cId="3819231969" sldId="276"/>
        </pc:sldMkLst>
        <pc:spChg chg="mod">
          <ac:chgData name="Maria Ciorascu (2121406)" userId="S::2121406@student.uwtsd.ac.uk::6b02624b-b042-4c6b-8c51-cb509068428c" providerId="AD" clId="Web-{DC8545AD-D8D7-454B-91B5-66155B5766AD}" dt="2023-11-10T14:46:09.401" v="267" actId="20577"/>
          <ac:spMkLst>
            <pc:docMk/>
            <pc:sldMk cId="3819231969" sldId="276"/>
            <ac:spMk id="2" creationId="{2AEFD9C0-962B-9C7E-B41A-0BE5BDCB67D4}"/>
          </ac:spMkLst>
        </pc:spChg>
        <pc:spChg chg="mod">
          <ac:chgData name="Maria Ciorascu (2121406)" userId="S::2121406@student.uwtsd.ac.uk::6b02624b-b042-4c6b-8c51-cb509068428c" providerId="AD" clId="Web-{DC8545AD-D8D7-454B-91B5-66155B5766AD}" dt="2023-11-10T14:44:35.508" v="264" actId="20577"/>
          <ac:spMkLst>
            <pc:docMk/>
            <pc:sldMk cId="3819231969" sldId="276"/>
            <ac:spMk id="3" creationId="{E360F3C1-F8C0-9605-8BE9-F82C5A1FCA55}"/>
          </ac:spMkLst>
        </pc:spChg>
      </pc:sldChg>
    </pc:docChg>
  </pc:docChgLst>
  <pc:docChgLst>
    <pc:chgData name="Maria Ciorascu (2121406)" userId="S::2121406@student.uwtsd.ac.uk::6b02624b-b042-4c6b-8c51-cb509068428c" providerId="AD" clId="Web-{DD76A62B-A192-A203-6474-43E342F76E7E}"/>
    <pc:docChg chg="modSld">
      <pc:chgData name="Maria Ciorascu (2121406)" userId="S::2121406@student.uwtsd.ac.uk::6b02624b-b042-4c6b-8c51-cb509068428c" providerId="AD" clId="Web-{DD76A62B-A192-A203-6474-43E342F76E7E}" dt="2023-10-29T14:50:09.458" v="2" actId="20577"/>
      <pc:docMkLst>
        <pc:docMk/>
      </pc:docMkLst>
      <pc:sldChg chg="modSp">
        <pc:chgData name="Maria Ciorascu (2121406)" userId="S::2121406@student.uwtsd.ac.uk::6b02624b-b042-4c6b-8c51-cb509068428c" providerId="AD" clId="Web-{DD76A62B-A192-A203-6474-43E342F76E7E}" dt="2023-10-29T14:50:09.458" v="2" actId="20577"/>
        <pc:sldMkLst>
          <pc:docMk/>
          <pc:sldMk cId="3402516452" sldId="266"/>
        </pc:sldMkLst>
        <pc:spChg chg="mod">
          <ac:chgData name="Maria Ciorascu (2121406)" userId="S::2121406@student.uwtsd.ac.uk::6b02624b-b042-4c6b-8c51-cb509068428c" providerId="AD" clId="Web-{DD76A62B-A192-A203-6474-43E342F76E7E}" dt="2023-10-29T14:50:09.458" v="2" actId="20577"/>
          <ac:spMkLst>
            <pc:docMk/>
            <pc:sldMk cId="3402516452" sldId="266"/>
            <ac:spMk id="2" creationId="{42E51FDC-ECDD-56AE-286E-A8A369657BDF}"/>
          </ac:spMkLst>
        </pc:spChg>
      </pc:sldChg>
    </pc:docChg>
  </pc:docChgLst>
  <pc:docChgLst>
    <pc:chgData name="Maria Ciorascu (2121406)" userId="S::2121406@student.uwtsd.ac.uk::6b02624b-b042-4c6b-8c51-cb509068428c" providerId="AD" clId="Web-{3BB866A0-6D73-78A0-69FC-A7D1C2FEA721}"/>
    <pc:docChg chg="addSld delSld modSld">
      <pc:chgData name="Maria Ciorascu (2121406)" userId="S::2121406@student.uwtsd.ac.uk::6b02624b-b042-4c6b-8c51-cb509068428c" providerId="AD" clId="Web-{3BB866A0-6D73-78A0-69FC-A7D1C2FEA721}" dt="2023-11-08T21:55:41.258" v="48" actId="14100"/>
      <pc:docMkLst>
        <pc:docMk/>
      </pc:docMkLst>
      <pc:sldChg chg="addSp delSp modSp mod setBg">
        <pc:chgData name="Maria Ciorascu (2121406)" userId="S::2121406@student.uwtsd.ac.uk::6b02624b-b042-4c6b-8c51-cb509068428c" providerId="AD" clId="Web-{3BB866A0-6D73-78A0-69FC-A7D1C2FEA721}" dt="2023-11-08T21:50:56.875" v="33"/>
        <pc:sldMkLst>
          <pc:docMk/>
          <pc:sldMk cId="194039950" sldId="257"/>
        </pc:sldMkLst>
        <pc:spChg chg="mod">
          <ac:chgData name="Maria Ciorascu (2121406)" userId="S::2121406@student.uwtsd.ac.uk::6b02624b-b042-4c6b-8c51-cb509068428c" providerId="AD" clId="Web-{3BB866A0-6D73-78A0-69FC-A7D1C2FEA721}" dt="2023-11-08T21:50:56.875" v="33"/>
          <ac:spMkLst>
            <pc:docMk/>
            <pc:sldMk cId="194039950" sldId="257"/>
            <ac:spMk id="2" creationId="{D9B508CE-6507-57AC-30FA-5F42C10DEEFA}"/>
          </ac:spMkLst>
        </pc:spChg>
        <pc:spChg chg="mod">
          <ac:chgData name="Maria Ciorascu (2121406)" userId="S::2121406@student.uwtsd.ac.uk::6b02624b-b042-4c6b-8c51-cb509068428c" providerId="AD" clId="Web-{3BB866A0-6D73-78A0-69FC-A7D1C2FEA721}" dt="2023-11-08T21:50:56.875" v="33"/>
          <ac:spMkLst>
            <pc:docMk/>
            <pc:sldMk cId="194039950" sldId="257"/>
            <ac:spMk id="3" creationId="{5C303ACD-011B-CC6F-8B9D-FDD6F8D4856F}"/>
          </ac:spMkLst>
        </pc:spChg>
        <pc:spChg chg="add">
          <ac:chgData name="Maria Ciorascu (2121406)" userId="S::2121406@student.uwtsd.ac.uk::6b02624b-b042-4c6b-8c51-cb509068428c" providerId="AD" clId="Web-{3BB866A0-6D73-78A0-69FC-A7D1C2FEA721}" dt="2023-11-08T21:50:56.875" v="33"/>
          <ac:spMkLst>
            <pc:docMk/>
            <pc:sldMk cId="194039950" sldId="257"/>
            <ac:spMk id="8" creationId="{278BC618-3289-4C64-902D-506AF437E6A7}"/>
          </ac:spMkLst>
        </pc:spChg>
        <pc:picChg chg="del mod modCrop">
          <ac:chgData name="Maria Ciorascu (2121406)" userId="S::2121406@student.uwtsd.ac.uk::6b02624b-b042-4c6b-8c51-cb509068428c" providerId="AD" clId="Web-{3BB866A0-6D73-78A0-69FC-A7D1C2FEA721}" dt="2023-11-08T21:48:08.246" v="15"/>
          <ac:picMkLst>
            <pc:docMk/>
            <pc:sldMk cId="194039950" sldId="257"/>
            <ac:picMk id="5" creationId="{9BF98E26-7AE8-2A9B-AD26-12AA15ACDBAA}"/>
          </ac:picMkLst>
        </pc:picChg>
        <pc:picChg chg="add">
          <ac:chgData name="Maria Ciorascu (2121406)" userId="S::2121406@student.uwtsd.ac.uk::6b02624b-b042-4c6b-8c51-cb509068428c" providerId="AD" clId="Web-{3BB866A0-6D73-78A0-69FC-A7D1C2FEA721}" dt="2023-11-08T21:50:56.875" v="33"/>
          <ac:picMkLst>
            <pc:docMk/>
            <pc:sldMk cId="194039950" sldId="257"/>
            <ac:picMk id="10" creationId="{133D31B1-9C37-4542-80D3-7B54026F28EE}"/>
          </ac:picMkLst>
        </pc:picChg>
        <pc:cxnChg chg="add">
          <ac:chgData name="Maria Ciorascu (2121406)" userId="S::2121406@student.uwtsd.ac.uk::6b02624b-b042-4c6b-8c51-cb509068428c" providerId="AD" clId="Web-{3BB866A0-6D73-78A0-69FC-A7D1C2FEA721}" dt="2023-11-08T21:50:56.875" v="33"/>
          <ac:cxnSpMkLst>
            <pc:docMk/>
            <pc:sldMk cId="194039950" sldId="257"/>
            <ac:cxnSpMk id="12" creationId="{10D273FA-71CB-4AEB-8F60-67AB3375E398}"/>
          </ac:cxnSpMkLst>
        </pc:cxnChg>
      </pc:sldChg>
      <pc:sldChg chg="add del">
        <pc:chgData name="Maria Ciorascu (2121406)" userId="S::2121406@student.uwtsd.ac.uk::6b02624b-b042-4c6b-8c51-cb509068428c" providerId="AD" clId="Web-{3BB866A0-6D73-78A0-69FC-A7D1C2FEA721}" dt="2023-11-08T21:46:43.806" v="8"/>
        <pc:sldMkLst>
          <pc:docMk/>
          <pc:sldMk cId="3842968371" sldId="261"/>
        </pc:sldMkLst>
      </pc:sldChg>
      <pc:sldChg chg="add del">
        <pc:chgData name="Maria Ciorascu (2121406)" userId="S::2121406@student.uwtsd.ac.uk::6b02624b-b042-4c6b-8c51-cb509068428c" providerId="AD" clId="Web-{3BB866A0-6D73-78A0-69FC-A7D1C2FEA721}" dt="2023-11-08T21:46:50.697" v="9"/>
        <pc:sldMkLst>
          <pc:docMk/>
          <pc:sldMk cId="2222262065" sldId="262"/>
        </pc:sldMkLst>
      </pc:sldChg>
      <pc:sldChg chg="addSp modSp mod setBg">
        <pc:chgData name="Maria Ciorascu (2121406)" userId="S::2121406@student.uwtsd.ac.uk::6b02624b-b042-4c6b-8c51-cb509068428c" providerId="AD" clId="Web-{3BB866A0-6D73-78A0-69FC-A7D1C2FEA721}" dt="2023-11-08T21:51:46.861" v="35"/>
        <pc:sldMkLst>
          <pc:docMk/>
          <pc:sldMk cId="2983289644" sldId="263"/>
        </pc:sldMkLst>
        <pc:spChg chg="mod">
          <ac:chgData name="Maria Ciorascu (2121406)" userId="S::2121406@student.uwtsd.ac.uk::6b02624b-b042-4c6b-8c51-cb509068428c" providerId="AD" clId="Web-{3BB866A0-6D73-78A0-69FC-A7D1C2FEA721}" dt="2023-11-08T21:51:46.861" v="35"/>
          <ac:spMkLst>
            <pc:docMk/>
            <pc:sldMk cId="2983289644" sldId="263"/>
            <ac:spMk id="2" creationId="{B1257C23-328E-A49E-D151-280980ED6B69}"/>
          </ac:spMkLst>
        </pc:spChg>
        <pc:spChg chg="mod">
          <ac:chgData name="Maria Ciorascu (2121406)" userId="S::2121406@student.uwtsd.ac.uk::6b02624b-b042-4c6b-8c51-cb509068428c" providerId="AD" clId="Web-{3BB866A0-6D73-78A0-69FC-A7D1C2FEA721}" dt="2023-11-08T21:51:46.861" v="35"/>
          <ac:spMkLst>
            <pc:docMk/>
            <pc:sldMk cId="2983289644" sldId="263"/>
            <ac:spMk id="3" creationId="{FDBEBAB8-8A52-83C5-45D5-CF3693C5EB19}"/>
          </ac:spMkLst>
        </pc:spChg>
        <pc:spChg chg="add">
          <ac:chgData name="Maria Ciorascu (2121406)" userId="S::2121406@student.uwtsd.ac.uk::6b02624b-b042-4c6b-8c51-cb509068428c" providerId="AD" clId="Web-{3BB866A0-6D73-78A0-69FC-A7D1C2FEA721}" dt="2023-11-08T21:51:46.861" v="35"/>
          <ac:spMkLst>
            <pc:docMk/>
            <pc:sldMk cId="2983289644" sldId="263"/>
            <ac:spMk id="8" creationId="{278BC618-3289-4C64-902D-506AF437E6A7}"/>
          </ac:spMkLst>
        </pc:spChg>
        <pc:picChg chg="add">
          <ac:chgData name="Maria Ciorascu (2121406)" userId="S::2121406@student.uwtsd.ac.uk::6b02624b-b042-4c6b-8c51-cb509068428c" providerId="AD" clId="Web-{3BB866A0-6D73-78A0-69FC-A7D1C2FEA721}" dt="2023-11-08T21:51:46.861" v="35"/>
          <ac:picMkLst>
            <pc:docMk/>
            <pc:sldMk cId="2983289644" sldId="263"/>
            <ac:picMk id="10" creationId="{133D31B1-9C37-4542-80D3-7B54026F28EE}"/>
          </ac:picMkLst>
        </pc:picChg>
        <pc:cxnChg chg="add">
          <ac:chgData name="Maria Ciorascu (2121406)" userId="S::2121406@student.uwtsd.ac.uk::6b02624b-b042-4c6b-8c51-cb509068428c" providerId="AD" clId="Web-{3BB866A0-6D73-78A0-69FC-A7D1C2FEA721}" dt="2023-11-08T21:51:46.861" v="35"/>
          <ac:cxnSpMkLst>
            <pc:docMk/>
            <pc:sldMk cId="2983289644" sldId="263"/>
            <ac:cxnSpMk id="12" creationId="{10D273FA-71CB-4AEB-8F60-67AB3375E398}"/>
          </ac:cxnSpMkLst>
        </pc:cxnChg>
      </pc:sldChg>
      <pc:sldChg chg="addSp modSp mod setBg">
        <pc:chgData name="Maria Ciorascu (2121406)" userId="S::2121406@student.uwtsd.ac.uk::6b02624b-b042-4c6b-8c51-cb509068428c" providerId="AD" clId="Web-{3BB866A0-6D73-78A0-69FC-A7D1C2FEA721}" dt="2023-11-08T21:52:00.393" v="36"/>
        <pc:sldMkLst>
          <pc:docMk/>
          <pc:sldMk cId="3402516452" sldId="266"/>
        </pc:sldMkLst>
        <pc:spChg chg="mod">
          <ac:chgData name="Maria Ciorascu (2121406)" userId="S::2121406@student.uwtsd.ac.uk::6b02624b-b042-4c6b-8c51-cb509068428c" providerId="AD" clId="Web-{3BB866A0-6D73-78A0-69FC-A7D1C2FEA721}" dt="2023-11-08T21:52:00.393" v="36"/>
          <ac:spMkLst>
            <pc:docMk/>
            <pc:sldMk cId="3402516452" sldId="266"/>
            <ac:spMk id="2" creationId="{42E51FDC-ECDD-56AE-286E-A8A369657BDF}"/>
          </ac:spMkLst>
        </pc:spChg>
        <pc:spChg chg="mod">
          <ac:chgData name="Maria Ciorascu (2121406)" userId="S::2121406@student.uwtsd.ac.uk::6b02624b-b042-4c6b-8c51-cb509068428c" providerId="AD" clId="Web-{3BB866A0-6D73-78A0-69FC-A7D1C2FEA721}" dt="2023-11-08T21:52:00.393" v="36"/>
          <ac:spMkLst>
            <pc:docMk/>
            <pc:sldMk cId="3402516452" sldId="266"/>
            <ac:spMk id="3" creationId="{258EDFC4-88A7-9547-1FEF-049C2BE6A2A6}"/>
          </ac:spMkLst>
        </pc:spChg>
        <pc:spChg chg="add">
          <ac:chgData name="Maria Ciorascu (2121406)" userId="S::2121406@student.uwtsd.ac.uk::6b02624b-b042-4c6b-8c51-cb509068428c" providerId="AD" clId="Web-{3BB866A0-6D73-78A0-69FC-A7D1C2FEA721}" dt="2023-11-08T21:52:00.393" v="36"/>
          <ac:spMkLst>
            <pc:docMk/>
            <pc:sldMk cId="3402516452" sldId="266"/>
            <ac:spMk id="8" creationId="{278BC618-3289-4C64-902D-506AF437E6A7}"/>
          </ac:spMkLst>
        </pc:spChg>
        <pc:picChg chg="add">
          <ac:chgData name="Maria Ciorascu (2121406)" userId="S::2121406@student.uwtsd.ac.uk::6b02624b-b042-4c6b-8c51-cb509068428c" providerId="AD" clId="Web-{3BB866A0-6D73-78A0-69FC-A7D1C2FEA721}" dt="2023-11-08T21:52:00.393" v="36"/>
          <ac:picMkLst>
            <pc:docMk/>
            <pc:sldMk cId="3402516452" sldId="266"/>
            <ac:picMk id="10" creationId="{133D31B1-9C37-4542-80D3-7B54026F28EE}"/>
          </ac:picMkLst>
        </pc:picChg>
        <pc:cxnChg chg="add">
          <ac:chgData name="Maria Ciorascu (2121406)" userId="S::2121406@student.uwtsd.ac.uk::6b02624b-b042-4c6b-8c51-cb509068428c" providerId="AD" clId="Web-{3BB866A0-6D73-78A0-69FC-A7D1C2FEA721}" dt="2023-11-08T21:52:00.393" v="36"/>
          <ac:cxnSpMkLst>
            <pc:docMk/>
            <pc:sldMk cId="3402516452" sldId="266"/>
            <ac:cxnSpMk id="12" creationId="{10D273FA-71CB-4AEB-8F60-67AB3375E398}"/>
          </ac:cxnSpMkLst>
        </pc:cxnChg>
      </pc:sldChg>
      <pc:sldChg chg="modSp">
        <pc:chgData name="Maria Ciorascu (2121406)" userId="S::2121406@student.uwtsd.ac.uk::6b02624b-b042-4c6b-8c51-cb509068428c" providerId="AD" clId="Web-{3BB866A0-6D73-78A0-69FC-A7D1C2FEA721}" dt="2023-11-08T21:54:05.287" v="41" actId="14100"/>
        <pc:sldMkLst>
          <pc:docMk/>
          <pc:sldMk cId="2627909190" sldId="267"/>
        </pc:sldMkLst>
        <pc:spChg chg="mod">
          <ac:chgData name="Maria Ciorascu (2121406)" userId="S::2121406@student.uwtsd.ac.uk::6b02624b-b042-4c6b-8c51-cb509068428c" providerId="AD" clId="Web-{3BB866A0-6D73-78A0-69FC-A7D1C2FEA721}" dt="2023-11-08T21:54:05.287" v="41" actId="14100"/>
          <ac:spMkLst>
            <pc:docMk/>
            <pc:sldMk cId="2627909190" sldId="267"/>
            <ac:spMk id="3" creationId="{21611FD0-8F1C-3DF2-A2AE-5F1DCC16FE98}"/>
          </ac:spMkLst>
        </pc:spChg>
      </pc:sldChg>
      <pc:sldChg chg="modSp">
        <pc:chgData name="Maria Ciorascu (2121406)" userId="S::2121406@student.uwtsd.ac.uk::6b02624b-b042-4c6b-8c51-cb509068428c" providerId="AD" clId="Web-{3BB866A0-6D73-78A0-69FC-A7D1C2FEA721}" dt="2023-11-08T21:55:41.258" v="48" actId="14100"/>
        <pc:sldMkLst>
          <pc:docMk/>
          <pc:sldMk cId="3101205209" sldId="269"/>
        </pc:sldMkLst>
        <pc:spChg chg="mod">
          <ac:chgData name="Maria Ciorascu (2121406)" userId="S::2121406@student.uwtsd.ac.uk::6b02624b-b042-4c6b-8c51-cb509068428c" providerId="AD" clId="Web-{3BB866A0-6D73-78A0-69FC-A7D1C2FEA721}" dt="2023-11-08T21:55:41.258" v="48" actId="14100"/>
          <ac:spMkLst>
            <pc:docMk/>
            <pc:sldMk cId="3101205209" sldId="269"/>
            <ac:spMk id="3" creationId="{C9DCCE0E-8EB6-A084-C36D-515576E62FA1}"/>
          </ac:spMkLst>
        </pc:spChg>
      </pc:sldChg>
      <pc:sldChg chg="addSp delSp modSp mod setBg">
        <pc:chgData name="Maria Ciorascu (2121406)" userId="S::2121406@student.uwtsd.ac.uk::6b02624b-b042-4c6b-8c51-cb509068428c" providerId="AD" clId="Web-{3BB866A0-6D73-78A0-69FC-A7D1C2FEA721}" dt="2023-11-08T21:50:41.453" v="32"/>
        <pc:sldMkLst>
          <pc:docMk/>
          <pc:sldMk cId="786090012" sldId="270"/>
        </pc:sldMkLst>
        <pc:spChg chg="mod">
          <ac:chgData name="Maria Ciorascu (2121406)" userId="S::2121406@student.uwtsd.ac.uk::6b02624b-b042-4c6b-8c51-cb509068428c" providerId="AD" clId="Web-{3BB866A0-6D73-78A0-69FC-A7D1C2FEA721}" dt="2023-11-08T21:50:41.453" v="32"/>
          <ac:spMkLst>
            <pc:docMk/>
            <pc:sldMk cId="786090012" sldId="270"/>
            <ac:spMk id="2" creationId="{EBBB6D0B-4A6D-D502-2DBF-1DF265B15950}"/>
          </ac:spMkLst>
        </pc:spChg>
        <pc:spChg chg="mod">
          <ac:chgData name="Maria Ciorascu (2121406)" userId="S::2121406@student.uwtsd.ac.uk::6b02624b-b042-4c6b-8c51-cb509068428c" providerId="AD" clId="Web-{3BB866A0-6D73-78A0-69FC-A7D1C2FEA721}" dt="2023-11-08T21:50:41.453" v="32"/>
          <ac:spMkLst>
            <pc:docMk/>
            <pc:sldMk cId="786090012" sldId="270"/>
            <ac:spMk id="3" creationId="{F98D6942-F30A-32EE-0BFD-FD75CA7BB6EB}"/>
          </ac:spMkLst>
        </pc:spChg>
        <pc:spChg chg="add del">
          <ac:chgData name="Maria Ciorascu (2121406)" userId="S::2121406@student.uwtsd.ac.uk::6b02624b-b042-4c6b-8c51-cb509068428c" providerId="AD" clId="Web-{3BB866A0-6D73-78A0-69FC-A7D1C2FEA721}" dt="2023-11-08T21:49:55.374" v="25"/>
          <ac:spMkLst>
            <pc:docMk/>
            <pc:sldMk cId="786090012" sldId="270"/>
            <ac:spMk id="8" creationId="{EE002732-CBB5-405C-BDDC-37C39BF6E9E0}"/>
          </ac:spMkLst>
        </pc:spChg>
        <pc:spChg chg="add del">
          <ac:chgData name="Maria Ciorascu (2121406)" userId="S::2121406@student.uwtsd.ac.uk::6b02624b-b042-4c6b-8c51-cb509068428c" providerId="AD" clId="Web-{3BB866A0-6D73-78A0-69FC-A7D1C2FEA721}" dt="2023-11-08T21:49:55.374" v="25"/>
          <ac:spMkLst>
            <pc:docMk/>
            <pc:sldMk cId="786090012" sldId="270"/>
            <ac:spMk id="10" creationId="{3AA492AF-9B08-416A-9BEC-1EC284C5B2B6}"/>
          </ac:spMkLst>
        </pc:spChg>
        <pc:spChg chg="add del">
          <ac:chgData name="Maria Ciorascu (2121406)" userId="S::2121406@student.uwtsd.ac.uk::6b02624b-b042-4c6b-8c51-cb509068428c" providerId="AD" clId="Web-{3BB866A0-6D73-78A0-69FC-A7D1C2FEA721}" dt="2023-11-08T21:49:55.374" v="25"/>
          <ac:spMkLst>
            <pc:docMk/>
            <pc:sldMk cId="786090012" sldId="270"/>
            <ac:spMk id="12" creationId="{CBAE770C-2B15-4943-A508-EA2408AB98E4}"/>
          </ac:spMkLst>
        </pc:spChg>
        <pc:spChg chg="add del">
          <ac:chgData name="Maria Ciorascu (2121406)" userId="S::2121406@student.uwtsd.ac.uk::6b02624b-b042-4c6b-8c51-cb509068428c" providerId="AD" clId="Web-{3BB866A0-6D73-78A0-69FC-A7D1C2FEA721}" dt="2023-11-08T21:50:21.953" v="27"/>
          <ac:spMkLst>
            <pc:docMk/>
            <pc:sldMk cId="786090012" sldId="270"/>
            <ac:spMk id="16" creationId="{29369C1F-C4A4-40B4-B6E0-2858C840F618}"/>
          </ac:spMkLst>
        </pc:spChg>
        <pc:spChg chg="add del">
          <ac:chgData name="Maria Ciorascu (2121406)" userId="S::2121406@student.uwtsd.ac.uk::6b02624b-b042-4c6b-8c51-cb509068428c" providerId="AD" clId="Web-{3BB866A0-6D73-78A0-69FC-A7D1C2FEA721}" dt="2023-11-08T21:50:33.484" v="29"/>
          <ac:spMkLst>
            <pc:docMk/>
            <pc:sldMk cId="786090012" sldId="270"/>
            <ac:spMk id="20" creationId="{D12B819D-CC31-407E-85A4-38D86944A0BD}"/>
          </ac:spMkLst>
        </pc:spChg>
        <pc:spChg chg="add del">
          <ac:chgData name="Maria Ciorascu (2121406)" userId="S::2121406@student.uwtsd.ac.uk::6b02624b-b042-4c6b-8c51-cb509068428c" providerId="AD" clId="Web-{3BB866A0-6D73-78A0-69FC-A7D1C2FEA721}" dt="2023-11-08T21:50:33.484" v="29"/>
          <ac:spMkLst>
            <pc:docMk/>
            <pc:sldMk cId="786090012" sldId="270"/>
            <ac:spMk id="21" creationId="{1433B347-AE1B-487E-9813-FC88C0DD71A7}"/>
          </ac:spMkLst>
        </pc:spChg>
        <pc:spChg chg="add del">
          <ac:chgData name="Maria Ciorascu (2121406)" userId="S::2121406@student.uwtsd.ac.uk::6b02624b-b042-4c6b-8c51-cb509068428c" providerId="AD" clId="Web-{3BB866A0-6D73-78A0-69FC-A7D1C2FEA721}" dt="2023-11-08T21:50:33.484" v="29"/>
          <ac:spMkLst>
            <pc:docMk/>
            <pc:sldMk cId="786090012" sldId="270"/>
            <ac:spMk id="22" creationId="{7FE02B2F-D95A-47B1-8DA1-163D342608C7}"/>
          </ac:spMkLst>
        </pc:spChg>
        <pc:spChg chg="add del">
          <ac:chgData name="Maria Ciorascu (2121406)" userId="S::2121406@student.uwtsd.ac.uk::6b02624b-b042-4c6b-8c51-cb509068428c" providerId="AD" clId="Web-{3BB866A0-6D73-78A0-69FC-A7D1C2FEA721}" dt="2023-11-08T21:50:41.375" v="31"/>
          <ac:spMkLst>
            <pc:docMk/>
            <pc:sldMk cId="786090012" sldId="270"/>
            <ac:spMk id="25" creationId="{EE002732-CBB5-405C-BDDC-37C39BF6E9E0}"/>
          </ac:spMkLst>
        </pc:spChg>
        <pc:spChg chg="add del">
          <ac:chgData name="Maria Ciorascu (2121406)" userId="S::2121406@student.uwtsd.ac.uk::6b02624b-b042-4c6b-8c51-cb509068428c" providerId="AD" clId="Web-{3BB866A0-6D73-78A0-69FC-A7D1C2FEA721}" dt="2023-11-08T21:50:41.375" v="31"/>
          <ac:spMkLst>
            <pc:docMk/>
            <pc:sldMk cId="786090012" sldId="270"/>
            <ac:spMk id="26" creationId="{3AA492AF-9B08-416A-9BEC-1EC284C5B2B6}"/>
          </ac:spMkLst>
        </pc:spChg>
        <pc:spChg chg="add del">
          <ac:chgData name="Maria Ciorascu (2121406)" userId="S::2121406@student.uwtsd.ac.uk::6b02624b-b042-4c6b-8c51-cb509068428c" providerId="AD" clId="Web-{3BB866A0-6D73-78A0-69FC-A7D1C2FEA721}" dt="2023-11-08T21:50:41.375" v="31"/>
          <ac:spMkLst>
            <pc:docMk/>
            <pc:sldMk cId="786090012" sldId="270"/>
            <ac:spMk id="27" creationId="{CBAE770C-2B15-4943-A508-EA2408AB98E4}"/>
          </ac:spMkLst>
        </pc:spChg>
        <pc:spChg chg="add">
          <ac:chgData name="Maria Ciorascu (2121406)" userId="S::2121406@student.uwtsd.ac.uk::6b02624b-b042-4c6b-8c51-cb509068428c" providerId="AD" clId="Web-{3BB866A0-6D73-78A0-69FC-A7D1C2FEA721}" dt="2023-11-08T21:50:41.453" v="32"/>
          <ac:spMkLst>
            <pc:docMk/>
            <pc:sldMk cId="786090012" sldId="270"/>
            <ac:spMk id="30" creationId="{278BC618-3289-4C64-902D-506AF437E6A7}"/>
          </ac:spMkLst>
        </pc:spChg>
        <pc:picChg chg="add del">
          <ac:chgData name="Maria Ciorascu (2121406)" userId="S::2121406@student.uwtsd.ac.uk::6b02624b-b042-4c6b-8c51-cb509068428c" providerId="AD" clId="Web-{3BB866A0-6D73-78A0-69FC-A7D1C2FEA721}" dt="2023-11-08T21:50:21.953" v="27"/>
          <ac:picMkLst>
            <pc:docMk/>
            <pc:sldMk cId="786090012" sldId="270"/>
            <ac:picMk id="17" creationId="{D2C6A0EE-D2D9-448F-B083-7DEEB674BA77}"/>
          </ac:picMkLst>
        </pc:picChg>
        <pc:picChg chg="add">
          <ac:chgData name="Maria Ciorascu (2121406)" userId="S::2121406@student.uwtsd.ac.uk::6b02624b-b042-4c6b-8c51-cb509068428c" providerId="AD" clId="Web-{3BB866A0-6D73-78A0-69FC-A7D1C2FEA721}" dt="2023-11-08T21:50:41.453" v="32"/>
          <ac:picMkLst>
            <pc:docMk/>
            <pc:sldMk cId="786090012" sldId="270"/>
            <ac:picMk id="31" creationId="{133D31B1-9C37-4542-80D3-7B54026F28EE}"/>
          </ac:picMkLst>
        </pc:picChg>
        <pc:cxnChg chg="add del">
          <ac:chgData name="Maria Ciorascu (2121406)" userId="S::2121406@student.uwtsd.ac.uk::6b02624b-b042-4c6b-8c51-cb509068428c" providerId="AD" clId="Web-{3BB866A0-6D73-78A0-69FC-A7D1C2FEA721}" dt="2023-11-08T21:49:55.374" v="25"/>
          <ac:cxnSpMkLst>
            <pc:docMk/>
            <pc:sldMk cId="786090012" sldId="270"/>
            <ac:cxnSpMk id="14" creationId="{7955E33A-07BE-426F-B937-739F88BFB02F}"/>
          </ac:cxnSpMkLst>
        </pc:cxnChg>
        <pc:cxnChg chg="add del">
          <ac:chgData name="Maria Ciorascu (2121406)" userId="S::2121406@student.uwtsd.ac.uk::6b02624b-b042-4c6b-8c51-cb509068428c" providerId="AD" clId="Web-{3BB866A0-6D73-78A0-69FC-A7D1C2FEA721}" dt="2023-11-08T21:50:21.953" v="27"/>
          <ac:cxnSpMkLst>
            <pc:docMk/>
            <pc:sldMk cId="786090012" sldId="270"/>
            <ac:cxnSpMk id="18" creationId="{96DC9B3E-DC68-4FF2-9781-CB1E626F5526}"/>
          </ac:cxnSpMkLst>
        </pc:cxnChg>
        <pc:cxnChg chg="add del">
          <ac:chgData name="Maria Ciorascu (2121406)" userId="S::2121406@student.uwtsd.ac.uk::6b02624b-b042-4c6b-8c51-cb509068428c" providerId="AD" clId="Web-{3BB866A0-6D73-78A0-69FC-A7D1C2FEA721}" dt="2023-11-08T21:50:33.484" v="29"/>
          <ac:cxnSpMkLst>
            <pc:docMk/>
            <pc:sldMk cId="786090012" sldId="270"/>
            <ac:cxnSpMk id="23" creationId="{ED867580-55A6-4E67-A38E-4D1E3D4FBAF3}"/>
          </ac:cxnSpMkLst>
        </pc:cxnChg>
        <pc:cxnChg chg="add del">
          <ac:chgData name="Maria Ciorascu (2121406)" userId="S::2121406@student.uwtsd.ac.uk::6b02624b-b042-4c6b-8c51-cb509068428c" providerId="AD" clId="Web-{3BB866A0-6D73-78A0-69FC-A7D1C2FEA721}" dt="2023-11-08T21:50:41.375" v="31"/>
          <ac:cxnSpMkLst>
            <pc:docMk/>
            <pc:sldMk cId="786090012" sldId="270"/>
            <ac:cxnSpMk id="28" creationId="{7955E33A-07BE-426F-B937-739F88BFB02F}"/>
          </ac:cxnSpMkLst>
        </pc:cxnChg>
        <pc:cxnChg chg="add">
          <ac:chgData name="Maria Ciorascu (2121406)" userId="S::2121406@student.uwtsd.ac.uk::6b02624b-b042-4c6b-8c51-cb509068428c" providerId="AD" clId="Web-{3BB866A0-6D73-78A0-69FC-A7D1C2FEA721}" dt="2023-11-08T21:50:41.453" v="32"/>
          <ac:cxnSpMkLst>
            <pc:docMk/>
            <pc:sldMk cId="786090012" sldId="270"/>
            <ac:cxnSpMk id="32" creationId="{10D273FA-71CB-4AEB-8F60-67AB3375E398}"/>
          </ac:cxnSpMkLst>
        </pc:cxnChg>
      </pc:sldChg>
      <pc:sldChg chg="addSp modSp mod setBg">
        <pc:chgData name="Maria Ciorascu (2121406)" userId="S::2121406@student.uwtsd.ac.uk::6b02624b-b042-4c6b-8c51-cb509068428c" providerId="AD" clId="Web-{3BB866A0-6D73-78A0-69FC-A7D1C2FEA721}" dt="2023-11-08T21:51:14.501" v="34"/>
        <pc:sldMkLst>
          <pc:docMk/>
          <pc:sldMk cId="1609473604" sldId="271"/>
        </pc:sldMkLst>
        <pc:spChg chg="mod">
          <ac:chgData name="Maria Ciorascu (2121406)" userId="S::2121406@student.uwtsd.ac.uk::6b02624b-b042-4c6b-8c51-cb509068428c" providerId="AD" clId="Web-{3BB866A0-6D73-78A0-69FC-A7D1C2FEA721}" dt="2023-11-08T21:51:14.501" v="34"/>
          <ac:spMkLst>
            <pc:docMk/>
            <pc:sldMk cId="1609473604" sldId="271"/>
            <ac:spMk id="2" creationId="{F6DF2883-1F97-1AEB-6F00-4DB19B00DE5E}"/>
          </ac:spMkLst>
        </pc:spChg>
        <pc:spChg chg="mod">
          <ac:chgData name="Maria Ciorascu (2121406)" userId="S::2121406@student.uwtsd.ac.uk::6b02624b-b042-4c6b-8c51-cb509068428c" providerId="AD" clId="Web-{3BB866A0-6D73-78A0-69FC-A7D1C2FEA721}" dt="2023-11-08T21:51:14.501" v="34"/>
          <ac:spMkLst>
            <pc:docMk/>
            <pc:sldMk cId="1609473604" sldId="271"/>
            <ac:spMk id="3" creationId="{0AEB6424-96FD-ABD7-7923-E5BBC9CC869E}"/>
          </ac:spMkLst>
        </pc:spChg>
        <pc:spChg chg="add">
          <ac:chgData name="Maria Ciorascu (2121406)" userId="S::2121406@student.uwtsd.ac.uk::6b02624b-b042-4c6b-8c51-cb509068428c" providerId="AD" clId="Web-{3BB866A0-6D73-78A0-69FC-A7D1C2FEA721}" dt="2023-11-08T21:51:14.501" v="34"/>
          <ac:spMkLst>
            <pc:docMk/>
            <pc:sldMk cId="1609473604" sldId="271"/>
            <ac:spMk id="8" creationId="{29369C1F-C4A4-40B4-B6E0-2858C840F618}"/>
          </ac:spMkLst>
        </pc:spChg>
        <pc:picChg chg="add">
          <ac:chgData name="Maria Ciorascu (2121406)" userId="S::2121406@student.uwtsd.ac.uk::6b02624b-b042-4c6b-8c51-cb509068428c" providerId="AD" clId="Web-{3BB866A0-6D73-78A0-69FC-A7D1C2FEA721}" dt="2023-11-08T21:51:14.501" v="34"/>
          <ac:picMkLst>
            <pc:docMk/>
            <pc:sldMk cId="1609473604" sldId="271"/>
            <ac:picMk id="10" creationId="{D2C6A0EE-D2D9-448F-B083-7DEEB674BA77}"/>
          </ac:picMkLst>
        </pc:picChg>
        <pc:cxnChg chg="add">
          <ac:chgData name="Maria Ciorascu (2121406)" userId="S::2121406@student.uwtsd.ac.uk::6b02624b-b042-4c6b-8c51-cb509068428c" providerId="AD" clId="Web-{3BB866A0-6D73-78A0-69FC-A7D1C2FEA721}" dt="2023-11-08T21:51:14.501" v="34"/>
          <ac:cxnSpMkLst>
            <pc:docMk/>
            <pc:sldMk cId="1609473604" sldId="271"/>
            <ac:cxnSpMk id="12" creationId="{96DC9B3E-DC68-4FF2-9781-CB1E626F5526}"/>
          </ac:cxnSpMkLst>
        </pc:cxnChg>
      </pc:sldChg>
      <pc:sldChg chg="addSp modSp add del mod setBg">
        <pc:chgData name="Maria Ciorascu (2121406)" userId="S::2121406@student.uwtsd.ac.uk::6b02624b-b042-4c6b-8c51-cb509068428c" providerId="AD" clId="Web-{3BB866A0-6D73-78A0-69FC-A7D1C2FEA721}" dt="2023-11-08T21:54:53.632" v="44" actId="20577"/>
        <pc:sldMkLst>
          <pc:docMk/>
          <pc:sldMk cId="2581550594" sldId="272"/>
        </pc:sldMkLst>
        <pc:spChg chg="mod">
          <ac:chgData name="Maria Ciorascu (2121406)" userId="S::2121406@student.uwtsd.ac.uk::6b02624b-b042-4c6b-8c51-cb509068428c" providerId="AD" clId="Web-{3BB866A0-6D73-78A0-69FC-A7D1C2FEA721}" dt="2023-11-08T21:52:13.190" v="37"/>
          <ac:spMkLst>
            <pc:docMk/>
            <pc:sldMk cId="2581550594" sldId="272"/>
            <ac:spMk id="2" creationId="{FC42FFBD-1B27-F1EF-9805-2AB6C3210F44}"/>
          </ac:spMkLst>
        </pc:spChg>
        <pc:spChg chg="mod">
          <ac:chgData name="Maria Ciorascu (2121406)" userId="S::2121406@student.uwtsd.ac.uk::6b02624b-b042-4c6b-8c51-cb509068428c" providerId="AD" clId="Web-{3BB866A0-6D73-78A0-69FC-A7D1C2FEA721}" dt="2023-11-08T21:54:53.632" v="44" actId="20577"/>
          <ac:spMkLst>
            <pc:docMk/>
            <pc:sldMk cId="2581550594" sldId="272"/>
            <ac:spMk id="3" creationId="{CB12D8DA-8723-4283-25E6-C12FB011BFC5}"/>
          </ac:spMkLst>
        </pc:spChg>
        <pc:spChg chg="add">
          <ac:chgData name="Maria Ciorascu (2121406)" userId="S::2121406@student.uwtsd.ac.uk::6b02624b-b042-4c6b-8c51-cb509068428c" providerId="AD" clId="Web-{3BB866A0-6D73-78A0-69FC-A7D1C2FEA721}" dt="2023-11-08T21:52:13.190" v="37"/>
          <ac:spMkLst>
            <pc:docMk/>
            <pc:sldMk cId="2581550594" sldId="272"/>
            <ac:spMk id="5" creationId="{29369C1F-C4A4-40B4-B6E0-2858C840F618}"/>
          </ac:spMkLst>
        </pc:spChg>
        <pc:picChg chg="add">
          <ac:chgData name="Maria Ciorascu (2121406)" userId="S::2121406@student.uwtsd.ac.uk::6b02624b-b042-4c6b-8c51-cb509068428c" providerId="AD" clId="Web-{3BB866A0-6D73-78A0-69FC-A7D1C2FEA721}" dt="2023-11-08T21:52:13.190" v="37"/>
          <ac:picMkLst>
            <pc:docMk/>
            <pc:sldMk cId="2581550594" sldId="272"/>
            <ac:picMk id="6" creationId="{D2C6A0EE-D2D9-448F-B083-7DEEB674BA77}"/>
          </ac:picMkLst>
        </pc:picChg>
        <pc:cxnChg chg="add">
          <ac:chgData name="Maria Ciorascu (2121406)" userId="S::2121406@student.uwtsd.ac.uk::6b02624b-b042-4c6b-8c51-cb509068428c" providerId="AD" clId="Web-{3BB866A0-6D73-78A0-69FC-A7D1C2FEA721}" dt="2023-11-08T21:52:13.190" v="37"/>
          <ac:cxnSpMkLst>
            <pc:docMk/>
            <pc:sldMk cId="2581550594" sldId="272"/>
            <ac:cxnSpMk id="12" creationId="{96DC9B3E-DC68-4FF2-9781-CB1E626F5526}"/>
          </ac:cxnSpMkLst>
        </pc:cxnChg>
      </pc:sldChg>
    </pc:docChg>
  </pc:docChgLst>
  <pc:docChgLst>
    <pc:chgData name="Maria Ciorascu (2121406)" userId="S::2121406@student.uwtsd.ac.uk::6b02624b-b042-4c6b-8c51-cb509068428c" providerId="AD" clId="Web-{4161E941-80B2-D04D-5065-93C4E3F519D9}"/>
    <pc:docChg chg="addSld modSld sldOrd">
      <pc:chgData name="Maria Ciorascu (2121406)" userId="S::2121406@student.uwtsd.ac.uk::6b02624b-b042-4c6b-8c51-cb509068428c" providerId="AD" clId="Web-{4161E941-80B2-D04D-5065-93C4E3F519D9}" dt="2023-11-08T19:29:50.949" v="113" actId="20577"/>
      <pc:docMkLst>
        <pc:docMk/>
      </pc:docMkLst>
      <pc:sldChg chg="modSp">
        <pc:chgData name="Maria Ciorascu (2121406)" userId="S::2121406@student.uwtsd.ac.uk::6b02624b-b042-4c6b-8c51-cb509068428c" providerId="AD" clId="Web-{4161E941-80B2-D04D-5065-93C4E3F519D9}" dt="2023-11-08T19:29:50.949" v="113" actId="20577"/>
        <pc:sldMkLst>
          <pc:docMk/>
          <pc:sldMk cId="194039950" sldId="257"/>
        </pc:sldMkLst>
        <pc:spChg chg="mod">
          <ac:chgData name="Maria Ciorascu (2121406)" userId="S::2121406@student.uwtsd.ac.uk::6b02624b-b042-4c6b-8c51-cb509068428c" providerId="AD" clId="Web-{4161E941-80B2-D04D-5065-93C4E3F519D9}" dt="2023-11-08T19:29:50.949" v="113" actId="20577"/>
          <ac:spMkLst>
            <pc:docMk/>
            <pc:sldMk cId="194039950" sldId="257"/>
            <ac:spMk id="3" creationId="{5C303ACD-011B-CC6F-8B9D-FDD6F8D4856F}"/>
          </ac:spMkLst>
        </pc:spChg>
      </pc:sldChg>
      <pc:sldChg chg="modSp new ord">
        <pc:chgData name="Maria Ciorascu (2121406)" userId="S::2121406@student.uwtsd.ac.uk::6b02624b-b042-4c6b-8c51-cb509068428c" providerId="AD" clId="Web-{4161E941-80B2-D04D-5065-93C4E3F519D9}" dt="2023-11-08T19:29:05.760" v="106" actId="14100"/>
        <pc:sldMkLst>
          <pc:docMk/>
          <pc:sldMk cId="786090012" sldId="270"/>
        </pc:sldMkLst>
        <pc:spChg chg="mod">
          <ac:chgData name="Maria Ciorascu (2121406)" userId="S::2121406@student.uwtsd.ac.uk::6b02624b-b042-4c6b-8c51-cb509068428c" providerId="AD" clId="Web-{4161E941-80B2-D04D-5065-93C4E3F519D9}" dt="2023-11-08T19:29:05.760" v="106" actId="14100"/>
          <ac:spMkLst>
            <pc:docMk/>
            <pc:sldMk cId="786090012" sldId="270"/>
            <ac:spMk id="2" creationId="{EBBB6D0B-4A6D-D502-2DBF-1DF265B15950}"/>
          </ac:spMkLst>
        </pc:spChg>
        <pc:spChg chg="mod">
          <ac:chgData name="Maria Ciorascu (2121406)" userId="S::2121406@student.uwtsd.ac.uk::6b02624b-b042-4c6b-8c51-cb509068428c" providerId="AD" clId="Web-{4161E941-80B2-D04D-5065-93C4E3F519D9}" dt="2023-11-08T19:28:41.869" v="105" actId="20577"/>
          <ac:spMkLst>
            <pc:docMk/>
            <pc:sldMk cId="786090012" sldId="270"/>
            <ac:spMk id="3" creationId="{F98D6942-F30A-32EE-0BFD-FD75CA7BB6EB}"/>
          </ac:spMkLst>
        </pc:spChg>
      </pc:sldChg>
    </pc:docChg>
  </pc:docChgLst>
  <pc:docChgLst>
    <pc:chgData name="Maria Ciorascu (2121406)" userId="S::2121406@student.uwtsd.ac.uk::6b02624b-b042-4c6b-8c51-cb509068428c" providerId="AD" clId="Web-{93734923-D4F5-8D92-454E-F84DC83D6FD0}"/>
    <pc:docChg chg="addSld delSld modSld sldOrd addMainMaster delMainMaster">
      <pc:chgData name="Maria Ciorascu (2121406)" userId="S::2121406@student.uwtsd.ac.uk::6b02624b-b042-4c6b-8c51-cb509068428c" providerId="AD" clId="Web-{93734923-D4F5-8D92-454E-F84DC83D6FD0}" dt="2023-11-08T21:43:12.433" v="623"/>
      <pc:docMkLst>
        <pc:docMk/>
      </pc:docMkLst>
      <pc:sldChg chg="delSp modSp mod modClrScheme delDesignElem chgLayout">
        <pc:chgData name="Maria Ciorascu (2121406)" userId="S::2121406@student.uwtsd.ac.uk::6b02624b-b042-4c6b-8c51-cb509068428c" providerId="AD" clId="Web-{93734923-D4F5-8D92-454E-F84DC83D6FD0}" dt="2023-11-08T21:43:12.433" v="623"/>
        <pc:sldMkLst>
          <pc:docMk/>
          <pc:sldMk cId="194039950" sldId="257"/>
        </pc:sldMkLst>
        <pc:spChg chg="mod ord">
          <ac:chgData name="Maria Ciorascu (2121406)" userId="S::2121406@student.uwtsd.ac.uk::6b02624b-b042-4c6b-8c51-cb509068428c" providerId="AD" clId="Web-{93734923-D4F5-8D92-454E-F84DC83D6FD0}" dt="2023-11-08T21:43:12.433" v="623"/>
          <ac:spMkLst>
            <pc:docMk/>
            <pc:sldMk cId="194039950" sldId="257"/>
            <ac:spMk id="2" creationId="{D9B508CE-6507-57AC-30FA-5F42C10DEEFA}"/>
          </ac:spMkLst>
        </pc:spChg>
        <pc:spChg chg="mod ord">
          <ac:chgData name="Maria Ciorascu (2121406)" userId="S::2121406@student.uwtsd.ac.uk::6b02624b-b042-4c6b-8c51-cb509068428c" providerId="AD" clId="Web-{93734923-D4F5-8D92-454E-F84DC83D6FD0}" dt="2023-11-08T21:43:12.433" v="623"/>
          <ac:spMkLst>
            <pc:docMk/>
            <pc:sldMk cId="194039950" sldId="257"/>
            <ac:spMk id="3" creationId="{5C303ACD-011B-CC6F-8B9D-FDD6F8D4856F}"/>
          </ac:spMkLst>
        </pc:spChg>
        <pc:picChg chg="mod">
          <ac:chgData name="Maria Ciorascu (2121406)" userId="S::2121406@student.uwtsd.ac.uk::6b02624b-b042-4c6b-8c51-cb509068428c" providerId="AD" clId="Web-{93734923-D4F5-8D92-454E-F84DC83D6FD0}" dt="2023-11-08T20:12:22.231" v="127" actId="14100"/>
          <ac:picMkLst>
            <pc:docMk/>
            <pc:sldMk cId="194039950" sldId="257"/>
            <ac:picMk id="5" creationId="{9BF98E26-7AE8-2A9B-AD26-12AA15ACDBAA}"/>
          </ac:picMkLst>
        </pc:picChg>
        <pc:cxnChg chg="del">
          <ac:chgData name="Maria Ciorascu (2121406)" userId="S::2121406@student.uwtsd.ac.uk::6b02624b-b042-4c6b-8c51-cb509068428c" providerId="AD" clId="Web-{93734923-D4F5-8D92-454E-F84DC83D6FD0}" dt="2023-11-08T21:43:12.433" v="623"/>
          <ac:cxnSpMkLst>
            <pc:docMk/>
            <pc:sldMk cId="194039950" sldId="257"/>
            <ac:cxnSpMk id="9" creationId="{1503BFE4-729B-D9D0-C17B-501E6AF1127A}"/>
          </ac:cxnSpMkLst>
        </pc:cxnChg>
      </pc:sldChg>
      <pc:sldChg chg="del">
        <pc:chgData name="Maria Ciorascu (2121406)" userId="S::2121406@student.uwtsd.ac.uk::6b02624b-b042-4c6b-8c51-cb509068428c" providerId="AD" clId="Web-{93734923-D4F5-8D92-454E-F84DC83D6FD0}" dt="2023-11-08T19:48:51.005" v="104"/>
        <pc:sldMkLst>
          <pc:docMk/>
          <pc:sldMk cId="3443479955" sldId="258"/>
        </pc:sldMkLst>
      </pc:sldChg>
      <pc:sldChg chg="modSp del">
        <pc:chgData name="Maria Ciorascu (2121406)" userId="S::2121406@student.uwtsd.ac.uk::6b02624b-b042-4c6b-8c51-cb509068428c" providerId="AD" clId="Web-{93734923-D4F5-8D92-454E-F84DC83D6FD0}" dt="2023-11-08T21:40:23.116" v="622"/>
        <pc:sldMkLst>
          <pc:docMk/>
          <pc:sldMk cId="3658270905" sldId="259"/>
        </pc:sldMkLst>
        <pc:spChg chg="mod">
          <ac:chgData name="Maria Ciorascu (2121406)" userId="S::2121406@student.uwtsd.ac.uk::6b02624b-b042-4c6b-8c51-cb509068428c" providerId="AD" clId="Web-{93734923-D4F5-8D92-454E-F84DC83D6FD0}" dt="2023-11-08T21:11:21.160" v="372" actId="20577"/>
          <ac:spMkLst>
            <pc:docMk/>
            <pc:sldMk cId="3658270905" sldId="259"/>
            <ac:spMk id="2" creationId="{754A8452-4793-1190-9C66-6E0CE254A7E4}"/>
          </ac:spMkLst>
        </pc:spChg>
        <pc:spChg chg="mod">
          <ac:chgData name="Maria Ciorascu (2121406)" userId="S::2121406@student.uwtsd.ac.uk::6b02624b-b042-4c6b-8c51-cb509068428c" providerId="AD" clId="Web-{93734923-D4F5-8D92-454E-F84DC83D6FD0}" dt="2023-11-08T21:10:51.581" v="368" actId="14100"/>
          <ac:spMkLst>
            <pc:docMk/>
            <pc:sldMk cId="3658270905" sldId="259"/>
            <ac:spMk id="3" creationId="{591760F8-3EF7-B749-23B2-1BB625AB2816}"/>
          </ac:spMkLst>
        </pc:spChg>
      </pc:sldChg>
      <pc:sldChg chg="modSp del modNotes">
        <pc:chgData name="Maria Ciorascu (2121406)" userId="S::2121406@student.uwtsd.ac.uk::6b02624b-b042-4c6b-8c51-cb509068428c" providerId="AD" clId="Web-{93734923-D4F5-8D92-454E-F84DC83D6FD0}" dt="2023-11-08T20:27:13.037" v="240"/>
        <pc:sldMkLst>
          <pc:docMk/>
          <pc:sldMk cId="321361087" sldId="260"/>
        </pc:sldMkLst>
        <pc:spChg chg="mod">
          <ac:chgData name="Maria Ciorascu (2121406)" userId="S::2121406@student.uwtsd.ac.uk::6b02624b-b042-4c6b-8c51-cb509068428c" providerId="AD" clId="Web-{93734923-D4F5-8D92-454E-F84DC83D6FD0}" dt="2023-11-08T20:19:13.930" v="159" actId="20577"/>
          <ac:spMkLst>
            <pc:docMk/>
            <pc:sldMk cId="321361087" sldId="260"/>
            <ac:spMk id="3" creationId="{36C8F077-4FA8-D967-389B-41970ED19B0C}"/>
          </ac:spMkLst>
        </pc:spChg>
      </pc:sldChg>
      <pc:sldChg chg="modSp mod modClrScheme chgLayout">
        <pc:chgData name="Maria Ciorascu (2121406)" userId="S::2121406@student.uwtsd.ac.uk::6b02624b-b042-4c6b-8c51-cb509068428c" providerId="AD" clId="Web-{93734923-D4F5-8D92-454E-F84DC83D6FD0}" dt="2023-11-08T21:43:12.433" v="623"/>
        <pc:sldMkLst>
          <pc:docMk/>
          <pc:sldMk cId="3842968371" sldId="261"/>
        </pc:sldMkLst>
        <pc:spChg chg="mod ord">
          <ac:chgData name="Maria Ciorascu (2121406)" userId="S::2121406@student.uwtsd.ac.uk::6b02624b-b042-4c6b-8c51-cb509068428c" providerId="AD" clId="Web-{93734923-D4F5-8D92-454E-F84DC83D6FD0}" dt="2023-11-08T21:43:12.433" v="623"/>
          <ac:spMkLst>
            <pc:docMk/>
            <pc:sldMk cId="3842968371" sldId="261"/>
            <ac:spMk id="2" creationId="{EFBBCF73-0742-901E-52C9-ECD581E9E1DF}"/>
          </ac:spMkLst>
        </pc:spChg>
        <pc:spChg chg="mod ord">
          <ac:chgData name="Maria Ciorascu (2121406)" userId="S::2121406@student.uwtsd.ac.uk::6b02624b-b042-4c6b-8c51-cb509068428c" providerId="AD" clId="Web-{93734923-D4F5-8D92-454E-F84DC83D6FD0}" dt="2023-11-08T21:43:12.433" v="623"/>
          <ac:spMkLst>
            <pc:docMk/>
            <pc:sldMk cId="3842968371" sldId="261"/>
            <ac:spMk id="3" creationId="{86A1F815-9AA6-6C84-A19C-92D8E28E6B5D}"/>
          </ac:spMkLst>
        </pc:spChg>
      </pc:sldChg>
      <pc:sldChg chg="modSp mod modClrScheme chgLayout">
        <pc:chgData name="Maria Ciorascu (2121406)" userId="S::2121406@student.uwtsd.ac.uk::6b02624b-b042-4c6b-8c51-cb509068428c" providerId="AD" clId="Web-{93734923-D4F5-8D92-454E-F84DC83D6FD0}" dt="2023-11-08T21:43:12.433" v="623"/>
        <pc:sldMkLst>
          <pc:docMk/>
          <pc:sldMk cId="2222262065" sldId="262"/>
        </pc:sldMkLst>
        <pc:spChg chg="mod ord">
          <ac:chgData name="Maria Ciorascu (2121406)" userId="S::2121406@student.uwtsd.ac.uk::6b02624b-b042-4c6b-8c51-cb509068428c" providerId="AD" clId="Web-{93734923-D4F5-8D92-454E-F84DC83D6FD0}" dt="2023-11-08T21:43:12.433" v="623"/>
          <ac:spMkLst>
            <pc:docMk/>
            <pc:sldMk cId="2222262065" sldId="262"/>
            <ac:spMk id="2" creationId="{2DDCB5C0-269A-A7C1-3E41-5C718C4C2456}"/>
          </ac:spMkLst>
        </pc:spChg>
        <pc:spChg chg="mod ord">
          <ac:chgData name="Maria Ciorascu (2121406)" userId="S::2121406@student.uwtsd.ac.uk::6b02624b-b042-4c6b-8c51-cb509068428c" providerId="AD" clId="Web-{93734923-D4F5-8D92-454E-F84DC83D6FD0}" dt="2023-11-08T21:43:12.433" v="623"/>
          <ac:spMkLst>
            <pc:docMk/>
            <pc:sldMk cId="2222262065" sldId="262"/>
            <ac:spMk id="3" creationId="{F2C999CA-6C37-1270-96B5-6219A9AF5B43}"/>
          </ac:spMkLst>
        </pc:spChg>
      </pc:sldChg>
      <pc:sldChg chg="modSp mod modClrScheme chgLayout">
        <pc:chgData name="Maria Ciorascu (2121406)" userId="S::2121406@student.uwtsd.ac.uk::6b02624b-b042-4c6b-8c51-cb509068428c" providerId="AD" clId="Web-{93734923-D4F5-8D92-454E-F84DC83D6FD0}" dt="2023-11-08T21:43:12.433" v="623"/>
        <pc:sldMkLst>
          <pc:docMk/>
          <pc:sldMk cId="2983289644" sldId="263"/>
        </pc:sldMkLst>
        <pc:spChg chg="mod ord">
          <ac:chgData name="Maria Ciorascu (2121406)" userId="S::2121406@student.uwtsd.ac.uk::6b02624b-b042-4c6b-8c51-cb509068428c" providerId="AD" clId="Web-{93734923-D4F5-8D92-454E-F84DC83D6FD0}" dt="2023-11-08T21:43:12.433" v="623"/>
          <ac:spMkLst>
            <pc:docMk/>
            <pc:sldMk cId="2983289644" sldId="263"/>
            <ac:spMk id="2" creationId="{B1257C23-328E-A49E-D151-280980ED6B69}"/>
          </ac:spMkLst>
        </pc:spChg>
        <pc:spChg chg="mod ord">
          <ac:chgData name="Maria Ciorascu (2121406)" userId="S::2121406@student.uwtsd.ac.uk::6b02624b-b042-4c6b-8c51-cb509068428c" providerId="AD" clId="Web-{93734923-D4F5-8D92-454E-F84DC83D6FD0}" dt="2023-11-08T21:43:12.433" v="623"/>
          <ac:spMkLst>
            <pc:docMk/>
            <pc:sldMk cId="2983289644" sldId="263"/>
            <ac:spMk id="3" creationId="{FDBEBAB8-8A52-83C5-45D5-CF3693C5EB19}"/>
          </ac:spMkLst>
        </pc:spChg>
      </pc:sldChg>
      <pc:sldChg chg="modSp del modNotes">
        <pc:chgData name="Maria Ciorascu (2121406)" userId="S::2121406@student.uwtsd.ac.uk::6b02624b-b042-4c6b-8c51-cb509068428c" providerId="AD" clId="Web-{93734923-D4F5-8D92-454E-F84DC83D6FD0}" dt="2023-11-08T19:38:39.816" v="32"/>
        <pc:sldMkLst>
          <pc:docMk/>
          <pc:sldMk cId="288396424" sldId="264"/>
        </pc:sldMkLst>
        <pc:spChg chg="mod">
          <ac:chgData name="Maria Ciorascu (2121406)" userId="S::2121406@student.uwtsd.ac.uk::6b02624b-b042-4c6b-8c51-cb509068428c" providerId="AD" clId="Web-{93734923-D4F5-8D92-454E-F84DC83D6FD0}" dt="2023-11-08T19:35:20.576" v="18" actId="14100"/>
          <ac:spMkLst>
            <pc:docMk/>
            <pc:sldMk cId="288396424" sldId="264"/>
            <ac:spMk id="2" creationId="{E99E46FC-B965-CEC7-6900-353BE5AE7593}"/>
          </ac:spMkLst>
        </pc:spChg>
        <pc:spChg chg="mod">
          <ac:chgData name="Maria Ciorascu (2121406)" userId="S::2121406@student.uwtsd.ac.uk::6b02624b-b042-4c6b-8c51-cb509068428c" providerId="AD" clId="Web-{93734923-D4F5-8D92-454E-F84DC83D6FD0}" dt="2023-11-08T19:38:11.456" v="31" actId="14100"/>
          <ac:spMkLst>
            <pc:docMk/>
            <pc:sldMk cId="288396424" sldId="264"/>
            <ac:spMk id="3" creationId="{1732E94C-A7E0-BE09-391A-2B74629B701B}"/>
          </ac:spMkLst>
        </pc:spChg>
        <pc:picChg chg="mod">
          <ac:chgData name="Maria Ciorascu (2121406)" userId="S::2121406@student.uwtsd.ac.uk::6b02624b-b042-4c6b-8c51-cb509068428c" providerId="AD" clId="Web-{93734923-D4F5-8D92-454E-F84DC83D6FD0}" dt="2023-11-08T19:37:59.643" v="29" actId="14100"/>
          <ac:picMkLst>
            <pc:docMk/>
            <pc:sldMk cId="288396424" sldId="264"/>
            <ac:picMk id="13" creationId="{989199E9-51A3-211C-811B-348C08B5997B}"/>
          </ac:picMkLst>
        </pc:picChg>
      </pc:sldChg>
      <pc:sldChg chg="del modNotes">
        <pc:chgData name="Maria Ciorascu (2121406)" userId="S::2121406@student.uwtsd.ac.uk::6b02624b-b042-4c6b-8c51-cb509068428c" providerId="AD" clId="Web-{93734923-D4F5-8D92-454E-F84DC83D6FD0}" dt="2023-11-08T19:45:27.640" v="82"/>
        <pc:sldMkLst>
          <pc:docMk/>
          <pc:sldMk cId="2001701674" sldId="265"/>
        </pc:sldMkLst>
      </pc:sldChg>
      <pc:sldChg chg="modSp mod modClrScheme chgLayout modNotes">
        <pc:chgData name="Maria Ciorascu (2121406)" userId="S::2121406@student.uwtsd.ac.uk::6b02624b-b042-4c6b-8c51-cb509068428c" providerId="AD" clId="Web-{93734923-D4F5-8D92-454E-F84DC83D6FD0}" dt="2023-11-08T21:43:12.433" v="623"/>
        <pc:sldMkLst>
          <pc:docMk/>
          <pc:sldMk cId="3402516452" sldId="266"/>
        </pc:sldMkLst>
        <pc:spChg chg="mod ord">
          <ac:chgData name="Maria Ciorascu (2121406)" userId="S::2121406@student.uwtsd.ac.uk::6b02624b-b042-4c6b-8c51-cb509068428c" providerId="AD" clId="Web-{93734923-D4F5-8D92-454E-F84DC83D6FD0}" dt="2023-11-08T21:43:12.433" v="623"/>
          <ac:spMkLst>
            <pc:docMk/>
            <pc:sldMk cId="3402516452" sldId="266"/>
            <ac:spMk id="2" creationId="{42E51FDC-ECDD-56AE-286E-A8A369657BDF}"/>
          </ac:spMkLst>
        </pc:spChg>
        <pc:spChg chg="mod ord">
          <ac:chgData name="Maria Ciorascu (2121406)" userId="S::2121406@student.uwtsd.ac.uk::6b02624b-b042-4c6b-8c51-cb509068428c" providerId="AD" clId="Web-{93734923-D4F5-8D92-454E-F84DC83D6FD0}" dt="2023-11-08T21:43:12.433" v="623"/>
          <ac:spMkLst>
            <pc:docMk/>
            <pc:sldMk cId="3402516452" sldId="266"/>
            <ac:spMk id="3" creationId="{258EDFC4-88A7-9547-1FEF-049C2BE6A2A6}"/>
          </ac:spMkLst>
        </pc:spChg>
      </pc:sldChg>
      <pc:sldChg chg="modSp mod modClrScheme chgLayout modNotes">
        <pc:chgData name="Maria Ciorascu (2121406)" userId="S::2121406@student.uwtsd.ac.uk::6b02624b-b042-4c6b-8c51-cb509068428c" providerId="AD" clId="Web-{93734923-D4F5-8D92-454E-F84DC83D6FD0}" dt="2023-11-08T21:43:12.433" v="623"/>
        <pc:sldMkLst>
          <pc:docMk/>
          <pc:sldMk cId="2627909190" sldId="267"/>
        </pc:sldMkLst>
        <pc:spChg chg="mod ord">
          <ac:chgData name="Maria Ciorascu (2121406)" userId="S::2121406@student.uwtsd.ac.uk::6b02624b-b042-4c6b-8c51-cb509068428c" providerId="AD" clId="Web-{93734923-D4F5-8D92-454E-F84DC83D6FD0}" dt="2023-11-08T21:43:12.433" v="623"/>
          <ac:spMkLst>
            <pc:docMk/>
            <pc:sldMk cId="2627909190" sldId="267"/>
            <ac:spMk id="2" creationId="{1BD714C2-9AA5-CB2D-DE5D-8DC5EC7F419A}"/>
          </ac:spMkLst>
        </pc:spChg>
        <pc:spChg chg="mod ord">
          <ac:chgData name="Maria Ciorascu (2121406)" userId="S::2121406@student.uwtsd.ac.uk::6b02624b-b042-4c6b-8c51-cb509068428c" providerId="AD" clId="Web-{93734923-D4F5-8D92-454E-F84DC83D6FD0}" dt="2023-11-08T21:43:12.433" v="623"/>
          <ac:spMkLst>
            <pc:docMk/>
            <pc:sldMk cId="2627909190" sldId="267"/>
            <ac:spMk id="3" creationId="{21611FD0-8F1C-3DF2-A2AE-5F1DCC16FE98}"/>
          </ac:spMkLst>
        </pc:spChg>
      </pc:sldChg>
      <pc:sldChg chg="modSp mod ord modClrScheme chgLayout">
        <pc:chgData name="Maria Ciorascu (2121406)" userId="S::2121406@student.uwtsd.ac.uk::6b02624b-b042-4c6b-8c51-cb509068428c" providerId="AD" clId="Web-{93734923-D4F5-8D92-454E-F84DC83D6FD0}" dt="2023-11-08T21:43:12.433" v="623"/>
        <pc:sldMkLst>
          <pc:docMk/>
          <pc:sldMk cId="3007414675" sldId="268"/>
        </pc:sldMkLst>
        <pc:spChg chg="mod ord">
          <ac:chgData name="Maria Ciorascu (2121406)" userId="S::2121406@student.uwtsd.ac.uk::6b02624b-b042-4c6b-8c51-cb509068428c" providerId="AD" clId="Web-{93734923-D4F5-8D92-454E-F84DC83D6FD0}" dt="2023-11-08T21:43:12.433" v="623"/>
          <ac:spMkLst>
            <pc:docMk/>
            <pc:sldMk cId="3007414675" sldId="268"/>
            <ac:spMk id="2" creationId="{0FBA86CE-095B-F450-F774-DE87FE08A98D}"/>
          </ac:spMkLst>
        </pc:spChg>
        <pc:spChg chg="mod ord">
          <ac:chgData name="Maria Ciorascu (2121406)" userId="S::2121406@student.uwtsd.ac.uk::6b02624b-b042-4c6b-8c51-cb509068428c" providerId="AD" clId="Web-{93734923-D4F5-8D92-454E-F84DC83D6FD0}" dt="2023-11-08T21:43:12.433" v="623"/>
          <ac:spMkLst>
            <pc:docMk/>
            <pc:sldMk cId="3007414675" sldId="268"/>
            <ac:spMk id="3" creationId="{146AD32D-6C41-58A5-54B7-9D12DF90472A}"/>
          </ac:spMkLst>
        </pc:spChg>
      </pc:sldChg>
      <pc:sldChg chg="modSp mod modClrScheme chgLayout modNotes">
        <pc:chgData name="Maria Ciorascu (2121406)" userId="S::2121406@student.uwtsd.ac.uk::6b02624b-b042-4c6b-8c51-cb509068428c" providerId="AD" clId="Web-{93734923-D4F5-8D92-454E-F84DC83D6FD0}" dt="2023-11-08T21:43:12.433" v="623"/>
        <pc:sldMkLst>
          <pc:docMk/>
          <pc:sldMk cId="3101205209" sldId="269"/>
        </pc:sldMkLst>
        <pc:spChg chg="mod ord">
          <ac:chgData name="Maria Ciorascu (2121406)" userId="S::2121406@student.uwtsd.ac.uk::6b02624b-b042-4c6b-8c51-cb509068428c" providerId="AD" clId="Web-{93734923-D4F5-8D92-454E-F84DC83D6FD0}" dt="2023-11-08T21:43:12.433" v="623"/>
          <ac:spMkLst>
            <pc:docMk/>
            <pc:sldMk cId="3101205209" sldId="269"/>
            <ac:spMk id="2" creationId="{3EF65CC0-AA2D-F63D-FDCF-5071490DA654}"/>
          </ac:spMkLst>
        </pc:spChg>
        <pc:spChg chg="mod ord">
          <ac:chgData name="Maria Ciorascu (2121406)" userId="S::2121406@student.uwtsd.ac.uk::6b02624b-b042-4c6b-8c51-cb509068428c" providerId="AD" clId="Web-{93734923-D4F5-8D92-454E-F84DC83D6FD0}" dt="2023-11-08T21:43:12.433" v="623"/>
          <ac:spMkLst>
            <pc:docMk/>
            <pc:sldMk cId="3101205209" sldId="269"/>
            <ac:spMk id="3" creationId="{C9DCCE0E-8EB6-A084-C36D-515576E62FA1}"/>
          </ac:spMkLst>
        </pc:spChg>
      </pc:sldChg>
      <pc:sldChg chg="modSp mod modClrScheme chgLayout">
        <pc:chgData name="Maria Ciorascu (2121406)" userId="S::2121406@student.uwtsd.ac.uk::6b02624b-b042-4c6b-8c51-cb509068428c" providerId="AD" clId="Web-{93734923-D4F5-8D92-454E-F84DC83D6FD0}" dt="2023-11-08T21:43:12.433" v="623"/>
        <pc:sldMkLst>
          <pc:docMk/>
          <pc:sldMk cId="786090012" sldId="270"/>
        </pc:sldMkLst>
        <pc:spChg chg="mod ord">
          <ac:chgData name="Maria Ciorascu (2121406)" userId="S::2121406@student.uwtsd.ac.uk::6b02624b-b042-4c6b-8c51-cb509068428c" providerId="AD" clId="Web-{93734923-D4F5-8D92-454E-F84DC83D6FD0}" dt="2023-11-08T21:43:12.433" v="623"/>
          <ac:spMkLst>
            <pc:docMk/>
            <pc:sldMk cId="786090012" sldId="270"/>
            <ac:spMk id="2" creationId="{EBBB6D0B-4A6D-D502-2DBF-1DF265B15950}"/>
          </ac:spMkLst>
        </pc:spChg>
        <pc:spChg chg="mod ord">
          <ac:chgData name="Maria Ciorascu (2121406)" userId="S::2121406@student.uwtsd.ac.uk::6b02624b-b042-4c6b-8c51-cb509068428c" providerId="AD" clId="Web-{93734923-D4F5-8D92-454E-F84DC83D6FD0}" dt="2023-11-08T21:43:12.433" v="623"/>
          <ac:spMkLst>
            <pc:docMk/>
            <pc:sldMk cId="786090012" sldId="270"/>
            <ac:spMk id="3" creationId="{F98D6942-F30A-32EE-0BFD-FD75CA7BB6EB}"/>
          </ac:spMkLst>
        </pc:spChg>
      </pc:sldChg>
      <pc:sldChg chg="modSp new mod modClrScheme chgLayout modNotes">
        <pc:chgData name="Maria Ciorascu (2121406)" userId="S::2121406@student.uwtsd.ac.uk::6b02624b-b042-4c6b-8c51-cb509068428c" providerId="AD" clId="Web-{93734923-D4F5-8D92-454E-F84DC83D6FD0}" dt="2023-11-08T21:43:12.433" v="623"/>
        <pc:sldMkLst>
          <pc:docMk/>
          <pc:sldMk cId="1609473604" sldId="271"/>
        </pc:sldMkLst>
        <pc:spChg chg="mod ord">
          <ac:chgData name="Maria Ciorascu (2121406)" userId="S::2121406@student.uwtsd.ac.uk::6b02624b-b042-4c6b-8c51-cb509068428c" providerId="AD" clId="Web-{93734923-D4F5-8D92-454E-F84DC83D6FD0}" dt="2023-11-08T21:43:12.433" v="623"/>
          <ac:spMkLst>
            <pc:docMk/>
            <pc:sldMk cId="1609473604" sldId="271"/>
            <ac:spMk id="2" creationId="{F6DF2883-1F97-1AEB-6F00-4DB19B00DE5E}"/>
          </ac:spMkLst>
        </pc:spChg>
        <pc:spChg chg="mod ord">
          <ac:chgData name="Maria Ciorascu (2121406)" userId="S::2121406@student.uwtsd.ac.uk::6b02624b-b042-4c6b-8c51-cb509068428c" providerId="AD" clId="Web-{93734923-D4F5-8D92-454E-F84DC83D6FD0}" dt="2023-11-08T21:43:12.433" v="623"/>
          <ac:spMkLst>
            <pc:docMk/>
            <pc:sldMk cId="1609473604" sldId="271"/>
            <ac:spMk id="3" creationId="{0AEB6424-96FD-ABD7-7923-E5BBC9CC869E}"/>
          </ac:spMkLst>
        </pc:spChg>
      </pc:sldChg>
      <pc:sldChg chg="addSp delSp modSp new mod setBg modClrScheme delDesignElem chgLayout">
        <pc:chgData name="Maria Ciorascu (2121406)" userId="S::2121406@student.uwtsd.ac.uk::6b02624b-b042-4c6b-8c51-cb509068428c" providerId="AD" clId="Web-{93734923-D4F5-8D92-454E-F84DC83D6FD0}" dt="2023-11-08T21:43:12.433" v="623"/>
        <pc:sldMkLst>
          <pc:docMk/>
          <pc:sldMk cId="2581550594" sldId="272"/>
        </pc:sldMkLst>
        <pc:spChg chg="mod ord">
          <ac:chgData name="Maria Ciorascu (2121406)" userId="S::2121406@student.uwtsd.ac.uk::6b02624b-b042-4c6b-8c51-cb509068428c" providerId="AD" clId="Web-{93734923-D4F5-8D92-454E-F84DC83D6FD0}" dt="2023-11-08T21:43:12.433" v="623"/>
          <ac:spMkLst>
            <pc:docMk/>
            <pc:sldMk cId="2581550594" sldId="272"/>
            <ac:spMk id="2" creationId="{FC42FFBD-1B27-F1EF-9805-2AB6C3210F44}"/>
          </ac:spMkLst>
        </pc:spChg>
        <pc:spChg chg="mod ord">
          <ac:chgData name="Maria Ciorascu (2121406)" userId="S::2121406@student.uwtsd.ac.uk::6b02624b-b042-4c6b-8c51-cb509068428c" providerId="AD" clId="Web-{93734923-D4F5-8D92-454E-F84DC83D6FD0}" dt="2023-11-08T21:43:12.433" v="623"/>
          <ac:spMkLst>
            <pc:docMk/>
            <pc:sldMk cId="2581550594" sldId="272"/>
            <ac:spMk id="3" creationId="{CB12D8DA-8723-4283-25E6-C12FB011BFC5}"/>
          </ac:spMkLst>
        </pc:spChg>
        <pc:spChg chg="add del">
          <ac:chgData name="Maria Ciorascu (2121406)" userId="S::2121406@student.uwtsd.ac.uk::6b02624b-b042-4c6b-8c51-cb509068428c" providerId="AD" clId="Web-{93734923-D4F5-8D92-454E-F84DC83D6FD0}" dt="2023-11-08T21:43:12.433" v="623"/>
          <ac:spMkLst>
            <pc:docMk/>
            <pc:sldMk cId="2581550594" sldId="272"/>
            <ac:spMk id="8" creationId="{100EDD19-6802-4EC3-95CE-CFFAB042CFD6}"/>
          </ac:spMkLst>
        </pc:spChg>
        <pc:spChg chg="add del">
          <ac:chgData name="Maria Ciorascu (2121406)" userId="S::2121406@student.uwtsd.ac.uk::6b02624b-b042-4c6b-8c51-cb509068428c" providerId="AD" clId="Web-{93734923-D4F5-8D92-454E-F84DC83D6FD0}" dt="2023-11-08T21:43:12.433" v="623"/>
          <ac:spMkLst>
            <pc:docMk/>
            <pc:sldMk cId="2581550594" sldId="272"/>
            <ac:spMk id="10" creationId="{DB17E863-922E-4C26-BD64-E8FD41D28661}"/>
          </ac:spMkLst>
        </pc:spChg>
      </pc:sldChg>
      <pc:sldMasterChg chg="del delSldLayout">
        <pc:chgData name="Maria Ciorascu (2121406)" userId="S::2121406@student.uwtsd.ac.uk::6b02624b-b042-4c6b-8c51-cb509068428c" providerId="AD" clId="Web-{93734923-D4F5-8D92-454E-F84DC83D6FD0}" dt="2023-11-08T21:43:12.433" v="623"/>
        <pc:sldMasterMkLst>
          <pc:docMk/>
          <pc:sldMasterMk cId="2460954070" sldId="2147483660"/>
        </pc:sldMasterMkLst>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2385387890" sldId="2147483661"/>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949138452" sldId="2147483662"/>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2591524520" sldId="2147483663"/>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1203092039" sldId="2147483664"/>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3733172339" sldId="2147483665"/>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3210312558" sldId="2147483666"/>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3146388984" sldId="2147483667"/>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3171841454" sldId="2147483668"/>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1718958274" sldId="2147483669"/>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2202905451" sldId="2147483670"/>
          </pc:sldLayoutMkLst>
        </pc:sldLayoutChg>
        <pc:sldLayoutChg chg="del">
          <pc:chgData name="Maria Ciorascu (2121406)" userId="S::2121406@student.uwtsd.ac.uk::6b02624b-b042-4c6b-8c51-cb509068428c" providerId="AD" clId="Web-{93734923-D4F5-8D92-454E-F84DC83D6FD0}" dt="2023-11-08T21:43:12.433" v="623"/>
          <pc:sldLayoutMkLst>
            <pc:docMk/>
            <pc:sldMasterMk cId="2460954070" sldId="2147483660"/>
            <pc:sldLayoutMk cId="3479445657" sldId="2147483671"/>
          </pc:sldLayoutMkLst>
        </pc:sldLayoutChg>
      </pc:sldMasterChg>
      <pc:sldMasterChg chg="add addSldLayout modSldLayout">
        <pc:chgData name="Maria Ciorascu (2121406)" userId="S::2121406@student.uwtsd.ac.uk::6b02624b-b042-4c6b-8c51-cb509068428c" providerId="AD" clId="Web-{93734923-D4F5-8D92-454E-F84DC83D6FD0}" dt="2023-11-08T21:43:12.433" v="623"/>
        <pc:sldMasterMkLst>
          <pc:docMk/>
          <pc:sldMasterMk cId="2997265499" sldId="2147483672"/>
        </pc:sldMasterMkLst>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959398531" sldId="2147483673"/>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3559178489" sldId="2147483674"/>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42972786" sldId="2147483675"/>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3553032418" sldId="2147483676"/>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4181152115" sldId="2147483677"/>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3309337258" sldId="2147483678"/>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2979850705" sldId="2147483679"/>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2046304014" sldId="2147483680"/>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1397104790" sldId="2147483681"/>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4011094448" sldId="2147483682"/>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1256695076" sldId="2147483683"/>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3137778934" sldId="2147483684"/>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2087314924" sldId="2147483685"/>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1441675419" sldId="2147483686"/>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1012800325" sldId="2147483687"/>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2802315867" sldId="2147483688"/>
          </pc:sldLayoutMkLst>
        </pc:sldLayoutChg>
        <pc:sldLayoutChg chg="add mod replId">
          <pc:chgData name="Maria Ciorascu (2121406)" userId="S::2121406@student.uwtsd.ac.uk::6b02624b-b042-4c6b-8c51-cb509068428c" providerId="AD" clId="Web-{93734923-D4F5-8D92-454E-F84DC83D6FD0}" dt="2023-11-08T21:43:12.433" v="623"/>
          <pc:sldLayoutMkLst>
            <pc:docMk/>
            <pc:sldMasterMk cId="2997265499" sldId="2147483672"/>
            <pc:sldLayoutMk cId="1902712374" sldId="2147483689"/>
          </pc:sldLayoutMkLst>
        </pc:sldLayoutChg>
      </pc:sldMasterChg>
    </pc:docChg>
  </pc:docChgLst>
  <pc:docChgLst>
    <pc:chgData name="Maria Ciorascu (2121406)" userId="S::2121406@student.uwtsd.ac.uk::6b02624b-b042-4c6b-8c51-cb509068428c" providerId="AD" clId="Web-{BE18018F-6D6E-43FA-AC2F-CE2018C6C7D5}"/>
    <pc:docChg chg="modSld">
      <pc:chgData name="Maria Ciorascu (2121406)" userId="S::2121406@student.uwtsd.ac.uk::6b02624b-b042-4c6b-8c51-cb509068428c" providerId="AD" clId="Web-{BE18018F-6D6E-43FA-AC2F-CE2018C6C7D5}" dt="2023-11-10T20:35:44.815" v="147" actId="20577"/>
      <pc:docMkLst>
        <pc:docMk/>
      </pc:docMkLst>
      <pc:sldChg chg="modSp">
        <pc:chgData name="Maria Ciorascu (2121406)" userId="S::2121406@student.uwtsd.ac.uk::6b02624b-b042-4c6b-8c51-cb509068428c" providerId="AD" clId="Web-{BE18018F-6D6E-43FA-AC2F-CE2018C6C7D5}" dt="2023-11-10T20:25:37.730" v="117" actId="20577"/>
        <pc:sldMkLst>
          <pc:docMk/>
          <pc:sldMk cId="194039950" sldId="257"/>
        </pc:sldMkLst>
        <pc:spChg chg="mod">
          <ac:chgData name="Maria Ciorascu (2121406)" userId="S::2121406@student.uwtsd.ac.uk::6b02624b-b042-4c6b-8c51-cb509068428c" providerId="AD" clId="Web-{BE18018F-6D6E-43FA-AC2F-CE2018C6C7D5}" dt="2023-11-10T15:23:31.749" v="74" actId="20577"/>
          <ac:spMkLst>
            <pc:docMk/>
            <pc:sldMk cId="194039950" sldId="257"/>
            <ac:spMk id="2" creationId="{D9B508CE-6507-57AC-30FA-5F42C10DEEFA}"/>
          </ac:spMkLst>
        </pc:spChg>
        <pc:spChg chg="mod">
          <ac:chgData name="Maria Ciorascu (2121406)" userId="S::2121406@student.uwtsd.ac.uk::6b02624b-b042-4c6b-8c51-cb509068428c" providerId="AD" clId="Web-{BE18018F-6D6E-43FA-AC2F-CE2018C6C7D5}" dt="2023-11-10T20:25:37.730" v="117" actId="20577"/>
          <ac:spMkLst>
            <pc:docMk/>
            <pc:sldMk cId="194039950" sldId="257"/>
            <ac:spMk id="3" creationId="{5C303ACD-011B-CC6F-8B9D-FDD6F8D4856F}"/>
          </ac:spMkLst>
        </pc:spChg>
      </pc:sldChg>
      <pc:sldChg chg="modSp">
        <pc:chgData name="Maria Ciorascu (2121406)" userId="S::2121406@student.uwtsd.ac.uk::6b02624b-b042-4c6b-8c51-cb509068428c" providerId="AD" clId="Web-{BE18018F-6D6E-43FA-AC2F-CE2018C6C7D5}" dt="2023-11-10T20:29:56.427" v="142" actId="14100"/>
        <pc:sldMkLst>
          <pc:docMk/>
          <pc:sldMk cId="3402516452" sldId="266"/>
        </pc:sldMkLst>
        <pc:spChg chg="mod">
          <ac:chgData name="Maria Ciorascu (2121406)" userId="S::2121406@student.uwtsd.ac.uk::6b02624b-b042-4c6b-8c51-cb509068428c" providerId="AD" clId="Web-{BE18018F-6D6E-43FA-AC2F-CE2018C6C7D5}" dt="2023-11-10T15:22:43.966" v="63" actId="20577"/>
          <ac:spMkLst>
            <pc:docMk/>
            <pc:sldMk cId="3402516452" sldId="266"/>
            <ac:spMk id="2" creationId="{42E51FDC-ECDD-56AE-286E-A8A369657BDF}"/>
          </ac:spMkLst>
        </pc:spChg>
        <pc:spChg chg="mod">
          <ac:chgData name="Maria Ciorascu (2121406)" userId="S::2121406@student.uwtsd.ac.uk::6b02624b-b042-4c6b-8c51-cb509068428c" providerId="AD" clId="Web-{BE18018F-6D6E-43FA-AC2F-CE2018C6C7D5}" dt="2023-11-10T20:29:56.427" v="142" actId="14100"/>
          <ac:spMkLst>
            <pc:docMk/>
            <pc:sldMk cId="3402516452" sldId="266"/>
            <ac:spMk id="3" creationId="{258EDFC4-88A7-9547-1FEF-049C2BE6A2A6}"/>
          </ac:spMkLst>
        </pc:spChg>
      </pc:sldChg>
      <pc:sldChg chg="modSp">
        <pc:chgData name="Maria Ciorascu (2121406)" userId="S::2121406@student.uwtsd.ac.uk::6b02624b-b042-4c6b-8c51-cb509068428c" providerId="AD" clId="Web-{BE18018F-6D6E-43FA-AC2F-CE2018C6C7D5}" dt="2023-11-10T20:26:56.295" v="124" actId="1076"/>
        <pc:sldMkLst>
          <pc:docMk/>
          <pc:sldMk cId="2627909190" sldId="267"/>
        </pc:sldMkLst>
        <pc:spChg chg="mod">
          <ac:chgData name="Maria Ciorascu (2121406)" userId="S::2121406@student.uwtsd.ac.uk::6b02624b-b042-4c6b-8c51-cb509068428c" providerId="AD" clId="Web-{BE18018F-6D6E-43FA-AC2F-CE2018C6C7D5}" dt="2023-11-10T20:26:14.700" v="119" actId="1076"/>
          <ac:spMkLst>
            <pc:docMk/>
            <pc:sldMk cId="2627909190" sldId="267"/>
            <ac:spMk id="2" creationId="{1BD714C2-9AA5-CB2D-DE5D-8DC5EC7F419A}"/>
          </ac:spMkLst>
        </pc:spChg>
        <pc:spChg chg="mod">
          <ac:chgData name="Maria Ciorascu (2121406)" userId="S::2121406@student.uwtsd.ac.uk::6b02624b-b042-4c6b-8c51-cb509068428c" providerId="AD" clId="Web-{BE18018F-6D6E-43FA-AC2F-CE2018C6C7D5}" dt="2023-11-10T20:26:56.295" v="124" actId="1076"/>
          <ac:spMkLst>
            <pc:docMk/>
            <pc:sldMk cId="2627909190" sldId="267"/>
            <ac:spMk id="7" creationId="{21611FD0-8F1C-3DF2-A2AE-5F1DCC16FE98}"/>
          </ac:spMkLst>
        </pc:spChg>
      </pc:sldChg>
      <pc:sldChg chg="modSp modNotes">
        <pc:chgData name="Maria Ciorascu (2121406)" userId="S::2121406@student.uwtsd.ac.uk::6b02624b-b042-4c6b-8c51-cb509068428c" providerId="AD" clId="Web-{BE18018F-6D6E-43FA-AC2F-CE2018C6C7D5}" dt="2023-11-10T20:28:03.501" v="126" actId="14100"/>
        <pc:sldMkLst>
          <pc:docMk/>
          <pc:sldMk cId="3101205209" sldId="269"/>
        </pc:sldMkLst>
        <pc:spChg chg="mod">
          <ac:chgData name="Maria Ciorascu (2121406)" userId="S::2121406@student.uwtsd.ac.uk::6b02624b-b042-4c6b-8c51-cb509068428c" providerId="AD" clId="Web-{BE18018F-6D6E-43FA-AC2F-CE2018C6C7D5}" dt="2023-11-10T20:12:04.697" v="100" actId="14100"/>
          <ac:spMkLst>
            <pc:docMk/>
            <pc:sldMk cId="3101205209" sldId="269"/>
            <ac:spMk id="2" creationId="{3EF65CC0-AA2D-F63D-FDCF-5071490DA654}"/>
          </ac:spMkLst>
        </pc:spChg>
        <pc:spChg chg="mod">
          <ac:chgData name="Maria Ciorascu (2121406)" userId="S::2121406@student.uwtsd.ac.uk::6b02624b-b042-4c6b-8c51-cb509068428c" providerId="AD" clId="Web-{BE18018F-6D6E-43FA-AC2F-CE2018C6C7D5}" dt="2023-11-10T20:28:03.501" v="126" actId="14100"/>
          <ac:spMkLst>
            <pc:docMk/>
            <pc:sldMk cId="3101205209" sldId="269"/>
            <ac:spMk id="3" creationId="{C9DCCE0E-8EB6-A084-C36D-515576E62FA1}"/>
          </ac:spMkLst>
        </pc:spChg>
      </pc:sldChg>
      <pc:sldChg chg="modSp">
        <pc:chgData name="Maria Ciorascu (2121406)" userId="S::2121406@student.uwtsd.ac.uk::6b02624b-b042-4c6b-8c51-cb509068428c" providerId="AD" clId="Web-{BE18018F-6D6E-43FA-AC2F-CE2018C6C7D5}" dt="2023-11-10T20:35:44.815" v="147" actId="20577"/>
        <pc:sldMkLst>
          <pc:docMk/>
          <pc:sldMk cId="786090012" sldId="270"/>
        </pc:sldMkLst>
        <pc:spChg chg="mod">
          <ac:chgData name="Maria Ciorascu (2121406)" userId="S::2121406@student.uwtsd.ac.uk::6b02624b-b042-4c6b-8c51-cb509068428c" providerId="AD" clId="Web-{BE18018F-6D6E-43FA-AC2F-CE2018C6C7D5}" dt="2023-11-10T15:19:06.910" v="52" actId="20577"/>
          <ac:spMkLst>
            <pc:docMk/>
            <pc:sldMk cId="786090012" sldId="270"/>
            <ac:spMk id="2" creationId="{EBBB6D0B-4A6D-D502-2DBF-1DF265B15950}"/>
          </ac:spMkLst>
        </pc:spChg>
        <pc:spChg chg="mod">
          <ac:chgData name="Maria Ciorascu (2121406)" userId="S::2121406@student.uwtsd.ac.uk::6b02624b-b042-4c6b-8c51-cb509068428c" providerId="AD" clId="Web-{BE18018F-6D6E-43FA-AC2F-CE2018C6C7D5}" dt="2023-11-10T20:35:44.815" v="147" actId="20577"/>
          <ac:spMkLst>
            <pc:docMk/>
            <pc:sldMk cId="786090012" sldId="270"/>
            <ac:spMk id="3" creationId="{F98D6942-F30A-32EE-0BFD-FD75CA7BB6EB}"/>
          </ac:spMkLst>
        </pc:spChg>
      </pc:sldChg>
      <pc:sldChg chg="modSp">
        <pc:chgData name="Maria Ciorascu (2121406)" userId="S::2121406@student.uwtsd.ac.uk::6b02624b-b042-4c6b-8c51-cb509068428c" providerId="AD" clId="Web-{BE18018F-6D6E-43FA-AC2F-CE2018C6C7D5}" dt="2023-11-10T20:25:47.793" v="118" actId="1076"/>
        <pc:sldMkLst>
          <pc:docMk/>
          <pc:sldMk cId="1609473604" sldId="271"/>
        </pc:sldMkLst>
        <pc:spChg chg="mod">
          <ac:chgData name="Maria Ciorascu (2121406)" userId="S::2121406@student.uwtsd.ac.uk::6b02624b-b042-4c6b-8c51-cb509068428c" providerId="AD" clId="Web-{BE18018F-6D6E-43FA-AC2F-CE2018C6C7D5}" dt="2023-11-10T15:20:35.679" v="56" actId="20577"/>
          <ac:spMkLst>
            <pc:docMk/>
            <pc:sldMk cId="1609473604" sldId="271"/>
            <ac:spMk id="2" creationId="{F6DF2883-1F97-1AEB-6F00-4DB19B00DE5E}"/>
          </ac:spMkLst>
        </pc:spChg>
        <pc:spChg chg="mod">
          <ac:chgData name="Maria Ciorascu (2121406)" userId="S::2121406@student.uwtsd.ac.uk::6b02624b-b042-4c6b-8c51-cb509068428c" providerId="AD" clId="Web-{BE18018F-6D6E-43FA-AC2F-CE2018C6C7D5}" dt="2023-11-10T20:25:47.793" v="118" actId="1076"/>
          <ac:spMkLst>
            <pc:docMk/>
            <pc:sldMk cId="1609473604" sldId="271"/>
            <ac:spMk id="3" creationId="{0AEB6424-96FD-ABD7-7923-E5BBC9CC869E}"/>
          </ac:spMkLst>
        </pc:spChg>
      </pc:sldChg>
      <pc:sldChg chg="modSp">
        <pc:chgData name="Maria Ciorascu (2121406)" userId="S::2121406@student.uwtsd.ac.uk::6b02624b-b042-4c6b-8c51-cb509068428c" providerId="AD" clId="Web-{BE18018F-6D6E-43FA-AC2F-CE2018C6C7D5}" dt="2023-11-10T20:28:43.721" v="127" actId="20577"/>
        <pc:sldMkLst>
          <pc:docMk/>
          <pc:sldMk cId="2581550594" sldId="272"/>
        </pc:sldMkLst>
        <pc:spChg chg="mod">
          <ac:chgData name="Maria Ciorascu (2121406)" userId="S::2121406@student.uwtsd.ac.uk::6b02624b-b042-4c6b-8c51-cb509068428c" providerId="AD" clId="Web-{BE18018F-6D6E-43FA-AC2F-CE2018C6C7D5}" dt="2023-11-10T15:22:20.449" v="61" actId="20577"/>
          <ac:spMkLst>
            <pc:docMk/>
            <pc:sldMk cId="2581550594" sldId="272"/>
            <ac:spMk id="2" creationId="{FC42FFBD-1B27-F1EF-9805-2AB6C3210F44}"/>
          </ac:spMkLst>
        </pc:spChg>
        <pc:spChg chg="mod">
          <ac:chgData name="Maria Ciorascu (2121406)" userId="S::2121406@student.uwtsd.ac.uk::6b02624b-b042-4c6b-8c51-cb509068428c" providerId="AD" clId="Web-{BE18018F-6D6E-43FA-AC2F-CE2018C6C7D5}" dt="2023-11-10T20:28:43.721" v="127" actId="20577"/>
          <ac:spMkLst>
            <pc:docMk/>
            <pc:sldMk cId="2581550594" sldId="272"/>
            <ac:spMk id="3" creationId="{CB12D8DA-8723-4283-25E6-C12FB011BF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CB6E32-AA9A-4441-81D8-DFBBE7F2DC36}" type="datetimeFigureOut">
              <a:t>11/10/2023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FACA19-BEC1-4E59-98EB-F7D0B937C33C}" type="slidenum">
              <a:t>‹#›</a:t>
            </a:fld>
            <a:endParaRPr lang="en-GB"/>
          </a:p>
        </p:txBody>
      </p:sp>
    </p:spTree>
    <p:extLst>
      <p:ext uri="{BB962C8B-B14F-4D97-AF65-F5344CB8AC3E}">
        <p14:creationId xmlns:p14="http://schemas.microsoft.com/office/powerpoint/2010/main" val="17102663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Space systems, commercial </a:t>
            </a:r>
            <a:r>
              <a:rPr lang="en-US" err="1"/>
              <a:t>aeroplanes</a:t>
            </a:r>
            <a:r>
              <a:rPr lang="en-US"/>
              <a:t>, helicopters, and military transport aircraft are all produced by Airbus Significant international aerospace manufacturer. Emergency medical services and business transportation are provided by its helicopter Space systems, commercial </a:t>
            </a:r>
            <a:r>
              <a:rPr lang="en-US" err="1"/>
              <a:t>aeroplanes</a:t>
            </a:r>
            <a:r>
              <a:rPr lang="en-US"/>
              <a:t>, helicopters, and military transport aircraft are all produced by Airbus Significant international aerospace manufacturer. Emergency medical services and business transportation are provided by its helicopter</a:t>
            </a:r>
          </a:p>
          <a:p>
            <a:r>
              <a:rPr lang="en-US"/>
              <a:t>Siemens, a multinational technology company, specializes in renewable energy solutions, medical imaging, diagnostics, IT systems, railway automation, intelligent traffic management, and industrial automation technology. Its operations benefit the energy, healthcare, transportation, and industrial automation sectors.</a:t>
            </a:r>
            <a:endParaRPr lang="en-US">
              <a:ea typeface="Calibri"/>
              <a:cs typeface="Calibri"/>
            </a:endParaRPr>
          </a:p>
        </p:txBody>
      </p:sp>
      <p:sp>
        <p:nvSpPr>
          <p:cNvPr id="4" name="Slide Number Placeholder 3"/>
          <p:cNvSpPr>
            <a:spLocks noGrp="1"/>
          </p:cNvSpPr>
          <p:nvPr>
            <p:ph type="sldNum" sz="quarter" idx="5"/>
          </p:nvPr>
        </p:nvSpPr>
        <p:spPr/>
        <p:txBody>
          <a:bodyPr/>
          <a:lstStyle/>
          <a:p>
            <a:fld id="{7CFACA19-BEC1-4E59-98EB-F7D0B937C33C}" type="slidenum">
              <a:rPr lang="en-GB"/>
              <a:t>3</a:t>
            </a:fld>
            <a:endParaRPr lang="en-GB"/>
          </a:p>
        </p:txBody>
      </p:sp>
    </p:spTree>
    <p:extLst>
      <p:ext uri="{BB962C8B-B14F-4D97-AF65-F5344CB8AC3E}">
        <p14:creationId xmlns:p14="http://schemas.microsoft.com/office/powerpoint/2010/main" val="3621397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As stated by Smith and McKeen (2005), effective knowledge organization is crucial for leveraging knowledge assess.. </a:t>
            </a:r>
            <a:endParaRPr lang="en-US"/>
          </a:p>
        </p:txBody>
      </p:sp>
      <p:sp>
        <p:nvSpPr>
          <p:cNvPr id="4" name="Slide Number Placeholder 3"/>
          <p:cNvSpPr>
            <a:spLocks noGrp="1"/>
          </p:cNvSpPr>
          <p:nvPr>
            <p:ph type="sldNum" sz="quarter" idx="5"/>
          </p:nvPr>
        </p:nvSpPr>
        <p:spPr/>
        <p:txBody>
          <a:bodyPr/>
          <a:lstStyle/>
          <a:p>
            <a:fld id="{7CFACA19-BEC1-4E59-98EB-F7D0B937C33C}" type="slidenum">
              <a:rPr lang="en-GB"/>
              <a:t>4</a:t>
            </a:fld>
            <a:endParaRPr lang="en-GB"/>
          </a:p>
        </p:txBody>
      </p:sp>
    </p:spTree>
    <p:extLst>
      <p:ext uri="{BB962C8B-B14F-4D97-AF65-F5344CB8AC3E}">
        <p14:creationId xmlns:p14="http://schemas.microsoft.com/office/powerpoint/2010/main" val="1185476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panose="020F0502020204030204"/>
              <a:cs typeface="Calibri" panose="020F0502020204030204"/>
            </a:endParaRPr>
          </a:p>
          <a:p>
            <a:endParaRPr lang="en-GB"/>
          </a:p>
          <a:p>
            <a:r>
              <a:rPr lang="en-GB" dirty="0"/>
              <a:t>According to Alavi and Leidner (2001), effective integration of knowledge management systems with other organizational systems is crucial for successful knowledge sharing and organizational learning.</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7CFACA19-BEC1-4E59-98EB-F7D0B937C33C}" type="slidenum">
              <a:rPr lang="en-GB"/>
              <a:t>5</a:t>
            </a:fld>
            <a:endParaRPr lang="en-GB"/>
          </a:p>
        </p:txBody>
      </p:sp>
    </p:spTree>
    <p:extLst>
      <p:ext uri="{BB962C8B-B14F-4D97-AF65-F5344CB8AC3E}">
        <p14:creationId xmlns:p14="http://schemas.microsoft.com/office/powerpoint/2010/main" val="841110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difference can be observed in various aspects of their respective systems, including their approaches to knowledge capture, storage, sharing, and utilization.</a:t>
            </a:r>
            <a:endParaRPr lang="en-US"/>
          </a:p>
          <a:p>
            <a:r>
              <a:rPr lang="en-US"/>
              <a:t> </a:t>
            </a:r>
            <a:r>
              <a:rPr lang="en-GB"/>
              <a:t>Airbus and Siemens differ in their approach to innovation and operational efficiency, reflecting their distinct organizational cultures and objectives, can enhance its knowledge management systems using AI (Artificial Intelligence), ML (Machine Learning), cloud-based platforms, social collaboration tools, data analytics, and gamification techniques, but addressing limiting system integration is crucial. (Shahriar et al ,2020).</a:t>
            </a:r>
            <a:endParaRPr lang="en-US"/>
          </a:p>
        </p:txBody>
      </p:sp>
      <p:sp>
        <p:nvSpPr>
          <p:cNvPr id="4" name="Slide Number Placeholder 3"/>
          <p:cNvSpPr>
            <a:spLocks noGrp="1"/>
          </p:cNvSpPr>
          <p:nvPr>
            <p:ph type="sldNum" sz="quarter" idx="5"/>
          </p:nvPr>
        </p:nvSpPr>
        <p:spPr/>
        <p:txBody>
          <a:bodyPr/>
          <a:lstStyle/>
          <a:p>
            <a:fld id="{7CFACA19-BEC1-4E59-98EB-F7D0B937C33C}" type="slidenum">
              <a:t>7</a:t>
            </a:fld>
            <a:endParaRPr lang="en-GB"/>
          </a:p>
        </p:txBody>
      </p:sp>
    </p:spTree>
    <p:extLst>
      <p:ext uri="{BB962C8B-B14F-4D97-AF65-F5344CB8AC3E}">
        <p14:creationId xmlns:p14="http://schemas.microsoft.com/office/powerpoint/2010/main" val="2215190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59398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647F38-B617-4D2F-AE0A-013F0C4D2C57}" type="datetimeFigureOut">
              <a:rPr lang="en-US" dirty="0"/>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a:p>
        </p:txBody>
      </p:sp>
    </p:spTree>
    <p:extLst>
      <p:ext uri="{BB962C8B-B14F-4D97-AF65-F5344CB8AC3E}">
        <p14:creationId xmlns:p14="http://schemas.microsoft.com/office/powerpoint/2010/main" val="3559178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7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3553032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115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9337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79850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6304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97104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110944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66950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377789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87314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16754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2800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23158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2712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11/10/2023</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9972654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hyperlink" Target="https://www.airbus.com/innovation/knowledge-management.html" TargetMode="External"/><Relationship Id="rId7" Type="http://schemas.openxmlformats.org/officeDocument/2006/relationships/hyperlink" Target="https://www.researchgate.net/publication/230557514_Diagnosing_Cultural_Barriers_to_Knowledge_Management#:~:text=Cultural%20Barriers%20to-,Knowledge%20Management,Authors%3A,-David%20W.%20De" TargetMode="External"/><Relationship Id="rId2" Type="http://schemas.openxmlformats.org/officeDocument/2006/relationships/hyperlink" Target="https://doi.org/10.1177/14413582231167035" TargetMode="External"/><Relationship Id="rId1" Type="http://schemas.openxmlformats.org/officeDocument/2006/relationships/slideLayout" Target="../slideLayouts/slideLayout2.xml"/><Relationship Id="rId6" Type="http://schemas.openxmlformats.org/officeDocument/2006/relationships/hyperlink" Target="https://www.semanticscholar.org/paper/The-Knowledge-Creating-Company%3A-How-Nonaka-Takeuchi/198e39dbaab0659239db3ae9faceaa00a155e5c1#:~:text=The%20Knowledge%2DCreating,Business%2C%20Engineering" TargetMode="External"/><Relationship Id="rId5" Type="http://schemas.openxmlformats.org/officeDocument/2006/relationships/hyperlink" Target="https://link.springer.com/article/10.1007/s10479-020-03620-w#auth-Katina-Michael-Aff2" TargetMode="External"/><Relationship Id="rId4" Type="http://schemas.openxmlformats.org/officeDocument/2006/relationships/hyperlink" Target="https://www.forbes.com/companies/siemen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misq.umn.edu/neutralization-new-insights-into-the-problem-of-employee-systems-security-policy-violations.html#:~:text=SECURITY%20POLICY%20VIOLATIONS-,Neutralization%3A%20New%20Insights%20into%20the%20Problem%20of%20Employee%20Systems%20Security%20Policy,34.3.3,-PDF%20download" TargetMode="External"/><Relationship Id="rId2" Type="http://schemas.openxmlformats.org/officeDocument/2006/relationships/hyperlink" Target="https://www.researchgate.net/publication/242104189_Technical_opinion_Information_system_security_management_in_the_new_millennium#:~:text=Technical%20opinion%3A%20Information%20system%20security%20management%20in%20the%20new%20millennium" TargetMode="External"/><Relationship Id="rId1" Type="http://schemas.openxmlformats.org/officeDocument/2006/relationships/slideLayout" Target="../slideLayouts/slideLayout2.xml"/><Relationship Id="rId5" Type="http://schemas.openxmlformats.org/officeDocument/2006/relationships/hyperlink" Target="https://www.semanticscholar.org/paper/Social-Engineering%3A-The-Art-of-Human-Hacking-Hadnagy/8c6e5a8aaaba7bbe0c46117cefad91c05fbb8fed#:~:text=Social%20Engineering%3A%20The,Art%2C%20Computer%20Science" TargetMode="External"/><Relationship Id="rId4" Type="http://schemas.openxmlformats.org/officeDocument/2006/relationships/hyperlink" Target="https://www.researchgate.net/publication/200772522_Review_Knowledge_Management_and_Knowledge_Management_Systems_Conceptual_Foundations_and_Research_Issues#:~:text=Review%3A%20Knowledge%20Management,Sourcemisq.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278BC618-3289-4C64-902D-506AF437E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stretch/>
          </a:blipFill>
          <a:ln w="15875" cap="flat" cmpd="sng" algn="ctr">
            <a:solidFill>
              <a:srgbClr val="AB946B">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31" name="Picture 30">
            <a:extLst>
              <a:ext uri="{FF2B5EF4-FFF2-40B4-BE49-F238E27FC236}">
                <a16:creationId xmlns:a16="http://schemas.microsoft.com/office/drawing/2014/main" id="{133D31B1-9C37-4542-80D3-7B54026F2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EBBB6D0B-4A6D-D502-2DBF-1DF265B15950}"/>
              </a:ext>
            </a:extLst>
          </p:cNvPr>
          <p:cNvSpPr>
            <a:spLocks noGrp="1"/>
          </p:cNvSpPr>
          <p:nvPr>
            <p:ph type="title"/>
          </p:nvPr>
        </p:nvSpPr>
        <p:spPr>
          <a:xfrm>
            <a:off x="1295402" y="982132"/>
            <a:ext cx="9601196" cy="1303867"/>
          </a:xfrm>
        </p:spPr>
        <p:txBody>
          <a:bodyPr>
            <a:normAutofit fontScale="90000"/>
          </a:bodyPr>
          <a:lstStyle/>
          <a:p>
            <a:pPr>
              <a:lnSpc>
                <a:spcPct val="90000"/>
              </a:lnSpc>
            </a:pPr>
            <a:br>
              <a:rPr lang="en-GB" sz="2400" dirty="0">
                <a:ea typeface="Calibri Light"/>
                <a:cs typeface="Calibri Light"/>
              </a:rPr>
            </a:br>
            <a:br>
              <a:rPr lang="en-GB" sz="2400" dirty="0">
                <a:ea typeface="Calibri Light"/>
                <a:cs typeface="Calibri Light"/>
              </a:rPr>
            </a:br>
            <a:r>
              <a:rPr lang="en-GB" sz="3200" dirty="0">
                <a:ea typeface="Calibri Light"/>
                <a:cs typeface="Calibri Light"/>
              </a:rPr>
              <a:t>Presentation  Airbus &amp; Siemens Organization Knowledge Management </a:t>
            </a:r>
            <a:endParaRPr lang="en-GB" sz="3200"/>
          </a:p>
        </p:txBody>
      </p:sp>
      <p:cxnSp>
        <p:nvCxnSpPr>
          <p:cNvPr id="32" name="Straight Connector 31">
            <a:extLst>
              <a:ext uri="{FF2B5EF4-FFF2-40B4-BE49-F238E27FC236}">
                <a16:creationId xmlns:a16="http://schemas.microsoft.com/office/drawing/2014/main" id="{10D273FA-71CB-4AEB-8F60-67AB3375E3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F98D6942-F30A-32EE-0BFD-FD75CA7BB6EB}"/>
              </a:ext>
            </a:extLst>
          </p:cNvPr>
          <p:cNvSpPr>
            <a:spLocks noGrp="1"/>
          </p:cNvSpPr>
          <p:nvPr>
            <p:ph idx="1"/>
          </p:nvPr>
        </p:nvSpPr>
        <p:spPr>
          <a:xfrm>
            <a:off x="1295401" y="2556932"/>
            <a:ext cx="9601196" cy="3318936"/>
          </a:xfrm>
        </p:spPr>
        <p:txBody>
          <a:bodyPr vert="horz" lIns="91440" tIns="45720" rIns="91440" bIns="45720" rtlCol="0">
            <a:normAutofit/>
          </a:bodyPr>
          <a:lstStyle/>
          <a:p>
            <a:pPr marL="0" indent="0">
              <a:buNone/>
            </a:pPr>
            <a:r>
              <a:rPr lang="en-GB" dirty="0">
                <a:latin typeface="Calibri Light"/>
                <a:ea typeface="Calibri"/>
                <a:cs typeface="Calibri"/>
              </a:rPr>
              <a:t>Module: BMSW5106</a:t>
            </a:r>
            <a:endParaRPr lang="en-US" dirty="0">
              <a:latin typeface="Calibri Light"/>
              <a:ea typeface="Calibri"/>
              <a:cs typeface="Calibri"/>
            </a:endParaRPr>
          </a:p>
          <a:p>
            <a:pPr marL="0" indent="0">
              <a:buNone/>
            </a:pPr>
            <a:r>
              <a:rPr lang="en-GB" dirty="0">
                <a:latin typeface="Calibri Light"/>
                <a:ea typeface="Calibri"/>
                <a:cs typeface="Calibri"/>
              </a:rPr>
              <a:t>Module name: Knowledge and Information Management Skill for     the  workplace </a:t>
            </a:r>
          </a:p>
          <a:p>
            <a:pPr marL="0" indent="0">
              <a:buNone/>
            </a:pPr>
            <a:r>
              <a:rPr lang="en-GB">
                <a:latin typeface="Calibri Light"/>
                <a:ea typeface="Calibri"/>
                <a:cs typeface="Calibri"/>
              </a:rPr>
              <a:t>Lerner: Samuel Ofori</a:t>
            </a:r>
          </a:p>
          <a:p>
            <a:pPr marL="0" indent="0">
              <a:buNone/>
            </a:pPr>
            <a:r>
              <a:rPr lang="en-GB" dirty="0">
                <a:latin typeface="Calibri Light"/>
                <a:ea typeface="Calibri"/>
                <a:cs typeface="Calibri"/>
              </a:rPr>
              <a:t>Student: Maria </a:t>
            </a:r>
            <a:r>
              <a:rPr lang="en-GB" dirty="0" err="1">
                <a:latin typeface="Calibri Light"/>
                <a:ea typeface="Calibri"/>
                <a:cs typeface="Calibri"/>
              </a:rPr>
              <a:t>Ciorascu</a:t>
            </a:r>
            <a:r>
              <a:rPr lang="en-GB" dirty="0">
                <a:latin typeface="Calibri Light"/>
                <a:ea typeface="Calibri"/>
                <a:cs typeface="Calibri"/>
              </a:rPr>
              <a:t> (2121406)</a:t>
            </a:r>
          </a:p>
          <a:p>
            <a:pPr marL="0" indent="0">
              <a:buNone/>
            </a:pPr>
            <a:endParaRPr lang="en-GB">
              <a:ea typeface="Calibri"/>
              <a:cs typeface="Calibri"/>
            </a:endParaRPr>
          </a:p>
          <a:p>
            <a:pPr marL="0" indent="0">
              <a:buNone/>
            </a:pPr>
            <a:endParaRPr lang="en-GB">
              <a:ea typeface="Calibri"/>
              <a:cs typeface="Calibri"/>
            </a:endParaRPr>
          </a:p>
          <a:p>
            <a:pPr marL="0" indent="0">
              <a:buNone/>
            </a:pPr>
            <a:endParaRPr lang="en-GB">
              <a:ea typeface="Calibri"/>
              <a:cs typeface="Calibri"/>
            </a:endParaRPr>
          </a:p>
        </p:txBody>
      </p:sp>
    </p:spTree>
    <p:extLst>
      <p:ext uri="{BB962C8B-B14F-4D97-AF65-F5344CB8AC3E}">
        <p14:creationId xmlns:p14="http://schemas.microsoft.com/office/powerpoint/2010/main" val="786090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8BC618-3289-4C64-902D-506AF437E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stretch/>
          </a:blipFill>
          <a:ln w="15875" cap="flat" cmpd="sng" algn="ctr">
            <a:solidFill>
              <a:srgbClr val="AB946B">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10" name="Picture 9">
            <a:extLst>
              <a:ext uri="{FF2B5EF4-FFF2-40B4-BE49-F238E27FC236}">
                <a16:creationId xmlns:a16="http://schemas.microsoft.com/office/drawing/2014/main" id="{133D31B1-9C37-4542-80D3-7B54026F2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D9B508CE-6507-57AC-30FA-5F42C10DEEFA}"/>
              </a:ext>
            </a:extLst>
          </p:cNvPr>
          <p:cNvSpPr>
            <a:spLocks noGrp="1"/>
          </p:cNvSpPr>
          <p:nvPr>
            <p:ph type="title"/>
          </p:nvPr>
        </p:nvSpPr>
        <p:spPr>
          <a:xfrm>
            <a:off x="1295402" y="982132"/>
            <a:ext cx="9601196" cy="1303867"/>
          </a:xfrm>
        </p:spPr>
        <p:txBody>
          <a:bodyPr>
            <a:normAutofit/>
          </a:bodyPr>
          <a:lstStyle/>
          <a:p>
            <a:pPr>
              <a:lnSpc>
                <a:spcPct val="90000"/>
              </a:lnSpc>
            </a:pPr>
            <a:r>
              <a:rPr lang="en-GB" sz="3200" dirty="0">
                <a:ea typeface="Calibri Light"/>
                <a:cs typeface="Calibri Light"/>
              </a:rPr>
              <a:t>Airbus and  Siemens –Knowledge Management System Presentation</a:t>
            </a:r>
            <a:endParaRPr lang="en-GB" sz="3200" dirty="0"/>
          </a:p>
        </p:txBody>
      </p:sp>
      <p:cxnSp>
        <p:nvCxnSpPr>
          <p:cNvPr id="12" name="Straight Connector 11">
            <a:extLst>
              <a:ext uri="{FF2B5EF4-FFF2-40B4-BE49-F238E27FC236}">
                <a16:creationId xmlns:a16="http://schemas.microsoft.com/office/drawing/2014/main" id="{10D273FA-71CB-4AEB-8F60-67AB3375E3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5C303ACD-011B-CC6F-8B9D-FDD6F8D4856F}"/>
              </a:ext>
            </a:extLst>
          </p:cNvPr>
          <p:cNvSpPr>
            <a:spLocks noGrp="1"/>
          </p:cNvSpPr>
          <p:nvPr>
            <p:ph idx="1"/>
          </p:nvPr>
        </p:nvSpPr>
        <p:spPr>
          <a:xfrm>
            <a:off x="1295401" y="2556932"/>
            <a:ext cx="9601196" cy="3318936"/>
          </a:xfrm>
        </p:spPr>
        <p:txBody>
          <a:bodyPr vert="horz" lIns="91440" tIns="45720" rIns="91440" bIns="45720" rtlCol="0">
            <a:normAutofit/>
          </a:bodyPr>
          <a:lstStyle/>
          <a:p>
            <a:pPr marL="0" indent="0">
              <a:buNone/>
            </a:pPr>
            <a:endParaRPr lang="en-US">
              <a:ea typeface="Calibri" panose="020F0502020204030204"/>
              <a:cs typeface="Calibri" panose="020F0502020204030204"/>
            </a:endParaRPr>
          </a:p>
          <a:p>
            <a:pPr>
              <a:buFont typeface="Wingdings"/>
              <a:buChar char="Ø"/>
            </a:pPr>
            <a:r>
              <a:rPr lang="en-GB" dirty="0">
                <a:latin typeface="Calibri"/>
                <a:ea typeface="+mn-lt"/>
                <a:cs typeface="+mn-lt"/>
              </a:rPr>
              <a:t>This presentation critically evaluates Airbus and Siemens' Organization knowledge management systems using the SWOT analysis framework, identifying threats, opportunities, weaknesses, and strengths, similarities and differences between the two Organization, recommending improvements to both organizations, and provided references.</a:t>
            </a:r>
            <a:endParaRPr lang="en-GB">
              <a:latin typeface="Calibri"/>
              <a:ea typeface="Calibri"/>
              <a:cs typeface="Helvetica"/>
            </a:endParaRPr>
          </a:p>
          <a:p>
            <a:endParaRPr lang="en-GB" sz="1400" dirty="0">
              <a:ea typeface="Calibri" panose="020F0502020204030204"/>
              <a:cs typeface="Calibri" panose="020F0502020204030204"/>
            </a:endParaRPr>
          </a:p>
        </p:txBody>
      </p:sp>
    </p:spTree>
    <p:extLst>
      <p:ext uri="{BB962C8B-B14F-4D97-AF65-F5344CB8AC3E}">
        <p14:creationId xmlns:p14="http://schemas.microsoft.com/office/powerpoint/2010/main" val="194039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369C1F-C4A4-40B4-B6E0-2858C840F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4"/>
            <a:stretch/>
          </a:blipFill>
          <a:ln w="15875" cap="flat" cmpd="sng" algn="ctr">
            <a:solidFill>
              <a:srgbClr val="D9B247">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10" name="Picture 9">
            <a:extLst>
              <a:ext uri="{FF2B5EF4-FFF2-40B4-BE49-F238E27FC236}">
                <a16:creationId xmlns:a16="http://schemas.microsoft.com/office/drawing/2014/main" id="{D2C6A0EE-D2D9-448F-B083-7DEEB674BA7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F6DF2883-1F97-1AEB-6F00-4DB19B00DE5E}"/>
              </a:ext>
            </a:extLst>
          </p:cNvPr>
          <p:cNvSpPr>
            <a:spLocks noGrp="1"/>
          </p:cNvSpPr>
          <p:nvPr>
            <p:ph type="title"/>
          </p:nvPr>
        </p:nvSpPr>
        <p:spPr>
          <a:xfrm>
            <a:off x="1295402" y="2347980"/>
            <a:ext cx="9989384" cy="398094"/>
          </a:xfrm>
        </p:spPr>
        <p:txBody>
          <a:bodyPr vert="horz" lIns="91440" tIns="45720" rIns="91440" bIns="45720" rtlCol="0" anchor="ctr">
            <a:noAutofit/>
          </a:bodyPr>
          <a:lstStyle/>
          <a:p>
            <a:r>
              <a:rPr lang="en-GB" sz="3200" dirty="0">
                <a:ea typeface="Calibri Light"/>
                <a:cs typeface="Calibri Light"/>
              </a:rPr>
              <a:t> </a:t>
            </a:r>
            <a:r>
              <a:rPr lang="en-GB" sz="3200" dirty="0">
                <a:latin typeface="Garamond"/>
                <a:ea typeface="Calibri Light"/>
                <a:cs typeface="Calibri Light"/>
              </a:rPr>
              <a:t>About Airbus and  Siemens  Organisation</a:t>
            </a:r>
          </a:p>
          <a:p>
            <a:endParaRPr lang="en-GB">
              <a:ea typeface="Calibri Light"/>
              <a:cs typeface="Calibri Light"/>
            </a:endParaRPr>
          </a:p>
          <a:p>
            <a:endParaRPr lang="en-GB">
              <a:ea typeface="Calibri Light"/>
              <a:cs typeface="Calibri Light"/>
            </a:endParaRPr>
          </a:p>
        </p:txBody>
      </p:sp>
      <p:cxnSp>
        <p:nvCxnSpPr>
          <p:cNvPr id="12" name="Straight Connector 11">
            <a:extLst>
              <a:ext uri="{FF2B5EF4-FFF2-40B4-BE49-F238E27FC236}">
                <a16:creationId xmlns:a16="http://schemas.microsoft.com/office/drawing/2014/main" id="{96DC9B3E-DC68-4FF2-9781-CB1E626F55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0AEB6424-96FD-ABD7-7923-E5BBC9CC869E}"/>
              </a:ext>
            </a:extLst>
          </p:cNvPr>
          <p:cNvSpPr>
            <a:spLocks noGrp="1"/>
          </p:cNvSpPr>
          <p:nvPr>
            <p:ph idx="1"/>
          </p:nvPr>
        </p:nvSpPr>
        <p:spPr>
          <a:xfrm>
            <a:off x="1161717" y="2464110"/>
            <a:ext cx="9601196" cy="3520219"/>
          </a:xfrm>
        </p:spPr>
        <p:txBody>
          <a:bodyPr vert="horz" lIns="91440" tIns="45720" rIns="91440" bIns="45720" rtlCol="0">
            <a:normAutofit/>
          </a:bodyPr>
          <a:lstStyle/>
          <a:p>
            <a:pPr marL="457200" indent="-457200">
              <a:lnSpc>
                <a:spcPct val="90000"/>
              </a:lnSpc>
              <a:buFont typeface="Wingdings" panose="020B0604020202020204" pitchFamily="34" charset="0"/>
              <a:buChar char="Ø"/>
            </a:pPr>
            <a:r>
              <a:rPr lang="en-GB" dirty="0">
                <a:latin typeface="Calibri"/>
                <a:ea typeface="+mn-lt"/>
                <a:cs typeface="+mn-lt"/>
              </a:rPr>
              <a:t>Airbus, a major international aerospace manufacturer, produces space systems, commercial aircraft, helicopters, and military transport aircraft. It also provides emergency medical services and business transportation through its helicopters.</a:t>
            </a:r>
            <a:endParaRPr lang="en-US" dirty="0">
              <a:latin typeface="Calibri"/>
              <a:cs typeface="Calibri"/>
            </a:endParaRPr>
          </a:p>
          <a:p>
            <a:pPr marL="457200" indent="-457200">
              <a:lnSpc>
                <a:spcPct val="90000"/>
              </a:lnSpc>
              <a:buFont typeface="Wingdings" panose="020B0604020202020204" pitchFamily="34" charset="0"/>
              <a:buChar char="Ø"/>
            </a:pPr>
            <a:r>
              <a:rPr lang="en-GB" dirty="0">
                <a:latin typeface="Calibri"/>
                <a:ea typeface="+mn-lt"/>
                <a:cs typeface="+mn-lt"/>
              </a:rPr>
              <a:t>Siemens, a multinational technology company, specializes in renewable energy solutions, medical imaging, diagnostics, IT systems, railway automation, intelligent traffic management, and industrial automation technology. Its operations benefit the energy, healthcare, transportation, and industrial automation sectors.</a:t>
            </a:r>
            <a:endParaRPr lang="en-GB" dirty="0">
              <a:latin typeface="Calibri"/>
              <a:ea typeface="Calibri" panose="020F0502020204030204"/>
              <a:cs typeface="Calibri" panose="020F0502020204030204"/>
            </a:endParaRPr>
          </a:p>
        </p:txBody>
      </p:sp>
    </p:spTree>
    <p:extLst>
      <p:ext uri="{BB962C8B-B14F-4D97-AF65-F5344CB8AC3E}">
        <p14:creationId xmlns:p14="http://schemas.microsoft.com/office/powerpoint/2010/main" val="1609473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E002732-CBB5-405C-BDDC-37C39BF6E9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AA492AF-9B08-416A-9BEC-1EC284C5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2" y="469900"/>
            <a:ext cx="11239500"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CBAE770C-2B15-4943-A508-EA2408AB9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BD714C2-9AA5-CB2D-DE5D-8DC5EC7F419A}"/>
              </a:ext>
            </a:extLst>
          </p:cNvPr>
          <p:cNvSpPr>
            <a:spLocks noGrp="1"/>
          </p:cNvSpPr>
          <p:nvPr>
            <p:ph type="title"/>
          </p:nvPr>
        </p:nvSpPr>
        <p:spPr>
          <a:xfrm>
            <a:off x="1161718" y="607816"/>
            <a:ext cx="9601196" cy="1303867"/>
          </a:xfrm>
        </p:spPr>
        <p:txBody>
          <a:bodyPr>
            <a:normAutofit/>
          </a:bodyPr>
          <a:lstStyle/>
          <a:p>
            <a:pPr>
              <a:lnSpc>
                <a:spcPct val="90000"/>
              </a:lnSpc>
            </a:pPr>
            <a:r>
              <a:rPr lang="en-GB" sz="3200" dirty="0">
                <a:latin typeface="Garamond"/>
                <a:ea typeface="Calibri"/>
                <a:cs typeface="Helvetica"/>
              </a:rPr>
              <a:t>Critical Evaluation</a:t>
            </a:r>
            <a:r>
              <a:rPr lang="en-GB" sz="3200" dirty="0">
                <a:latin typeface="Garamond"/>
                <a:ea typeface="Calibri"/>
                <a:cs typeface="Calibri"/>
              </a:rPr>
              <a:t> of Siemens' Knowledge Management Systems</a:t>
            </a:r>
          </a:p>
        </p:txBody>
      </p:sp>
      <p:cxnSp>
        <p:nvCxnSpPr>
          <p:cNvPr id="23" name="Straight Connector 22">
            <a:extLst>
              <a:ext uri="{FF2B5EF4-FFF2-40B4-BE49-F238E27FC236}">
                <a16:creationId xmlns:a16="http://schemas.microsoft.com/office/drawing/2014/main" id="{7955E33A-07BE-426F-B937-739F88BFB0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7" name="Content Placeholder 2">
            <a:extLst>
              <a:ext uri="{FF2B5EF4-FFF2-40B4-BE49-F238E27FC236}">
                <a16:creationId xmlns:a16="http://schemas.microsoft.com/office/drawing/2014/main" id="{21611FD0-8F1C-3DF2-A2AE-5F1DCC16FE98}"/>
              </a:ext>
            </a:extLst>
          </p:cNvPr>
          <p:cNvSpPr>
            <a:spLocks noGrp="1"/>
          </p:cNvSpPr>
          <p:nvPr>
            <p:ph idx="1"/>
          </p:nvPr>
        </p:nvSpPr>
        <p:spPr>
          <a:xfrm>
            <a:off x="1161717" y="2035564"/>
            <a:ext cx="9601196" cy="3318936"/>
          </a:xfrm>
        </p:spPr>
        <p:txBody>
          <a:bodyPr vert="horz" lIns="91440" tIns="45720" rIns="91440" bIns="45720" rtlCol="0" anchor="t">
            <a:noAutofit/>
          </a:bodyPr>
          <a:lstStyle/>
          <a:p>
            <a:pPr>
              <a:lnSpc>
                <a:spcPct val="90000"/>
              </a:lnSpc>
              <a:buFont typeface="Wingdings" panose="020B0604020202020204" pitchFamily="34" charset="0"/>
              <a:buChar char="Ø"/>
            </a:pPr>
            <a:r>
              <a:rPr lang="en-GB" sz="1600" dirty="0">
                <a:latin typeface="Calibri"/>
                <a:ea typeface="Calibri"/>
                <a:cs typeface="Calibri"/>
              </a:rPr>
              <a:t>Knowledge organization strategies are well-developed. Siemens uses taxonomies, ontologies, and metadata to categorize and structure its knowledge assets, facilitating easy retrieval and navigation, and a knowledge mapping system for efficient knowledge transfer McKeen (2005)</a:t>
            </a:r>
            <a:endParaRPr lang="en-GB" sz="1600" dirty="0">
              <a:latin typeface="Calibri"/>
              <a:ea typeface="Calibri"/>
              <a:cs typeface="Helvetica"/>
            </a:endParaRPr>
          </a:p>
          <a:p>
            <a:pPr>
              <a:lnSpc>
                <a:spcPct val="90000"/>
              </a:lnSpc>
              <a:buFont typeface="Wingdings" panose="020B0604020202020204" pitchFamily="34" charset="0"/>
              <a:buChar char="Ø"/>
            </a:pPr>
            <a:r>
              <a:rPr lang="en-GB" sz="1600" dirty="0">
                <a:latin typeface="Calibri"/>
                <a:ea typeface="Calibri"/>
                <a:cs typeface="Helvetica"/>
              </a:rPr>
              <a:t>Knowledge Creation:</a:t>
            </a:r>
            <a:r>
              <a:rPr lang="en-GB" sz="1600" dirty="0">
                <a:latin typeface="Calibri"/>
                <a:ea typeface="+mn-lt"/>
                <a:cs typeface="Helvetica"/>
              </a:rPr>
              <a:t> </a:t>
            </a:r>
            <a:r>
              <a:rPr lang="en-GB" sz="1600" dirty="0">
                <a:latin typeface="Calibri"/>
                <a:ea typeface="+mn-lt"/>
                <a:cs typeface="+mn-lt"/>
              </a:rPr>
              <a:t>Siemens uses its research and development centres to promote innovation and ongoing learning, producing new knowledge that propels technical developments (</a:t>
            </a:r>
            <a:r>
              <a:rPr lang="en-GB" sz="1600" dirty="0">
                <a:latin typeface="Calibri"/>
                <a:ea typeface="+mn-lt"/>
                <a:cs typeface="Helvetica"/>
              </a:rPr>
              <a:t>De Long and Fahey ,2000)</a:t>
            </a:r>
            <a:endParaRPr lang="en-GB" sz="1600" dirty="0">
              <a:latin typeface="Calibri"/>
              <a:ea typeface="Calibri"/>
              <a:cs typeface="Helvetica"/>
            </a:endParaRPr>
          </a:p>
          <a:p>
            <a:pPr>
              <a:lnSpc>
                <a:spcPct val="90000"/>
              </a:lnSpc>
              <a:buFont typeface="Wingdings" panose="020B0604020202020204" pitchFamily="34" charset="0"/>
              <a:buChar char="Ø"/>
            </a:pPr>
            <a:r>
              <a:rPr lang="en-GB" sz="1600" dirty="0">
                <a:latin typeface="Calibri"/>
                <a:ea typeface="Calibri"/>
                <a:cs typeface="Helvetica"/>
              </a:rPr>
              <a:t>Knowledge Capture:</a:t>
            </a:r>
            <a:r>
              <a:rPr lang="en-GB" sz="1600" dirty="0">
                <a:latin typeface="Calibri"/>
                <a:ea typeface="+mn-lt"/>
                <a:cs typeface="Helvetica"/>
              </a:rPr>
              <a:t> </a:t>
            </a:r>
            <a:r>
              <a:rPr lang="en-GB" sz="1600" dirty="0">
                <a:latin typeface="Calibri"/>
                <a:ea typeface="+mn-lt"/>
                <a:cs typeface="+mn-lt"/>
              </a:rPr>
              <a:t>Collaboration and sharing of knowledge are facilitate. T</a:t>
            </a:r>
            <a:r>
              <a:rPr lang="en-GB" sz="1600" dirty="0">
                <a:latin typeface="Calibri"/>
                <a:ea typeface="+mn-lt"/>
                <a:cs typeface="Helvetica"/>
              </a:rPr>
              <a:t>his improve organizational performance (</a:t>
            </a:r>
            <a:r>
              <a:rPr lang="en-GB" sz="1600" dirty="0">
                <a:latin typeface="Calibri"/>
                <a:ea typeface="+mn-lt"/>
                <a:cs typeface="Calibri"/>
              </a:rPr>
              <a:t>Rehman, et al. 2018) </a:t>
            </a:r>
            <a:endParaRPr lang="en-GB" sz="1600" dirty="0">
              <a:latin typeface="Calibri"/>
              <a:ea typeface="Calibri"/>
              <a:cs typeface="Helvetica"/>
            </a:endParaRPr>
          </a:p>
          <a:p>
            <a:pPr>
              <a:lnSpc>
                <a:spcPct val="90000"/>
              </a:lnSpc>
              <a:buFont typeface="Wingdings" panose="020B0604020202020204" pitchFamily="34" charset="0"/>
              <a:buChar char="Ø"/>
            </a:pPr>
            <a:r>
              <a:rPr lang="en-GB" sz="1600" dirty="0">
                <a:latin typeface="Calibri"/>
                <a:ea typeface="Calibri"/>
                <a:cs typeface="Helvetica"/>
              </a:rPr>
              <a:t>Knowledge  Organization:</a:t>
            </a:r>
            <a:r>
              <a:rPr lang="en-GB" sz="1600" dirty="0">
                <a:latin typeface="Calibri"/>
                <a:ea typeface="+mn-lt"/>
                <a:cs typeface="Helvetica"/>
              </a:rPr>
              <a:t> </a:t>
            </a:r>
            <a:r>
              <a:rPr lang="en-GB" sz="1600" dirty="0">
                <a:latin typeface="Calibri"/>
                <a:ea typeface="+mn-lt"/>
                <a:cs typeface="+mn-lt"/>
              </a:rPr>
              <a:t>Employees can rapidly locate pertinent knowledge thanks to the information's simple navigation and retrieval. Knowledge assets must be well organised to be leveraged</a:t>
            </a:r>
            <a:r>
              <a:rPr lang="en-GB" sz="1600" dirty="0">
                <a:latin typeface="Calibri"/>
                <a:ea typeface="+mn-lt"/>
                <a:cs typeface="Calibri"/>
              </a:rPr>
              <a:t> </a:t>
            </a:r>
            <a:r>
              <a:rPr lang="en-GB" sz="1600" dirty="0">
                <a:latin typeface="Calibri"/>
                <a:ea typeface="+mn-lt"/>
                <a:cs typeface="Helvetica"/>
              </a:rPr>
              <a:t>(</a:t>
            </a:r>
            <a:r>
              <a:rPr lang="en-GB" sz="1600" dirty="0">
                <a:latin typeface="Calibri"/>
                <a:ea typeface="Calibri"/>
                <a:cs typeface="Helvetica"/>
              </a:rPr>
              <a:t>Smith and McKeen ,2005)</a:t>
            </a:r>
          </a:p>
          <a:p>
            <a:pPr>
              <a:lnSpc>
                <a:spcPct val="90000"/>
              </a:lnSpc>
              <a:buFont typeface="Wingdings" panose="020B0604020202020204" pitchFamily="34" charset="0"/>
              <a:buChar char="Ø"/>
            </a:pPr>
            <a:r>
              <a:rPr lang="en-GB" sz="1600" dirty="0">
                <a:latin typeface="Calibri"/>
                <a:ea typeface="Calibri"/>
                <a:cs typeface="Helvetica"/>
              </a:rPr>
              <a:t>Knowledge Share: </a:t>
            </a:r>
            <a:r>
              <a:rPr lang="en-GB" sz="1600" dirty="0">
                <a:latin typeface="Calibri"/>
                <a:ea typeface="Calibri"/>
                <a:cs typeface="Calibri"/>
              </a:rPr>
              <a:t>By</a:t>
            </a:r>
            <a:r>
              <a:rPr lang="en-GB" sz="1600" dirty="0">
                <a:latin typeface="Calibri"/>
                <a:ea typeface="+mn-lt"/>
                <a:cs typeface="+mn-lt"/>
              </a:rPr>
              <a:t> internal forums, collaborative platforms, and communities of practise, the organisation encourages its employees to share their knowledge and experiences.(Nguyen et al. ,2023)</a:t>
            </a:r>
          </a:p>
          <a:p>
            <a:pPr>
              <a:lnSpc>
                <a:spcPct val="90000"/>
              </a:lnSpc>
              <a:spcBef>
                <a:spcPts val="20"/>
              </a:spcBef>
              <a:buSzPct val="114999"/>
              <a:buFont typeface="Wingdings" panose="020B0604020202020204" pitchFamily="34" charset="0"/>
              <a:buChar char="Ø"/>
            </a:pPr>
            <a:r>
              <a:rPr lang="en-GB" sz="1600" dirty="0">
                <a:latin typeface="Calibri"/>
                <a:ea typeface="+mn-lt"/>
                <a:cs typeface="Helvetica"/>
              </a:rPr>
              <a:t>Knowledge application: drives innovation and delivers value to customers for the company</a:t>
            </a:r>
            <a:r>
              <a:rPr lang="en-GB" sz="1600" dirty="0">
                <a:latin typeface="Calibri"/>
                <a:ea typeface="Calibri"/>
                <a:cs typeface="Helvetica"/>
              </a:rPr>
              <a:t>; impact of knowledge application on organizational performance and continue improvement (Lee and Choi ,2017) </a:t>
            </a:r>
          </a:p>
          <a:p>
            <a:pPr>
              <a:lnSpc>
                <a:spcPct val="90000"/>
              </a:lnSpc>
              <a:spcBef>
                <a:spcPts val="20"/>
              </a:spcBef>
              <a:buSzPct val="114999"/>
              <a:buFont typeface="Wingdings" panose="020B0604020202020204" pitchFamily="34" charset="0"/>
              <a:buChar char="Ø"/>
            </a:pPr>
            <a:r>
              <a:rPr lang="en-GB" sz="1600" dirty="0">
                <a:latin typeface="Calibri"/>
                <a:ea typeface="Calibri Light"/>
                <a:cs typeface="Calibri Light"/>
              </a:rPr>
              <a:t>Areas for Improvement: Knowledge preservation and knowledge  transfer</a:t>
            </a:r>
          </a:p>
          <a:p>
            <a:pPr>
              <a:lnSpc>
                <a:spcPct val="90000"/>
              </a:lnSpc>
              <a:buSzPct val="114999"/>
              <a:buFont typeface="Wingdings" panose="020B0604020202020204" pitchFamily="34" charset="0"/>
              <a:buChar char="Ø"/>
            </a:pPr>
            <a:endParaRPr lang="en-GB" sz="1300">
              <a:latin typeface="Calibri Light"/>
              <a:ea typeface="+mn-lt"/>
              <a:cs typeface="Helvetica"/>
            </a:endParaRPr>
          </a:p>
        </p:txBody>
      </p:sp>
    </p:spTree>
    <p:extLst>
      <p:ext uri="{BB962C8B-B14F-4D97-AF65-F5344CB8AC3E}">
        <p14:creationId xmlns:p14="http://schemas.microsoft.com/office/powerpoint/2010/main" val="2627909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3ED0A5C0-4C9D-4F99-A8EF-6030E35A90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5">
                  <a:lumMod val="89000"/>
                </a:schemeClr>
              </a:gs>
              <a:gs pos="23000">
                <a:schemeClr val="accent5">
                  <a:lumMod val="89000"/>
                </a:schemeClr>
              </a:gs>
              <a:gs pos="69000">
                <a:schemeClr val="accent5">
                  <a:lumMod val="75000"/>
                </a:schemeClr>
              </a:gs>
              <a:gs pos="97000">
                <a:schemeClr val="accent5">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76F48D3-118C-4E79-8ED5-B14E1D3BE6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2" y="469900"/>
            <a:ext cx="11239500" cy="5918200"/>
          </a:xfrm>
          <a:prstGeom prst="rect">
            <a:avLst/>
          </a:prstGeom>
          <a:solidFill>
            <a:schemeClr val="bg1"/>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0C0F613-8D3F-49B7-BFD1-E653C4648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EF65CC0-AA2D-F63D-FDCF-5071490DA654}"/>
              </a:ext>
            </a:extLst>
          </p:cNvPr>
          <p:cNvSpPr>
            <a:spLocks noGrp="1"/>
          </p:cNvSpPr>
          <p:nvPr>
            <p:ph type="title"/>
          </p:nvPr>
        </p:nvSpPr>
        <p:spPr>
          <a:xfrm>
            <a:off x="1295402" y="982132"/>
            <a:ext cx="9601196" cy="985420"/>
          </a:xfrm>
        </p:spPr>
        <p:txBody>
          <a:bodyPr vert="horz" lIns="91440" tIns="45720" rIns="91440" bIns="45720" rtlCol="0">
            <a:normAutofit/>
          </a:bodyPr>
          <a:lstStyle/>
          <a:p>
            <a:pPr>
              <a:lnSpc>
                <a:spcPct val="90000"/>
              </a:lnSpc>
            </a:pPr>
            <a:r>
              <a:rPr lang="en-GB" sz="3200" dirty="0">
                <a:latin typeface="Garamond"/>
                <a:ea typeface="Calibri"/>
                <a:cs typeface="Calibri"/>
              </a:rPr>
              <a:t>Critical Evaluation Airbus' Knowledge Management Systems</a:t>
            </a:r>
          </a:p>
          <a:p>
            <a:pPr>
              <a:lnSpc>
                <a:spcPct val="90000"/>
              </a:lnSpc>
            </a:pPr>
            <a:endParaRPr lang="en-GB" sz="2800" dirty="0">
              <a:latin typeface="Calibri"/>
              <a:ea typeface="Calibri Light"/>
              <a:cs typeface="Calibri Light"/>
            </a:endParaRPr>
          </a:p>
        </p:txBody>
      </p:sp>
      <p:cxnSp>
        <p:nvCxnSpPr>
          <p:cNvPr id="30" name="Straight Connector 29">
            <a:extLst>
              <a:ext uri="{FF2B5EF4-FFF2-40B4-BE49-F238E27FC236}">
                <a16:creationId xmlns:a16="http://schemas.microsoft.com/office/drawing/2014/main" id="{44B15E2D-899C-425F-83AA-39888B6DC8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C9DCCE0E-8EB6-A084-C36D-515576E62FA1}"/>
              </a:ext>
            </a:extLst>
          </p:cNvPr>
          <p:cNvSpPr>
            <a:spLocks noGrp="1"/>
          </p:cNvSpPr>
          <p:nvPr>
            <p:ph idx="1"/>
          </p:nvPr>
        </p:nvSpPr>
        <p:spPr>
          <a:xfrm>
            <a:off x="1295401" y="2396511"/>
            <a:ext cx="9681406" cy="3706620"/>
          </a:xfrm>
        </p:spPr>
        <p:txBody>
          <a:bodyPr vert="horz" lIns="91440" tIns="45720" rIns="91440" bIns="45720" rtlCol="0" anchor="t">
            <a:noAutofit/>
          </a:bodyPr>
          <a:lstStyle/>
          <a:p>
            <a:pPr marL="342900" indent="-342900">
              <a:lnSpc>
                <a:spcPct val="90000"/>
              </a:lnSpc>
              <a:buFont typeface="Wingdings" panose="020B0604020202020204" pitchFamily="34" charset="0"/>
              <a:buChar char="Ø"/>
            </a:pPr>
            <a:r>
              <a:rPr lang="en-GB" sz="1600" dirty="0">
                <a:latin typeface="Calibri"/>
                <a:ea typeface="+mn-lt"/>
                <a:cs typeface="+mn-lt"/>
              </a:rPr>
              <a:t>Made through Swot analyses , identifying through  threats (Yang et al 2021)  the  potential cybersecurity </a:t>
            </a:r>
            <a:r>
              <a:rPr lang="en-GB" sz="1600" b="1" dirty="0">
                <a:latin typeface="Calibri"/>
                <a:ea typeface="+mn-lt"/>
                <a:cs typeface="+mn-lt"/>
              </a:rPr>
              <a:t>risks</a:t>
            </a:r>
            <a:r>
              <a:rPr lang="en-GB" sz="1600" dirty="0">
                <a:latin typeface="Calibri"/>
                <a:ea typeface="+mn-lt"/>
                <a:cs typeface="+mn-lt"/>
              </a:rPr>
              <a:t>, such as hacking, malware, and data breaches, data loss ,and to prescribe strong solutions like firewalls and encryption, the knowledge management systems of the Airbus Organisation need to undergo a complete threats analysis (Siponen &amp; Vance, 2010).implement disaster recovery plans, off-site data backups, and backup power supplies to protect its knowledge management systems(Dhillon &amp; Backhouse, 2001)</a:t>
            </a:r>
          </a:p>
          <a:p>
            <a:pPr marL="342900" indent="-342900">
              <a:lnSpc>
                <a:spcPct val="90000"/>
              </a:lnSpc>
              <a:buFont typeface="Wingdings" panose="020B0604020202020204" pitchFamily="34" charset="0"/>
              <a:buChar char="Ø"/>
            </a:pPr>
            <a:r>
              <a:rPr lang="en-GB" sz="1600" dirty="0">
                <a:latin typeface="Calibri"/>
                <a:ea typeface="+mn-lt"/>
                <a:cs typeface="+mn-lt"/>
              </a:rPr>
              <a:t>Weaknesses Limited System Integration. According with, Alavi and Leidner (2001), Airbus knowledge  System suffer from a significant Weakness due to their inability to seamlessly integrate with other organizational systems, leading to information silos and reduced collaboration.</a:t>
            </a:r>
          </a:p>
          <a:p>
            <a:pPr marL="342900" indent="-342900">
              <a:lnSpc>
                <a:spcPct val="90000"/>
              </a:lnSpc>
              <a:buFont typeface="Wingdings" panose="020B0604020202020204" pitchFamily="34" charset="0"/>
              <a:buChar char="Ø"/>
            </a:pPr>
            <a:r>
              <a:rPr lang="en-GB" sz="1600" dirty="0">
                <a:latin typeface="Calibri"/>
                <a:ea typeface="Calibri" panose="020F0502020204030204"/>
                <a:cs typeface="Calibri" panose="020F0502020204030204"/>
              </a:rPr>
              <a:t> Inadequate User-Friendliness. </a:t>
            </a:r>
          </a:p>
          <a:p>
            <a:pPr marL="342900" indent="-342900">
              <a:lnSpc>
                <a:spcPct val="90000"/>
              </a:lnSpc>
              <a:buFont typeface="Wingdings" panose="020B0604020202020204" pitchFamily="34" charset="0"/>
              <a:buChar char="Ø"/>
            </a:pPr>
            <a:r>
              <a:rPr lang="en-GB" sz="1600" dirty="0">
                <a:latin typeface="Calibri"/>
                <a:ea typeface="Calibri" panose="020F0502020204030204"/>
                <a:cs typeface="Calibri" panose="020F0502020204030204"/>
              </a:rPr>
              <a:t>Insufficient Content Management. Critical for knowledge management systems to provide timely and accurate information.</a:t>
            </a:r>
          </a:p>
          <a:p>
            <a:pPr marL="342900" indent="-342900">
              <a:lnSpc>
                <a:spcPct val="90000"/>
              </a:lnSpc>
              <a:buFont typeface="Wingdings" panose="020B0604020202020204" pitchFamily="34" charset="0"/>
              <a:buChar char="Ø"/>
            </a:pPr>
            <a:r>
              <a:rPr lang="en-GB" sz="1600" dirty="0">
                <a:latin typeface="Calibri"/>
                <a:ea typeface="+mn-lt"/>
                <a:cs typeface="+mn-lt"/>
              </a:rPr>
              <a:t>The absence of a strong culture of information sharing, which is a result of inadequate incentives, fear of losing one's competitive advantage, and hierarchical institutions.</a:t>
            </a:r>
            <a:r>
              <a:rPr lang="en-GB" sz="1600" dirty="0">
                <a:latin typeface="Calibri"/>
                <a:ea typeface="Calibri" panose="020F0502020204030204"/>
                <a:cs typeface="Calibri" panose="020F0502020204030204"/>
              </a:rPr>
              <a:t> Nonaka and Takeuchi (1995) knowledge sharing culture is essential for successful knowledge management initiatives.</a:t>
            </a:r>
          </a:p>
          <a:p>
            <a:pPr>
              <a:lnSpc>
                <a:spcPct val="90000"/>
              </a:lnSpc>
            </a:pPr>
            <a:endParaRPr lang="en-GB" sz="1300">
              <a:ea typeface="Calibri" panose="020F0502020204030204"/>
              <a:cs typeface="Calibri" panose="020F0502020204030204"/>
            </a:endParaRPr>
          </a:p>
          <a:p>
            <a:pPr marL="342900" indent="-342900">
              <a:lnSpc>
                <a:spcPct val="90000"/>
              </a:lnSpc>
              <a:buFont typeface="Wingdings" panose="020B0604020202020204" pitchFamily="34" charset="0"/>
              <a:buChar char="Ø"/>
            </a:pPr>
            <a:endParaRPr lang="en-GB" sz="1300">
              <a:ea typeface="Calibri" panose="020F0502020204030204"/>
              <a:cs typeface="Calibri" panose="020F0502020204030204"/>
            </a:endParaRPr>
          </a:p>
        </p:txBody>
      </p:sp>
    </p:spTree>
    <p:extLst>
      <p:ext uri="{BB962C8B-B14F-4D97-AF65-F5344CB8AC3E}">
        <p14:creationId xmlns:p14="http://schemas.microsoft.com/office/powerpoint/2010/main" val="3101205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29369C1F-C4A4-40B4-B6E0-2858C840F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stretch/>
          </a:blipFill>
          <a:ln w="15875" cap="flat" cmpd="sng" algn="ctr">
            <a:solidFill>
              <a:srgbClr val="D9B247">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6" name="Picture 5">
            <a:extLst>
              <a:ext uri="{FF2B5EF4-FFF2-40B4-BE49-F238E27FC236}">
                <a16:creationId xmlns:a16="http://schemas.microsoft.com/office/drawing/2014/main" id="{D2C6A0EE-D2D9-448F-B083-7DEEB674BA7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FC42FFBD-1B27-F1EF-9805-2AB6C3210F44}"/>
              </a:ext>
            </a:extLst>
          </p:cNvPr>
          <p:cNvSpPr>
            <a:spLocks noGrp="1"/>
          </p:cNvSpPr>
          <p:nvPr>
            <p:ph type="title"/>
          </p:nvPr>
        </p:nvSpPr>
        <p:spPr>
          <a:xfrm>
            <a:off x="1295402" y="982132"/>
            <a:ext cx="9601196" cy="1303867"/>
          </a:xfrm>
        </p:spPr>
        <p:txBody>
          <a:bodyPr>
            <a:normAutofit/>
          </a:bodyPr>
          <a:lstStyle/>
          <a:p>
            <a:pPr>
              <a:lnSpc>
                <a:spcPct val="90000"/>
              </a:lnSpc>
            </a:pPr>
            <a:r>
              <a:rPr lang="en-GB" sz="3200" dirty="0">
                <a:latin typeface="Garamond"/>
                <a:ea typeface="Calibri Light"/>
                <a:cs typeface="Calibri Light"/>
              </a:rPr>
              <a:t>Similarities between Airbus and Siemens Organization</a:t>
            </a:r>
            <a:endParaRPr lang="en-GB" sz="3200">
              <a:latin typeface="Garamond"/>
              <a:cs typeface="Calibri"/>
            </a:endParaRPr>
          </a:p>
        </p:txBody>
      </p:sp>
      <p:cxnSp>
        <p:nvCxnSpPr>
          <p:cNvPr id="12" name="Straight Connector 11">
            <a:extLst>
              <a:ext uri="{FF2B5EF4-FFF2-40B4-BE49-F238E27FC236}">
                <a16:creationId xmlns:a16="http://schemas.microsoft.com/office/drawing/2014/main" id="{96DC9B3E-DC68-4FF2-9781-CB1E626F552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CB12D8DA-8723-4283-25E6-C12FB011BFC5}"/>
              </a:ext>
            </a:extLst>
          </p:cNvPr>
          <p:cNvSpPr>
            <a:spLocks noGrp="1"/>
          </p:cNvSpPr>
          <p:nvPr>
            <p:ph idx="1"/>
          </p:nvPr>
        </p:nvSpPr>
        <p:spPr>
          <a:xfrm>
            <a:off x="1295401" y="2556932"/>
            <a:ext cx="9601196" cy="3318936"/>
          </a:xfrm>
        </p:spPr>
        <p:txBody>
          <a:bodyPr vert="horz" lIns="91440" tIns="45720" rIns="91440" bIns="45720" rtlCol="0" anchor="t">
            <a:noAutofit/>
          </a:bodyPr>
          <a:lstStyle/>
          <a:p>
            <a:pPr>
              <a:lnSpc>
                <a:spcPct val="90000"/>
              </a:lnSpc>
              <a:buFont typeface="Wingdings" panose="020B0604020202020204" pitchFamily="34" charset="0"/>
              <a:buChar char="Ø"/>
            </a:pPr>
            <a:r>
              <a:rPr lang="en-GB" sz="2000" dirty="0">
                <a:latin typeface="Calibri"/>
                <a:ea typeface="+mn-lt"/>
                <a:cs typeface="+mn-lt"/>
              </a:rPr>
              <a:t>Siemens and Airbus have successfully </a:t>
            </a:r>
            <a:endParaRPr lang="en-US" sz="2000">
              <a:latin typeface="Calibri"/>
              <a:cs typeface="Calibri"/>
            </a:endParaRPr>
          </a:p>
          <a:p>
            <a:pPr>
              <a:lnSpc>
                <a:spcPct val="90000"/>
              </a:lnSpc>
              <a:buFont typeface="Wingdings" panose="020B0604020202020204" pitchFamily="34" charset="0"/>
              <a:buChar char="Ø"/>
            </a:pPr>
            <a:r>
              <a:rPr lang="en-GB" sz="2000" dirty="0">
                <a:latin typeface="Calibri"/>
                <a:ea typeface="+mn-lt"/>
                <a:cs typeface="+mn-lt"/>
              </a:rPr>
              <a:t>Implemented robust knowledge management systems</a:t>
            </a:r>
          </a:p>
          <a:p>
            <a:pPr>
              <a:lnSpc>
                <a:spcPct val="90000"/>
              </a:lnSpc>
              <a:buFont typeface="Wingdings" panose="020B0604020202020204" pitchFamily="34" charset="0"/>
              <a:buChar char="Ø"/>
            </a:pPr>
            <a:r>
              <a:rPr lang="en-GB" sz="2000" dirty="0">
                <a:latin typeface="Calibri"/>
                <a:ea typeface="+mn-lt"/>
                <a:cs typeface="+mn-lt"/>
              </a:rPr>
              <a:t>Emphasizing collaboration and knowledge sharing among employees. </a:t>
            </a:r>
          </a:p>
          <a:p>
            <a:pPr>
              <a:lnSpc>
                <a:spcPct val="90000"/>
              </a:lnSpc>
              <a:buFont typeface="Wingdings" panose="020B0604020202020204" pitchFamily="34" charset="0"/>
              <a:buChar char="Ø"/>
            </a:pPr>
            <a:r>
              <a:rPr lang="en-GB" sz="2000" dirty="0">
                <a:latin typeface="Calibri"/>
                <a:ea typeface="+mn-lt"/>
                <a:cs typeface="+mn-lt"/>
              </a:rPr>
              <a:t>These systems provide access to e-learning courses, training materials, and expert knowledge databases, enhancing performance and competitiveness. </a:t>
            </a:r>
          </a:p>
          <a:p>
            <a:pPr>
              <a:lnSpc>
                <a:spcPct val="90000"/>
              </a:lnSpc>
              <a:buFont typeface="Wingdings" panose="020B0604020202020204" pitchFamily="34" charset="0"/>
              <a:buChar char="Ø"/>
            </a:pPr>
            <a:r>
              <a:rPr lang="en-GB" sz="2000" dirty="0">
                <a:latin typeface="Calibri"/>
                <a:ea typeface="+mn-lt"/>
                <a:cs typeface="+mn-lt"/>
              </a:rPr>
              <a:t>Both companies are able to effectively capture, organize, and share knowledge, establishment of centralized repositories, thereby enhancing their overall performance and competitiveness (</a:t>
            </a:r>
            <a:r>
              <a:rPr lang="en-GB" sz="2000" dirty="0">
                <a:solidFill>
                  <a:srgbClr val="262626"/>
                </a:solidFill>
                <a:latin typeface="Calibri"/>
                <a:ea typeface="Calibri"/>
                <a:cs typeface="Calibri"/>
              </a:rPr>
              <a:t>Davenport et al., 1998)</a:t>
            </a:r>
            <a:r>
              <a:rPr lang="en-GB" sz="2000" dirty="0">
                <a:latin typeface="Calibri"/>
                <a:ea typeface="+mn-lt"/>
                <a:cs typeface="+mn-lt"/>
              </a:rPr>
              <a:t> </a:t>
            </a:r>
          </a:p>
          <a:p>
            <a:pPr marL="0" indent="0">
              <a:lnSpc>
                <a:spcPct val="90000"/>
              </a:lnSpc>
              <a:buNone/>
            </a:pPr>
            <a:r>
              <a:rPr lang="en-GB" sz="2000" dirty="0">
                <a:latin typeface="Calibri"/>
                <a:ea typeface="+mn-lt"/>
                <a:cs typeface="+mn-lt"/>
              </a:rPr>
              <a:t>                                                                                            (Airbus, 2023.),(Siemens, n.d.)</a:t>
            </a:r>
            <a:endParaRPr lang="en-GB" sz="2000">
              <a:latin typeface="Calibri"/>
              <a:ea typeface="Calibri"/>
              <a:cs typeface="Calibri"/>
            </a:endParaRPr>
          </a:p>
          <a:p>
            <a:pPr>
              <a:lnSpc>
                <a:spcPct val="90000"/>
              </a:lnSpc>
            </a:pPr>
            <a:endParaRPr lang="en-GB" sz="1900">
              <a:ea typeface="Calibri"/>
              <a:cs typeface="Calibri"/>
            </a:endParaRPr>
          </a:p>
          <a:p>
            <a:pPr>
              <a:lnSpc>
                <a:spcPct val="90000"/>
              </a:lnSpc>
            </a:pPr>
            <a:endParaRPr lang="en-GB" sz="1900">
              <a:ea typeface="Calibri"/>
              <a:cs typeface="Calibri"/>
            </a:endParaRPr>
          </a:p>
        </p:txBody>
      </p:sp>
    </p:spTree>
    <p:extLst>
      <p:ext uri="{BB962C8B-B14F-4D97-AF65-F5344CB8AC3E}">
        <p14:creationId xmlns:p14="http://schemas.microsoft.com/office/powerpoint/2010/main" val="2581550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78BC618-3289-4C64-902D-506AF437E6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4"/>
            <a:stretch/>
          </a:blipFill>
          <a:ln w="15875" cap="flat" cmpd="sng" algn="ctr">
            <a:solidFill>
              <a:srgbClr val="AB946B">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Garamond" panose="02020404030301010803"/>
              <a:ea typeface="+mn-ea"/>
              <a:cs typeface="+mn-cs"/>
            </a:endParaRPr>
          </a:p>
        </p:txBody>
      </p:sp>
      <p:pic>
        <p:nvPicPr>
          <p:cNvPr id="10" name="Picture 9">
            <a:extLst>
              <a:ext uri="{FF2B5EF4-FFF2-40B4-BE49-F238E27FC236}">
                <a16:creationId xmlns:a16="http://schemas.microsoft.com/office/drawing/2014/main" id="{133D31B1-9C37-4542-80D3-7B54026F2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a:extLst>
              <a:ext uri="{FF2B5EF4-FFF2-40B4-BE49-F238E27FC236}">
                <a16:creationId xmlns:a16="http://schemas.microsoft.com/office/drawing/2014/main" id="{42E51FDC-ECDD-56AE-286E-A8A369657BDF}"/>
              </a:ext>
            </a:extLst>
          </p:cNvPr>
          <p:cNvSpPr>
            <a:spLocks noGrp="1"/>
          </p:cNvSpPr>
          <p:nvPr>
            <p:ph type="title"/>
          </p:nvPr>
        </p:nvSpPr>
        <p:spPr>
          <a:xfrm>
            <a:off x="1295402" y="982132"/>
            <a:ext cx="9601196" cy="1303867"/>
          </a:xfrm>
        </p:spPr>
        <p:txBody>
          <a:bodyPr>
            <a:normAutofit/>
          </a:bodyPr>
          <a:lstStyle/>
          <a:p>
            <a:r>
              <a:rPr lang="en-GB" sz="3200" dirty="0">
                <a:latin typeface="Garamond"/>
                <a:cs typeface="Calibri Light"/>
              </a:rPr>
              <a:t>Differences between Airbus and Siemens</a:t>
            </a:r>
            <a:endParaRPr lang="en-GB" sz="3200">
              <a:latin typeface="Garamond"/>
              <a:cs typeface="Calibri"/>
            </a:endParaRPr>
          </a:p>
        </p:txBody>
      </p:sp>
      <p:cxnSp>
        <p:nvCxnSpPr>
          <p:cNvPr id="12" name="Straight Connector 11">
            <a:extLst>
              <a:ext uri="{FF2B5EF4-FFF2-40B4-BE49-F238E27FC236}">
                <a16:creationId xmlns:a16="http://schemas.microsoft.com/office/drawing/2014/main" id="{10D273FA-71CB-4AEB-8F60-67AB3375E3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83042" y="2400639"/>
            <a:ext cx="927385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258EDFC4-88A7-9547-1FEF-049C2BE6A2A6}"/>
              </a:ext>
            </a:extLst>
          </p:cNvPr>
          <p:cNvSpPr>
            <a:spLocks noGrp="1"/>
          </p:cNvSpPr>
          <p:nvPr>
            <p:ph idx="1"/>
          </p:nvPr>
        </p:nvSpPr>
        <p:spPr>
          <a:xfrm>
            <a:off x="1295401" y="2556932"/>
            <a:ext cx="9601196" cy="3626409"/>
          </a:xfrm>
        </p:spPr>
        <p:txBody>
          <a:bodyPr vert="horz" lIns="91440" tIns="45720" rIns="91440" bIns="45720" rtlCol="0" anchor="t">
            <a:noAutofit/>
          </a:bodyPr>
          <a:lstStyle/>
          <a:p>
            <a:pPr>
              <a:lnSpc>
                <a:spcPct val="90000"/>
              </a:lnSpc>
              <a:buFont typeface="Wingdings" panose="020B0604020202020204" pitchFamily="34" charset="0"/>
              <a:buChar char="Ø"/>
            </a:pPr>
            <a:r>
              <a:rPr lang="en-GB" sz="1800" dirty="0">
                <a:latin typeface="Calibri"/>
                <a:ea typeface="+mn-lt"/>
                <a:cs typeface="+mn-lt"/>
              </a:rPr>
              <a:t>Airbus and Siemens differ in their approach to innovation and operational efficiency, reflecting their distinct organizational cultures and objectives, can enhance its knowledge management systems using AI (Artificial Intelligence), ML (Machine Learning), cloud-based platforms, social collaboration tools, data analytics, and gamification techniques, but addressing limiting system integration is crucial. (Shahriar et al ,2020).</a:t>
            </a:r>
          </a:p>
          <a:p>
            <a:pPr>
              <a:lnSpc>
                <a:spcPct val="90000"/>
              </a:lnSpc>
              <a:buFont typeface="Wingdings" panose="020B0604020202020204" pitchFamily="34" charset="0"/>
              <a:buChar char="Ø"/>
            </a:pPr>
            <a:r>
              <a:rPr lang="en-GB" sz="1800" dirty="0">
                <a:latin typeface="Calibri"/>
                <a:ea typeface="+mn-lt"/>
                <a:cs typeface="+mn-lt"/>
              </a:rPr>
              <a:t>In order to capture knowledge, Airbus uses techniques such as interviews, surveys, and documentation a</a:t>
            </a:r>
            <a:r>
              <a:rPr lang="en-GB" sz="1800" dirty="0">
                <a:latin typeface="Calibri"/>
                <a:ea typeface="+mn-lt"/>
                <a:cs typeface="Helvetica"/>
              </a:rPr>
              <a:t>nd record information from experts </a:t>
            </a:r>
            <a:r>
              <a:rPr lang="en-GB" sz="1800" dirty="0">
                <a:latin typeface="Calibri"/>
                <a:ea typeface="+mn-lt"/>
                <a:cs typeface="+mn-lt"/>
              </a:rPr>
              <a:t> (Airbus, n.d.):</a:t>
            </a:r>
            <a:r>
              <a:rPr lang="en-GB" sz="1800" dirty="0">
                <a:latin typeface="Calibri"/>
                <a:ea typeface="Calibri"/>
                <a:cs typeface="Helvetica"/>
              </a:rPr>
              <a:t>centralized knowledge repository, where information is categorized and stored in a structured manner (Airbus, n.d.).</a:t>
            </a:r>
          </a:p>
          <a:p>
            <a:pPr>
              <a:lnSpc>
                <a:spcPct val="90000"/>
              </a:lnSpc>
              <a:buFont typeface="Wingdings" panose="020B0604020202020204" pitchFamily="34" charset="0"/>
              <a:buChar char="Ø"/>
            </a:pPr>
            <a:r>
              <a:rPr lang="en-GB" sz="1800" dirty="0">
                <a:latin typeface="Calibri"/>
                <a:cs typeface="Helvetica"/>
              </a:rPr>
              <a:t>Siemens utilizes a more decentralized approach, encouraging employees to share their knowledge through various collaborative platforms and communities of practice </a:t>
            </a:r>
            <a:r>
              <a:rPr lang="en-GB" sz="1800" dirty="0">
                <a:latin typeface="Calibri"/>
                <a:cs typeface="Calibri"/>
              </a:rPr>
              <a:t>(Airbus, n.d.)</a:t>
            </a:r>
            <a:endParaRPr lang="en-GB" sz="1800" dirty="0">
              <a:latin typeface="Calibri"/>
              <a:ea typeface="Calibri"/>
              <a:cs typeface="Calibri"/>
            </a:endParaRPr>
          </a:p>
          <a:p>
            <a:pPr>
              <a:lnSpc>
                <a:spcPct val="90000"/>
              </a:lnSpc>
              <a:buFont typeface="Wingdings" panose="020B0604020202020204" pitchFamily="34" charset="0"/>
              <a:buChar char="Ø"/>
            </a:pPr>
            <a:r>
              <a:rPr lang="en-GB" sz="1800" dirty="0">
                <a:latin typeface="Calibri"/>
                <a:cs typeface="Helvetica"/>
              </a:rPr>
              <a:t>Siemens use to encourage their employee to share their knowledge through and communities' practice</a:t>
            </a:r>
            <a:r>
              <a:rPr lang="en-GB" sz="1800" dirty="0">
                <a:latin typeface="Calibri"/>
                <a:cs typeface="Calibri"/>
              </a:rPr>
              <a:t>( Siemens, n.d.),</a:t>
            </a:r>
            <a:r>
              <a:rPr lang="en-GB" sz="1800" dirty="0">
                <a:latin typeface="Calibri"/>
                <a:ea typeface="Calibri"/>
                <a:cs typeface="Helvetica"/>
              </a:rPr>
              <a:t>utilizes a more de</a:t>
            </a:r>
            <a:endParaRPr lang="en-GB" sz="1800" i="1" dirty="0">
              <a:solidFill>
                <a:srgbClr val="4471C4"/>
              </a:solidFill>
              <a:latin typeface="Calibri"/>
              <a:ea typeface="Calibri"/>
              <a:cs typeface="Calibri"/>
            </a:endParaRPr>
          </a:p>
          <a:p>
            <a:pPr marL="0" indent="0">
              <a:lnSpc>
                <a:spcPct val="90000"/>
              </a:lnSpc>
              <a:buSzPct val="114999"/>
              <a:buNone/>
            </a:pPr>
            <a:r>
              <a:rPr lang="en-GB" sz="1800" dirty="0">
                <a:latin typeface="Calibri"/>
                <a:ea typeface="Calibri"/>
                <a:cs typeface="Calibri"/>
              </a:rPr>
              <a:t>                                                                                                          </a:t>
            </a:r>
            <a:r>
              <a:rPr lang="en-GB" sz="1800" i="1" dirty="0">
                <a:latin typeface="Calibri"/>
                <a:ea typeface="Calibri"/>
                <a:cs typeface="Calibri"/>
              </a:rPr>
              <a:t>Airbus, (2021) Siemens,( 2023)</a:t>
            </a:r>
            <a:endParaRPr lang="en-GB" sz="1800" i="1">
              <a:solidFill>
                <a:srgbClr val="4471C4"/>
              </a:solidFill>
              <a:latin typeface="Calibri"/>
              <a:ea typeface="Calibri"/>
              <a:cs typeface="Calibri"/>
            </a:endParaRPr>
          </a:p>
          <a:p>
            <a:pPr>
              <a:buNone/>
            </a:pPr>
            <a:endParaRPr lang="en-GB" sz="1200" dirty="0">
              <a:latin typeface="Calibri"/>
              <a:ea typeface="Calibri"/>
              <a:cs typeface="Calibri"/>
            </a:endParaRPr>
          </a:p>
          <a:p>
            <a:pPr marL="0" indent="0">
              <a:lnSpc>
                <a:spcPct val="90000"/>
              </a:lnSpc>
              <a:buNone/>
            </a:pPr>
            <a:endParaRPr lang="en-GB" sz="1300">
              <a:latin typeface="Calibri"/>
              <a:ea typeface="Calibri"/>
              <a:cs typeface="Helvetica"/>
            </a:endParaRPr>
          </a:p>
        </p:txBody>
      </p:sp>
    </p:spTree>
    <p:extLst>
      <p:ext uri="{BB962C8B-B14F-4D97-AF65-F5344CB8AC3E}">
        <p14:creationId xmlns:p14="http://schemas.microsoft.com/office/powerpoint/2010/main" val="34025164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D52C5-AB3A-2DF3-7515-5EDAEC54C1FF}"/>
              </a:ext>
            </a:extLst>
          </p:cNvPr>
          <p:cNvSpPr>
            <a:spLocks noGrp="1"/>
          </p:cNvSpPr>
          <p:nvPr>
            <p:ph type="title"/>
          </p:nvPr>
        </p:nvSpPr>
        <p:spPr>
          <a:xfrm>
            <a:off x="1295402" y="982132"/>
            <a:ext cx="9601196" cy="1111488"/>
          </a:xfrm>
        </p:spPr>
        <p:txBody>
          <a:bodyPr>
            <a:normAutofit/>
          </a:bodyPr>
          <a:lstStyle/>
          <a:p>
            <a:r>
              <a:rPr lang="en-GB" dirty="0"/>
              <a:t>References</a:t>
            </a:r>
          </a:p>
        </p:txBody>
      </p:sp>
      <p:sp>
        <p:nvSpPr>
          <p:cNvPr id="3" name="Content Placeholder 2">
            <a:extLst>
              <a:ext uri="{FF2B5EF4-FFF2-40B4-BE49-F238E27FC236}">
                <a16:creationId xmlns:a16="http://schemas.microsoft.com/office/drawing/2014/main" id="{646F5343-2B49-AAE1-4A52-6542FFA5A2F9}"/>
              </a:ext>
            </a:extLst>
          </p:cNvPr>
          <p:cNvSpPr>
            <a:spLocks noGrp="1"/>
          </p:cNvSpPr>
          <p:nvPr>
            <p:ph idx="1"/>
          </p:nvPr>
        </p:nvSpPr>
        <p:spPr>
          <a:xfrm>
            <a:off x="1295401" y="2113380"/>
            <a:ext cx="9601196" cy="3758054"/>
          </a:xfrm>
        </p:spPr>
        <p:txBody>
          <a:bodyPr>
            <a:normAutofit fontScale="92500" lnSpcReduction="10000"/>
          </a:bodyPr>
          <a:lstStyle/>
          <a:p>
            <a:pPr>
              <a:spcBef>
                <a:spcPts val="0"/>
              </a:spcBef>
              <a:spcAft>
                <a:spcPts val="0"/>
              </a:spcAft>
            </a:pPr>
            <a:endParaRPr lang="en-GB" sz="1400" i="1" dirty="0">
              <a:latin typeface="Calibri"/>
              <a:ea typeface="Calibri"/>
              <a:cs typeface="Calibri"/>
            </a:endParaRPr>
          </a:p>
          <a:p>
            <a:pPr>
              <a:spcBef>
                <a:spcPts val="0"/>
              </a:spcBef>
              <a:spcAft>
                <a:spcPts val="0"/>
              </a:spcAft>
              <a:buSzPct val="114999"/>
            </a:pPr>
            <a:endParaRPr lang="en-GB" sz="1400" i="1" dirty="0">
              <a:latin typeface="Calibri"/>
              <a:ea typeface="Calibri"/>
              <a:cs typeface="Calibri"/>
            </a:endParaRPr>
          </a:p>
          <a:p>
            <a:pPr>
              <a:spcBef>
                <a:spcPts val="0"/>
              </a:spcBef>
              <a:spcAft>
                <a:spcPts val="0"/>
              </a:spcAft>
              <a:buSzPct val="114999"/>
            </a:pPr>
            <a:r>
              <a:rPr lang="en-GB" sz="1400" i="1" dirty="0">
                <a:latin typeface="Calibri"/>
                <a:ea typeface="Calibri"/>
                <a:cs typeface="Calibri"/>
              </a:rPr>
              <a:t>Nguyen et al. 2023- Australasian Marketing Journal – 2023,Article.Share or Not Share Knowledge: Posters Versus Lurkers in Organisational Online Knowledge Sharing and Internal Marketing </a:t>
            </a:r>
            <a:r>
              <a:rPr lang="en-GB" sz="1400" i="1" dirty="0">
                <a:solidFill>
                  <a:schemeClr val="accent3"/>
                </a:solidFill>
                <a:latin typeface="Calibri"/>
                <a:ea typeface="Calibri"/>
                <a:cs typeface="Calibri"/>
              </a:rPr>
              <a:t> </a:t>
            </a:r>
            <a:r>
              <a:rPr lang="en-GB" sz="1400" i="1" u="sng" dirty="0">
                <a:solidFill>
                  <a:schemeClr val="accent3"/>
                </a:solidFill>
                <a:latin typeface="Calibri"/>
                <a:ea typeface="Calibri"/>
                <a:cs typeface="Calibri"/>
                <a:hlinkClick r:id="rId2">
                  <a:extLst>
                    <a:ext uri="{A12FA001-AC4F-418D-AE19-62706E023703}">
                      <ahyp:hlinkClr xmlns:ahyp="http://schemas.microsoft.com/office/drawing/2018/hyperlinkcolor" val="tx"/>
                    </a:ext>
                  </a:extLst>
                </a:hlinkClick>
              </a:rPr>
              <a:t>https://doi.org/10.1177/14413582231167035</a:t>
            </a:r>
            <a:r>
              <a:rPr lang="en-US" sz="1400" dirty="0">
                <a:solidFill>
                  <a:schemeClr val="accent3"/>
                </a:solidFill>
                <a:latin typeface="Calibri"/>
                <a:ea typeface="Calibri"/>
                <a:cs typeface="Calibri"/>
              </a:rPr>
              <a:t> </a:t>
            </a:r>
            <a:endParaRPr lang="en-GB" sz="1400">
              <a:solidFill>
                <a:schemeClr val="accent3"/>
              </a:solidFill>
              <a:latin typeface="Calibri"/>
              <a:ea typeface="Calibri"/>
              <a:cs typeface="Calibri"/>
            </a:endParaRPr>
          </a:p>
          <a:p>
            <a:pPr>
              <a:spcBef>
                <a:spcPts val="0"/>
              </a:spcBef>
              <a:spcAft>
                <a:spcPts val="0"/>
              </a:spcAft>
              <a:buSzPct val="114999"/>
            </a:pPr>
            <a:r>
              <a:rPr lang="en-GB" sz="1400" i="1" dirty="0">
                <a:latin typeface="Calibri"/>
                <a:ea typeface="Calibri"/>
                <a:cs typeface="Calibri"/>
              </a:rPr>
              <a:t>(Airbus, n.d.),.(Siemens, n.d.)</a:t>
            </a:r>
            <a:r>
              <a:rPr lang="en-US" sz="1400" dirty="0">
                <a:latin typeface="Calibri"/>
                <a:ea typeface="Calibri"/>
                <a:cs typeface="Calibri"/>
              </a:rPr>
              <a:t> </a:t>
            </a:r>
          </a:p>
          <a:p>
            <a:pPr>
              <a:spcBef>
                <a:spcPts val="0"/>
              </a:spcBef>
              <a:spcAft>
                <a:spcPts val="0"/>
              </a:spcAft>
              <a:buSzPct val="114999"/>
            </a:pPr>
            <a:r>
              <a:rPr lang="en-GB" sz="1400" i="1" dirty="0">
                <a:latin typeface="Calibri"/>
                <a:ea typeface="Calibri"/>
                <a:cs typeface="Calibri"/>
              </a:rPr>
              <a:t>Airbus. (2021). Knowledge Management at Airbus. </a:t>
            </a:r>
            <a:r>
              <a:rPr lang="en-GB" sz="1400" i="1" dirty="0">
                <a:solidFill>
                  <a:srgbClr val="4471C4"/>
                </a:solidFill>
                <a:latin typeface="Calibri"/>
                <a:ea typeface="Calibri"/>
                <a:cs typeface="Calibri"/>
              </a:rPr>
              <a:t>Retrieved from</a:t>
            </a:r>
            <a:r>
              <a:rPr lang="en-GB" sz="1400" i="1" dirty="0">
                <a:solidFill>
                  <a:srgbClr val="44709D"/>
                </a:solidFill>
                <a:latin typeface="Calibri"/>
                <a:ea typeface="Calibri"/>
                <a:cs typeface="Calibri"/>
              </a:rPr>
              <a:t> </a:t>
            </a:r>
            <a:r>
              <a:rPr lang="en-GB" sz="1400" i="1" u="sng" dirty="0">
                <a:solidFill>
                  <a:srgbClr val="44709D"/>
                </a:solidFill>
                <a:latin typeface="Calibri"/>
                <a:ea typeface="Calibri"/>
                <a:cs typeface="Calibri"/>
                <a:hlinkClick r:id="rId3">
                  <a:extLst>
                    <a:ext uri="{A12FA001-AC4F-418D-AE19-62706E023703}">
                      <ahyp:hlinkClr xmlns:ahyp="http://schemas.microsoft.com/office/drawing/2018/hyperlinkcolor" val="tx"/>
                    </a:ext>
                  </a:extLst>
                </a:hlinkClick>
              </a:rPr>
              <a:t>https://www.airbus.com/innovation/knowledge-management.html</a:t>
            </a:r>
            <a:r>
              <a:rPr lang="en-GB" sz="1400" i="1" dirty="0">
                <a:solidFill>
                  <a:srgbClr val="44709D"/>
                </a:solidFill>
                <a:latin typeface="Calibri"/>
                <a:ea typeface="Calibri"/>
                <a:cs typeface="Calibri"/>
              </a:rPr>
              <a:t>. </a:t>
            </a:r>
            <a:r>
              <a:rPr lang="en-US" sz="1400" dirty="0">
                <a:solidFill>
                  <a:srgbClr val="44709D"/>
                </a:solidFill>
                <a:latin typeface="Calibri"/>
                <a:ea typeface="Calibri"/>
                <a:cs typeface="Calibri"/>
              </a:rPr>
              <a:t> </a:t>
            </a:r>
          </a:p>
          <a:p>
            <a:pPr>
              <a:spcBef>
                <a:spcPts val="0"/>
              </a:spcBef>
              <a:spcAft>
                <a:spcPts val="0"/>
              </a:spcAft>
              <a:buSzPct val="114999"/>
            </a:pPr>
            <a:r>
              <a:rPr lang="en-GB" sz="1400" i="1" dirty="0">
                <a:solidFill>
                  <a:srgbClr val="44709D"/>
                </a:solidFill>
                <a:latin typeface="Calibri"/>
                <a:ea typeface="Calibri"/>
                <a:cs typeface="Calibri"/>
              </a:rPr>
              <a:t>Siemens ,2023. Article Siemens/Company Overview &amp;News, Website: Forbes; Date accessed Nov 3, 2023,</a:t>
            </a:r>
            <a:r>
              <a:rPr lang="en-GB" sz="1400" i="1" dirty="0">
                <a:latin typeface="Calibri"/>
                <a:ea typeface="Calibri"/>
                <a:cs typeface="Calibri"/>
              </a:rPr>
              <a:t> </a:t>
            </a:r>
            <a:r>
              <a:rPr lang="en-GB" sz="1400" i="1" u="sng" dirty="0">
                <a:solidFill>
                  <a:schemeClr val="accent3"/>
                </a:solidFill>
                <a:latin typeface="Calibri"/>
                <a:ea typeface="Calibri"/>
                <a:cs typeface="Calibri"/>
                <a:hlinkClick r:id="rId4">
                  <a:extLst>
                    <a:ext uri="{A12FA001-AC4F-418D-AE19-62706E023703}">
                      <ahyp:hlinkClr xmlns:ahyp="http://schemas.microsoft.com/office/drawing/2018/hyperlinkcolor" val="tx"/>
                    </a:ext>
                  </a:extLst>
                </a:hlinkClick>
              </a:rPr>
              <a:t>https://www.forbes.com/companies/siemens/</a:t>
            </a:r>
            <a:r>
              <a:rPr lang="en-GB" sz="1400" dirty="0">
                <a:solidFill>
                  <a:schemeClr val="accent3"/>
                </a:solidFill>
                <a:latin typeface="Calibri"/>
                <a:ea typeface="Calibri"/>
                <a:cs typeface="Calibri"/>
              </a:rPr>
              <a:t> </a:t>
            </a:r>
          </a:p>
          <a:p>
            <a:pPr>
              <a:spcBef>
                <a:spcPts val="0"/>
              </a:spcBef>
              <a:spcAft>
                <a:spcPts val="0"/>
              </a:spcAft>
              <a:buSzPct val="114999"/>
            </a:pPr>
            <a:r>
              <a:rPr lang="en-GB" sz="1400" i="1" dirty="0">
                <a:solidFill>
                  <a:srgbClr val="000000"/>
                </a:solidFill>
                <a:latin typeface="Calibri"/>
                <a:ea typeface="Calibri"/>
                <a:cs typeface="Calibri"/>
              </a:rPr>
              <a:t>Shahriar Akter, Katina Michael, Katina Michael, Muhammad Rajib Uddin, Grace McCarthy &amp; </a:t>
            </a:r>
            <a:r>
              <a:rPr lang="en-GB" sz="1400" i="1" dirty="0" err="1">
                <a:solidFill>
                  <a:srgbClr val="000000"/>
                </a:solidFill>
                <a:latin typeface="Calibri"/>
                <a:ea typeface="Calibri"/>
                <a:cs typeface="Calibri"/>
              </a:rPr>
              <a:t>Mahfuzur</a:t>
            </a:r>
            <a:r>
              <a:rPr lang="en-GB" sz="1400" i="1" dirty="0">
                <a:solidFill>
                  <a:srgbClr val="000000"/>
                </a:solidFill>
                <a:latin typeface="Calibri"/>
                <a:ea typeface="Calibri"/>
                <a:cs typeface="Calibri"/>
              </a:rPr>
              <a:t> Rahman 2020 Published: 04 May 2020. Article: Transforming business using digital innovations: the application of AI, blockchain, cloud and data analytics Annals of Operations Research volume 308, pages7–39 (2022) Website title: SpringerLink, Dat Accessed: October</a:t>
            </a:r>
            <a:r>
              <a:rPr lang="en-GB" sz="1400" i="1" dirty="0">
                <a:solidFill>
                  <a:srgbClr val="0563C1"/>
                </a:solidFill>
                <a:latin typeface="Calibri"/>
                <a:ea typeface="Calibri"/>
                <a:cs typeface="Calibri"/>
              </a:rPr>
              <a:t> </a:t>
            </a:r>
            <a:endParaRPr lang="en-US" sz="1400">
              <a:solidFill>
                <a:srgbClr val="0563C1"/>
              </a:solidFill>
              <a:latin typeface="Calibri"/>
              <a:ea typeface="Calibri"/>
              <a:cs typeface="Calibri"/>
            </a:endParaRPr>
          </a:p>
          <a:p>
            <a:pPr>
              <a:spcBef>
                <a:spcPts val="0"/>
              </a:spcBef>
              <a:spcAft>
                <a:spcPts val="0"/>
              </a:spcAft>
              <a:buSzPct val="114999"/>
            </a:pPr>
            <a:r>
              <a:rPr lang="en-GB" sz="1400" i="1" dirty="0">
                <a:solidFill>
                  <a:srgbClr val="0563C1"/>
                </a:solidFill>
                <a:latin typeface="Calibri"/>
                <a:ea typeface="Calibri"/>
                <a:cs typeface="Calibri"/>
              </a:rPr>
              <a:t> </a:t>
            </a:r>
            <a:r>
              <a:rPr lang="en-GB" sz="1400" i="1" u="sng" dirty="0">
                <a:solidFill>
                  <a:schemeClr val="accent3"/>
                </a:solidFill>
                <a:latin typeface="Calibri"/>
                <a:ea typeface="Calibri"/>
                <a:cs typeface="Calibri"/>
                <a:hlinkClick r:id="rId5">
                  <a:extLst>
                    <a:ext uri="{A12FA001-AC4F-418D-AE19-62706E023703}">
                      <ahyp:hlinkClr xmlns:ahyp="http://schemas.microsoft.com/office/drawing/2018/hyperlinkcolor" val="tx"/>
                    </a:ext>
                  </a:extLst>
                </a:hlinkClick>
              </a:rPr>
              <a:t>https://link.springer.com/article/10.1007/s10479-020-03620-w#auth-Katina-Michael-Aff2</a:t>
            </a:r>
            <a:r>
              <a:rPr lang="en-GB" sz="1400" i="1" dirty="0">
                <a:solidFill>
                  <a:schemeClr val="accent3"/>
                </a:solidFill>
                <a:latin typeface="Calibri"/>
                <a:ea typeface="Calibri"/>
                <a:cs typeface="Calibri"/>
              </a:rPr>
              <a:t> </a:t>
            </a:r>
            <a:r>
              <a:rPr lang="en-US" sz="1400" dirty="0">
                <a:solidFill>
                  <a:schemeClr val="accent3"/>
                </a:solidFill>
                <a:latin typeface="Calibri"/>
                <a:ea typeface="Calibri"/>
                <a:cs typeface="Calibri"/>
              </a:rPr>
              <a:t> </a:t>
            </a:r>
          </a:p>
          <a:p>
            <a:pPr>
              <a:spcBef>
                <a:spcPts val="0"/>
              </a:spcBef>
              <a:spcAft>
                <a:spcPts val="0"/>
              </a:spcAft>
              <a:buSzPct val="114999"/>
            </a:pPr>
            <a:r>
              <a:rPr lang="en-GB" sz="1400" i="1" dirty="0">
                <a:solidFill>
                  <a:srgbClr val="000000"/>
                </a:solidFill>
                <a:latin typeface="Calibri"/>
                <a:ea typeface="Calibri"/>
                <a:cs typeface="Calibri"/>
              </a:rPr>
              <a:t>Nonaka, I., &amp; Takeuchi, H. (1995). The knowledge-creating company: How Japanese companies create the dynamics of innovation. Oxford university press</a:t>
            </a:r>
            <a:r>
              <a:rPr lang="en-GB" sz="1400" i="1" dirty="0">
                <a:solidFill>
                  <a:srgbClr val="0563C1"/>
                </a:solidFill>
                <a:latin typeface="Calibri"/>
                <a:ea typeface="Calibri"/>
                <a:cs typeface="Calibri"/>
              </a:rPr>
              <a:t>. </a:t>
            </a:r>
            <a:r>
              <a:rPr lang="en-GB" sz="1400" i="1" u="sng" dirty="0">
                <a:solidFill>
                  <a:schemeClr val="accent3"/>
                </a:solidFill>
                <a:latin typeface="Calibri"/>
                <a:ea typeface="Calibri"/>
                <a:cs typeface="Calibri"/>
                <a:hlinkClick r:id="rId6">
                  <a:extLst>
                    <a:ext uri="{A12FA001-AC4F-418D-AE19-62706E023703}">
                      <ahyp:hlinkClr xmlns:ahyp="http://schemas.microsoft.com/office/drawing/2018/hyperlinkcolor" val="tx"/>
                    </a:ext>
                  </a:extLst>
                </a:hlinkClick>
              </a:rPr>
              <a:t>https://www.semanticscholar.org/paper/The-Knowledge-Creating-Company%3A-How-Nonaka-Takeuchi/198e39dbaab0659239db3ae9faceaa00a155e5c1#:~:text=The%20Knowledge%2DCreating,Business%2C%20Engineering</a:t>
            </a:r>
            <a:r>
              <a:rPr lang="en-GB" sz="1400" i="1" dirty="0">
                <a:solidFill>
                  <a:schemeClr val="accent3"/>
                </a:solidFill>
                <a:latin typeface="Calibri"/>
                <a:ea typeface="Calibri"/>
                <a:cs typeface="Calibri"/>
              </a:rPr>
              <a:t> </a:t>
            </a:r>
            <a:r>
              <a:rPr lang="en-US" sz="1400" dirty="0">
                <a:solidFill>
                  <a:schemeClr val="accent3"/>
                </a:solidFill>
                <a:latin typeface="Calibri"/>
                <a:ea typeface="Calibri"/>
                <a:cs typeface="Calibri"/>
              </a:rPr>
              <a:t> </a:t>
            </a:r>
          </a:p>
          <a:p>
            <a:pPr>
              <a:spcBef>
                <a:spcPts val="0"/>
              </a:spcBef>
              <a:spcAft>
                <a:spcPts val="0"/>
              </a:spcAft>
              <a:buSzPct val="114999"/>
            </a:pPr>
            <a:r>
              <a:rPr lang="en-GB" sz="1400" i="1" dirty="0">
                <a:solidFill>
                  <a:srgbClr val="000000"/>
                </a:solidFill>
                <a:latin typeface="Calibri"/>
                <a:ea typeface="Calibri"/>
                <a:cs typeface="Calibri"/>
              </a:rPr>
              <a:t>De Long, D. W., &amp; Fahey, L. (2000). Diagnosing cultural barriers to knowledge management. The Academy of Management Executive, 14(4), 113-127.</a:t>
            </a:r>
            <a:r>
              <a:rPr lang="en-GB" sz="1400" i="1" dirty="0">
                <a:solidFill>
                  <a:schemeClr val="accent3"/>
                </a:solidFill>
                <a:latin typeface="Calibri"/>
                <a:ea typeface="Calibri"/>
                <a:cs typeface="Calibri"/>
              </a:rPr>
              <a:t> </a:t>
            </a:r>
            <a:r>
              <a:rPr lang="en-GB" sz="1400" i="1" u="sng" dirty="0">
                <a:solidFill>
                  <a:schemeClr val="accent3"/>
                </a:solidFill>
                <a:latin typeface="Calibri"/>
                <a:ea typeface="Calibri"/>
                <a:cs typeface="Calibri"/>
                <a:hlinkClick r:id="rId7">
                  <a:extLst>
                    <a:ext uri="{A12FA001-AC4F-418D-AE19-62706E023703}">
                      <ahyp:hlinkClr xmlns:ahyp="http://schemas.microsoft.com/office/drawing/2018/hyperlinkcolor" val="tx"/>
                    </a:ext>
                  </a:extLst>
                </a:hlinkClick>
              </a:rPr>
              <a:t>https://www.researchgate.net/publication/230557514_Diagnosing_Cultural_Barriers_to_Knowledge_Management#:~:text=Cultural%20Barriers%20to-,Knowledge%20Management,Authors%3A,-David%20W.%20De</a:t>
            </a:r>
            <a:r>
              <a:rPr lang="en-US" sz="1400" dirty="0">
                <a:solidFill>
                  <a:schemeClr val="accent3"/>
                </a:solidFill>
                <a:latin typeface="Calibri"/>
                <a:ea typeface="Calibri"/>
                <a:cs typeface="Calibri"/>
              </a:rPr>
              <a:t> </a:t>
            </a:r>
          </a:p>
          <a:p>
            <a:pPr>
              <a:buSzPct val="114999"/>
            </a:pPr>
            <a:endParaRPr lang="en-GB" dirty="0"/>
          </a:p>
        </p:txBody>
      </p:sp>
    </p:spTree>
    <p:extLst>
      <p:ext uri="{BB962C8B-B14F-4D97-AF65-F5344CB8AC3E}">
        <p14:creationId xmlns:p14="http://schemas.microsoft.com/office/powerpoint/2010/main" val="1056806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FD9C0-962B-9C7E-B41A-0BE5BDCB67D4}"/>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E360F3C1-F8C0-9605-8BE9-F82C5A1FCA55}"/>
              </a:ext>
            </a:extLst>
          </p:cNvPr>
          <p:cNvSpPr>
            <a:spLocks noGrp="1"/>
          </p:cNvSpPr>
          <p:nvPr>
            <p:ph idx="1"/>
          </p:nvPr>
        </p:nvSpPr>
        <p:spPr/>
        <p:txBody>
          <a:bodyPr>
            <a:normAutofit fontScale="77500" lnSpcReduction="20000"/>
          </a:bodyPr>
          <a:lstStyle/>
          <a:p>
            <a:pPr>
              <a:spcBef>
                <a:spcPts val="0"/>
              </a:spcBef>
              <a:spcAft>
                <a:spcPts val="0"/>
              </a:spcAft>
            </a:pPr>
            <a:r>
              <a:rPr lang="en-GB" sz="1600" i="1" dirty="0">
                <a:solidFill>
                  <a:srgbClr val="000000"/>
                </a:solidFill>
                <a:latin typeface="Calibri"/>
                <a:ea typeface="Calibri"/>
                <a:cs typeface="Calibri"/>
              </a:rPr>
              <a:t>Dhillon, G., &amp; Backhouse, J. (2001). Information system security management in the new millennium. Communications of the ACM, 44(4), 68-72. </a:t>
            </a:r>
            <a:endParaRPr lang="en-US" sz="1600" dirty="0">
              <a:solidFill>
                <a:srgbClr val="000000"/>
              </a:solidFill>
              <a:latin typeface="Calibri"/>
              <a:ea typeface="Calibri"/>
              <a:cs typeface="Calibri"/>
            </a:endParaRPr>
          </a:p>
          <a:p>
            <a:pPr>
              <a:spcBef>
                <a:spcPts val="0"/>
              </a:spcBef>
              <a:spcAft>
                <a:spcPts val="0"/>
              </a:spcAft>
              <a:buSzPct val="114999"/>
            </a:pPr>
            <a:r>
              <a:rPr lang="en-GB" sz="1600" i="1" u="sng" dirty="0">
                <a:solidFill>
                  <a:srgbClr val="4471C4"/>
                </a:solidFill>
                <a:latin typeface="Calibri"/>
                <a:ea typeface="Calibri"/>
                <a:cs typeface="Calibri"/>
                <a:hlinkClick r:id="rId2">
                  <a:extLst>
                    <a:ext uri="{A12FA001-AC4F-418D-AE19-62706E023703}">
                      <ahyp:hlinkClr xmlns:ahyp="http://schemas.microsoft.com/office/drawing/2018/hyperlinkcolor" val="tx"/>
                    </a:ext>
                  </a:extLst>
                </a:hlinkClick>
              </a:rPr>
              <a:t>https://www.researchgate.net/publication/242104189_Technical_opinion_Information_system_security_management_in_the_new_millennium#:~:text=Technical%20opinion%3A%20Information%20system%20security%20management%20in%20the%20new%20millennium</a:t>
            </a:r>
            <a:endParaRPr lang="en-GB" sz="1600" dirty="0">
              <a:solidFill>
                <a:srgbClr val="4471C4"/>
              </a:solidFill>
              <a:latin typeface="Calibri"/>
              <a:ea typeface="Calibri"/>
              <a:cs typeface="Calibri"/>
            </a:endParaRPr>
          </a:p>
          <a:p>
            <a:pPr>
              <a:spcBef>
                <a:spcPts val="0"/>
              </a:spcBef>
              <a:spcAft>
                <a:spcPts val="0"/>
              </a:spcAft>
              <a:buSzPct val="114999"/>
            </a:pPr>
            <a:r>
              <a:rPr lang="en-GB" sz="1600" i="1" dirty="0">
                <a:solidFill>
                  <a:srgbClr val="000000"/>
                </a:solidFill>
                <a:latin typeface="Calibri"/>
                <a:ea typeface="Calibri"/>
                <a:cs typeface="Calibri"/>
              </a:rPr>
              <a:t>Siponen, M., &amp; Vance, A. (2010). Neutralization: New insights into the problem of employee information systems security policy violations. (“Understanding Inconsistent Employee Compliance with Information ...”) MIS Quarterly, 34(3), 487-502. </a:t>
            </a:r>
            <a:r>
              <a:rPr lang="en-GB" sz="1600" i="1" u="sng" dirty="0">
                <a:solidFill>
                  <a:srgbClr val="4471C4"/>
                </a:solidFill>
                <a:latin typeface="Calibri"/>
                <a:ea typeface="Calibri"/>
                <a:cs typeface="Calibri"/>
                <a:hlinkClick r:id="rId3">
                  <a:extLst>
                    <a:ext uri="{A12FA001-AC4F-418D-AE19-62706E023703}">
                      <ahyp:hlinkClr xmlns:ahyp="http://schemas.microsoft.com/office/drawing/2018/hyperlinkcolor" val="tx"/>
                    </a:ext>
                  </a:extLst>
                </a:hlinkClick>
              </a:rPr>
              <a:t>https://misq.umn.edu/neutralization-new-insights-into-the-problem-of-employee-systems-security-policy-violations.html#:~:text=SECURITY%20POLICY%20VIOLATIONS-,Neutralization%3A%20New%20Insights%20into%20the%20Problem%20of%20Employee%20Systems%20Security%20Policy,34.3.3,-PDF%20download</a:t>
            </a:r>
            <a:endParaRPr lang="en-US" sz="1600">
              <a:solidFill>
                <a:srgbClr val="000000"/>
              </a:solidFill>
              <a:latin typeface="Calibri"/>
              <a:ea typeface="Calibri"/>
              <a:cs typeface="Calibri"/>
            </a:endParaRPr>
          </a:p>
          <a:p>
            <a:pPr>
              <a:spcBef>
                <a:spcPts val="0"/>
              </a:spcBef>
              <a:spcAft>
                <a:spcPts val="0"/>
              </a:spcAft>
              <a:buSzPct val="114999"/>
            </a:pPr>
            <a:r>
              <a:rPr lang="en-GB" sz="1600" i="1" dirty="0">
                <a:solidFill>
                  <a:srgbClr val="4471C4"/>
                </a:solidFill>
                <a:latin typeface="Calibri"/>
                <a:ea typeface="Calibri"/>
                <a:cs typeface="Calibri"/>
              </a:rPr>
              <a:t>Alavi, M., &amp; Leidner, D. E. (2001). “Review: Knowledge management and knowledge management systems: Conceptual foundations and research issues.” (“Knowledge management and knowledge sharing: A review”) MIS quarterly, 107-136. </a:t>
            </a:r>
            <a:r>
              <a:rPr lang="en-GB" sz="1600" i="1" u="sng" dirty="0">
                <a:solidFill>
                  <a:srgbClr val="4471C4"/>
                </a:solidFill>
                <a:latin typeface="Calibri"/>
                <a:ea typeface="Calibri"/>
                <a:cs typeface="Calibri"/>
                <a:hlinkClick r:id="rId4">
                  <a:extLst>
                    <a:ext uri="{A12FA001-AC4F-418D-AE19-62706E023703}">
                      <ahyp:hlinkClr xmlns:ahyp="http://schemas.microsoft.com/office/drawing/2018/hyperlinkcolor" val="tx"/>
                    </a:ext>
                  </a:extLst>
                </a:hlinkClick>
              </a:rPr>
              <a:t>https://www.researchgate.net/publication/200772522_Review_Knowledge_Management_and_Knowledge_Management_Systems_Conceptual_Foundations_and_Research_Issues#:~:text=Review%3A%20Knowledge%20Management,Sourcemisq.org</a:t>
            </a:r>
            <a:r>
              <a:rPr lang="en-GB" sz="1600" i="1" dirty="0">
                <a:solidFill>
                  <a:srgbClr val="4471C4"/>
                </a:solidFill>
                <a:latin typeface="Calibri"/>
                <a:ea typeface="Calibri"/>
                <a:cs typeface="Calibri"/>
              </a:rPr>
              <a:t> </a:t>
            </a:r>
            <a:endParaRPr lang="en-GB" sz="1600" dirty="0">
              <a:solidFill>
                <a:srgbClr val="4471C4"/>
              </a:solidFill>
              <a:latin typeface="Calibri"/>
              <a:ea typeface="Calibri"/>
              <a:cs typeface="Calibri"/>
            </a:endParaRPr>
          </a:p>
          <a:p>
            <a:pPr>
              <a:spcBef>
                <a:spcPts val="0"/>
              </a:spcBef>
              <a:spcAft>
                <a:spcPts val="0"/>
              </a:spcAft>
              <a:buSzPct val="114999"/>
            </a:pPr>
            <a:endParaRPr lang="en-GB" sz="1600" dirty="0">
              <a:solidFill>
                <a:srgbClr val="4471C4"/>
              </a:solidFill>
              <a:latin typeface="Calibri"/>
              <a:ea typeface="Calibri"/>
              <a:cs typeface="Calibri"/>
            </a:endParaRPr>
          </a:p>
          <a:p>
            <a:pPr>
              <a:spcBef>
                <a:spcPts val="0"/>
              </a:spcBef>
              <a:spcAft>
                <a:spcPts val="0"/>
              </a:spcAft>
              <a:buSzPct val="114999"/>
            </a:pPr>
            <a:r>
              <a:rPr lang="en-GB" sz="1600" i="1" dirty="0">
                <a:solidFill>
                  <a:srgbClr val="000000"/>
                </a:solidFill>
                <a:latin typeface="Calibri"/>
                <a:ea typeface="Calibri"/>
                <a:cs typeface="Calibri"/>
              </a:rPr>
              <a:t>Lee, S. M., &amp; Choi, B. (2017). The impact of knowledge management on organizational performance. Journal of Information Science, 43(5), 628-639.</a:t>
            </a:r>
            <a:endParaRPr lang="en-GB" sz="1600" dirty="0">
              <a:solidFill>
                <a:srgbClr val="000000"/>
              </a:solidFill>
              <a:latin typeface="Calibri"/>
              <a:ea typeface="Calibri"/>
              <a:cs typeface="Calibri"/>
            </a:endParaRPr>
          </a:p>
          <a:p>
            <a:pPr>
              <a:spcBef>
                <a:spcPts val="0"/>
              </a:spcBef>
              <a:spcAft>
                <a:spcPts val="0"/>
              </a:spcAft>
              <a:buSzPct val="114999"/>
            </a:pPr>
            <a:r>
              <a:rPr lang="en-GB" sz="1600" i="1" dirty="0">
                <a:solidFill>
                  <a:srgbClr val="000000"/>
                </a:solidFill>
                <a:latin typeface="Calibri"/>
                <a:ea typeface="Calibri"/>
                <a:cs typeface="Calibri"/>
              </a:rPr>
              <a:t>Hadnagy, C. (2010). Social engineering: The art of human hacking. John Wiley &amp; Sons</a:t>
            </a:r>
            <a:r>
              <a:rPr lang="en-GB" sz="1600" i="1" dirty="0">
                <a:solidFill>
                  <a:srgbClr val="4471C4"/>
                </a:solidFill>
                <a:latin typeface="Calibri"/>
                <a:ea typeface="Calibri"/>
                <a:cs typeface="Calibri"/>
              </a:rPr>
              <a:t>. </a:t>
            </a:r>
            <a:r>
              <a:rPr lang="en-GB" sz="1600" i="1" u="sng" dirty="0">
                <a:solidFill>
                  <a:srgbClr val="4471C4"/>
                </a:solidFill>
                <a:latin typeface="Calibri"/>
                <a:ea typeface="Calibri"/>
                <a:cs typeface="Calibri"/>
                <a:hlinkClick r:id="rId5">
                  <a:extLst>
                    <a:ext uri="{A12FA001-AC4F-418D-AE19-62706E023703}">
                      <ahyp:hlinkClr xmlns:ahyp="http://schemas.microsoft.com/office/drawing/2018/hyperlinkcolor" val="tx"/>
                    </a:ext>
                  </a:extLst>
                </a:hlinkClick>
              </a:rPr>
              <a:t>https://www.semanticscholar.org/paper/Social-Engineering%3A-The-Art-of-Human-Hacking-Hadnagy/8c6e5a8aaaba7bbe0c46117cefad91c05fbb8fed#:~:text=Social%20Engineering%3A%20The,Art%2C%20Computer%20Sc</a:t>
            </a:r>
            <a:endParaRPr lang="en-GB"/>
          </a:p>
        </p:txBody>
      </p:sp>
    </p:spTree>
    <p:extLst>
      <p:ext uri="{BB962C8B-B14F-4D97-AF65-F5344CB8AC3E}">
        <p14:creationId xmlns:p14="http://schemas.microsoft.com/office/powerpoint/2010/main" val="381923196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4</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Organic</vt:lpstr>
      <vt:lpstr>  Presentation  Airbus &amp; Siemens Organization Knowledge Management </vt:lpstr>
      <vt:lpstr>Airbus and  Siemens –Knowledge Management System Presentation</vt:lpstr>
      <vt:lpstr> About Airbus and  Siemens  Organisation  </vt:lpstr>
      <vt:lpstr>Critical Evaluation of Siemens' Knowledge Management Systems</vt:lpstr>
      <vt:lpstr>Critical Evaluation Airbus' Knowledge Management Systems </vt:lpstr>
      <vt:lpstr>Similarities between Airbus and Siemens Organization</vt:lpstr>
      <vt:lpstr>Differences between Airbus and Siemens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305</cp:revision>
  <dcterms:created xsi:type="dcterms:W3CDTF">2023-10-24T18:02:46Z</dcterms:created>
  <dcterms:modified xsi:type="dcterms:W3CDTF">2023-11-10T20:35:48Z</dcterms:modified>
</cp:coreProperties>
</file>