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handoutMasterIdLst>
    <p:handoutMasterId r:id="rId17"/>
  </p:handoutMasterIdLst>
  <p:sldIdLst>
    <p:sldId id="257" r:id="rId2"/>
    <p:sldId id="266" r:id="rId3"/>
    <p:sldId id="301" r:id="rId4"/>
    <p:sldId id="272" r:id="rId5"/>
    <p:sldId id="302" r:id="rId6"/>
    <p:sldId id="273" r:id="rId7"/>
    <p:sldId id="303" r:id="rId8"/>
    <p:sldId id="289" r:id="rId9"/>
    <p:sldId id="304" r:id="rId10"/>
    <p:sldId id="305" r:id="rId11"/>
    <p:sldId id="306" r:id="rId12"/>
    <p:sldId id="309" r:id="rId13"/>
    <p:sldId id="307" r:id="rId14"/>
    <p:sldId id="308" r:id="rId1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F3E961-AB7A-4BA3-8211-21D5C9F36294}" v="42" dt="2024-03-01T09:39:39.8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810" autoAdjust="0"/>
  </p:normalViewPr>
  <p:slideViewPr>
    <p:cSldViewPr snapToGrid="0" showGuides="1">
      <p:cViewPr varScale="1">
        <p:scale>
          <a:sx n="80" d="100"/>
          <a:sy n="80" d="100"/>
        </p:scale>
        <p:origin x="58" y="134"/>
      </p:cViewPr>
      <p:guideLst>
        <p:guide orient="horz" pos="2160"/>
        <p:guide pos="3840"/>
      </p:guideLst>
    </p:cSldViewPr>
  </p:slideViewPr>
  <p:outlineViewPr>
    <p:cViewPr>
      <p:scale>
        <a:sx n="33" d="100"/>
        <a:sy n="33" d="100"/>
      </p:scale>
      <p:origin x="0" y="-12492"/>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Jarvis [maj52] (Staff)" userId="d937e79e-80c0-40d9-b34a-00850c5c6cc5" providerId="ADAL" clId="{C1F3E961-AB7A-4BA3-8211-21D5C9F36294}"/>
    <pc:docChg chg="undo redo custSel addSld delSld modSld">
      <pc:chgData name="Matthew Jarvis [maj52] (Staff)" userId="d937e79e-80c0-40d9-b34a-00850c5c6cc5" providerId="ADAL" clId="{C1F3E961-AB7A-4BA3-8211-21D5C9F36294}" dt="2024-03-01T09:39:39.818" v="2795" actId="1076"/>
      <pc:docMkLst>
        <pc:docMk/>
      </pc:docMkLst>
      <pc:sldChg chg="addSp delSp modSp mod modClrScheme chgLayout">
        <pc:chgData name="Matthew Jarvis [maj52] (Staff)" userId="d937e79e-80c0-40d9-b34a-00850c5c6cc5" providerId="ADAL" clId="{C1F3E961-AB7A-4BA3-8211-21D5C9F36294}" dt="2024-02-29T22:28:51.309" v="303" actId="27636"/>
        <pc:sldMkLst>
          <pc:docMk/>
          <pc:sldMk cId="3462884272" sldId="272"/>
        </pc:sldMkLst>
        <pc:spChg chg="mod modVis">
          <ac:chgData name="Matthew Jarvis [maj52] (Staff)" userId="d937e79e-80c0-40d9-b34a-00850c5c6cc5" providerId="ADAL" clId="{C1F3E961-AB7A-4BA3-8211-21D5C9F36294}" dt="2024-02-29T22:17:43.536" v="2" actId="26606"/>
          <ac:spMkLst>
            <pc:docMk/>
            <pc:sldMk cId="3462884272" sldId="272"/>
            <ac:spMk id="3" creationId="{C9D622C3-EE4F-4FB9-94FB-550563528286}"/>
          </ac:spMkLst>
        </pc:spChg>
        <pc:spChg chg="mod">
          <ac:chgData name="Matthew Jarvis [maj52] (Staff)" userId="d937e79e-80c0-40d9-b34a-00850c5c6cc5" providerId="ADAL" clId="{C1F3E961-AB7A-4BA3-8211-21D5C9F36294}" dt="2024-02-29T22:17:52.319" v="3" actId="21"/>
          <ac:spMkLst>
            <pc:docMk/>
            <pc:sldMk cId="3462884272" sldId="272"/>
            <ac:spMk id="5" creationId="{6F3494C0-ABDD-4C4D-8C46-49B8F20CC7E9}"/>
          </ac:spMkLst>
        </pc:spChg>
        <pc:spChg chg="add del mod">
          <ac:chgData name="Matthew Jarvis [maj52] (Staff)" userId="d937e79e-80c0-40d9-b34a-00850c5c6cc5" providerId="ADAL" clId="{C1F3E961-AB7A-4BA3-8211-21D5C9F36294}" dt="2024-02-29T22:17:43.511" v="1" actId="26606"/>
          <ac:spMkLst>
            <pc:docMk/>
            <pc:sldMk cId="3462884272" sldId="272"/>
            <ac:spMk id="13" creationId="{17BBAC74-2AC8-38C0-CC8F-0FA824921E8C}"/>
          </ac:spMkLst>
        </pc:spChg>
        <pc:spChg chg="add mod">
          <ac:chgData name="Matthew Jarvis [maj52] (Staff)" userId="d937e79e-80c0-40d9-b34a-00850c5c6cc5" providerId="ADAL" clId="{C1F3E961-AB7A-4BA3-8211-21D5C9F36294}" dt="2024-02-29T22:28:51.309" v="303" actId="27636"/>
          <ac:spMkLst>
            <pc:docMk/>
            <pc:sldMk cId="3462884272" sldId="272"/>
            <ac:spMk id="15" creationId="{7A152E5B-330B-ED39-C1E9-818D80A555AC}"/>
          </ac:spMkLst>
        </pc:spChg>
        <pc:picChg chg="mod">
          <ac:chgData name="Matthew Jarvis [maj52] (Staff)" userId="d937e79e-80c0-40d9-b34a-00850c5c6cc5" providerId="ADAL" clId="{C1F3E961-AB7A-4BA3-8211-21D5C9F36294}" dt="2024-02-29T22:17:43.536" v="2" actId="26606"/>
          <ac:picMkLst>
            <pc:docMk/>
            <pc:sldMk cId="3462884272" sldId="272"/>
            <ac:picMk id="8" creationId="{2DE860BC-070C-49AE-AF30-7F05D59402B6}"/>
          </ac:picMkLst>
        </pc:picChg>
      </pc:sldChg>
      <pc:sldChg chg="modSp mod">
        <pc:chgData name="Matthew Jarvis [maj52] (Staff)" userId="d937e79e-80c0-40d9-b34a-00850c5c6cc5" providerId="ADAL" clId="{C1F3E961-AB7A-4BA3-8211-21D5C9F36294}" dt="2024-02-29T23:18:23.370" v="1162" actId="20577"/>
        <pc:sldMkLst>
          <pc:docMk/>
          <pc:sldMk cId="3242389936" sldId="273"/>
        </pc:sldMkLst>
        <pc:spChg chg="mod">
          <ac:chgData name="Matthew Jarvis [maj52] (Staff)" userId="d937e79e-80c0-40d9-b34a-00850c5c6cc5" providerId="ADAL" clId="{C1F3E961-AB7A-4BA3-8211-21D5C9F36294}" dt="2024-02-29T22:19:12.002" v="30" actId="20577"/>
          <ac:spMkLst>
            <pc:docMk/>
            <pc:sldMk cId="3242389936" sldId="273"/>
            <ac:spMk id="5" creationId="{9151932C-7145-4FBD-B81D-9ADC42401B87}"/>
          </ac:spMkLst>
        </pc:spChg>
        <pc:spChg chg="mod">
          <ac:chgData name="Matthew Jarvis [maj52] (Staff)" userId="d937e79e-80c0-40d9-b34a-00850c5c6cc5" providerId="ADAL" clId="{C1F3E961-AB7A-4BA3-8211-21D5C9F36294}" dt="2024-02-29T23:18:23.370" v="1162" actId="20577"/>
          <ac:spMkLst>
            <pc:docMk/>
            <pc:sldMk cId="3242389936" sldId="273"/>
            <ac:spMk id="6" creationId="{33DA7B46-E592-40C7-91D7-A26B47A30C67}"/>
          </ac:spMkLst>
        </pc:spChg>
        <pc:spChg chg="mod">
          <ac:chgData name="Matthew Jarvis [maj52] (Staff)" userId="d937e79e-80c0-40d9-b34a-00850c5c6cc5" providerId="ADAL" clId="{C1F3E961-AB7A-4BA3-8211-21D5C9F36294}" dt="2024-02-29T22:27:34.285" v="234" actId="313"/>
          <ac:spMkLst>
            <pc:docMk/>
            <pc:sldMk cId="3242389936" sldId="273"/>
            <ac:spMk id="7" creationId="{A7F42263-DE86-44BB-AC19-CD7982D365B2}"/>
          </ac:spMkLst>
        </pc:spChg>
        <pc:picChg chg="mod">
          <ac:chgData name="Matthew Jarvis [maj52] (Staff)" userId="d937e79e-80c0-40d9-b34a-00850c5c6cc5" providerId="ADAL" clId="{C1F3E961-AB7A-4BA3-8211-21D5C9F36294}" dt="2024-02-29T22:20:28.252" v="31" actId="14826"/>
          <ac:picMkLst>
            <pc:docMk/>
            <pc:sldMk cId="3242389936" sldId="273"/>
            <ac:picMk id="11" creationId="{D38CA64A-11C5-4BD7-8A2D-E6D58794D6DC}"/>
          </ac:picMkLst>
        </pc:picChg>
      </pc:sldChg>
      <pc:sldChg chg="del">
        <pc:chgData name="Matthew Jarvis [maj52] (Staff)" userId="d937e79e-80c0-40d9-b34a-00850c5c6cc5" providerId="ADAL" clId="{C1F3E961-AB7A-4BA3-8211-21D5C9F36294}" dt="2024-02-29T23:16:47.808" v="1149" actId="47"/>
        <pc:sldMkLst>
          <pc:docMk/>
          <pc:sldMk cId="196070355" sldId="282"/>
        </pc:sldMkLst>
      </pc:sldChg>
      <pc:sldChg chg="del">
        <pc:chgData name="Matthew Jarvis [maj52] (Staff)" userId="d937e79e-80c0-40d9-b34a-00850c5c6cc5" providerId="ADAL" clId="{C1F3E961-AB7A-4BA3-8211-21D5C9F36294}" dt="2024-02-29T23:16:47.808" v="1149" actId="47"/>
        <pc:sldMkLst>
          <pc:docMk/>
          <pc:sldMk cId="1154969311" sldId="286"/>
        </pc:sldMkLst>
      </pc:sldChg>
      <pc:sldChg chg="addSp delSp modSp mod modClrScheme chgLayout">
        <pc:chgData name="Matthew Jarvis [maj52] (Staff)" userId="d937e79e-80c0-40d9-b34a-00850c5c6cc5" providerId="ADAL" clId="{C1F3E961-AB7A-4BA3-8211-21D5C9F36294}" dt="2024-02-29T23:26:54.928" v="1300" actId="20577"/>
        <pc:sldMkLst>
          <pc:docMk/>
          <pc:sldMk cId="3149670743" sldId="289"/>
        </pc:sldMkLst>
        <pc:spChg chg="mod ord modVis">
          <ac:chgData name="Matthew Jarvis [maj52] (Staff)" userId="d937e79e-80c0-40d9-b34a-00850c5c6cc5" providerId="ADAL" clId="{C1F3E961-AB7A-4BA3-8211-21D5C9F36294}" dt="2024-02-29T23:15:18.872" v="1096" actId="26606"/>
          <ac:spMkLst>
            <pc:docMk/>
            <pc:sldMk cId="3149670743" sldId="289"/>
            <ac:spMk id="3" creationId="{8D0BEB88-12D3-41F1-B6BA-706EF7480FD3}"/>
          </ac:spMkLst>
        </pc:spChg>
        <pc:spChg chg="add del mod ord">
          <ac:chgData name="Matthew Jarvis [maj52] (Staff)" userId="d937e79e-80c0-40d9-b34a-00850c5c6cc5" providerId="ADAL" clId="{C1F3E961-AB7A-4BA3-8211-21D5C9F36294}" dt="2024-02-29T23:07:37.520" v="1091" actId="700"/>
          <ac:spMkLst>
            <pc:docMk/>
            <pc:sldMk cId="3149670743" sldId="289"/>
            <ac:spMk id="4" creationId="{1E1CEC04-77DB-EE5B-13DB-2045D8095D31}"/>
          </ac:spMkLst>
        </pc:spChg>
        <pc:spChg chg="add del mod ord">
          <ac:chgData name="Matthew Jarvis [maj52] (Staff)" userId="d937e79e-80c0-40d9-b34a-00850c5c6cc5" providerId="ADAL" clId="{C1F3E961-AB7A-4BA3-8211-21D5C9F36294}" dt="2024-02-29T23:07:37.520" v="1091" actId="700"/>
          <ac:spMkLst>
            <pc:docMk/>
            <pc:sldMk cId="3149670743" sldId="289"/>
            <ac:spMk id="6" creationId="{D22CE6B3-A71C-1E77-81F1-7DD76CD227CA}"/>
          </ac:spMkLst>
        </pc:spChg>
        <pc:spChg chg="add del mod ord">
          <ac:chgData name="Matthew Jarvis [maj52] (Staff)" userId="d937e79e-80c0-40d9-b34a-00850c5c6cc5" providerId="ADAL" clId="{C1F3E961-AB7A-4BA3-8211-21D5C9F36294}" dt="2024-02-29T23:07:49.496" v="1094"/>
          <ac:spMkLst>
            <pc:docMk/>
            <pc:sldMk cId="3149670743" sldId="289"/>
            <ac:spMk id="7" creationId="{ED79212A-C41B-887F-653C-0A2FC405D5AC}"/>
          </ac:spMkLst>
        </pc:spChg>
        <pc:spChg chg="add del mod ord">
          <ac:chgData name="Matthew Jarvis [maj52] (Staff)" userId="d937e79e-80c0-40d9-b34a-00850c5c6cc5" providerId="ADAL" clId="{C1F3E961-AB7A-4BA3-8211-21D5C9F36294}" dt="2024-02-29T23:07:58.285" v="1095" actId="478"/>
          <ac:spMkLst>
            <pc:docMk/>
            <pc:sldMk cId="3149670743" sldId="289"/>
            <ac:spMk id="8" creationId="{2EA737C0-1836-4944-DCBE-A3F9969ED959}"/>
          </ac:spMkLst>
        </pc:spChg>
        <pc:spChg chg="mod ord">
          <ac:chgData name="Matthew Jarvis [maj52] (Staff)" userId="d937e79e-80c0-40d9-b34a-00850c5c6cc5" providerId="ADAL" clId="{C1F3E961-AB7A-4BA3-8211-21D5C9F36294}" dt="2024-02-29T23:16:22.369" v="1140" actId="5793"/>
          <ac:spMkLst>
            <pc:docMk/>
            <pc:sldMk cId="3149670743" sldId="289"/>
            <ac:spMk id="10" creationId="{C60B770E-507E-4361-9D91-5007702BFC32}"/>
          </ac:spMkLst>
        </pc:spChg>
        <pc:spChg chg="mod ord">
          <ac:chgData name="Matthew Jarvis [maj52] (Staff)" userId="d937e79e-80c0-40d9-b34a-00850c5c6cc5" providerId="ADAL" clId="{C1F3E961-AB7A-4BA3-8211-21D5C9F36294}" dt="2024-02-29T23:26:54.928" v="1300" actId="20577"/>
          <ac:spMkLst>
            <pc:docMk/>
            <pc:sldMk cId="3149670743" sldId="289"/>
            <ac:spMk id="11" creationId="{C6BEE08E-D5C0-42E2-AB73-7CCC07B72E39}"/>
          </ac:spMkLst>
        </pc:spChg>
        <pc:picChg chg="add mod ord">
          <ac:chgData name="Matthew Jarvis [maj52] (Staff)" userId="d937e79e-80c0-40d9-b34a-00850c5c6cc5" providerId="ADAL" clId="{C1F3E961-AB7A-4BA3-8211-21D5C9F36294}" dt="2024-02-29T23:15:33.532" v="1099" actId="1076"/>
          <ac:picMkLst>
            <pc:docMk/>
            <pc:sldMk cId="3149670743" sldId="289"/>
            <ac:picMk id="9" creationId="{A284FA9B-22B6-10D0-4052-0EA39310BFE5}"/>
          </ac:picMkLst>
        </pc:picChg>
        <pc:picChg chg="add mod">
          <ac:chgData name="Matthew Jarvis [maj52] (Staff)" userId="d937e79e-80c0-40d9-b34a-00850c5c6cc5" providerId="ADAL" clId="{C1F3E961-AB7A-4BA3-8211-21D5C9F36294}" dt="2024-02-29T23:15:30.087" v="1098" actId="571"/>
          <ac:picMkLst>
            <pc:docMk/>
            <pc:sldMk cId="3149670743" sldId="289"/>
            <ac:picMk id="12" creationId="{51DDB1F9-79A7-7D16-9845-FE423D14E467}"/>
          </ac:picMkLst>
        </pc:picChg>
        <pc:picChg chg="del">
          <ac:chgData name="Matthew Jarvis [maj52] (Staff)" userId="d937e79e-80c0-40d9-b34a-00850c5c6cc5" providerId="ADAL" clId="{C1F3E961-AB7A-4BA3-8211-21D5C9F36294}" dt="2024-02-29T23:07:00.815" v="1083" actId="478"/>
          <ac:picMkLst>
            <pc:docMk/>
            <pc:sldMk cId="3149670743" sldId="289"/>
            <ac:picMk id="13" creationId="{C56F6876-F532-4396-8FC3-BEB43E626529}"/>
          </ac:picMkLst>
        </pc:picChg>
        <pc:picChg chg="del">
          <ac:chgData name="Matthew Jarvis [maj52] (Staff)" userId="d937e79e-80c0-40d9-b34a-00850c5c6cc5" providerId="ADAL" clId="{C1F3E961-AB7A-4BA3-8211-21D5C9F36294}" dt="2024-02-29T23:07:24.196" v="1090" actId="478"/>
          <ac:picMkLst>
            <pc:docMk/>
            <pc:sldMk cId="3149670743" sldId="289"/>
            <ac:picMk id="15" creationId="{95339E7E-14EB-4886-A417-E9C84CA1E342}"/>
          </ac:picMkLst>
        </pc:picChg>
        <pc:picChg chg="add del mod">
          <ac:chgData name="Matthew Jarvis [maj52] (Staff)" userId="d937e79e-80c0-40d9-b34a-00850c5c6cc5" providerId="ADAL" clId="{C1F3E961-AB7A-4BA3-8211-21D5C9F36294}" dt="2024-02-29T23:07:45.892" v="1093" actId="21"/>
          <ac:picMkLst>
            <pc:docMk/>
            <pc:sldMk cId="3149670743" sldId="289"/>
            <ac:picMk id="4098" creationId="{A284FA9B-22B6-10D0-4052-0EA39310BFE5}"/>
          </ac:picMkLst>
        </pc:picChg>
      </pc:sldChg>
      <pc:sldChg chg="del">
        <pc:chgData name="Matthew Jarvis [maj52] (Staff)" userId="d937e79e-80c0-40d9-b34a-00850c5c6cc5" providerId="ADAL" clId="{C1F3E961-AB7A-4BA3-8211-21D5C9F36294}" dt="2024-02-29T23:34:23.480" v="1953" actId="47"/>
        <pc:sldMkLst>
          <pc:docMk/>
          <pc:sldMk cId="1163063007" sldId="293"/>
        </pc:sldMkLst>
      </pc:sldChg>
      <pc:sldChg chg="del">
        <pc:chgData name="Matthew Jarvis [maj52] (Staff)" userId="d937e79e-80c0-40d9-b34a-00850c5c6cc5" providerId="ADAL" clId="{C1F3E961-AB7A-4BA3-8211-21D5C9F36294}" dt="2024-02-29T23:34:23.480" v="1953" actId="47"/>
        <pc:sldMkLst>
          <pc:docMk/>
          <pc:sldMk cId="2971040159" sldId="298"/>
        </pc:sldMkLst>
      </pc:sldChg>
      <pc:sldChg chg="del">
        <pc:chgData name="Matthew Jarvis [maj52] (Staff)" userId="d937e79e-80c0-40d9-b34a-00850c5c6cc5" providerId="ADAL" clId="{C1F3E961-AB7A-4BA3-8211-21D5C9F36294}" dt="2024-02-29T23:34:23.480" v="1953" actId="47"/>
        <pc:sldMkLst>
          <pc:docMk/>
          <pc:sldMk cId="2900026269" sldId="300"/>
        </pc:sldMkLst>
      </pc:sldChg>
      <pc:sldChg chg="modSp mod">
        <pc:chgData name="Matthew Jarvis [maj52] (Staff)" userId="d937e79e-80c0-40d9-b34a-00850c5c6cc5" providerId="ADAL" clId="{C1F3E961-AB7A-4BA3-8211-21D5C9F36294}" dt="2024-02-29T23:35:20.378" v="1964" actId="313"/>
        <pc:sldMkLst>
          <pc:docMk/>
          <pc:sldMk cId="2335319494" sldId="302"/>
        </pc:sldMkLst>
        <pc:spChg chg="mod">
          <ac:chgData name="Matthew Jarvis [maj52] (Staff)" userId="d937e79e-80c0-40d9-b34a-00850c5c6cc5" providerId="ADAL" clId="{C1F3E961-AB7A-4BA3-8211-21D5C9F36294}" dt="2024-02-29T23:35:20.378" v="1964" actId="313"/>
          <ac:spMkLst>
            <pc:docMk/>
            <pc:sldMk cId="2335319494" sldId="302"/>
            <ac:spMk id="3" creationId="{798741DA-FAE4-6F2F-B1B9-F81DE8E00139}"/>
          </ac:spMkLst>
        </pc:spChg>
      </pc:sldChg>
      <pc:sldChg chg="addSp delSp modSp new mod modClrScheme chgLayout">
        <pc:chgData name="Matthew Jarvis [maj52] (Staff)" userId="d937e79e-80c0-40d9-b34a-00850c5c6cc5" providerId="ADAL" clId="{C1F3E961-AB7A-4BA3-8211-21D5C9F36294}" dt="2024-02-29T23:37:09.094" v="1974" actId="20577"/>
        <pc:sldMkLst>
          <pc:docMk/>
          <pc:sldMk cId="1799333914" sldId="303"/>
        </pc:sldMkLst>
        <pc:spChg chg="del">
          <ac:chgData name="Matthew Jarvis [maj52] (Staff)" userId="d937e79e-80c0-40d9-b34a-00850c5c6cc5" providerId="ADAL" clId="{C1F3E961-AB7A-4BA3-8211-21D5C9F36294}" dt="2024-02-29T22:47:00.835" v="800" actId="26606"/>
          <ac:spMkLst>
            <pc:docMk/>
            <pc:sldMk cId="1799333914" sldId="303"/>
            <ac:spMk id="2" creationId="{D36D022B-ABF6-1CE6-988C-D43F7B6C233E}"/>
          </ac:spMkLst>
        </pc:spChg>
        <pc:spChg chg="mod ord">
          <ac:chgData name="Matthew Jarvis [maj52] (Staff)" userId="d937e79e-80c0-40d9-b34a-00850c5c6cc5" providerId="ADAL" clId="{C1F3E961-AB7A-4BA3-8211-21D5C9F36294}" dt="2024-02-29T22:51:23.075" v="809" actId="27636"/>
          <ac:spMkLst>
            <pc:docMk/>
            <pc:sldMk cId="1799333914" sldId="303"/>
            <ac:spMk id="3" creationId="{839F81C6-144C-6041-A3AA-412D15FF51C4}"/>
          </ac:spMkLst>
        </pc:spChg>
        <pc:spChg chg="mod">
          <ac:chgData name="Matthew Jarvis [maj52] (Staff)" userId="d937e79e-80c0-40d9-b34a-00850c5c6cc5" providerId="ADAL" clId="{C1F3E961-AB7A-4BA3-8211-21D5C9F36294}" dt="2024-02-29T22:50:55.231" v="802" actId="26606"/>
          <ac:spMkLst>
            <pc:docMk/>
            <pc:sldMk cId="1799333914" sldId="303"/>
            <ac:spMk id="4" creationId="{66C06770-B7C2-A07B-05E2-CAC0EBF418CB}"/>
          </ac:spMkLst>
        </pc:spChg>
        <pc:spChg chg="del">
          <ac:chgData name="Matthew Jarvis [maj52] (Staff)" userId="d937e79e-80c0-40d9-b34a-00850c5c6cc5" providerId="ADAL" clId="{C1F3E961-AB7A-4BA3-8211-21D5C9F36294}" dt="2024-02-29T22:46:57.276" v="799"/>
          <ac:spMkLst>
            <pc:docMk/>
            <pc:sldMk cId="1799333914" sldId="303"/>
            <ac:spMk id="5" creationId="{18698A78-51E4-380C-EACE-EB52ABF83836}"/>
          </ac:spMkLst>
        </pc:spChg>
        <pc:spChg chg="add del mod">
          <ac:chgData name="Matthew Jarvis [maj52] (Staff)" userId="d937e79e-80c0-40d9-b34a-00850c5c6cc5" providerId="ADAL" clId="{C1F3E961-AB7A-4BA3-8211-21D5C9F36294}" dt="2024-02-29T22:50:55.247" v="803" actId="26606"/>
          <ac:spMkLst>
            <pc:docMk/>
            <pc:sldMk cId="1799333914" sldId="303"/>
            <ac:spMk id="3079" creationId="{FAC19E21-CE4A-4048-0E94-182CE7102B7B}"/>
          </ac:spMkLst>
        </pc:spChg>
        <pc:spChg chg="add del mod">
          <ac:chgData name="Matthew Jarvis [maj52] (Staff)" userId="d937e79e-80c0-40d9-b34a-00850c5c6cc5" providerId="ADAL" clId="{C1F3E961-AB7A-4BA3-8211-21D5C9F36294}" dt="2024-02-29T22:50:55.231" v="802" actId="26606"/>
          <ac:spMkLst>
            <pc:docMk/>
            <pc:sldMk cId="1799333914" sldId="303"/>
            <ac:spMk id="3084" creationId="{9BFBE4A1-8E17-FCA5-C643-1378BA4FB733}"/>
          </ac:spMkLst>
        </pc:spChg>
        <pc:spChg chg="add del mod">
          <ac:chgData name="Matthew Jarvis [maj52] (Staff)" userId="d937e79e-80c0-40d9-b34a-00850c5c6cc5" providerId="ADAL" clId="{C1F3E961-AB7A-4BA3-8211-21D5C9F36294}" dt="2024-02-29T22:50:55.231" v="802" actId="26606"/>
          <ac:spMkLst>
            <pc:docMk/>
            <pc:sldMk cId="1799333914" sldId="303"/>
            <ac:spMk id="3086" creationId="{C0FBC2FD-32F2-84CF-0556-8EC4A0418AD1}"/>
          </ac:spMkLst>
        </pc:spChg>
        <pc:spChg chg="add del mod">
          <ac:chgData name="Matthew Jarvis [maj52] (Staff)" userId="d937e79e-80c0-40d9-b34a-00850c5c6cc5" providerId="ADAL" clId="{C1F3E961-AB7A-4BA3-8211-21D5C9F36294}" dt="2024-02-29T22:50:55.231" v="802" actId="26606"/>
          <ac:spMkLst>
            <pc:docMk/>
            <pc:sldMk cId="1799333914" sldId="303"/>
            <ac:spMk id="3088" creationId="{CCF85490-7BAB-5705-28AA-C637C266C90A}"/>
          </ac:spMkLst>
        </pc:spChg>
        <pc:spChg chg="add del mod">
          <ac:chgData name="Matthew Jarvis [maj52] (Staff)" userId="d937e79e-80c0-40d9-b34a-00850c5c6cc5" providerId="ADAL" clId="{C1F3E961-AB7A-4BA3-8211-21D5C9F36294}" dt="2024-02-29T22:50:55.231" v="802" actId="26606"/>
          <ac:spMkLst>
            <pc:docMk/>
            <pc:sldMk cId="1799333914" sldId="303"/>
            <ac:spMk id="3090" creationId="{86D87C56-F6FE-6D68-64ED-637733A79BB6}"/>
          </ac:spMkLst>
        </pc:spChg>
        <pc:spChg chg="add del mod">
          <ac:chgData name="Matthew Jarvis [maj52] (Staff)" userId="d937e79e-80c0-40d9-b34a-00850c5c6cc5" providerId="ADAL" clId="{C1F3E961-AB7A-4BA3-8211-21D5C9F36294}" dt="2024-02-29T22:50:55.231" v="802" actId="26606"/>
          <ac:spMkLst>
            <pc:docMk/>
            <pc:sldMk cId="1799333914" sldId="303"/>
            <ac:spMk id="3092" creationId="{7DBA2A7D-4432-19DE-8764-2DE40BF06772}"/>
          </ac:spMkLst>
        </pc:spChg>
        <pc:spChg chg="add del">
          <ac:chgData name="Matthew Jarvis [maj52] (Staff)" userId="d937e79e-80c0-40d9-b34a-00850c5c6cc5" providerId="ADAL" clId="{C1F3E961-AB7A-4BA3-8211-21D5C9F36294}" dt="2024-02-29T22:51:06.052" v="805" actId="26606"/>
          <ac:spMkLst>
            <pc:docMk/>
            <pc:sldMk cId="1799333914" sldId="303"/>
            <ac:spMk id="3094" creationId="{72D25705-A2DB-7EC7-F92E-8C10C698E10D}"/>
          </ac:spMkLst>
        </pc:spChg>
        <pc:spChg chg="add mod">
          <ac:chgData name="Matthew Jarvis [maj52] (Staff)" userId="d937e79e-80c0-40d9-b34a-00850c5c6cc5" providerId="ADAL" clId="{C1F3E961-AB7A-4BA3-8211-21D5C9F36294}" dt="2024-02-29T23:37:09.094" v="1974" actId="20577"/>
          <ac:spMkLst>
            <pc:docMk/>
            <pc:sldMk cId="1799333914" sldId="303"/>
            <ac:spMk id="3099" creationId="{0CDAC9F6-707B-3BC3-8356-38768F099F10}"/>
          </ac:spMkLst>
        </pc:spChg>
        <pc:picChg chg="add mod">
          <ac:chgData name="Matthew Jarvis [maj52] (Staff)" userId="d937e79e-80c0-40d9-b34a-00850c5c6cc5" providerId="ADAL" clId="{C1F3E961-AB7A-4BA3-8211-21D5C9F36294}" dt="2024-02-29T22:51:06.052" v="805" actId="26606"/>
          <ac:picMkLst>
            <pc:docMk/>
            <pc:sldMk cId="1799333914" sldId="303"/>
            <ac:picMk id="3074" creationId="{41F8E969-A7AB-30FD-1454-956B3AF651F0}"/>
          </ac:picMkLst>
        </pc:picChg>
      </pc:sldChg>
      <pc:sldChg chg="modSp new mod">
        <pc:chgData name="Matthew Jarvis [maj52] (Staff)" userId="d937e79e-80c0-40d9-b34a-00850c5c6cc5" providerId="ADAL" clId="{C1F3E961-AB7A-4BA3-8211-21D5C9F36294}" dt="2024-02-29T23:37:49.622" v="1981" actId="27107"/>
        <pc:sldMkLst>
          <pc:docMk/>
          <pc:sldMk cId="299307840" sldId="304"/>
        </pc:sldMkLst>
        <pc:spChg chg="mod">
          <ac:chgData name="Matthew Jarvis [maj52] (Staff)" userId="d937e79e-80c0-40d9-b34a-00850c5c6cc5" providerId="ADAL" clId="{C1F3E961-AB7A-4BA3-8211-21D5C9F36294}" dt="2024-02-29T23:25:25.825" v="1244" actId="20577"/>
          <ac:spMkLst>
            <pc:docMk/>
            <pc:sldMk cId="299307840" sldId="304"/>
            <ac:spMk id="2" creationId="{C7BD1A60-9990-B68A-A879-4CF8EAEA0EDD}"/>
          </ac:spMkLst>
        </pc:spChg>
        <pc:spChg chg="mod">
          <ac:chgData name="Matthew Jarvis [maj52] (Staff)" userId="d937e79e-80c0-40d9-b34a-00850c5c6cc5" providerId="ADAL" clId="{C1F3E961-AB7A-4BA3-8211-21D5C9F36294}" dt="2024-02-29T23:37:49.622" v="1981" actId="27107"/>
          <ac:spMkLst>
            <pc:docMk/>
            <pc:sldMk cId="299307840" sldId="304"/>
            <ac:spMk id="3" creationId="{7BE9267F-3925-5303-C82D-7FC78272CEED}"/>
          </ac:spMkLst>
        </pc:spChg>
      </pc:sldChg>
      <pc:sldChg chg="addSp delSp modSp new mod modClrScheme chgLayout">
        <pc:chgData name="Matthew Jarvis [maj52] (Staff)" userId="d937e79e-80c0-40d9-b34a-00850c5c6cc5" providerId="ADAL" clId="{C1F3E961-AB7A-4BA3-8211-21D5C9F36294}" dt="2024-02-29T23:34:10.441" v="1952" actId="403"/>
        <pc:sldMkLst>
          <pc:docMk/>
          <pc:sldMk cId="477456982" sldId="305"/>
        </pc:sldMkLst>
        <pc:spChg chg="mod">
          <ac:chgData name="Matthew Jarvis [maj52] (Staff)" userId="d937e79e-80c0-40d9-b34a-00850c5c6cc5" providerId="ADAL" clId="{C1F3E961-AB7A-4BA3-8211-21D5C9F36294}" dt="2024-02-29T23:33:01.244" v="1903" actId="26606"/>
          <ac:spMkLst>
            <pc:docMk/>
            <pc:sldMk cId="477456982" sldId="305"/>
            <ac:spMk id="2" creationId="{867186D5-D0C1-8DEF-74CA-6C50DEB940D3}"/>
          </ac:spMkLst>
        </pc:spChg>
        <pc:spChg chg="add del mod">
          <ac:chgData name="Matthew Jarvis [maj52] (Staff)" userId="d937e79e-80c0-40d9-b34a-00850c5c6cc5" providerId="ADAL" clId="{C1F3E961-AB7A-4BA3-8211-21D5C9F36294}" dt="2024-02-29T23:34:10.441" v="1952" actId="403"/>
          <ac:spMkLst>
            <pc:docMk/>
            <pc:sldMk cId="477456982" sldId="305"/>
            <ac:spMk id="3" creationId="{DDC230B7-F353-1ECF-66DA-C79B8BA6C363}"/>
          </ac:spMkLst>
        </pc:spChg>
        <pc:spChg chg="mod">
          <ac:chgData name="Matthew Jarvis [maj52] (Staff)" userId="d937e79e-80c0-40d9-b34a-00850c5c6cc5" providerId="ADAL" clId="{C1F3E961-AB7A-4BA3-8211-21D5C9F36294}" dt="2024-02-29T23:33:01.244" v="1903" actId="26606"/>
          <ac:spMkLst>
            <pc:docMk/>
            <pc:sldMk cId="477456982" sldId="305"/>
            <ac:spMk id="4" creationId="{4DEBD86D-D8AF-1D08-9FC2-45D1A979BD9B}"/>
          </ac:spMkLst>
        </pc:spChg>
        <pc:spChg chg="add mod">
          <ac:chgData name="Matthew Jarvis [maj52] (Staff)" userId="d937e79e-80c0-40d9-b34a-00850c5c6cc5" providerId="ADAL" clId="{C1F3E961-AB7A-4BA3-8211-21D5C9F36294}" dt="2024-02-29T23:32:20.896" v="1889" actId="478"/>
          <ac:spMkLst>
            <pc:docMk/>
            <pc:sldMk cId="477456982" sldId="305"/>
            <ac:spMk id="5" creationId="{CD5C14B7-0014-A233-9542-5A793D7A264E}"/>
          </ac:spMkLst>
        </pc:spChg>
        <pc:spChg chg="add mod">
          <ac:chgData name="Matthew Jarvis [maj52] (Staff)" userId="d937e79e-80c0-40d9-b34a-00850c5c6cc5" providerId="ADAL" clId="{C1F3E961-AB7A-4BA3-8211-21D5C9F36294}" dt="2024-02-29T23:32:29.716" v="1893" actId="478"/>
          <ac:spMkLst>
            <pc:docMk/>
            <pc:sldMk cId="477456982" sldId="305"/>
            <ac:spMk id="8" creationId="{66C5A097-57AD-D676-BFB1-F9CEC9B5A3A3}"/>
          </ac:spMkLst>
        </pc:spChg>
        <pc:spChg chg="add mod">
          <ac:chgData name="Matthew Jarvis [maj52] (Staff)" userId="d937e79e-80c0-40d9-b34a-00850c5c6cc5" providerId="ADAL" clId="{C1F3E961-AB7A-4BA3-8211-21D5C9F36294}" dt="2024-02-29T23:32:36.982" v="1896" actId="478"/>
          <ac:spMkLst>
            <pc:docMk/>
            <pc:sldMk cId="477456982" sldId="305"/>
            <ac:spMk id="9" creationId="{057815D0-4FFD-7974-60EE-58C3DB63BE38}"/>
          </ac:spMkLst>
        </pc:spChg>
        <pc:spChg chg="add mod">
          <ac:chgData name="Matthew Jarvis [maj52] (Staff)" userId="d937e79e-80c0-40d9-b34a-00850c5c6cc5" providerId="ADAL" clId="{C1F3E961-AB7A-4BA3-8211-21D5C9F36294}" dt="2024-02-29T23:32:47.408" v="1900" actId="478"/>
          <ac:spMkLst>
            <pc:docMk/>
            <pc:sldMk cId="477456982" sldId="305"/>
            <ac:spMk id="10" creationId="{7BF9FE28-141C-E74C-BE52-1CD3D64CCBE5}"/>
          </ac:spMkLst>
        </pc:spChg>
        <pc:picChg chg="add del">
          <ac:chgData name="Matthew Jarvis [maj52] (Staff)" userId="d937e79e-80c0-40d9-b34a-00850c5c6cc5" providerId="ADAL" clId="{C1F3E961-AB7A-4BA3-8211-21D5C9F36294}" dt="2024-02-29T23:32:26.415" v="1891" actId="22"/>
          <ac:picMkLst>
            <pc:docMk/>
            <pc:sldMk cId="477456982" sldId="305"/>
            <ac:picMk id="7" creationId="{A9B0ED4D-BD3B-BB73-385D-20A640D8DA53}"/>
          </ac:picMkLst>
        </pc:picChg>
        <pc:picChg chg="add mod">
          <ac:chgData name="Matthew Jarvis [maj52] (Staff)" userId="d937e79e-80c0-40d9-b34a-00850c5c6cc5" providerId="ADAL" clId="{C1F3E961-AB7A-4BA3-8211-21D5C9F36294}" dt="2024-02-29T23:33:01.244" v="1903" actId="26606"/>
          <ac:picMkLst>
            <pc:docMk/>
            <pc:sldMk cId="477456982" sldId="305"/>
            <ac:picMk id="12" creationId="{546D9DB5-7B43-1616-B781-F192A0D43AD5}"/>
          </ac:picMkLst>
        </pc:picChg>
        <pc:picChg chg="add del mod ord">
          <ac:chgData name="Matthew Jarvis [maj52] (Staff)" userId="d937e79e-80c0-40d9-b34a-00850c5c6cc5" providerId="ADAL" clId="{C1F3E961-AB7A-4BA3-8211-21D5C9F36294}" dt="2024-02-29T23:32:48.658" v="1901" actId="478"/>
          <ac:picMkLst>
            <pc:docMk/>
            <pc:sldMk cId="477456982" sldId="305"/>
            <ac:picMk id="5122" creationId="{7A3A45BF-406A-4185-5A47-82B1C5C081FD}"/>
          </ac:picMkLst>
        </pc:picChg>
      </pc:sldChg>
      <pc:sldChg chg="new del">
        <pc:chgData name="Matthew Jarvis [maj52] (Staff)" userId="d937e79e-80c0-40d9-b34a-00850c5c6cc5" providerId="ADAL" clId="{C1F3E961-AB7A-4BA3-8211-21D5C9F36294}" dt="2024-02-29T23:34:23.480" v="1953" actId="47"/>
        <pc:sldMkLst>
          <pc:docMk/>
          <pc:sldMk cId="1691219449" sldId="306"/>
        </pc:sldMkLst>
      </pc:sldChg>
      <pc:sldChg chg="add">
        <pc:chgData name="Matthew Jarvis [maj52] (Staff)" userId="d937e79e-80c0-40d9-b34a-00850c5c6cc5" providerId="ADAL" clId="{C1F3E961-AB7A-4BA3-8211-21D5C9F36294}" dt="2024-02-29T23:34:31.068" v="1954"/>
        <pc:sldMkLst>
          <pc:docMk/>
          <pc:sldMk cId="4086503318" sldId="306"/>
        </pc:sldMkLst>
      </pc:sldChg>
      <pc:sldChg chg="addSp delSp modSp new mod modClrScheme chgLayout">
        <pc:chgData name="Matthew Jarvis [maj52] (Staff)" userId="d937e79e-80c0-40d9-b34a-00850c5c6cc5" providerId="ADAL" clId="{C1F3E961-AB7A-4BA3-8211-21D5C9F36294}" dt="2024-02-29T23:50:49.576" v="2269" actId="20577"/>
        <pc:sldMkLst>
          <pc:docMk/>
          <pc:sldMk cId="1896444986" sldId="307"/>
        </pc:sldMkLst>
        <pc:spChg chg="del">
          <ac:chgData name="Matthew Jarvis [maj52] (Staff)" userId="d937e79e-80c0-40d9-b34a-00850c5c6cc5" providerId="ADAL" clId="{C1F3E961-AB7A-4BA3-8211-21D5C9F36294}" dt="2024-02-29T23:40:53.550" v="1983" actId="700"/>
          <ac:spMkLst>
            <pc:docMk/>
            <pc:sldMk cId="1896444986" sldId="307"/>
            <ac:spMk id="2" creationId="{ACB5AD1B-89F3-BB50-1820-C66320FCD4A1}"/>
          </ac:spMkLst>
        </pc:spChg>
        <pc:spChg chg="del mod ord">
          <ac:chgData name="Matthew Jarvis [maj52] (Staff)" userId="d937e79e-80c0-40d9-b34a-00850c5c6cc5" providerId="ADAL" clId="{C1F3E961-AB7A-4BA3-8211-21D5C9F36294}" dt="2024-02-29T23:40:53.550" v="1983" actId="700"/>
          <ac:spMkLst>
            <pc:docMk/>
            <pc:sldMk cId="1896444986" sldId="307"/>
            <ac:spMk id="3" creationId="{184C361C-9326-5448-DC39-CCA1B43998AB}"/>
          </ac:spMkLst>
        </pc:spChg>
        <pc:spChg chg="del mod ord">
          <ac:chgData name="Matthew Jarvis [maj52] (Staff)" userId="d937e79e-80c0-40d9-b34a-00850c5c6cc5" providerId="ADAL" clId="{C1F3E961-AB7A-4BA3-8211-21D5C9F36294}" dt="2024-02-29T23:40:53.550" v="1983" actId="700"/>
          <ac:spMkLst>
            <pc:docMk/>
            <pc:sldMk cId="1896444986" sldId="307"/>
            <ac:spMk id="4" creationId="{77CFF84D-D90B-9218-C1A3-A3418FA3CA47}"/>
          </ac:spMkLst>
        </pc:spChg>
        <pc:spChg chg="add mod ord">
          <ac:chgData name="Matthew Jarvis [maj52] (Staff)" userId="d937e79e-80c0-40d9-b34a-00850c5c6cc5" providerId="ADAL" clId="{C1F3E961-AB7A-4BA3-8211-21D5C9F36294}" dt="2024-02-29T23:41:04.225" v="2026" actId="20577"/>
          <ac:spMkLst>
            <pc:docMk/>
            <pc:sldMk cId="1896444986" sldId="307"/>
            <ac:spMk id="5" creationId="{FDD7E0B3-25D5-D745-B5B3-28D0F1DE513C}"/>
          </ac:spMkLst>
        </pc:spChg>
        <pc:spChg chg="add mod ord">
          <ac:chgData name="Matthew Jarvis [maj52] (Staff)" userId="d937e79e-80c0-40d9-b34a-00850c5c6cc5" providerId="ADAL" clId="{C1F3E961-AB7A-4BA3-8211-21D5C9F36294}" dt="2024-02-29T23:50:49.576" v="2269" actId="20577"/>
          <ac:spMkLst>
            <pc:docMk/>
            <pc:sldMk cId="1896444986" sldId="307"/>
            <ac:spMk id="6" creationId="{B88C6A97-8E1C-D5FD-F410-04E8F71DDF8E}"/>
          </ac:spMkLst>
        </pc:spChg>
      </pc:sldChg>
      <pc:sldChg chg="add del">
        <pc:chgData name="Matthew Jarvis [maj52] (Staff)" userId="d937e79e-80c0-40d9-b34a-00850c5c6cc5" providerId="ADAL" clId="{C1F3E961-AB7A-4BA3-8211-21D5C9F36294}" dt="2024-02-29T23:41:12.737" v="2028" actId="47"/>
        <pc:sldMkLst>
          <pc:docMk/>
          <pc:sldMk cId="2556174442" sldId="308"/>
        </pc:sldMkLst>
      </pc:sldChg>
      <pc:sldChg chg="new del">
        <pc:chgData name="Matthew Jarvis [maj52] (Staff)" userId="d937e79e-80c0-40d9-b34a-00850c5c6cc5" providerId="ADAL" clId="{C1F3E961-AB7A-4BA3-8211-21D5C9F36294}" dt="2024-02-29T23:44:45.849" v="2183" actId="680"/>
        <pc:sldMkLst>
          <pc:docMk/>
          <pc:sldMk cId="3951063419" sldId="308"/>
        </pc:sldMkLst>
      </pc:sldChg>
      <pc:sldChg chg="addSp delSp modSp new mod modClrScheme chgLayout">
        <pc:chgData name="Matthew Jarvis [maj52] (Staff)" userId="d937e79e-80c0-40d9-b34a-00850c5c6cc5" providerId="ADAL" clId="{C1F3E961-AB7A-4BA3-8211-21D5C9F36294}" dt="2024-02-29T23:58:14.285" v="2748" actId="14100"/>
        <pc:sldMkLst>
          <pc:docMk/>
          <pc:sldMk cId="4124515315" sldId="308"/>
        </pc:sldMkLst>
        <pc:spChg chg="mod">
          <ac:chgData name="Matthew Jarvis [maj52] (Staff)" userId="d937e79e-80c0-40d9-b34a-00850c5c6cc5" providerId="ADAL" clId="{C1F3E961-AB7A-4BA3-8211-21D5C9F36294}" dt="2024-02-29T23:58:08.943" v="2747" actId="14100"/>
          <ac:spMkLst>
            <pc:docMk/>
            <pc:sldMk cId="4124515315" sldId="308"/>
            <ac:spMk id="2" creationId="{1A60D053-A054-6F0F-3C08-4C3D85EBAA71}"/>
          </ac:spMkLst>
        </pc:spChg>
        <pc:spChg chg="add del">
          <ac:chgData name="Matthew Jarvis [maj52] (Staff)" userId="d937e79e-80c0-40d9-b34a-00850c5c6cc5" providerId="ADAL" clId="{C1F3E961-AB7A-4BA3-8211-21D5C9F36294}" dt="2024-02-29T23:49:31.313" v="2225" actId="26606"/>
          <ac:spMkLst>
            <pc:docMk/>
            <pc:sldMk cId="4124515315" sldId="308"/>
            <ac:spMk id="3" creationId="{F5F398AB-4682-0D5B-4045-E820DA4B3858}"/>
          </ac:spMkLst>
        </pc:spChg>
        <pc:spChg chg="mod ord">
          <ac:chgData name="Matthew Jarvis [maj52] (Staff)" userId="d937e79e-80c0-40d9-b34a-00850c5c6cc5" providerId="ADAL" clId="{C1F3E961-AB7A-4BA3-8211-21D5C9F36294}" dt="2024-02-29T23:49:31.313" v="2225" actId="26606"/>
          <ac:spMkLst>
            <pc:docMk/>
            <pc:sldMk cId="4124515315" sldId="308"/>
            <ac:spMk id="4" creationId="{5DAA0CA2-9E6A-7B72-9E0F-52E47D4A97CC}"/>
          </ac:spMkLst>
        </pc:spChg>
        <pc:spChg chg="add del">
          <ac:chgData name="Matthew Jarvis [maj52] (Staff)" userId="d937e79e-80c0-40d9-b34a-00850c5c6cc5" providerId="ADAL" clId="{C1F3E961-AB7A-4BA3-8211-21D5C9F36294}" dt="2024-02-29T23:49:10.179" v="2220"/>
          <ac:spMkLst>
            <pc:docMk/>
            <pc:sldMk cId="4124515315" sldId="308"/>
            <ac:spMk id="5" creationId="{9CAB13DC-1909-401F-63BF-66CCC0DCFCE7}"/>
          </ac:spMkLst>
        </pc:spChg>
        <pc:spChg chg="add del mod">
          <ac:chgData name="Matthew Jarvis [maj52] (Staff)" userId="d937e79e-80c0-40d9-b34a-00850c5c6cc5" providerId="ADAL" clId="{C1F3E961-AB7A-4BA3-8211-21D5C9F36294}" dt="2024-02-29T23:49:31.313" v="2225" actId="26606"/>
          <ac:spMkLst>
            <pc:docMk/>
            <pc:sldMk cId="4124515315" sldId="308"/>
            <ac:spMk id="6" creationId="{364BF39B-7AD3-E46B-4C04-E5B482C7E2AD}"/>
          </ac:spMkLst>
        </pc:spChg>
        <pc:spChg chg="add del mod">
          <ac:chgData name="Matthew Jarvis [maj52] (Staff)" userId="d937e79e-80c0-40d9-b34a-00850c5c6cc5" providerId="ADAL" clId="{C1F3E961-AB7A-4BA3-8211-21D5C9F36294}" dt="2024-02-29T23:49:31.281" v="2224" actId="26606"/>
          <ac:spMkLst>
            <pc:docMk/>
            <pc:sldMk cId="4124515315" sldId="308"/>
            <ac:spMk id="6153" creationId="{C9576689-1950-F188-862C-E35BA1311E81}"/>
          </ac:spMkLst>
        </pc:spChg>
        <pc:spChg chg="add del mod">
          <ac:chgData name="Matthew Jarvis [maj52] (Staff)" userId="d937e79e-80c0-40d9-b34a-00850c5c6cc5" providerId="ADAL" clId="{C1F3E961-AB7A-4BA3-8211-21D5C9F36294}" dt="2024-02-29T23:49:31.281" v="2224" actId="26606"/>
          <ac:spMkLst>
            <pc:docMk/>
            <pc:sldMk cId="4124515315" sldId="308"/>
            <ac:spMk id="6155" creationId="{D9ACE404-7394-04ED-DFCA-C1EC7A60D130}"/>
          </ac:spMkLst>
        </pc:spChg>
        <pc:spChg chg="add mod">
          <ac:chgData name="Matthew Jarvis [maj52] (Staff)" userId="d937e79e-80c0-40d9-b34a-00850c5c6cc5" providerId="ADAL" clId="{C1F3E961-AB7A-4BA3-8211-21D5C9F36294}" dt="2024-02-29T23:58:14.285" v="2748" actId="14100"/>
          <ac:spMkLst>
            <pc:docMk/>
            <pc:sldMk cId="4124515315" sldId="308"/>
            <ac:spMk id="6157" creationId="{3A2A7CEA-FEA9-BF8C-F94D-F2EF70C8129C}"/>
          </ac:spMkLst>
        </pc:spChg>
        <pc:picChg chg="add del mod">
          <ac:chgData name="Matthew Jarvis [maj52] (Staff)" userId="d937e79e-80c0-40d9-b34a-00850c5c6cc5" providerId="ADAL" clId="{C1F3E961-AB7A-4BA3-8211-21D5C9F36294}" dt="2024-02-29T23:49:14.392" v="2221" actId="478"/>
          <ac:picMkLst>
            <pc:docMk/>
            <pc:sldMk cId="4124515315" sldId="308"/>
            <ac:picMk id="6146" creationId="{A93E50FE-A9ED-E16F-2F19-5A4B4F850C4A}"/>
          </ac:picMkLst>
        </pc:picChg>
        <pc:picChg chg="add mod">
          <ac:chgData name="Matthew Jarvis [maj52] (Staff)" userId="d937e79e-80c0-40d9-b34a-00850c5c6cc5" providerId="ADAL" clId="{C1F3E961-AB7A-4BA3-8211-21D5C9F36294}" dt="2024-02-29T23:49:31.313" v="2225" actId="26606"/>
          <ac:picMkLst>
            <pc:docMk/>
            <pc:sldMk cId="4124515315" sldId="308"/>
            <ac:picMk id="6148" creationId="{649F9844-0F77-C7B6-0F4D-251D5F162B69}"/>
          </ac:picMkLst>
        </pc:picChg>
      </pc:sldChg>
      <pc:sldChg chg="addSp delSp modSp new mod modClrScheme chgLayout">
        <pc:chgData name="Matthew Jarvis [maj52] (Staff)" userId="d937e79e-80c0-40d9-b34a-00850c5c6cc5" providerId="ADAL" clId="{C1F3E961-AB7A-4BA3-8211-21D5C9F36294}" dt="2024-03-01T09:39:39.818" v="2795" actId="1076"/>
        <pc:sldMkLst>
          <pc:docMk/>
          <pc:sldMk cId="27957342" sldId="309"/>
        </pc:sldMkLst>
        <pc:spChg chg="del">
          <ac:chgData name="Matthew Jarvis [maj52] (Staff)" userId="d937e79e-80c0-40d9-b34a-00850c5c6cc5" providerId="ADAL" clId="{C1F3E961-AB7A-4BA3-8211-21D5C9F36294}" dt="2024-03-01T09:36:40.875" v="2750" actId="700"/>
          <ac:spMkLst>
            <pc:docMk/>
            <pc:sldMk cId="27957342" sldId="309"/>
            <ac:spMk id="2" creationId="{A45807C3-BACB-A2BC-9B75-30BBB7105A06}"/>
          </ac:spMkLst>
        </pc:spChg>
        <pc:spChg chg="del mod ord">
          <ac:chgData name="Matthew Jarvis [maj52] (Staff)" userId="d937e79e-80c0-40d9-b34a-00850c5c6cc5" providerId="ADAL" clId="{C1F3E961-AB7A-4BA3-8211-21D5C9F36294}" dt="2024-03-01T09:36:40.875" v="2750" actId="700"/>
          <ac:spMkLst>
            <pc:docMk/>
            <pc:sldMk cId="27957342" sldId="309"/>
            <ac:spMk id="3" creationId="{E9A665A5-0A51-2090-2C53-500BE1CACBB1}"/>
          </ac:spMkLst>
        </pc:spChg>
        <pc:spChg chg="del mod ord">
          <ac:chgData name="Matthew Jarvis [maj52] (Staff)" userId="d937e79e-80c0-40d9-b34a-00850c5c6cc5" providerId="ADAL" clId="{C1F3E961-AB7A-4BA3-8211-21D5C9F36294}" dt="2024-03-01T09:36:40.875" v="2750" actId="700"/>
          <ac:spMkLst>
            <pc:docMk/>
            <pc:sldMk cId="27957342" sldId="309"/>
            <ac:spMk id="4" creationId="{C4DAEEAC-4887-B95D-90E2-C69006D2635F}"/>
          </ac:spMkLst>
        </pc:spChg>
        <pc:spChg chg="add mod ord">
          <ac:chgData name="Matthew Jarvis [maj52] (Staff)" userId="d937e79e-80c0-40d9-b34a-00850c5c6cc5" providerId="ADAL" clId="{C1F3E961-AB7A-4BA3-8211-21D5C9F36294}" dt="2024-03-01T09:38:46.008" v="2788" actId="26606"/>
          <ac:spMkLst>
            <pc:docMk/>
            <pc:sldMk cId="27957342" sldId="309"/>
            <ac:spMk id="5" creationId="{4CCD092E-AE8D-C0EB-F395-8AB1C7B7E5B0}"/>
          </ac:spMkLst>
        </pc:spChg>
        <pc:spChg chg="add del mod ord">
          <ac:chgData name="Matthew Jarvis [maj52] (Staff)" userId="d937e79e-80c0-40d9-b34a-00850c5c6cc5" providerId="ADAL" clId="{C1F3E961-AB7A-4BA3-8211-21D5C9F36294}" dt="2024-03-01T09:38:24.105" v="2785" actId="26606"/>
          <ac:spMkLst>
            <pc:docMk/>
            <pc:sldMk cId="27957342" sldId="309"/>
            <ac:spMk id="6" creationId="{51158368-EC9A-82CB-0CDC-71D1F3CAAE89}"/>
          </ac:spMkLst>
        </pc:spChg>
        <pc:spChg chg="add del mod">
          <ac:chgData name="Matthew Jarvis [maj52] (Staff)" userId="d937e79e-80c0-40d9-b34a-00850c5c6cc5" providerId="ADAL" clId="{C1F3E961-AB7A-4BA3-8211-21D5C9F36294}" dt="2024-03-01T09:39:31.751" v="2791" actId="478"/>
          <ac:spMkLst>
            <pc:docMk/>
            <pc:sldMk cId="27957342" sldId="309"/>
            <ac:spMk id="7" creationId="{9B15CA42-6CFB-2070-E9C5-2FB36AF56217}"/>
          </ac:spMkLst>
        </pc:spChg>
        <pc:spChg chg="add del mod">
          <ac:chgData name="Matthew Jarvis [maj52] (Staff)" userId="d937e79e-80c0-40d9-b34a-00850c5c6cc5" providerId="ADAL" clId="{C1F3E961-AB7A-4BA3-8211-21D5C9F36294}" dt="2024-03-01T09:38:03.925" v="2780" actId="26606"/>
          <ac:spMkLst>
            <pc:docMk/>
            <pc:sldMk cId="27957342" sldId="309"/>
            <ac:spMk id="9" creationId="{256137A3-1C6A-A643-66BD-50299F10507F}"/>
          </ac:spMkLst>
        </pc:spChg>
        <pc:spChg chg="add del mod">
          <ac:chgData name="Matthew Jarvis [maj52] (Staff)" userId="d937e79e-80c0-40d9-b34a-00850c5c6cc5" providerId="ADAL" clId="{C1F3E961-AB7A-4BA3-8211-21D5C9F36294}" dt="2024-03-01T09:38:19.206" v="2782" actId="26606"/>
          <ac:spMkLst>
            <pc:docMk/>
            <pc:sldMk cId="27957342" sldId="309"/>
            <ac:spMk id="11" creationId="{2DD07503-D215-CAED-292F-80698A4B81CA}"/>
          </ac:spMkLst>
        </pc:spChg>
        <pc:spChg chg="add del mod">
          <ac:chgData name="Matthew Jarvis [maj52] (Staff)" userId="d937e79e-80c0-40d9-b34a-00850c5c6cc5" providerId="ADAL" clId="{C1F3E961-AB7A-4BA3-8211-21D5C9F36294}" dt="2024-03-01T09:37:45.909" v="2774" actId="26606"/>
          <ac:spMkLst>
            <pc:docMk/>
            <pc:sldMk cId="27957342" sldId="309"/>
            <ac:spMk id="12" creationId="{1F859A2A-D24D-5DD0-955D-8AFA69C11DF9}"/>
          </ac:spMkLst>
        </pc:spChg>
        <pc:spChg chg="add del mod">
          <ac:chgData name="Matthew Jarvis [maj52] (Staff)" userId="d937e79e-80c0-40d9-b34a-00850c5c6cc5" providerId="ADAL" clId="{C1F3E961-AB7A-4BA3-8211-21D5C9F36294}" dt="2024-03-01T09:38:19.206" v="2782" actId="26606"/>
          <ac:spMkLst>
            <pc:docMk/>
            <pc:sldMk cId="27957342" sldId="309"/>
            <ac:spMk id="13" creationId="{F2B5A646-338C-B7CB-F9EA-89179833673D}"/>
          </ac:spMkLst>
        </pc:spChg>
        <pc:spChg chg="add del mod">
          <ac:chgData name="Matthew Jarvis [maj52] (Staff)" userId="d937e79e-80c0-40d9-b34a-00850c5c6cc5" providerId="ADAL" clId="{C1F3E961-AB7A-4BA3-8211-21D5C9F36294}" dt="2024-03-01T09:38:03.925" v="2780" actId="26606"/>
          <ac:spMkLst>
            <pc:docMk/>
            <pc:sldMk cId="27957342" sldId="309"/>
            <ac:spMk id="14" creationId="{55470DD6-BB31-FB83-84EC-7A9432114433}"/>
          </ac:spMkLst>
        </pc:spChg>
        <pc:spChg chg="add del mod">
          <ac:chgData name="Matthew Jarvis [maj52] (Staff)" userId="d937e79e-80c0-40d9-b34a-00850c5c6cc5" providerId="ADAL" clId="{C1F3E961-AB7A-4BA3-8211-21D5C9F36294}" dt="2024-03-01T09:38:23.099" v="2784" actId="26606"/>
          <ac:spMkLst>
            <pc:docMk/>
            <pc:sldMk cId="27957342" sldId="309"/>
            <ac:spMk id="16" creationId="{55C22761-C73C-58E9-3250-A9369BAAFA36}"/>
          </ac:spMkLst>
        </pc:spChg>
        <pc:spChg chg="add del mod">
          <ac:chgData name="Matthew Jarvis [maj52] (Staff)" userId="d937e79e-80c0-40d9-b34a-00850c5c6cc5" providerId="ADAL" clId="{C1F3E961-AB7A-4BA3-8211-21D5C9F36294}" dt="2024-03-01T09:38:23.099" v="2784" actId="26606"/>
          <ac:spMkLst>
            <pc:docMk/>
            <pc:sldMk cId="27957342" sldId="309"/>
            <ac:spMk id="17" creationId="{58FB0444-F592-ACA4-7317-5C9494EECA8D}"/>
          </ac:spMkLst>
        </pc:spChg>
        <pc:spChg chg="add mod">
          <ac:chgData name="Matthew Jarvis [maj52] (Staff)" userId="d937e79e-80c0-40d9-b34a-00850c5c6cc5" providerId="ADAL" clId="{C1F3E961-AB7A-4BA3-8211-21D5C9F36294}" dt="2024-03-01T09:38:46.008" v="2788" actId="26606"/>
          <ac:spMkLst>
            <pc:docMk/>
            <pc:sldMk cId="27957342" sldId="309"/>
            <ac:spMk id="19" creationId="{256137A3-1C6A-A643-66BD-50299F10507F}"/>
          </ac:spMkLst>
        </pc:spChg>
        <pc:spChg chg="add del mod">
          <ac:chgData name="Matthew Jarvis [maj52] (Staff)" userId="d937e79e-80c0-40d9-b34a-00850c5c6cc5" providerId="ADAL" clId="{C1F3E961-AB7A-4BA3-8211-21D5C9F36294}" dt="2024-03-01T09:38:46.008" v="2788" actId="26606"/>
          <ac:spMkLst>
            <pc:docMk/>
            <pc:sldMk cId="27957342" sldId="309"/>
            <ac:spMk id="20" creationId="{55470DD6-BB31-FB83-84EC-7A9432114433}"/>
          </ac:spMkLst>
        </pc:spChg>
        <pc:spChg chg="add del mod">
          <ac:chgData name="Matthew Jarvis [maj52] (Staff)" userId="d937e79e-80c0-40d9-b34a-00850c5c6cc5" providerId="ADAL" clId="{C1F3E961-AB7A-4BA3-8211-21D5C9F36294}" dt="2024-03-01T09:39:20.266" v="2789"/>
          <ac:spMkLst>
            <pc:docMk/>
            <pc:sldMk cId="27957342" sldId="309"/>
            <ac:spMk id="26" creationId="{89A17D72-B7AA-26A2-22B5-A86495F958FE}"/>
          </ac:spMkLst>
        </pc:spChg>
        <pc:graphicFrameChg chg="add del mod">
          <ac:chgData name="Matthew Jarvis [maj52] (Staff)" userId="d937e79e-80c0-40d9-b34a-00850c5c6cc5" providerId="ADAL" clId="{C1F3E961-AB7A-4BA3-8211-21D5C9F36294}" dt="2024-03-01T09:37:45.909" v="2774" actId="26606"/>
          <ac:graphicFrameMkLst>
            <pc:docMk/>
            <pc:sldMk cId="27957342" sldId="309"/>
            <ac:graphicFrameMk id="8" creationId="{E54DF1CB-96FF-DB12-C213-54FDF802C840}"/>
          </ac:graphicFrameMkLst>
        </pc:graphicFrameChg>
        <pc:graphicFrameChg chg="add del mod">
          <ac:chgData name="Matthew Jarvis [maj52] (Staff)" userId="d937e79e-80c0-40d9-b34a-00850c5c6cc5" providerId="ADAL" clId="{C1F3E961-AB7A-4BA3-8211-21D5C9F36294}" dt="2024-03-01T09:38:03.925" v="2780" actId="26606"/>
          <ac:graphicFrameMkLst>
            <pc:docMk/>
            <pc:sldMk cId="27957342" sldId="309"/>
            <ac:graphicFrameMk id="10" creationId="{4539134D-CAB3-C9AD-59B1-54CD91338EC6}"/>
          </ac:graphicFrameMkLst>
        </pc:graphicFrameChg>
        <pc:graphicFrameChg chg="add del mod">
          <ac:chgData name="Matthew Jarvis [maj52] (Staff)" userId="d937e79e-80c0-40d9-b34a-00850c5c6cc5" providerId="ADAL" clId="{C1F3E961-AB7A-4BA3-8211-21D5C9F36294}" dt="2024-03-01T09:38:19.206" v="2782" actId="26606"/>
          <ac:graphicFrameMkLst>
            <pc:docMk/>
            <pc:sldMk cId="27957342" sldId="309"/>
            <ac:graphicFrameMk id="15" creationId="{5C427B5A-E5EB-61AB-89B4-065DCFD6FAC9}"/>
          </ac:graphicFrameMkLst>
        </pc:graphicFrameChg>
        <pc:graphicFrameChg chg="add del mod">
          <ac:chgData name="Matthew Jarvis [maj52] (Staff)" userId="d937e79e-80c0-40d9-b34a-00850c5c6cc5" providerId="ADAL" clId="{C1F3E961-AB7A-4BA3-8211-21D5C9F36294}" dt="2024-03-01T09:38:23.099" v="2784" actId="26606"/>
          <ac:graphicFrameMkLst>
            <pc:docMk/>
            <pc:sldMk cId="27957342" sldId="309"/>
            <ac:graphicFrameMk id="18" creationId="{92FF0FD5-C3E6-2C4F-B36C-B75AC4B10D93}"/>
          </ac:graphicFrameMkLst>
        </pc:graphicFrameChg>
        <pc:graphicFrameChg chg="add mod modGraphic">
          <ac:chgData name="Matthew Jarvis [maj52] (Staff)" userId="d937e79e-80c0-40d9-b34a-00850c5c6cc5" providerId="ADAL" clId="{C1F3E961-AB7A-4BA3-8211-21D5C9F36294}" dt="2024-03-01T09:38:46.008" v="2788" actId="26606"/>
          <ac:graphicFrameMkLst>
            <pc:docMk/>
            <pc:sldMk cId="27957342" sldId="309"/>
            <ac:graphicFrameMk id="21" creationId="{4539134D-CAB3-C9AD-59B1-54CD91338EC6}"/>
          </ac:graphicFrameMkLst>
        </pc:graphicFrameChg>
        <pc:picChg chg="add del mod">
          <ac:chgData name="Matthew Jarvis [maj52] (Staff)" userId="d937e79e-80c0-40d9-b34a-00850c5c6cc5" providerId="ADAL" clId="{C1F3E961-AB7A-4BA3-8211-21D5C9F36294}" dt="2024-03-01T09:39:28.185" v="2790" actId="478"/>
          <ac:picMkLst>
            <pc:docMk/>
            <pc:sldMk cId="27957342" sldId="309"/>
            <ac:picMk id="8194" creationId="{09A9A15E-72CB-3C1F-CD09-4485E32775B8}"/>
          </ac:picMkLst>
        </pc:picChg>
        <pc:picChg chg="add mod">
          <ac:chgData name="Matthew Jarvis [maj52] (Staff)" userId="d937e79e-80c0-40d9-b34a-00850c5c6cc5" providerId="ADAL" clId="{C1F3E961-AB7A-4BA3-8211-21D5C9F36294}" dt="2024-03-01T09:39:39.818" v="2795" actId="1076"/>
          <ac:picMkLst>
            <pc:docMk/>
            <pc:sldMk cId="27957342" sldId="309"/>
            <ac:picMk id="8196" creationId="{C3562E6E-5BFB-21F8-41FB-301A4FDC7BC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E4F963-ADCA-45EF-A70C-7459149A66BA}" type="doc">
      <dgm:prSet loTypeId="urn:microsoft.com/office/officeart/2008/layout/LinedList" loCatId="list" qsTypeId="urn:microsoft.com/office/officeart/2005/8/quickstyle/simple5" qsCatId="simple" csTypeId="urn:microsoft.com/office/officeart/2005/8/colors/accent3_2" csCatId="accent3"/>
      <dgm:spPr/>
      <dgm:t>
        <a:bodyPr/>
        <a:lstStyle/>
        <a:p>
          <a:endParaRPr lang="en-US"/>
        </a:p>
      </dgm:t>
    </dgm:pt>
    <dgm:pt modelId="{CF6DCBD5-5A98-43CC-9266-F76336417BC1}">
      <dgm:prSet/>
      <dgm:spPr/>
      <dgm:t>
        <a:bodyPr/>
        <a:lstStyle/>
        <a:p>
          <a:r>
            <a:rPr lang="en-GB" b="1" i="0" dirty="0"/>
            <a:t>A. From </a:t>
          </a:r>
          <a:r>
            <a:rPr lang="en-GB" b="1" i="1" dirty="0"/>
            <a:t>Poems </a:t>
          </a:r>
          <a:r>
            <a:rPr lang="en-GB" b="1" i="0" dirty="0"/>
            <a:t>(1944)</a:t>
          </a:r>
          <a:endParaRPr lang="en-US" b="1" dirty="0"/>
        </a:p>
      </dgm:t>
    </dgm:pt>
    <dgm:pt modelId="{C420D5A5-B145-4261-9B65-34DC4CBDADD4}" type="parTrans" cxnId="{DBDB4EF2-3583-4792-A720-D68BC6AE26BB}">
      <dgm:prSet/>
      <dgm:spPr/>
      <dgm:t>
        <a:bodyPr/>
        <a:lstStyle/>
        <a:p>
          <a:endParaRPr lang="en-US"/>
        </a:p>
      </dgm:t>
    </dgm:pt>
    <dgm:pt modelId="{0A27EDC6-6CC1-4E16-8055-94A3BE452504}" type="sibTrans" cxnId="{DBDB4EF2-3583-4792-A720-D68BC6AE26BB}">
      <dgm:prSet/>
      <dgm:spPr/>
      <dgm:t>
        <a:bodyPr/>
        <a:lstStyle/>
        <a:p>
          <a:endParaRPr lang="en-US"/>
        </a:p>
      </dgm:t>
    </dgm:pt>
    <dgm:pt modelId="{6DFC97AE-E378-4BAF-BE22-9CC7435FAC4F}">
      <dgm:prSet/>
      <dgm:spPr/>
      <dgm:t>
        <a:bodyPr/>
        <a:lstStyle/>
        <a:p>
          <a:r>
            <a:rPr lang="en-GB" b="0" i="0"/>
            <a:t>'Poem from Llanybri' (p. 3)</a:t>
          </a:r>
          <a:endParaRPr lang="en-US"/>
        </a:p>
      </dgm:t>
    </dgm:pt>
    <dgm:pt modelId="{FFB3E569-B739-40E9-BC2D-FD4F015B7CD5}" type="parTrans" cxnId="{4F16A650-66EE-48B1-84D7-A1C25DD69ECA}">
      <dgm:prSet/>
      <dgm:spPr/>
      <dgm:t>
        <a:bodyPr/>
        <a:lstStyle/>
        <a:p>
          <a:endParaRPr lang="en-US"/>
        </a:p>
      </dgm:t>
    </dgm:pt>
    <dgm:pt modelId="{6A1919DC-25C8-4EF0-8D9A-22D625C6F1D2}" type="sibTrans" cxnId="{4F16A650-66EE-48B1-84D7-A1C25DD69ECA}">
      <dgm:prSet/>
      <dgm:spPr/>
      <dgm:t>
        <a:bodyPr/>
        <a:lstStyle/>
        <a:p>
          <a:endParaRPr lang="en-US"/>
        </a:p>
      </dgm:t>
    </dgm:pt>
    <dgm:pt modelId="{026F23F3-2DBC-4AE2-9400-B177CAAB3A2E}">
      <dgm:prSet/>
      <dgm:spPr/>
      <dgm:t>
        <a:bodyPr/>
        <a:lstStyle/>
        <a:p>
          <a:r>
            <a:rPr lang="en-GB" b="0" i="0"/>
            <a:t>'Plasnewydd' (pp. 4-5)</a:t>
          </a:r>
          <a:endParaRPr lang="en-US"/>
        </a:p>
      </dgm:t>
    </dgm:pt>
    <dgm:pt modelId="{0B89CC2C-65B3-470F-8E24-D7AF92BBDC38}" type="parTrans" cxnId="{8230C19C-E0B5-4646-B514-050B10D9F7CA}">
      <dgm:prSet/>
      <dgm:spPr/>
      <dgm:t>
        <a:bodyPr/>
        <a:lstStyle/>
        <a:p>
          <a:endParaRPr lang="en-US"/>
        </a:p>
      </dgm:t>
    </dgm:pt>
    <dgm:pt modelId="{9183926C-79D0-4754-8D83-91E97CC38106}" type="sibTrans" cxnId="{8230C19C-E0B5-4646-B514-050B10D9F7CA}">
      <dgm:prSet/>
      <dgm:spPr/>
      <dgm:t>
        <a:bodyPr/>
        <a:lstStyle/>
        <a:p>
          <a:endParaRPr lang="en-US"/>
        </a:p>
      </dgm:t>
    </dgm:pt>
    <dgm:pt modelId="{FA4B709D-3A9F-4963-B6A5-FCDE7422E588}">
      <dgm:prSet/>
      <dgm:spPr/>
      <dgm:t>
        <a:bodyPr/>
        <a:lstStyle/>
        <a:p>
          <a:r>
            <a:rPr lang="en-GB" b="0" i="0"/>
            <a:t>'The Circle of C' (p. 7)</a:t>
          </a:r>
          <a:endParaRPr lang="en-US"/>
        </a:p>
      </dgm:t>
    </dgm:pt>
    <dgm:pt modelId="{C31072D7-1C45-4B24-A1E3-CAF845A79F74}" type="parTrans" cxnId="{B59F9521-5058-4E98-97CE-EFD7777CE381}">
      <dgm:prSet/>
      <dgm:spPr/>
      <dgm:t>
        <a:bodyPr/>
        <a:lstStyle/>
        <a:p>
          <a:endParaRPr lang="en-US"/>
        </a:p>
      </dgm:t>
    </dgm:pt>
    <dgm:pt modelId="{4B6375A2-F7C6-4C0C-A47D-307D6739D54A}" type="sibTrans" cxnId="{B59F9521-5058-4E98-97CE-EFD7777CE381}">
      <dgm:prSet/>
      <dgm:spPr/>
      <dgm:t>
        <a:bodyPr/>
        <a:lstStyle/>
        <a:p>
          <a:endParaRPr lang="en-US"/>
        </a:p>
      </dgm:t>
    </dgm:pt>
    <dgm:pt modelId="{01F341E8-E583-47E6-9B09-C579C9A1BFFA}">
      <dgm:prSet/>
      <dgm:spPr/>
      <dgm:t>
        <a:bodyPr/>
        <a:lstStyle/>
        <a:p>
          <a:r>
            <a:rPr lang="en-GB" b="0" i="0"/>
            <a:t>'Lamentation' (pp. 8-9)</a:t>
          </a:r>
          <a:endParaRPr lang="en-US"/>
        </a:p>
      </dgm:t>
    </dgm:pt>
    <dgm:pt modelId="{73A63789-7E74-4118-8FC7-82DB06FD4730}" type="parTrans" cxnId="{C83B7FA2-FD05-4345-B512-9B3843D42590}">
      <dgm:prSet/>
      <dgm:spPr/>
      <dgm:t>
        <a:bodyPr/>
        <a:lstStyle/>
        <a:p>
          <a:endParaRPr lang="en-US"/>
        </a:p>
      </dgm:t>
    </dgm:pt>
    <dgm:pt modelId="{DB60CF94-A62B-44D8-91A7-738E4492B584}" type="sibTrans" cxnId="{C83B7FA2-FD05-4345-B512-9B3843D42590}">
      <dgm:prSet/>
      <dgm:spPr/>
      <dgm:t>
        <a:bodyPr/>
        <a:lstStyle/>
        <a:p>
          <a:endParaRPr lang="en-US"/>
        </a:p>
      </dgm:t>
    </dgm:pt>
    <dgm:pt modelId="{57DE61E1-D567-4395-A8FA-C0312C0C18DE}">
      <dgm:prSet/>
      <dgm:spPr/>
      <dgm:t>
        <a:bodyPr/>
        <a:lstStyle/>
        <a:p>
          <a:r>
            <a:rPr lang="en-GB" b="0" i="0"/>
            <a:t>'Earthbound' (p. 10)</a:t>
          </a:r>
          <a:endParaRPr lang="en-US"/>
        </a:p>
      </dgm:t>
    </dgm:pt>
    <dgm:pt modelId="{97F2C5F7-B3BD-4B2E-A4BE-F655B5847EA4}" type="parTrans" cxnId="{3835B29B-D62D-4560-9911-2022E28ADF8D}">
      <dgm:prSet/>
      <dgm:spPr/>
      <dgm:t>
        <a:bodyPr/>
        <a:lstStyle/>
        <a:p>
          <a:endParaRPr lang="en-US"/>
        </a:p>
      </dgm:t>
    </dgm:pt>
    <dgm:pt modelId="{EAE7A6DC-3D2F-4C4F-B560-ACB1C8364604}" type="sibTrans" cxnId="{3835B29B-D62D-4560-9911-2022E28ADF8D}">
      <dgm:prSet/>
      <dgm:spPr/>
      <dgm:t>
        <a:bodyPr/>
        <a:lstStyle/>
        <a:p>
          <a:endParaRPr lang="en-US"/>
        </a:p>
      </dgm:t>
    </dgm:pt>
    <dgm:pt modelId="{3B732758-BA0A-4D74-8CF1-B9FF17AF3ADD}">
      <dgm:prSet/>
      <dgm:spPr/>
      <dgm:t>
        <a:bodyPr/>
        <a:lstStyle/>
        <a:p>
          <a:r>
            <a:rPr lang="en-GB" b="0" i="0"/>
            <a:t>'Moorhen' (p. 16)</a:t>
          </a:r>
          <a:endParaRPr lang="en-US"/>
        </a:p>
      </dgm:t>
    </dgm:pt>
    <dgm:pt modelId="{5ACA0E63-94D1-43F3-B5D4-DE3B80182594}" type="parTrans" cxnId="{72C97CCA-FCF2-49A8-BDEF-C55B395B177A}">
      <dgm:prSet/>
      <dgm:spPr/>
      <dgm:t>
        <a:bodyPr/>
        <a:lstStyle/>
        <a:p>
          <a:endParaRPr lang="en-US"/>
        </a:p>
      </dgm:t>
    </dgm:pt>
    <dgm:pt modelId="{82039E8F-4FB7-4D97-82B2-E92D4B63C323}" type="sibTrans" cxnId="{72C97CCA-FCF2-49A8-BDEF-C55B395B177A}">
      <dgm:prSet/>
      <dgm:spPr/>
      <dgm:t>
        <a:bodyPr/>
        <a:lstStyle/>
        <a:p>
          <a:endParaRPr lang="en-US"/>
        </a:p>
      </dgm:t>
    </dgm:pt>
    <dgm:pt modelId="{7FE2E491-083B-4F13-A6F7-3A6D71EAB675}">
      <dgm:prSet/>
      <dgm:spPr/>
      <dgm:t>
        <a:bodyPr/>
        <a:lstStyle/>
        <a:p>
          <a:r>
            <a:rPr lang="en-GB" b="0" i="0"/>
            <a:t>'Fifth of the Strata' (p. 17)</a:t>
          </a:r>
          <a:endParaRPr lang="en-US"/>
        </a:p>
      </dgm:t>
    </dgm:pt>
    <dgm:pt modelId="{9FA69351-97AE-4066-A0BF-0FC819CF36E1}" type="parTrans" cxnId="{774AF0F3-4310-4F67-9EB7-662D68374C1F}">
      <dgm:prSet/>
      <dgm:spPr/>
      <dgm:t>
        <a:bodyPr/>
        <a:lstStyle/>
        <a:p>
          <a:endParaRPr lang="en-US"/>
        </a:p>
      </dgm:t>
    </dgm:pt>
    <dgm:pt modelId="{26D9B853-2AC5-4D48-9031-5BA15A3505F7}" type="sibTrans" cxnId="{774AF0F3-4310-4F67-9EB7-662D68374C1F}">
      <dgm:prSet/>
      <dgm:spPr/>
      <dgm:t>
        <a:bodyPr/>
        <a:lstStyle/>
        <a:p>
          <a:endParaRPr lang="en-US"/>
        </a:p>
      </dgm:t>
    </dgm:pt>
    <dgm:pt modelId="{A17F9900-D0CA-4FA9-92C0-A3911B8B475C}">
      <dgm:prSet/>
      <dgm:spPr/>
      <dgm:t>
        <a:bodyPr/>
        <a:lstStyle/>
        <a:p>
          <a:r>
            <a:rPr lang="en-GB" b="0" i="0"/>
            <a:t>'The Seasons' (pp. 21-2)</a:t>
          </a:r>
          <a:endParaRPr lang="en-US"/>
        </a:p>
      </dgm:t>
    </dgm:pt>
    <dgm:pt modelId="{FF8D5EA3-C103-42BC-B195-D177CC2C25CB}" type="parTrans" cxnId="{5B633274-6DB9-41E1-9C42-EBE85282F317}">
      <dgm:prSet/>
      <dgm:spPr/>
      <dgm:t>
        <a:bodyPr/>
        <a:lstStyle/>
        <a:p>
          <a:endParaRPr lang="en-US"/>
        </a:p>
      </dgm:t>
    </dgm:pt>
    <dgm:pt modelId="{97B7D257-E83F-4B90-9F4A-12E0E94D756E}" type="sibTrans" cxnId="{5B633274-6DB9-41E1-9C42-EBE85282F317}">
      <dgm:prSet/>
      <dgm:spPr/>
      <dgm:t>
        <a:bodyPr/>
        <a:lstStyle/>
        <a:p>
          <a:endParaRPr lang="en-US"/>
        </a:p>
      </dgm:t>
    </dgm:pt>
    <dgm:pt modelId="{8F2BEEA3-2EDF-4082-A3F9-4BEC5CA8BD9E}">
      <dgm:prSet/>
      <dgm:spPr/>
      <dgm:t>
        <a:bodyPr/>
        <a:lstStyle/>
        <a:p>
          <a:r>
            <a:rPr lang="en-GB" b="1" i="0" dirty="0"/>
            <a:t>B. From </a:t>
          </a:r>
          <a:r>
            <a:rPr lang="en-GB" b="1" i="1" dirty="0"/>
            <a:t>Gods with Stainless Ears </a:t>
          </a:r>
          <a:r>
            <a:rPr lang="en-GB" b="1" i="0" dirty="0"/>
            <a:t>(1951)</a:t>
          </a:r>
          <a:endParaRPr lang="en-US" b="1" dirty="0"/>
        </a:p>
      </dgm:t>
    </dgm:pt>
    <dgm:pt modelId="{2A12030A-F1CA-442F-86B5-BF73A3795170}" type="parTrans" cxnId="{0B906C87-37DA-4C48-971C-E2BADDB4AF6B}">
      <dgm:prSet/>
      <dgm:spPr/>
      <dgm:t>
        <a:bodyPr/>
        <a:lstStyle/>
        <a:p>
          <a:endParaRPr lang="en-US"/>
        </a:p>
      </dgm:t>
    </dgm:pt>
    <dgm:pt modelId="{1183E685-F83B-400F-90B5-88A1E7D5870A}" type="sibTrans" cxnId="{0B906C87-37DA-4C48-971C-E2BADDB4AF6B}">
      <dgm:prSet/>
      <dgm:spPr/>
      <dgm:t>
        <a:bodyPr/>
        <a:lstStyle/>
        <a:p>
          <a:endParaRPr lang="en-US"/>
        </a:p>
      </dgm:t>
    </dgm:pt>
    <dgm:pt modelId="{941E69C4-C140-4E3A-8A07-5463796C1EC8}">
      <dgm:prSet/>
      <dgm:spPr/>
      <dgm:t>
        <a:bodyPr/>
        <a:lstStyle/>
        <a:p>
          <a:r>
            <a:rPr lang="en-GB" b="0" i="0"/>
            <a:t>Parts II and III (pp. 52-59)</a:t>
          </a:r>
          <a:endParaRPr lang="en-US"/>
        </a:p>
      </dgm:t>
    </dgm:pt>
    <dgm:pt modelId="{F68E7614-2697-4F8D-8BAC-D78BD4DB09F2}" type="parTrans" cxnId="{FAA31D7A-B60E-41FA-8860-428BDEF1DDC7}">
      <dgm:prSet/>
      <dgm:spPr/>
      <dgm:t>
        <a:bodyPr/>
        <a:lstStyle/>
        <a:p>
          <a:endParaRPr lang="en-US"/>
        </a:p>
      </dgm:t>
    </dgm:pt>
    <dgm:pt modelId="{B907CB64-1D8C-4515-A514-F5034D256148}" type="sibTrans" cxnId="{FAA31D7A-B60E-41FA-8860-428BDEF1DDC7}">
      <dgm:prSet/>
      <dgm:spPr/>
      <dgm:t>
        <a:bodyPr/>
        <a:lstStyle/>
        <a:p>
          <a:endParaRPr lang="en-US"/>
        </a:p>
      </dgm:t>
    </dgm:pt>
    <dgm:pt modelId="{45B6320E-764D-47E1-9519-8B1FFD0A6490}" type="pres">
      <dgm:prSet presAssocID="{A7E4F963-ADCA-45EF-A70C-7459149A66BA}" presName="vert0" presStyleCnt="0">
        <dgm:presLayoutVars>
          <dgm:dir/>
          <dgm:animOne val="branch"/>
          <dgm:animLvl val="lvl"/>
        </dgm:presLayoutVars>
      </dgm:prSet>
      <dgm:spPr/>
    </dgm:pt>
    <dgm:pt modelId="{E9A7A402-48D8-4268-B1B3-E98AC2104F3F}" type="pres">
      <dgm:prSet presAssocID="{CF6DCBD5-5A98-43CC-9266-F76336417BC1}" presName="thickLine" presStyleLbl="alignNode1" presStyleIdx="0" presStyleCnt="11"/>
      <dgm:spPr/>
    </dgm:pt>
    <dgm:pt modelId="{E1CFABB0-6529-496E-8EA9-5845BAC81910}" type="pres">
      <dgm:prSet presAssocID="{CF6DCBD5-5A98-43CC-9266-F76336417BC1}" presName="horz1" presStyleCnt="0"/>
      <dgm:spPr/>
    </dgm:pt>
    <dgm:pt modelId="{F0E0FF95-BEB8-40AB-BA4B-B997971CC839}" type="pres">
      <dgm:prSet presAssocID="{CF6DCBD5-5A98-43CC-9266-F76336417BC1}" presName="tx1" presStyleLbl="revTx" presStyleIdx="0" presStyleCnt="11"/>
      <dgm:spPr/>
    </dgm:pt>
    <dgm:pt modelId="{9F1410B9-281B-42E2-88D1-BCA40126D86E}" type="pres">
      <dgm:prSet presAssocID="{CF6DCBD5-5A98-43CC-9266-F76336417BC1}" presName="vert1" presStyleCnt="0"/>
      <dgm:spPr/>
    </dgm:pt>
    <dgm:pt modelId="{5FF7A592-8070-42E7-82E8-B1CC1ECCDD27}" type="pres">
      <dgm:prSet presAssocID="{6DFC97AE-E378-4BAF-BE22-9CC7435FAC4F}" presName="thickLine" presStyleLbl="alignNode1" presStyleIdx="1" presStyleCnt="11"/>
      <dgm:spPr/>
    </dgm:pt>
    <dgm:pt modelId="{CD7C0288-FB30-49E8-BABA-AE6ECF9AC446}" type="pres">
      <dgm:prSet presAssocID="{6DFC97AE-E378-4BAF-BE22-9CC7435FAC4F}" presName="horz1" presStyleCnt="0"/>
      <dgm:spPr/>
    </dgm:pt>
    <dgm:pt modelId="{999451F5-2E0C-46CB-B63B-CFFE8D358BD1}" type="pres">
      <dgm:prSet presAssocID="{6DFC97AE-E378-4BAF-BE22-9CC7435FAC4F}" presName="tx1" presStyleLbl="revTx" presStyleIdx="1" presStyleCnt="11"/>
      <dgm:spPr/>
    </dgm:pt>
    <dgm:pt modelId="{6134F839-446F-4255-B2B7-002C5F90F2DC}" type="pres">
      <dgm:prSet presAssocID="{6DFC97AE-E378-4BAF-BE22-9CC7435FAC4F}" presName="vert1" presStyleCnt="0"/>
      <dgm:spPr/>
    </dgm:pt>
    <dgm:pt modelId="{FAD77454-F59A-482D-81B5-3B84BE034861}" type="pres">
      <dgm:prSet presAssocID="{026F23F3-2DBC-4AE2-9400-B177CAAB3A2E}" presName="thickLine" presStyleLbl="alignNode1" presStyleIdx="2" presStyleCnt="11"/>
      <dgm:spPr/>
    </dgm:pt>
    <dgm:pt modelId="{A54A3462-60C0-4BC9-AB37-960FB0F07AEA}" type="pres">
      <dgm:prSet presAssocID="{026F23F3-2DBC-4AE2-9400-B177CAAB3A2E}" presName="horz1" presStyleCnt="0"/>
      <dgm:spPr/>
    </dgm:pt>
    <dgm:pt modelId="{F44E2949-E8A1-4D2B-A9C5-B891176303B5}" type="pres">
      <dgm:prSet presAssocID="{026F23F3-2DBC-4AE2-9400-B177CAAB3A2E}" presName="tx1" presStyleLbl="revTx" presStyleIdx="2" presStyleCnt="11"/>
      <dgm:spPr/>
    </dgm:pt>
    <dgm:pt modelId="{F8826844-472B-4284-A03F-132AA6CBB8E0}" type="pres">
      <dgm:prSet presAssocID="{026F23F3-2DBC-4AE2-9400-B177CAAB3A2E}" presName="vert1" presStyleCnt="0"/>
      <dgm:spPr/>
    </dgm:pt>
    <dgm:pt modelId="{2D1E11A9-8C7C-48D4-843A-04B4377D3FC1}" type="pres">
      <dgm:prSet presAssocID="{FA4B709D-3A9F-4963-B6A5-FCDE7422E588}" presName="thickLine" presStyleLbl="alignNode1" presStyleIdx="3" presStyleCnt="11"/>
      <dgm:spPr/>
    </dgm:pt>
    <dgm:pt modelId="{D488FAF0-8487-4A71-B52C-C88BFCB0770C}" type="pres">
      <dgm:prSet presAssocID="{FA4B709D-3A9F-4963-B6A5-FCDE7422E588}" presName="horz1" presStyleCnt="0"/>
      <dgm:spPr/>
    </dgm:pt>
    <dgm:pt modelId="{CE5344F8-7D0D-417B-A2D7-9E5FC6778CE4}" type="pres">
      <dgm:prSet presAssocID="{FA4B709D-3A9F-4963-B6A5-FCDE7422E588}" presName="tx1" presStyleLbl="revTx" presStyleIdx="3" presStyleCnt="11"/>
      <dgm:spPr/>
    </dgm:pt>
    <dgm:pt modelId="{46DDE670-0121-40D4-AF25-E3700654BCD2}" type="pres">
      <dgm:prSet presAssocID="{FA4B709D-3A9F-4963-B6A5-FCDE7422E588}" presName="vert1" presStyleCnt="0"/>
      <dgm:spPr/>
    </dgm:pt>
    <dgm:pt modelId="{C2B38999-CB9B-4D7A-B25F-B74EE6A9894B}" type="pres">
      <dgm:prSet presAssocID="{01F341E8-E583-47E6-9B09-C579C9A1BFFA}" presName="thickLine" presStyleLbl="alignNode1" presStyleIdx="4" presStyleCnt="11"/>
      <dgm:spPr/>
    </dgm:pt>
    <dgm:pt modelId="{C6D97EB8-D28E-496A-80DF-CAD880F16824}" type="pres">
      <dgm:prSet presAssocID="{01F341E8-E583-47E6-9B09-C579C9A1BFFA}" presName="horz1" presStyleCnt="0"/>
      <dgm:spPr/>
    </dgm:pt>
    <dgm:pt modelId="{85E1D4D2-0FF8-4881-9699-54A013164918}" type="pres">
      <dgm:prSet presAssocID="{01F341E8-E583-47E6-9B09-C579C9A1BFFA}" presName="tx1" presStyleLbl="revTx" presStyleIdx="4" presStyleCnt="11"/>
      <dgm:spPr/>
    </dgm:pt>
    <dgm:pt modelId="{20F519EB-3D3D-426F-962E-B6B1B9EE1D7D}" type="pres">
      <dgm:prSet presAssocID="{01F341E8-E583-47E6-9B09-C579C9A1BFFA}" presName="vert1" presStyleCnt="0"/>
      <dgm:spPr/>
    </dgm:pt>
    <dgm:pt modelId="{29E2984F-0816-4461-B4EF-A319064B82B4}" type="pres">
      <dgm:prSet presAssocID="{57DE61E1-D567-4395-A8FA-C0312C0C18DE}" presName="thickLine" presStyleLbl="alignNode1" presStyleIdx="5" presStyleCnt="11"/>
      <dgm:spPr/>
    </dgm:pt>
    <dgm:pt modelId="{B047075A-1E86-414B-87C2-E04111F84F67}" type="pres">
      <dgm:prSet presAssocID="{57DE61E1-D567-4395-A8FA-C0312C0C18DE}" presName="horz1" presStyleCnt="0"/>
      <dgm:spPr/>
    </dgm:pt>
    <dgm:pt modelId="{3246FAFB-1E3B-44F3-BCC3-387F62F4BC71}" type="pres">
      <dgm:prSet presAssocID="{57DE61E1-D567-4395-A8FA-C0312C0C18DE}" presName="tx1" presStyleLbl="revTx" presStyleIdx="5" presStyleCnt="11"/>
      <dgm:spPr/>
    </dgm:pt>
    <dgm:pt modelId="{627A19E6-FB99-4382-93EB-192345F4602B}" type="pres">
      <dgm:prSet presAssocID="{57DE61E1-D567-4395-A8FA-C0312C0C18DE}" presName="vert1" presStyleCnt="0"/>
      <dgm:spPr/>
    </dgm:pt>
    <dgm:pt modelId="{1ACF99E2-B6D8-46D9-B19D-82785B37E6D5}" type="pres">
      <dgm:prSet presAssocID="{3B732758-BA0A-4D74-8CF1-B9FF17AF3ADD}" presName="thickLine" presStyleLbl="alignNode1" presStyleIdx="6" presStyleCnt="11"/>
      <dgm:spPr/>
    </dgm:pt>
    <dgm:pt modelId="{9FBE75BD-ADD6-438B-BBA2-5061EBF2EDEE}" type="pres">
      <dgm:prSet presAssocID="{3B732758-BA0A-4D74-8CF1-B9FF17AF3ADD}" presName="horz1" presStyleCnt="0"/>
      <dgm:spPr/>
    </dgm:pt>
    <dgm:pt modelId="{225E78E8-FE2E-408F-9CCB-76A6A276A4AE}" type="pres">
      <dgm:prSet presAssocID="{3B732758-BA0A-4D74-8CF1-B9FF17AF3ADD}" presName="tx1" presStyleLbl="revTx" presStyleIdx="6" presStyleCnt="11"/>
      <dgm:spPr/>
    </dgm:pt>
    <dgm:pt modelId="{63BABEF9-6547-49BC-8A2B-893A0B958736}" type="pres">
      <dgm:prSet presAssocID="{3B732758-BA0A-4D74-8CF1-B9FF17AF3ADD}" presName="vert1" presStyleCnt="0"/>
      <dgm:spPr/>
    </dgm:pt>
    <dgm:pt modelId="{0B26EE88-20B5-4548-914F-E591507B7B17}" type="pres">
      <dgm:prSet presAssocID="{7FE2E491-083B-4F13-A6F7-3A6D71EAB675}" presName="thickLine" presStyleLbl="alignNode1" presStyleIdx="7" presStyleCnt="11"/>
      <dgm:spPr/>
    </dgm:pt>
    <dgm:pt modelId="{A8CED98D-E09B-49D7-A305-485409F114B9}" type="pres">
      <dgm:prSet presAssocID="{7FE2E491-083B-4F13-A6F7-3A6D71EAB675}" presName="horz1" presStyleCnt="0"/>
      <dgm:spPr/>
    </dgm:pt>
    <dgm:pt modelId="{2393E75B-68D1-452A-ADD8-26EB13679BD1}" type="pres">
      <dgm:prSet presAssocID="{7FE2E491-083B-4F13-A6F7-3A6D71EAB675}" presName="tx1" presStyleLbl="revTx" presStyleIdx="7" presStyleCnt="11"/>
      <dgm:spPr/>
    </dgm:pt>
    <dgm:pt modelId="{C971CA6C-E3AD-49A6-802C-FDA58E3C34C3}" type="pres">
      <dgm:prSet presAssocID="{7FE2E491-083B-4F13-A6F7-3A6D71EAB675}" presName="vert1" presStyleCnt="0"/>
      <dgm:spPr/>
    </dgm:pt>
    <dgm:pt modelId="{6E2F0679-7837-425A-A5CD-36B12EC04842}" type="pres">
      <dgm:prSet presAssocID="{A17F9900-D0CA-4FA9-92C0-A3911B8B475C}" presName="thickLine" presStyleLbl="alignNode1" presStyleIdx="8" presStyleCnt="11"/>
      <dgm:spPr/>
    </dgm:pt>
    <dgm:pt modelId="{39CEE844-54CB-4280-B559-5F1B54C69385}" type="pres">
      <dgm:prSet presAssocID="{A17F9900-D0CA-4FA9-92C0-A3911B8B475C}" presName="horz1" presStyleCnt="0"/>
      <dgm:spPr/>
    </dgm:pt>
    <dgm:pt modelId="{8EA28022-64E5-4787-ACE4-9B9443B7A96C}" type="pres">
      <dgm:prSet presAssocID="{A17F9900-D0CA-4FA9-92C0-A3911B8B475C}" presName="tx1" presStyleLbl="revTx" presStyleIdx="8" presStyleCnt="11"/>
      <dgm:spPr/>
    </dgm:pt>
    <dgm:pt modelId="{C1FEECB1-B6F6-450F-BB7E-56A810C4AC22}" type="pres">
      <dgm:prSet presAssocID="{A17F9900-D0CA-4FA9-92C0-A3911B8B475C}" presName="vert1" presStyleCnt="0"/>
      <dgm:spPr/>
    </dgm:pt>
    <dgm:pt modelId="{82BE078A-4B05-4CDA-915E-F92F08D86946}" type="pres">
      <dgm:prSet presAssocID="{8F2BEEA3-2EDF-4082-A3F9-4BEC5CA8BD9E}" presName="thickLine" presStyleLbl="alignNode1" presStyleIdx="9" presStyleCnt="11"/>
      <dgm:spPr/>
    </dgm:pt>
    <dgm:pt modelId="{8A463400-DD43-4F4F-8353-F6626D51969B}" type="pres">
      <dgm:prSet presAssocID="{8F2BEEA3-2EDF-4082-A3F9-4BEC5CA8BD9E}" presName="horz1" presStyleCnt="0"/>
      <dgm:spPr/>
    </dgm:pt>
    <dgm:pt modelId="{52DD0934-B2F9-487A-A1C4-27773BF8521D}" type="pres">
      <dgm:prSet presAssocID="{8F2BEEA3-2EDF-4082-A3F9-4BEC5CA8BD9E}" presName="tx1" presStyleLbl="revTx" presStyleIdx="9" presStyleCnt="11"/>
      <dgm:spPr/>
    </dgm:pt>
    <dgm:pt modelId="{A2C388E8-2546-462F-A427-7A769124B050}" type="pres">
      <dgm:prSet presAssocID="{8F2BEEA3-2EDF-4082-A3F9-4BEC5CA8BD9E}" presName="vert1" presStyleCnt="0"/>
      <dgm:spPr/>
    </dgm:pt>
    <dgm:pt modelId="{62231910-C5BE-45A7-B247-37728FE3D0C5}" type="pres">
      <dgm:prSet presAssocID="{941E69C4-C140-4E3A-8A07-5463796C1EC8}" presName="thickLine" presStyleLbl="alignNode1" presStyleIdx="10" presStyleCnt="11"/>
      <dgm:spPr/>
    </dgm:pt>
    <dgm:pt modelId="{40FF809D-5385-4C87-AC0D-FD9BC0ADAFC9}" type="pres">
      <dgm:prSet presAssocID="{941E69C4-C140-4E3A-8A07-5463796C1EC8}" presName="horz1" presStyleCnt="0"/>
      <dgm:spPr/>
    </dgm:pt>
    <dgm:pt modelId="{CE142825-31BC-40C0-AE1F-DFB51689FF5D}" type="pres">
      <dgm:prSet presAssocID="{941E69C4-C140-4E3A-8A07-5463796C1EC8}" presName="tx1" presStyleLbl="revTx" presStyleIdx="10" presStyleCnt="11"/>
      <dgm:spPr/>
    </dgm:pt>
    <dgm:pt modelId="{899AEB1F-F22C-4CC9-A02B-B2EF36C1B1E0}" type="pres">
      <dgm:prSet presAssocID="{941E69C4-C140-4E3A-8A07-5463796C1EC8}" presName="vert1" presStyleCnt="0"/>
      <dgm:spPr/>
    </dgm:pt>
  </dgm:ptLst>
  <dgm:cxnLst>
    <dgm:cxn modelId="{41519806-E6B0-4A28-BF72-C29B4B2DC574}" type="presOf" srcId="{7FE2E491-083B-4F13-A6F7-3A6D71EAB675}" destId="{2393E75B-68D1-452A-ADD8-26EB13679BD1}" srcOrd="0" destOrd="0" presId="urn:microsoft.com/office/officeart/2008/layout/LinedList"/>
    <dgm:cxn modelId="{1647C015-5BAD-4157-82CB-48701F1A4DDE}" type="presOf" srcId="{01F341E8-E583-47E6-9B09-C579C9A1BFFA}" destId="{85E1D4D2-0FF8-4881-9699-54A013164918}" srcOrd="0" destOrd="0" presId="urn:microsoft.com/office/officeart/2008/layout/LinedList"/>
    <dgm:cxn modelId="{B59F9521-5058-4E98-97CE-EFD7777CE381}" srcId="{A7E4F963-ADCA-45EF-A70C-7459149A66BA}" destId="{FA4B709D-3A9F-4963-B6A5-FCDE7422E588}" srcOrd="3" destOrd="0" parTransId="{C31072D7-1C45-4B24-A1E3-CAF845A79F74}" sibTransId="{4B6375A2-F7C6-4C0C-A47D-307D6739D54A}"/>
    <dgm:cxn modelId="{8BD8762D-817F-404C-9A0E-3F9B6BFBA0FE}" type="presOf" srcId="{FA4B709D-3A9F-4963-B6A5-FCDE7422E588}" destId="{CE5344F8-7D0D-417B-A2D7-9E5FC6778CE4}" srcOrd="0" destOrd="0" presId="urn:microsoft.com/office/officeart/2008/layout/LinedList"/>
    <dgm:cxn modelId="{93052540-EE31-4E9E-A8B0-151188C24DAC}" type="presOf" srcId="{026F23F3-2DBC-4AE2-9400-B177CAAB3A2E}" destId="{F44E2949-E8A1-4D2B-A9C5-B891176303B5}" srcOrd="0" destOrd="0" presId="urn:microsoft.com/office/officeart/2008/layout/LinedList"/>
    <dgm:cxn modelId="{8FA7515E-78E9-47D9-8EB7-E102A824A8B1}" type="presOf" srcId="{941E69C4-C140-4E3A-8A07-5463796C1EC8}" destId="{CE142825-31BC-40C0-AE1F-DFB51689FF5D}" srcOrd="0" destOrd="0" presId="urn:microsoft.com/office/officeart/2008/layout/LinedList"/>
    <dgm:cxn modelId="{4F16A650-66EE-48B1-84D7-A1C25DD69ECA}" srcId="{A7E4F963-ADCA-45EF-A70C-7459149A66BA}" destId="{6DFC97AE-E378-4BAF-BE22-9CC7435FAC4F}" srcOrd="1" destOrd="0" parTransId="{FFB3E569-B739-40E9-BC2D-FD4F015B7CD5}" sibTransId="{6A1919DC-25C8-4EF0-8D9A-22D625C6F1D2}"/>
    <dgm:cxn modelId="{5B633274-6DB9-41E1-9C42-EBE85282F317}" srcId="{A7E4F963-ADCA-45EF-A70C-7459149A66BA}" destId="{A17F9900-D0CA-4FA9-92C0-A3911B8B475C}" srcOrd="8" destOrd="0" parTransId="{FF8D5EA3-C103-42BC-B195-D177CC2C25CB}" sibTransId="{97B7D257-E83F-4B90-9F4A-12E0E94D756E}"/>
    <dgm:cxn modelId="{FAA31D7A-B60E-41FA-8860-428BDEF1DDC7}" srcId="{A7E4F963-ADCA-45EF-A70C-7459149A66BA}" destId="{941E69C4-C140-4E3A-8A07-5463796C1EC8}" srcOrd="10" destOrd="0" parTransId="{F68E7614-2697-4F8D-8BAC-D78BD4DB09F2}" sibTransId="{B907CB64-1D8C-4515-A514-F5034D256148}"/>
    <dgm:cxn modelId="{0B906C87-37DA-4C48-971C-E2BADDB4AF6B}" srcId="{A7E4F963-ADCA-45EF-A70C-7459149A66BA}" destId="{8F2BEEA3-2EDF-4082-A3F9-4BEC5CA8BD9E}" srcOrd="9" destOrd="0" parTransId="{2A12030A-F1CA-442F-86B5-BF73A3795170}" sibTransId="{1183E685-F83B-400F-90B5-88A1E7D5870A}"/>
    <dgm:cxn modelId="{3678D693-465F-4708-BF47-51769487AE73}" type="presOf" srcId="{6DFC97AE-E378-4BAF-BE22-9CC7435FAC4F}" destId="{999451F5-2E0C-46CB-B63B-CFFE8D358BD1}" srcOrd="0" destOrd="0" presId="urn:microsoft.com/office/officeart/2008/layout/LinedList"/>
    <dgm:cxn modelId="{3835B29B-D62D-4560-9911-2022E28ADF8D}" srcId="{A7E4F963-ADCA-45EF-A70C-7459149A66BA}" destId="{57DE61E1-D567-4395-A8FA-C0312C0C18DE}" srcOrd="5" destOrd="0" parTransId="{97F2C5F7-B3BD-4B2E-A4BE-F655B5847EA4}" sibTransId="{EAE7A6DC-3D2F-4C4F-B560-ACB1C8364604}"/>
    <dgm:cxn modelId="{8230C19C-E0B5-4646-B514-050B10D9F7CA}" srcId="{A7E4F963-ADCA-45EF-A70C-7459149A66BA}" destId="{026F23F3-2DBC-4AE2-9400-B177CAAB3A2E}" srcOrd="2" destOrd="0" parTransId="{0B89CC2C-65B3-470F-8E24-D7AF92BBDC38}" sibTransId="{9183926C-79D0-4754-8D83-91E97CC38106}"/>
    <dgm:cxn modelId="{C83B7FA2-FD05-4345-B512-9B3843D42590}" srcId="{A7E4F963-ADCA-45EF-A70C-7459149A66BA}" destId="{01F341E8-E583-47E6-9B09-C579C9A1BFFA}" srcOrd="4" destOrd="0" parTransId="{73A63789-7E74-4118-8FC7-82DB06FD4730}" sibTransId="{DB60CF94-A62B-44D8-91A7-738E4492B584}"/>
    <dgm:cxn modelId="{B34FF0A7-8A01-4E0E-92AC-ED14A55F1581}" type="presOf" srcId="{57DE61E1-D567-4395-A8FA-C0312C0C18DE}" destId="{3246FAFB-1E3B-44F3-BCC3-387F62F4BC71}" srcOrd="0" destOrd="0" presId="urn:microsoft.com/office/officeart/2008/layout/LinedList"/>
    <dgm:cxn modelId="{B76832AB-C3E2-4694-8EAB-7C531D5E0B94}" type="presOf" srcId="{CF6DCBD5-5A98-43CC-9266-F76336417BC1}" destId="{F0E0FF95-BEB8-40AB-BA4B-B997971CC839}" srcOrd="0" destOrd="0" presId="urn:microsoft.com/office/officeart/2008/layout/LinedList"/>
    <dgm:cxn modelId="{DA010EB5-CAA6-4DC7-AE41-EFCE7EC16FFA}" type="presOf" srcId="{8F2BEEA3-2EDF-4082-A3F9-4BEC5CA8BD9E}" destId="{52DD0934-B2F9-487A-A1C4-27773BF8521D}" srcOrd="0" destOrd="0" presId="urn:microsoft.com/office/officeart/2008/layout/LinedList"/>
    <dgm:cxn modelId="{72C97CCA-FCF2-49A8-BDEF-C55B395B177A}" srcId="{A7E4F963-ADCA-45EF-A70C-7459149A66BA}" destId="{3B732758-BA0A-4D74-8CF1-B9FF17AF3ADD}" srcOrd="6" destOrd="0" parTransId="{5ACA0E63-94D1-43F3-B5D4-DE3B80182594}" sibTransId="{82039E8F-4FB7-4D97-82B2-E92D4B63C323}"/>
    <dgm:cxn modelId="{0BD581D9-AD09-4D82-B27A-850F2BD433D4}" type="presOf" srcId="{A17F9900-D0CA-4FA9-92C0-A3911B8B475C}" destId="{8EA28022-64E5-4787-ACE4-9B9443B7A96C}" srcOrd="0" destOrd="0" presId="urn:microsoft.com/office/officeart/2008/layout/LinedList"/>
    <dgm:cxn modelId="{F765D1DC-7468-4937-9D6D-3B97B69CB205}" type="presOf" srcId="{A7E4F963-ADCA-45EF-A70C-7459149A66BA}" destId="{45B6320E-764D-47E1-9519-8B1FFD0A6490}" srcOrd="0" destOrd="0" presId="urn:microsoft.com/office/officeart/2008/layout/LinedList"/>
    <dgm:cxn modelId="{6E2B83F1-A565-4D63-8D6C-462E1264530B}" type="presOf" srcId="{3B732758-BA0A-4D74-8CF1-B9FF17AF3ADD}" destId="{225E78E8-FE2E-408F-9CCB-76A6A276A4AE}" srcOrd="0" destOrd="0" presId="urn:microsoft.com/office/officeart/2008/layout/LinedList"/>
    <dgm:cxn modelId="{DBDB4EF2-3583-4792-A720-D68BC6AE26BB}" srcId="{A7E4F963-ADCA-45EF-A70C-7459149A66BA}" destId="{CF6DCBD5-5A98-43CC-9266-F76336417BC1}" srcOrd="0" destOrd="0" parTransId="{C420D5A5-B145-4261-9B65-34DC4CBDADD4}" sibTransId="{0A27EDC6-6CC1-4E16-8055-94A3BE452504}"/>
    <dgm:cxn modelId="{774AF0F3-4310-4F67-9EB7-662D68374C1F}" srcId="{A7E4F963-ADCA-45EF-A70C-7459149A66BA}" destId="{7FE2E491-083B-4F13-A6F7-3A6D71EAB675}" srcOrd="7" destOrd="0" parTransId="{9FA69351-97AE-4066-A0BF-0FC819CF36E1}" sibTransId="{26D9B853-2AC5-4D48-9031-5BA15A3505F7}"/>
    <dgm:cxn modelId="{2763299C-8014-4FAA-8A0F-C45018316C0A}" type="presParOf" srcId="{45B6320E-764D-47E1-9519-8B1FFD0A6490}" destId="{E9A7A402-48D8-4268-B1B3-E98AC2104F3F}" srcOrd="0" destOrd="0" presId="urn:microsoft.com/office/officeart/2008/layout/LinedList"/>
    <dgm:cxn modelId="{59F295A9-88E4-402C-9024-55FC3BC04B17}" type="presParOf" srcId="{45B6320E-764D-47E1-9519-8B1FFD0A6490}" destId="{E1CFABB0-6529-496E-8EA9-5845BAC81910}" srcOrd="1" destOrd="0" presId="urn:microsoft.com/office/officeart/2008/layout/LinedList"/>
    <dgm:cxn modelId="{5DEAA72A-6047-4B58-98C7-0C46A3F6AAF8}" type="presParOf" srcId="{E1CFABB0-6529-496E-8EA9-5845BAC81910}" destId="{F0E0FF95-BEB8-40AB-BA4B-B997971CC839}" srcOrd="0" destOrd="0" presId="urn:microsoft.com/office/officeart/2008/layout/LinedList"/>
    <dgm:cxn modelId="{E4DA5280-B4A6-4CF1-9550-8ED9048030C8}" type="presParOf" srcId="{E1CFABB0-6529-496E-8EA9-5845BAC81910}" destId="{9F1410B9-281B-42E2-88D1-BCA40126D86E}" srcOrd="1" destOrd="0" presId="urn:microsoft.com/office/officeart/2008/layout/LinedList"/>
    <dgm:cxn modelId="{313D7CB2-EDFD-4C48-94FB-523B8FD938E8}" type="presParOf" srcId="{45B6320E-764D-47E1-9519-8B1FFD0A6490}" destId="{5FF7A592-8070-42E7-82E8-B1CC1ECCDD27}" srcOrd="2" destOrd="0" presId="urn:microsoft.com/office/officeart/2008/layout/LinedList"/>
    <dgm:cxn modelId="{0EF4AB1D-AE7B-4FF6-969E-11A7BF74BF9B}" type="presParOf" srcId="{45B6320E-764D-47E1-9519-8B1FFD0A6490}" destId="{CD7C0288-FB30-49E8-BABA-AE6ECF9AC446}" srcOrd="3" destOrd="0" presId="urn:microsoft.com/office/officeart/2008/layout/LinedList"/>
    <dgm:cxn modelId="{CEB0E054-51DC-4BE6-9568-A2C5E0AA2D7F}" type="presParOf" srcId="{CD7C0288-FB30-49E8-BABA-AE6ECF9AC446}" destId="{999451F5-2E0C-46CB-B63B-CFFE8D358BD1}" srcOrd="0" destOrd="0" presId="urn:microsoft.com/office/officeart/2008/layout/LinedList"/>
    <dgm:cxn modelId="{80262638-644F-4B94-9363-251720535096}" type="presParOf" srcId="{CD7C0288-FB30-49E8-BABA-AE6ECF9AC446}" destId="{6134F839-446F-4255-B2B7-002C5F90F2DC}" srcOrd="1" destOrd="0" presId="urn:microsoft.com/office/officeart/2008/layout/LinedList"/>
    <dgm:cxn modelId="{A2174C1A-83CD-4D5B-8EEE-CB1DE99238AC}" type="presParOf" srcId="{45B6320E-764D-47E1-9519-8B1FFD0A6490}" destId="{FAD77454-F59A-482D-81B5-3B84BE034861}" srcOrd="4" destOrd="0" presId="urn:microsoft.com/office/officeart/2008/layout/LinedList"/>
    <dgm:cxn modelId="{268D7836-E7CD-4245-9EB5-D22BCFA8BAEC}" type="presParOf" srcId="{45B6320E-764D-47E1-9519-8B1FFD0A6490}" destId="{A54A3462-60C0-4BC9-AB37-960FB0F07AEA}" srcOrd="5" destOrd="0" presId="urn:microsoft.com/office/officeart/2008/layout/LinedList"/>
    <dgm:cxn modelId="{733E11F0-C855-4EB6-99F8-C38FB3056D37}" type="presParOf" srcId="{A54A3462-60C0-4BC9-AB37-960FB0F07AEA}" destId="{F44E2949-E8A1-4D2B-A9C5-B891176303B5}" srcOrd="0" destOrd="0" presId="urn:microsoft.com/office/officeart/2008/layout/LinedList"/>
    <dgm:cxn modelId="{D98D8494-0574-4CB0-BFEB-8954F27E9378}" type="presParOf" srcId="{A54A3462-60C0-4BC9-AB37-960FB0F07AEA}" destId="{F8826844-472B-4284-A03F-132AA6CBB8E0}" srcOrd="1" destOrd="0" presId="urn:microsoft.com/office/officeart/2008/layout/LinedList"/>
    <dgm:cxn modelId="{DDF68773-2A79-4768-A326-09242E95F10B}" type="presParOf" srcId="{45B6320E-764D-47E1-9519-8B1FFD0A6490}" destId="{2D1E11A9-8C7C-48D4-843A-04B4377D3FC1}" srcOrd="6" destOrd="0" presId="urn:microsoft.com/office/officeart/2008/layout/LinedList"/>
    <dgm:cxn modelId="{253FE4CF-1DBC-4C74-BFCE-8BA35573ED67}" type="presParOf" srcId="{45B6320E-764D-47E1-9519-8B1FFD0A6490}" destId="{D488FAF0-8487-4A71-B52C-C88BFCB0770C}" srcOrd="7" destOrd="0" presId="urn:microsoft.com/office/officeart/2008/layout/LinedList"/>
    <dgm:cxn modelId="{37215F75-21E9-4D00-95CD-E6631B327A64}" type="presParOf" srcId="{D488FAF0-8487-4A71-B52C-C88BFCB0770C}" destId="{CE5344F8-7D0D-417B-A2D7-9E5FC6778CE4}" srcOrd="0" destOrd="0" presId="urn:microsoft.com/office/officeart/2008/layout/LinedList"/>
    <dgm:cxn modelId="{CDB2609C-BD7F-46AA-B57E-2F19149B9632}" type="presParOf" srcId="{D488FAF0-8487-4A71-B52C-C88BFCB0770C}" destId="{46DDE670-0121-40D4-AF25-E3700654BCD2}" srcOrd="1" destOrd="0" presId="urn:microsoft.com/office/officeart/2008/layout/LinedList"/>
    <dgm:cxn modelId="{3CB12FE7-67EC-4B55-B283-773BB0CCB22C}" type="presParOf" srcId="{45B6320E-764D-47E1-9519-8B1FFD0A6490}" destId="{C2B38999-CB9B-4D7A-B25F-B74EE6A9894B}" srcOrd="8" destOrd="0" presId="urn:microsoft.com/office/officeart/2008/layout/LinedList"/>
    <dgm:cxn modelId="{D7CCBCE4-156A-416E-9DCD-717923D0EEDA}" type="presParOf" srcId="{45B6320E-764D-47E1-9519-8B1FFD0A6490}" destId="{C6D97EB8-D28E-496A-80DF-CAD880F16824}" srcOrd="9" destOrd="0" presId="urn:microsoft.com/office/officeart/2008/layout/LinedList"/>
    <dgm:cxn modelId="{E4927816-E042-437B-94E7-B971BC6910B8}" type="presParOf" srcId="{C6D97EB8-D28E-496A-80DF-CAD880F16824}" destId="{85E1D4D2-0FF8-4881-9699-54A013164918}" srcOrd="0" destOrd="0" presId="urn:microsoft.com/office/officeart/2008/layout/LinedList"/>
    <dgm:cxn modelId="{52801E53-2C7A-4DF0-BEA2-115384DA9B5D}" type="presParOf" srcId="{C6D97EB8-D28E-496A-80DF-CAD880F16824}" destId="{20F519EB-3D3D-426F-962E-B6B1B9EE1D7D}" srcOrd="1" destOrd="0" presId="urn:microsoft.com/office/officeart/2008/layout/LinedList"/>
    <dgm:cxn modelId="{0E9AA034-F45E-46D0-878D-04FC0DF803C5}" type="presParOf" srcId="{45B6320E-764D-47E1-9519-8B1FFD0A6490}" destId="{29E2984F-0816-4461-B4EF-A319064B82B4}" srcOrd="10" destOrd="0" presId="urn:microsoft.com/office/officeart/2008/layout/LinedList"/>
    <dgm:cxn modelId="{999E2373-422A-4105-B370-D4C081DEE905}" type="presParOf" srcId="{45B6320E-764D-47E1-9519-8B1FFD0A6490}" destId="{B047075A-1E86-414B-87C2-E04111F84F67}" srcOrd="11" destOrd="0" presId="urn:microsoft.com/office/officeart/2008/layout/LinedList"/>
    <dgm:cxn modelId="{EC49EA38-235B-41B6-8B4B-AB69F76B356F}" type="presParOf" srcId="{B047075A-1E86-414B-87C2-E04111F84F67}" destId="{3246FAFB-1E3B-44F3-BCC3-387F62F4BC71}" srcOrd="0" destOrd="0" presId="urn:microsoft.com/office/officeart/2008/layout/LinedList"/>
    <dgm:cxn modelId="{BE787A96-0A6B-4040-A797-F370FE9C3174}" type="presParOf" srcId="{B047075A-1E86-414B-87C2-E04111F84F67}" destId="{627A19E6-FB99-4382-93EB-192345F4602B}" srcOrd="1" destOrd="0" presId="urn:microsoft.com/office/officeart/2008/layout/LinedList"/>
    <dgm:cxn modelId="{F330B7FB-81C0-48E4-9743-6866FF488210}" type="presParOf" srcId="{45B6320E-764D-47E1-9519-8B1FFD0A6490}" destId="{1ACF99E2-B6D8-46D9-B19D-82785B37E6D5}" srcOrd="12" destOrd="0" presId="urn:microsoft.com/office/officeart/2008/layout/LinedList"/>
    <dgm:cxn modelId="{30EE9A2F-0982-4B21-8476-78310A3F1F06}" type="presParOf" srcId="{45B6320E-764D-47E1-9519-8B1FFD0A6490}" destId="{9FBE75BD-ADD6-438B-BBA2-5061EBF2EDEE}" srcOrd="13" destOrd="0" presId="urn:microsoft.com/office/officeart/2008/layout/LinedList"/>
    <dgm:cxn modelId="{D6A445BC-8CFA-4660-A292-CEFEFA9B1021}" type="presParOf" srcId="{9FBE75BD-ADD6-438B-BBA2-5061EBF2EDEE}" destId="{225E78E8-FE2E-408F-9CCB-76A6A276A4AE}" srcOrd="0" destOrd="0" presId="urn:microsoft.com/office/officeart/2008/layout/LinedList"/>
    <dgm:cxn modelId="{F96E5897-57F2-415D-84E2-206FFA3F78C9}" type="presParOf" srcId="{9FBE75BD-ADD6-438B-BBA2-5061EBF2EDEE}" destId="{63BABEF9-6547-49BC-8A2B-893A0B958736}" srcOrd="1" destOrd="0" presId="urn:microsoft.com/office/officeart/2008/layout/LinedList"/>
    <dgm:cxn modelId="{92487FB5-8B41-4EFB-96ED-77EFAE8B4082}" type="presParOf" srcId="{45B6320E-764D-47E1-9519-8B1FFD0A6490}" destId="{0B26EE88-20B5-4548-914F-E591507B7B17}" srcOrd="14" destOrd="0" presId="urn:microsoft.com/office/officeart/2008/layout/LinedList"/>
    <dgm:cxn modelId="{17FA9A8A-ABB7-4930-9753-5B5AC14EBD8A}" type="presParOf" srcId="{45B6320E-764D-47E1-9519-8B1FFD0A6490}" destId="{A8CED98D-E09B-49D7-A305-485409F114B9}" srcOrd="15" destOrd="0" presId="urn:microsoft.com/office/officeart/2008/layout/LinedList"/>
    <dgm:cxn modelId="{F37F07B2-12E7-4661-95FA-AECE33F3FB2C}" type="presParOf" srcId="{A8CED98D-E09B-49D7-A305-485409F114B9}" destId="{2393E75B-68D1-452A-ADD8-26EB13679BD1}" srcOrd="0" destOrd="0" presId="urn:microsoft.com/office/officeart/2008/layout/LinedList"/>
    <dgm:cxn modelId="{1295E4B4-87CF-49F2-AE44-5753101135A2}" type="presParOf" srcId="{A8CED98D-E09B-49D7-A305-485409F114B9}" destId="{C971CA6C-E3AD-49A6-802C-FDA58E3C34C3}" srcOrd="1" destOrd="0" presId="urn:microsoft.com/office/officeart/2008/layout/LinedList"/>
    <dgm:cxn modelId="{5BC95221-4D53-43A1-9748-3B2A2324D8D3}" type="presParOf" srcId="{45B6320E-764D-47E1-9519-8B1FFD0A6490}" destId="{6E2F0679-7837-425A-A5CD-36B12EC04842}" srcOrd="16" destOrd="0" presId="urn:microsoft.com/office/officeart/2008/layout/LinedList"/>
    <dgm:cxn modelId="{2EB5C5B2-35AD-46B8-B9C4-B7F2D31F2CE9}" type="presParOf" srcId="{45B6320E-764D-47E1-9519-8B1FFD0A6490}" destId="{39CEE844-54CB-4280-B559-5F1B54C69385}" srcOrd="17" destOrd="0" presId="urn:microsoft.com/office/officeart/2008/layout/LinedList"/>
    <dgm:cxn modelId="{AD5D0AAA-947A-4B3F-AFED-23CDC78C85E5}" type="presParOf" srcId="{39CEE844-54CB-4280-B559-5F1B54C69385}" destId="{8EA28022-64E5-4787-ACE4-9B9443B7A96C}" srcOrd="0" destOrd="0" presId="urn:microsoft.com/office/officeart/2008/layout/LinedList"/>
    <dgm:cxn modelId="{12763097-9DCA-47C4-BD9E-C00E3CEC0AD9}" type="presParOf" srcId="{39CEE844-54CB-4280-B559-5F1B54C69385}" destId="{C1FEECB1-B6F6-450F-BB7E-56A810C4AC22}" srcOrd="1" destOrd="0" presId="urn:microsoft.com/office/officeart/2008/layout/LinedList"/>
    <dgm:cxn modelId="{405FF7EA-A80C-4270-8662-5E23E3760296}" type="presParOf" srcId="{45B6320E-764D-47E1-9519-8B1FFD0A6490}" destId="{82BE078A-4B05-4CDA-915E-F92F08D86946}" srcOrd="18" destOrd="0" presId="urn:microsoft.com/office/officeart/2008/layout/LinedList"/>
    <dgm:cxn modelId="{5DE9D9C6-482A-491A-ADA7-8932DE8B3C9E}" type="presParOf" srcId="{45B6320E-764D-47E1-9519-8B1FFD0A6490}" destId="{8A463400-DD43-4F4F-8353-F6626D51969B}" srcOrd="19" destOrd="0" presId="urn:microsoft.com/office/officeart/2008/layout/LinedList"/>
    <dgm:cxn modelId="{4626A423-1E84-4037-A05E-F6A0D2DA7B8B}" type="presParOf" srcId="{8A463400-DD43-4F4F-8353-F6626D51969B}" destId="{52DD0934-B2F9-487A-A1C4-27773BF8521D}" srcOrd="0" destOrd="0" presId="urn:microsoft.com/office/officeart/2008/layout/LinedList"/>
    <dgm:cxn modelId="{2A08CECC-0A26-4CF7-96D1-0442D8CEC052}" type="presParOf" srcId="{8A463400-DD43-4F4F-8353-F6626D51969B}" destId="{A2C388E8-2546-462F-A427-7A769124B050}" srcOrd="1" destOrd="0" presId="urn:microsoft.com/office/officeart/2008/layout/LinedList"/>
    <dgm:cxn modelId="{2BFDBBD8-F473-4D62-9804-2D5AF351C6F8}" type="presParOf" srcId="{45B6320E-764D-47E1-9519-8B1FFD0A6490}" destId="{62231910-C5BE-45A7-B247-37728FE3D0C5}" srcOrd="20" destOrd="0" presId="urn:microsoft.com/office/officeart/2008/layout/LinedList"/>
    <dgm:cxn modelId="{8FCC9C87-1D40-4A21-9D3D-9D6B2564F7A3}" type="presParOf" srcId="{45B6320E-764D-47E1-9519-8B1FFD0A6490}" destId="{40FF809D-5385-4C87-AC0D-FD9BC0ADAFC9}" srcOrd="21" destOrd="0" presId="urn:microsoft.com/office/officeart/2008/layout/LinedList"/>
    <dgm:cxn modelId="{DB3B372B-DD79-40B0-8001-180A04D2481B}" type="presParOf" srcId="{40FF809D-5385-4C87-AC0D-FD9BC0ADAFC9}" destId="{CE142825-31BC-40C0-AE1F-DFB51689FF5D}" srcOrd="0" destOrd="0" presId="urn:microsoft.com/office/officeart/2008/layout/LinedList"/>
    <dgm:cxn modelId="{DC3A9A06-5BD7-4AC0-BFAE-156B8383EAFF}" type="presParOf" srcId="{40FF809D-5385-4C87-AC0D-FD9BC0ADAFC9}" destId="{899AEB1F-F22C-4CC9-A02B-B2EF36C1B1E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A7A402-48D8-4268-B1B3-E98AC2104F3F}">
      <dsp:nvSpPr>
        <dsp:cNvPr id="0" name=""/>
        <dsp:cNvSpPr/>
      </dsp:nvSpPr>
      <dsp:spPr>
        <a:xfrm>
          <a:off x="0" y="2425"/>
          <a:ext cx="745062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0E0FF95-BEB8-40AB-BA4B-B997971CC839}">
      <dsp:nvSpPr>
        <dsp:cNvPr id="0" name=""/>
        <dsp:cNvSpPr/>
      </dsp:nvSpPr>
      <dsp:spPr>
        <a:xfrm>
          <a:off x="0" y="2425"/>
          <a:ext cx="7450621" cy="451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i="0" kern="1200" dirty="0"/>
            <a:t>A. From </a:t>
          </a:r>
          <a:r>
            <a:rPr lang="en-GB" sz="2000" b="1" i="1" kern="1200" dirty="0"/>
            <a:t>Poems </a:t>
          </a:r>
          <a:r>
            <a:rPr lang="en-GB" sz="2000" b="1" i="0" kern="1200" dirty="0"/>
            <a:t>(1944)</a:t>
          </a:r>
          <a:endParaRPr lang="en-US" sz="2000" b="1" kern="1200" dirty="0"/>
        </a:p>
      </dsp:txBody>
      <dsp:txXfrm>
        <a:off x="0" y="2425"/>
        <a:ext cx="7450621" cy="451130"/>
      </dsp:txXfrm>
    </dsp:sp>
    <dsp:sp modelId="{5FF7A592-8070-42E7-82E8-B1CC1ECCDD27}">
      <dsp:nvSpPr>
        <dsp:cNvPr id="0" name=""/>
        <dsp:cNvSpPr/>
      </dsp:nvSpPr>
      <dsp:spPr>
        <a:xfrm>
          <a:off x="0" y="453555"/>
          <a:ext cx="745062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99451F5-2E0C-46CB-B63B-CFFE8D358BD1}">
      <dsp:nvSpPr>
        <dsp:cNvPr id="0" name=""/>
        <dsp:cNvSpPr/>
      </dsp:nvSpPr>
      <dsp:spPr>
        <a:xfrm>
          <a:off x="0" y="453555"/>
          <a:ext cx="7450621" cy="451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'Poem from Llanybri' (p. 3)</a:t>
          </a:r>
          <a:endParaRPr lang="en-US" sz="2000" kern="1200"/>
        </a:p>
      </dsp:txBody>
      <dsp:txXfrm>
        <a:off x="0" y="453555"/>
        <a:ext cx="7450621" cy="451130"/>
      </dsp:txXfrm>
    </dsp:sp>
    <dsp:sp modelId="{FAD77454-F59A-482D-81B5-3B84BE034861}">
      <dsp:nvSpPr>
        <dsp:cNvPr id="0" name=""/>
        <dsp:cNvSpPr/>
      </dsp:nvSpPr>
      <dsp:spPr>
        <a:xfrm>
          <a:off x="0" y="904686"/>
          <a:ext cx="745062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44E2949-E8A1-4D2B-A9C5-B891176303B5}">
      <dsp:nvSpPr>
        <dsp:cNvPr id="0" name=""/>
        <dsp:cNvSpPr/>
      </dsp:nvSpPr>
      <dsp:spPr>
        <a:xfrm>
          <a:off x="0" y="904686"/>
          <a:ext cx="7450621" cy="451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'Plasnewydd' (pp. 4-5)</a:t>
          </a:r>
          <a:endParaRPr lang="en-US" sz="2000" kern="1200"/>
        </a:p>
      </dsp:txBody>
      <dsp:txXfrm>
        <a:off x="0" y="904686"/>
        <a:ext cx="7450621" cy="451130"/>
      </dsp:txXfrm>
    </dsp:sp>
    <dsp:sp modelId="{2D1E11A9-8C7C-48D4-843A-04B4377D3FC1}">
      <dsp:nvSpPr>
        <dsp:cNvPr id="0" name=""/>
        <dsp:cNvSpPr/>
      </dsp:nvSpPr>
      <dsp:spPr>
        <a:xfrm>
          <a:off x="0" y="1355817"/>
          <a:ext cx="745062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E5344F8-7D0D-417B-A2D7-9E5FC6778CE4}">
      <dsp:nvSpPr>
        <dsp:cNvPr id="0" name=""/>
        <dsp:cNvSpPr/>
      </dsp:nvSpPr>
      <dsp:spPr>
        <a:xfrm>
          <a:off x="0" y="1355817"/>
          <a:ext cx="7450621" cy="451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'The Circle of C' (p. 7)</a:t>
          </a:r>
          <a:endParaRPr lang="en-US" sz="2000" kern="1200"/>
        </a:p>
      </dsp:txBody>
      <dsp:txXfrm>
        <a:off x="0" y="1355817"/>
        <a:ext cx="7450621" cy="451130"/>
      </dsp:txXfrm>
    </dsp:sp>
    <dsp:sp modelId="{C2B38999-CB9B-4D7A-B25F-B74EE6A9894B}">
      <dsp:nvSpPr>
        <dsp:cNvPr id="0" name=""/>
        <dsp:cNvSpPr/>
      </dsp:nvSpPr>
      <dsp:spPr>
        <a:xfrm>
          <a:off x="0" y="1806947"/>
          <a:ext cx="745062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5E1D4D2-0FF8-4881-9699-54A013164918}">
      <dsp:nvSpPr>
        <dsp:cNvPr id="0" name=""/>
        <dsp:cNvSpPr/>
      </dsp:nvSpPr>
      <dsp:spPr>
        <a:xfrm>
          <a:off x="0" y="1806947"/>
          <a:ext cx="7450621" cy="451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'Lamentation' (pp. 8-9)</a:t>
          </a:r>
          <a:endParaRPr lang="en-US" sz="2000" kern="1200"/>
        </a:p>
      </dsp:txBody>
      <dsp:txXfrm>
        <a:off x="0" y="1806947"/>
        <a:ext cx="7450621" cy="451130"/>
      </dsp:txXfrm>
    </dsp:sp>
    <dsp:sp modelId="{29E2984F-0816-4461-B4EF-A319064B82B4}">
      <dsp:nvSpPr>
        <dsp:cNvPr id="0" name=""/>
        <dsp:cNvSpPr/>
      </dsp:nvSpPr>
      <dsp:spPr>
        <a:xfrm>
          <a:off x="0" y="2258078"/>
          <a:ext cx="745062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246FAFB-1E3B-44F3-BCC3-387F62F4BC71}">
      <dsp:nvSpPr>
        <dsp:cNvPr id="0" name=""/>
        <dsp:cNvSpPr/>
      </dsp:nvSpPr>
      <dsp:spPr>
        <a:xfrm>
          <a:off x="0" y="2258078"/>
          <a:ext cx="7450621" cy="451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'Earthbound' (p. 10)</a:t>
          </a:r>
          <a:endParaRPr lang="en-US" sz="2000" kern="1200"/>
        </a:p>
      </dsp:txBody>
      <dsp:txXfrm>
        <a:off x="0" y="2258078"/>
        <a:ext cx="7450621" cy="451130"/>
      </dsp:txXfrm>
    </dsp:sp>
    <dsp:sp modelId="{1ACF99E2-B6D8-46D9-B19D-82785B37E6D5}">
      <dsp:nvSpPr>
        <dsp:cNvPr id="0" name=""/>
        <dsp:cNvSpPr/>
      </dsp:nvSpPr>
      <dsp:spPr>
        <a:xfrm>
          <a:off x="0" y="2709208"/>
          <a:ext cx="745062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25E78E8-FE2E-408F-9CCB-76A6A276A4AE}">
      <dsp:nvSpPr>
        <dsp:cNvPr id="0" name=""/>
        <dsp:cNvSpPr/>
      </dsp:nvSpPr>
      <dsp:spPr>
        <a:xfrm>
          <a:off x="0" y="2709208"/>
          <a:ext cx="7450621" cy="451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'Moorhen' (p. 16)</a:t>
          </a:r>
          <a:endParaRPr lang="en-US" sz="2000" kern="1200"/>
        </a:p>
      </dsp:txBody>
      <dsp:txXfrm>
        <a:off x="0" y="2709208"/>
        <a:ext cx="7450621" cy="451130"/>
      </dsp:txXfrm>
    </dsp:sp>
    <dsp:sp modelId="{0B26EE88-20B5-4548-914F-E591507B7B17}">
      <dsp:nvSpPr>
        <dsp:cNvPr id="0" name=""/>
        <dsp:cNvSpPr/>
      </dsp:nvSpPr>
      <dsp:spPr>
        <a:xfrm>
          <a:off x="0" y="3160339"/>
          <a:ext cx="745062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393E75B-68D1-452A-ADD8-26EB13679BD1}">
      <dsp:nvSpPr>
        <dsp:cNvPr id="0" name=""/>
        <dsp:cNvSpPr/>
      </dsp:nvSpPr>
      <dsp:spPr>
        <a:xfrm>
          <a:off x="0" y="3160339"/>
          <a:ext cx="7450621" cy="451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'Fifth of the Strata' (p. 17)</a:t>
          </a:r>
          <a:endParaRPr lang="en-US" sz="2000" kern="1200"/>
        </a:p>
      </dsp:txBody>
      <dsp:txXfrm>
        <a:off x="0" y="3160339"/>
        <a:ext cx="7450621" cy="451130"/>
      </dsp:txXfrm>
    </dsp:sp>
    <dsp:sp modelId="{6E2F0679-7837-425A-A5CD-36B12EC04842}">
      <dsp:nvSpPr>
        <dsp:cNvPr id="0" name=""/>
        <dsp:cNvSpPr/>
      </dsp:nvSpPr>
      <dsp:spPr>
        <a:xfrm>
          <a:off x="0" y="3611469"/>
          <a:ext cx="745062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EA28022-64E5-4787-ACE4-9B9443B7A96C}">
      <dsp:nvSpPr>
        <dsp:cNvPr id="0" name=""/>
        <dsp:cNvSpPr/>
      </dsp:nvSpPr>
      <dsp:spPr>
        <a:xfrm>
          <a:off x="0" y="3611469"/>
          <a:ext cx="7450621" cy="451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'The Seasons' (pp. 21-2)</a:t>
          </a:r>
          <a:endParaRPr lang="en-US" sz="2000" kern="1200"/>
        </a:p>
      </dsp:txBody>
      <dsp:txXfrm>
        <a:off x="0" y="3611469"/>
        <a:ext cx="7450621" cy="451130"/>
      </dsp:txXfrm>
    </dsp:sp>
    <dsp:sp modelId="{82BE078A-4B05-4CDA-915E-F92F08D86946}">
      <dsp:nvSpPr>
        <dsp:cNvPr id="0" name=""/>
        <dsp:cNvSpPr/>
      </dsp:nvSpPr>
      <dsp:spPr>
        <a:xfrm>
          <a:off x="0" y="4062600"/>
          <a:ext cx="745062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2DD0934-B2F9-487A-A1C4-27773BF8521D}">
      <dsp:nvSpPr>
        <dsp:cNvPr id="0" name=""/>
        <dsp:cNvSpPr/>
      </dsp:nvSpPr>
      <dsp:spPr>
        <a:xfrm>
          <a:off x="0" y="4062600"/>
          <a:ext cx="7450621" cy="451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i="0" kern="1200" dirty="0"/>
            <a:t>B. From </a:t>
          </a:r>
          <a:r>
            <a:rPr lang="en-GB" sz="2000" b="1" i="1" kern="1200" dirty="0"/>
            <a:t>Gods with Stainless Ears </a:t>
          </a:r>
          <a:r>
            <a:rPr lang="en-GB" sz="2000" b="1" i="0" kern="1200" dirty="0"/>
            <a:t>(1951)</a:t>
          </a:r>
          <a:endParaRPr lang="en-US" sz="2000" b="1" kern="1200" dirty="0"/>
        </a:p>
      </dsp:txBody>
      <dsp:txXfrm>
        <a:off x="0" y="4062600"/>
        <a:ext cx="7450621" cy="451130"/>
      </dsp:txXfrm>
    </dsp:sp>
    <dsp:sp modelId="{62231910-C5BE-45A7-B247-37728FE3D0C5}">
      <dsp:nvSpPr>
        <dsp:cNvPr id="0" name=""/>
        <dsp:cNvSpPr/>
      </dsp:nvSpPr>
      <dsp:spPr>
        <a:xfrm>
          <a:off x="0" y="4513731"/>
          <a:ext cx="745062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E142825-31BC-40C0-AE1F-DFB51689FF5D}">
      <dsp:nvSpPr>
        <dsp:cNvPr id="0" name=""/>
        <dsp:cNvSpPr/>
      </dsp:nvSpPr>
      <dsp:spPr>
        <a:xfrm>
          <a:off x="0" y="4513731"/>
          <a:ext cx="7450621" cy="451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Parts II and III (pp. 52-59)</a:t>
          </a:r>
          <a:endParaRPr lang="en-US" sz="2000" kern="1200"/>
        </a:p>
      </dsp:txBody>
      <dsp:txXfrm>
        <a:off x="0" y="4513731"/>
        <a:ext cx="7450621" cy="45113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AC74A-664E-43D3-859E-B35855730D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2710C658-31F9-4A67-8267-E3463B262A3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8EB9656B-74C7-455B-B2B8-19A3A45F59A9}" type="datetime1">
              <a:rPr lang="en-GB" smtClean="0"/>
              <a:t>29/02/2024</a:t>
            </a:fld>
            <a:endParaRPr lang="en-GB"/>
          </a:p>
        </p:txBody>
      </p:sp>
      <p:sp>
        <p:nvSpPr>
          <p:cNvPr id="4" name="Footer Placeholder 3">
            <a:extLst>
              <a:ext uri="{FF2B5EF4-FFF2-40B4-BE49-F238E27FC236}">
                <a16:creationId xmlns:a16="http://schemas.microsoft.com/office/drawing/2014/main" id="{CD7BBBF1-3A7A-4F4B-8592-578ABE65B7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CA02F046-B531-4374-9A89-AC21BCA06E1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D2DFAA7-D3C3-4D01-9299-453E25D16D4E}" type="slidenum">
              <a:rPr lang="en-GB" smtClean="0"/>
              <a:t>‹#›</a:t>
            </a:fld>
            <a:endParaRPr lang="en-GB"/>
          </a:p>
        </p:txBody>
      </p:sp>
    </p:spTree>
    <p:extLst>
      <p:ext uri="{BB962C8B-B14F-4D97-AF65-F5344CB8AC3E}">
        <p14:creationId xmlns:p14="http://schemas.microsoft.com/office/powerpoint/2010/main" val="90052736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977C96CD-B971-4362-943D-DA39C9C7A795}" type="datetime1">
              <a:rPr lang="en-GB" noProof="0" smtClean="0"/>
              <a:t>29/02/2024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DC51814-3B91-4036-94D2-3977634EE214}" type="slidenum">
              <a:rPr lang="en-GB" noProof="0" smtClean="0"/>
              <a:t>‹#›</a:t>
            </a:fld>
            <a:endParaRPr lang="en-GB" noProof="0"/>
          </a:p>
        </p:txBody>
      </p:sp>
    </p:spTree>
    <p:extLst>
      <p:ext uri="{BB962C8B-B14F-4D97-AF65-F5344CB8AC3E}">
        <p14:creationId xmlns:p14="http://schemas.microsoft.com/office/powerpoint/2010/main" val="130062578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DC51814-3B91-4036-94D2-3977634EE214}" type="slidenum">
              <a:rPr lang="en-GB" smtClean="0"/>
              <a:t>1</a:t>
            </a:fld>
            <a:endParaRPr lang="en-GB"/>
          </a:p>
        </p:txBody>
      </p:sp>
    </p:spTree>
    <p:extLst>
      <p:ext uri="{BB962C8B-B14F-4D97-AF65-F5344CB8AC3E}">
        <p14:creationId xmlns:p14="http://schemas.microsoft.com/office/powerpoint/2010/main" val="35196992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DC51814-3B91-4036-94D2-3977634EE214}" type="slidenum">
              <a:rPr lang="en-GB" smtClean="0"/>
              <a:t>2</a:t>
            </a:fld>
            <a:endParaRPr lang="en-GB"/>
          </a:p>
        </p:txBody>
      </p:sp>
    </p:spTree>
    <p:extLst>
      <p:ext uri="{BB962C8B-B14F-4D97-AF65-F5344CB8AC3E}">
        <p14:creationId xmlns:p14="http://schemas.microsoft.com/office/powerpoint/2010/main" val="1210379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DC51814-3B91-4036-94D2-3977634EE214}" type="slidenum">
              <a:rPr lang="en-GB" smtClean="0"/>
              <a:t>4</a:t>
            </a:fld>
            <a:endParaRPr lang="en-GB"/>
          </a:p>
        </p:txBody>
      </p:sp>
    </p:spTree>
    <p:extLst>
      <p:ext uri="{BB962C8B-B14F-4D97-AF65-F5344CB8AC3E}">
        <p14:creationId xmlns:p14="http://schemas.microsoft.com/office/powerpoint/2010/main" val="26498742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DC51814-3B91-4036-94D2-3977634EE214}" type="slidenum">
              <a:rPr lang="en-GB" smtClean="0"/>
              <a:t>6</a:t>
            </a:fld>
            <a:endParaRPr lang="en-GB"/>
          </a:p>
        </p:txBody>
      </p:sp>
    </p:spTree>
    <p:extLst>
      <p:ext uri="{BB962C8B-B14F-4D97-AF65-F5344CB8AC3E}">
        <p14:creationId xmlns:p14="http://schemas.microsoft.com/office/powerpoint/2010/main" val="730753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DC51814-3B91-4036-94D2-3977634EE214}" type="slidenum">
              <a:rPr lang="en-GB" smtClean="0"/>
              <a:t>8</a:t>
            </a:fld>
            <a:endParaRPr lang="en-GB"/>
          </a:p>
        </p:txBody>
      </p:sp>
    </p:spTree>
    <p:extLst>
      <p:ext uri="{BB962C8B-B14F-4D97-AF65-F5344CB8AC3E}">
        <p14:creationId xmlns:p14="http://schemas.microsoft.com/office/powerpoint/2010/main" val="4631587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DC51814-3B91-4036-94D2-3977634EE214}" type="slidenum">
              <a:rPr lang="en-GB" smtClean="0"/>
              <a:t>11</a:t>
            </a:fld>
            <a:endParaRPr lang="en-GB"/>
          </a:p>
        </p:txBody>
      </p:sp>
    </p:spTree>
    <p:extLst>
      <p:ext uri="{BB962C8B-B14F-4D97-AF65-F5344CB8AC3E}">
        <p14:creationId xmlns:p14="http://schemas.microsoft.com/office/powerpoint/2010/main" val="3673999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4448175"/>
          </a:xfrm>
          <a:solidFill>
            <a:schemeClr val="bg1">
              <a:lumMod val="95000"/>
            </a:schemeClr>
          </a:solidFill>
        </p:spPr>
        <p:txBody>
          <a:bodyPr rtlCol="0">
            <a:normAutofit/>
          </a:bodyPr>
          <a:lstStyle>
            <a:lvl1pPr marL="0" indent="0" algn="ctr">
              <a:buNone/>
              <a:defRPr sz="1800"/>
            </a:lvl1pPr>
          </a:lstStyle>
          <a:p>
            <a:pPr rtl="0"/>
            <a:r>
              <a:rPr lang="en-US" noProof="0"/>
              <a:t>Click icon to add picture</a:t>
            </a:r>
            <a:endParaRPr lang="en-GB" noProof="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4448175"/>
            <a:ext cx="12192000" cy="240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5" y="4551363"/>
            <a:ext cx="11520488" cy="1176337"/>
          </a:xfrm>
        </p:spPr>
        <p:txBody>
          <a:bodyPr rtlCol="0" anchor="ctr"/>
          <a:lstStyle>
            <a:lvl1pPr algn="ctr">
              <a:defRPr sz="60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5" y="5830888"/>
            <a:ext cx="11520488" cy="550862"/>
          </a:xfrm>
        </p:spPr>
        <p:txBody>
          <a:bodyPr rtlCol="0"/>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2694810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21508BC1-7ABB-42C8-B268-3C6F4FD455DE}"/>
              </a:ext>
            </a:extLst>
          </p:cNvPr>
          <p:cNvSpPr/>
          <p:nvPr userDrawn="1"/>
        </p:nvSpPr>
        <p:spPr>
          <a:xfrm>
            <a:off x="200025" y="-1"/>
            <a:ext cx="1199197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71500" y="0"/>
            <a:ext cx="6034088" cy="6857999"/>
          </a:xfrm>
          <a:solidFill>
            <a:schemeClr val="bg1">
              <a:lumMod val="95000"/>
            </a:schemeClr>
          </a:solidFill>
        </p:spPr>
        <p:txBody>
          <a:bodyPr rtlCol="0">
            <a:normAutofit/>
          </a:bodyPr>
          <a:lstStyle>
            <a:lvl1pPr marL="0" indent="0" algn="ctr">
              <a:buNone/>
              <a:defRPr sz="1800"/>
            </a:lvl1pPr>
          </a:lstStyle>
          <a:p>
            <a:pPr rtl="0"/>
            <a:r>
              <a:rPr lang="en-US" noProof="0"/>
              <a:t>Click icon to add picture</a:t>
            </a:r>
            <a:endParaRPr lang="en-GB" noProof="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1"/>
            <a:ext cx="371475"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6905625" y="1512889"/>
            <a:ext cx="4986338" cy="3262311"/>
          </a:xfrm>
        </p:spPr>
        <p:txBody>
          <a:bodyPr rtlCol="0" anchor="b"/>
          <a:lstStyle>
            <a:lvl1pPr algn="l">
              <a:defRPr sz="60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6905625" y="4927600"/>
            <a:ext cx="4986338" cy="976311"/>
          </a:xfrm>
        </p:spPr>
        <p:txBody>
          <a:bodyPr rtlCol="0"/>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3105085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rtlCol="0">
            <a:normAutofit/>
          </a:bodyPr>
          <a:lstStyle>
            <a:lvl1pPr marL="0" indent="0" algn="ctr">
              <a:buNone/>
              <a:defRPr sz="18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436610" y="1779589"/>
            <a:ext cx="5318781" cy="2182811"/>
          </a:xfrm>
        </p:spPr>
        <p:txBody>
          <a:bodyPr rtlCol="0" anchor="b">
            <a:normAutofit/>
          </a:bodyPr>
          <a:lstStyle>
            <a:lvl1pPr algn="ctr">
              <a:defRPr sz="5400">
                <a:solidFill>
                  <a:schemeClr val="tx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436610" y="4079083"/>
            <a:ext cx="5318781" cy="976311"/>
          </a:xfrm>
        </p:spPr>
        <p:txBody>
          <a:bodyPr rtlCol="0"/>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855044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Rectangle 3">
            <a:extLst>
              <a:ext uri="{FF2B5EF4-FFF2-40B4-BE49-F238E27FC236}">
                <a16:creationId xmlns:a16="http://schemas.microsoft.com/office/drawing/2014/main" id="{D1A59197-7C21-44E6-8A97-DE0ABD1E6909}"/>
              </a:ext>
            </a:extLst>
          </p:cNvPr>
          <p:cNvSpPr/>
          <p:nvPr userDrawn="1"/>
        </p:nvSpPr>
        <p:spPr>
          <a:xfrm>
            <a:off x="0" y="0"/>
            <a:ext cx="64135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016500" y="472281"/>
            <a:ext cx="7175500" cy="5913439"/>
          </a:xfrm>
          <a:solidFill>
            <a:schemeClr val="bg1">
              <a:lumMod val="95000"/>
            </a:schemeClr>
          </a:solidFill>
        </p:spPr>
        <p:txBody>
          <a:bodyPr rtlCol="0">
            <a:normAutofit/>
          </a:bodyPr>
          <a:lstStyle>
            <a:lvl1pPr marL="0" indent="0" algn="ctr">
              <a:buNone/>
              <a:defRPr sz="18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6" y="1779589"/>
            <a:ext cx="4416424" cy="2182811"/>
          </a:xfrm>
        </p:spPr>
        <p:txBody>
          <a:bodyPr rtlCol="0" anchor="b">
            <a:normAutofit/>
          </a:bodyPr>
          <a:lstStyle>
            <a:lvl1pPr algn="l">
              <a:defRPr sz="54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6" y="4079083"/>
            <a:ext cx="4416424" cy="976311"/>
          </a:xfrm>
        </p:spPr>
        <p:txBody>
          <a:bodyPr rtlCol="0"/>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8" name="Rectangle 7">
            <a:extLst>
              <a:ext uri="{FF2B5EF4-FFF2-40B4-BE49-F238E27FC236}">
                <a16:creationId xmlns:a16="http://schemas.microsoft.com/office/drawing/2014/main" id="{C1626B81-8882-4179-8C3A-BEA9BBEF2A62}"/>
              </a:ext>
            </a:extLst>
          </p:cNvPr>
          <p:cNvSpPr/>
          <p:nvPr userDrawn="1"/>
        </p:nvSpPr>
        <p:spPr>
          <a:xfrm>
            <a:off x="5021263" y="368300"/>
            <a:ext cx="3159760" cy="11668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724836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1517DDCC-4521-4225-8F36-D4B39128409A}"/>
              </a:ext>
            </a:extLst>
          </p:cNvPr>
          <p:cNvSpPr/>
          <p:nvPr userDrawn="1"/>
        </p:nvSpPr>
        <p:spPr>
          <a:xfrm>
            <a:off x="8991600" y="3965574"/>
            <a:ext cx="3200400" cy="2892426"/>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Rectangle 5">
            <a:extLst>
              <a:ext uri="{FF2B5EF4-FFF2-40B4-BE49-F238E27FC236}">
                <a16:creationId xmlns:a16="http://schemas.microsoft.com/office/drawing/2014/main" id="{B16570C8-2343-4B74-AF97-DC7CE5D92865}"/>
              </a:ext>
            </a:extLst>
          </p:cNvPr>
          <p:cNvSpPr/>
          <p:nvPr userDrawn="1"/>
        </p:nvSpPr>
        <p:spPr>
          <a:xfrm>
            <a:off x="0" y="0"/>
            <a:ext cx="3200400" cy="289242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2D02598E-521E-41CD-B068-134834CFF4FF}"/>
              </a:ext>
            </a:extLst>
          </p:cNvPr>
          <p:cNvSpPr>
            <a:spLocks noGrp="1"/>
          </p:cNvSpPr>
          <p:nvPr userDrawn="1">
            <p:ph type="pic" sz="quarter" idx="10"/>
          </p:nvPr>
        </p:nvSpPr>
        <p:spPr>
          <a:xfrm>
            <a:off x="371476" y="278606"/>
            <a:ext cx="11520487" cy="3150394"/>
          </a:xfrm>
          <a:solidFill>
            <a:schemeClr val="bg1">
              <a:lumMod val="95000"/>
            </a:schemeClr>
          </a:solidFill>
        </p:spPr>
        <p:txBody>
          <a:bodyPr rtlCol="0">
            <a:normAutofit/>
          </a:bodyPr>
          <a:lstStyle>
            <a:lvl1pPr marL="0" indent="0" algn="ctr">
              <a:buNone/>
              <a:defRPr sz="1800"/>
            </a:lvl1pPr>
          </a:lstStyle>
          <a:p>
            <a:pPr rtl="0"/>
            <a:r>
              <a:rPr lang="en-US" noProof="0"/>
              <a:t>Click icon to add picture</a:t>
            </a:r>
            <a:endParaRPr lang="en-GB" noProof="0"/>
          </a:p>
        </p:txBody>
      </p:sp>
      <p:sp>
        <p:nvSpPr>
          <p:cNvPr id="14" name="Rectangle 13">
            <a:extLst>
              <a:ext uri="{FF2B5EF4-FFF2-40B4-BE49-F238E27FC236}">
                <a16:creationId xmlns:a16="http://schemas.microsoft.com/office/drawing/2014/main" id="{40B27536-7968-45BB-9FA8-DF1A47A47827}"/>
              </a:ext>
            </a:extLst>
          </p:cNvPr>
          <p:cNvSpPr/>
          <p:nvPr userDrawn="1"/>
        </p:nvSpPr>
        <p:spPr>
          <a:xfrm>
            <a:off x="371476" y="3429000"/>
            <a:ext cx="11520487" cy="2771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E8B51C6-9166-4F67-995A-396809E6533C}"/>
              </a:ext>
            </a:extLst>
          </p:cNvPr>
          <p:cNvSpPr>
            <a:spLocks noGrp="1"/>
          </p:cNvSpPr>
          <p:nvPr userDrawn="1">
            <p:ph type="ctrTitle"/>
          </p:nvPr>
        </p:nvSpPr>
        <p:spPr>
          <a:xfrm>
            <a:off x="1510507" y="3886201"/>
            <a:ext cx="9242424" cy="1104900"/>
          </a:xfrm>
        </p:spPr>
        <p:txBody>
          <a:bodyPr rtlCol="0" anchor="ctr">
            <a:normAutofit/>
          </a:bodyPr>
          <a:lstStyle>
            <a:lvl1pPr algn="ctr">
              <a:defRPr sz="5400">
                <a:solidFill>
                  <a:schemeClr val="accent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951C9A4-8764-4CB3-AC26-C957C0E84BCD}"/>
              </a:ext>
            </a:extLst>
          </p:cNvPr>
          <p:cNvSpPr>
            <a:spLocks noGrp="1"/>
          </p:cNvSpPr>
          <p:nvPr userDrawn="1">
            <p:ph type="subTitle" idx="1"/>
          </p:nvPr>
        </p:nvSpPr>
        <p:spPr>
          <a:xfrm>
            <a:off x="1510507" y="5130801"/>
            <a:ext cx="9242424" cy="533400"/>
          </a:xfrm>
        </p:spPr>
        <p:txBody>
          <a:bodyPr rtlCol="0"/>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2928379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Tree>
    <p:extLst>
      <p:ext uri="{BB962C8B-B14F-4D97-AF65-F5344CB8AC3E}">
        <p14:creationId xmlns:p14="http://schemas.microsoft.com/office/powerpoint/2010/main" val="84979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9C071DB-1B6B-4FC3-A099-12F35734D22D}"/>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35768407-2D97-4F4F-8CB8-4D3668680B64}"/>
              </a:ext>
            </a:extLst>
          </p:cNvPr>
          <p:cNvSpPr/>
          <p:nvPr userDrawn="1"/>
        </p:nvSpPr>
        <p:spPr>
          <a:xfrm>
            <a:off x="371475" y="1460501"/>
            <a:ext cx="5724525" cy="47402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ln>
                <a:noFill/>
              </a:ln>
            </a:endParaRPr>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1244600" y="260351"/>
            <a:ext cx="9702800" cy="973137"/>
          </a:xfrm>
        </p:spPr>
        <p:txBody>
          <a:bodyPr rtlCol="0">
            <a:normAutofit/>
          </a:bodyPr>
          <a:lstStyle>
            <a:lvl1pPr algn="ctr">
              <a:defRPr sz="44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546100" y="1638299"/>
            <a:ext cx="5346700" cy="4381501"/>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7" name="Picture Placeholder 6">
            <a:extLst>
              <a:ext uri="{FF2B5EF4-FFF2-40B4-BE49-F238E27FC236}">
                <a16:creationId xmlns:a16="http://schemas.microsoft.com/office/drawing/2014/main" id="{6D4AFEBD-46AA-4A09-AD19-CDD123811A47}"/>
              </a:ext>
            </a:extLst>
          </p:cNvPr>
          <p:cNvSpPr>
            <a:spLocks noGrp="1"/>
          </p:cNvSpPr>
          <p:nvPr>
            <p:ph type="pic" sz="quarter" idx="13"/>
          </p:nvPr>
        </p:nvSpPr>
        <p:spPr>
          <a:xfrm>
            <a:off x="6096000" y="1460501"/>
            <a:ext cx="5795963" cy="4740274"/>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3377171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260351"/>
            <a:ext cx="5495926" cy="2138362"/>
          </a:xfrm>
        </p:spPr>
        <p:txBody>
          <a:bodyPr rtlCol="0" anchor="b">
            <a:noAutofit/>
          </a:bodyPr>
          <a:lstStyle>
            <a:lvl1pPr>
              <a:defRPr sz="54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2603500"/>
            <a:ext cx="5495926" cy="3573463"/>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5" name="Picture Placeholder 1">
            <a:extLst>
              <a:ext uri="{FF2B5EF4-FFF2-40B4-BE49-F238E27FC236}">
                <a16:creationId xmlns:a16="http://schemas.microsoft.com/office/drawing/2014/main" id="{08C777B1-9A90-4B1E-A6AE-9339286077EB}"/>
              </a:ext>
            </a:extLst>
          </p:cNvPr>
          <p:cNvSpPr>
            <a:spLocks noGrp="1"/>
          </p:cNvSpPr>
          <p:nvPr>
            <p:ph type="pic" sz="quarter" idx="10" hasCustomPrompt="1"/>
          </p:nvPr>
        </p:nvSpPr>
        <p:spPr>
          <a:xfrm>
            <a:off x="9191224" y="637283"/>
            <a:ext cx="2692800" cy="278254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rtl="0">
              <a:buNone/>
            </a:pPr>
            <a:r>
              <a:rPr lang="en-GB" noProof="0"/>
              <a:t>Add Image Here</a:t>
            </a:r>
          </a:p>
        </p:txBody>
      </p:sp>
      <p:sp>
        <p:nvSpPr>
          <p:cNvPr id="7" name="Picture Placeholder 2">
            <a:extLst>
              <a:ext uri="{FF2B5EF4-FFF2-40B4-BE49-F238E27FC236}">
                <a16:creationId xmlns:a16="http://schemas.microsoft.com/office/drawing/2014/main" id="{0FEA994A-8056-4F3D-9365-B6A362A93EE3}"/>
              </a:ext>
            </a:extLst>
          </p:cNvPr>
          <p:cNvSpPr>
            <a:spLocks noGrp="1"/>
          </p:cNvSpPr>
          <p:nvPr>
            <p:ph type="pic" sz="quarter" idx="11" hasCustomPrompt="1"/>
          </p:nvPr>
        </p:nvSpPr>
        <p:spPr>
          <a:xfrm>
            <a:off x="6498424" y="3430043"/>
            <a:ext cx="2692800" cy="277232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rtl="0">
              <a:buNone/>
            </a:pPr>
            <a:r>
              <a:rPr lang="en-GB" noProof="0"/>
              <a:t>Add Image Here</a:t>
            </a:r>
          </a:p>
        </p:txBody>
      </p:sp>
      <p:sp>
        <p:nvSpPr>
          <p:cNvPr id="9" name="Rectangle 8">
            <a:extLst>
              <a:ext uri="{FF2B5EF4-FFF2-40B4-BE49-F238E27FC236}">
                <a16:creationId xmlns:a16="http://schemas.microsoft.com/office/drawing/2014/main" id="{E429E334-587D-4420-9285-C2A5F494582B}"/>
              </a:ext>
            </a:extLst>
          </p:cNvPr>
          <p:cNvSpPr/>
          <p:nvPr userDrawn="1"/>
        </p:nvSpPr>
        <p:spPr>
          <a:xfrm>
            <a:off x="9289522" y="3527226"/>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F7BD4601-EF26-4D7C-8CB6-95488F17575B}"/>
              </a:ext>
            </a:extLst>
          </p:cNvPr>
          <p:cNvSpPr/>
          <p:nvPr userDrawn="1"/>
        </p:nvSpPr>
        <p:spPr>
          <a:xfrm>
            <a:off x="8621786" y="2848323"/>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91949C41-2679-4E9D-A28C-F0C979F5702B}"/>
              </a:ext>
            </a:extLst>
          </p:cNvPr>
          <p:cNvSpPr/>
          <p:nvPr userDrawn="1"/>
        </p:nvSpPr>
        <p:spPr>
          <a:xfrm>
            <a:off x="8870898" y="2508125"/>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3454B05D-55FD-4118-B899-4095FF50870D}"/>
              </a:ext>
            </a:extLst>
          </p:cNvPr>
          <p:cNvSpPr/>
          <p:nvPr userDrawn="1"/>
        </p:nvSpPr>
        <p:spPr>
          <a:xfrm>
            <a:off x="0" y="933450"/>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440533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1016000"/>
            <a:ext cx="3997324" cy="2501899"/>
          </a:xfrm>
        </p:spPr>
        <p:txBody>
          <a:bodyPr rtlCol="0" anchor="b">
            <a:noAutofit/>
          </a:bodyPr>
          <a:lstStyle>
            <a:lvl1pPr>
              <a:defRPr sz="54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3619500"/>
            <a:ext cx="3997325" cy="2557463"/>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4902201" y="619125"/>
            <a:ext cx="3454400" cy="558165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4" name="Picture Placeholder 6">
            <a:extLst>
              <a:ext uri="{FF2B5EF4-FFF2-40B4-BE49-F238E27FC236}">
                <a16:creationId xmlns:a16="http://schemas.microsoft.com/office/drawing/2014/main" id="{F6824EBC-CC6E-4D5A-B85A-DAC55ACE8533}"/>
              </a:ext>
            </a:extLst>
          </p:cNvPr>
          <p:cNvSpPr>
            <a:spLocks noGrp="1"/>
          </p:cNvSpPr>
          <p:nvPr>
            <p:ph type="pic" sz="quarter" idx="14"/>
          </p:nvPr>
        </p:nvSpPr>
        <p:spPr>
          <a:xfrm>
            <a:off x="8432801" y="260351"/>
            <a:ext cx="3454400" cy="5581649"/>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5" name="Rectangle 14">
            <a:extLst>
              <a:ext uri="{FF2B5EF4-FFF2-40B4-BE49-F238E27FC236}">
                <a16:creationId xmlns:a16="http://schemas.microsoft.com/office/drawing/2014/main" id="{43661888-890D-4E0C-8076-65EDFDB7DE27}"/>
              </a:ext>
            </a:extLst>
          </p:cNvPr>
          <p:cNvSpPr/>
          <p:nvPr userDrawn="1"/>
        </p:nvSpPr>
        <p:spPr>
          <a:xfrm>
            <a:off x="8432801" y="5842000"/>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Rectangle 15">
            <a:extLst>
              <a:ext uri="{FF2B5EF4-FFF2-40B4-BE49-F238E27FC236}">
                <a16:creationId xmlns:a16="http://schemas.microsoft.com/office/drawing/2014/main" id="{5AE48EF9-5BAF-4BD7-A6BE-866C0307B69F}"/>
              </a:ext>
            </a:extLst>
          </p:cNvPr>
          <p:cNvSpPr/>
          <p:nvPr userDrawn="1"/>
        </p:nvSpPr>
        <p:spPr>
          <a:xfrm>
            <a:off x="4902201" y="239509"/>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Rectangle 16">
            <a:extLst>
              <a:ext uri="{FF2B5EF4-FFF2-40B4-BE49-F238E27FC236}">
                <a16:creationId xmlns:a16="http://schemas.microsoft.com/office/drawing/2014/main" id="{E8D4A5F4-99AC-4FB3-8A59-AB8D7B4FC7D7}"/>
              </a:ext>
            </a:extLst>
          </p:cNvPr>
          <p:cNvSpPr/>
          <p:nvPr userDrawn="1"/>
        </p:nvSpPr>
        <p:spPr>
          <a:xfrm>
            <a:off x="0" y="1384300"/>
            <a:ext cx="177800" cy="44577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74013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476250"/>
            <a:ext cx="5165724" cy="2557463"/>
          </a:xfrm>
        </p:spPr>
        <p:txBody>
          <a:bodyPr rtlCol="0" anchor="ctr">
            <a:noAutofit/>
          </a:bodyPr>
          <a:lstStyle>
            <a:lvl1pPr>
              <a:defRPr sz="54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096000" y="476250"/>
            <a:ext cx="5795963" cy="2557463"/>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71476" y="3233941"/>
            <a:ext cx="11520486" cy="2966833"/>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476250"/>
            <a:ext cx="165100" cy="255746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43879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0"/>
            <a:ext cx="51380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6619197" y="1296176"/>
            <a:ext cx="5272764" cy="1551573"/>
          </a:xfrm>
        </p:spPr>
        <p:txBody>
          <a:bodyPr rtlCol="0" anchor="b">
            <a:no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619198" y="3073967"/>
            <a:ext cx="5272764" cy="2557463"/>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1117601" y="1016000"/>
            <a:ext cx="5138058" cy="497840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4" name="Rectangle 3">
            <a:extLst>
              <a:ext uri="{FF2B5EF4-FFF2-40B4-BE49-F238E27FC236}">
                <a16:creationId xmlns:a16="http://schemas.microsoft.com/office/drawing/2014/main" id="{7306EB3B-6A54-45E7-B23D-F9515CC15D12}"/>
              </a:ext>
            </a:extLst>
          </p:cNvPr>
          <p:cNvSpPr/>
          <p:nvPr userDrawn="1"/>
        </p:nvSpPr>
        <p:spPr>
          <a:xfrm>
            <a:off x="0" y="5994400"/>
            <a:ext cx="4093029" cy="86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7E110354-15BA-4B22-B7CF-3D5BFA5C722D}"/>
              </a:ext>
            </a:extLst>
          </p:cNvPr>
          <p:cNvSpPr/>
          <p:nvPr userDrawn="1"/>
        </p:nvSpPr>
        <p:spPr>
          <a:xfrm>
            <a:off x="2162630" y="873210"/>
            <a:ext cx="4093029" cy="138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4151357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5" y="1783831"/>
            <a:ext cx="3111954" cy="3290338"/>
          </a:xfrm>
        </p:spPr>
        <p:txBody>
          <a:bodyPr rtlCol="0" anchor="ctr">
            <a:no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7489370" y="1783832"/>
            <a:ext cx="4402592" cy="3290338"/>
          </a:xfrm>
        </p:spPr>
        <p:txBody>
          <a:bodyPr rtlCol="0" anchor="ctr">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672114" y="0"/>
            <a:ext cx="3628571"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5" name="Rectangle 4">
            <a:extLst>
              <a:ext uri="{FF2B5EF4-FFF2-40B4-BE49-F238E27FC236}">
                <a16:creationId xmlns:a16="http://schemas.microsoft.com/office/drawing/2014/main" id="{8E16C293-C1E0-4EA5-BDE5-D226D72FC08B}"/>
              </a:ext>
            </a:extLst>
          </p:cNvPr>
          <p:cNvSpPr/>
          <p:nvPr userDrawn="1"/>
        </p:nvSpPr>
        <p:spPr>
          <a:xfrm>
            <a:off x="371475" y="5297714"/>
            <a:ext cx="3111954" cy="156028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DC770C08-8FFF-4293-8E7D-DBFEE4E3E443}"/>
              </a:ext>
            </a:extLst>
          </p:cNvPr>
          <p:cNvSpPr/>
          <p:nvPr userDrawn="1"/>
        </p:nvSpPr>
        <p:spPr>
          <a:xfrm>
            <a:off x="7489370" y="0"/>
            <a:ext cx="4402593" cy="15602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4146206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1389743"/>
            <a:ext cx="12192000" cy="40785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31850" y="2331584"/>
            <a:ext cx="10515600" cy="1500187"/>
          </a:xfrm>
        </p:spPr>
        <p:txBody>
          <a:bodyPr rtlCol="0" anchor="ctr"/>
          <a:lstStyle>
            <a:lvl1pPr>
              <a:defRPr sz="6000">
                <a:solidFill>
                  <a:schemeClr val="bg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E6F2E6F7-3BE5-4484-A73E-3EFDB7348BB5}"/>
              </a:ext>
            </a:extLst>
          </p:cNvPr>
          <p:cNvSpPr>
            <a:spLocks noGrp="1"/>
          </p:cNvSpPr>
          <p:nvPr>
            <p:ph type="body" idx="1"/>
          </p:nvPr>
        </p:nvSpPr>
        <p:spPr>
          <a:xfrm>
            <a:off x="831850" y="3968071"/>
            <a:ext cx="10515600" cy="805542"/>
          </a:xfrm>
        </p:spPr>
        <p:txBody>
          <a:bodyPr rtlCol="0"/>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9" name="Rectangle 8">
            <a:extLst>
              <a:ext uri="{FF2B5EF4-FFF2-40B4-BE49-F238E27FC236}">
                <a16:creationId xmlns:a16="http://schemas.microsoft.com/office/drawing/2014/main" id="{919AEFA0-9379-4E32-9D66-976465036916}"/>
              </a:ext>
            </a:extLst>
          </p:cNvPr>
          <p:cNvSpPr/>
          <p:nvPr userDrawn="1"/>
        </p:nvSpPr>
        <p:spPr>
          <a:xfrm>
            <a:off x="371475" y="580571"/>
            <a:ext cx="1573439" cy="15001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64FFB43B-30D9-4055-B912-4E3C85B03657}"/>
              </a:ext>
            </a:extLst>
          </p:cNvPr>
          <p:cNvSpPr/>
          <p:nvPr userDrawn="1"/>
        </p:nvSpPr>
        <p:spPr>
          <a:xfrm>
            <a:off x="7097486" y="5105274"/>
            <a:ext cx="4794477" cy="72596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0288144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0"/>
            <a:ext cx="6096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Picture Placeholder 6">
            <a:extLst>
              <a:ext uri="{FF2B5EF4-FFF2-40B4-BE49-F238E27FC236}">
                <a16:creationId xmlns:a16="http://schemas.microsoft.com/office/drawing/2014/main" id="{391EAACA-1322-4E60-917E-C7408F539D5D}"/>
              </a:ext>
            </a:extLst>
          </p:cNvPr>
          <p:cNvSpPr>
            <a:spLocks noGrp="1"/>
          </p:cNvSpPr>
          <p:nvPr>
            <p:ph type="pic" sz="quarter" idx="13"/>
          </p:nvPr>
        </p:nvSpPr>
        <p:spPr>
          <a:xfrm>
            <a:off x="371476" y="260350"/>
            <a:ext cx="11520488" cy="6009821"/>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1174750" y="3957831"/>
            <a:ext cx="9620250" cy="1500187"/>
          </a:xfrm>
        </p:spPr>
        <p:txBody>
          <a:bodyPr rtlCol="0" anchor="ctr"/>
          <a:lstStyle>
            <a:lvl1pPr>
              <a:defRPr sz="6000">
                <a:solidFill>
                  <a:schemeClr val="bg1"/>
                </a:solidFill>
              </a:defRPr>
            </a:lvl1pPr>
          </a:lstStyle>
          <a:p>
            <a:pPr rtl="0"/>
            <a:r>
              <a:rPr lang="en-US" noProof="0"/>
              <a:t>Click to edit Master title style</a:t>
            </a:r>
            <a:endParaRPr lang="en-GB" noProof="0" dirty="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dirty="0"/>
          </a:p>
        </p:txBody>
      </p:sp>
      <p:sp>
        <p:nvSpPr>
          <p:cNvPr id="12" name="Freeform: Shape 11">
            <a:extLst>
              <a:ext uri="{FF2B5EF4-FFF2-40B4-BE49-F238E27FC236}">
                <a16:creationId xmlns:a16="http://schemas.microsoft.com/office/drawing/2014/main" id="{43296215-27AE-462B-9127-E1C932633896}"/>
              </a:ext>
            </a:extLst>
          </p:cNvPr>
          <p:cNvSpPr/>
          <p:nvPr userDrawn="1"/>
        </p:nvSpPr>
        <p:spPr>
          <a:xfrm>
            <a:off x="1093471" y="3843394"/>
            <a:ext cx="1722120" cy="1729060"/>
          </a:xfrm>
          <a:custGeom>
            <a:avLst/>
            <a:gdLst>
              <a:gd name="connsiteX0" fmla="*/ 0 w 2730500"/>
              <a:gd name="connsiteY0" fmla="*/ 0 h 2730500"/>
              <a:gd name="connsiteX1" fmla="*/ 2730500 w 2730500"/>
              <a:gd name="connsiteY1" fmla="*/ 0 h 2730500"/>
              <a:gd name="connsiteX2" fmla="*/ 2730500 w 2730500"/>
              <a:gd name="connsiteY2" fmla="*/ 672834 h 2730500"/>
              <a:gd name="connsiteX3" fmla="*/ 2606675 w 2730500"/>
              <a:gd name="connsiteY3" fmla="*/ 672834 h 2730500"/>
              <a:gd name="connsiteX4" fmla="*/ 2606675 w 2730500"/>
              <a:gd name="connsiteY4" fmla="*/ 116870 h 2730500"/>
              <a:gd name="connsiteX5" fmla="*/ 123826 w 2730500"/>
              <a:gd name="connsiteY5" fmla="*/ 116870 h 2730500"/>
              <a:gd name="connsiteX6" fmla="*/ 123826 w 2730500"/>
              <a:gd name="connsiteY6" fmla="*/ 2613630 h 2730500"/>
              <a:gd name="connsiteX7" fmla="*/ 2606675 w 2730500"/>
              <a:gd name="connsiteY7" fmla="*/ 2613630 h 2730500"/>
              <a:gd name="connsiteX8" fmla="*/ 2606675 w 2730500"/>
              <a:gd name="connsiteY8" fmla="*/ 2066205 h 2730500"/>
              <a:gd name="connsiteX9" fmla="*/ 2730500 w 2730500"/>
              <a:gd name="connsiteY9" fmla="*/ 2066205 h 2730500"/>
              <a:gd name="connsiteX10" fmla="*/ 2730500 w 2730500"/>
              <a:gd name="connsiteY10" fmla="*/ 2730500 h 2730500"/>
              <a:gd name="connsiteX11" fmla="*/ 0 w 2730500"/>
              <a:gd name="connsiteY11" fmla="*/ 2730500 h 273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0500" h="2730500">
                <a:moveTo>
                  <a:pt x="0" y="0"/>
                </a:moveTo>
                <a:lnTo>
                  <a:pt x="2730500" y="0"/>
                </a:lnTo>
                <a:lnTo>
                  <a:pt x="2730500" y="672834"/>
                </a:lnTo>
                <a:lnTo>
                  <a:pt x="2606675" y="672834"/>
                </a:lnTo>
                <a:lnTo>
                  <a:pt x="2606675" y="116870"/>
                </a:lnTo>
                <a:lnTo>
                  <a:pt x="123826" y="116870"/>
                </a:lnTo>
                <a:lnTo>
                  <a:pt x="123826" y="2613630"/>
                </a:lnTo>
                <a:lnTo>
                  <a:pt x="2606675" y="2613630"/>
                </a:lnTo>
                <a:lnTo>
                  <a:pt x="2606675" y="2066205"/>
                </a:lnTo>
                <a:lnTo>
                  <a:pt x="2730500" y="2066205"/>
                </a:lnTo>
                <a:lnTo>
                  <a:pt x="2730500" y="2730500"/>
                </a:lnTo>
                <a:lnTo>
                  <a:pt x="0" y="27305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227479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Picture Placeholder 32">
            <a:extLst>
              <a:ext uri="{FF2B5EF4-FFF2-40B4-BE49-F238E27FC236}">
                <a16:creationId xmlns:a16="http://schemas.microsoft.com/office/drawing/2014/main" id="{2DB7CFEB-6952-4BC3-B9E0-0C382490F9E6}"/>
              </a:ext>
            </a:extLst>
          </p:cNvPr>
          <p:cNvSpPr>
            <a:spLocks noGrp="1"/>
          </p:cNvSpPr>
          <p:nvPr>
            <p:ph type="pic" sz="quarter" idx="13"/>
          </p:nvPr>
        </p:nvSpPr>
        <p:spPr>
          <a:xfrm>
            <a:off x="5400675" y="260350"/>
            <a:ext cx="6499502" cy="5940425"/>
          </a:xfrm>
          <a:custGeom>
            <a:avLst/>
            <a:gdLst>
              <a:gd name="connsiteX0" fmla="*/ 4432576 w 6499502"/>
              <a:gd name="connsiteY0" fmla="*/ 4057650 h 5940425"/>
              <a:gd name="connsiteX1" fmla="*/ 6499502 w 6499502"/>
              <a:gd name="connsiteY1" fmla="*/ 4057650 h 5940425"/>
              <a:gd name="connsiteX2" fmla="*/ 6499502 w 6499502"/>
              <a:gd name="connsiteY2" fmla="*/ 5940425 h 5940425"/>
              <a:gd name="connsiteX3" fmla="*/ 4432576 w 6499502"/>
              <a:gd name="connsiteY3" fmla="*/ 5940425 h 5940425"/>
              <a:gd name="connsiteX4" fmla="*/ 2216288 w 6499502"/>
              <a:gd name="connsiteY4" fmla="*/ 4057650 h 5940425"/>
              <a:gd name="connsiteX5" fmla="*/ 4283214 w 6499502"/>
              <a:gd name="connsiteY5" fmla="*/ 4057650 h 5940425"/>
              <a:gd name="connsiteX6" fmla="*/ 4283214 w 6499502"/>
              <a:gd name="connsiteY6" fmla="*/ 5940425 h 5940425"/>
              <a:gd name="connsiteX7" fmla="*/ 2216288 w 6499502"/>
              <a:gd name="connsiteY7" fmla="*/ 5940425 h 5940425"/>
              <a:gd name="connsiteX8" fmla="*/ 0 w 6499502"/>
              <a:gd name="connsiteY8" fmla="*/ 4057650 h 5940425"/>
              <a:gd name="connsiteX9" fmla="*/ 2066926 w 6499502"/>
              <a:gd name="connsiteY9" fmla="*/ 4057650 h 5940425"/>
              <a:gd name="connsiteX10" fmla="*/ 2066926 w 6499502"/>
              <a:gd name="connsiteY10" fmla="*/ 5940425 h 5940425"/>
              <a:gd name="connsiteX11" fmla="*/ 0 w 6499502"/>
              <a:gd name="connsiteY11" fmla="*/ 5940425 h 5940425"/>
              <a:gd name="connsiteX12" fmla="*/ 4432576 w 6499502"/>
              <a:gd name="connsiteY12" fmla="*/ 2028825 h 5940425"/>
              <a:gd name="connsiteX13" fmla="*/ 6499502 w 6499502"/>
              <a:gd name="connsiteY13" fmla="*/ 2028825 h 5940425"/>
              <a:gd name="connsiteX14" fmla="*/ 6499502 w 6499502"/>
              <a:gd name="connsiteY14" fmla="*/ 3911600 h 5940425"/>
              <a:gd name="connsiteX15" fmla="*/ 4432576 w 6499502"/>
              <a:gd name="connsiteY15" fmla="*/ 3911600 h 5940425"/>
              <a:gd name="connsiteX16" fmla="*/ 2216288 w 6499502"/>
              <a:gd name="connsiteY16" fmla="*/ 2028825 h 5940425"/>
              <a:gd name="connsiteX17" fmla="*/ 4283214 w 6499502"/>
              <a:gd name="connsiteY17" fmla="*/ 2028825 h 5940425"/>
              <a:gd name="connsiteX18" fmla="*/ 4283214 w 6499502"/>
              <a:gd name="connsiteY18" fmla="*/ 3911600 h 5940425"/>
              <a:gd name="connsiteX19" fmla="*/ 2216288 w 6499502"/>
              <a:gd name="connsiteY19" fmla="*/ 3911600 h 5940425"/>
              <a:gd name="connsiteX20" fmla="*/ 0 w 6499502"/>
              <a:gd name="connsiteY20" fmla="*/ 2028825 h 5940425"/>
              <a:gd name="connsiteX21" fmla="*/ 2066926 w 6499502"/>
              <a:gd name="connsiteY21" fmla="*/ 2028825 h 5940425"/>
              <a:gd name="connsiteX22" fmla="*/ 2066926 w 6499502"/>
              <a:gd name="connsiteY22" fmla="*/ 3911600 h 5940425"/>
              <a:gd name="connsiteX23" fmla="*/ 0 w 6499502"/>
              <a:gd name="connsiteY23" fmla="*/ 3911600 h 5940425"/>
              <a:gd name="connsiteX24" fmla="*/ 4432576 w 6499502"/>
              <a:gd name="connsiteY24" fmla="*/ 0 h 5940425"/>
              <a:gd name="connsiteX25" fmla="*/ 6499502 w 6499502"/>
              <a:gd name="connsiteY25" fmla="*/ 0 h 5940425"/>
              <a:gd name="connsiteX26" fmla="*/ 6499502 w 6499502"/>
              <a:gd name="connsiteY26" fmla="*/ 1882775 h 5940425"/>
              <a:gd name="connsiteX27" fmla="*/ 4432576 w 6499502"/>
              <a:gd name="connsiteY27" fmla="*/ 1882775 h 5940425"/>
              <a:gd name="connsiteX28" fmla="*/ 2216288 w 6499502"/>
              <a:gd name="connsiteY28" fmla="*/ 0 h 5940425"/>
              <a:gd name="connsiteX29" fmla="*/ 4283214 w 6499502"/>
              <a:gd name="connsiteY29" fmla="*/ 0 h 5940425"/>
              <a:gd name="connsiteX30" fmla="*/ 4283214 w 6499502"/>
              <a:gd name="connsiteY30" fmla="*/ 1882775 h 5940425"/>
              <a:gd name="connsiteX31" fmla="*/ 2216288 w 6499502"/>
              <a:gd name="connsiteY31" fmla="*/ 1882775 h 5940425"/>
              <a:gd name="connsiteX32" fmla="*/ 0 w 6499502"/>
              <a:gd name="connsiteY32" fmla="*/ 0 h 5940425"/>
              <a:gd name="connsiteX33" fmla="*/ 2066926 w 6499502"/>
              <a:gd name="connsiteY33" fmla="*/ 0 h 5940425"/>
              <a:gd name="connsiteX34" fmla="*/ 2066926 w 6499502"/>
              <a:gd name="connsiteY34" fmla="*/ 1882775 h 5940425"/>
              <a:gd name="connsiteX35" fmla="*/ 0 w 6499502"/>
              <a:gd name="connsiteY35" fmla="*/ 1882775 h 5940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99502" h="5940425">
                <a:moveTo>
                  <a:pt x="4432576" y="4057650"/>
                </a:moveTo>
                <a:lnTo>
                  <a:pt x="6499502" y="4057650"/>
                </a:lnTo>
                <a:lnTo>
                  <a:pt x="6499502" y="5940425"/>
                </a:lnTo>
                <a:lnTo>
                  <a:pt x="4432576" y="5940425"/>
                </a:lnTo>
                <a:close/>
                <a:moveTo>
                  <a:pt x="2216288" y="4057650"/>
                </a:moveTo>
                <a:lnTo>
                  <a:pt x="4283214" y="4057650"/>
                </a:lnTo>
                <a:lnTo>
                  <a:pt x="4283214" y="5940425"/>
                </a:lnTo>
                <a:lnTo>
                  <a:pt x="2216288" y="5940425"/>
                </a:lnTo>
                <a:close/>
                <a:moveTo>
                  <a:pt x="0" y="4057650"/>
                </a:moveTo>
                <a:lnTo>
                  <a:pt x="2066926" y="4057650"/>
                </a:lnTo>
                <a:lnTo>
                  <a:pt x="2066926" y="5940425"/>
                </a:lnTo>
                <a:lnTo>
                  <a:pt x="0" y="5940425"/>
                </a:lnTo>
                <a:close/>
                <a:moveTo>
                  <a:pt x="4432576" y="2028825"/>
                </a:moveTo>
                <a:lnTo>
                  <a:pt x="6499502" y="2028825"/>
                </a:lnTo>
                <a:lnTo>
                  <a:pt x="6499502" y="3911600"/>
                </a:lnTo>
                <a:lnTo>
                  <a:pt x="4432576" y="3911600"/>
                </a:lnTo>
                <a:close/>
                <a:moveTo>
                  <a:pt x="2216288" y="2028825"/>
                </a:moveTo>
                <a:lnTo>
                  <a:pt x="4283214" y="2028825"/>
                </a:lnTo>
                <a:lnTo>
                  <a:pt x="4283214" y="3911600"/>
                </a:lnTo>
                <a:lnTo>
                  <a:pt x="2216288" y="3911600"/>
                </a:lnTo>
                <a:close/>
                <a:moveTo>
                  <a:pt x="0" y="2028825"/>
                </a:moveTo>
                <a:lnTo>
                  <a:pt x="2066926" y="2028825"/>
                </a:lnTo>
                <a:lnTo>
                  <a:pt x="2066926" y="3911600"/>
                </a:lnTo>
                <a:lnTo>
                  <a:pt x="0" y="3911600"/>
                </a:lnTo>
                <a:close/>
                <a:moveTo>
                  <a:pt x="4432576" y="0"/>
                </a:moveTo>
                <a:lnTo>
                  <a:pt x="6499502" y="0"/>
                </a:lnTo>
                <a:lnTo>
                  <a:pt x="6499502" y="1882775"/>
                </a:lnTo>
                <a:lnTo>
                  <a:pt x="4432576" y="1882775"/>
                </a:lnTo>
                <a:close/>
                <a:moveTo>
                  <a:pt x="2216288" y="0"/>
                </a:moveTo>
                <a:lnTo>
                  <a:pt x="4283214" y="0"/>
                </a:lnTo>
                <a:lnTo>
                  <a:pt x="4283214" y="1882775"/>
                </a:lnTo>
                <a:lnTo>
                  <a:pt x="2216288" y="1882775"/>
                </a:lnTo>
                <a:close/>
                <a:moveTo>
                  <a:pt x="0" y="0"/>
                </a:moveTo>
                <a:lnTo>
                  <a:pt x="2066926" y="0"/>
                </a:lnTo>
                <a:lnTo>
                  <a:pt x="2066926" y="1882775"/>
                </a:lnTo>
                <a:lnTo>
                  <a:pt x="0" y="1882775"/>
                </a:lnTo>
                <a:close/>
              </a:path>
            </a:pathLst>
          </a:custGeom>
          <a:solidFill>
            <a:schemeClr val="bg1">
              <a:lumMod val="95000"/>
            </a:schemeClr>
          </a:solidFill>
        </p:spPr>
        <p:txBody>
          <a:bodyPr vert="horz" wrap="square" lIns="91440" tIns="45720" rIns="91440" bIns="45720" rtlCol="0" anchor="ctr">
            <a:noAutofit/>
          </a:bodyPr>
          <a:lstStyle>
            <a:lvl1pPr>
              <a:defRPr lang="en-US" sz="1800"/>
            </a:lvl1pPr>
          </a:lstStyle>
          <a:p>
            <a:pPr marL="0" lvl="0" indent="0" algn="ctr" rtl="0">
              <a:buNone/>
            </a:pPr>
            <a:r>
              <a:rPr lang="en-US" noProof="0"/>
              <a:t>Click icon to add picture</a:t>
            </a:r>
            <a:endParaRPr lang="en-GB" noProof="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1596928"/>
            <a:ext cx="4810125" cy="3267268"/>
          </a:xfrm>
        </p:spPr>
        <p:txBody>
          <a:bodyPr rtlCol="0" anchor="ctr"/>
          <a:lstStyle>
            <a:lvl1pPr>
              <a:defRPr sz="6000">
                <a:solidFill>
                  <a:schemeClr val="accent5"/>
                </a:solidFill>
              </a:defRPr>
            </a:lvl1pPr>
          </a:lstStyle>
          <a:p>
            <a:pPr rtl="0"/>
            <a:r>
              <a:rPr lang="en-US" noProof="0"/>
              <a:t>Click to edit Master title style</a:t>
            </a:r>
            <a:endParaRPr lang="en-GB" noProof="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3933498" y="4952673"/>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Rectangle 16">
            <a:extLst>
              <a:ext uri="{FF2B5EF4-FFF2-40B4-BE49-F238E27FC236}">
                <a16:creationId xmlns:a16="http://schemas.microsoft.com/office/drawing/2014/main" id="{76B43515-5C7A-4125-B76D-8A24D2BBE5EC}"/>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8" name="Rectangle 17">
            <a:extLst>
              <a:ext uri="{FF2B5EF4-FFF2-40B4-BE49-F238E27FC236}">
                <a16:creationId xmlns:a16="http://schemas.microsoft.com/office/drawing/2014/main" id="{0C9A713B-4176-4C86-9E87-4ADBD6F444FB}"/>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162233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3917949"/>
            <a:ext cx="6915150" cy="2268337"/>
          </a:xfrm>
        </p:spPr>
        <p:txBody>
          <a:bodyPr rtlCol="0" anchor="ctr"/>
          <a:lstStyle>
            <a:lvl1pPr>
              <a:defRPr sz="6000">
                <a:solidFill>
                  <a:schemeClr val="tx1"/>
                </a:solidFill>
              </a:defRPr>
            </a:lvl1pPr>
          </a:lstStyle>
          <a:p>
            <a:pPr rtl="0"/>
            <a:r>
              <a:rPr lang="en-US" noProof="0"/>
              <a:t>Click to edit Master title style</a:t>
            </a:r>
            <a:endParaRPr lang="en-GB" noProof="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5222179" y="2327274"/>
            <a:ext cx="2176462" cy="15112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Rectangle 25">
            <a:extLst>
              <a:ext uri="{FF2B5EF4-FFF2-40B4-BE49-F238E27FC236}">
                <a16:creationId xmlns:a16="http://schemas.microsoft.com/office/drawing/2014/main" id="{DFA0623C-0B34-4074-8AA0-6428A5AF07A3}"/>
              </a:ext>
            </a:extLst>
          </p:cNvPr>
          <p:cNvSpPr/>
          <p:nvPr userDrawn="1"/>
        </p:nvSpPr>
        <p:spPr>
          <a:xfrm>
            <a:off x="7468839" y="3917949"/>
            <a:ext cx="2176462" cy="228282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Picture Placeholder 32">
            <a:extLst>
              <a:ext uri="{FF2B5EF4-FFF2-40B4-BE49-F238E27FC236}">
                <a16:creationId xmlns:a16="http://schemas.microsoft.com/office/drawing/2014/main" id="{B5D335A5-A601-4D8A-AEF5-F34792FF565A}"/>
              </a:ext>
            </a:extLst>
          </p:cNvPr>
          <p:cNvSpPr>
            <a:spLocks noGrp="1"/>
          </p:cNvSpPr>
          <p:nvPr>
            <p:ph type="pic" sz="quarter" idx="21"/>
          </p:nvPr>
        </p:nvSpPr>
        <p:spPr>
          <a:xfrm>
            <a:off x="371474" y="260351"/>
            <a:ext cx="11520489" cy="5940424"/>
          </a:xfrm>
          <a:custGeom>
            <a:avLst/>
            <a:gdLst>
              <a:gd name="connsiteX0" fmla="*/ 9344026 w 11520489"/>
              <a:gd name="connsiteY0" fmla="*/ 3657598 h 5940424"/>
              <a:gd name="connsiteX1" fmla="*/ 11520489 w 11520489"/>
              <a:gd name="connsiteY1" fmla="*/ 3657598 h 5940424"/>
              <a:gd name="connsiteX2" fmla="*/ 11520489 w 11520489"/>
              <a:gd name="connsiteY2" fmla="*/ 5940424 h 5940424"/>
              <a:gd name="connsiteX3" fmla="*/ 9344026 w 11520489"/>
              <a:gd name="connsiteY3" fmla="*/ 5940424 h 5940424"/>
              <a:gd name="connsiteX4" fmla="*/ 9344026 w 11520489"/>
              <a:gd name="connsiteY4" fmla="*/ 2066924 h 5940424"/>
              <a:gd name="connsiteX5" fmla="*/ 11520489 w 11520489"/>
              <a:gd name="connsiteY5" fmla="*/ 2066924 h 5940424"/>
              <a:gd name="connsiteX6" fmla="*/ 11520489 w 11520489"/>
              <a:gd name="connsiteY6" fmla="*/ 3578224 h 5940424"/>
              <a:gd name="connsiteX7" fmla="*/ 9344026 w 11520489"/>
              <a:gd name="connsiteY7" fmla="*/ 3578224 h 5940424"/>
              <a:gd name="connsiteX8" fmla="*/ 7097365 w 11520489"/>
              <a:gd name="connsiteY8" fmla="*/ 2066924 h 5940424"/>
              <a:gd name="connsiteX9" fmla="*/ 9273828 w 11520489"/>
              <a:gd name="connsiteY9" fmla="*/ 2066924 h 5940424"/>
              <a:gd name="connsiteX10" fmla="*/ 9273828 w 11520489"/>
              <a:gd name="connsiteY10" fmla="*/ 3578224 h 5940424"/>
              <a:gd name="connsiteX11" fmla="*/ 7097365 w 11520489"/>
              <a:gd name="connsiteY11" fmla="*/ 3578224 h 5940424"/>
              <a:gd name="connsiteX12" fmla="*/ 2604044 w 11520489"/>
              <a:gd name="connsiteY12" fmla="*/ 2066923 h 5940424"/>
              <a:gd name="connsiteX13" fmla="*/ 4780506 w 11520489"/>
              <a:gd name="connsiteY13" fmla="*/ 2066923 h 5940424"/>
              <a:gd name="connsiteX14" fmla="*/ 4780506 w 11520489"/>
              <a:gd name="connsiteY14" fmla="*/ 3578222 h 5940424"/>
              <a:gd name="connsiteX15" fmla="*/ 2604044 w 11520489"/>
              <a:gd name="connsiteY15" fmla="*/ 3578222 h 5940424"/>
              <a:gd name="connsiteX16" fmla="*/ 0 w 11520489"/>
              <a:gd name="connsiteY16" fmla="*/ 2066923 h 5940424"/>
              <a:gd name="connsiteX17" fmla="*/ 2533843 w 11520489"/>
              <a:gd name="connsiteY17" fmla="*/ 2066923 h 5940424"/>
              <a:gd name="connsiteX18" fmla="*/ 2533843 w 11520489"/>
              <a:gd name="connsiteY18" fmla="*/ 3578222 h 5940424"/>
              <a:gd name="connsiteX19" fmla="*/ 0 w 11520489"/>
              <a:gd name="connsiteY19" fmla="*/ 3578222 h 5940424"/>
              <a:gd name="connsiteX20" fmla="*/ 2604046 w 11520489"/>
              <a:gd name="connsiteY20" fmla="*/ 0 h 5940424"/>
              <a:gd name="connsiteX21" fmla="*/ 4780509 w 11520489"/>
              <a:gd name="connsiteY21" fmla="*/ 0 h 5940424"/>
              <a:gd name="connsiteX22" fmla="*/ 4780509 w 11520489"/>
              <a:gd name="connsiteY22" fmla="*/ 1987550 h 5940424"/>
              <a:gd name="connsiteX23" fmla="*/ 2604046 w 11520489"/>
              <a:gd name="connsiteY23" fmla="*/ 1987550 h 5940424"/>
              <a:gd name="connsiteX24" fmla="*/ 2 w 11520489"/>
              <a:gd name="connsiteY24" fmla="*/ 0 h 5940424"/>
              <a:gd name="connsiteX25" fmla="*/ 2533845 w 11520489"/>
              <a:gd name="connsiteY25" fmla="*/ 0 h 5940424"/>
              <a:gd name="connsiteX26" fmla="*/ 2533845 w 11520489"/>
              <a:gd name="connsiteY26" fmla="*/ 1987550 h 5940424"/>
              <a:gd name="connsiteX27" fmla="*/ 2 w 11520489"/>
              <a:gd name="connsiteY27" fmla="*/ 1987550 h 5940424"/>
              <a:gd name="connsiteX28" fmla="*/ 7097365 w 11520489"/>
              <a:gd name="connsiteY28" fmla="*/ 0 h 5940424"/>
              <a:gd name="connsiteX29" fmla="*/ 9273828 w 11520489"/>
              <a:gd name="connsiteY29" fmla="*/ 0 h 5940424"/>
              <a:gd name="connsiteX30" fmla="*/ 9273828 w 11520489"/>
              <a:gd name="connsiteY30" fmla="*/ 1987550 h 5940424"/>
              <a:gd name="connsiteX31" fmla="*/ 7097365 w 11520489"/>
              <a:gd name="connsiteY31" fmla="*/ 1987550 h 5940424"/>
              <a:gd name="connsiteX32" fmla="*/ 4850705 w 11520489"/>
              <a:gd name="connsiteY32" fmla="*/ 0 h 5940424"/>
              <a:gd name="connsiteX33" fmla="*/ 7027168 w 11520489"/>
              <a:gd name="connsiteY33" fmla="*/ 0 h 5940424"/>
              <a:gd name="connsiteX34" fmla="*/ 7027168 w 11520489"/>
              <a:gd name="connsiteY34" fmla="*/ 1987550 h 5940424"/>
              <a:gd name="connsiteX35" fmla="*/ 4850705 w 11520489"/>
              <a:gd name="connsiteY35" fmla="*/ 1987550 h 5940424"/>
              <a:gd name="connsiteX36" fmla="*/ 9344025 w 11520489"/>
              <a:gd name="connsiteY36" fmla="*/ 0 h 5940424"/>
              <a:gd name="connsiteX37" fmla="*/ 11520488 w 11520489"/>
              <a:gd name="connsiteY37" fmla="*/ 0 h 5940424"/>
              <a:gd name="connsiteX38" fmla="*/ 11520488 w 11520489"/>
              <a:gd name="connsiteY38" fmla="*/ 1987550 h 5940424"/>
              <a:gd name="connsiteX39" fmla="*/ 9344025 w 11520489"/>
              <a:gd name="connsiteY39" fmla="*/ 1987550 h 594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520489" h="5940424">
                <a:moveTo>
                  <a:pt x="9344026" y="3657598"/>
                </a:moveTo>
                <a:lnTo>
                  <a:pt x="11520489" y="3657598"/>
                </a:lnTo>
                <a:lnTo>
                  <a:pt x="11520489" y="5940424"/>
                </a:lnTo>
                <a:lnTo>
                  <a:pt x="9344026" y="5940424"/>
                </a:lnTo>
                <a:close/>
                <a:moveTo>
                  <a:pt x="9344026" y="2066924"/>
                </a:moveTo>
                <a:lnTo>
                  <a:pt x="11520489" y="2066924"/>
                </a:lnTo>
                <a:lnTo>
                  <a:pt x="11520489" y="3578224"/>
                </a:lnTo>
                <a:lnTo>
                  <a:pt x="9344026" y="3578224"/>
                </a:lnTo>
                <a:close/>
                <a:moveTo>
                  <a:pt x="7097365" y="2066924"/>
                </a:moveTo>
                <a:lnTo>
                  <a:pt x="9273828" y="2066924"/>
                </a:lnTo>
                <a:lnTo>
                  <a:pt x="9273828" y="3578224"/>
                </a:lnTo>
                <a:lnTo>
                  <a:pt x="7097365" y="3578224"/>
                </a:lnTo>
                <a:close/>
                <a:moveTo>
                  <a:pt x="2604044" y="2066923"/>
                </a:moveTo>
                <a:lnTo>
                  <a:pt x="4780506" y="2066923"/>
                </a:lnTo>
                <a:lnTo>
                  <a:pt x="4780506" y="3578222"/>
                </a:lnTo>
                <a:lnTo>
                  <a:pt x="2604044" y="3578222"/>
                </a:lnTo>
                <a:close/>
                <a:moveTo>
                  <a:pt x="0" y="2066923"/>
                </a:moveTo>
                <a:lnTo>
                  <a:pt x="2533843" y="2066923"/>
                </a:lnTo>
                <a:lnTo>
                  <a:pt x="2533843" y="3578222"/>
                </a:lnTo>
                <a:lnTo>
                  <a:pt x="0" y="3578222"/>
                </a:lnTo>
                <a:close/>
                <a:moveTo>
                  <a:pt x="2604046" y="0"/>
                </a:moveTo>
                <a:lnTo>
                  <a:pt x="4780509" y="0"/>
                </a:lnTo>
                <a:lnTo>
                  <a:pt x="4780509" y="1987550"/>
                </a:lnTo>
                <a:lnTo>
                  <a:pt x="2604046" y="1987550"/>
                </a:lnTo>
                <a:close/>
                <a:moveTo>
                  <a:pt x="2" y="0"/>
                </a:moveTo>
                <a:lnTo>
                  <a:pt x="2533845" y="0"/>
                </a:lnTo>
                <a:lnTo>
                  <a:pt x="2533845" y="1987550"/>
                </a:lnTo>
                <a:lnTo>
                  <a:pt x="2" y="1987550"/>
                </a:lnTo>
                <a:close/>
                <a:moveTo>
                  <a:pt x="7097365" y="0"/>
                </a:moveTo>
                <a:lnTo>
                  <a:pt x="9273828" y="0"/>
                </a:lnTo>
                <a:lnTo>
                  <a:pt x="9273828" y="1987550"/>
                </a:lnTo>
                <a:lnTo>
                  <a:pt x="7097365" y="1987550"/>
                </a:lnTo>
                <a:close/>
                <a:moveTo>
                  <a:pt x="4850705" y="0"/>
                </a:moveTo>
                <a:lnTo>
                  <a:pt x="7027168" y="0"/>
                </a:lnTo>
                <a:lnTo>
                  <a:pt x="7027168" y="1987550"/>
                </a:lnTo>
                <a:lnTo>
                  <a:pt x="4850705" y="1987550"/>
                </a:lnTo>
                <a:close/>
                <a:moveTo>
                  <a:pt x="9344025" y="0"/>
                </a:moveTo>
                <a:lnTo>
                  <a:pt x="11520488" y="0"/>
                </a:lnTo>
                <a:lnTo>
                  <a:pt x="11520488" y="1987550"/>
                </a:lnTo>
                <a:lnTo>
                  <a:pt x="9344025" y="1987550"/>
                </a:lnTo>
                <a:close/>
              </a:path>
            </a:pathLst>
          </a:custGeom>
          <a:solidFill>
            <a:schemeClr val="bg1">
              <a:lumMod val="95000"/>
            </a:schemeClr>
          </a:solidFill>
        </p:spPr>
        <p:txBody>
          <a:bodyPr vert="horz" wrap="square" lIns="91440" tIns="45720" rIns="91440" bIns="45720" rtlCol="0" anchor="t">
            <a:noAutofit/>
          </a:bodyPr>
          <a:lstStyle>
            <a:lvl1pPr>
              <a:defRPr lang="en-US" sz="1800"/>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28833402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76300" y="4406207"/>
            <a:ext cx="10439400" cy="1175444"/>
          </a:xfrm>
        </p:spPr>
        <p:txBody>
          <a:bodyPr rtlCol="0" anchor="ctr"/>
          <a:lstStyle>
            <a:lvl1pPr algn="ctr">
              <a:defRPr sz="6000">
                <a:solidFill>
                  <a:schemeClr val="accent1"/>
                </a:solidFill>
              </a:defRPr>
            </a:lvl1pPr>
          </a:lstStyle>
          <a:p>
            <a:pPr rtl="0"/>
            <a:r>
              <a:rPr lang="en-US" noProof="0"/>
              <a:t>Click to edit Master title style</a:t>
            </a:r>
            <a:endParaRPr lang="en-GB" noProof="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0" y="0"/>
            <a:ext cx="12191999" cy="28479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Picture Placeholder 6">
            <a:extLst>
              <a:ext uri="{FF2B5EF4-FFF2-40B4-BE49-F238E27FC236}">
                <a16:creationId xmlns:a16="http://schemas.microsoft.com/office/drawing/2014/main" id="{230D70C6-13FD-45D4-8FB6-26C56B8FF2D4}"/>
              </a:ext>
            </a:extLst>
          </p:cNvPr>
          <p:cNvSpPr>
            <a:spLocks noGrp="1"/>
          </p:cNvSpPr>
          <p:nvPr>
            <p:ph type="pic" sz="quarter" idx="13"/>
          </p:nvPr>
        </p:nvSpPr>
        <p:spPr>
          <a:xfrm>
            <a:off x="371476" y="260350"/>
            <a:ext cx="11520488" cy="3657599"/>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3" name="Rectangle 2">
            <a:extLst>
              <a:ext uri="{FF2B5EF4-FFF2-40B4-BE49-F238E27FC236}">
                <a16:creationId xmlns:a16="http://schemas.microsoft.com/office/drawing/2014/main" id="{E10ED78A-2A17-41C4-9030-D406C56DDF4A}"/>
              </a:ext>
            </a:extLst>
          </p:cNvPr>
          <p:cNvSpPr/>
          <p:nvPr userDrawn="1"/>
        </p:nvSpPr>
        <p:spPr>
          <a:xfrm>
            <a:off x="5795961" y="3914082"/>
            <a:ext cx="600075" cy="2918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454458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6C789F-805A-4494-8430-C63414191AC2}"/>
              </a:ext>
            </a:extLst>
          </p:cNvPr>
          <p:cNvSpPr/>
          <p:nvPr userDrawn="1"/>
        </p:nvSpPr>
        <p:spPr>
          <a:xfrm>
            <a:off x="371475" y="1526382"/>
            <a:ext cx="3595688" cy="45624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A5A73287-EED0-4EEC-8007-E2C13366027B}"/>
              </a:ext>
            </a:extLst>
          </p:cNvPr>
          <p:cNvSpPr/>
          <p:nvPr userDrawn="1"/>
        </p:nvSpPr>
        <p:spPr>
          <a:xfrm>
            <a:off x="8224838" y="1526382"/>
            <a:ext cx="3595688" cy="45624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581026" y="1724025"/>
            <a:ext cx="3143250" cy="419100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8451282" y="1712119"/>
            <a:ext cx="3142800" cy="419100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967163" y="1233488"/>
            <a:ext cx="4257675"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21876615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A73287-EED0-4EEC-8007-E2C13366027B}"/>
              </a:ext>
            </a:extLst>
          </p:cNvPr>
          <p:cNvSpPr/>
          <p:nvPr userDrawn="1"/>
        </p:nvSpPr>
        <p:spPr>
          <a:xfrm>
            <a:off x="6200775" y="1233487"/>
            <a:ext cx="5619751" cy="273367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rtlCol="0"/>
          <a:lstStyle/>
          <a:p>
            <a:pPr rtl="0"/>
            <a:r>
              <a:rPr lang="en-US" noProof="0"/>
              <a:t>Click to edit Master title style</a:t>
            </a:r>
            <a:endParaRPr lang="en-GB" noProof="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1357414"/>
            <a:ext cx="5255193" cy="240486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5757863" cy="241560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1" name="Picture Placeholder 6">
            <a:extLst>
              <a:ext uri="{FF2B5EF4-FFF2-40B4-BE49-F238E27FC236}">
                <a16:creationId xmlns:a16="http://schemas.microsoft.com/office/drawing/2014/main" id="{B9795E85-7B91-41BB-9DF4-A4893AA48FFA}"/>
              </a:ext>
            </a:extLst>
          </p:cNvPr>
          <p:cNvSpPr>
            <a:spLocks noGrp="1"/>
          </p:cNvSpPr>
          <p:nvPr>
            <p:ph type="pic" sz="quarter" idx="14"/>
          </p:nvPr>
        </p:nvSpPr>
        <p:spPr>
          <a:xfrm>
            <a:off x="6200775" y="3967163"/>
            <a:ext cx="5619750" cy="24145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5757863"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48474"/>
            <a:ext cx="5256000" cy="240480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42810182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rtlCol="0"/>
          <a:lstStyle/>
          <a:p>
            <a:pPr rtl="0"/>
            <a:r>
              <a:rPr lang="en-US" noProof="0"/>
              <a:t>Click to edit Master title style</a:t>
            </a:r>
            <a:endParaRPr lang="en-GB" noProof="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11520488" cy="2381361"/>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11520488"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3808206"/>
            <a:ext cx="5255193" cy="240486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08236"/>
            <a:ext cx="5256000" cy="240480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6" name="Straight Connector 5">
            <a:extLst>
              <a:ext uri="{FF2B5EF4-FFF2-40B4-BE49-F238E27FC236}">
                <a16:creationId xmlns:a16="http://schemas.microsoft.com/office/drawing/2014/main" id="{C15E3050-1157-4448-A84E-5AC72FC84A7F}"/>
              </a:ext>
            </a:extLst>
          </p:cNvPr>
          <p:cNvCxnSpPr/>
          <p:nvPr userDrawn="1"/>
        </p:nvCxnSpPr>
        <p:spPr>
          <a:xfrm>
            <a:off x="6131719" y="3774712"/>
            <a:ext cx="0" cy="247184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3863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Rectangle 21">
            <a:extLst>
              <a:ext uri="{FF2B5EF4-FFF2-40B4-BE49-F238E27FC236}">
                <a16:creationId xmlns:a16="http://schemas.microsoft.com/office/drawing/2014/main" id="{115DEB4D-1697-4E72-B2BF-F5EA1EF3B009}"/>
              </a:ext>
            </a:extLst>
          </p:cNvPr>
          <p:cNvSpPr/>
          <p:nvPr userDrawn="1"/>
        </p:nvSpPr>
        <p:spPr>
          <a:xfrm>
            <a:off x="7162799" y="3052634"/>
            <a:ext cx="1368533" cy="11301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371475" y="1334424"/>
            <a:ext cx="4448175" cy="1520824"/>
          </a:xfrm>
        </p:spPr>
        <p:txBody>
          <a:bodyPr rtlCol="0" anchor="b">
            <a:noAutofit/>
          </a:bodyPr>
          <a:lstStyle>
            <a:lvl1pPr>
              <a:defRPr sz="3600"/>
            </a:lvl1pPr>
          </a:lstStyle>
          <a:p>
            <a:pPr rtl="0"/>
            <a:r>
              <a:rPr lang="en-US" noProof="0"/>
              <a:t>Click to edit Master title style</a:t>
            </a:r>
            <a:endParaRPr lang="en-GB" noProof="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3609563" y="3118775"/>
            <a:ext cx="2927311" cy="3081999"/>
          </a:xfrm>
        </p:spPr>
        <p:txBody>
          <a:bodyPr rtlCol="0">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371475" y="3118776"/>
            <a:ext cx="2926800" cy="3081922"/>
          </a:xfrm>
        </p:spPr>
        <p:txBody>
          <a:bodyPr rtlCol="0">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25" name="Picture Placeholder 24">
            <a:extLst>
              <a:ext uri="{FF2B5EF4-FFF2-40B4-BE49-F238E27FC236}">
                <a16:creationId xmlns:a16="http://schemas.microsoft.com/office/drawing/2014/main" id="{84421AF3-217F-49BD-BF47-1140F3F445D8}"/>
              </a:ext>
            </a:extLst>
          </p:cNvPr>
          <p:cNvSpPr>
            <a:spLocks noGrp="1"/>
          </p:cNvSpPr>
          <p:nvPr>
            <p:ph type="pic" sz="quarter" idx="15"/>
          </p:nvPr>
        </p:nvSpPr>
        <p:spPr>
          <a:xfrm>
            <a:off x="4908415" y="-4277"/>
            <a:ext cx="7283585" cy="6204974"/>
          </a:xfrm>
          <a:custGeom>
            <a:avLst/>
            <a:gdLst>
              <a:gd name="connsiteX0" fmla="*/ 4914900 w 7283585"/>
              <a:gd name="connsiteY0" fmla="*/ 4064000 h 6204974"/>
              <a:gd name="connsiteX1" fmla="*/ 7283585 w 7283585"/>
              <a:gd name="connsiteY1" fmla="*/ 4064000 h 6204974"/>
              <a:gd name="connsiteX2" fmla="*/ 7283585 w 7283585"/>
              <a:gd name="connsiteY2" fmla="*/ 6204974 h 6204974"/>
              <a:gd name="connsiteX3" fmla="*/ 4914900 w 7283585"/>
              <a:gd name="connsiteY3" fmla="*/ 6204974 h 6204974"/>
              <a:gd name="connsiteX4" fmla="*/ 4914900 w 7283585"/>
              <a:gd name="connsiteY4" fmla="*/ 2032000 h 6204974"/>
              <a:gd name="connsiteX5" fmla="*/ 7283585 w 7283585"/>
              <a:gd name="connsiteY5" fmla="*/ 2032000 h 6204974"/>
              <a:gd name="connsiteX6" fmla="*/ 7283585 w 7283585"/>
              <a:gd name="connsiteY6" fmla="*/ 3946525 h 6204974"/>
              <a:gd name="connsiteX7" fmla="*/ 4914900 w 7283585"/>
              <a:gd name="connsiteY7" fmla="*/ 3946525 h 6204974"/>
              <a:gd name="connsiteX8" fmla="*/ 2457450 w 7283585"/>
              <a:gd name="connsiteY8" fmla="*/ 2032000 h 6204974"/>
              <a:gd name="connsiteX9" fmla="*/ 4826135 w 7283585"/>
              <a:gd name="connsiteY9" fmla="*/ 2032000 h 6204974"/>
              <a:gd name="connsiteX10" fmla="*/ 4826135 w 7283585"/>
              <a:gd name="connsiteY10" fmla="*/ 3946525 h 6204974"/>
              <a:gd name="connsiteX11" fmla="*/ 2457450 w 7283585"/>
              <a:gd name="connsiteY11" fmla="*/ 3946525 h 6204974"/>
              <a:gd name="connsiteX12" fmla="*/ 0 w 7283585"/>
              <a:gd name="connsiteY12" fmla="*/ 8552 h 6204974"/>
              <a:gd name="connsiteX13" fmla="*/ 2368685 w 7283585"/>
              <a:gd name="connsiteY13" fmla="*/ 8552 h 6204974"/>
              <a:gd name="connsiteX14" fmla="*/ 2368685 w 7283585"/>
              <a:gd name="connsiteY14" fmla="*/ 1923077 h 6204974"/>
              <a:gd name="connsiteX15" fmla="*/ 0 w 7283585"/>
              <a:gd name="connsiteY15" fmla="*/ 1923077 h 6204974"/>
              <a:gd name="connsiteX16" fmla="*/ 2457450 w 7283585"/>
              <a:gd name="connsiteY16" fmla="*/ 4276 h 6204974"/>
              <a:gd name="connsiteX17" fmla="*/ 4826135 w 7283585"/>
              <a:gd name="connsiteY17" fmla="*/ 4276 h 6204974"/>
              <a:gd name="connsiteX18" fmla="*/ 4826135 w 7283585"/>
              <a:gd name="connsiteY18" fmla="*/ 1918801 h 6204974"/>
              <a:gd name="connsiteX19" fmla="*/ 2457450 w 7283585"/>
              <a:gd name="connsiteY19" fmla="*/ 1918801 h 6204974"/>
              <a:gd name="connsiteX20" fmla="*/ 4914900 w 7283585"/>
              <a:gd name="connsiteY20" fmla="*/ 0 h 6204974"/>
              <a:gd name="connsiteX21" fmla="*/ 7283585 w 7283585"/>
              <a:gd name="connsiteY21" fmla="*/ 0 h 6204974"/>
              <a:gd name="connsiteX22" fmla="*/ 7283585 w 7283585"/>
              <a:gd name="connsiteY22" fmla="*/ 1914525 h 6204974"/>
              <a:gd name="connsiteX23" fmla="*/ 4914900 w 7283585"/>
              <a:gd name="connsiteY23" fmla="*/ 1914525 h 620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83585" h="6204974">
                <a:moveTo>
                  <a:pt x="4914900" y="4064000"/>
                </a:moveTo>
                <a:lnTo>
                  <a:pt x="7283585" y="4064000"/>
                </a:lnTo>
                <a:lnTo>
                  <a:pt x="7283585" y="6204974"/>
                </a:lnTo>
                <a:lnTo>
                  <a:pt x="4914900" y="6204974"/>
                </a:lnTo>
                <a:close/>
                <a:moveTo>
                  <a:pt x="4914900" y="2032000"/>
                </a:moveTo>
                <a:lnTo>
                  <a:pt x="7283585" y="2032000"/>
                </a:lnTo>
                <a:lnTo>
                  <a:pt x="7283585" y="3946525"/>
                </a:lnTo>
                <a:lnTo>
                  <a:pt x="4914900" y="3946525"/>
                </a:lnTo>
                <a:close/>
                <a:moveTo>
                  <a:pt x="2457450" y="2032000"/>
                </a:moveTo>
                <a:lnTo>
                  <a:pt x="4826135" y="2032000"/>
                </a:lnTo>
                <a:lnTo>
                  <a:pt x="4826135" y="3946525"/>
                </a:lnTo>
                <a:lnTo>
                  <a:pt x="2457450" y="3946525"/>
                </a:lnTo>
                <a:close/>
                <a:moveTo>
                  <a:pt x="0" y="8552"/>
                </a:moveTo>
                <a:lnTo>
                  <a:pt x="2368685" y="8552"/>
                </a:lnTo>
                <a:lnTo>
                  <a:pt x="2368685" y="1923077"/>
                </a:lnTo>
                <a:lnTo>
                  <a:pt x="0" y="1923077"/>
                </a:lnTo>
                <a:close/>
                <a:moveTo>
                  <a:pt x="2457450" y="4276"/>
                </a:moveTo>
                <a:lnTo>
                  <a:pt x="4826135" y="4276"/>
                </a:lnTo>
                <a:lnTo>
                  <a:pt x="4826135" y="1918801"/>
                </a:lnTo>
                <a:lnTo>
                  <a:pt x="2457450" y="1918801"/>
                </a:lnTo>
                <a:close/>
                <a:moveTo>
                  <a:pt x="4914900" y="0"/>
                </a:moveTo>
                <a:lnTo>
                  <a:pt x="7283585" y="0"/>
                </a:lnTo>
                <a:lnTo>
                  <a:pt x="7283585" y="1914525"/>
                </a:lnTo>
                <a:lnTo>
                  <a:pt x="4914900" y="1914525"/>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rtl="0">
              <a:buNone/>
            </a:pPr>
            <a:r>
              <a:rPr lang="en-US" noProof="0"/>
              <a:t>Click icon to add picture</a:t>
            </a:r>
            <a:endParaRPr lang="en-GB" noProof="0"/>
          </a:p>
        </p:txBody>
      </p:sp>
      <p:sp>
        <p:nvSpPr>
          <p:cNvPr id="20" name="Rectangle 19">
            <a:extLst>
              <a:ext uri="{FF2B5EF4-FFF2-40B4-BE49-F238E27FC236}">
                <a16:creationId xmlns:a16="http://schemas.microsoft.com/office/drawing/2014/main" id="{475378D9-445B-4812-AE73-9B2CF92DCDF1}"/>
              </a:ext>
            </a:extLst>
          </p:cNvPr>
          <p:cNvSpPr/>
          <p:nvPr userDrawn="1"/>
        </p:nvSpPr>
        <p:spPr>
          <a:xfrm>
            <a:off x="6210299" y="2027725"/>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Rectangle 20">
            <a:extLst>
              <a:ext uri="{FF2B5EF4-FFF2-40B4-BE49-F238E27FC236}">
                <a16:creationId xmlns:a16="http://schemas.microsoft.com/office/drawing/2014/main" id="{B569B8CC-B741-4501-A871-F6CC58941F5C}"/>
              </a:ext>
            </a:extLst>
          </p:cNvPr>
          <p:cNvSpPr/>
          <p:nvPr userDrawn="1"/>
        </p:nvSpPr>
        <p:spPr>
          <a:xfrm>
            <a:off x="8661263" y="4055448"/>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3" name="Straight Connector 22">
            <a:extLst>
              <a:ext uri="{FF2B5EF4-FFF2-40B4-BE49-F238E27FC236}">
                <a16:creationId xmlns:a16="http://schemas.microsoft.com/office/drawing/2014/main" id="{8ED9C5BC-5F16-4DC8-BAA3-30A378B7F5FB}"/>
              </a:ext>
            </a:extLst>
          </p:cNvPr>
          <p:cNvCxnSpPr>
            <a:cxnSpLocks/>
          </p:cNvCxnSpPr>
          <p:nvPr userDrawn="1"/>
        </p:nvCxnSpPr>
        <p:spPr>
          <a:xfrm>
            <a:off x="3452019" y="3106075"/>
            <a:ext cx="0" cy="30947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2F0E9B02-FBE7-4B3F-833A-FCDE146B2DAD}"/>
              </a:ext>
            </a:extLst>
          </p:cNvPr>
          <p:cNvSpPr/>
          <p:nvPr userDrawn="1"/>
        </p:nvSpPr>
        <p:spPr>
          <a:xfrm>
            <a:off x="0" y="1405862"/>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2589608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6">
            <a:extLst>
              <a:ext uri="{FF2B5EF4-FFF2-40B4-BE49-F238E27FC236}">
                <a16:creationId xmlns:a16="http://schemas.microsoft.com/office/drawing/2014/main" id="{73E3AB81-FB3C-492F-8AB9-CFC37EECCEE7}"/>
              </a:ext>
            </a:extLst>
          </p:cNvPr>
          <p:cNvSpPr>
            <a:spLocks noGrp="1"/>
          </p:cNvSpPr>
          <p:nvPr>
            <p:ph type="pic" sz="quarter" idx="13"/>
          </p:nvPr>
        </p:nvSpPr>
        <p:spPr>
          <a:xfrm>
            <a:off x="371475" y="260350"/>
            <a:ext cx="11520488" cy="612140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4" name="Rectangle 13">
            <a:extLst>
              <a:ext uri="{FF2B5EF4-FFF2-40B4-BE49-F238E27FC236}">
                <a16:creationId xmlns:a16="http://schemas.microsoft.com/office/drawing/2014/main" id="{BF2C4CC9-6F35-4EBF-857F-EBD298D77347}"/>
              </a:ext>
            </a:extLst>
          </p:cNvPr>
          <p:cNvSpPr/>
          <p:nvPr userDrawn="1"/>
        </p:nvSpPr>
        <p:spPr>
          <a:xfrm>
            <a:off x="1578741"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D1D54A23-014A-49B4-9E28-7641C8A4F0C1}"/>
              </a:ext>
            </a:extLst>
          </p:cNvPr>
          <p:cNvSpPr/>
          <p:nvPr userDrawn="1"/>
        </p:nvSpPr>
        <p:spPr>
          <a:xfrm>
            <a:off x="6184487"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1587504" y="1233488"/>
            <a:ext cx="9016993" cy="761076"/>
          </a:xfrm>
        </p:spPr>
        <p:txBody>
          <a:bodyPr rtlCol="0" anchor="ctr">
            <a:noAutofit/>
          </a:bodyPr>
          <a:lstStyle>
            <a:lvl1pPr algn="ctr">
              <a:defRPr sz="3600"/>
            </a:lvl1pPr>
          </a:lstStyle>
          <a:p>
            <a:pPr rtl="0"/>
            <a:r>
              <a:rPr lang="en-US" noProof="0"/>
              <a:t>Click to edit Master title style</a:t>
            </a:r>
            <a:endParaRPr lang="en-GB" noProof="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28091" y="2424864"/>
            <a:ext cx="4132800" cy="283320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1722820" y="2424864"/>
            <a:ext cx="4131850" cy="2832101"/>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31069587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Rectangle 4">
            <a:extLst>
              <a:ext uri="{FF2B5EF4-FFF2-40B4-BE49-F238E27FC236}">
                <a16:creationId xmlns:a16="http://schemas.microsoft.com/office/drawing/2014/main" id="{113E1565-5B33-4914-9800-50B8400266FF}"/>
              </a:ext>
            </a:extLst>
          </p:cNvPr>
          <p:cNvSpPr/>
          <p:nvPr userDrawn="1"/>
        </p:nvSpPr>
        <p:spPr>
          <a:xfrm>
            <a:off x="0" y="0"/>
            <a:ext cx="12191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Picture Placeholder 6">
            <a:extLst>
              <a:ext uri="{FF2B5EF4-FFF2-40B4-BE49-F238E27FC236}">
                <a16:creationId xmlns:a16="http://schemas.microsoft.com/office/drawing/2014/main" id="{DE438B2E-01A6-453B-928D-97D98438168E}"/>
              </a:ext>
            </a:extLst>
          </p:cNvPr>
          <p:cNvSpPr>
            <a:spLocks noGrp="1"/>
          </p:cNvSpPr>
          <p:nvPr>
            <p:ph type="pic" sz="quarter" idx="13"/>
          </p:nvPr>
        </p:nvSpPr>
        <p:spPr>
          <a:xfrm>
            <a:off x="335756" y="260350"/>
            <a:ext cx="11520488"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29110570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Picture Placeholder 26">
            <a:extLst>
              <a:ext uri="{FF2B5EF4-FFF2-40B4-BE49-F238E27FC236}">
                <a16:creationId xmlns:a16="http://schemas.microsoft.com/office/drawing/2014/main" id="{404FC023-3732-4036-B4DA-F34DC453036D}"/>
              </a:ext>
            </a:extLst>
          </p:cNvPr>
          <p:cNvSpPr>
            <a:spLocks noGrp="1"/>
          </p:cNvSpPr>
          <p:nvPr>
            <p:ph type="pic" sz="quarter" idx="13"/>
          </p:nvPr>
        </p:nvSpPr>
        <p:spPr>
          <a:xfrm>
            <a:off x="1" y="1"/>
            <a:ext cx="12191999" cy="6857999"/>
          </a:xfrm>
          <a:custGeom>
            <a:avLst/>
            <a:gdLst>
              <a:gd name="connsiteX0" fmla="*/ 9194799 w 12191999"/>
              <a:gd name="connsiteY0" fmla="*/ 4114799 h 6108699"/>
              <a:gd name="connsiteX1" fmla="*/ 12191999 w 12191999"/>
              <a:gd name="connsiteY1" fmla="*/ 4114799 h 6108699"/>
              <a:gd name="connsiteX2" fmla="*/ 12191999 w 12191999"/>
              <a:gd name="connsiteY2" fmla="*/ 6108699 h 6108699"/>
              <a:gd name="connsiteX3" fmla="*/ 9194799 w 12191999"/>
              <a:gd name="connsiteY3" fmla="*/ 6108699 h 6108699"/>
              <a:gd name="connsiteX4" fmla="*/ 6129865 w 12191999"/>
              <a:gd name="connsiteY4" fmla="*/ 4114799 h 6108699"/>
              <a:gd name="connsiteX5" fmla="*/ 9127065 w 12191999"/>
              <a:gd name="connsiteY5" fmla="*/ 4114799 h 6108699"/>
              <a:gd name="connsiteX6" fmla="*/ 9127065 w 12191999"/>
              <a:gd name="connsiteY6" fmla="*/ 6108699 h 6108699"/>
              <a:gd name="connsiteX7" fmla="*/ 6129865 w 12191999"/>
              <a:gd name="connsiteY7" fmla="*/ 6108699 h 6108699"/>
              <a:gd name="connsiteX8" fmla="*/ 3064933 w 12191999"/>
              <a:gd name="connsiteY8" fmla="*/ 4114799 h 6108699"/>
              <a:gd name="connsiteX9" fmla="*/ 6062132 w 12191999"/>
              <a:gd name="connsiteY9" fmla="*/ 4114799 h 6108699"/>
              <a:gd name="connsiteX10" fmla="*/ 6062132 w 12191999"/>
              <a:gd name="connsiteY10" fmla="*/ 6108699 h 6108699"/>
              <a:gd name="connsiteX11" fmla="*/ 3064933 w 12191999"/>
              <a:gd name="connsiteY11" fmla="*/ 6108699 h 6108699"/>
              <a:gd name="connsiteX12" fmla="*/ 0 w 12191999"/>
              <a:gd name="connsiteY12" fmla="*/ 4114799 h 6108699"/>
              <a:gd name="connsiteX13" fmla="*/ 2997200 w 12191999"/>
              <a:gd name="connsiteY13" fmla="*/ 4114799 h 6108699"/>
              <a:gd name="connsiteX14" fmla="*/ 2997200 w 12191999"/>
              <a:gd name="connsiteY14" fmla="*/ 6108699 h 6108699"/>
              <a:gd name="connsiteX15" fmla="*/ 0 w 12191999"/>
              <a:gd name="connsiteY15" fmla="*/ 6108699 h 6108699"/>
              <a:gd name="connsiteX16" fmla="*/ 9194799 w 12191999"/>
              <a:gd name="connsiteY16" fmla="*/ 2057400 h 6108699"/>
              <a:gd name="connsiteX17" fmla="*/ 12191999 w 12191999"/>
              <a:gd name="connsiteY17" fmla="*/ 2057400 h 6108699"/>
              <a:gd name="connsiteX18" fmla="*/ 12191999 w 12191999"/>
              <a:gd name="connsiteY18" fmla="*/ 4051299 h 6108699"/>
              <a:gd name="connsiteX19" fmla="*/ 9194799 w 12191999"/>
              <a:gd name="connsiteY19" fmla="*/ 4051299 h 6108699"/>
              <a:gd name="connsiteX20" fmla="*/ 6129865 w 12191999"/>
              <a:gd name="connsiteY20" fmla="*/ 2057400 h 6108699"/>
              <a:gd name="connsiteX21" fmla="*/ 9127065 w 12191999"/>
              <a:gd name="connsiteY21" fmla="*/ 2057400 h 6108699"/>
              <a:gd name="connsiteX22" fmla="*/ 9127065 w 12191999"/>
              <a:gd name="connsiteY22" fmla="*/ 4051299 h 6108699"/>
              <a:gd name="connsiteX23" fmla="*/ 6129865 w 12191999"/>
              <a:gd name="connsiteY23" fmla="*/ 4051299 h 6108699"/>
              <a:gd name="connsiteX24" fmla="*/ 3064934 w 12191999"/>
              <a:gd name="connsiteY24" fmla="*/ 2057400 h 6108699"/>
              <a:gd name="connsiteX25" fmla="*/ 6062132 w 12191999"/>
              <a:gd name="connsiteY25" fmla="*/ 2057400 h 6108699"/>
              <a:gd name="connsiteX26" fmla="*/ 6062132 w 12191999"/>
              <a:gd name="connsiteY26" fmla="*/ 4051299 h 6108699"/>
              <a:gd name="connsiteX27" fmla="*/ 3064934 w 12191999"/>
              <a:gd name="connsiteY27" fmla="*/ 4051299 h 6108699"/>
              <a:gd name="connsiteX28" fmla="*/ 0 w 12191999"/>
              <a:gd name="connsiteY28" fmla="*/ 2057400 h 6108699"/>
              <a:gd name="connsiteX29" fmla="*/ 2997200 w 12191999"/>
              <a:gd name="connsiteY29" fmla="*/ 2057400 h 6108699"/>
              <a:gd name="connsiteX30" fmla="*/ 2997200 w 12191999"/>
              <a:gd name="connsiteY30" fmla="*/ 4051299 h 6108699"/>
              <a:gd name="connsiteX31" fmla="*/ 0 w 12191999"/>
              <a:gd name="connsiteY31" fmla="*/ 4051299 h 6108699"/>
              <a:gd name="connsiteX32" fmla="*/ 9194799 w 12191999"/>
              <a:gd name="connsiteY32" fmla="*/ 0 h 6108699"/>
              <a:gd name="connsiteX33" fmla="*/ 12191999 w 12191999"/>
              <a:gd name="connsiteY33" fmla="*/ 0 h 6108699"/>
              <a:gd name="connsiteX34" fmla="*/ 12191999 w 12191999"/>
              <a:gd name="connsiteY34" fmla="*/ 1993900 h 6108699"/>
              <a:gd name="connsiteX35" fmla="*/ 9194799 w 12191999"/>
              <a:gd name="connsiteY35" fmla="*/ 1993900 h 6108699"/>
              <a:gd name="connsiteX36" fmla="*/ 6129865 w 12191999"/>
              <a:gd name="connsiteY36" fmla="*/ 0 h 6108699"/>
              <a:gd name="connsiteX37" fmla="*/ 9127065 w 12191999"/>
              <a:gd name="connsiteY37" fmla="*/ 0 h 6108699"/>
              <a:gd name="connsiteX38" fmla="*/ 9127065 w 12191999"/>
              <a:gd name="connsiteY38" fmla="*/ 1993900 h 6108699"/>
              <a:gd name="connsiteX39" fmla="*/ 6129865 w 12191999"/>
              <a:gd name="connsiteY39" fmla="*/ 1993900 h 6108699"/>
              <a:gd name="connsiteX40" fmla="*/ 3064934 w 12191999"/>
              <a:gd name="connsiteY40" fmla="*/ 0 h 6108699"/>
              <a:gd name="connsiteX41" fmla="*/ 6062132 w 12191999"/>
              <a:gd name="connsiteY41" fmla="*/ 0 h 6108699"/>
              <a:gd name="connsiteX42" fmla="*/ 6062132 w 12191999"/>
              <a:gd name="connsiteY42" fmla="*/ 1993900 h 6108699"/>
              <a:gd name="connsiteX43" fmla="*/ 3064934 w 12191999"/>
              <a:gd name="connsiteY43" fmla="*/ 1993900 h 6108699"/>
              <a:gd name="connsiteX44" fmla="*/ 1 w 12191999"/>
              <a:gd name="connsiteY44" fmla="*/ 0 h 6108699"/>
              <a:gd name="connsiteX45" fmla="*/ 2997201 w 12191999"/>
              <a:gd name="connsiteY45" fmla="*/ 0 h 6108699"/>
              <a:gd name="connsiteX46" fmla="*/ 2997201 w 12191999"/>
              <a:gd name="connsiteY46" fmla="*/ 1993900 h 6108699"/>
              <a:gd name="connsiteX47" fmla="*/ 1 w 12191999"/>
              <a:gd name="connsiteY47" fmla="*/ 1993900 h 610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2191999" h="6108699">
                <a:moveTo>
                  <a:pt x="9194799" y="4114799"/>
                </a:moveTo>
                <a:lnTo>
                  <a:pt x="12191999" y="4114799"/>
                </a:lnTo>
                <a:lnTo>
                  <a:pt x="12191999" y="6108699"/>
                </a:lnTo>
                <a:lnTo>
                  <a:pt x="9194799" y="6108699"/>
                </a:lnTo>
                <a:close/>
                <a:moveTo>
                  <a:pt x="6129865" y="4114799"/>
                </a:moveTo>
                <a:lnTo>
                  <a:pt x="9127065" y="4114799"/>
                </a:lnTo>
                <a:lnTo>
                  <a:pt x="9127065" y="6108699"/>
                </a:lnTo>
                <a:lnTo>
                  <a:pt x="6129865" y="6108699"/>
                </a:lnTo>
                <a:close/>
                <a:moveTo>
                  <a:pt x="3064933" y="4114799"/>
                </a:moveTo>
                <a:lnTo>
                  <a:pt x="6062132" y="4114799"/>
                </a:lnTo>
                <a:lnTo>
                  <a:pt x="6062132" y="6108699"/>
                </a:lnTo>
                <a:lnTo>
                  <a:pt x="3064933" y="6108699"/>
                </a:lnTo>
                <a:close/>
                <a:moveTo>
                  <a:pt x="0" y="4114799"/>
                </a:moveTo>
                <a:lnTo>
                  <a:pt x="2997200" y="4114799"/>
                </a:lnTo>
                <a:lnTo>
                  <a:pt x="2997200" y="6108699"/>
                </a:lnTo>
                <a:lnTo>
                  <a:pt x="0" y="6108699"/>
                </a:lnTo>
                <a:close/>
                <a:moveTo>
                  <a:pt x="9194799" y="2057400"/>
                </a:moveTo>
                <a:lnTo>
                  <a:pt x="12191999" y="2057400"/>
                </a:lnTo>
                <a:lnTo>
                  <a:pt x="12191999" y="4051299"/>
                </a:lnTo>
                <a:lnTo>
                  <a:pt x="9194799" y="4051299"/>
                </a:lnTo>
                <a:close/>
                <a:moveTo>
                  <a:pt x="6129865" y="2057400"/>
                </a:moveTo>
                <a:lnTo>
                  <a:pt x="9127065" y="2057400"/>
                </a:lnTo>
                <a:lnTo>
                  <a:pt x="9127065" y="4051299"/>
                </a:lnTo>
                <a:lnTo>
                  <a:pt x="6129865" y="4051299"/>
                </a:lnTo>
                <a:close/>
                <a:moveTo>
                  <a:pt x="3064934" y="2057400"/>
                </a:moveTo>
                <a:lnTo>
                  <a:pt x="6062132" y="2057400"/>
                </a:lnTo>
                <a:lnTo>
                  <a:pt x="6062132" y="4051299"/>
                </a:lnTo>
                <a:lnTo>
                  <a:pt x="3064934" y="4051299"/>
                </a:lnTo>
                <a:close/>
                <a:moveTo>
                  <a:pt x="0" y="2057400"/>
                </a:moveTo>
                <a:lnTo>
                  <a:pt x="2997200" y="2057400"/>
                </a:lnTo>
                <a:lnTo>
                  <a:pt x="2997200" y="4051299"/>
                </a:lnTo>
                <a:lnTo>
                  <a:pt x="0" y="4051299"/>
                </a:lnTo>
                <a:close/>
                <a:moveTo>
                  <a:pt x="9194799" y="0"/>
                </a:moveTo>
                <a:lnTo>
                  <a:pt x="12191999" y="0"/>
                </a:lnTo>
                <a:lnTo>
                  <a:pt x="12191999" y="1993900"/>
                </a:lnTo>
                <a:lnTo>
                  <a:pt x="9194799" y="1993900"/>
                </a:lnTo>
                <a:close/>
                <a:moveTo>
                  <a:pt x="6129865" y="0"/>
                </a:moveTo>
                <a:lnTo>
                  <a:pt x="9127065" y="0"/>
                </a:lnTo>
                <a:lnTo>
                  <a:pt x="9127065" y="1993900"/>
                </a:lnTo>
                <a:lnTo>
                  <a:pt x="6129865" y="1993900"/>
                </a:lnTo>
                <a:close/>
                <a:moveTo>
                  <a:pt x="3064934" y="0"/>
                </a:moveTo>
                <a:lnTo>
                  <a:pt x="6062132" y="0"/>
                </a:lnTo>
                <a:lnTo>
                  <a:pt x="6062132" y="1993900"/>
                </a:lnTo>
                <a:lnTo>
                  <a:pt x="3064934" y="1993900"/>
                </a:lnTo>
                <a:close/>
                <a:moveTo>
                  <a:pt x="1" y="0"/>
                </a:moveTo>
                <a:lnTo>
                  <a:pt x="2997201" y="0"/>
                </a:lnTo>
                <a:lnTo>
                  <a:pt x="2997201" y="1993900"/>
                </a:lnTo>
                <a:lnTo>
                  <a:pt x="1" y="1993900"/>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42216092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7147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5" name="Picture Placeholder 6">
            <a:extLst>
              <a:ext uri="{FF2B5EF4-FFF2-40B4-BE49-F238E27FC236}">
                <a16:creationId xmlns:a16="http://schemas.microsoft.com/office/drawing/2014/main" id="{D9C7DFC2-3A77-4761-A9AF-98963C5CCA07}"/>
              </a:ext>
            </a:extLst>
          </p:cNvPr>
          <p:cNvSpPr>
            <a:spLocks noGrp="1"/>
          </p:cNvSpPr>
          <p:nvPr>
            <p:ph type="pic" sz="quarter" idx="14"/>
          </p:nvPr>
        </p:nvSpPr>
        <p:spPr>
          <a:xfrm>
            <a:off x="4981575" y="260350"/>
            <a:ext cx="27400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41144738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1233488"/>
            <a:ext cx="12192001" cy="4391024"/>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grpSp>
        <p:nvGrpSpPr>
          <p:cNvPr id="2" name="Group 1">
            <a:extLst>
              <a:ext uri="{FF2B5EF4-FFF2-40B4-BE49-F238E27FC236}">
                <a16:creationId xmlns:a16="http://schemas.microsoft.com/office/drawing/2014/main" id="{18F30468-CC2E-4430-88DD-81D548B988FA}"/>
              </a:ext>
            </a:extLst>
          </p:cNvPr>
          <p:cNvGrpSpPr/>
          <p:nvPr userDrawn="1"/>
        </p:nvGrpSpPr>
        <p:grpSpPr>
          <a:xfrm>
            <a:off x="371474" y="260350"/>
            <a:ext cx="644525" cy="973138"/>
            <a:chOff x="371475" y="671713"/>
            <a:chExt cx="496540" cy="836738"/>
          </a:xfrm>
        </p:grpSpPr>
        <p:sp>
          <p:nvSpPr>
            <p:cNvPr id="8" name="Rectangle 7">
              <a:extLst>
                <a:ext uri="{FF2B5EF4-FFF2-40B4-BE49-F238E27FC236}">
                  <a16:creationId xmlns:a16="http://schemas.microsoft.com/office/drawing/2014/main" id="{BF6F92E0-2218-46A5-A183-84468D9B72A2}"/>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9B476586-864B-4C72-91AF-8CF8796C6DE8}"/>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10" name="Rectangle 9">
            <a:extLst>
              <a:ext uri="{FF2B5EF4-FFF2-40B4-BE49-F238E27FC236}">
                <a16:creationId xmlns:a16="http://schemas.microsoft.com/office/drawing/2014/main" id="{38B3D026-83A3-4D78-8B11-A20A6F47170C}"/>
              </a:ext>
            </a:extLst>
          </p:cNvPr>
          <p:cNvSpPr/>
          <p:nvPr userDrawn="1"/>
        </p:nvSpPr>
        <p:spPr>
          <a:xfrm>
            <a:off x="10795001" y="5642462"/>
            <a:ext cx="1397000" cy="12155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3599560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9171FC10-F7C3-4841-A705-B83FDE093009}"/>
              </a:ext>
            </a:extLst>
          </p:cNvPr>
          <p:cNvSpPr/>
          <p:nvPr userDrawn="1"/>
        </p:nvSpPr>
        <p:spPr>
          <a:xfrm>
            <a:off x="9398000" y="0"/>
            <a:ext cx="2793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260350"/>
            <a:ext cx="11891963"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10350859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rtlCol="0"/>
          <a:lstStyle/>
          <a:p>
            <a:pPr rtl="0"/>
            <a:r>
              <a:rPr lang="en-US" noProof="0"/>
              <a:t>Click to edit Master title style</a:t>
            </a:r>
            <a:endParaRPr lang="en-GB" noProof="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2466000"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7" name="Rectangle 6">
            <a:extLst>
              <a:ext uri="{FF2B5EF4-FFF2-40B4-BE49-F238E27FC236}">
                <a16:creationId xmlns:a16="http://schemas.microsoft.com/office/drawing/2014/main" id="{02FAA6CD-8686-4F0E-9F34-3D74AC34027E}"/>
              </a:ext>
            </a:extLst>
          </p:cNvPr>
          <p:cNvSpPr/>
          <p:nvPr userDrawn="1"/>
        </p:nvSpPr>
        <p:spPr>
          <a:xfrm>
            <a:off x="2892285"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004445" y="1330963"/>
            <a:ext cx="2986019" cy="1076636"/>
          </a:xfrm>
        </p:spPr>
        <p:txBody>
          <a:bodyPr rtlCol="0"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2892284"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004445" y="2623930"/>
            <a:ext cx="2986019" cy="3448880"/>
          </a:xfrm>
        </p:spPr>
        <p:txBody>
          <a:bodyPr rtlCol="0">
            <a:normAutofit/>
          </a:bodyPr>
          <a:lstStyle>
            <a:lvl1pPr>
              <a:defRPr sz="1800"/>
            </a:lvl1pPr>
            <a:lvl2pPr>
              <a:defRPr sz="1600"/>
            </a:lvl2pPr>
            <a:lvl3pPr>
              <a:defRPr sz="1400"/>
            </a:lvl3pPr>
            <a:lvl4pPr>
              <a:defRPr sz="1200"/>
            </a:lvl4pPr>
            <a:lvl5pPr>
              <a:defRPr sz="12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Picture Placeholder 6">
            <a:extLst>
              <a:ext uri="{FF2B5EF4-FFF2-40B4-BE49-F238E27FC236}">
                <a16:creationId xmlns:a16="http://schemas.microsoft.com/office/drawing/2014/main" id="{F36B08A9-4F2C-4D72-A755-CBF0DAD5A4FC}"/>
              </a:ext>
            </a:extLst>
          </p:cNvPr>
          <p:cNvSpPr>
            <a:spLocks noGrp="1"/>
          </p:cNvSpPr>
          <p:nvPr>
            <p:ph type="pic" sz="quarter" idx="14"/>
          </p:nvPr>
        </p:nvSpPr>
        <p:spPr>
          <a:xfrm>
            <a:off x="6151738" y="1233487"/>
            <a:ext cx="246490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8673131"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8673130"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8786099" y="1333189"/>
            <a:ext cx="2984400" cy="1074410"/>
          </a:xfrm>
        </p:spPr>
        <p:txBody>
          <a:bodyPr rtlCol="0"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8786099" y="2623930"/>
            <a:ext cx="2984400" cy="3448881"/>
          </a:xfrm>
        </p:spPr>
        <p:txBody>
          <a:bodyPr rtlCol="0">
            <a:normAutofit/>
          </a:bodyPr>
          <a:lstStyle>
            <a:lvl1pPr>
              <a:defRPr sz="1800"/>
            </a:lvl1pPr>
            <a:lvl2pPr>
              <a:defRPr sz="1600"/>
            </a:lvl2pPr>
            <a:lvl3pPr>
              <a:defRPr sz="1400"/>
            </a:lvl3pPr>
            <a:lvl4pPr>
              <a:defRPr sz="1200"/>
            </a:lvl4pPr>
            <a:lvl5pPr>
              <a:defRPr sz="12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3896188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rtlCol="0"/>
          <a:lstStyle/>
          <a:p>
            <a:pPr rtl="0"/>
            <a:r>
              <a:rPr lang="en-US" noProof="0"/>
              <a:t>Click to edit Master title style</a:t>
            </a:r>
            <a:endParaRPr lang="en-GB" noProof="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7063827" y="1233488"/>
            <a:ext cx="4828135"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7" name="Rectangle 6">
            <a:extLst>
              <a:ext uri="{FF2B5EF4-FFF2-40B4-BE49-F238E27FC236}">
                <a16:creationId xmlns:a16="http://schemas.microsoft.com/office/drawing/2014/main" id="{02FAA6CD-8686-4F0E-9F34-3D74AC34027E}"/>
              </a:ext>
            </a:extLst>
          </p:cNvPr>
          <p:cNvSpPr/>
          <p:nvPr userDrawn="1"/>
        </p:nvSpPr>
        <p:spPr>
          <a:xfrm>
            <a:off x="371476"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483636" y="1330963"/>
            <a:ext cx="2986019" cy="1076636"/>
          </a:xfrm>
        </p:spPr>
        <p:txBody>
          <a:bodyPr rtlCol="0"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371475"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483636" y="2623930"/>
            <a:ext cx="2986019" cy="3448880"/>
          </a:xfrm>
        </p:spPr>
        <p:txBody>
          <a:bodyPr rtlCol="0">
            <a:normAutofit/>
          </a:bodyPr>
          <a:lstStyle>
            <a:lvl1pPr>
              <a:defRPr sz="1800"/>
            </a:lvl1pPr>
            <a:lvl2pPr>
              <a:defRPr sz="1600"/>
            </a:lvl2pPr>
            <a:lvl3pPr>
              <a:defRPr sz="1400"/>
            </a:lvl3pPr>
            <a:lvl4pPr>
              <a:defRPr sz="1200"/>
            </a:lvl4pPr>
            <a:lvl5pPr>
              <a:defRPr sz="12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3717652"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3717651"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3830620" y="1333189"/>
            <a:ext cx="2984400" cy="1074410"/>
          </a:xfrm>
        </p:spPr>
        <p:txBody>
          <a:bodyPr rtlCol="0"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3830620" y="2623930"/>
            <a:ext cx="2984400" cy="3448881"/>
          </a:xfrm>
        </p:spPr>
        <p:txBody>
          <a:bodyPr rtlCol="0">
            <a:normAutofit/>
          </a:bodyPr>
          <a:lstStyle>
            <a:lvl1pPr>
              <a:defRPr sz="1800"/>
            </a:lvl1pPr>
            <a:lvl2pPr>
              <a:defRPr sz="1600"/>
            </a:lvl2pPr>
            <a:lvl3pPr>
              <a:defRPr sz="1400"/>
            </a:lvl3pPr>
            <a:lvl4pPr>
              <a:defRPr sz="1200"/>
            </a:lvl4pPr>
            <a:lvl5pPr>
              <a:defRPr sz="12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32588519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rtlCol="0"/>
          <a:lstStyle/>
          <a:p>
            <a:pPr rtl="0"/>
            <a:r>
              <a:rPr lang="en-US" noProof="0"/>
              <a:t>Click to edit Master title style</a:t>
            </a:r>
            <a:endParaRPr lang="en-GB" noProof="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1152048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8" y="2910543"/>
            <a:ext cx="5058000" cy="518457"/>
          </a:xfrm>
        </p:spPr>
        <p:txBody>
          <a:bodyPr rtlCol="0"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8" y="3523420"/>
            <a:ext cx="5058000" cy="2181641"/>
          </a:xfrm>
        </p:spPr>
        <p:txBody>
          <a:bodyPr rtlCol="0">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895142" y="2910543"/>
            <a:ext cx="5058397" cy="518457"/>
          </a:xfrm>
        </p:spPr>
        <p:txBody>
          <a:bodyPr rtlCol="0"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895142" y="3523420"/>
            <a:ext cx="5058397" cy="2181641"/>
          </a:xfrm>
        </p:spPr>
        <p:txBody>
          <a:bodyPr rtlCol="0">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36864194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B43705-0B3F-4F77-A8BB-08EC09D36A56}"/>
              </a:ext>
            </a:extLst>
          </p:cNvPr>
          <p:cNvSpPr/>
          <p:nvPr userDrawn="1"/>
        </p:nvSpPr>
        <p:spPr>
          <a:xfrm>
            <a:off x="0" y="0"/>
            <a:ext cx="12192000" cy="2146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rtlCol="0"/>
          <a:lstStyle>
            <a:lvl1pPr algn="ctr">
              <a:defRPr>
                <a:solidFill>
                  <a:schemeClr val="bg1"/>
                </a:solidFill>
              </a:defRPr>
            </a:lvl1pPr>
          </a:lstStyle>
          <a:p>
            <a:pPr rtl="0"/>
            <a:r>
              <a:rPr lang="en-US" noProof="0"/>
              <a:t>Click to edit Master title style</a:t>
            </a:r>
            <a:endParaRPr lang="en-GB" noProof="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7" y="3634443"/>
            <a:ext cx="5630165" cy="518457"/>
          </a:xfrm>
        </p:spPr>
        <p:txBody>
          <a:bodyPr rtlCol="0" anchor="ctr">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7" y="4247320"/>
            <a:ext cx="5630165" cy="1953455"/>
          </a:xfrm>
        </p:spPr>
        <p:txBody>
          <a:bodyPr rtlCol="0">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71476" y="3634443"/>
            <a:ext cx="5582064" cy="518457"/>
          </a:xfrm>
        </p:spPr>
        <p:txBody>
          <a:bodyPr rtlCol="0" anchor="ct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71476" y="4247320"/>
            <a:ext cx="5582064" cy="1953455"/>
          </a:xfrm>
        </p:spPr>
        <p:txBody>
          <a:bodyPr rtlCol="0">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Picture Placeholder 6">
            <a:extLst>
              <a:ext uri="{FF2B5EF4-FFF2-40B4-BE49-F238E27FC236}">
                <a16:creationId xmlns:a16="http://schemas.microsoft.com/office/drawing/2014/main" id="{16CD8AAD-701B-4F23-AB47-6FC680787135}"/>
              </a:ext>
            </a:extLst>
          </p:cNvPr>
          <p:cNvSpPr>
            <a:spLocks noGrp="1"/>
          </p:cNvSpPr>
          <p:nvPr>
            <p:ph type="pic" sz="quarter" idx="13"/>
          </p:nvPr>
        </p:nvSpPr>
        <p:spPr>
          <a:xfrm>
            <a:off x="371476" y="1593851"/>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6" name="Picture Placeholder 6">
            <a:extLst>
              <a:ext uri="{FF2B5EF4-FFF2-40B4-BE49-F238E27FC236}">
                <a16:creationId xmlns:a16="http://schemas.microsoft.com/office/drawing/2014/main" id="{2B9551A7-E41A-4D0E-925B-71270CA0F339}"/>
              </a:ext>
            </a:extLst>
          </p:cNvPr>
          <p:cNvSpPr>
            <a:spLocks noGrp="1"/>
          </p:cNvSpPr>
          <p:nvPr>
            <p:ph type="pic" sz="quarter" idx="14"/>
          </p:nvPr>
        </p:nvSpPr>
        <p:spPr>
          <a:xfrm>
            <a:off x="6281738" y="1593850"/>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38154248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90C1024-E4C7-44C6-ADC4-870B3D482C3F}"/>
              </a:ext>
            </a:extLst>
          </p:cNvPr>
          <p:cNvSpPr/>
          <p:nvPr userDrawn="1"/>
        </p:nvSpPr>
        <p:spPr>
          <a:xfrm>
            <a:off x="6441279" y="3761720"/>
            <a:ext cx="5446800" cy="24009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6">
            <a:extLst>
              <a:ext uri="{FF2B5EF4-FFF2-40B4-BE49-F238E27FC236}">
                <a16:creationId xmlns:a16="http://schemas.microsoft.com/office/drawing/2014/main" id="{4DB43705-0B3F-4F77-A8BB-08EC09D36A56}"/>
              </a:ext>
            </a:extLst>
          </p:cNvPr>
          <p:cNvSpPr/>
          <p:nvPr userDrawn="1"/>
        </p:nvSpPr>
        <p:spPr>
          <a:xfrm>
            <a:off x="371474" y="1271588"/>
            <a:ext cx="5445125" cy="240095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rtlCol="0"/>
          <a:lstStyle>
            <a:lvl1pPr algn="l">
              <a:defRPr>
                <a:solidFill>
                  <a:schemeClr val="tx1"/>
                </a:solidFill>
              </a:defRPr>
            </a:lvl1pPr>
          </a:lstStyle>
          <a:p>
            <a:pPr rtl="0"/>
            <a:r>
              <a:rPr lang="en-US" noProof="0"/>
              <a:t>Click to edit Master title style</a:t>
            </a:r>
            <a:endParaRPr lang="en-GB" noProof="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610169" y="3956706"/>
            <a:ext cx="5109021" cy="518457"/>
          </a:xfrm>
        </p:spPr>
        <p:txBody>
          <a:bodyPr rtlCol="0"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610169" y="4569583"/>
            <a:ext cx="5109021" cy="1412117"/>
          </a:xfrm>
        </p:spPr>
        <p:txBody>
          <a:bodyPr rtlCol="0">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539836" y="1462743"/>
            <a:ext cx="5108400" cy="518457"/>
          </a:xfrm>
        </p:spPr>
        <p:txBody>
          <a:bodyPr rtlCol="0"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539836" y="2075621"/>
            <a:ext cx="5108400" cy="1391480"/>
          </a:xfrm>
        </p:spPr>
        <p:txBody>
          <a:bodyPr rtlCol="0">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7" name="Picture Placeholder 6">
            <a:extLst>
              <a:ext uri="{FF2B5EF4-FFF2-40B4-BE49-F238E27FC236}">
                <a16:creationId xmlns:a16="http://schemas.microsoft.com/office/drawing/2014/main" id="{9DFBCB44-5019-402B-BEC3-12F7F5526F0E}"/>
              </a:ext>
            </a:extLst>
          </p:cNvPr>
          <p:cNvSpPr>
            <a:spLocks noGrp="1"/>
          </p:cNvSpPr>
          <p:nvPr>
            <p:ph type="pic" sz="quarter" idx="13"/>
          </p:nvPr>
        </p:nvSpPr>
        <p:spPr>
          <a:xfrm>
            <a:off x="5880101" y="1271588"/>
            <a:ext cx="60120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8" name="Picture Placeholder 6">
            <a:extLst>
              <a:ext uri="{FF2B5EF4-FFF2-40B4-BE49-F238E27FC236}">
                <a16:creationId xmlns:a16="http://schemas.microsoft.com/office/drawing/2014/main" id="{8CD826C9-080C-4638-B261-376BD8B31622}"/>
              </a:ext>
            </a:extLst>
          </p:cNvPr>
          <p:cNvSpPr>
            <a:spLocks noGrp="1"/>
          </p:cNvSpPr>
          <p:nvPr>
            <p:ph type="pic" sz="quarter" idx="14"/>
          </p:nvPr>
        </p:nvSpPr>
        <p:spPr>
          <a:xfrm>
            <a:off x="371475" y="3758268"/>
            <a:ext cx="60118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35654903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rtlCol="0"/>
          <a:lstStyle/>
          <a:p>
            <a:pPr rtl="0"/>
            <a:r>
              <a:rPr lang="en-US" noProof="0"/>
              <a:t>Click to edit Master title style</a:t>
            </a:r>
            <a:endParaRPr lang="en-GB" noProof="0"/>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1233488"/>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319837" y="2227263"/>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7" name="Rectangle 6">
            <a:extLst>
              <a:ext uri="{FF2B5EF4-FFF2-40B4-BE49-F238E27FC236}">
                <a16:creationId xmlns:a16="http://schemas.microsoft.com/office/drawing/2014/main" id="{85661614-E5E5-43DF-A12A-7BE84E58EE3B}"/>
              </a:ext>
            </a:extLst>
          </p:cNvPr>
          <p:cNvSpPr/>
          <p:nvPr userDrawn="1"/>
        </p:nvSpPr>
        <p:spPr>
          <a:xfrm>
            <a:off x="371475" y="5271760"/>
            <a:ext cx="5572125" cy="92901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9161B260-71A2-402A-A38D-FE2C484B7F99}"/>
              </a:ext>
            </a:extLst>
          </p:cNvPr>
          <p:cNvSpPr/>
          <p:nvPr userDrawn="1"/>
        </p:nvSpPr>
        <p:spPr>
          <a:xfrm>
            <a:off x="6319836" y="1233488"/>
            <a:ext cx="5572125" cy="92901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534987" y="5380667"/>
            <a:ext cx="5245100" cy="711200"/>
          </a:xfrm>
        </p:spPr>
        <p:txBody>
          <a:bodyPr rtlCol="0"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483348" y="1342395"/>
            <a:ext cx="5245100" cy="711200"/>
          </a:xfrm>
        </p:spPr>
        <p:txBody>
          <a:bodyPr rtlCol="0"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Tree>
    <p:extLst>
      <p:ext uri="{BB962C8B-B14F-4D97-AF65-F5344CB8AC3E}">
        <p14:creationId xmlns:p14="http://schemas.microsoft.com/office/powerpoint/2010/main" val="2878641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4517395"/>
            <a:ext cx="5372096"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9" y="1642105"/>
            <a:ext cx="5372096"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AF9F3577-4130-4F32-9302-DA8838D30560}"/>
              </a:ext>
            </a:extLst>
          </p:cNvPr>
          <p:cNvSpPr/>
          <p:nvPr userDrawn="1"/>
        </p:nvSpPr>
        <p:spPr>
          <a:xfrm>
            <a:off x="10337800" y="5122548"/>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571500"/>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2429505"/>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26818698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1932303"/>
            <a:ext cx="12192000" cy="291719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1470977"/>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1462403"/>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5451475"/>
            <a:ext cx="5372096"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8" y="591502"/>
            <a:ext cx="5372096"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grpSp>
        <p:nvGrpSpPr>
          <p:cNvPr id="14" name="Group 13">
            <a:extLst>
              <a:ext uri="{FF2B5EF4-FFF2-40B4-BE49-F238E27FC236}">
                <a16:creationId xmlns:a16="http://schemas.microsoft.com/office/drawing/2014/main" id="{AF4B4D45-80E3-42F8-B437-4182608210C3}"/>
              </a:ext>
            </a:extLst>
          </p:cNvPr>
          <p:cNvGrpSpPr/>
          <p:nvPr userDrawn="1"/>
        </p:nvGrpSpPr>
        <p:grpSpPr>
          <a:xfrm>
            <a:off x="5387974" y="422433"/>
            <a:ext cx="644525" cy="973138"/>
            <a:chOff x="371475" y="671713"/>
            <a:chExt cx="496540" cy="836738"/>
          </a:xfrm>
          <a:solidFill>
            <a:schemeClr val="accent6"/>
          </a:solidFill>
        </p:grpSpPr>
        <p:sp>
          <p:nvSpPr>
            <p:cNvPr id="15" name="Rectangle 14">
              <a:extLst>
                <a:ext uri="{FF2B5EF4-FFF2-40B4-BE49-F238E27FC236}">
                  <a16:creationId xmlns:a16="http://schemas.microsoft.com/office/drawing/2014/main" id="{D670E361-AF23-4722-9250-CCF26B3C5884}"/>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Rectangle 15">
              <a:extLst>
                <a:ext uri="{FF2B5EF4-FFF2-40B4-BE49-F238E27FC236}">
                  <a16:creationId xmlns:a16="http://schemas.microsoft.com/office/drawing/2014/main" id="{BDE16CED-9FCD-4407-99EF-FFBE689DA9F1}"/>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17" name="Group 16">
            <a:extLst>
              <a:ext uri="{FF2B5EF4-FFF2-40B4-BE49-F238E27FC236}">
                <a16:creationId xmlns:a16="http://schemas.microsoft.com/office/drawing/2014/main" id="{FA147081-5AFB-463F-B27C-7A0C4CA0573B}"/>
              </a:ext>
            </a:extLst>
          </p:cNvPr>
          <p:cNvGrpSpPr/>
          <p:nvPr userDrawn="1"/>
        </p:nvGrpSpPr>
        <p:grpSpPr>
          <a:xfrm flipH="1">
            <a:off x="6248401" y="5451475"/>
            <a:ext cx="644525" cy="973138"/>
            <a:chOff x="371475" y="671713"/>
            <a:chExt cx="496540" cy="836738"/>
          </a:xfrm>
          <a:solidFill>
            <a:schemeClr val="accent6"/>
          </a:solidFill>
        </p:grpSpPr>
        <p:sp>
          <p:nvSpPr>
            <p:cNvPr id="18" name="Rectangle 17">
              <a:extLst>
                <a:ext uri="{FF2B5EF4-FFF2-40B4-BE49-F238E27FC236}">
                  <a16:creationId xmlns:a16="http://schemas.microsoft.com/office/drawing/2014/main" id="{AE24567E-B0AE-4E55-A5FB-3019A9598162}"/>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Rectangle 18">
              <a:extLst>
                <a:ext uri="{FF2B5EF4-FFF2-40B4-BE49-F238E27FC236}">
                  <a16:creationId xmlns:a16="http://schemas.microsoft.com/office/drawing/2014/main" id="{4918E6C0-B582-4943-9462-FE9740846585}"/>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Tree>
    <p:extLst>
      <p:ext uri="{BB962C8B-B14F-4D97-AF65-F5344CB8AC3E}">
        <p14:creationId xmlns:p14="http://schemas.microsoft.com/office/powerpoint/2010/main" val="4933882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0" y="0"/>
            <a:ext cx="6019200"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172201" y="0"/>
            <a:ext cx="6019799"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Tree>
    <p:extLst>
      <p:ext uri="{BB962C8B-B14F-4D97-AF65-F5344CB8AC3E}">
        <p14:creationId xmlns:p14="http://schemas.microsoft.com/office/powerpoint/2010/main" val="33037322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5372096" cy="68579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260350"/>
            <a:ext cx="5618153"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20" name="Rectangle 19">
            <a:extLst>
              <a:ext uri="{FF2B5EF4-FFF2-40B4-BE49-F238E27FC236}">
                <a16:creationId xmlns:a16="http://schemas.microsoft.com/office/drawing/2014/main" id="{97E2F46B-C34E-40D3-9D43-BBA43EDFC924}"/>
              </a:ext>
            </a:extLst>
          </p:cNvPr>
          <p:cNvSpPr/>
          <p:nvPr userDrawn="1"/>
        </p:nvSpPr>
        <p:spPr>
          <a:xfrm>
            <a:off x="6819906" y="-18257"/>
            <a:ext cx="5372096" cy="68579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80147" y="260350"/>
            <a:ext cx="5619600"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Tree>
    <p:extLst>
      <p:ext uri="{BB962C8B-B14F-4D97-AF65-F5344CB8AC3E}">
        <p14:creationId xmlns:p14="http://schemas.microsoft.com/office/powerpoint/2010/main" val="36337101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rtlCol="0"/>
          <a:lstStyle/>
          <a:p>
            <a:pPr rtl="0"/>
            <a:r>
              <a:rPr lang="en-US" noProof="0"/>
              <a:t>Click to edit Master title style</a:t>
            </a:r>
            <a:endParaRPr lang="en-GB" noProof="0"/>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371475" y="1233488"/>
            <a:ext cx="2776354"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Rectangle 24">
            <a:extLst>
              <a:ext uri="{FF2B5EF4-FFF2-40B4-BE49-F238E27FC236}">
                <a16:creationId xmlns:a16="http://schemas.microsoft.com/office/drawing/2014/main" id="{EB5BF167-B9E6-4F02-9FA8-3CA79D552F0E}"/>
              </a:ext>
            </a:extLst>
          </p:cNvPr>
          <p:cNvSpPr/>
          <p:nvPr userDrawn="1"/>
        </p:nvSpPr>
        <p:spPr>
          <a:xfrm>
            <a:off x="3286186" y="1233488"/>
            <a:ext cx="2776354" cy="49672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Rectangle 25">
            <a:extLst>
              <a:ext uri="{FF2B5EF4-FFF2-40B4-BE49-F238E27FC236}">
                <a16:creationId xmlns:a16="http://schemas.microsoft.com/office/drawing/2014/main" id="{B48694DE-D82B-49DB-8A45-D1DD4C9BCEF1}"/>
              </a:ext>
            </a:extLst>
          </p:cNvPr>
          <p:cNvSpPr/>
          <p:nvPr userDrawn="1"/>
        </p:nvSpPr>
        <p:spPr>
          <a:xfrm>
            <a:off x="6200897" y="1233488"/>
            <a:ext cx="2776354" cy="4967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Rectangle 26">
            <a:extLst>
              <a:ext uri="{FF2B5EF4-FFF2-40B4-BE49-F238E27FC236}">
                <a16:creationId xmlns:a16="http://schemas.microsoft.com/office/drawing/2014/main" id="{407C1370-8D38-4641-8D37-30A1218A4372}"/>
              </a:ext>
            </a:extLst>
          </p:cNvPr>
          <p:cNvSpPr/>
          <p:nvPr userDrawn="1"/>
        </p:nvSpPr>
        <p:spPr>
          <a:xfrm>
            <a:off x="9115608" y="1246188"/>
            <a:ext cx="2776354" cy="49672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9" name="Straight Connector 28">
            <a:extLst>
              <a:ext uri="{FF2B5EF4-FFF2-40B4-BE49-F238E27FC236}">
                <a16:creationId xmlns:a16="http://schemas.microsoft.com/office/drawing/2014/main" id="{CE3EDDE5-9B23-44D7-8546-0B2365B42B16}"/>
              </a:ext>
            </a:extLst>
          </p:cNvPr>
          <p:cNvCxnSpPr/>
          <p:nvPr userDrawn="1"/>
        </p:nvCxnSpPr>
        <p:spPr>
          <a:xfrm>
            <a:off x="591252"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9D259D5-D3C0-4B60-B2D9-9B6DFFD270D8}"/>
              </a:ext>
            </a:extLst>
          </p:cNvPr>
          <p:cNvCxnSpPr/>
          <p:nvPr userDrawn="1"/>
        </p:nvCxnSpPr>
        <p:spPr>
          <a:xfrm>
            <a:off x="3505963"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10C392-9E34-4640-AC70-210A1B8C47B5}"/>
              </a:ext>
            </a:extLst>
          </p:cNvPr>
          <p:cNvCxnSpPr/>
          <p:nvPr userDrawn="1"/>
        </p:nvCxnSpPr>
        <p:spPr>
          <a:xfrm>
            <a:off x="6420674"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7A92E0B-B060-48FA-A650-36894FF4B216}"/>
              </a:ext>
            </a:extLst>
          </p:cNvPr>
          <p:cNvCxnSpPr/>
          <p:nvPr userDrawn="1"/>
        </p:nvCxnSpPr>
        <p:spPr>
          <a:xfrm>
            <a:off x="9335385"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 name="Picture Placeholder 33">
            <a:extLst>
              <a:ext uri="{FF2B5EF4-FFF2-40B4-BE49-F238E27FC236}">
                <a16:creationId xmlns:a16="http://schemas.microsoft.com/office/drawing/2014/main" id="{D9056F2B-EAFD-4A57-BB92-D14816C84DDE}"/>
              </a:ext>
            </a:extLst>
          </p:cNvPr>
          <p:cNvSpPr>
            <a:spLocks noGrp="1"/>
          </p:cNvSpPr>
          <p:nvPr>
            <p:ph type="pic" sz="quarter" idx="13"/>
          </p:nvPr>
        </p:nvSpPr>
        <p:spPr>
          <a:xfrm>
            <a:off x="876300" y="1739900"/>
            <a:ext cx="1689100" cy="1397000"/>
          </a:xfrm>
        </p:spPr>
        <p:txBody>
          <a:bodyPr rtlCol="0"/>
          <a:lstStyle>
            <a:lvl1pPr marL="0" indent="0" algn="ctr">
              <a:buNone/>
              <a:defRPr>
                <a:solidFill>
                  <a:schemeClr val="bg1"/>
                </a:solidFill>
              </a:defRPr>
            </a:lvl1pPr>
          </a:lstStyle>
          <a:p>
            <a:pPr rtl="0"/>
            <a:r>
              <a:rPr lang="en-US" noProof="0"/>
              <a:t>Click icon to add picture</a:t>
            </a:r>
            <a:endParaRPr lang="en-GB" noProof="0"/>
          </a:p>
        </p:txBody>
      </p:sp>
      <p:sp>
        <p:nvSpPr>
          <p:cNvPr id="35" name="Picture Placeholder 33">
            <a:extLst>
              <a:ext uri="{FF2B5EF4-FFF2-40B4-BE49-F238E27FC236}">
                <a16:creationId xmlns:a16="http://schemas.microsoft.com/office/drawing/2014/main" id="{E65006DE-F797-4019-BB72-F484F9FE7E58}"/>
              </a:ext>
            </a:extLst>
          </p:cNvPr>
          <p:cNvSpPr>
            <a:spLocks noGrp="1"/>
          </p:cNvSpPr>
          <p:nvPr>
            <p:ph type="pic" sz="quarter" idx="14"/>
          </p:nvPr>
        </p:nvSpPr>
        <p:spPr>
          <a:xfrm>
            <a:off x="3829813" y="4263232"/>
            <a:ext cx="1689100" cy="1397000"/>
          </a:xfrm>
        </p:spPr>
        <p:txBody>
          <a:bodyPr rtlCol="0"/>
          <a:lstStyle>
            <a:lvl1pPr marL="0" indent="0" algn="ctr">
              <a:buNone/>
              <a:defRPr>
                <a:solidFill>
                  <a:schemeClr val="bg1"/>
                </a:solidFill>
              </a:defRPr>
            </a:lvl1pPr>
          </a:lstStyle>
          <a:p>
            <a:pPr rtl="0"/>
            <a:r>
              <a:rPr lang="en-US" noProof="0"/>
              <a:t>Click icon to add picture</a:t>
            </a:r>
            <a:endParaRPr lang="en-GB" noProof="0"/>
          </a:p>
        </p:txBody>
      </p:sp>
      <p:sp>
        <p:nvSpPr>
          <p:cNvPr id="36" name="Picture Placeholder 33">
            <a:extLst>
              <a:ext uri="{FF2B5EF4-FFF2-40B4-BE49-F238E27FC236}">
                <a16:creationId xmlns:a16="http://schemas.microsoft.com/office/drawing/2014/main" id="{0947D252-5545-4406-8764-B7712464DA56}"/>
              </a:ext>
            </a:extLst>
          </p:cNvPr>
          <p:cNvSpPr>
            <a:spLocks noGrp="1"/>
          </p:cNvSpPr>
          <p:nvPr>
            <p:ph type="pic" sz="quarter" idx="15"/>
          </p:nvPr>
        </p:nvSpPr>
        <p:spPr>
          <a:xfrm>
            <a:off x="6744524" y="1739900"/>
            <a:ext cx="1689100" cy="1397000"/>
          </a:xfrm>
        </p:spPr>
        <p:txBody>
          <a:bodyPr rtlCol="0"/>
          <a:lstStyle>
            <a:lvl1pPr marL="0" indent="0" algn="ctr">
              <a:buNone/>
              <a:defRPr>
                <a:solidFill>
                  <a:schemeClr val="bg1"/>
                </a:solidFill>
              </a:defRPr>
            </a:lvl1pPr>
          </a:lstStyle>
          <a:p>
            <a:pPr rtl="0"/>
            <a:r>
              <a:rPr lang="en-US" noProof="0"/>
              <a:t>Click icon to add picture</a:t>
            </a:r>
            <a:endParaRPr lang="en-GB" noProof="0"/>
          </a:p>
        </p:txBody>
      </p:sp>
      <p:sp>
        <p:nvSpPr>
          <p:cNvPr id="38" name="Picture Placeholder 33">
            <a:extLst>
              <a:ext uri="{FF2B5EF4-FFF2-40B4-BE49-F238E27FC236}">
                <a16:creationId xmlns:a16="http://schemas.microsoft.com/office/drawing/2014/main" id="{DD89F80C-C1D7-4F63-BAD2-F4EE1F9A162F}"/>
              </a:ext>
            </a:extLst>
          </p:cNvPr>
          <p:cNvSpPr>
            <a:spLocks noGrp="1"/>
          </p:cNvSpPr>
          <p:nvPr>
            <p:ph type="pic" sz="quarter" idx="17"/>
          </p:nvPr>
        </p:nvSpPr>
        <p:spPr>
          <a:xfrm>
            <a:off x="9659235" y="4263232"/>
            <a:ext cx="1689100" cy="1397000"/>
          </a:xfrm>
        </p:spPr>
        <p:txBody>
          <a:bodyPr rtlCol="0"/>
          <a:lstStyle>
            <a:lvl1pPr marL="0" indent="0" algn="ctr">
              <a:buNone/>
              <a:defRPr>
                <a:solidFill>
                  <a:schemeClr val="bg1"/>
                </a:solidFill>
              </a:defRPr>
            </a:lvl1pPr>
          </a:lstStyle>
          <a:p>
            <a:pPr rtl="0"/>
            <a:r>
              <a:rPr lang="en-US" noProof="0"/>
              <a:t>Click icon to add picture</a:t>
            </a:r>
            <a:endParaRPr lang="en-GB" noProof="0"/>
          </a:p>
        </p:txBody>
      </p:sp>
      <p:sp>
        <p:nvSpPr>
          <p:cNvPr id="40" name="Text Placeholder 39">
            <a:extLst>
              <a:ext uri="{FF2B5EF4-FFF2-40B4-BE49-F238E27FC236}">
                <a16:creationId xmlns:a16="http://schemas.microsoft.com/office/drawing/2014/main" id="{08BBFEC8-B6BE-4768-9284-26D98C06FFC4}"/>
              </a:ext>
            </a:extLst>
          </p:cNvPr>
          <p:cNvSpPr>
            <a:spLocks noGrp="1"/>
          </p:cNvSpPr>
          <p:nvPr>
            <p:ph type="body" sz="quarter" idx="18" hasCustomPrompt="1"/>
          </p:nvPr>
        </p:nvSpPr>
        <p:spPr>
          <a:xfrm>
            <a:off x="590550" y="3949700"/>
            <a:ext cx="2336800" cy="1854200"/>
          </a:xfrm>
        </p:spPr>
        <p:txBody>
          <a:bodyPr rtlCol="0">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1" name="Text Placeholder 39">
            <a:extLst>
              <a:ext uri="{FF2B5EF4-FFF2-40B4-BE49-F238E27FC236}">
                <a16:creationId xmlns:a16="http://schemas.microsoft.com/office/drawing/2014/main" id="{D12C79C2-427D-418B-8FFA-C27D8F2C986B}"/>
              </a:ext>
            </a:extLst>
          </p:cNvPr>
          <p:cNvSpPr>
            <a:spLocks noGrp="1"/>
          </p:cNvSpPr>
          <p:nvPr>
            <p:ph type="body" sz="quarter" idx="19" hasCustomPrompt="1"/>
          </p:nvPr>
        </p:nvSpPr>
        <p:spPr>
          <a:xfrm>
            <a:off x="3505963" y="1595835"/>
            <a:ext cx="2336800" cy="1854200"/>
          </a:xfrm>
        </p:spPr>
        <p:txBody>
          <a:bodyPr rtlCol="0"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2" name="Text Placeholder 39">
            <a:extLst>
              <a:ext uri="{FF2B5EF4-FFF2-40B4-BE49-F238E27FC236}">
                <a16:creationId xmlns:a16="http://schemas.microsoft.com/office/drawing/2014/main" id="{0FD568C4-A06D-4A56-B7D6-AF338F5C329A}"/>
              </a:ext>
            </a:extLst>
          </p:cNvPr>
          <p:cNvSpPr>
            <a:spLocks noGrp="1"/>
          </p:cNvSpPr>
          <p:nvPr>
            <p:ph type="body" sz="quarter" idx="20" hasCustomPrompt="1"/>
          </p:nvPr>
        </p:nvSpPr>
        <p:spPr>
          <a:xfrm>
            <a:off x="6420674" y="3949700"/>
            <a:ext cx="2336800" cy="1854200"/>
          </a:xfrm>
        </p:spPr>
        <p:txBody>
          <a:bodyPr rtlCol="0">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3" name="Text Placeholder 39">
            <a:extLst>
              <a:ext uri="{FF2B5EF4-FFF2-40B4-BE49-F238E27FC236}">
                <a16:creationId xmlns:a16="http://schemas.microsoft.com/office/drawing/2014/main" id="{76B41443-1233-4172-B61C-7CC516D88802}"/>
              </a:ext>
            </a:extLst>
          </p:cNvPr>
          <p:cNvSpPr>
            <a:spLocks noGrp="1"/>
          </p:cNvSpPr>
          <p:nvPr>
            <p:ph type="body" sz="quarter" idx="21" hasCustomPrompt="1"/>
          </p:nvPr>
        </p:nvSpPr>
        <p:spPr>
          <a:xfrm>
            <a:off x="9335385" y="1595835"/>
            <a:ext cx="2336800" cy="1854200"/>
          </a:xfrm>
        </p:spPr>
        <p:txBody>
          <a:bodyPr rtlCol="0"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Tree>
    <p:extLst>
      <p:ext uri="{BB962C8B-B14F-4D97-AF65-F5344CB8AC3E}">
        <p14:creationId xmlns:p14="http://schemas.microsoft.com/office/powerpoint/2010/main" val="21080789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B607F24-5B01-4964-9736-E876BC347E55}"/>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6168473" cy="758824"/>
          </a:xfrm>
        </p:spPr>
        <p:txBody>
          <a:bodyPr rtlCol="0"/>
          <a:lstStyle/>
          <a:p>
            <a:pPr rtl="0"/>
            <a:r>
              <a:rPr lang="en-US" noProof="0"/>
              <a:t>Click to edit Master title style</a:t>
            </a:r>
            <a:endParaRPr lang="en-GB" noProof="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6769101" y="0"/>
            <a:ext cx="2711082" cy="228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Rectangle 21">
            <a:extLst>
              <a:ext uri="{FF2B5EF4-FFF2-40B4-BE49-F238E27FC236}">
                <a16:creationId xmlns:a16="http://schemas.microsoft.com/office/drawing/2014/main" id="{F44232AA-36A1-4A85-8868-9D12848EB106}"/>
              </a:ext>
            </a:extLst>
          </p:cNvPr>
          <p:cNvSpPr/>
          <p:nvPr userDrawn="1"/>
        </p:nvSpPr>
        <p:spPr>
          <a:xfrm>
            <a:off x="9480918" y="2286000"/>
            <a:ext cx="2711082"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Rectangle 22">
            <a:extLst>
              <a:ext uri="{FF2B5EF4-FFF2-40B4-BE49-F238E27FC236}">
                <a16:creationId xmlns:a16="http://schemas.microsoft.com/office/drawing/2014/main" id="{0B045D93-056D-486E-A634-890ECB9AF9C2}"/>
              </a:ext>
            </a:extLst>
          </p:cNvPr>
          <p:cNvSpPr/>
          <p:nvPr userDrawn="1"/>
        </p:nvSpPr>
        <p:spPr>
          <a:xfrm>
            <a:off x="6769100" y="4572000"/>
            <a:ext cx="2711082"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Rectangle 27">
            <a:extLst>
              <a:ext uri="{FF2B5EF4-FFF2-40B4-BE49-F238E27FC236}">
                <a16:creationId xmlns:a16="http://schemas.microsoft.com/office/drawing/2014/main" id="{567CD5E4-19A9-4EFD-BBF1-2B1FBC9BB9BD}"/>
              </a:ext>
            </a:extLst>
          </p:cNvPr>
          <p:cNvSpPr/>
          <p:nvPr userDrawn="1"/>
        </p:nvSpPr>
        <p:spPr>
          <a:xfrm>
            <a:off x="9480918" y="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Rectangle 32">
            <a:extLst>
              <a:ext uri="{FF2B5EF4-FFF2-40B4-BE49-F238E27FC236}">
                <a16:creationId xmlns:a16="http://schemas.microsoft.com/office/drawing/2014/main" id="{AA533582-AC3E-4F3B-9602-085EB97AD294}"/>
              </a:ext>
            </a:extLst>
          </p:cNvPr>
          <p:cNvSpPr/>
          <p:nvPr userDrawn="1"/>
        </p:nvSpPr>
        <p:spPr>
          <a:xfrm>
            <a:off x="6768364" y="2286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7" name="Rectangle 36">
            <a:extLst>
              <a:ext uri="{FF2B5EF4-FFF2-40B4-BE49-F238E27FC236}">
                <a16:creationId xmlns:a16="http://schemas.microsoft.com/office/drawing/2014/main" id="{CF0B1BD9-4AC2-4549-9001-383664C7F224}"/>
              </a:ext>
            </a:extLst>
          </p:cNvPr>
          <p:cNvSpPr/>
          <p:nvPr userDrawn="1"/>
        </p:nvSpPr>
        <p:spPr>
          <a:xfrm>
            <a:off x="9480918" y="4572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Isosceles Triangle 3">
            <a:extLst>
              <a:ext uri="{FF2B5EF4-FFF2-40B4-BE49-F238E27FC236}">
                <a16:creationId xmlns:a16="http://schemas.microsoft.com/office/drawing/2014/main" id="{32B2DC05-AAD7-458D-B737-BE8CCA1FFA99}"/>
              </a:ext>
            </a:extLst>
          </p:cNvPr>
          <p:cNvSpPr/>
          <p:nvPr userDrawn="1"/>
        </p:nvSpPr>
        <p:spPr>
          <a:xfrm rot="5400000">
            <a:off x="9422986" y="1050373"/>
            <a:ext cx="298174" cy="18525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9" name="Isosceles Triangle 38">
            <a:extLst>
              <a:ext uri="{FF2B5EF4-FFF2-40B4-BE49-F238E27FC236}">
                <a16:creationId xmlns:a16="http://schemas.microsoft.com/office/drawing/2014/main" id="{E423C01B-EB10-48EF-8F1C-C2A7E1923E3E}"/>
              </a:ext>
            </a:extLst>
          </p:cNvPr>
          <p:cNvSpPr/>
          <p:nvPr userDrawn="1"/>
        </p:nvSpPr>
        <p:spPr>
          <a:xfrm rot="16200000">
            <a:off x="9238100" y="3336373"/>
            <a:ext cx="298174" cy="18525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4" name="Isosceles Triangle 43">
            <a:extLst>
              <a:ext uri="{FF2B5EF4-FFF2-40B4-BE49-F238E27FC236}">
                <a16:creationId xmlns:a16="http://schemas.microsoft.com/office/drawing/2014/main" id="{BB0D5D5D-BB46-489A-A006-03E52FDA0AB6}"/>
              </a:ext>
            </a:extLst>
          </p:cNvPr>
          <p:cNvSpPr/>
          <p:nvPr userDrawn="1"/>
        </p:nvSpPr>
        <p:spPr>
          <a:xfrm rot="5400000">
            <a:off x="9422986" y="5622373"/>
            <a:ext cx="298174" cy="185254"/>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5" name="Picture Placeholder 33">
            <a:extLst>
              <a:ext uri="{FF2B5EF4-FFF2-40B4-BE49-F238E27FC236}">
                <a16:creationId xmlns:a16="http://schemas.microsoft.com/office/drawing/2014/main" id="{2D0DCA06-9544-45C9-BE22-EBB853AE757C}"/>
              </a:ext>
            </a:extLst>
          </p:cNvPr>
          <p:cNvSpPr>
            <a:spLocks noGrp="1"/>
          </p:cNvSpPr>
          <p:nvPr>
            <p:ph type="pic" sz="quarter" idx="13"/>
          </p:nvPr>
        </p:nvSpPr>
        <p:spPr>
          <a:xfrm>
            <a:off x="10133588" y="561678"/>
            <a:ext cx="1405742" cy="1162644"/>
          </a:xfrm>
        </p:spPr>
        <p:txBody>
          <a:bodyPr rtlCol="0">
            <a:normAutofit/>
          </a:bodyPr>
          <a:lstStyle>
            <a:lvl1pPr marL="0" indent="0" algn="ctr">
              <a:buNone/>
              <a:defRPr sz="2000">
                <a:solidFill>
                  <a:schemeClr val="tx1"/>
                </a:solidFill>
              </a:defRPr>
            </a:lvl1pPr>
          </a:lstStyle>
          <a:p>
            <a:pPr rtl="0"/>
            <a:r>
              <a:rPr lang="en-US" noProof="0"/>
              <a:t>Click icon to add picture</a:t>
            </a:r>
            <a:endParaRPr lang="en-GB" noProof="0"/>
          </a:p>
        </p:txBody>
      </p:sp>
      <p:sp>
        <p:nvSpPr>
          <p:cNvPr id="46" name="Picture Placeholder 33">
            <a:extLst>
              <a:ext uri="{FF2B5EF4-FFF2-40B4-BE49-F238E27FC236}">
                <a16:creationId xmlns:a16="http://schemas.microsoft.com/office/drawing/2014/main" id="{21403A13-F195-405D-B352-4B77969E358B}"/>
              </a:ext>
            </a:extLst>
          </p:cNvPr>
          <p:cNvSpPr>
            <a:spLocks noGrp="1"/>
          </p:cNvSpPr>
          <p:nvPr>
            <p:ph type="pic" sz="quarter" idx="14"/>
          </p:nvPr>
        </p:nvSpPr>
        <p:spPr>
          <a:xfrm>
            <a:off x="7421034" y="2847678"/>
            <a:ext cx="1405742" cy="1162644"/>
          </a:xfrm>
        </p:spPr>
        <p:txBody>
          <a:bodyPr rtlCol="0">
            <a:normAutofit/>
          </a:bodyPr>
          <a:lstStyle>
            <a:lvl1pPr marL="0" indent="0" algn="ctr">
              <a:buNone/>
              <a:defRPr sz="2000">
                <a:solidFill>
                  <a:schemeClr val="tx1"/>
                </a:solidFill>
              </a:defRPr>
            </a:lvl1pPr>
          </a:lstStyle>
          <a:p>
            <a:pPr rtl="0"/>
            <a:r>
              <a:rPr lang="en-US" noProof="0"/>
              <a:t>Click icon to add picture</a:t>
            </a:r>
            <a:endParaRPr lang="en-GB" noProof="0"/>
          </a:p>
        </p:txBody>
      </p:sp>
      <p:sp>
        <p:nvSpPr>
          <p:cNvPr id="47" name="Picture Placeholder 33">
            <a:extLst>
              <a:ext uri="{FF2B5EF4-FFF2-40B4-BE49-F238E27FC236}">
                <a16:creationId xmlns:a16="http://schemas.microsoft.com/office/drawing/2014/main" id="{390C9BE2-4328-41D9-82FB-F6FEE7026C55}"/>
              </a:ext>
            </a:extLst>
          </p:cNvPr>
          <p:cNvSpPr>
            <a:spLocks noGrp="1"/>
          </p:cNvSpPr>
          <p:nvPr>
            <p:ph type="pic" sz="quarter" idx="15"/>
          </p:nvPr>
        </p:nvSpPr>
        <p:spPr>
          <a:xfrm>
            <a:off x="10133588" y="5133678"/>
            <a:ext cx="1405742" cy="1162644"/>
          </a:xfrm>
        </p:spPr>
        <p:txBody>
          <a:bodyPr rtlCol="0">
            <a:normAutofit/>
          </a:bodyPr>
          <a:lstStyle>
            <a:lvl1pPr marL="0" indent="0" algn="ctr">
              <a:buNone/>
              <a:defRPr sz="2000">
                <a:solidFill>
                  <a:schemeClr val="tx1"/>
                </a:solidFill>
              </a:defRPr>
            </a:lvl1pPr>
          </a:lstStyle>
          <a:p>
            <a:pPr rtl="0"/>
            <a:r>
              <a:rPr lang="en-US" noProof="0"/>
              <a:t>Click icon to add picture</a:t>
            </a:r>
            <a:endParaRPr lang="en-GB" noProof="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6168473" cy="5624512"/>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7" name="Text Placeholder 39">
            <a:extLst>
              <a:ext uri="{FF2B5EF4-FFF2-40B4-BE49-F238E27FC236}">
                <a16:creationId xmlns:a16="http://schemas.microsoft.com/office/drawing/2014/main" id="{1EE624A7-7FE4-44DC-B710-D995C25C9CEA}"/>
              </a:ext>
            </a:extLst>
          </p:cNvPr>
          <p:cNvSpPr>
            <a:spLocks noGrp="1"/>
          </p:cNvSpPr>
          <p:nvPr>
            <p:ph type="body" sz="quarter" idx="18" hasCustomPrompt="1"/>
          </p:nvPr>
        </p:nvSpPr>
        <p:spPr>
          <a:xfrm>
            <a:off x="6956242" y="215900"/>
            <a:ext cx="2336800" cy="1854200"/>
          </a:xfrm>
        </p:spPr>
        <p:txBody>
          <a:bodyPr rtlCol="0"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18" name="Text Placeholder 39">
            <a:extLst>
              <a:ext uri="{FF2B5EF4-FFF2-40B4-BE49-F238E27FC236}">
                <a16:creationId xmlns:a16="http://schemas.microsoft.com/office/drawing/2014/main" id="{34CC27D1-7AB7-4922-81C5-41E9C01BAAE1}"/>
              </a:ext>
            </a:extLst>
          </p:cNvPr>
          <p:cNvSpPr>
            <a:spLocks noGrp="1"/>
          </p:cNvSpPr>
          <p:nvPr>
            <p:ph type="body" sz="quarter" idx="19" hasCustomPrompt="1"/>
          </p:nvPr>
        </p:nvSpPr>
        <p:spPr>
          <a:xfrm>
            <a:off x="9668059" y="2501900"/>
            <a:ext cx="2336800" cy="1854200"/>
          </a:xfrm>
        </p:spPr>
        <p:txBody>
          <a:bodyPr rtlCol="0"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19" name="Text Placeholder 39">
            <a:extLst>
              <a:ext uri="{FF2B5EF4-FFF2-40B4-BE49-F238E27FC236}">
                <a16:creationId xmlns:a16="http://schemas.microsoft.com/office/drawing/2014/main" id="{03F0CFEB-33B8-47FE-BC44-44AF273543D5}"/>
              </a:ext>
            </a:extLst>
          </p:cNvPr>
          <p:cNvSpPr>
            <a:spLocks noGrp="1"/>
          </p:cNvSpPr>
          <p:nvPr>
            <p:ph type="body" sz="quarter" idx="20" hasCustomPrompt="1"/>
          </p:nvPr>
        </p:nvSpPr>
        <p:spPr>
          <a:xfrm>
            <a:off x="6956241" y="4787900"/>
            <a:ext cx="2336800" cy="1854200"/>
          </a:xfrm>
        </p:spPr>
        <p:txBody>
          <a:bodyPr rtlCol="0"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Tree>
    <p:extLst>
      <p:ext uri="{BB962C8B-B14F-4D97-AF65-F5344CB8AC3E}">
        <p14:creationId xmlns:p14="http://schemas.microsoft.com/office/powerpoint/2010/main" val="20142591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7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US" noProof="0"/>
              <a:t>Click to edit Master title style</a:t>
            </a:r>
            <a:endParaRPr lang="en-GB" noProof="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11520487" cy="3049754"/>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sp>
        <p:nvSpPr>
          <p:cNvPr id="20" name="Picture Placeholder 33">
            <a:extLst>
              <a:ext uri="{FF2B5EF4-FFF2-40B4-BE49-F238E27FC236}">
                <a16:creationId xmlns:a16="http://schemas.microsoft.com/office/drawing/2014/main" id="{917F3183-F8DC-409E-BDAF-E3190E5CC10A}"/>
              </a:ext>
            </a:extLst>
          </p:cNvPr>
          <p:cNvSpPr>
            <a:spLocks noGrp="1"/>
          </p:cNvSpPr>
          <p:nvPr>
            <p:ph type="pic" sz="quarter" idx="13"/>
          </p:nvPr>
        </p:nvSpPr>
        <p:spPr>
          <a:xfrm>
            <a:off x="1466711" y="2999731"/>
            <a:ext cx="1405742" cy="1162644"/>
          </a:xfrm>
        </p:spPr>
        <p:txBody>
          <a:bodyPr rtlCol="0">
            <a:normAutofit/>
          </a:bodyPr>
          <a:lstStyle>
            <a:lvl1pPr marL="0" indent="0" algn="ctr">
              <a:buNone/>
              <a:defRPr sz="2000">
                <a:solidFill>
                  <a:schemeClr val="tx1"/>
                </a:solidFill>
              </a:defRPr>
            </a:lvl1pPr>
          </a:lstStyle>
          <a:p>
            <a:pPr rtl="0"/>
            <a:r>
              <a:rPr lang="en-US" noProof="0"/>
              <a:t>Click icon to add picture</a:t>
            </a:r>
            <a:endParaRPr lang="en-GB" noProof="0"/>
          </a:p>
        </p:txBody>
      </p:sp>
      <p:sp>
        <p:nvSpPr>
          <p:cNvPr id="25" name="Picture Placeholder 33">
            <a:extLst>
              <a:ext uri="{FF2B5EF4-FFF2-40B4-BE49-F238E27FC236}">
                <a16:creationId xmlns:a16="http://schemas.microsoft.com/office/drawing/2014/main" id="{8DCF90EE-8A0F-46BB-A8EC-27CB7826EB0D}"/>
              </a:ext>
            </a:extLst>
          </p:cNvPr>
          <p:cNvSpPr>
            <a:spLocks noGrp="1"/>
          </p:cNvSpPr>
          <p:nvPr>
            <p:ph type="pic" sz="quarter" idx="17"/>
          </p:nvPr>
        </p:nvSpPr>
        <p:spPr>
          <a:xfrm>
            <a:off x="4108135" y="2999731"/>
            <a:ext cx="1405742" cy="1162644"/>
          </a:xfrm>
        </p:spPr>
        <p:txBody>
          <a:bodyPr rtlCol="0">
            <a:normAutofit/>
          </a:bodyPr>
          <a:lstStyle>
            <a:lvl1pPr marL="0" indent="0" algn="ctr">
              <a:buNone/>
              <a:defRPr sz="2000">
                <a:solidFill>
                  <a:schemeClr val="tx1"/>
                </a:solidFill>
              </a:defRPr>
            </a:lvl1pPr>
          </a:lstStyle>
          <a:p>
            <a:pPr rtl="0"/>
            <a:r>
              <a:rPr lang="en-US" noProof="0"/>
              <a:t>Click icon to add picture</a:t>
            </a:r>
            <a:endParaRPr lang="en-GB" noProof="0"/>
          </a:p>
        </p:txBody>
      </p:sp>
      <p:sp>
        <p:nvSpPr>
          <p:cNvPr id="26" name="Picture Placeholder 33">
            <a:extLst>
              <a:ext uri="{FF2B5EF4-FFF2-40B4-BE49-F238E27FC236}">
                <a16:creationId xmlns:a16="http://schemas.microsoft.com/office/drawing/2014/main" id="{4B6BCE84-A7A7-4701-966F-9F969C523C51}"/>
              </a:ext>
            </a:extLst>
          </p:cNvPr>
          <p:cNvSpPr>
            <a:spLocks noGrp="1"/>
          </p:cNvSpPr>
          <p:nvPr>
            <p:ph type="pic" sz="quarter" idx="18"/>
          </p:nvPr>
        </p:nvSpPr>
        <p:spPr>
          <a:xfrm>
            <a:off x="6749558" y="2999731"/>
            <a:ext cx="1405742" cy="1162644"/>
          </a:xfrm>
        </p:spPr>
        <p:txBody>
          <a:bodyPr rtlCol="0">
            <a:normAutofit/>
          </a:bodyPr>
          <a:lstStyle>
            <a:lvl1pPr marL="0" indent="0" algn="ctr">
              <a:buNone/>
              <a:defRPr sz="2000">
                <a:solidFill>
                  <a:schemeClr val="tx1"/>
                </a:solidFill>
              </a:defRPr>
            </a:lvl1pPr>
          </a:lstStyle>
          <a:p>
            <a:pPr rtl="0"/>
            <a:r>
              <a:rPr lang="en-US" noProof="0"/>
              <a:t>Click icon to add picture</a:t>
            </a:r>
            <a:endParaRPr lang="en-GB" noProof="0"/>
          </a:p>
        </p:txBody>
      </p:sp>
      <p:sp>
        <p:nvSpPr>
          <p:cNvPr id="27" name="Picture Placeholder 33">
            <a:extLst>
              <a:ext uri="{FF2B5EF4-FFF2-40B4-BE49-F238E27FC236}">
                <a16:creationId xmlns:a16="http://schemas.microsoft.com/office/drawing/2014/main" id="{2F810615-16AA-4D3F-93BB-1074BABE1234}"/>
              </a:ext>
            </a:extLst>
          </p:cNvPr>
          <p:cNvSpPr>
            <a:spLocks noGrp="1"/>
          </p:cNvSpPr>
          <p:nvPr>
            <p:ph type="pic" sz="quarter" idx="19"/>
          </p:nvPr>
        </p:nvSpPr>
        <p:spPr>
          <a:xfrm>
            <a:off x="9435088" y="2999731"/>
            <a:ext cx="1405742" cy="1162644"/>
          </a:xfrm>
        </p:spPr>
        <p:txBody>
          <a:bodyPr rtlCol="0">
            <a:normAutofit/>
          </a:bodyPr>
          <a:lstStyle>
            <a:lvl1pPr marL="0" indent="0" algn="ctr">
              <a:buNone/>
              <a:defRPr sz="2000">
                <a:solidFill>
                  <a:schemeClr val="tx1"/>
                </a:solidFill>
              </a:defRPr>
            </a:lvl1pPr>
          </a:lstStyle>
          <a:p>
            <a:pPr rtl="0"/>
            <a:r>
              <a:rPr lang="en-US" noProof="0"/>
              <a:t>Click icon to add picture</a:t>
            </a:r>
            <a:endParaRPr lang="en-GB" noProof="0"/>
          </a:p>
        </p:txBody>
      </p:sp>
      <p:sp>
        <p:nvSpPr>
          <p:cNvPr id="32" name="Rectangle 31">
            <a:extLst>
              <a:ext uri="{FF2B5EF4-FFF2-40B4-BE49-F238E27FC236}">
                <a16:creationId xmlns:a16="http://schemas.microsoft.com/office/drawing/2014/main" id="{E9E999B4-BC91-4EF5-915C-59E58E141134}"/>
              </a:ext>
            </a:extLst>
          </p:cNvPr>
          <p:cNvSpPr/>
          <p:nvPr userDrawn="1"/>
        </p:nvSpPr>
        <p:spPr>
          <a:xfrm>
            <a:off x="979920" y="4514247"/>
            <a:ext cx="2379325" cy="16865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4" name="Rectangle 33">
            <a:extLst>
              <a:ext uri="{FF2B5EF4-FFF2-40B4-BE49-F238E27FC236}">
                <a16:creationId xmlns:a16="http://schemas.microsoft.com/office/drawing/2014/main" id="{8E3D72D1-545E-4FA9-B18F-DBE257DA9472}"/>
              </a:ext>
            </a:extLst>
          </p:cNvPr>
          <p:cNvSpPr/>
          <p:nvPr userDrawn="1"/>
        </p:nvSpPr>
        <p:spPr>
          <a:xfrm>
            <a:off x="3621344" y="4514247"/>
            <a:ext cx="2379325" cy="16865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5" name="Rectangle 34">
            <a:extLst>
              <a:ext uri="{FF2B5EF4-FFF2-40B4-BE49-F238E27FC236}">
                <a16:creationId xmlns:a16="http://schemas.microsoft.com/office/drawing/2014/main" id="{A1FF2C74-7F94-4D15-9530-4844CA0ABABA}"/>
              </a:ext>
            </a:extLst>
          </p:cNvPr>
          <p:cNvSpPr/>
          <p:nvPr userDrawn="1"/>
        </p:nvSpPr>
        <p:spPr>
          <a:xfrm>
            <a:off x="6262766" y="4514247"/>
            <a:ext cx="2379325" cy="168652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6" name="Rectangle 35">
            <a:extLst>
              <a:ext uri="{FF2B5EF4-FFF2-40B4-BE49-F238E27FC236}">
                <a16:creationId xmlns:a16="http://schemas.microsoft.com/office/drawing/2014/main" id="{D65048BF-5755-467D-94DA-799CD1A9ED70}"/>
              </a:ext>
            </a:extLst>
          </p:cNvPr>
          <p:cNvSpPr/>
          <p:nvPr userDrawn="1"/>
        </p:nvSpPr>
        <p:spPr>
          <a:xfrm>
            <a:off x="8904188" y="4514247"/>
            <a:ext cx="2379325" cy="168652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8" name="Text Placeholder 39">
            <a:extLst>
              <a:ext uri="{FF2B5EF4-FFF2-40B4-BE49-F238E27FC236}">
                <a16:creationId xmlns:a16="http://schemas.microsoft.com/office/drawing/2014/main" id="{3C8488B4-AC1B-43A6-A416-3F5BC72456F9}"/>
              </a:ext>
            </a:extLst>
          </p:cNvPr>
          <p:cNvSpPr>
            <a:spLocks noGrp="1"/>
          </p:cNvSpPr>
          <p:nvPr>
            <p:ph type="body" sz="quarter" idx="20" hasCustomPrompt="1"/>
          </p:nvPr>
        </p:nvSpPr>
        <p:spPr>
          <a:xfrm>
            <a:off x="1091465" y="4598182"/>
            <a:ext cx="2156235" cy="1330436"/>
          </a:xfrm>
        </p:spPr>
        <p:txBody>
          <a:bodyPr rtlCol="0">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0" name="Text Placeholder 39">
            <a:extLst>
              <a:ext uri="{FF2B5EF4-FFF2-40B4-BE49-F238E27FC236}">
                <a16:creationId xmlns:a16="http://schemas.microsoft.com/office/drawing/2014/main" id="{950DB978-3832-472D-9958-42D6A712EA6B}"/>
              </a:ext>
            </a:extLst>
          </p:cNvPr>
          <p:cNvSpPr>
            <a:spLocks noGrp="1"/>
          </p:cNvSpPr>
          <p:nvPr>
            <p:ph type="body" sz="quarter" idx="21" hasCustomPrompt="1"/>
          </p:nvPr>
        </p:nvSpPr>
        <p:spPr>
          <a:xfrm>
            <a:off x="3732888" y="4598182"/>
            <a:ext cx="2156235" cy="1330436"/>
          </a:xfrm>
        </p:spPr>
        <p:txBody>
          <a:bodyPr rtlCol="0">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1" name="Text Placeholder 39">
            <a:extLst>
              <a:ext uri="{FF2B5EF4-FFF2-40B4-BE49-F238E27FC236}">
                <a16:creationId xmlns:a16="http://schemas.microsoft.com/office/drawing/2014/main" id="{7A9C8821-D3DD-40C3-83BD-38D190405711}"/>
              </a:ext>
            </a:extLst>
          </p:cNvPr>
          <p:cNvSpPr>
            <a:spLocks noGrp="1"/>
          </p:cNvSpPr>
          <p:nvPr>
            <p:ph type="body" sz="quarter" idx="22" hasCustomPrompt="1"/>
          </p:nvPr>
        </p:nvSpPr>
        <p:spPr>
          <a:xfrm>
            <a:off x="6374310" y="4598182"/>
            <a:ext cx="2156235" cy="1330436"/>
          </a:xfrm>
        </p:spPr>
        <p:txBody>
          <a:bodyPr rtlCol="0">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2" name="Text Placeholder 39">
            <a:extLst>
              <a:ext uri="{FF2B5EF4-FFF2-40B4-BE49-F238E27FC236}">
                <a16:creationId xmlns:a16="http://schemas.microsoft.com/office/drawing/2014/main" id="{C3FC554A-BF67-40BD-BD4F-B2EA17BBDBC1}"/>
              </a:ext>
            </a:extLst>
          </p:cNvPr>
          <p:cNvSpPr>
            <a:spLocks noGrp="1"/>
          </p:cNvSpPr>
          <p:nvPr>
            <p:ph type="body" sz="quarter" idx="23" hasCustomPrompt="1"/>
          </p:nvPr>
        </p:nvSpPr>
        <p:spPr>
          <a:xfrm>
            <a:off x="9015732" y="4598182"/>
            <a:ext cx="2156235" cy="1330436"/>
          </a:xfrm>
        </p:spPr>
        <p:txBody>
          <a:bodyPr rtlCol="0">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cxnSp>
        <p:nvCxnSpPr>
          <p:cNvPr id="6" name="Straight Connector 5">
            <a:extLst>
              <a:ext uri="{FF2B5EF4-FFF2-40B4-BE49-F238E27FC236}">
                <a16:creationId xmlns:a16="http://schemas.microsoft.com/office/drawing/2014/main" id="{62ECF54D-C7AE-4FFE-A9FA-ECD663CD2A09}"/>
              </a:ext>
            </a:extLst>
          </p:cNvPr>
          <p:cNvCxnSpPr>
            <a:cxnSpLocks/>
          </p:cNvCxnSpPr>
          <p:nvPr userDrawn="1"/>
        </p:nvCxnSpPr>
        <p:spPr>
          <a:xfrm>
            <a:off x="979920" y="4357837"/>
            <a:ext cx="237932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FB84BED-8481-4D23-AE06-31529215FE6C}"/>
              </a:ext>
            </a:extLst>
          </p:cNvPr>
          <p:cNvCxnSpPr>
            <a:cxnSpLocks/>
          </p:cNvCxnSpPr>
          <p:nvPr userDrawn="1"/>
        </p:nvCxnSpPr>
        <p:spPr>
          <a:xfrm>
            <a:off x="3621344" y="4357837"/>
            <a:ext cx="2379325"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09D405-9228-4697-A91F-4E5A2B5B6512}"/>
              </a:ext>
            </a:extLst>
          </p:cNvPr>
          <p:cNvCxnSpPr>
            <a:cxnSpLocks/>
          </p:cNvCxnSpPr>
          <p:nvPr userDrawn="1"/>
        </p:nvCxnSpPr>
        <p:spPr>
          <a:xfrm>
            <a:off x="6262767" y="4357837"/>
            <a:ext cx="2379325"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645748A-37E1-4661-B50F-D1FCAF7F3088}"/>
              </a:ext>
            </a:extLst>
          </p:cNvPr>
          <p:cNvCxnSpPr>
            <a:cxnSpLocks/>
          </p:cNvCxnSpPr>
          <p:nvPr userDrawn="1"/>
        </p:nvCxnSpPr>
        <p:spPr>
          <a:xfrm>
            <a:off x="8904191" y="4357837"/>
            <a:ext cx="2379325"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08721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8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US" noProof="0"/>
              <a:t>Click to edit Master title style</a:t>
            </a:r>
            <a:endParaRPr lang="en-GB" noProof="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6" y="1233488"/>
            <a:ext cx="4140890"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sp>
        <p:nvSpPr>
          <p:cNvPr id="18" name="Rectangle 17">
            <a:extLst>
              <a:ext uri="{FF2B5EF4-FFF2-40B4-BE49-F238E27FC236}">
                <a16:creationId xmlns:a16="http://schemas.microsoft.com/office/drawing/2014/main" id="{1DD2DC66-11E4-4714-A8DE-E8AC34D49655}"/>
              </a:ext>
            </a:extLst>
          </p:cNvPr>
          <p:cNvSpPr/>
          <p:nvPr userDrawn="1"/>
        </p:nvSpPr>
        <p:spPr>
          <a:xfrm>
            <a:off x="4615257" y="1233489"/>
            <a:ext cx="2371952" cy="5148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5" name="Group 4">
            <a:extLst>
              <a:ext uri="{FF2B5EF4-FFF2-40B4-BE49-F238E27FC236}">
                <a16:creationId xmlns:a16="http://schemas.microsoft.com/office/drawing/2014/main" id="{B6748F93-9B1D-4874-A164-A654BF7D6C8C}"/>
              </a:ext>
            </a:extLst>
          </p:cNvPr>
          <p:cNvGrpSpPr/>
          <p:nvPr userDrawn="1"/>
        </p:nvGrpSpPr>
        <p:grpSpPr>
          <a:xfrm>
            <a:off x="4842107" y="2462886"/>
            <a:ext cx="1918252" cy="2689468"/>
            <a:chOff x="4790661" y="2266122"/>
            <a:chExt cx="1918252" cy="2852530"/>
          </a:xfrm>
        </p:grpSpPr>
        <p:cxnSp>
          <p:nvCxnSpPr>
            <p:cNvPr id="4" name="Straight Connector 3">
              <a:extLst>
                <a:ext uri="{FF2B5EF4-FFF2-40B4-BE49-F238E27FC236}">
                  <a16:creationId xmlns:a16="http://schemas.microsoft.com/office/drawing/2014/main" id="{4AEF10CE-C943-4C6B-9DBF-5A0E63CDC89B}"/>
                </a:ext>
              </a:extLst>
            </p:cNvPr>
            <p:cNvCxnSpPr/>
            <p:nvPr userDrawn="1"/>
          </p:nvCxnSpPr>
          <p:spPr>
            <a:xfrm>
              <a:off x="4790661" y="226612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428B198-0637-4F15-900F-6709BFE4BDEA}"/>
                </a:ext>
              </a:extLst>
            </p:cNvPr>
            <p:cNvCxnSpPr/>
            <p:nvPr userDrawn="1"/>
          </p:nvCxnSpPr>
          <p:spPr>
            <a:xfrm>
              <a:off x="4790661" y="3692387"/>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F29A1B0-F4AB-4243-979A-50FADE3330EA}"/>
                </a:ext>
              </a:extLst>
            </p:cNvPr>
            <p:cNvCxnSpPr/>
            <p:nvPr userDrawn="1"/>
          </p:nvCxnSpPr>
          <p:spPr>
            <a:xfrm>
              <a:off x="4790661" y="511865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894F998-0FDF-4CA2-802E-4FCFA7674171}"/>
              </a:ext>
            </a:extLst>
          </p:cNvPr>
          <p:cNvGrpSpPr/>
          <p:nvPr userDrawn="1"/>
        </p:nvGrpSpPr>
        <p:grpSpPr>
          <a:xfrm>
            <a:off x="7090100" y="2462886"/>
            <a:ext cx="4801862" cy="2689468"/>
            <a:chOff x="4790661" y="2266122"/>
            <a:chExt cx="1918252" cy="2852530"/>
          </a:xfrm>
        </p:grpSpPr>
        <p:cxnSp>
          <p:nvCxnSpPr>
            <p:cNvPr id="33" name="Straight Connector 32">
              <a:extLst>
                <a:ext uri="{FF2B5EF4-FFF2-40B4-BE49-F238E27FC236}">
                  <a16:creationId xmlns:a16="http://schemas.microsoft.com/office/drawing/2014/main" id="{C1F0C0C8-87C4-49FB-B35B-E937E9D0BEC5}"/>
                </a:ext>
              </a:extLst>
            </p:cNvPr>
            <p:cNvCxnSpPr/>
            <p:nvPr userDrawn="1"/>
          </p:nvCxnSpPr>
          <p:spPr>
            <a:xfrm>
              <a:off x="4790661" y="226612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857C5D3-7E33-4894-8AC3-0FD1BEB12F40}"/>
                </a:ext>
              </a:extLst>
            </p:cNvPr>
            <p:cNvCxnSpPr/>
            <p:nvPr userDrawn="1"/>
          </p:nvCxnSpPr>
          <p:spPr>
            <a:xfrm>
              <a:off x="4790661" y="3692387"/>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0BA9F8-92BF-42F0-BD46-D9B7E7422F75}"/>
                </a:ext>
              </a:extLst>
            </p:cNvPr>
            <p:cNvCxnSpPr/>
            <p:nvPr userDrawn="1"/>
          </p:nvCxnSpPr>
          <p:spPr>
            <a:xfrm>
              <a:off x="4790661" y="511865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7166507" y="1463643"/>
            <a:ext cx="4725455" cy="758822"/>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0" name="Text Placeholder 39">
            <a:extLst>
              <a:ext uri="{FF2B5EF4-FFF2-40B4-BE49-F238E27FC236}">
                <a16:creationId xmlns:a16="http://schemas.microsoft.com/office/drawing/2014/main" id="{179CBA0C-6465-4209-AF3F-548A57F20CE8}"/>
              </a:ext>
            </a:extLst>
          </p:cNvPr>
          <p:cNvSpPr>
            <a:spLocks noGrp="1"/>
          </p:cNvSpPr>
          <p:nvPr>
            <p:ph type="body" sz="quarter" idx="21" hasCustomPrompt="1"/>
          </p:nvPr>
        </p:nvSpPr>
        <p:spPr>
          <a:xfrm>
            <a:off x="7166507" y="2741755"/>
            <a:ext cx="4725455" cy="758822"/>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1" name="Text Placeholder 39">
            <a:extLst>
              <a:ext uri="{FF2B5EF4-FFF2-40B4-BE49-F238E27FC236}">
                <a16:creationId xmlns:a16="http://schemas.microsoft.com/office/drawing/2014/main" id="{99852211-6BD9-4B69-BBC9-F2181F272D23}"/>
              </a:ext>
            </a:extLst>
          </p:cNvPr>
          <p:cNvSpPr>
            <a:spLocks noGrp="1"/>
          </p:cNvSpPr>
          <p:nvPr>
            <p:ph type="body" sz="quarter" idx="22" hasCustomPrompt="1"/>
          </p:nvPr>
        </p:nvSpPr>
        <p:spPr>
          <a:xfrm>
            <a:off x="7166507" y="4069997"/>
            <a:ext cx="4725455" cy="758822"/>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2" name="Text Placeholder 39">
            <a:extLst>
              <a:ext uri="{FF2B5EF4-FFF2-40B4-BE49-F238E27FC236}">
                <a16:creationId xmlns:a16="http://schemas.microsoft.com/office/drawing/2014/main" id="{EEF11D65-7095-41D2-9630-E2EB44552E58}"/>
              </a:ext>
            </a:extLst>
          </p:cNvPr>
          <p:cNvSpPr>
            <a:spLocks noGrp="1"/>
          </p:cNvSpPr>
          <p:nvPr>
            <p:ph type="body" sz="quarter" idx="23" hasCustomPrompt="1"/>
          </p:nvPr>
        </p:nvSpPr>
        <p:spPr>
          <a:xfrm>
            <a:off x="7166507" y="5394355"/>
            <a:ext cx="4725455" cy="758822"/>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5227571" y="1437538"/>
            <a:ext cx="1147325" cy="811033"/>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
        <p:nvSpPr>
          <p:cNvPr id="44" name="Picture Placeholder 33">
            <a:extLst>
              <a:ext uri="{FF2B5EF4-FFF2-40B4-BE49-F238E27FC236}">
                <a16:creationId xmlns:a16="http://schemas.microsoft.com/office/drawing/2014/main" id="{9A1BE0BE-1FFD-445C-B6BA-E4A602D22112}"/>
              </a:ext>
            </a:extLst>
          </p:cNvPr>
          <p:cNvSpPr>
            <a:spLocks noGrp="1"/>
          </p:cNvSpPr>
          <p:nvPr>
            <p:ph type="pic" sz="quarter" idx="24"/>
          </p:nvPr>
        </p:nvSpPr>
        <p:spPr>
          <a:xfrm>
            <a:off x="5227571" y="2715650"/>
            <a:ext cx="1147325" cy="811033"/>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
        <p:nvSpPr>
          <p:cNvPr id="45" name="Picture Placeholder 33">
            <a:extLst>
              <a:ext uri="{FF2B5EF4-FFF2-40B4-BE49-F238E27FC236}">
                <a16:creationId xmlns:a16="http://schemas.microsoft.com/office/drawing/2014/main" id="{B577AF17-6C7E-48B9-B267-0874B232A710}"/>
              </a:ext>
            </a:extLst>
          </p:cNvPr>
          <p:cNvSpPr>
            <a:spLocks noGrp="1"/>
          </p:cNvSpPr>
          <p:nvPr>
            <p:ph type="pic" sz="quarter" idx="25"/>
          </p:nvPr>
        </p:nvSpPr>
        <p:spPr>
          <a:xfrm>
            <a:off x="5227571" y="4043892"/>
            <a:ext cx="1147325" cy="811033"/>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
        <p:nvSpPr>
          <p:cNvPr id="46" name="Picture Placeholder 33">
            <a:extLst>
              <a:ext uri="{FF2B5EF4-FFF2-40B4-BE49-F238E27FC236}">
                <a16:creationId xmlns:a16="http://schemas.microsoft.com/office/drawing/2014/main" id="{98A01AB1-3434-46C7-B1B3-90AFD4B1799F}"/>
              </a:ext>
            </a:extLst>
          </p:cNvPr>
          <p:cNvSpPr>
            <a:spLocks noGrp="1"/>
          </p:cNvSpPr>
          <p:nvPr>
            <p:ph type="pic" sz="quarter" idx="26"/>
          </p:nvPr>
        </p:nvSpPr>
        <p:spPr>
          <a:xfrm>
            <a:off x="5227571" y="5368250"/>
            <a:ext cx="1147325" cy="811033"/>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Tree>
    <p:extLst>
      <p:ext uri="{BB962C8B-B14F-4D97-AF65-F5344CB8AC3E}">
        <p14:creationId xmlns:p14="http://schemas.microsoft.com/office/powerpoint/2010/main" val="27280925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9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US" noProof="0"/>
              <a:t>Click to edit Master title style</a:t>
            </a:r>
            <a:endParaRPr lang="en-GB" noProof="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1DD2DC66-11E4-4714-A8DE-E8AC34D49655}"/>
              </a:ext>
            </a:extLst>
          </p:cNvPr>
          <p:cNvSpPr/>
          <p:nvPr userDrawn="1"/>
        </p:nvSpPr>
        <p:spPr>
          <a:xfrm>
            <a:off x="371475" y="1233488"/>
            <a:ext cx="2293200"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Rectangle 22">
            <a:extLst>
              <a:ext uri="{FF2B5EF4-FFF2-40B4-BE49-F238E27FC236}">
                <a16:creationId xmlns:a16="http://schemas.microsoft.com/office/drawing/2014/main" id="{EAF541B1-4F4B-40BC-BF0B-B80864399D0C}"/>
              </a:ext>
            </a:extLst>
          </p:cNvPr>
          <p:cNvSpPr/>
          <p:nvPr userDrawn="1"/>
        </p:nvSpPr>
        <p:spPr>
          <a:xfrm>
            <a:off x="371475" y="3773172"/>
            <a:ext cx="2293200"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Rectangle 25">
            <a:extLst>
              <a:ext uri="{FF2B5EF4-FFF2-40B4-BE49-F238E27FC236}">
                <a16:creationId xmlns:a16="http://schemas.microsoft.com/office/drawing/2014/main" id="{DB837A4A-8DA3-4F45-9468-2C7DE5B35803}"/>
              </a:ext>
            </a:extLst>
          </p:cNvPr>
          <p:cNvSpPr/>
          <p:nvPr userDrawn="1"/>
        </p:nvSpPr>
        <p:spPr>
          <a:xfrm>
            <a:off x="6170635" y="1233487"/>
            <a:ext cx="2294237"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Rectangle 26">
            <a:extLst>
              <a:ext uri="{FF2B5EF4-FFF2-40B4-BE49-F238E27FC236}">
                <a16:creationId xmlns:a16="http://schemas.microsoft.com/office/drawing/2014/main" id="{39CA034F-F360-4CF5-B944-C16768254C5A}"/>
              </a:ext>
            </a:extLst>
          </p:cNvPr>
          <p:cNvSpPr/>
          <p:nvPr userDrawn="1"/>
        </p:nvSpPr>
        <p:spPr>
          <a:xfrm>
            <a:off x="6170635" y="3773171"/>
            <a:ext cx="2294237"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615473" y="1713955"/>
            <a:ext cx="1805204" cy="1466666"/>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
        <p:nvSpPr>
          <p:cNvPr id="32" name="Rectangle 31">
            <a:extLst>
              <a:ext uri="{FF2B5EF4-FFF2-40B4-BE49-F238E27FC236}">
                <a16:creationId xmlns:a16="http://schemas.microsoft.com/office/drawing/2014/main" id="{ECA01639-D8FA-4F18-8FE5-E923F5A1BB48}"/>
              </a:ext>
            </a:extLst>
          </p:cNvPr>
          <p:cNvSpPr/>
          <p:nvPr userDrawn="1"/>
        </p:nvSpPr>
        <p:spPr>
          <a:xfrm>
            <a:off x="2730561"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4" name="Rectangle 33">
            <a:extLst>
              <a:ext uri="{FF2B5EF4-FFF2-40B4-BE49-F238E27FC236}">
                <a16:creationId xmlns:a16="http://schemas.microsoft.com/office/drawing/2014/main" id="{AF02D09E-3C25-405E-BF24-A884A07C224A}"/>
              </a:ext>
            </a:extLst>
          </p:cNvPr>
          <p:cNvSpPr/>
          <p:nvPr userDrawn="1"/>
        </p:nvSpPr>
        <p:spPr>
          <a:xfrm>
            <a:off x="2730561"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2900245" y="1460126"/>
            <a:ext cx="3002880" cy="1974324"/>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5" name="Text Placeholder 39">
            <a:extLst>
              <a:ext uri="{FF2B5EF4-FFF2-40B4-BE49-F238E27FC236}">
                <a16:creationId xmlns:a16="http://schemas.microsoft.com/office/drawing/2014/main" id="{33BDF68D-A417-4526-95BD-83DC0A4FA5B1}"/>
              </a:ext>
            </a:extLst>
          </p:cNvPr>
          <p:cNvSpPr>
            <a:spLocks noGrp="1"/>
          </p:cNvSpPr>
          <p:nvPr>
            <p:ph type="body" sz="quarter" idx="27" hasCustomPrompt="1"/>
          </p:nvPr>
        </p:nvSpPr>
        <p:spPr>
          <a:xfrm>
            <a:off x="2900245" y="3999809"/>
            <a:ext cx="3002880" cy="1974324"/>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6" name="Rectangle 35">
            <a:extLst>
              <a:ext uri="{FF2B5EF4-FFF2-40B4-BE49-F238E27FC236}">
                <a16:creationId xmlns:a16="http://schemas.microsoft.com/office/drawing/2014/main" id="{1C6F0F84-9668-4EA8-A3F5-3AD5AED3EFDD}"/>
              </a:ext>
            </a:extLst>
          </p:cNvPr>
          <p:cNvSpPr/>
          <p:nvPr userDrawn="1"/>
        </p:nvSpPr>
        <p:spPr>
          <a:xfrm>
            <a:off x="8549714"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Rectangle 46">
            <a:extLst>
              <a:ext uri="{FF2B5EF4-FFF2-40B4-BE49-F238E27FC236}">
                <a16:creationId xmlns:a16="http://schemas.microsoft.com/office/drawing/2014/main" id="{19CCCFCB-4EAD-47A3-8F4A-307EE022DD53}"/>
              </a:ext>
            </a:extLst>
          </p:cNvPr>
          <p:cNvSpPr/>
          <p:nvPr userDrawn="1"/>
        </p:nvSpPr>
        <p:spPr>
          <a:xfrm>
            <a:off x="8549714"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9" name="Text Placeholder 39">
            <a:extLst>
              <a:ext uri="{FF2B5EF4-FFF2-40B4-BE49-F238E27FC236}">
                <a16:creationId xmlns:a16="http://schemas.microsoft.com/office/drawing/2014/main" id="{058CD71F-A7E3-4F68-ADE3-4E6B1BAE3129}"/>
              </a:ext>
            </a:extLst>
          </p:cNvPr>
          <p:cNvSpPr>
            <a:spLocks noGrp="1"/>
          </p:cNvSpPr>
          <p:nvPr>
            <p:ph type="body" sz="quarter" idx="28" hasCustomPrompt="1"/>
          </p:nvPr>
        </p:nvSpPr>
        <p:spPr>
          <a:xfrm>
            <a:off x="8719398" y="1460126"/>
            <a:ext cx="3002880" cy="1974324"/>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50" name="Text Placeholder 39">
            <a:extLst>
              <a:ext uri="{FF2B5EF4-FFF2-40B4-BE49-F238E27FC236}">
                <a16:creationId xmlns:a16="http://schemas.microsoft.com/office/drawing/2014/main" id="{6EC40EC2-3775-4AF2-965D-0235107D8342}"/>
              </a:ext>
            </a:extLst>
          </p:cNvPr>
          <p:cNvSpPr>
            <a:spLocks noGrp="1"/>
          </p:cNvSpPr>
          <p:nvPr>
            <p:ph type="body" sz="quarter" idx="29" hasCustomPrompt="1"/>
          </p:nvPr>
        </p:nvSpPr>
        <p:spPr>
          <a:xfrm>
            <a:off x="8719398" y="3999809"/>
            <a:ext cx="3002880" cy="1974324"/>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51" name="Picture Placeholder 33">
            <a:extLst>
              <a:ext uri="{FF2B5EF4-FFF2-40B4-BE49-F238E27FC236}">
                <a16:creationId xmlns:a16="http://schemas.microsoft.com/office/drawing/2014/main" id="{F196EA03-E36C-4E2A-A82F-8FA76EC2DBFC}"/>
              </a:ext>
            </a:extLst>
          </p:cNvPr>
          <p:cNvSpPr>
            <a:spLocks noGrp="1"/>
          </p:cNvSpPr>
          <p:nvPr>
            <p:ph type="pic" sz="quarter" idx="30"/>
          </p:nvPr>
        </p:nvSpPr>
        <p:spPr>
          <a:xfrm>
            <a:off x="615473" y="4253638"/>
            <a:ext cx="1805204" cy="1466666"/>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
        <p:nvSpPr>
          <p:cNvPr id="52" name="Picture Placeholder 33">
            <a:extLst>
              <a:ext uri="{FF2B5EF4-FFF2-40B4-BE49-F238E27FC236}">
                <a16:creationId xmlns:a16="http://schemas.microsoft.com/office/drawing/2014/main" id="{9A754FAD-4B3A-4A76-9F0D-84DA72FD822B}"/>
              </a:ext>
            </a:extLst>
          </p:cNvPr>
          <p:cNvSpPr>
            <a:spLocks noGrp="1"/>
          </p:cNvSpPr>
          <p:nvPr>
            <p:ph type="pic" sz="quarter" idx="31"/>
          </p:nvPr>
        </p:nvSpPr>
        <p:spPr>
          <a:xfrm>
            <a:off x="6415151" y="4253638"/>
            <a:ext cx="1805204" cy="1466666"/>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
        <p:nvSpPr>
          <p:cNvPr id="53" name="Picture Placeholder 33">
            <a:extLst>
              <a:ext uri="{FF2B5EF4-FFF2-40B4-BE49-F238E27FC236}">
                <a16:creationId xmlns:a16="http://schemas.microsoft.com/office/drawing/2014/main" id="{7A45718F-1012-47C4-BF29-7462E5C6CB90}"/>
              </a:ext>
            </a:extLst>
          </p:cNvPr>
          <p:cNvSpPr>
            <a:spLocks noGrp="1"/>
          </p:cNvSpPr>
          <p:nvPr>
            <p:ph type="pic" sz="quarter" idx="32"/>
          </p:nvPr>
        </p:nvSpPr>
        <p:spPr>
          <a:xfrm>
            <a:off x="6415151" y="1713954"/>
            <a:ext cx="1805204" cy="1466666"/>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Tree>
    <p:extLst>
      <p:ext uri="{BB962C8B-B14F-4D97-AF65-F5344CB8AC3E}">
        <p14:creationId xmlns:p14="http://schemas.microsoft.com/office/powerpoint/2010/main" val="6277322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0_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D2DC66-11E4-4714-A8DE-E8AC34D49655}"/>
              </a:ext>
            </a:extLst>
          </p:cNvPr>
          <p:cNvSpPr/>
          <p:nvPr userDrawn="1"/>
        </p:nvSpPr>
        <p:spPr>
          <a:xfrm>
            <a:off x="371474" y="1660868"/>
            <a:ext cx="2686613"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Rectangle 20">
            <a:extLst>
              <a:ext uri="{FF2B5EF4-FFF2-40B4-BE49-F238E27FC236}">
                <a16:creationId xmlns:a16="http://schemas.microsoft.com/office/drawing/2014/main" id="{8CD9ECBB-3A0A-409C-B1C0-C8F4C3087894}"/>
              </a:ext>
            </a:extLst>
          </p:cNvPr>
          <p:cNvSpPr/>
          <p:nvPr userDrawn="1"/>
        </p:nvSpPr>
        <p:spPr>
          <a:xfrm>
            <a:off x="3316099" y="1660868"/>
            <a:ext cx="2686613"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Rectangle 21">
            <a:extLst>
              <a:ext uri="{FF2B5EF4-FFF2-40B4-BE49-F238E27FC236}">
                <a16:creationId xmlns:a16="http://schemas.microsoft.com/office/drawing/2014/main" id="{6FB4FA2C-0414-484D-95CD-C5E17E33E238}"/>
              </a:ext>
            </a:extLst>
          </p:cNvPr>
          <p:cNvSpPr/>
          <p:nvPr userDrawn="1"/>
        </p:nvSpPr>
        <p:spPr>
          <a:xfrm>
            <a:off x="6260723" y="1660868"/>
            <a:ext cx="2686613"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Rectangle 24">
            <a:extLst>
              <a:ext uri="{FF2B5EF4-FFF2-40B4-BE49-F238E27FC236}">
                <a16:creationId xmlns:a16="http://schemas.microsoft.com/office/drawing/2014/main" id="{8D0DE753-6478-4950-8F99-15952FCB6521}"/>
              </a:ext>
            </a:extLst>
          </p:cNvPr>
          <p:cNvSpPr/>
          <p:nvPr userDrawn="1"/>
        </p:nvSpPr>
        <p:spPr>
          <a:xfrm>
            <a:off x="9205348" y="1660868"/>
            <a:ext cx="2686613"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US" noProof="0"/>
              <a:t>Click to edit Master title style</a:t>
            </a:r>
            <a:endParaRPr lang="en-GB" noProof="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761485"/>
            <a:ext cx="2494721" cy="2226366"/>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761485"/>
            <a:ext cx="2494721" cy="2226366"/>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761485"/>
            <a:ext cx="2494721" cy="2226366"/>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761485"/>
            <a:ext cx="2494721" cy="2226366"/>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371474" y="4302782"/>
            <a:ext cx="2686613" cy="666781"/>
          </a:xfrm>
        </p:spPr>
        <p:txBody>
          <a:bodyPr rtlCol="0" anchor="t">
            <a:noAutofit/>
          </a:bodyPr>
          <a:lstStyle>
            <a:lvl1pPr marL="0" indent="0" algn="ctr">
              <a:buNone/>
              <a:defRPr sz="2000" b="1">
                <a:solidFill>
                  <a:schemeClr val="accent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371474" y="5058156"/>
            <a:ext cx="2686613" cy="666781"/>
          </a:xfrm>
        </p:spPr>
        <p:txBody>
          <a:bodyPr rtlCol="0"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316099" y="4302782"/>
            <a:ext cx="2686613" cy="666781"/>
          </a:xfrm>
        </p:spPr>
        <p:txBody>
          <a:bodyPr rtlCol="0" anchor="t">
            <a:noAutofit/>
          </a:bodyPr>
          <a:lstStyle>
            <a:lvl1pPr marL="0" indent="0" algn="ctr">
              <a:buNone/>
              <a:defRPr sz="2000" b="1">
                <a:solidFill>
                  <a:schemeClr val="accent2"/>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316099" y="5058156"/>
            <a:ext cx="2686613" cy="666781"/>
          </a:xfrm>
        </p:spPr>
        <p:txBody>
          <a:bodyPr rtlCol="0"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260723" y="4302782"/>
            <a:ext cx="2686613" cy="666781"/>
          </a:xfrm>
        </p:spPr>
        <p:txBody>
          <a:bodyPr rtlCol="0" anchor="t">
            <a:noAutofit/>
          </a:bodyPr>
          <a:lstStyle>
            <a:lvl1pPr marL="0" indent="0" algn="ctr">
              <a:buNone/>
              <a:defRPr sz="2000" b="1">
                <a:solidFill>
                  <a:schemeClr val="accent4"/>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260723" y="5058156"/>
            <a:ext cx="2686613" cy="666781"/>
          </a:xfrm>
        </p:spPr>
        <p:txBody>
          <a:bodyPr rtlCol="0"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205350" y="4302782"/>
            <a:ext cx="2686613" cy="666781"/>
          </a:xfrm>
        </p:spPr>
        <p:txBody>
          <a:bodyPr rtlCol="0" anchor="t">
            <a:noAutofit/>
          </a:bodyPr>
          <a:lstStyle>
            <a:lvl1pPr marL="0" indent="0" algn="ctr">
              <a:buNone/>
              <a:defRPr sz="2000" b="1">
                <a:solidFill>
                  <a:schemeClr val="accent6"/>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205350" y="5058156"/>
            <a:ext cx="2686613" cy="666781"/>
          </a:xfrm>
        </p:spPr>
        <p:txBody>
          <a:bodyPr rtlCol="0"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Tree>
    <p:extLst>
      <p:ext uri="{BB962C8B-B14F-4D97-AF65-F5344CB8AC3E}">
        <p14:creationId xmlns:p14="http://schemas.microsoft.com/office/powerpoint/2010/main" val="188473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1_Title Only">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BB81E01-55F6-44A7-8ACB-B172EA0F9FB3}"/>
              </a:ext>
            </a:extLst>
          </p:cNvPr>
          <p:cNvSpPr/>
          <p:nvPr userDrawn="1"/>
        </p:nvSpPr>
        <p:spPr>
          <a:xfrm>
            <a:off x="467420" y="3895002"/>
            <a:ext cx="2494721" cy="206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Rectangle 25">
            <a:extLst>
              <a:ext uri="{FF2B5EF4-FFF2-40B4-BE49-F238E27FC236}">
                <a16:creationId xmlns:a16="http://schemas.microsoft.com/office/drawing/2014/main" id="{FAD85DF7-0BE8-4B88-98A1-F5062CDAA964}"/>
              </a:ext>
            </a:extLst>
          </p:cNvPr>
          <p:cNvSpPr/>
          <p:nvPr userDrawn="1"/>
        </p:nvSpPr>
        <p:spPr>
          <a:xfrm>
            <a:off x="3412044" y="3895002"/>
            <a:ext cx="2494721" cy="20672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Rectangle 26">
            <a:extLst>
              <a:ext uri="{FF2B5EF4-FFF2-40B4-BE49-F238E27FC236}">
                <a16:creationId xmlns:a16="http://schemas.microsoft.com/office/drawing/2014/main" id="{DF69394C-95D0-4D10-A34D-A35EF27D2806}"/>
              </a:ext>
            </a:extLst>
          </p:cNvPr>
          <p:cNvSpPr/>
          <p:nvPr userDrawn="1"/>
        </p:nvSpPr>
        <p:spPr>
          <a:xfrm>
            <a:off x="6356668" y="3895002"/>
            <a:ext cx="2494721" cy="2067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2" name="Rectangle 31">
            <a:extLst>
              <a:ext uri="{FF2B5EF4-FFF2-40B4-BE49-F238E27FC236}">
                <a16:creationId xmlns:a16="http://schemas.microsoft.com/office/drawing/2014/main" id="{86DBF753-694A-4503-A33B-73C09E8EE3A5}"/>
              </a:ext>
            </a:extLst>
          </p:cNvPr>
          <p:cNvSpPr/>
          <p:nvPr userDrawn="1"/>
        </p:nvSpPr>
        <p:spPr>
          <a:xfrm>
            <a:off x="9301294" y="3895002"/>
            <a:ext cx="2494721" cy="206723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US" noProof="0"/>
              <a:t>Click to edit Master title style</a:t>
            </a:r>
            <a:endParaRPr lang="en-GB" noProof="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522949"/>
            <a:ext cx="2494721" cy="2226366"/>
          </a:xfrm>
        </p:spPr>
        <p:txBody>
          <a:bodyPr rtlCol="0">
            <a:normAutofit/>
          </a:bodyPr>
          <a:lstStyle>
            <a:lvl1pPr marL="0" indent="0" algn="ctr">
              <a:buNone/>
              <a:defRPr sz="1600">
                <a:solidFill>
                  <a:schemeClr val="tx1"/>
                </a:solidFill>
              </a:defRPr>
            </a:lvl1pPr>
          </a:lstStyle>
          <a:p>
            <a:pPr rtl="0"/>
            <a:r>
              <a:rPr lang="en-US" noProof="0"/>
              <a:t>Click icon to add picture</a:t>
            </a:r>
            <a:endParaRPr lang="en-GB" noProof="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522949"/>
            <a:ext cx="2494721" cy="2226366"/>
          </a:xfrm>
        </p:spPr>
        <p:txBody>
          <a:bodyPr rtlCol="0">
            <a:normAutofit/>
          </a:bodyPr>
          <a:lstStyle>
            <a:lvl1pPr marL="0" indent="0" algn="ctr">
              <a:buNone/>
              <a:defRPr sz="1600">
                <a:solidFill>
                  <a:schemeClr val="tx1"/>
                </a:solidFill>
              </a:defRPr>
            </a:lvl1pPr>
          </a:lstStyle>
          <a:p>
            <a:pPr rtl="0"/>
            <a:r>
              <a:rPr lang="en-US" noProof="0"/>
              <a:t>Click icon to add picture</a:t>
            </a:r>
            <a:endParaRPr lang="en-GB" noProof="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522949"/>
            <a:ext cx="2494721" cy="2226366"/>
          </a:xfrm>
        </p:spPr>
        <p:txBody>
          <a:bodyPr rtlCol="0">
            <a:normAutofit/>
          </a:bodyPr>
          <a:lstStyle>
            <a:lvl1pPr marL="0" indent="0" algn="ctr">
              <a:buNone/>
              <a:defRPr sz="1600">
                <a:solidFill>
                  <a:schemeClr val="tx1"/>
                </a:solidFill>
              </a:defRPr>
            </a:lvl1pPr>
          </a:lstStyle>
          <a:p>
            <a:pPr rtl="0"/>
            <a:r>
              <a:rPr lang="en-US" noProof="0"/>
              <a:t>Click icon to add picture</a:t>
            </a:r>
            <a:endParaRPr lang="en-GB" noProof="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522949"/>
            <a:ext cx="2494721" cy="2226366"/>
          </a:xfrm>
        </p:spPr>
        <p:txBody>
          <a:bodyPr rtlCol="0">
            <a:normAutofit/>
          </a:bodyPr>
          <a:lstStyle>
            <a:lvl1pPr marL="0" indent="0" algn="ctr">
              <a:buNone/>
              <a:defRPr sz="1600">
                <a:solidFill>
                  <a:schemeClr val="tx1"/>
                </a:solidFill>
              </a:defRPr>
            </a:lvl1pPr>
          </a:lstStyle>
          <a:p>
            <a:pPr rtl="0"/>
            <a:r>
              <a:rPr lang="en-US" noProof="0"/>
              <a:t>Click icon to add picture</a:t>
            </a:r>
            <a:endParaRPr lang="en-GB" noProof="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604610" y="4123880"/>
            <a:ext cx="2220341" cy="666781"/>
          </a:xfrm>
        </p:spPr>
        <p:txBody>
          <a:bodyPr rtlCol="0"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604610" y="4879254"/>
            <a:ext cx="2220341" cy="666781"/>
          </a:xfrm>
        </p:spPr>
        <p:txBody>
          <a:bodyPr rtlCol="0"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549235" y="4123880"/>
            <a:ext cx="2220341" cy="666781"/>
          </a:xfrm>
        </p:spPr>
        <p:txBody>
          <a:bodyPr rtlCol="0"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549235" y="4879254"/>
            <a:ext cx="2220341" cy="666781"/>
          </a:xfrm>
        </p:spPr>
        <p:txBody>
          <a:bodyPr rtlCol="0"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493859" y="4123880"/>
            <a:ext cx="2220341" cy="666781"/>
          </a:xfrm>
        </p:spPr>
        <p:txBody>
          <a:bodyPr rtlCol="0"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493859" y="4879254"/>
            <a:ext cx="2220341" cy="666781"/>
          </a:xfrm>
        </p:spPr>
        <p:txBody>
          <a:bodyPr rtlCol="0"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438486" y="4123880"/>
            <a:ext cx="2220341" cy="666781"/>
          </a:xfrm>
        </p:spPr>
        <p:txBody>
          <a:bodyPr rtlCol="0"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438486" y="4879254"/>
            <a:ext cx="2220341" cy="666781"/>
          </a:xfrm>
        </p:spPr>
        <p:txBody>
          <a:bodyPr rtlCol="0"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Tree>
    <p:extLst>
      <p:ext uri="{BB962C8B-B14F-4D97-AF65-F5344CB8AC3E}">
        <p14:creationId xmlns:p14="http://schemas.microsoft.com/office/powerpoint/2010/main" val="5653828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US" noProof="0"/>
              <a:t>Click to edit Master title style</a:t>
            </a:r>
            <a:endParaRPr lang="en-GB" noProof="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4900613" y="1233488"/>
            <a:ext cx="6991350" cy="4967287"/>
          </a:xfrm>
        </p:spPr>
        <p:txBody>
          <a:bodyPr rtlCol="0">
            <a:normAutofit/>
          </a:bodyPr>
          <a:lstStyle>
            <a:lvl1pPr marL="0" indent="0" algn="ctr">
              <a:buNone/>
              <a:defRPr sz="2000"/>
            </a:lvl1pPr>
          </a:lstStyle>
          <a:p>
            <a:pPr rtl="0"/>
            <a:r>
              <a:rPr lang="en-US" noProof="0"/>
              <a:t>Click icon to add chart</a:t>
            </a:r>
            <a:endParaRPr lang="en-GB" noProof="0"/>
          </a:p>
        </p:txBody>
      </p:sp>
      <p:sp>
        <p:nvSpPr>
          <p:cNvPr id="25" name="Rectangle 24">
            <a:extLst>
              <a:ext uri="{FF2B5EF4-FFF2-40B4-BE49-F238E27FC236}">
                <a16:creationId xmlns:a16="http://schemas.microsoft.com/office/drawing/2014/main" id="{D928258E-48B5-471F-BC61-B45FB2CA51BA}"/>
              </a:ext>
            </a:extLst>
          </p:cNvPr>
          <p:cNvSpPr/>
          <p:nvPr userDrawn="1"/>
        </p:nvSpPr>
        <p:spPr>
          <a:xfrm>
            <a:off x="371474" y="1233488"/>
            <a:ext cx="4419187"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Text Placeholder 5">
            <a:extLst>
              <a:ext uri="{FF2B5EF4-FFF2-40B4-BE49-F238E27FC236}">
                <a16:creationId xmlns:a16="http://schemas.microsoft.com/office/drawing/2014/main" id="{9867FAC3-5109-4D5D-8105-FC48313396C4}"/>
              </a:ext>
            </a:extLst>
          </p:cNvPr>
          <p:cNvSpPr>
            <a:spLocks noGrp="1"/>
          </p:cNvSpPr>
          <p:nvPr>
            <p:ph type="body" sz="quarter" idx="14"/>
          </p:nvPr>
        </p:nvSpPr>
        <p:spPr>
          <a:xfrm>
            <a:off x="546100" y="1450975"/>
            <a:ext cx="4065588" cy="4552950"/>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0596796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US" noProof="0"/>
              <a:t>Click to edit Master title style</a:t>
            </a:r>
            <a:endParaRPr lang="en-GB" noProof="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11520488" cy="4967287"/>
          </a:xfrm>
        </p:spPr>
        <p:txBody>
          <a:bodyPr rtlCol="0">
            <a:normAutofit/>
          </a:bodyPr>
          <a:lstStyle>
            <a:lvl1pPr marL="0" indent="0" algn="ctr">
              <a:buNone/>
              <a:defRPr sz="2000"/>
            </a:lvl1pPr>
          </a:lstStyle>
          <a:p>
            <a:pPr rtl="0"/>
            <a:r>
              <a:rPr lang="en-US" noProof="0"/>
              <a:t>Click icon to add chart</a:t>
            </a:r>
            <a:endParaRPr lang="en-GB" noProof="0"/>
          </a:p>
        </p:txBody>
      </p:sp>
    </p:spTree>
    <p:extLst>
      <p:ext uri="{BB962C8B-B14F-4D97-AF65-F5344CB8AC3E}">
        <p14:creationId xmlns:p14="http://schemas.microsoft.com/office/powerpoint/2010/main" val="25895297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US" noProof="0"/>
              <a:t>Click to edit Master title style</a:t>
            </a:r>
            <a:endParaRPr lang="en-GB" noProof="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7450621" cy="4967287"/>
          </a:xfrm>
        </p:spPr>
        <p:txBody>
          <a:bodyPr rtlCol="0">
            <a:normAutofit/>
          </a:bodyPr>
          <a:lstStyle>
            <a:lvl1pPr marL="0" indent="0" algn="ctr">
              <a:buNone/>
              <a:defRPr sz="2000"/>
            </a:lvl1pPr>
          </a:lstStyle>
          <a:p>
            <a:pPr rtl="0"/>
            <a:r>
              <a:rPr lang="en-US" noProof="0"/>
              <a:t>Click icon to add chart</a:t>
            </a:r>
            <a:endParaRPr lang="en-GB" noProof="0"/>
          </a:p>
        </p:txBody>
      </p:sp>
      <p:sp>
        <p:nvSpPr>
          <p:cNvPr id="5" name="Picture Placeholder 4">
            <a:extLst>
              <a:ext uri="{FF2B5EF4-FFF2-40B4-BE49-F238E27FC236}">
                <a16:creationId xmlns:a16="http://schemas.microsoft.com/office/drawing/2014/main" id="{F1D1D3DC-359F-47D3-A498-6E5DEF615BD3}"/>
              </a:ext>
            </a:extLst>
          </p:cNvPr>
          <p:cNvSpPr>
            <a:spLocks noGrp="1"/>
          </p:cNvSpPr>
          <p:nvPr>
            <p:ph type="pic" sz="quarter" idx="14"/>
          </p:nvPr>
        </p:nvSpPr>
        <p:spPr>
          <a:xfrm>
            <a:off x="7940675" y="1233488"/>
            <a:ext cx="3951288" cy="4967287"/>
          </a:xfrm>
        </p:spPr>
        <p:txBody>
          <a:bodyPr rtlCol="0">
            <a:normAutofit/>
          </a:bodyPr>
          <a:lstStyle>
            <a:lvl1pPr marL="0" indent="0" algn="ctr">
              <a:buNone/>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38405930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US" noProof="0"/>
              <a:t>Click to edit Master title style</a:t>
            </a:r>
            <a:endParaRPr lang="en-GB" noProof="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81415" y="1233488"/>
            <a:ext cx="5512490" cy="4967287"/>
          </a:xfrm>
        </p:spPr>
        <p:txBody>
          <a:bodyPr rtlCol="0">
            <a:normAutofit/>
          </a:bodyPr>
          <a:lstStyle>
            <a:lvl1pPr marL="0" indent="0" algn="ctr">
              <a:buNone/>
              <a:defRPr sz="2000"/>
            </a:lvl1pPr>
          </a:lstStyle>
          <a:p>
            <a:pPr rtl="0"/>
            <a:r>
              <a:rPr lang="en-US" noProof="0"/>
              <a:t>Click icon to add chart</a:t>
            </a:r>
            <a:endParaRPr lang="en-GB" noProof="0"/>
          </a:p>
        </p:txBody>
      </p:sp>
      <p:sp>
        <p:nvSpPr>
          <p:cNvPr id="7" name="Chart Placeholder 3">
            <a:extLst>
              <a:ext uri="{FF2B5EF4-FFF2-40B4-BE49-F238E27FC236}">
                <a16:creationId xmlns:a16="http://schemas.microsoft.com/office/drawing/2014/main" id="{6750280A-6976-42F9-B984-8601DD1972DC}"/>
              </a:ext>
            </a:extLst>
          </p:cNvPr>
          <p:cNvSpPr>
            <a:spLocks noGrp="1"/>
          </p:cNvSpPr>
          <p:nvPr>
            <p:ph type="chart" sz="quarter" idx="14"/>
          </p:nvPr>
        </p:nvSpPr>
        <p:spPr>
          <a:xfrm>
            <a:off x="6379473" y="1233488"/>
            <a:ext cx="5512490" cy="4967287"/>
          </a:xfrm>
        </p:spPr>
        <p:txBody>
          <a:bodyPr rtlCol="0">
            <a:normAutofit/>
          </a:bodyPr>
          <a:lstStyle>
            <a:lvl1pPr marL="0" indent="0" algn="ctr">
              <a:buNone/>
              <a:defRPr sz="2000"/>
            </a:lvl1pPr>
          </a:lstStyle>
          <a:p>
            <a:pPr rtl="0"/>
            <a:r>
              <a:rPr lang="en-US" noProof="0"/>
              <a:t>Click icon to add chart</a:t>
            </a:r>
            <a:endParaRPr lang="en-GB" noProof="0"/>
          </a:p>
        </p:txBody>
      </p:sp>
      <p:cxnSp>
        <p:nvCxnSpPr>
          <p:cNvPr id="6" name="Straight Connector 5">
            <a:extLst>
              <a:ext uri="{FF2B5EF4-FFF2-40B4-BE49-F238E27FC236}">
                <a16:creationId xmlns:a16="http://schemas.microsoft.com/office/drawing/2014/main" id="{5E63221D-DF23-4F80-AB42-A74C1B1CB425}"/>
              </a:ext>
            </a:extLst>
          </p:cNvPr>
          <p:cNvCxnSpPr/>
          <p:nvPr userDrawn="1"/>
        </p:nvCxnSpPr>
        <p:spPr>
          <a:xfrm>
            <a:off x="6125817" y="1233488"/>
            <a:ext cx="0" cy="49672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5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6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US" noProof="0"/>
              <a:t>Click to edit Master title style</a:t>
            </a:r>
            <a:endParaRPr lang="en-GB" noProof="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510622" y="1362696"/>
            <a:ext cx="5552246" cy="2294899"/>
          </a:xfrm>
        </p:spPr>
        <p:txBody>
          <a:bodyPr rtlCol="0">
            <a:normAutofit/>
          </a:bodyPr>
          <a:lstStyle>
            <a:lvl1pPr marL="0" indent="0" algn="ctr">
              <a:buNone/>
              <a:defRPr sz="2000"/>
            </a:lvl1pPr>
          </a:lstStyle>
          <a:p>
            <a:pPr rtl="0"/>
            <a:r>
              <a:rPr lang="en-US" noProof="0"/>
              <a:t>Click icon to add chart</a:t>
            </a:r>
            <a:endParaRPr lang="en-GB" noProof="0"/>
          </a:p>
        </p:txBody>
      </p:sp>
      <p:sp>
        <p:nvSpPr>
          <p:cNvPr id="9" name="Chart Placeholder 3">
            <a:extLst>
              <a:ext uri="{FF2B5EF4-FFF2-40B4-BE49-F238E27FC236}">
                <a16:creationId xmlns:a16="http://schemas.microsoft.com/office/drawing/2014/main" id="{3CC4F2FB-E360-40E2-BDA5-455EB243C216}"/>
              </a:ext>
            </a:extLst>
          </p:cNvPr>
          <p:cNvSpPr>
            <a:spLocks noGrp="1"/>
          </p:cNvSpPr>
          <p:nvPr>
            <p:ph type="chart" sz="quarter" idx="14"/>
          </p:nvPr>
        </p:nvSpPr>
        <p:spPr>
          <a:xfrm>
            <a:off x="500682" y="3781218"/>
            <a:ext cx="5552246" cy="2294899"/>
          </a:xfrm>
        </p:spPr>
        <p:txBody>
          <a:bodyPr rtlCol="0">
            <a:normAutofit/>
          </a:bodyPr>
          <a:lstStyle>
            <a:lvl1pPr marL="0" indent="0" algn="ctr">
              <a:buNone/>
              <a:defRPr sz="2000"/>
            </a:lvl1pPr>
          </a:lstStyle>
          <a:p>
            <a:pPr rtl="0"/>
            <a:r>
              <a:rPr lang="en-US" noProof="0"/>
              <a:t>Click icon to add chart</a:t>
            </a:r>
            <a:endParaRPr lang="en-GB" noProof="0"/>
          </a:p>
        </p:txBody>
      </p:sp>
      <p:sp>
        <p:nvSpPr>
          <p:cNvPr id="10" name="Chart Placeholder 3">
            <a:extLst>
              <a:ext uri="{FF2B5EF4-FFF2-40B4-BE49-F238E27FC236}">
                <a16:creationId xmlns:a16="http://schemas.microsoft.com/office/drawing/2014/main" id="{6373EAFD-6648-4861-97FB-A3961B86C814}"/>
              </a:ext>
            </a:extLst>
          </p:cNvPr>
          <p:cNvSpPr>
            <a:spLocks noGrp="1"/>
          </p:cNvSpPr>
          <p:nvPr>
            <p:ph type="chart" sz="quarter" idx="15"/>
          </p:nvPr>
        </p:nvSpPr>
        <p:spPr>
          <a:xfrm>
            <a:off x="6208643" y="1367561"/>
            <a:ext cx="5552246" cy="2294899"/>
          </a:xfrm>
        </p:spPr>
        <p:txBody>
          <a:bodyPr rtlCol="0">
            <a:normAutofit/>
          </a:bodyPr>
          <a:lstStyle>
            <a:lvl1pPr marL="0" indent="0" algn="ctr">
              <a:buNone/>
              <a:defRPr sz="2000"/>
            </a:lvl1pPr>
          </a:lstStyle>
          <a:p>
            <a:pPr rtl="0"/>
            <a:r>
              <a:rPr lang="en-US" noProof="0"/>
              <a:t>Click icon to add chart</a:t>
            </a:r>
            <a:endParaRPr lang="en-GB" noProof="0"/>
          </a:p>
        </p:txBody>
      </p:sp>
      <p:sp>
        <p:nvSpPr>
          <p:cNvPr id="11" name="Chart Placeholder 3">
            <a:extLst>
              <a:ext uri="{FF2B5EF4-FFF2-40B4-BE49-F238E27FC236}">
                <a16:creationId xmlns:a16="http://schemas.microsoft.com/office/drawing/2014/main" id="{CF0E102C-57E1-46ED-BE41-21C356F42BAD}"/>
              </a:ext>
            </a:extLst>
          </p:cNvPr>
          <p:cNvSpPr>
            <a:spLocks noGrp="1"/>
          </p:cNvSpPr>
          <p:nvPr>
            <p:ph type="chart" sz="quarter" idx="16"/>
          </p:nvPr>
        </p:nvSpPr>
        <p:spPr>
          <a:xfrm>
            <a:off x="6198703" y="3786083"/>
            <a:ext cx="5552246" cy="2294899"/>
          </a:xfrm>
        </p:spPr>
        <p:txBody>
          <a:bodyPr rtlCol="0">
            <a:normAutofit/>
          </a:bodyPr>
          <a:lstStyle>
            <a:lvl1pPr marL="0" indent="0" algn="ctr">
              <a:buNone/>
              <a:defRPr sz="2000"/>
            </a:lvl1pPr>
          </a:lstStyle>
          <a:p>
            <a:pPr rtl="0"/>
            <a:r>
              <a:rPr lang="en-US" noProof="0"/>
              <a:t>Click icon to add chart</a:t>
            </a:r>
            <a:endParaRPr lang="en-GB" noProof="0"/>
          </a:p>
        </p:txBody>
      </p:sp>
    </p:spTree>
    <p:extLst>
      <p:ext uri="{BB962C8B-B14F-4D97-AF65-F5344CB8AC3E}">
        <p14:creationId xmlns:p14="http://schemas.microsoft.com/office/powerpoint/2010/main" val="1020844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rtlCol="0">
            <a:normAutofit/>
          </a:bodyPr>
          <a:lstStyle>
            <a:lvl1pPr marL="0" indent="0" algn="ctr">
              <a:buNone/>
              <a:defRPr sz="18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hasCustomPrompt="1"/>
          </p:nvPr>
        </p:nvSpPr>
        <p:spPr>
          <a:xfrm>
            <a:off x="1727201" y="2337595"/>
            <a:ext cx="8737600" cy="2182811"/>
          </a:xfrm>
        </p:spPr>
        <p:txBody>
          <a:bodyPr rtlCol="0" anchor="ctr">
            <a:normAutofit/>
          </a:bodyPr>
          <a:lstStyle>
            <a:lvl1pPr algn="ctr">
              <a:defRPr sz="11500">
                <a:solidFill>
                  <a:schemeClr val="tx1"/>
                </a:solidFill>
              </a:defRPr>
            </a:lvl1pPr>
          </a:lstStyle>
          <a:p>
            <a:pPr rtl="0"/>
            <a:r>
              <a:rPr lang="en-GB" noProof="0"/>
              <a:t>Thank you</a:t>
            </a:r>
          </a:p>
        </p:txBody>
      </p:sp>
    </p:spTree>
    <p:extLst>
      <p:ext uri="{BB962C8B-B14F-4D97-AF65-F5344CB8AC3E}">
        <p14:creationId xmlns:p14="http://schemas.microsoft.com/office/powerpoint/2010/main" val="27575380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C3DD3-9184-4434-93FC-DDB3E5B5328C}"/>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A4302458-F7EC-4A75-A897-E73CF8028E73}"/>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AFD31584-D229-4F6C-BA8E-36782FDA8DA0}"/>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7" name="Slide Number Placeholder 6">
            <a:extLst>
              <a:ext uri="{FF2B5EF4-FFF2-40B4-BE49-F238E27FC236}">
                <a16:creationId xmlns:a16="http://schemas.microsoft.com/office/drawing/2014/main" id="{382B7AE8-665C-4FF6-B292-B525984D93C4}"/>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Tree>
    <p:extLst>
      <p:ext uri="{BB962C8B-B14F-4D97-AF65-F5344CB8AC3E}">
        <p14:creationId xmlns:p14="http://schemas.microsoft.com/office/powerpoint/2010/main" val="13903189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ACFC-0D65-4857-AAEE-904747F38A57}"/>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8A594C5E-E06C-488C-AC82-331C53B94F1C}"/>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74EC8C27-FA57-408C-8D6B-844D81BC8312}"/>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7" name="Slide Number Placeholder 6">
            <a:extLst>
              <a:ext uri="{FF2B5EF4-FFF2-40B4-BE49-F238E27FC236}">
                <a16:creationId xmlns:a16="http://schemas.microsoft.com/office/drawing/2014/main" id="{E468A18F-96D4-4F1F-BF6B-EDFACBF8D67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Tree>
    <p:extLst>
      <p:ext uri="{BB962C8B-B14F-4D97-AF65-F5344CB8AC3E}">
        <p14:creationId xmlns:p14="http://schemas.microsoft.com/office/powerpoint/2010/main" val="1803416070"/>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060ACE-E228-45FD-83E3-FF4D1CCF705F}"/>
              </a:ext>
            </a:extLst>
          </p:cNvPr>
          <p:cNvSpPr>
            <a:spLocks noGrp="1"/>
          </p:cNvSpPr>
          <p:nvPr>
            <p:ph type="title"/>
          </p:nvPr>
        </p:nvSpPr>
        <p:spPr>
          <a:xfrm>
            <a:off x="371475" y="260351"/>
            <a:ext cx="11520487" cy="758824"/>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88AF9FF-2A4E-41E6-956B-69BC625CC9A4}"/>
              </a:ext>
            </a:extLst>
          </p:cNvPr>
          <p:cNvSpPr>
            <a:spLocks noGrp="1"/>
          </p:cNvSpPr>
          <p:nvPr>
            <p:ph type="body" idx="1"/>
          </p:nvPr>
        </p:nvSpPr>
        <p:spPr>
          <a:xfrm>
            <a:off x="371474" y="1233488"/>
            <a:ext cx="11520487" cy="4943475"/>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Rectangle 6">
            <a:extLst>
              <a:ext uri="{FF2B5EF4-FFF2-40B4-BE49-F238E27FC236}">
                <a16:creationId xmlns:a16="http://schemas.microsoft.com/office/drawing/2014/main" id="{CEE1F87C-C7F2-4F14-86B1-854B7B0C580E}"/>
              </a:ext>
            </a:extLst>
          </p:cNvPr>
          <p:cNvSpPr/>
          <p:nvPr userDrawn="1"/>
        </p:nvSpPr>
        <p:spPr>
          <a:xfrm>
            <a:off x="11229975" y="6512060"/>
            <a:ext cx="962025" cy="3459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Slide Number Placeholder 5">
            <a:extLst>
              <a:ext uri="{FF2B5EF4-FFF2-40B4-BE49-F238E27FC236}">
                <a16:creationId xmlns:a16="http://schemas.microsoft.com/office/drawing/2014/main" id="{94FD9470-E137-41DF-A5CA-C7B4B9856E94}"/>
              </a:ext>
            </a:extLst>
          </p:cNvPr>
          <p:cNvSpPr>
            <a:spLocks noGrp="1"/>
          </p:cNvSpPr>
          <p:nvPr>
            <p:ph type="sldNum" sz="quarter" idx="4"/>
          </p:nvPr>
        </p:nvSpPr>
        <p:spPr>
          <a:xfrm>
            <a:off x="11518900" y="6581978"/>
            <a:ext cx="373062" cy="206104"/>
          </a:xfrm>
          <a:prstGeom prst="rect">
            <a:avLst/>
          </a:prstGeom>
        </p:spPr>
        <p:txBody>
          <a:bodyPr vert="horz" lIns="91440" tIns="45720" rIns="91440" bIns="45720" rtlCol="0" anchor="ctr"/>
          <a:lstStyle>
            <a:lvl1pPr algn="r">
              <a:defRPr sz="1200">
                <a:solidFill>
                  <a:schemeClr val="bg1"/>
                </a:solidFill>
              </a:defRPr>
            </a:lvl1pPr>
          </a:lstStyle>
          <a:p>
            <a:pPr rtl="0"/>
            <a:fld id="{03DC2DEF-D2FE-4B45-ABA4-9F153FD1C98A}" type="slidenum">
              <a:rPr lang="en-GB" noProof="0" smtClean="0"/>
              <a:pPr/>
              <a:t>‹#›</a:t>
            </a:fld>
            <a:endParaRPr lang="en-GB" noProof="0"/>
          </a:p>
        </p:txBody>
      </p:sp>
      <p:sp>
        <p:nvSpPr>
          <p:cNvPr id="8" name="Rectangle 7">
            <a:extLst>
              <a:ext uri="{FF2B5EF4-FFF2-40B4-BE49-F238E27FC236}">
                <a16:creationId xmlns:a16="http://schemas.microsoft.com/office/drawing/2014/main" id="{48AB12CC-D752-4664-B92F-BAEFF0416B7E}"/>
              </a:ext>
            </a:extLst>
          </p:cNvPr>
          <p:cNvSpPr/>
          <p:nvPr userDrawn="1"/>
        </p:nvSpPr>
        <p:spPr>
          <a:xfrm>
            <a:off x="0" y="260350"/>
            <a:ext cx="300037" cy="755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43458329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63" r:id="rId5"/>
    <p:sldLayoutId id="2147483650" r:id="rId6"/>
    <p:sldLayoutId id="2147483664" r:id="rId7"/>
    <p:sldLayoutId id="2147483665" r:id="rId8"/>
    <p:sldLayoutId id="2147483666" r:id="rId9"/>
    <p:sldLayoutId id="2147483667" r:id="rId10"/>
    <p:sldLayoutId id="2147483668" r:id="rId11"/>
    <p:sldLayoutId id="2147483669" r:id="rId12"/>
    <p:sldLayoutId id="2147483651" r:id="rId13"/>
    <p:sldLayoutId id="2147483670" r:id="rId14"/>
    <p:sldLayoutId id="2147483671" r:id="rId15"/>
    <p:sldLayoutId id="2147483672" r:id="rId16"/>
    <p:sldLayoutId id="2147483673" r:id="rId17"/>
    <p:sldLayoutId id="2147483652" r:id="rId18"/>
    <p:sldLayoutId id="2147483674" r:id="rId19"/>
    <p:sldLayoutId id="2147483675" r:id="rId20"/>
    <p:sldLayoutId id="2147483676" r:id="rId21"/>
    <p:sldLayoutId id="2147483677" r:id="rId22"/>
    <p:sldLayoutId id="2147483655" r:id="rId23"/>
    <p:sldLayoutId id="2147483678" r:id="rId24"/>
    <p:sldLayoutId id="2147483679" r:id="rId25"/>
    <p:sldLayoutId id="2147483680" r:id="rId26"/>
    <p:sldLayoutId id="2147483681" r:id="rId27"/>
    <p:sldLayoutId id="2147483653" r:id="rId28"/>
    <p:sldLayoutId id="2147483682" r:id="rId29"/>
    <p:sldLayoutId id="2147483683" r:id="rId30"/>
    <p:sldLayoutId id="2147483684" r:id="rId31"/>
    <p:sldLayoutId id="2147483685" r:id="rId32"/>
    <p:sldLayoutId id="2147483654" r:id="rId33"/>
    <p:sldLayoutId id="2147483686" r:id="rId34"/>
    <p:sldLayoutId id="2147483687" r:id="rId35"/>
    <p:sldLayoutId id="2147483689" r:id="rId36"/>
    <p:sldLayoutId id="2147483688" r:id="rId37"/>
    <p:sldLayoutId id="2147483690" r:id="rId38"/>
    <p:sldLayoutId id="2147483691" r:id="rId39"/>
    <p:sldLayoutId id="2147483692" r:id="rId40"/>
    <p:sldLayoutId id="2147483693" r:id="rId41"/>
    <p:sldLayoutId id="2147483694" r:id="rId42"/>
    <p:sldLayoutId id="2147483695" r:id="rId43"/>
    <p:sldLayoutId id="2147483696" r:id="rId44"/>
    <p:sldLayoutId id="2147483697" r:id="rId45"/>
    <p:sldLayoutId id="2147483698" r:id="rId46"/>
    <p:sldLayoutId id="2147483699" r:id="rId47"/>
    <p:sldLayoutId id="2147483700" r:id="rId48"/>
    <p:sldLayoutId id="2147483701" r:id="rId49"/>
    <p:sldLayoutId id="2147483702" r:id="rId50"/>
    <p:sldLayoutId id="2147483656" r:id="rId51"/>
    <p:sldLayoutId id="2147483657" r:id="rId52"/>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4" userDrawn="1">
          <p15:clr>
            <a:srgbClr val="F26B43"/>
          </p15:clr>
        </p15:guide>
        <p15:guide id="2" pos="234" userDrawn="1">
          <p15:clr>
            <a:srgbClr val="F26B43"/>
          </p15:clr>
        </p15:guide>
        <p15:guide id="3" orient="horz" pos="4133" userDrawn="1">
          <p15:clr>
            <a:srgbClr val="F26B43"/>
          </p15:clr>
        </p15:guide>
        <p15:guide id="4" pos="7491" userDrawn="1">
          <p15:clr>
            <a:srgbClr val="F26B43"/>
          </p15:clr>
        </p15:guide>
        <p15:guide id="5" orient="horz" pos="640" userDrawn="1">
          <p15:clr>
            <a:srgbClr val="F26B43"/>
          </p15:clr>
        </p15:guide>
        <p15:guide id="6" orient="horz" pos="777" userDrawn="1">
          <p15:clr>
            <a:srgbClr val="F26B43"/>
          </p15:clr>
        </p15:guide>
        <p15:guide id="7" orient="horz" pos="4020" userDrawn="1">
          <p15:clr>
            <a:srgbClr val="F26B43"/>
          </p15:clr>
        </p15:guide>
        <p15:guide id="8" orient="horz" pos="390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9.jpeg"/><Relationship Id="rId2" Type="http://schemas.openxmlformats.org/officeDocument/2006/relationships/diagramData" Target="../diagrams/data1.xml"/><Relationship Id="rId1" Type="http://schemas.openxmlformats.org/officeDocument/2006/relationships/slideLayout" Target="../slideLayouts/slideLayout4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71C9CD-CAE8-4AC8-936D-333769D479E5}"/>
              </a:ext>
            </a:extLst>
          </p:cNvPr>
          <p:cNvSpPr>
            <a:spLocks noGrp="1"/>
          </p:cNvSpPr>
          <p:nvPr>
            <p:ph type="ctrTitle"/>
          </p:nvPr>
        </p:nvSpPr>
        <p:spPr/>
        <p:txBody>
          <a:bodyPr rtlCol="0"/>
          <a:lstStyle/>
          <a:p>
            <a:pPr rtl="0"/>
            <a:r>
              <a:rPr lang="en-GB" dirty="0"/>
              <a:t>Lynette Roberts</a:t>
            </a:r>
          </a:p>
        </p:txBody>
      </p:sp>
      <p:sp>
        <p:nvSpPr>
          <p:cNvPr id="4" name="Subtitle 3">
            <a:extLst>
              <a:ext uri="{FF2B5EF4-FFF2-40B4-BE49-F238E27FC236}">
                <a16:creationId xmlns:a16="http://schemas.microsoft.com/office/drawing/2014/main" id="{C6D24F99-E026-485A-96CD-AEC98137262A}"/>
              </a:ext>
            </a:extLst>
          </p:cNvPr>
          <p:cNvSpPr>
            <a:spLocks noGrp="1"/>
          </p:cNvSpPr>
          <p:nvPr>
            <p:ph type="subTitle" idx="1"/>
          </p:nvPr>
        </p:nvSpPr>
        <p:spPr/>
        <p:txBody>
          <a:bodyPr rtlCol="0"/>
          <a:lstStyle/>
          <a:p>
            <a:pPr rtl="0"/>
            <a:r>
              <a:rPr lang="en-GB" dirty="0"/>
              <a:t>1909-95</a:t>
            </a:r>
          </a:p>
        </p:txBody>
      </p:sp>
      <p:pic>
        <p:nvPicPr>
          <p:cNvPr id="8" name="Picture Placeholder 7" descr="Lynette Roberts, 1939">
            <a:extLst>
              <a:ext uri="{FF2B5EF4-FFF2-40B4-BE49-F238E27FC236}">
                <a16:creationId xmlns:a16="http://schemas.microsoft.com/office/drawing/2014/main" id="{A919082A-A0A3-264F-72C3-009319886401}"/>
              </a:ext>
            </a:extLst>
          </p:cNvPr>
          <p:cNvPicPr>
            <a:picLocks noGrp="1" noChangeAspect="1"/>
          </p:cNvPicPr>
          <p:nvPr>
            <p:ph type="pic" sz="quarter" idx="10"/>
          </p:nvPr>
        </p:nvPicPr>
        <p:blipFill>
          <a:blip r:embed="rId3"/>
          <a:srcRect l="9350" r="9350"/>
          <a:stretch>
            <a:fillRect/>
          </a:stretch>
        </p:blipFill>
        <p:spPr>
          <a:xfrm rot="16200000">
            <a:off x="160338" y="411163"/>
            <a:ext cx="6858000" cy="6035675"/>
          </a:xfrm>
        </p:spPr>
      </p:pic>
    </p:spTree>
    <p:extLst>
      <p:ext uri="{BB962C8B-B14F-4D97-AF65-F5344CB8AC3E}">
        <p14:creationId xmlns:p14="http://schemas.microsoft.com/office/powerpoint/2010/main" val="1495496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E253D32-8B7B-47D0-BB63-402C3DB9B549}"/>
              </a:ext>
            </a:extLst>
          </p:cNvPr>
          <p:cNvSpPr>
            <a:spLocks noGrp="1"/>
          </p:cNvSpPr>
          <p:nvPr>
            <p:ph type="title"/>
          </p:nvPr>
        </p:nvSpPr>
        <p:spPr>
          <a:xfrm>
            <a:off x="1244600" y="260351"/>
            <a:ext cx="9702800" cy="973137"/>
          </a:xfrm>
        </p:spPr>
        <p:txBody>
          <a:bodyPr rtlCol="0" anchor="ctr">
            <a:normAutofit/>
          </a:bodyPr>
          <a:lstStyle/>
          <a:p>
            <a:pPr rtl="0"/>
            <a:r>
              <a:rPr lang="en-GB" dirty="0"/>
              <a:t>Tony Conran, 1997</a:t>
            </a:r>
          </a:p>
        </p:txBody>
      </p:sp>
      <p:sp>
        <p:nvSpPr>
          <p:cNvPr id="7" name="Content Placeholder 6">
            <a:extLst>
              <a:ext uri="{FF2B5EF4-FFF2-40B4-BE49-F238E27FC236}">
                <a16:creationId xmlns:a16="http://schemas.microsoft.com/office/drawing/2014/main" id="{1D6EB617-E017-4B26-9576-8578E948979A}"/>
              </a:ext>
            </a:extLst>
          </p:cNvPr>
          <p:cNvSpPr>
            <a:spLocks noGrp="1"/>
          </p:cNvSpPr>
          <p:nvPr>
            <p:ph idx="1"/>
          </p:nvPr>
        </p:nvSpPr>
        <p:spPr>
          <a:xfrm>
            <a:off x="546100" y="1638299"/>
            <a:ext cx="5346700" cy="4381501"/>
          </a:xfrm>
        </p:spPr>
        <p:txBody>
          <a:bodyPr rtlCol="0">
            <a:normAutofit/>
          </a:bodyPr>
          <a:lstStyle/>
          <a:p>
            <a:pPr rtl="0"/>
            <a:r>
              <a:rPr lang="en-GB" sz="2200" dirty="0"/>
              <a:t>I met Lynette only once, in her caravan in Hertfordshire in the early fifties. In fact she was the first poet I ever met. She talked about using African drum rhythms and birdsong in poetry – I carried away from our meeting the importance of experiment, of not bowing to dead convention, and the sense that poetry was a sister art to music and painting, and didn’t necessarily have to be like ‘writing a book’. A sense too that poetry was interpersonal, between real people. (p. 164)</a:t>
            </a:r>
          </a:p>
        </p:txBody>
      </p:sp>
      <p:sp>
        <p:nvSpPr>
          <p:cNvPr id="4" name="Slide Number Placeholder 3">
            <a:extLst>
              <a:ext uri="{FF2B5EF4-FFF2-40B4-BE49-F238E27FC236}">
                <a16:creationId xmlns:a16="http://schemas.microsoft.com/office/drawing/2014/main" id="{D4C183CA-19AD-485E-AEC5-FC032D453828}"/>
              </a:ext>
            </a:extLst>
          </p:cNvPr>
          <p:cNvSpPr>
            <a:spLocks noGrp="1"/>
          </p:cNvSpPr>
          <p:nvPr>
            <p:ph type="sldNum" sz="quarter" idx="12"/>
          </p:nvPr>
        </p:nvSpPr>
        <p:spPr>
          <a:xfrm>
            <a:off x="11518900" y="6581978"/>
            <a:ext cx="373062" cy="206104"/>
          </a:xfrm>
        </p:spPr>
        <p:txBody>
          <a:bodyPr rtlCol="0" anchor="ctr">
            <a:normAutofit/>
          </a:bodyPr>
          <a:lstStyle/>
          <a:p>
            <a:pPr rtl="0">
              <a:lnSpc>
                <a:spcPct val="90000"/>
              </a:lnSpc>
              <a:spcAft>
                <a:spcPts val="600"/>
              </a:spcAft>
            </a:pPr>
            <a:fld id="{03DC2DEF-D2FE-4B45-ABA4-9F153FD1C98A}" type="slidenum">
              <a:rPr lang="en-GB" sz="800" smtClean="0"/>
              <a:pPr rtl="0">
                <a:lnSpc>
                  <a:spcPct val="90000"/>
                </a:lnSpc>
                <a:spcAft>
                  <a:spcPts val="600"/>
                </a:spcAft>
              </a:pPr>
              <a:t>2</a:t>
            </a:fld>
            <a:endParaRPr lang="en-GB" sz="800"/>
          </a:p>
        </p:txBody>
      </p:sp>
      <p:pic>
        <p:nvPicPr>
          <p:cNvPr id="1026" name="Picture 2" descr="Frontiers in Anglo-Welsh Poetry">
            <a:extLst>
              <a:ext uri="{FF2B5EF4-FFF2-40B4-BE49-F238E27FC236}">
                <a16:creationId xmlns:a16="http://schemas.microsoft.com/office/drawing/2014/main" id="{383B78A9-B35A-D470-0DFE-07A15E5A401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71168" y="1460501"/>
            <a:ext cx="3045626" cy="474027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0311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82615-40FE-8071-BCE5-DB645A1071C2}"/>
              </a:ext>
            </a:extLst>
          </p:cNvPr>
          <p:cNvSpPr>
            <a:spLocks noGrp="1"/>
          </p:cNvSpPr>
          <p:nvPr>
            <p:ph type="title"/>
          </p:nvPr>
        </p:nvSpPr>
        <p:spPr>
          <a:xfrm>
            <a:off x="371475" y="1783831"/>
            <a:ext cx="3111954" cy="3290338"/>
          </a:xfrm>
        </p:spPr>
        <p:txBody>
          <a:bodyPr anchor="ctr">
            <a:normAutofit/>
          </a:bodyPr>
          <a:lstStyle/>
          <a:p>
            <a:r>
              <a:rPr lang="en-GB" dirty="0"/>
              <a:t>Latino-Welsh</a:t>
            </a:r>
          </a:p>
        </p:txBody>
      </p:sp>
      <p:sp>
        <p:nvSpPr>
          <p:cNvPr id="3" name="Content Placeholder 2">
            <a:extLst>
              <a:ext uri="{FF2B5EF4-FFF2-40B4-BE49-F238E27FC236}">
                <a16:creationId xmlns:a16="http://schemas.microsoft.com/office/drawing/2014/main" id="{CE769A11-C337-D0C4-B076-348B59F22000}"/>
              </a:ext>
            </a:extLst>
          </p:cNvPr>
          <p:cNvSpPr>
            <a:spLocks noGrp="1"/>
          </p:cNvSpPr>
          <p:nvPr>
            <p:ph idx="1"/>
          </p:nvPr>
        </p:nvSpPr>
        <p:spPr>
          <a:xfrm>
            <a:off x="7489370" y="1783832"/>
            <a:ext cx="4402592" cy="3290338"/>
          </a:xfrm>
        </p:spPr>
        <p:txBody>
          <a:bodyPr anchor="ctr">
            <a:normAutofit fontScale="92500"/>
          </a:bodyPr>
          <a:lstStyle/>
          <a:p>
            <a:r>
              <a:rPr lang="en-GB" sz="2400" dirty="0"/>
              <a:t>Parents were part of the Welsh diaspora, although neither had been born in Wales</a:t>
            </a:r>
          </a:p>
          <a:p>
            <a:r>
              <a:rPr lang="en-GB" sz="2400" dirty="0"/>
              <a:t>“Born Evelyn Beatrice Roberts on 4 July 1909 in Buenos Aires, Roberts was brought up in affluent colonial circles in the towns of </a:t>
            </a:r>
            <a:r>
              <a:rPr lang="en-GB" sz="2400" dirty="0" err="1"/>
              <a:t>Mechita</a:t>
            </a:r>
            <a:r>
              <a:rPr lang="en-GB" sz="2400" dirty="0"/>
              <a:t> and Ramos Mejía, to the west of Argentina’s capital.” – </a:t>
            </a:r>
            <a:r>
              <a:rPr lang="en-GB" sz="2400" dirty="0" err="1"/>
              <a:t>Siriol</a:t>
            </a:r>
            <a:r>
              <a:rPr lang="en-GB" sz="2400" dirty="0"/>
              <a:t> McAvoy, p. 2 (2019)</a:t>
            </a:r>
          </a:p>
          <a:p>
            <a:endParaRPr lang="en-GB" dirty="0"/>
          </a:p>
        </p:txBody>
      </p:sp>
      <p:sp>
        <p:nvSpPr>
          <p:cNvPr id="4" name="Slide Number Placeholder 3">
            <a:extLst>
              <a:ext uri="{FF2B5EF4-FFF2-40B4-BE49-F238E27FC236}">
                <a16:creationId xmlns:a16="http://schemas.microsoft.com/office/drawing/2014/main" id="{67EFEBDF-FD1F-4CD6-9720-C43C09509DFE}"/>
              </a:ext>
            </a:extLst>
          </p:cNvPr>
          <p:cNvSpPr>
            <a:spLocks noGrp="1"/>
          </p:cNvSpPr>
          <p:nvPr>
            <p:ph type="sldNum" sz="quarter" idx="12"/>
          </p:nvPr>
        </p:nvSpPr>
        <p:spPr>
          <a:xfrm>
            <a:off x="11518900" y="6581978"/>
            <a:ext cx="373062" cy="206104"/>
          </a:xfrm>
        </p:spPr>
        <p:txBody>
          <a:bodyPr anchor="ctr">
            <a:normAutofit/>
          </a:bodyPr>
          <a:lstStyle/>
          <a:p>
            <a:pPr rtl="0">
              <a:lnSpc>
                <a:spcPct val="90000"/>
              </a:lnSpc>
              <a:spcAft>
                <a:spcPts val="600"/>
              </a:spcAft>
            </a:pPr>
            <a:fld id="{03DC2DEF-D2FE-4B45-ABA4-9F153FD1C98A}" type="slidenum">
              <a:rPr lang="en-GB" sz="800" noProof="0" smtClean="0"/>
              <a:pPr rtl="0">
                <a:lnSpc>
                  <a:spcPct val="90000"/>
                </a:lnSpc>
                <a:spcAft>
                  <a:spcPts val="600"/>
                </a:spcAft>
              </a:pPr>
              <a:t>3</a:t>
            </a:fld>
            <a:endParaRPr lang="en-GB" sz="800" noProof="0"/>
          </a:p>
        </p:txBody>
      </p:sp>
      <p:pic>
        <p:nvPicPr>
          <p:cNvPr id="2050" name="Picture 2">
            <a:extLst>
              <a:ext uri="{FF2B5EF4-FFF2-40B4-BE49-F238E27FC236}">
                <a16:creationId xmlns:a16="http://schemas.microsoft.com/office/drawing/2014/main" id="{0A77523E-63F3-9765-C8FC-C720A581AFC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672114" y="594179"/>
            <a:ext cx="3628571" cy="566964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0644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2DE860BC-070C-49AE-AF30-7F05D59402B6}"/>
              </a:ext>
              <a:ext uri="{C183D7F6-B498-43B3-948B-1728B52AA6E4}">
                <adec:decorative xmlns:adec="http://schemas.microsoft.com/office/drawing/2017/decorative" val="1"/>
              </a:ext>
            </a:extLst>
          </p:cNvPr>
          <p:cNvPicPr>
            <a:picLocks noGrp="1" noChangeAspect="1"/>
          </p:cNvPicPr>
          <p:nvPr>
            <p:ph type="pic" sz="quarter" idx="10"/>
          </p:nvPr>
        </p:nvPicPr>
        <p:blipFill rotWithShape="1">
          <a:blip r:embed="rId3"/>
          <a:srcRect l="445" r="442" b="-4"/>
          <a:stretch/>
        </p:blipFill>
        <p:spPr>
          <a:xfrm>
            <a:off x="571500" y="10"/>
            <a:ext cx="6034088" cy="6857989"/>
          </a:xfrm>
          <a:noFill/>
        </p:spPr>
      </p:pic>
      <p:sp>
        <p:nvSpPr>
          <p:cNvPr id="5" name="Title 4">
            <a:extLst>
              <a:ext uri="{FF2B5EF4-FFF2-40B4-BE49-F238E27FC236}">
                <a16:creationId xmlns:a16="http://schemas.microsoft.com/office/drawing/2014/main" id="{6F3494C0-ABDD-4C4D-8C46-49B8F20CC7E9}"/>
              </a:ext>
            </a:extLst>
          </p:cNvPr>
          <p:cNvSpPr>
            <a:spLocks noGrp="1"/>
          </p:cNvSpPr>
          <p:nvPr>
            <p:ph type="ctrTitle"/>
          </p:nvPr>
        </p:nvSpPr>
        <p:spPr>
          <a:xfrm>
            <a:off x="6905625" y="1512889"/>
            <a:ext cx="4986338" cy="3262311"/>
          </a:xfrm>
        </p:spPr>
        <p:txBody>
          <a:bodyPr rtlCol="0" anchor="b">
            <a:normAutofit/>
          </a:bodyPr>
          <a:lstStyle/>
          <a:p>
            <a:pPr rtl="0"/>
            <a:r>
              <a:rPr lang="en-GB" sz="2900" dirty="0"/>
              <a:t>‘the one and only Latino-Welsh modernist’ – Nigel </a:t>
            </a:r>
            <a:r>
              <a:rPr lang="en-GB" sz="2900" dirty="0" err="1"/>
              <a:t>Wheale</a:t>
            </a:r>
            <a:r>
              <a:rPr lang="en-GB" sz="2900" dirty="0"/>
              <a:t> (</a:t>
            </a:r>
            <a:r>
              <a:rPr lang="en-GB" sz="2900" i="1" dirty="0"/>
              <a:t>Critical Quarterly</a:t>
            </a:r>
            <a:r>
              <a:rPr lang="en-GB" sz="2900" dirty="0"/>
              <a:t>, 1994)</a:t>
            </a:r>
            <a:br>
              <a:rPr lang="en-GB" sz="2900" dirty="0"/>
            </a:br>
            <a:br>
              <a:rPr lang="en-GB" sz="2900" dirty="0"/>
            </a:br>
            <a:endParaRPr lang="en-GB" sz="2900" dirty="0"/>
          </a:p>
        </p:txBody>
      </p:sp>
      <p:sp>
        <p:nvSpPr>
          <p:cNvPr id="15" name="Subtitle 3">
            <a:extLst>
              <a:ext uri="{FF2B5EF4-FFF2-40B4-BE49-F238E27FC236}">
                <a16:creationId xmlns:a16="http://schemas.microsoft.com/office/drawing/2014/main" id="{7A152E5B-330B-ED39-C1E9-818D80A555AC}"/>
              </a:ext>
            </a:extLst>
          </p:cNvPr>
          <p:cNvSpPr>
            <a:spLocks noGrp="1"/>
          </p:cNvSpPr>
          <p:nvPr>
            <p:ph type="subTitle" idx="1"/>
          </p:nvPr>
        </p:nvSpPr>
        <p:spPr>
          <a:xfrm>
            <a:off x="6905625" y="4927600"/>
            <a:ext cx="4986338" cy="1239935"/>
          </a:xfrm>
        </p:spPr>
        <p:txBody>
          <a:bodyPr>
            <a:normAutofit/>
          </a:bodyPr>
          <a:lstStyle/>
          <a:p>
            <a:r>
              <a:rPr lang="en-GB" dirty="0"/>
              <a:t>&lt;&lt;</a:t>
            </a:r>
            <a:r>
              <a:rPr lang="en-GB" sz="2400" dirty="0"/>
              <a:t> Roberts, painting of </a:t>
            </a:r>
            <a:r>
              <a:rPr lang="en-GB" sz="2400" dirty="0" err="1"/>
              <a:t>Llanybri</a:t>
            </a:r>
            <a:r>
              <a:rPr lang="en-GB" sz="2400" dirty="0"/>
              <a:t> (Carmarthenshire), 1940 – primitivist style</a:t>
            </a:r>
            <a:endParaRPr lang="en-US" dirty="0"/>
          </a:p>
        </p:txBody>
      </p:sp>
      <p:sp>
        <p:nvSpPr>
          <p:cNvPr id="3" name="Slide Number Placeholder 2" hidden="1">
            <a:extLst>
              <a:ext uri="{FF2B5EF4-FFF2-40B4-BE49-F238E27FC236}">
                <a16:creationId xmlns:a16="http://schemas.microsoft.com/office/drawing/2014/main" id="{C9D622C3-EE4F-4FB9-94FB-550563528286}"/>
              </a:ext>
            </a:extLst>
          </p:cNvPr>
          <p:cNvSpPr>
            <a:spLocks noGrp="1"/>
          </p:cNvSpPr>
          <p:nvPr>
            <p:ph type="sldNum" sz="quarter" idx="4294967295"/>
          </p:nvPr>
        </p:nvSpPr>
        <p:spPr>
          <a:xfrm>
            <a:off x="11518900" y="6581978"/>
            <a:ext cx="373062" cy="206104"/>
          </a:xfrm>
        </p:spPr>
        <p:txBody>
          <a:bodyPr rtlCol="0" anchor="ctr">
            <a:normAutofit/>
          </a:bodyPr>
          <a:lstStyle/>
          <a:p>
            <a:pPr rtl="0">
              <a:lnSpc>
                <a:spcPct val="90000"/>
              </a:lnSpc>
              <a:spcAft>
                <a:spcPts val="600"/>
              </a:spcAft>
            </a:pPr>
            <a:fld id="{03DC2DEF-D2FE-4B45-ABA4-9F153FD1C98A}" type="slidenum">
              <a:rPr lang="en-GB" sz="800" smtClean="0"/>
              <a:pPr rtl="0">
                <a:lnSpc>
                  <a:spcPct val="90000"/>
                </a:lnSpc>
                <a:spcAft>
                  <a:spcPts val="600"/>
                </a:spcAft>
              </a:pPr>
              <a:t>4</a:t>
            </a:fld>
            <a:endParaRPr lang="en-GB" sz="800"/>
          </a:p>
        </p:txBody>
      </p:sp>
    </p:spTree>
    <p:extLst>
      <p:ext uri="{BB962C8B-B14F-4D97-AF65-F5344CB8AC3E}">
        <p14:creationId xmlns:p14="http://schemas.microsoft.com/office/powerpoint/2010/main" val="3462884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620AB-FDA0-1A5C-794A-DA10195E5B8D}"/>
              </a:ext>
            </a:extLst>
          </p:cNvPr>
          <p:cNvSpPr>
            <a:spLocks noGrp="1"/>
          </p:cNvSpPr>
          <p:nvPr>
            <p:ph type="title"/>
          </p:nvPr>
        </p:nvSpPr>
        <p:spPr/>
        <p:txBody>
          <a:bodyPr/>
          <a:lstStyle/>
          <a:p>
            <a:r>
              <a:rPr lang="en-GB" dirty="0" err="1"/>
              <a:t>Siriol</a:t>
            </a:r>
            <a:r>
              <a:rPr lang="en-GB" dirty="0"/>
              <a:t> McAvoy, p. 1</a:t>
            </a:r>
          </a:p>
        </p:txBody>
      </p:sp>
      <p:sp>
        <p:nvSpPr>
          <p:cNvPr id="3" name="Content Placeholder 2">
            <a:extLst>
              <a:ext uri="{FF2B5EF4-FFF2-40B4-BE49-F238E27FC236}">
                <a16:creationId xmlns:a16="http://schemas.microsoft.com/office/drawing/2014/main" id="{798741DA-FAE4-6F2F-B1B9-F81DE8E00139}"/>
              </a:ext>
            </a:extLst>
          </p:cNvPr>
          <p:cNvSpPr>
            <a:spLocks noGrp="1"/>
          </p:cNvSpPr>
          <p:nvPr>
            <p:ph idx="1"/>
          </p:nvPr>
        </p:nvSpPr>
        <p:spPr/>
        <p:txBody>
          <a:bodyPr>
            <a:normAutofit/>
          </a:bodyPr>
          <a:lstStyle/>
          <a:p>
            <a:r>
              <a:rPr lang="en-GB" sz="2500" kern="0" dirty="0">
                <a:effectLst/>
                <a:ea typeface="Calibri" panose="020F0502020204030204" pitchFamily="34" charset="0"/>
                <a:cs typeface="TimesNRMT"/>
              </a:rPr>
              <a:t>‘There is something unplaceable about Lynette Roberts. Her poetry baffles and beguiles; </a:t>
            </a:r>
            <a:r>
              <a:rPr lang="en-GB" sz="2500" kern="0" dirty="0">
                <a:solidFill>
                  <a:srgbClr val="FF0000"/>
                </a:solidFill>
                <a:effectLst/>
                <a:ea typeface="Calibri" panose="020F0502020204030204" pitchFamily="34" charset="0"/>
                <a:cs typeface="TimesNRMT"/>
              </a:rPr>
              <a:t>promises artless grace and offers ‘calculated awkwardness’; aspires to plain-spoken social commentary while showing a predilection for ‘intricate Imagistic play’: longs for authenticity, but revels in a ‘restless artifice’</a:t>
            </a:r>
            <a:r>
              <a:rPr lang="en-GB" sz="2500" kern="0" dirty="0">
                <a:effectLst/>
                <a:ea typeface="Calibri" panose="020F0502020204030204" pitchFamily="34" charset="0"/>
                <a:cs typeface="TimesNRMT"/>
              </a:rPr>
              <a:t>. Composed mostly during the 1940s, when she lived in the small Welsh village of </a:t>
            </a:r>
            <a:r>
              <a:rPr lang="en-GB" sz="2500" kern="0" dirty="0" err="1">
                <a:effectLst/>
                <a:ea typeface="Calibri" panose="020F0502020204030204" pitchFamily="34" charset="0"/>
                <a:cs typeface="TimesNRMT"/>
              </a:rPr>
              <a:t>Llanybri</a:t>
            </a:r>
            <a:r>
              <a:rPr lang="en-GB" sz="2500" kern="0" dirty="0">
                <a:effectLst/>
                <a:ea typeface="Calibri" panose="020F0502020204030204" pitchFamily="34" charset="0"/>
                <a:cs typeface="TimesNRMT"/>
              </a:rPr>
              <a:t>, and the early 1950s, Roberts’s writings – an eclectic assortment of poetry, short stories, essays and novels – share </a:t>
            </a:r>
            <a:r>
              <a:rPr lang="en-GB" sz="2500" kern="0" dirty="0">
                <a:solidFill>
                  <a:srgbClr val="FF0000"/>
                </a:solidFill>
                <a:effectLst/>
                <a:ea typeface="Calibri" panose="020F0502020204030204" pitchFamily="34" charset="0"/>
                <a:cs typeface="TimesNRMT"/>
              </a:rPr>
              <a:t>a focused, ethnographic interest in the particularities of culture and place</a:t>
            </a:r>
            <a:r>
              <a:rPr lang="en-GB" sz="2500" kern="0" dirty="0">
                <a:effectLst/>
                <a:ea typeface="Calibri" panose="020F0502020204030204" pitchFamily="34" charset="0"/>
                <a:cs typeface="TimesNRMT"/>
              </a:rPr>
              <a:t>. Though they sometimes express a ‘premature nostalgia’ for what might soon be lost to the tentacular forces of capitalist modernity, they are simultaneously </a:t>
            </a:r>
            <a:r>
              <a:rPr lang="en-GB" sz="2500" kern="0" dirty="0">
                <a:solidFill>
                  <a:srgbClr val="FF0000"/>
                </a:solidFill>
                <a:effectLst/>
                <a:ea typeface="Calibri" panose="020F0502020204030204" pitchFamily="34" charset="0"/>
                <a:cs typeface="TimesNRMT"/>
              </a:rPr>
              <a:t>invigorated by modern production</a:t>
            </a:r>
            <a:r>
              <a:rPr lang="en-GB" sz="2500" kern="0" dirty="0">
                <a:effectLst/>
                <a:ea typeface="Calibri" panose="020F0502020204030204" pitchFamily="34" charset="0"/>
                <a:cs typeface="TimesNRMT"/>
              </a:rPr>
              <a:t>, drawing inspiration from the flash of the galvanized sheds that punctuate the rural Welsh landscape, or </a:t>
            </a:r>
            <a:r>
              <a:rPr lang="en-GB" sz="2500" kern="0" dirty="0">
                <a:solidFill>
                  <a:srgbClr val="FF0000"/>
                </a:solidFill>
                <a:effectLst/>
                <a:ea typeface="Calibri" panose="020F0502020204030204" pitchFamily="34" charset="0"/>
                <a:cs typeface="TimesNRMT"/>
              </a:rPr>
              <a:t>the flight paths of planes that blur the boundaries between ‘here’ and ‘elsewhere’</a:t>
            </a:r>
            <a:r>
              <a:rPr lang="en-GB" sz="2500" kern="0" dirty="0">
                <a:effectLst/>
                <a:ea typeface="Calibri" panose="020F0502020204030204" pitchFamily="34" charset="0"/>
                <a:cs typeface="TimesNRMT"/>
              </a:rPr>
              <a:t>, shaping new </a:t>
            </a:r>
            <a:r>
              <a:rPr lang="en-GB" sz="2500" kern="0" dirty="0" err="1">
                <a:effectLst/>
                <a:ea typeface="Calibri" panose="020F0502020204030204" pitchFamily="34" charset="0"/>
                <a:cs typeface="TimesNRMT"/>
              </a:rPr>
              <a:t>patternings</a:t>
            </a:r>
            <a:r>
              <a:rPr lang="en-GB" sz="2500" kern="0" dirty="0">
                <a:effectLst/>
                <a:ea typeface="Calibri" panose="020F0502020204030204" pitchFamily="34" charset="0"/>
                <a:cs typeface="TimesNRMT"/>
              </a:rPr>
              <a:t> of global space.’</a:t>
            </a:r>
            <a:endParaRPr lang="en-GB" sz="2500" kern="100" dirty="0">
              <a:effectLst/>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414F526F-FE7C-161E-CC13-23F7589BB5E1}"/>
              </a:ext>
            </a:extLst>
          </p:cNvPr>
          <p:cNvSpPr>
            <a:spLocks noGrp="1"/>
          </p:cNvSpPr>
          <p:nvPr>
            <p:ph type="sldNum" sz="quarter" idx="12"/>
          </p:nvPr>
        </p:nvSpPr>
        <p:spPr/>
        <p:txBody>
          <a:bodyPr/>
          <a:lstStyle/>
          <a:p>
            <a:pPr rtl="0"/>
            <a:fld id="{03DC2DEF-D2FE-4B45-ABA4-9F153FD1C98A}" type="slidenum">
              <a:rPr lang="en-GB" noProof="0" smtClean="0"/>
              <a:t>5</a:t>
            </a:fld>
            <a:endParaRPr lang="en-GB" noProof="0"/>
          </a:p>
        </p:txBody>
      </p:sp>
    </p:spTree>
    <p:extLst>
      <p:ext uri="{BB962C8B-B14F-4D97-AF65-F5344CB8AC3E}">
        <p14:creationId xmlns:p14="http://schemas.microsoft.com/office/powerpoint/2010/main" val="23353194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51932C-7145-4FBD-B81D-9ADC42401B87}"/>
              </a:ext>
            </a:extLst>
          </p:cNvPr>
          <p:cNvSpPr>
            <a:spLocks noGrp="1"/>
          </p:cNvSpPr>
          <p:nvPr>
            <p:ph type="title"/>
          </p:nvPr>
        </p:nvSpPr>
        <p:spPr/>
        <p:txBody>
          <a:bodyPr rtlCol="0"/>
          <a:lstStyle/>
          <a:p>
            <a:pPr rtl="0"/>
            <a:r>
              <a:rPr lang="en-GB" dirty="0"/>
              <a:t>Connections</a:t>
            </a:r>
          </a:p>
        </p:txBody>
      </p:sp>
      <p:sp>
        <p:nvSpPr>
          <p:cNvPr id="6" name="Content Placeholder 5">
            <a:extLst>
              <a:ext uri="{FF2B5EF4-FFF2-40B4-BE49-F238E27FC236}">
                <a16:creationId xmlns:a16="http://schemas.microsoft.com/office/drawing/2014/main" id="{33DA7B46-E592-40C7-91D7-A26B47A30C67}"/>
              </a:ext>
            </a:extLst>
          </p:cNvPr>
          <p:cNvSpPr>
            <a:spLocks noGrp="1"/>
          </p:cNvSpPr>
          <p:nvPr>
            <p:ph sz="half" idx="1"/>
          </p:nvPr>
        </p:nvSpPr>
        <p:spPr/>
        <p:txBody>
          <a:bodyPr rtlCol="0"/>
          <a:lstStyle/>
          <a:p>
            <a:pPr rtl="0"/>
            <a:r>
              <a:rPr lang="en-GB" dirty="0"/>
              <a:t>Married to </a:t>
            </a:r>
            <a:r>
              <a:rPr lang="en-GB" dirty="0" err="1"/>
              <a:t>Keidrych</a:t>
            </a:r>
            <a:r>
              <a:rPr lang="en-GB" dirty="0"/>
              <a:t> Rhys (Oct 1939) – who we have already met as the editor of the magazine </a:t>
            </a:r>
            <a:r>
              <a:rPr lang="en-GB" i="1" dirty="0"/>
              <a:t>Wales </a:t>
            </a:r>
            <a:r>
              <a:rPr lang="en-GB" dirty="0"/>
              <a:t>(divorced 1949)</a:t>
            </a:r>
          </a:p>
          <a:p>
            <a:pPr rtl="0"/>
            <a:r>
              <a:rPr lang="en-GB" dirty="0"/>
              <a:t>‘Her marriage to </a:t>
            </a:r>
            <a:r>
              <a:rPr lang="en-GB" dirty="0" err="1"/>
              <a:t>Keidrych</a:t>
            </a:r>
            <a:r>
              <a:rPr lang="en-GB" dirty="0"/>
              <a:t> Rhys drew her into the heart of the Welsh modernist formation […], and she quite often uses the first-person plural – ‘ours’ – to lay claim to her part in Welsh culture.’  (McAvoy, p. 4…continued in next column)</a:t>
            </a:r>
          </a:p>
        </p:txBody>
      </p:sp>
      <p:sp>
        <p:nvSpPr>
          <p:cNvPr id="7" name="Content Placeholder 6">
            <a:extLst>
              <a:ext uri="{FF2B5EF4-FFF2-40B4-BE49-F238E27FC236}">
                <a16:creationId xmlns:a16="http://schemas.microsoft.com/office/drawing/2014/main" id="{A7F42263-DE86-44BB-AC19-CD7982D365B2}"/>
              </a:ext>
            </a:extLst>
          </p:cNvPr>
          <p:cNvSpPr>
            <a:spLocks noGrp="1"/>
          </p:cNvSpPr>
          <p:nvPr>
            <p:ph sz="half" idx="2"/>
          </p:nvPr>
        </p:nvSpPr>
        <p:spPr/>
        <p:txBody>
          <a:bodyPr rtlCol="0">
            <a:normAutofit lnSpcReduction="10000"/>
          </a:bodyPr>
          <a:lstStyle/>
          <a:p>
            <a:r>
              <a:rPr lang="en-GB" sz="1800" kern="0" dirty="0">
                <a:effectLst/>
                <a:ea typeface="Calibri" panose="020F0502020204030204" pitchFamily="34" charset="0"/>
                <a:cs typeface="TimesNRMT"/>
              </a:rPr>
              <a:t>‘In literary terms she was remarkably well connected: her correspondents included David Jones, T. S. Eliot, Robert Graves, Wyndham Lewis, and Edith Sitwell, to whom she dedicated her long ‘Heroic’ poem, </a:t>
            </a:r>
            <a:r>
              <a:rPr lang="en-GB" sz="1800" i="1" kern="0" dirty="0">
                <a:effectLst/>
                <a:ea typeface="Calibri" panose="020F0502020204030204" pitchFamily="34" charset="0"/>
                <a:cs typeface="TimesNRMT-Italic"/>
              </a:rPr>
              <a:t>Gods with Stainless Ears</a:t>
            </a:r>
            <a:r>
              <a:rPr lang="en-GB" sz="1800" kern="0" dirty="0">
                <a:effectLst/>
                <a:ea typeface="Calibri" panose="020F0502020204030204" pitchFamily="34" charset="0"/>
                <a:cs typeface="TimesNRMT"/>
              </a:rPr>
              <a:t>. It seems, then, that Roberts actively nurtured a patina of ‘obscurity’ as part of own poetic self-mythology. For her, it was at once an artistic performance and a lived commitment to marginal peoples and their practices.’</a:t>
            </a:r>
            <a:endParaRPr lang="en-GB" sz="1800" kern="100" dirty="0">
              <a:effectLst/>
              <a:ea typeface="Calibri" panose="020F0502020204030204" pitchFamily="34"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774AF259-0EA0-486A-A345-68549DF558C8}"/>
              </a:ext>
            </a:extLst>
          </p:cNvPr>
          <p:cNvSpPr>
            <a:spLocks noGrp="1"/>
          </p:cNvSpPr>
          <p:nvPr>
            <p:ph type="sldNum" sz="quarter" idx="12"/>
          </p:nvPr>
        </p:nvSpPr>
        <p:spPr/>
        <p:txBody>
          <a:bodyPr rtlCol="0"/>
          <a:lstStyle/>
          <a:p>
            <a:pPr rtl="0"/>
            <a:fld id="{03DC2DEF-D2FE-4B45-ABA4-9F153FD1C98A}" type="slidenum">
              <a:rPr lang="en-GB" smtClean="0"/>
              <a:t>6</a:t>
            </a:fld>
            <a:endParaRPr lang="en-GB"/>
          </a:p>
        </p:txBody>
      </p:sp>
      <p:pic>
        <p:nvPicPr>
          <p:cNvPr id="11" name="Picture Placeholder 12">
            <a:extLst>
              <a:ext uri="{FF2B5EF4-FFF2-40B4-BE49-F238E27FC236}">
                <a16:creationId xmlns:a16="http://schemas.microsoft.com/office/drawing/2014/main" id="{D38CA64A-11C5-4BD7-8A2D-E6D58794D6DC}"/>
              </a:ext>
              <a:ext uri="{C183D7F6-B498-43B3-948B-1728B52AA6E4}">
                <adec:decorative xmlns:adec="http://schemas.microsoft.com/office/drawing/2017/decorative" val="1"/>
              </a:ext>
            </a:extLst>
          </p:cNvPr>
          <p:cNvPicPr>
            <a:picLocks noGrp="1" noChangeAspect="1"/>
          </p:cNvPicPr>
          <p:nvPr>
            <p:ph type="pic" sz="quarter" idx="13"/>
          </p:nvPr>
        </p:nvPicPr>
        <p:blipFill rotWithShape="1">
          <a:blip r:embed="rId3"/>
          <a:srcRect t="7653" b="7653"/>
          <a:stretch/>
        </p:blipFill>
        <p:spPr>
          <a:xfrm>
            <a:off x="3967163" y="1233488"/>
            <a:ext cx="4257675" cy="5148262"/>
          </a:xfrm>
        </p:spPr>
      </p:pic>
    </p:spTree>
    <p:extLst>
      <p:ext uri="{BB962C8B-B14F-4D97-AF65-F5344CB8AC3E}">
        <p14:creationId xmlns:p14="http://schemas.microsoft.com/office/powerpoint/2010/main" val="3242389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9" name="Title 1">
            <a:extLst>
              <a:ext uri="{FF2B5EF4-FFF2-40B4-BE49-F238E27FC236}">
                <a16:creationId xmlns:a16="http://schemas.microsoft.com/office/drawing/2014/main" id="{0CDAC9F6-707B-3BC3-8356-38768F099F10}"/>
              </a:ext>
            </a:extLst>
          </p:cNvPr>
          <p:cNvSpPr>
            <a:spLocks noGrp="1"/>
          </p:cNvSpPr>
          <p:nvPr>
            <p:ph type="title"/>
          </p:nvPr>
        </p:nvSpPr>
        <p:spPr>
          <a:xfrm>
            <a:off x="371475" y="619125"/>
            <a:ext cx="3111954" cy="4455044"/>
          </a:xfrm>
        </p:spPr>
        <p:txBody>
          <a:bodyPr anchor="t"/>
          <a:lstStyle/>
          <a:p>
            <a:r>
              <a:rPr lang="en-US" dirty="0"/>
              <a:t>Aesthetics</a:t>
            </a:r>
            <a:br>
              <a:rPr lang="en-US" dirty="0"/>
            </a:br>
            <a:br>
              <a:rPr lang="en-US" dirty="0"/>
            </a:br>
            <a:r>
              <a:rPr lang="en-US" sz="2000" b="0" dirty="0">
                <a:latin typeface="+mn-lt"/>
              </a:rPr>
              <a:t>‘Roberts’s best compressed style […] </a:t>
            </a:r>
            <a:r>
              <a:rPr lang="en-US" sz="2000" b="0" dirty="0" err="1">
                <a:latin typeface="+mn-lt"/>
              </a:rPr>
              <a:t>characterised</a:t>
            </a:r>
            <a:r>
              <a:rPr lang="en-US" sz="2000" b="0" dirty="0">
                <a:latin typeface="+mn-lt"/>
              </a:rPr>
              <a:t> by much cryptic imagery  and irregular accenting.’ (</a:t>
            </a:r>
            <a:r>
              <a:rPr lang="en-US" sz="2000" b="0" dirty="0" err="1">
                <a:latin typeface="+mn-lt"/>
              </a:rPr>
              <a:t>Pikoulis</a:t>
            </a:r>
            <a:r>
              <a:rPr lang="en-US" sz="2000" b="0" dirty="0">
                <a:latin typeface="+mn-lt"/>
              </a:rPr>
              <a:t>, ed., </a:t>
            </a:r>
            <a:r>
              <a:rPr lang="en-US" sz="2000" b="0" i="1" dirty="0">
                <a:latin typeface="+mn-lt"/>
              </a:rPr>
              <a:t>Collected Poems</a:t>
            </a:r>
            <a:r>
              <a:rPr lang="en-US" sz="2000" b="0" dirty="0">
                <a:latin typeface="+mn-lt"/>
              </a:rPr>
              <a:t>, 1998, p. 27)</a:t>
            </a:r>
          </a:p>
        </p:txBody>
      </p:sp>
      <p:sp>
        <p:nvSpPr>
          <p:cNvPr id="3" name="Content Placeholder 2">
            <a:extLst>
              <a:ext uri="{FF2B5EF4-FFF2-40B4-BE49-F238E27FC236}">
                <a16:creationId xmlns:a16="http://schemas.microsoft.com/office/drawing/2014/main" id="{839F81C6-144C-6041-A3AA-412D15FF51C4}"/>
              </a:ext>
            </a:extLst>
          </p:cNvPr>
          <p:cNvSpPr>
            <a:spLocks noGrp="1"/>
          </p:cNvSpPr>
          <p:nvPr>
            <p:ph idx="1"/>
          </p:nvPr>
        </p:nvSpPr>
        <p:spPr>
          <a:xfrm>
            <a:off x="7489370" y="1783832"/>
            <a:ext cx="4402592" cy="4312168"/>
          </a:xfrm>
        </p:spPr>
        <p:txBody>
          <a:bodyPr anchor="ctr">
            <a:normAutofit/>
          </a:bodyPr>
          <a:lstStyle/>
          <a:p>
            <a:r>
              <a:rPr lang="en-GB" dirty="0"/>
              <a:t>John </a:t>
            </a:r>
            <a:r>
              <a:rPr lang="en-GB" dirty="0" err="1"/>
              <a:t>Pikoulis</a:t>
            </a:r>
            <a:r>
              <a:rPr lang="en-GB" dirty="0"/>
              <a:t> on a key aesthetic principle:</a:t>
            </a:r>
          </a:p>
          <a:p>
            <a:r>
              <a:rPr lang="en-GB" dirty="0"/>
              <a:t>‘In the diary entry I have quoted, there is no finite verb, only a series of impressions held together by the composing eye. The poet keeps her distance, feasting on the scene but remaining otherwise detached. This is the repeated message of the numerous pictures of village life she gives us, both in the diaries and the poems.’ (</a:t>
            </a:r>
            <a:r>
              <a:rPr lang="en-GB" dirty="0" err="1"/>
              <a:t>Pikoulis</a:t>
            </a:r>
            <a:r>
              <a:rPr lang="en-GB" dirty="0"/>
              <a:t>, ed., </a:t>
            </a:r>
            <a:r>
              <a:rPr lang="en-GB" i="1" dirty="0"/>
              <a:t>Collected Poems</a:t>
            </a:r>
            <a:r>
              <a:rPr lang="en-GB" dirty="0"/>
              <a:t>, p. 15)</a:t>
            </a:r>
          </a:p>
        </p:txBody>
      </p:sp>
      <p:sp>
        <p:nvSpPr>
          <p:cNvPr id="4" name="Slide Number Placeholder 3">
            <a:extLst>
              <a:ext uri="{FF2B5EF4-FFF2-40B4-BE49-F238E27FC236}">
                <a16:creationId xmlns:a16="http://schemas.microsoft.com/office/drawing/2014/main" id="{66C06770-B7C2-A07B-05E2-CAC0EBF418CB}"/>
              </a:ext>
            </a:extLst>
          </p:cNvPr>
          <p:cNvSpPr>
            <a:spLocks noGrp="1"/>
          </p:cNvSpPr>
          <p:nvPr>
            <p:ph type="sldNum" sz="quarter" idx="12"/>
          </p:nvPr>
        </p:nvSpPr>
        <p:spPr>
          <a:xfrm>
            <a:off x="11518900" y="6581978"/>
            <a:ext cx="373062" cy="206104"/>
          </a:xfrm>
        </p:spPr>
        <p:txBody>
          <a:bodyPr anchor="ctr">
            <a:normAutofit/>
          </a:bodyPr>
          <a:lstStyle/>
          <a:p>
            <a:pPr rtl="0">
              <a:lnSpc>
                <a:spcPct val="90000"/>
              </a:lnSpc>
              <a:spcAft>
                <a:spcPts val="600"/>
              </a:spcAft>
            </a:pPr>
            <a:fld id="{03DC2DEF-D2FE-4B45-ABA4-9F153FD1C98A}" type="slidenum">
              <a:rPr lang="en-GB" sz="800" noProof="0" smtClean="0"/>
              <a:pPr rtl="0">
                <a:lnSpc>
                  <a:spcPct val="90000"/>
                </a:lnSpc>
                <a:spcAft>
                  <a:spcPts val="600"/>
                </a:spcAft>
              </a:pPr>
              <a:t>7</a:t>
            </a:fld>
            <a:endParaRPr lang="en-GB" sz="800" noProof="0"/>
          </a:p>
        </p:txBody>
      </p:sp>
      <p:pic>
        <p:nvPicPr>
          <p:cNvPr id="3074" name="Picture 2">
            <a:extLst>
              <a:ext uri="{FF2B5EF4-FFF2-40B4-BE49-F238E27FC236}">
                <a16:creationId xmlns:a16="http://schemas.microsoft.com/office/drawing/2014/main" id="{41F8E969-A7AB-30FD-1454-956B3AF651F0}"/>
              </a:ext>
            </a:extLst>
          </p:cNvPr>
          <p:cNvPicPr>
            <a:picLocks noGrp="1" noChangeAspect="1" noChangeArrowheads="1"/>
          </p:cNvPicPr>
          <p:nvPr>
            <p:ph type="pic" sz="quarter" idx="13"/>
          </p:nvPr>
        </p:nvPicPr>
        <p:blipFill rotWithShape="1">
          <a:blip r:embed="rId2"/>
          <a:srcRect r="12182"/>
          <a:stretch/>
        </p:blipFill>
        <p:spPr bwMode="auto">
          <a:xfrm>
            <a:off x="3672114" y="10"/>
            <a:ext cx="3628571" cy="68579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9333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A284FA9B-22B6-10D0-4052-0EA39310BFE5}"/>
              </a:ext>
            </a:extLst>
          </p:cNvPr>
          <p:cNvPicPr>
            <a:picLocks noGrp="1" noChangeAspect="1" noChangeArrowheads="1"/>
          </p:cNvPicPr>
          <p:nvPr>
            <p:ph type="pic" sz="quarter" idx="10"/>
          </p:nvPr>
        </p:nvPicPr>
        <p:blipFill>
          <a:blip r:embed="rId3">
            <a:extLst>
              <a:ext uri="{28A0092B-C50C-407E-A947-70E740481C1C}">
                <a14:useLocalDpi xmlns:a14="http://schemas.microsoft.com/office/drawing/2010/main" val="0"/>
              </a:ext>
            </a:extLst>
          </a:blip>
          <a:stretch/>
        </p:blipFill>
        <p:spPr bwMode="auto">
          <a:xfrm>
            <a:off x="7404102" y="605631"/>
            <a:ext cx="3828951" cy="5913439"/>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10" name="Text Placeholder 9">
            <a:extLst>
              <a:ext uri="{FF2B5EF4-FFF2-40B4-BE49-F238E27FC236}">
                <a16:creationId xmlns:a16="http://schemas.microsoft.com/office/drawing/2014/main" id="{C60B770E-507E-4361-9D91-5007702BFC32}"/>
              </a:ext>
            </a:extLst>
          </p:cNvPr>
          <p:cNvSpPr>
            <a:spLocks noGrp="1"/>
          </p:cNvSpPr>
          <p:nvPr>
            <p:ph type="ctrTitle"/>
          </p:nvPr>
        </p:nvSpPr>
        <p:spPr>
          <a:xfrm>
            <a:off x="371476" y="1779589"/>
            <a:ext cx="4416424" cy="2182811"/>
          </a:xfrm>
        </p:spPr>
        <p:txBody>
          <a:bodyPr rot="0" spcFirstLastPara="0" vertOverflow="overflow" horzOverflow="overflow" vert="horz" lIns="91440" tIns="45720" rIns="91440" bIns="45720" numCol="1" spcCol="0" rtlCol="0" fromWordArt="0" anchor="b" anchorCtr="0" forceAA="0" compatLnSpc="1">
            <a:prstTxWarp prst="textNoShape">
              <a:avLst/>
            </a:prstTxWarp>
            <a:normAutofit fontScale="90000"/>
          </a:bodyPr>
          <a:lstStyle/>
          <a:p>
            <a:pPr>
              <a:spcBef>
                <a:spcPts val="1000"/>
              </a:spcBef>
              <a:defRPr/>
            </a:pPr>
            <a:r>
              <a:rPr lang="en-GB" dirty="0"/>
              <a:t>Our target poems are from…</a:t>
            </a:r>
            <a:endParaRPr lang="en-GB" b="1" i="0" u="none" strike="noStrike" kern="1200" cap="none" spc="0" normalizeH="0" dirty="0">
              <a:ln>
                <a:noFill/>
              </a:ln>
              <a:effectLst/>
              <a:uLnTx/>
              <a:uFillTx/>
            </a:endParaRPr>
          </a:p>
        </p:txBody>
      </p:sp>
      <p:sp>
        <p:nvSpPr>
          <p:cNvPr id="11" name="Text Placeholder 10">
            <a:extLst>
              <a:ext uri="{FF2B5EF4-FFF2-40B4-BE49-F238E27FC236}">
                <a16:creationId xmlns:a16="http://schemas.microsoft.com/office/drawing/2014/main" id="{C6BEE08E-D5C0-42E2-AB73-7CCC07B72E39}"/>
              </a:ext>
            </a:extLst>
          </p:cNvPr>
          <p:cNvSpPr>
            <a:spLocks noGrp="1"/>
          </p:cNvSpPr>
          <p:nvPr>
            <p:ph type="subTitle" idx="1"/>
          </p:nvPr>
        </p:nvSpPr>
        <p:spPr>
          <a:xfrm>
            <a:off x="371476" y="4079083"/>
            <a:ext cx="4416424" cy="2182811"/>
          </a:xfrm>
        </p:spPr>
        <p:txBody>
          <a:bodyPr rtlCol="0">
            <a:normAutofit/>
          </a:bodyPr>
          <a:lstStyle/>
          <a:p>
            <a:pPr marL="342900" indent="-342900" rtl="0">
              <a:buFont typeface="Arial" panose="020B0604020202020204" pitchFamily="34" charset="0"/>
              <a:buChar char="•"/>
            </a:pPr>
            <a:r>
              <a:rPr lang="en-GB" sz="2400" i="1" u="none" strike="noStrike" kern="1200" cap="none" spc="0" normalizeH="0" dirty="0">
                <a:ln>
                  <a:noFill/>
                </a:ln>
                <a:effectLst/>
                <a:uLnTx/>
                <a:uFillTx/>
              </a:rPr>
              <a:t>Poems</a:t>
            </a:r>
            <a:r>
              <a:rPr lang="en-GB" sz="2400" i="0" u="none" strike="noStrike" kern="1200" cap="none" spc="0" normalizeH="0" dirty="0">
                <a:ln>
                  <a:noFill/>
                </a:ln>
                <a:effectLst/>
                <a:uLnTx/>
                <a:uFillTx/>
              </a:rPr>
              <a:t>, 1944</a:t>
            </a:r>
          </a:p>
          <a:p>
            <a:pPr marL="342900" indent="-342900" rtl="0">
              <a:buFont typeface="Arial" panose="020B0604020202020204" pitchFamily="34" charset="0"/>
              <a:buChar char="•"/>
            </a:pPr>
            <a:r>
              <a:rPr lang="en-GB" sz="2400" i="1" dirty="0"/>
              <a:t>Gods with Stainless Ears</a:t>
            </a:r>
            <a:r>
              <a:rPr lang="en-GB" sz="2400" dirty="0"/>
              <a:t>, 1951 (composed 1941-43)</a:t>
            </a:r>
          </a:p>
        </p:txBody>
      </p:sp>
      <p:sp>
        <p:nvSpPr>
          <p:cNvPr id="3" name="Slide Number Placeholder 2" hidden="1">
            <a:extLst>
              <a:ext uri="{FF2B5EF4-FFF2-40B4-BE49-F238E27FC236}">
                <a16:creationId xmlns:a16="http://schemas.microsoft.com/office/drawing/2014/main" id="{8D0BEB88-12D3-41F1-B6BA-706EF7480FD3}"/>
              </a:ext>
            </a:extLst>
          </p:cNvPr>
          <p:cNvSpPr>
            <a:spLocks noGrp="1"/>
          </p:cNvSpPr>
          <p:nvPr>
            <p:ph type="sldNum" sz="quarter" idx="4294967295"/>
          </p:nvPr>
        </p:nvSpPr>
        <p:spPr>
          <a:xfrm>
            <a:off x="11518900" y="6581978"/>
            <a:ext cx="373062" cy="206104"/>
          </a:xfrm>
        </p:spPr>
        <p:txBody>
          <a:bodyPr rtlCol="0"/>
          <a:lstStyle/>
          <a:p>
            <a:pPr rtl="0">
              <a:spcAft>
                <a:spcPts val="600"/>
              </a:spcAft>
            </a:pPr>
            <a:fld id="{03DC2DEF-D2FE-4B45-ABA4-9F153FD1C98A}" type="slidenum">
              <a:rPr lang="en-GB" smtClean="0"/>
              <a:pPr rtl="0">
                <a:spcAft>
                  <a:spcPts val="600"/>
                </a:spcAft>
              </a:pPr>
              <a:t>8</a:t>
            </a:fld>
            <a:endParaRPr lang="en-GB"/>
          </a:p>
        </p:txBody>
      </p:sp>
    </p:spTree>
    <p:extLst>
      <p:ext uri="{BB962C8B-B14F-4D97-AF65-F5344CB8AC3E}">
        <p14:creationId xmlns:p14="http://schemas.microsoft.com/office/powerpoint/2010/main" val="3149670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D1A60-9990-B68A-A879-4CF8EAEA0EDD}"/>
              </a:ext>
            </a:extLst>
          </p:cNvPr>
          <p:cNvSpPr>
            <a:spLocks noGrp="1"/>
          </p:cNvSpPr>
          <p:nvPr>
            <p:ph type="title"/>
          </p:nvPr>
        </p:nvSpPr>
        <p:spPr/>
        <p:txBody>
          <a:bodyPr/>
          <a:lstStyle/>
          <a:p>
            <a:r>
              <a:rPr lang="en-GB" dirty="0"/>
              <a:t>Poetic decline</a:t>
            </a:r>
          </a:p>
        </p:txBody>
      </p:sp>
      <p:sp>
        <p:nvSpPr>
          <p:cNvPr id="3" name="Content Placeholder 2">
            <a:extLst>
              <a:ext uri="{FF2B5EF4-FFF2-40B4-BE49-F238E27FC236}">
                <a16:creationId xmlns:a16="http://schemas.microsoft.com/office/drawing/2014/main" id="{7BE9267F-3925-5303-C82D-7FC78272CEED}"/>
              </a:ext>
            </a:extLst>
          </p:cNvPr>
          <p:cNvSpPr>
            <a:spLocks noGrp="1"/>
          </p:cNvSpPr>
          <p:nvPr>
            <p:ph idx="1"/>
          </p:nvPr>
        </p:nvSpPr>
        <p:spPr/>
        <p:txBody>
          <a:bodyPr>
            <a:normAutofit lnSpcReduction="10000"/>
          </a:bodyPr>
          <a:lstStyle/>
          <a:p>
            <a:r>
              <a:rPr lang="en-GB" dirty="0"/>
              <a:t>‘[S]he submitted to T.S. Eliot in 1953 […] a third volume called </a:t>
            </a:r>
            <a:r>
              <a:rPr lang="en-GB" i="1" dirty="0"/>
              <a:t>The Fifth Pillar of Song</a:t>
            </a:r>
            <a:r>
              <a:rPr lang="en-GB" dirty="0"/>
              <a:t>. Eliot rejected it. It is difficult to quarrel with his decision; with the loss of Wales and Rhys, she seems to have lost the poetic impulse. The result is that </a:t>
            </a:r>
            <a:r>
              <a:rPr lang="en-GB" dirty="0">
                <a:solidFill>
                  <a:srgbClr val="FF0000"/>
                </a:solidFill>
              </a:rPr>
              <a:t>she remains, in a very limited and precise sense, a war poet, one who wrote nearly all her poems during the war and about it. She may not describe actual battlefield engagements or experiences from the front line but hers is nonetheless a moving account of life as it was lived during 1939-1945, full of anxiety about matters large and small: air-raids, Rhys's fidelity, fetching water from the village well. Throughout, she fights for the good in evil times. </a:t>
            </a:r>
            <a:r>
              <a:rPr lang="en-GB" dirty="0"/>
              <a:t>Hers is a civilian's and a woman’s account, above all, a poet’s. Her status as a non-combatant allowed her to see the period very clearly and to voice values that </a:t>
            </a:r>
            <a:r>
              <a:rPr lang="en-GB" dirty="0" err="1"/>
              <a:t>interfuse</a:t>
            </a:r>
            <a:r>
              <a:rPr lang="en-GB" dirty="0"/>
              <a:t> the moral with the imaginative and the creative. It is a distinctive achievement.’ (</a:t>
            </a:r>
            <a:r>
              <a:rPr lang="en-GB" dirty="0" err="1"/>
              <a:t>Pikoulis</a:t>
            </a:r>
            <a:r>
              <a:rPr lang="en-GB" dirty="0"/>
              <a:t>, ed., </a:t>
            </a:r>
            <a:r>
              <a:rPr lang="en-GB" i="1" dirty="0"/>
              <a:t>Collected Poems</a:t>
            </a:r>
            <a:r>
              <a:rPr lang="en-GB" dirty="0"/>
              <a:t>, p. 45)</a:t>
            </a:r>
          </a:p>
        </p:txBody>
      </p:sp>
      <p:sp>
        <p:nvSpPr>
          <p:cNvPr id="4" name="Slide Number Placeholder 3">
            <a:extLst>
              <a:ext uri="{FF2B5EF4-FFF2-40B4-BE49-F238E27FC236}">
                <a16:creationId xmlns:a16="http://schemas.microsoft.com/office/drawing/2014/main" id="{C431026D-2D72-E034-A2B6-DDBDA35F9E73}"/>
              </a:ext>
            </a:extLst>
          </p:cNvPr>
          <p:cNvSpPr>
            <a:spLocks noGrp="1"/>
          </p:cNvSpPr>
          <p:nvPr>
            <p:ph type="sldNum" sz="quarter" idx="12"/>
          </p:nvPr>
        </p:nvSpPr>
        <p:spPr/>
        <p:txBody>
          <a:bodyPr/>
          <a:lstStyle/>
          <a:p>
            <a:pPr rtl="0"/>
            <a:fld id="{03DC2DEF-D2FE-4B45-ABA4-9F153FD1C98A}" type="slidenum">
              <a:rPr lang="en-GB" noProof="0" smtClean="0"/>
              <a:t>9</a:t>
            </a:fld>
            <a:endParaRPr lang="en-GB" noProof="0"/>
          </a:p>
        </p:txBody>
      </p:sp>
    </p:spTree>
    <p:extLst>
      <p:ext uri="{BB962C8B-B14F-4D97-AF65-F5344CB8AC3E}">
        <p14:creationId xmlns:p14="http://schemas.microsoft.com/office/powerpoint/2010/main" val="2993078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186D5-D0C1-8DEF-74CA-6C50DEB940D3}"/>
              </a:ext>
            </a:extLst>
          </p:cNvPr>
          <p:cNvSpPr>
            <a:spLocks noGrp="1"/>
          </p:cNvSpPr>
          <p:nvPr>
            <p:ph type="title"/>
          </p:nvPr>
        </p:nvSpPr>
        <p:spPr>
          <a:xfrm>
            <a:off x="1244600" y="260351"/>
            <a:ext cx="9702800" cy="973137"/>
          </a:xfrm>
        </p:spPr>
        <p:txBody>
          <a:bodyPr anchor="ctr">
            <a:normAutofit/>
          </a:bodyPr>
          <a:lstStyle/>
          <a:p>
            <a:r>
              <a:rPr lang="en-GB" dirty="0"/>
              <a:t>Personal decline</a:t>
            </a:r>
          </a:p>
        </p:txBody>
      </p:sp>
      <p:sp>
        <p:nvSpPr>
          <p:cNvPr id="3" name="Content Placeholder 2">
            <a:extLst>
              <a:ext uri="{FF2B5EF4-FFF2-40B4-BE49-F238E27FC236}">
                <a16:creationId xmlns:a16="http://schemas.microsoft.com/office/drawing/2014/main" id="{DDC230B7-F353-1ECF-66DA-C79B8BA6C363}"/>
              </a:ext>
            </a:extLst>
          </p:cNvPr>
          <p:cNvSpPr>
            <a:spLocks noGrp="1"/>
          </p:cNvSpPr>
          <p:nvPr>
            <p:ph idx="1"/>
          </p:nvPr>
        </p:nvSpPr>
        <p:spPr>
          <a:xfrm>
            <a:off x="546100" y="1638299"/>
            <a:ext cx="5346700" cy="4381501"/>
          </a:xfrm>
        </p:spPr>
        <p:txBody>
          <a:bodyPr>
            <a:normAutofit/>
          </a:bodyPr>
          <a:lstStyle/>
          <a:p>
            <a:r>
              <a:rPr lang="en-GB" sz="1800" dirty="0"/>
              <a:t>Gives up writing poetry after the disappointment of 1953</a:t>
            </a:r>
          </a:p>
          <a:p>
            <a:r>
              <a:rPr lang="en-GB" sz="1800" dirty="0"/>
              <a:t>Breakdown in 1955</a:t>
            </a:r>
          </a:p>
          <a:p>
            <a:r>
              <a:rPr lang="en-GB" sz="1800" dirty="0"/>
              <a:t>Gives up writing and focuses only on her life as a Jehovah’s Witness</a:t>
            </a:r>
          </a:p>
          <a:p>
            <a:r>
              <a:rPr lang="en-GB" sz="1800" dirty="0"/>
              <a:t>1969, further breakdown; return to </a:t>
            </a:r>
            <a:r>
              <a:rPr lang="en-GB" sz="1800" dirty="0" err="1"/>
              <a:t>Llanybri</a:t>
            </a:r>
            <a:endParaRPr lang="en-GB" sz="1800" dirty="0"/>
          </a:p>
          <a:p>
            <a:r>
              <a:rPr lang="en-GB" sz="1800" dirty="0"/>
              <a:t>‘I first met her in Carmarthen in 1979 and could not but remark the poverty of her surroundings. Copies of </a:t>
            </a:r>
            <a:r>
              <a:rPr lang="en-GB" sz="1800" i="1" dirty="0"/>
              <a:t>The Watchtower </a:t>
            </a:r>
            <a:r>
              <a:rPr lang="en-GB" sz="1800" dirty="0"/>
              <a:t>filled her room; she forbade all talk of poetry. Only the word of the Lord mattered.’ (</a:t>
            </a:r>
            <a:r>
              <a:rPr lang="en-GB" sz="1800" dirty="0" err="1"/>
              <a:t>Pikoulis</a:t>
            </a:r>
            <a:r>
              <a:rPr lang="en-GB" sz="1800" dirty="0"/>
              <a:t>, ed., </a:t>
            </a:r>
            <a:r>
              <a:rPr lang="en-GB" sz="1800" i="1" dirty="0"/>
              <a:t>Collected Poems</a:t>
            </a:r>
            <a:r>
              <a:rPr lang="en-GB" sz="1800" dirty="0"/>
              <a:t>, p. 46)</a:t>
            </a:r>
          </a:p>
          <a:p>
            <a:r>
              <a:rPr lang="en-GB" sz="1800" dirty="0"/>
              <a:t>Was, says </a:t>
            </a:r>
            <a:r>
              <a:rPr lang="en-GB" sz="1800" dirty="0" err="1"/>
              <a:t>Pikoulis</a:t>
            </a:r>
            <a:r>
              <a:rPr lang="en-GB" sz="1800" dirty="0"/>
              <a:t>, ‘prepared to recognise’ her work towards the very end of her life.</a:t>
            </a:r>
          </a:p>
          <a:p>
            <a:r>
              <a:rPr lang="en-GB" sz="1800" dirty="0"/>
              <a:t>Dies 28 September 1995</a:t>
            </a:r>
          </a:p>
        </p:txBody>
      </p:sp>
      <p:sp>
        <p:nvSpPr>
          <p:cNvPr id="4" name="Slide Number Placeholder 3">
            <a:extLst>
              <a:ext uri="{FF2B5EF4-FFF2-40B4-BE49-F238E27FC236}">
                <a16:creationId xmlns:a16="http://schemas.microsoft.com/office/drawing/2014/main" id="{4DEBD86D-D8AF-1D08-9FC2-45D1A979BD9B}"/>
              </a:ext>
            </a:extLst>
          </p:cNvPr>
          <p:cNvSpPr>
            <a:spLocks noGrp="1"/>
          </p:cNvSpPr>
          <p:nvPr>
            <p:ph type="sldNum" sz="quarter" idx="12"/>
          </p:nvPr>
        </p:nvSpPr>
        <p:spPr>
          <a:xfrm>
            <a:off x="11518900" y="6581978"/>
            <a:ext cx="373062" cy="206104"/>
          </a:xfrm>
        </p:spPr>
        <p:txBody>
          <a:bodyPr anchor="ctr">
            <a:normAutofit/>
          </a:bodyPr>
          <a:lstStyle/>
          <a:p>
            <a:pPr rtl="0">
              <a:lnSpc>
                <a:spcPct val="90000"/>
              </a:lnSpc>
              <a:spcAft>
                <a:spcPts val="600"/>
              </a:spcAft>
            </a:pPr>
            <a:fld id="{03DC2DEF-D2FE-4B45-ABA4-9F153FD1C98A}" type="slidenum">
              <a:rPr lang="en-GB" sz="800" noProof="0" smtClean="0"/>
              <a:pPr rtl="0">
                <a:lnSpc>
                  <a:spcPct val="90000"/>
                </a:lnSpc>
                <a:spcAft>
                  <a:spcPts val="600"/>
                </a:spcAft>
              </a:pPr>
              <a:t>10</a:t>
            </a:fld>
            <a:endParaRPr lang="en-GB" sz="800" noProof="0"/>
          </a:p>
        </p:txBody>
      </p:sp>
      <p:pic>
        <p:nvPicPr>
          <p:cNvPr id="12" name="Picture 11">
            <a:extLst>
              <a:ext uri="{FF2B5EF4-FFF2-40B4-BE49-F238E27FC236}">
                <a16:creationId xmlns:a16="http://schemas.microsoft.com/office/drawing/2014/main" id="{546D9DB5-7B43-1616-B781-F192A0D43AD5}"/>
              </a:ext>
            </a:extLst>
          </p:cNvPr>
          <p:cNvPicPr>
            <a:picLocks noChangeAspect="1"/>
          </p:cNvPicPr>
          <p:nvPr/>
        </p:nvPicPr>
        <p:blipFill>
          <a:blip r:embed="rId2"/>
          <a:stretch>
            <a:fillRect/>
          </a:stretch>
        </p:blipFill>
        <p:spPr>
          <a:xfrm>
            <a:off x="7365520" y="1460501"/>
            <a:ext cx="3256923" cy="4740274"/>
          </a:xfrm>
          <a:prstGeom prst="rect">
            <a:avLst/>
          </a:prstGeom>
          <a:noFill/>
        </p:spPr>
      </p:pic>
    </p:spTree>
    <p:extLst>
      <p:ext uri="{BB962C8B-B14F-4D97-AF65-F5344CB8AC3E}">
        <p14:creationId xmlns:p14="http://schemas.microsoft.com/office/powerpoint/2010/main" val="4774569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A284FA9B-22B6-10D0-4052-0EA39310BFE5}"/>
              </a:ext>
            </a:extLst>
          </p:cNvPr>
          <p:cNvPicPr>
            <a:picLocks noGrp="1" noChangeAspect="1" noChangeArrowheads="1"/>
          </p:cNvPicPr>
          <p:nvPr>
            <p:ph type="pic" sz="quarter" idx="10"/>
          </p:nvPr>
        </p:nvPicPr>
        <p:blipFill>
          <a:blip r:embed="rId3">
            <a:extLst>
              <a:ext uri="{28A0092B-C50C-407E-A947-70E740481C1C}">
                <a14:useLocalDpi xmlns:a14="http://schemas.microsoft.com/office/drawing/2010/main" val="0"/>
              </a:ext>
            </a:extLst>
          </a:blip>
          <a:stretch/>
        </p:blipFill>
        <p:spPr bwMode="auto">
          <a:xfrm>
            <a:off x="7404102" y="605631"/>
            <a:ext cx="3828951" cy="5913439"/>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10" name="Text Placeholder 9">
            <a:extLst>
              <a:ext uri="{FF2B5EF4-FFF2-40B4-BE49-F238E27FC236}">
                <a16:creationId xmlns:a16="http://schemas.microsoft.com/office/drawing/2014/main" id="{C60B770E-507E-4361-9D91-5007702BFC32}"/>
              </a:ext>
            </a:extLst>
          </p:cNvPr>
          <p:cNvSpPr>
            <a:spLocks noGrp="1"/>
          </p:cNvSpPr>
          <p:nvPr>
            <p:ph type="ctrTitle"/>
          </p:nvPr>
        </p:nvSpPr>
        <p:spPr>
          <a:xfrm>
            <a:off x="371476" y="1779589"/>
            <a:ext cx="4416424" cy="2182811"/>
          </a:xfrm>
        </p:spPr>
        <p:txBody>
          <a:bodyPr rot="0" spcFirstLastPara="0" vertOverflow="overflow" horzOverflow="overflow" vert="horz" lIns="91440" tIns="45720" rIns="91440" bIns="45720" numCol="1" spcCol="0" rtlCol="0" fromWordArt="0" anchor="b" anchorCtr="0" forceAA="0" compatLnSpc="1">
            <a:prstTxWarp prst="textNoShape">
              <a:avLst/>
            </a:prstTxWarp>
            <a:normAutofit fontScale="90000"/>
          </a:bodyPr>
          <a:lstStyle/>
          <a:p>
            <a:pPr>
              <a:spcBef>
                <a:spcPts val="1000"/>
              </a:spcBef>
              <a:defRPr/>
            </a:pPr>
            <a:r>
              <a:rPr lang="en-GB" dirty="0"/>
              <a:t>Our target poems are from…</a:t>
            </a:r>
            <a:endParaRPr lang="en-GB" b="1" i="0" u="none" strike="noStrike" kern="1200" cap="none" spc="0" normalizeH="0" dirty="0">
              <a:ln>
                <a:noFill/>
              </a:ln>
              <a:effectLst/>
              <a:uLnTx/>
              <a:uFillTx/>
            </a:endParaRPr>
          </a:p>
        </p:txBody>
      </p:sp>
      <p:sp>
        <p:nvSpPr>
          <p:cNvPr id="11" name="Text Placeholder 10">
            <a:extLst>
              <a:ext uri="{FF2B5EF4-FFF2-40B4-BE49-F238E27FC236}">
                <a16:creationId xmlns:a16="http://schemas.microsoft.com/office/drawing/2014/main" id="{C6BEE08E-D5C0-42E2-AB73-7CCC07B72E39}"/>
              </a:ext>
            </a:extLst>
          </p:cNvPr>
          <p:cNvSpPr>
            <a:spLocks noGrp="1"/>
          </p:cNvSpPr>
          <p:nvPr>
            <p:ph type="subTitle" idx="1"/>
          </p:nvPr>
        </p:nvSpPr>
        <p:spPr>
          <a:xfrm>
            <a:off x="371476" y="4079083"/>
            <a:ext cx="4416424" cy="2182811"/>
          </a:xfrm>
        </p:spPr>
        <p:txBody>
          <a:bodyPr rtlCol="0">
            <a:normAutofit/>
          </a:bodyPr>
          <a:lstStyle/>
          <a:p>
            <a:pPr marL="342900" indent="-342900" rtl="0">
              <a:buFont typeface="Arial" panose="020B0604020202020204" pitchFamily="34" charset="0"/>
              <a:buChar char="•"/>
            </a:pPr>
            <a:r>
              <a:rPr lang="en-GB" sz="2400" i="1" u="none" strike="noStrike" kern="1200" cap="none" spc="0" normalizeH="0" dirty="0">
                <a:ln>
                  <a:noFill/>
                </a:ln>
                <a:effectLst/>
                <a:uLnTx/>
                <a:uFillTx/>
              </a:rPr>
              <a:t>Poems</a:t>
            </a:r>
            <a:r>
              <a:rPr lang="en-GB" sz="2400" i="0" u="none" strike="noStrike" kern="1200" cap="none" spc="0" normalizeH="0" dirty="0">
                <a:ln>
                  <a:noFill/>
                </a:ln>
                <a:effectLst/>
                <a:uLnTx/>
                <a:uFillTx/>
              </a:rPr>
              <a:t>, 1944</a:t>
            </a:r>
          </a:p>
          <a:p>
            <a:pPr marL="342900" indent="-342900" rtl="0">
              <a:buFont typeface="Arial" panose="020B0604020202020204" pitchFamily="34" charset="0"/>
              <a:buChar char="•"/>
            </a:pPr>
            <a:r>
              <a:rPr lang="en-GB" sz="2400" i="1" dirty="0"/>
              <a:t>Gods with Stainless Ears</a:t>
            </a:r>
            <a:r>
              <a:rPr lang="en-GB" sz="2400" dirty="0"/>
              <a:t>, 1951 (composed 1941-43)</a:t>
            </a:r>
          </a:p>
        </p:txBody>
      </p:sp>
      <p:sp>
        <p:nvSpPr>
          <p:cNvPr id="3" name="Slide Number Placeholder 2" hidden="1">
            <a:extLst>
              <a:ext uri="{FF2B5EF4-FFF2-40B4-BE49-F238E27FC236}">
                <a16:creationId xmlns:a16="http://schemas.microsoft.com/office/drawing/2014/main" id="{8D0BEB88-12D3-41F1-B6BA-706EF7480FD3}"/>
              </a:ext>
            </a:extLst>
          </p:cNvPr>
          <p:cNvSpPr>
            <a:spLocks noGrp="1"/>
          </p:cNvSpPr>
          <p:nvPr>
            <p:ph type="sldNum" sz="quarter" idx="4294967295"/>
          </p:nvPr>
        </p:nvSpPr>
        <p:spPr>
          <a:xfrm>
            <a:off x="11518900" y="6581978"/>
            <a:ext cx="373062" cy="206104"/>
          </a:xfrm>
        </p:spPr>
        <p:txBody>
          <a:bodyPr rtlCol="0"/>
          <a:lstStyle/>
          <a:p>
            <a:pPr rtl="0">
              <a:spcAft>
                <a:spcPts val="600"/>
              </a:spcAft>
            </a:pPr>
            <a:fld id="{03DC2DEF-D2FE-4B45-ABA4-9F153FD1C98A}" type="slidenum">
              <a:rPr lang="en-GB" smtClean="0"/>
              <a:pPr rtl="0">
                <a:spcAft>
                  <a:spcPts val="600"/>
                </a:spcAft>
              </a:pPr>
              <a:t>11</a:t>
            </a:fld>
            <a:endParaRPr lang="en-GB"/>
          </a:p>
        </p:txBody>
      </p:sp>
    </p:spTree>
    <p:extLst>
      <p:ext uri="{BB962C8B-B14F-4D97-AF65-F5344CB8AC3E}">
        <p14:creationId xmlns:p14="http://schemas.microsoft.com/office/powerpoint/2010/main" val="40865033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CCD092E-AE8D-C0EB-F395-8AB1C7B7E5B0}"/>
              </a:ext>
            </a:extLst>
          </p:cNvPr>
          <p:cNvSpPr>
            <a:spLocks noGrp="1"/>
          </p:cNvSpPr>
          <p:nvPr>
            <p:ph type="title"/>
          </p:nvPr>
        </p:nvSpPr>
        <p:spPr>
          <a:xfrm>
            <a:off x="371475" y="260351"/>
            <a:ext cx="11520488" cy="758824"/>
          </a:xfrm>
        </p:spPr>
        <p:txBody>
          <a:bodyPr anchor="ctr">
            <a:normAutofit/>
          </a:bodyPr>
          <a:lstStyle/>
          <a:p>
            <a:r>
              <a:rPr lang="en-GB" dirty="0"/>
              <a:t>Target poems</a:t>
            </a:r>
          </a:p>
        </p:txBody>
      </p:sp>
      <p:sp>
        <p:nvSpPr>
          <p:cNvPr id="19" name="Slide Number Placeholder 2">
            <a:extLst>
              <a:ext uri="{FF2B5EF4-FFF2-40B4-BE49-F238E27FC236}">
                <a16:creationId xmlns:a16="http://schemas.microsoft.com/office/drawing/2014/main" id="{256137A3-1C6A-A643-66BD-50299F10507F}"/>
              </a:ext>
            </a:extLst>
          </p:cNvPr>
          <p:cNvSpPr>
            <a:spLocks noGrp="1"/>
          </p:cNvSpPr>
          <p:nvPr>
            <p:ph type="sldNum" sz="quarter" idx="12"/>
          </p:nvPr>
        </p:nvSpPr>
        <p:spPr>
          <a:xfrm>
            <a:off x="11518900" y="6581978"/>
            <a:ext cx="373062" cy="206104"/>
          </a:xfrm>
        </p:spPr>
        <p:txBody>
          <a:bodyPr anchor="ctr">
            <a:normAutofit/>
          </a:bodyPr>
          <a:lstStyle/>
          <a:p>
            <a:pPr rtl="0">
              <a:lnSpc>
                <a:spcPct val="90000"/>
              </a:lnSpc>
              <a:spcAft>
                <a:spcPts val="600"/>
              </a:spcAft>
            </a:pPr>
            <a:fld id="{03DC2DEF-D2FE-4B45-ABA4-9F153FD1C98A}" type="slidenum">
              <a:rPr lang="en-GB" sz="800" noProof="0" smtClean="0"/>
              <a:pPr rtl="0">
                <a:lnSpc>
                  <a:spcPct val="90000"/>
                </a:lnSpc>
                <a:spcAft>
                  <a:spcPts val="600"/>
                </a:spcAft>
              </a:pPr>
              <a:t>12</a:t>
            </a:fld>
            <a:endParaRPr lang="en-GB" sz="800" noProof="0"/>
          </a:p>
        </p:txBody>
      </p:sp>
      <p:graphicFrame>
        <p:nvGraphicFramePr>
          <p:cNvPr id="21" name="Content Placeholder 5">
            <a:extLst>
              <a:ext uri="{FF2B5EF4-FFF2-40B4-BE49-F238E27FC236}">
                <a16:creationId xmlns:a16="http://schemas.microsoft.com/office/drawing/2014/main" id="{4539134D-CAB3-C9AD-59B1-54CD91338EC6}"/>
              </a:ext>
            </a:extLst>
          </p:cNvPr>
          <p:cNvGraphicFramePr>
            <a:graphicFrameLocks noGrp="1"/>
          </p:cNvGraphicFramePr>
          <p:nvPr>
            <p:ph type="chart" sz="quarter" idx="13"/>
            <p:extLst>
              <p:ext uri="{D42A27DB-BD31-4B8C-83A1-F6EECF244321}">
                <p14:modId xmlns:p14="http://schemas.microsoft.com/office/powerpoint/2010/main" val="795993667"/>
              </p:ext>
            </p:extLst>
          </p:nvPr>
        </p:nvGraphicFramePr>
        <p:xfrm>
          <a:off x="371475" y="1233488"/>
          <a:ext cx="7450621" cy="49672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196" name="Picture 4">
            <a:extLst>
              <a:ext uri="{FF2B5EF4-FFF2-40B4-BE49-F238E27FC236}">
                <a16:creationId xmlns:a16="http://schemas.microsoft.com/office/drawing/2014/main" id="{C3562E6E-5BFB-21F8-41FB-301A4FDC7BC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37550" y="676275"/>
            <a:ext cx="3291383" cy="525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573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DD7E0B3-25D5-D745-B5B3-28D0F1DE513C}"/>
              </a:ext>
            </a:extLst>
          </p:cNvPr>
          <p:cNvSpPr>
            <a:spLocks noGrp="1"/>
          </p:cNvSpPr>
          <p:nvPr>
            <p:ph type="title"/>
          </p:nvPr>
        </p:nvSpPr>
        <p:spPr/>
        <p:txBody>
          <a:bodyPr/>
          <a:lstStyle/>
          <a:p>
            <a:r>
              <a:rPr lang="en-GB" dirty="0"/>
              <a:t>A moment from her autobiography</a:t>
            </a:r>
          </a:p>
        </p:txBody>
      </p:sp>
      <p:sp>
        <p:nvSpPr>
          <p:cNvPr id="6" name="Content Placeholder 5">
            <a:extLst>
              <a:ext uri="{FF2B5EF4-FFF2-40B4-BE49-F238E27FC236}">
                <a16:creationId xmlns:a16="http://schemas.microsoft.com/office/drawing/2014/main" id="{B88C6A97-8E1C-D5FD-F410-04E8F71DDF8E}"/>
              </a:ext>
            </a:extLst>
          </p:cNvPr>
          <p:cNvSpPr>
            <a:spLocks noGrp="1"/>
          </p:cNvSpPr>
          <p:nvPr>
            <p:ph idx="1"/>
          </p:nvPr>
        </p:nvSpPr>
        <p:spPr/>
        <p:txBody>
          <a:bodyPr/>
          <a:lstStyle/>
          <a:p>
            <a:pPr marL="0" indent="0">
              <a:buNone/>
            </a:pPr>
            <a:r>
              <a:rPr lang="en-GB" dirty="0"/>
              <a:t>‘I wrote notes on bird, flowers, butterflies and moths. I will quote one bird from my “diary”. It is the moorhen. This observation helped to write the poem concerning its “scarlet garters”.</a:t>
            </a:r>
          </a:p>
          <a:p>
            <a:pPr marL="457200" lvl="1" indent="0">
              <a:buNone/>
            </a:pPr>
            <a:r>
              <a:rPr lang="en-GB" sz="2800" i="1" dirty="0"/>
              <a:t>Moorhen</a:t>
            </a:r>
            <a:r>
              <a:rPr lang="en-GB" sz="2800" dirty="0"/>
              <a:t> The dull slate ostrich texture of its breast feathers. The sheen of rust or </a:t>
            </a:r>
            <a:r>
              <a:rPr lang="en-GB" sz="2800" dirty="0" err="1"/>
              <a:t>parmoil</a:t>
            </a:r>
            <a:r>
              <a:rPr lang="en-GB" sz="2800" dirty="0"/>
              <a:t> lichen on its back — the brown yellow gold of gingernuts. The two scarlet garters above the shining and rather large scaled legs whose vivid colouring was lime green, as fresh as the inner barks of trees. Enamelled or lacquered beak, scarlet with a bright yellow or orange tip. Brown eyes with a red purple sheen when caught in the sun's rays. The rest of the feathers are black.’ (</a:t>
            </a:r>
            <a:r>
              <a:rPr lang="en-GB" sz="2800" i="1" dirty="0"/>
              <a:t>Poetry Wales</a:t>
            </a:r>
            <a:r>
              <a:rPr lang="en-GB" sz="2800" dirty="0"/>
              <a:t>, 19/2 (1983), p. 43)</a:t>
            </a:r>
          </a:p>
          <a:p>
            <a:r>
              <a:rPr lang="en-GB" dirty="0"/>
              <a:t>How is this prose description used to generate her poem ‘Moorhen’?</a:t>
            </a:r>
          </a:p>
        </p:txBody>
      </p:sp>
    </p:spTree>
    <p:extLst>
      <p:ext uri="{BB962C8B-B14F-4D97-AF65-F5344CB8AC3E}">
        <p14:creationId xmlns:p14="http://schemas.microsoft.com/office/powerpoint/2010/main" val="18964449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0D053-A054-6F0F-3C08-4C3D85EBAA71}"/>
              </a:ext>
            </a:extLst>
          </p:cNvPr>
          <p:cNvSpPr>
            <a:spLocks noGrp="1"/>
          </p:cNvSpPr>
          <p:nvPr>
            <p:ph type="title"/>
          </p:nvPr>
        </p:nvSpPr>
        <p:spPr>
          <a:xfrm>
            <a:off x="839788" y="457200"/>
            <a:ext cx="3932237" cy="811763"/>
          </a:xfrm>
        </p:spPr>
        <p:txBody>
          <a:bodyPr anchor="ctr">
            <a:normAutofit/>
          </a:bodyPr>
          <a:lstStyle/>
          <a:p>
            <a:r>
              <a:rPr lang="en-GB" sz="2800" dirty="0"/>
              <a:t>A final creative exercise</a:t>
            </a:r>
          </a:p>
        </p:txBody>
      </p:sp>
      <p:pic>
        <p:nvPicPr>
          <p:cNvPr id="6148" name="Picture 4">
            <a:extLst>
              <a:ext uri="{FF2B5EF4-FFF2-40B4-BE49-F238E27FC236}">
                <a16:creationId xmlns:a16="http://schemas.microsoft.com/office/drawing/2014/main" id="{649F9844-0F77-C7B6-0F4D-251D5F162B6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17" r="16946" b="-1"/>
          <a:stretch/>
        </p:blipFill>
        <p:spPr bwMode="auto">
          <a:xfrm>
            <a:off x="5183188" y="987425"/>
            <a:ext cx="6172200" cy="4873625"/>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6157" name="Text Placeholder 3">
            <a:extLst>
              <a:ext uri="{FF2B5EF4-FFF2-40B4-BE49-F238E27FC236}">
                <a16:creationId xmlns:a16="http://schemas.microsoft.com/office/drawing/2014/main" id="{3A2A7CEA-FEA9-BF8C-F94D-F2EF70C8129C}"/>
              </a:ext>
            </a:extLst>
          </p:cNvPr>
          <p:cNvSpPr>
            <a:spLocks noGrp="1"/>
          </p:cNvSpPr>
          <p:nvPr>
            <p:ph type="body" sz="half" idx="2"/>
          </p:nvPr>
        </p:nvSpPr>
        <p:spPr>
          <a:xfrm>
            <a:off x="839788" y="1390261"/>
            <a:ext cx="3932237" cy="4665305"/>
          </a:xfrm>
        </p:spPr>
        <p:txBody>
          <a:bodyPr>
            <a:normAutofit fontScale="92500" lnSpcReduction="10000"/>
          </a:bodyPr>
          <a:lstStyle/>
          <a:p>
            <a:pPr marL="342900" indent="-342900">
              <a:buFont typeface="+mj-lt"/>
              <a:buAutoNum type="arabicPeriod"/>
            </a:pPr>
            <a:r>
              <a:rPr lang="en-US" sz="2000" dirty="0"/>
              <a:t>Write a brief prose paragraph which responds to </a:t>
            </a:r>
            <a:r>
              <a:rPr lang="en-US" sz="2000" dirty="0" err="1"/>
              <a:t>Pikoulis’s</a:t>
            </a:r>
            <a:r>
              <a:rPr lang="en-US" sz="2000" dirty="0"/>
              <a:t> description of Roberts’s key method: ‘</a:t>
            </a:r>
            <a:r>
              <a:rPr lang="en-GB" sz="2000" dirty="0"/>
              <a:t>a series of impressions held together by the composing eye’</a:t>
            </a:r>
          </a:p>
          <a:p>
            <a:pPr marL="342900" indent="-342900">
              <a:buFont typeface="+mj-lt"/>
              <a:buAutoNum type="arabicPeriod"/>
            </a:pPr>
            <a:r>
              <a:rPr lang="en-GB" sz="2000" dirty="0"/>
              <a:t>To quote </a:t>
            </a:r>
            <a:r>
              <a:rPr lang="en-GB" sz="2000" dirty="0" err="1"/>
              <a:t>Siriol</a:t>
            </a:r>
            <a:r>
              <a:rPr lang="en-GB" sz="2000" dirty="0"/>
              <a:t> McAvoy, it should – like Roberts – respond to ‘the particularities of culture and place’</a:t>
            </a:r>
          </a:p>
          <a:p>
            <a:pPr marL="342900" indent="-342900">
              <a:buFont typeface="+mj-lt"/>
              <a:buAutoNum type="arabicPeriod"/>
            </a:pPr>
            <a:r>
              <a:rPr lang="en-GB" sz="2000" dirty="0"/>
              <a:t>It should also, as Tony Conran says he learnt from Roberts, understand that ‘poetry was interpersonal, between real people’.</a:t>
            </a:r>
          </a:p>
          <a:p>
            <a:pPr marL="342900" indent="-342900">
              <a:buFont typeface="+mj-lt"/>
              <a:buAutoNum type="arabicPeriod"/>
            </a:pPr>
            <a:r>
              <a:rPr lang="en-GB" sz="2000" dirty="0"/>
              <a:t>Your paragraph should respond to your life as it is lived in this place and your community here.</a:t>
            </a:r>
          </a:p>
          <a:p>
            <a:endParaRPr lang="en-US" dirty="0"/>
          </a:p>
        </p:txBody>
      </p:sp>
      <p:sp>
        <p:nvSpPr>
          <p:cNvPr id="4" name="Slide Number Placeholder 3">
            <a:extLst>
              <a:ext uri="{FF2B5EF4-FFF2-40B4-BE49-F238E27FC236}">
                <a16:creationId xmlns:a16="http://schemas.microsoft.com/office/drawing/2014/main" id="{5DAA0CA2-9E6A-7B72-9E0F-52E47D4A97CC}"/>
              </a:ext>
            </a:extLst>
          </p:cNvPr>
          <p:cNvSpPr>
            <a:spLocks noGrp="1"/>
          </p:cNvSpPr>
          <p:nvPr>
            <p:ph type="sldNum" sz="quarter" idx="12"/>
          </p:nvPr>
        </p:nvSpPr>
        <p:spPr>
          <a:xfrm>
            <a:off x="11518900" y="6581978"/>
            <a:ext cx="373062" cy="206104"/>
          </a:xfrm>
        </p:spPr>
        <p:txBody>
          <a:bodyPr anchor="ctr">
            <a:normAutofit/>
          </a:bodyPr>
          <a:lstStyle/>
          <a:p>
            <a:pPr rtl="0">
              <a:lnSpc>
                <a:spcPct val="90000"/>
              </a:lnSpc>
              <a:spcAft>
                <a:spcPts val="600"/>
              </a:spcAft>
            </a:pPr>
            <a:fld id="{03DC2DEF-D2FE-4B45-ABA4-9F153FD1C98A}" type="slidenum">
              <a:rPr lang="en-GB" sz="800" noProof="0" smtClean="0"/>
              <a:pPr rtl="0">
                <a:lnSpc>
                  <a:spcPct val="90000"/>
                </a:lnSpc>
                <a:spcAft>
                  <a:spcPts val="600"/>
                </a:spcAft>
              </a:pPr>
              <a:t>14</a:t>
            </a:fld>
            <a:endParaRPr lang="en-GB" sz="800" noProof="0"/>
          </a:p>
        </p:txBody>
      </p:sp>
    </p:spTree>
    <p:extLst>
      <p:ext uri="{BB962C8B-B14F-4D97-AF65-F5344CB8AC3E}">
        <p14:creationId xmlns:p14="http://schemas.microsoft.com/office/powerpoint/2010/main" val="4124515315"/>
      </p:ext>
    </p:extLst>
  </p:cSld>
  <p:clrMapOvr>
    <a:masterClrMapping/>
  </p:clrMapOvr>
</p:sld>
</file>

<file path=ppt/theme/theme1.xml><?xml version="1.0" encoding="utf-8"?>
<a:theme xmlns:a="http://schemas.openxmlformats.org/drawingml/2006/main" name="Office Theme">
  <a:themeElements>
    <a:clrScheme name="MSFT_Color_1">
      <a:dk1>
        <a:srgbClr val="32363F"/>
      </a:dk1>
      <a:lt1>
        <a:sysClr val="window" lastClr="FFFFFF"/>
      </a:lt1>
      <a:dk2>
        <a:srgbClr val="313C41"/>
      </a:dk2>
      <a:lt2>
        <a:srgbClr val="FFFFFF"/>
      </a:lt2>
      <a:accent1>
        <a:srgbClr val="2C85AE"/>
      </a:accent1>
      <a:accent2>
        <a:srgbClr val="5E5CA2"/>
      </a:accent2>
      <a:accent3>
        <a:srgbClr val="5268A5"/>
      </a:accent3>
      <a:accent4>
        <a:srgbClr val="4276AA"/>
      </a:accent4>
      <a:accent5>
        <a:srgbClr val="1891AB"/>
      </a:accent5>
      <a:accent6>
        <a:srgbClr val="00A09D"/>
      </a:accent6>
      <a:hlink>
        <a:srgbClr val="2C85AE"/>
      </a:hlink>
      <a:folHlink>
        <a:srgbClr val="00A09D"/>
      </a:folHlink>
    </a:clrScheme>
    <a:fontScheme name="MSFT_Font">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2571105_TF34126823" id="{A36B3F0F-6A89-4022-9B0D-25E2C5E261D4}" vid="{E5BBDD02-9C16-49FE-B942-FCEA8FA356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Classic bold block presentation</Template>
  <TotalTime>788</TotalTime>
  <Words>1403</Words>
  <Application>Microsoft Office PowerPoint</Application>
  <PresentationFormat>Widescreen</PresentationFormat>
  <Paragraphs>73</Paragraphs>
  <Slides>14</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Lynette Roberts</vt:lpstr>
      <vt:lpstr>Tony Conran, 1997</vt:lpstr>
      <vt:lpstr>Latino-Welsh</vt:lpstr>
      <vt:lpstr>‘the one and only Latino-Welsh modernist’ – Nigel Wheale (Critical Quarterly, 1994)  </vt:lpstr>
      <vt:lpstr>Siriol McAvoy, p. 1</vt:lpstr>
      <vt:lpstr>Connections</vt:lpstr>
      <vt:lpstr>Aesthetics  ‘Roberts’s best compressed style […] characterised by much cryptic imagery  and irregular accenting.’ (Pikoulis, ed., Collected Poems, 1998, p. 27)</vt:lpstr>
      <vt:lpstr>Our target poems are from…</vt:lpstr>
      <vt:lpstr>Poetic decline</vt:lpstr>
      <vt:lpstr>Personal decline</vt:lpstr>
      <vt:lpstr>Our target poems are from…</vt:lpstr>
      <vt:lpstr>Target poems</vt:lpstr>
      <vt:lpstr>A moment from her autobiography</vt:lpstr>
      <vt:lpstr>A final creative exercise</vt:lpstr>
    </vt:vector>
  </TitlesOfParts>
  <Company>Prifysgol Aberystwyth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Lynette Roberts</dc:title>
  <dc:creator>Matthew Jarvis [maj52] (Staff)</dc:creator>
  <cp:lastModifiedBy>Matthew Jarvis [maj52] (Staff)</cp:lastModifiedBy>
  <cp:revision>1</cp:revision>
  <dcterms:created xsi:type="dcterms:W3CDTF">2024-02-29T20:30:55Z</dcterms:created>
  <dcterms:modified xsi:type="dcterms:W3CDTF">2024-03-01T09:39:44Z</dcterms:modified>
</cp:coreProperties>
</file>