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3" r:id="rId3"/>
    <p:sldId id="257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74" d="100"/>
          <a:sy n="74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4B516-F971-46C1-B54F-8A77EEAB4F25}" type="datetimeFigureOut">
              <a:rPr lang="en-GB" smtClean="0"/>
              <a:t>26/06/2017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CF6FE-46BE-4F02-AE0E-7B5350C93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886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4B516-F971-46C1-B54F-8A77EEAB4F25}" type="datetimeFigureOut">
              <a:rPr lang="en-GB" smtClean="0"/>
              <a:t>26/06/2017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CF6FE-46BE-4F02-AE0E-7B5350C93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170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4B516-F971-46C1-B54F-8A77EEAB4F25}" type="datetimeFigureOut">
              <a:rPr lang="en-GB" smtClean="0"/>
              <a:t>26/06/2017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CF6FE-46BE-4F02-AE0E-7B5350C93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128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4B516-F971-46C1-B54F-8A77EEAB4F25}" type="datetimeFigureOut">
              <a:rPr lang="en-GB" smtClean="0"/>
              <a:t>26/06/2017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CF6FE-46BE-4F02-AE0E-7B5350C93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105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4B516-F971-46C1-B54F-8A77EEAB4F25}" type="datetimeFigureOut">
              <a:rPr lang="en-GB" smtClean="0"/>
              <a:t>26/06/2017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CF6FE-46BE-4F02-AE0E-7B5350C93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2177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4B516-F971-46C1-B54F-8A77EEAB4F25}" type="datetimeFigureOut">
              <a:rPr lang="en-GB" smtClean="0"/>
              <a:t>26/06/2017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CF6FE-46BE-4F02-AE0E-7B5350C93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979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4B516-F971-46C1-B54F-8A77EEAB4F25}" type="datetimeFigureOut">
              <a:rPr lang="en-GB" smtClean="0"/>
              <a:t>26/06/2017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CF6FE-46BE-4F02-AE0E-7B5350C93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798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4B516-F971-46C1-B54F-8A77EEAB4F25}" type="datetimeFigureOut">
              <a:rPr lang="en-GB" smtClean="0"/>
              <a:t>26/06/2017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CF6FE-46BE-4F02-AE0E-7B5350C93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509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4B516-F971-46C1-B54F-8A77EEAB4F25}" type="datetimeFigureOut">
              <a:rPr lang="en-GB" smtClean="0"/>
              <a:t>26/06/2017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CF6FE-46BE-4F02-AE0E-7B5350C93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796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4B516-F971-46C1-B54F-8A77EEAB4F25}" type="datetimeFigureOut">
              <a:rPr lang="en-GB" smtClean="0"/>
              <a:t>26/06/2017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CF6FE-46BE-4F02-AE0E-7B5350C93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853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4B516-F971-46C1-B54F-8A77EEAB4F25}" type="datetimeFigureOut">
              <a:rPr lang="en-GB" smtClean="0"/>
              <a:t>26/06/2017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CF6FE-46BE-4F02-AE0E-7B5350C93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397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4B516-F971-46C1-B54F-8A77EEAB4F25}" type="datetimeFigureOut">
              <a:rPr lang="en-GB" smtClean="0"/>
              <a:t>26/06/2017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1CF6FE-46BE-4F02-AE0E-7B5350C93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929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Assessment 1 and 2explained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408090" y="3513183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Module Management of Public Health UK Global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12474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Management of Public Health</a:t>
            </a:r>
            <a:br>
              <a:rPr lang="en-GB" dirty="0"/>
            </a:br>
            <a:r>
              <a:rPr lang="en-GB" dirty="0"/>
              <a:t>Assessment </a:t>
            </a:r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 2 hour  examination that evaluates potential conflicts in the management of public health in the UK and Globally. Providing a critical analysis of examples derived from Local, National and international evaluating the impact on health, health issues and well being on a local level.</a:t>
            </a:r>
          </a:p>
        </p:txBody>
      </p:sp>
    </p:spTree>
    <p:extLst>
      <p:ext uri="{BB962C8B-B14F-4D97-AF65-F5344CB8AC3E}">
        <p14:creationId xmlns:p14="http://schemas.microsoft.com/office/powerpoint/2010/main" val="34900460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Management of Public Health</a:t>
            </a:r>
            <a:br>
              <a:rPr lang="en-GB" dirty="0" smtClean="0"/>
            </a:br>
            <a:r>
              <a:rPr lang="en-GB" dirty="0" smtClean="0"/>
              <a:t>Assessment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Create a wiki </a:t>
            </a:r>
          </a:p>
          <a:p>
            <a:pPr marL="0" indent="0">
              <a:buNone/>
            </a:pPr>
            <a:r>
              <a:rPr lang="en-GB" dirty="0" smtClean="0"/>
              <a:t>Content for a </a:t>
            </a:r>
            <a:r>
              <a:rPr lang="en-GB" dirty="0"/>
              <a:t>website </a:t>
            </a:r>
            <a:r>
              <a:rPr lang="en-GB" dirty="0" smtClean="0"/>
              <a:t>developed </a:t>
            </a:r>
            <a:r>
              <a:rPr lang="en-GB" dirty="0"/>
              <a:t>collaboratively by a community of users, allowing any user to add and edit </a:t>
            </a:r>
            <a:r>
              <a:rPr lang="en-GB" dirty="0" smtClean="0"/>
              <a:t>content</a:t>
            </a:r>
          </a:p>
          <a:p>
            <a:r>
              <a:rPr lang="en-GB" dirty="0" smtClean="0"/>
              <a:t>Group assignment</a:t>
            </a:r>
          </a:p>
          <a:p>
            <a:r>
              <a:rPr lang="en-GB" dirty="0" smtClean="0"/>
              <a:t>Each team member contributes equally to their section of the wiki</a:t>
            </a:r>
          </a:p>
          <a:p>
            <a:r>
              <a:rPr lang="en-GB" dirty="0" smtClean="0"/>
              <a:t>To be created in Word/ Pdf</a:t>
            </a:r>
          </a:p>
          <a:p>
            <a:r>
              <a:rPr lang="en-GB" dirty="0" smtClean="0"/>
              <a:t>Group team leader is responsible for; time management, content coverage, the upload of the wiki on Moodle</a:t>
            </a:r>
          </a:p>
          <a:p>
            <a:r>
              <a:rPr lang="en-GB" dirty="0" smtClean="0"/>
              <a:t>Possibility to assess group contribution</a:t>
            </a:r>
          </a:p>
          <a:p>
            <a:r>
              <a:rPr lang="en-GB" dirty="0" smtClean="0"/>
              <a:t>Marked as group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0889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wiki includes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76072" indent="-457200"/>
            <a:r>
              <a:rPr lang="en-GB" dirty="0" smtClean="0"/>
              <a:t>Discussion of a health promotion initiative </a:t>
            </a:r>
          </a:p>
          <a:p>
            <a:pPr marL="576072" indent="-457200"/>
            <a:r>
              <a:rPr lang="en-GB" dirty="0" smtClean="0"/>
              <a:t>Its implications both globally and within the UK</a:t>
            </a:r>
          </a:p>
          <a:p>
            <a:pPr marL="576072" indent="-457200"/>
            <a:r>
              <a:rPr lang="en-GB" dirty="0" smtClean="0"/>
              <a:t>Who influences the campaign</a:t>
            </a:r>
          </a:p>
          <a:p>
            <a:pPr marL="576072" indent="-457200"/>
            <a:r>
              <a:rPr lang="en-GB" dirty="0" smtClean="0"/>
              <a:t>Budgetary and financial implications</a:t>
            </a:r>
          </a:p>
          <a:p>
            <a:pPr marL="576072" indent="-457200"/>
            <a:r>
              <a:rPr lang="en-GB" dirty="0" smtClean="0"/>
              <a:t>Who manages campaign and how</a:t>
            </a:r>
          </a:p>
          <a:p>
            <a:r>
              <a:rPr lang="en-GB" dirty="0" smtClean="0"/>
              <a:t>2,500 words built up weekly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87547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174</Words>
  <Application>Microsoft Office PowerPoint</Application>
  <PresentationFormat>Widescreen</PresentationFormat>
  <Paragraphs>20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Management of Public Health Assessment 1</vt:lpstr>
      <vt:lpstr>Management of Public Health Assessment 2</vt:lpstr>
      <vt:lpstr>The wiki includes</vt:lpstr>
    </vt:vector>
  </TitlesOfParts>
  <Company>UWTSD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Diola Bijlhout</dc:creator>
  <cp:lastModifiedBy>Diola Bijlhout</cp:lastModifiedBy>
  <cp:revision>8</cp:revision>
  <dcterms:created xsi:type="dcterms:W3CDTF">2017-06-23T07:42:56Z</dcterms:created>
  <dcterms:modified xsi:type="dcterms:W3CDTF">2017-06-26T13:05:15Z</dcterms:modified>
</cp:coreProperties>
</file>