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0" r:id="rId6"/>
    <p:sldId id="261"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C78284-6E51-4B68-6FF3-04FCFC475F3D}" v="15" dt="2025-11-24T02:18:24.133"/>
    <p1510:client id="{59D2EC6A-B936-3BF4-59A2-A5AE9834730D}" v="2" dt="2025-11-24T02:21:58.159"/>
    <p1510:client id="{81D983DF-DF0E-442A-E54C-EB9FF94D95E2}" v="256" dt="2025-11-24T02:38:22.239"/>
    <p1510:client id="{A1D09AB3-AC9F-21B3-87D4-C33D2215C6B5}" v="24" dt="2025-11-24T02:45:29.899"/>
    <p1510:client id="{FDAA5814-17A9-1B8E-63D7-CBE5BFF9A823}" v="15" dt="2025-11-24T02:20:43.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a Shahed (2421314)" userId="S::2421314@student.uwtsd.ac.uk::72cc272b-4aa4-4930-afe9-84508f906f11" providerId="AD" clId="Web-{59D2EC6A-B936-3BF4-59A2-A5AE9834730D}"/>
    <pc:docChg chg="modSld">
      <pc:chgData name="Ema Shahed (2421314)" userId="S::2421314@student.uwtsd.ac.uk::72cc272b-4aa4-4930-afe9-84508f906f11" providerId="AD" clId="Web-{59D2EC6A-B936-3BF4-59A2-A5AE9834730D}" dt="2025-11-24T02:21:58.159" v="1" actId="20577"/>
      <pc:docMkLst>
        <pc:docMk/>
      </pc:docMkLst>
      <pc:sldChg chg="modSp">
        <pc:chgData name="Ema Shahed (2421314)" userId="S::2421314@student.uwtsd.ac.uk::72cc272b-4aa4-4930-afe9-84508f906f11" providerId="AD" clId="Web-{59D2EC6A-B936-3BF4-59A2-A5AE9834730D}" dt="2025-11-24T02:21:58.159" v="1" actId="20577"/>
        <pc:sldMkLst>
          <pc:docMk/>
          <pc:sldMk cId="36576318" sldId="262"/>
        </pc:sldMkLst>
        <pc:spChg chg="mod">
          <ac:chgData name="Ema Shahed (2421314)" userId="S::2421314@student.uwtsd.ac.uk::72cc272b-4aa4-4930-afe9-84508f906f11" providerId="AD" clId="Web-{59D2EC6A-B936-3BF4-59A2-A5AE9834730D}" dt="2025-11-24T02:21:58.159" v="1" actId="20577"/>
          <ac:spMkLst>
            <pc:docMk/>
            <pc:sldMk cId="36576318" sldId="262"/>
            <ac:spMk id="3" creationId="{60C85280-C56A-A0F2-3406-31CEC914759A}"/>
          </ac:spMkLst>
        </pc:spChg>
      </pc:sldChg>
    </pc:docChg>
  </pc:docChgLst>
  <pc:docChgLst>
    <pc:chgData name="Ema Shahed (2421314)" userId="72cc272b-4aa4-4930-afe9-84508f906f11" providerId="ADAL" clId="{BB1C44EF-14CC-38FF-ACAD-18E3DD510E75}"/>
    <pc:docChg chg="undo custSel mod addSld delSld modSld addMainMaster delMainMaster">
      <pc:chgData name="Ema Shahed (2421314)" userId="72cc272b-4aa4-4930-afe9-84508f906f11" providerId="ADAL" clId="{BB1C44EF-14CC-38FF-ACAD-18E3DD510E75}" dt="2025-11-24T02:13:41.481" v="466" actId="680"/>
      <pc:docMkLst>
        <pc:docMk/>
      </pc:docMkLst>
      <pc:sldChg chg="addSp delSp modSp mod modClrScheme chgLayout">
        <pc:chgData name="Ema Shahed (2421314)" userId="72cc272b-4aa4-4930-afe9-84508f906f11" providerId="ADAL" clId="{BB1C44EF-14CC-38FF-ACAD-18E3DD510E75}" dt="2025-11-24T02:13:27.615" v="449" actId="27636"/>
        <pc:sldMkLst>
          <pc:docMk/>
          <pc:sldMk cId="2050214880" sldId="256"/>
        </pc:sldMkLst>
        <pc:spChg chg="del">
          <ac:chgData name="Ema Shahed (2421314)" userId="72cc272b-4aa4-4930-afe9-84508f906f11" providerId="ADAL" clId="{BB1C44EF-14CC-38FF-ACAD-18E3DD510E75}" dt="2025-11-24T01:31:14.336" v="0" actId="478"/>
          <ac:spMkLst>
            <pc:docMk/>
            <pc:sldMk cId="2050214880" sldId="256"/>
            <ac:spMk id="2" creationId="{B5D887B8-FDAF-E6B0-0811-4F64B047B388}"/>
          </ac:spMkLst>
        </pc:spChg>
        <pc:spChg chg="del">
          <ac:chgData name="Ema Shahed (2421314)" userId="72cc272b-4aa4-4930-afe9-84508f906f11" providerId="ADAL" clId="{BB1C44EF-14CC-38FF-ACAD-18E3DD510E75}" dt="2025-11-24T01:31:15.717" v="1" actId="478"/>
          <ac:spMkLst>
            <pc:docMk/>
            <pc:sldMk cId="2050214880" sldId="256"/>
            <ac:spMk id="3" creationId="{9F30D1AC-CF7C-1F21-D84C-0D9341115B51}"/>
          </ac:spMkLst>
        </pc:spChg>
        <pc:spChg chg="add mod ord">
          <ac:chgData name="Ema Shahed (2421314)" userId="72cc272b-4aa4-4930-afe9-84508f906f11" providerId="ADAL" clId="{BB1C44EF-14CC-38FF-ACAD-18E3DD510E75}" dt="2025-11-24T02:13:27.615" v="449" actId="27636"/>
          <ac:spMkLst>
            <pc:docMk/>
            <pc:sldMk cId="2050214880" sldId="256"/>
            <ac:spMk id="4" creationId="{07F26FCD-5DD4-D3F6-5ED7-4106EBEDE70B}"/>
          </ac:spMkLst>
        </pc:spChg>
        <pc:spChg chg="add mod ord">
          <ac:chgData name="Ema Shahed (2421314)" userId="72cc272b-4aa4-4930-afe9-84508f906f11" providerId="ADAL" clId="{BB1C44EF-14CC-38FF-ACAD-18E3DD510E75}" dt="2025-11-24T01:54:52.280" v="314" actId="1076"/>
          <ac:spMkLst>
            <pc:docMk/>
            <pc:sldMk cId="2050214880" sldId="256"/>
            <ac:spMk id="5" creationId="{7C4837E1-C6AB-5CEA-765B-9D7827C68207}"/>
          </ac:spMkLst>
        </pc:spChg>
      </pc:sldChg>
      <pc:sldChg chg="modSp new mod">
        <pc:chgData name="Ema Shahed (2421314)" userId="72cc272b-4aa4-4930-afe9-84508f906f11" providerId="ADAL" clId="{BB1C44EF-14CC-38FF-ACAD-18E3DD510E75}" dt="2025-11-24T02:13:24.886" v="425" actId="14100"/>
        <pc:sldMkLst>
          <pc:docMk/>
          <pc:sldMk cId="1288463001" sldId="257"/>
        </pc:sldMkLst>
        <pc:spChg chg="mod">
          <ac:chgData name="Ema Shahed (2421314)" userId="72cc272b-4aa4-4930-afe9-84508f906f11" providerId="ADAL" clId="{BB1C44EF-14CC-38FF-ACAD-18E3DD510E75}" dt="2025-11-24T01:53:44.701" v="306" actId="14100"/>
          <ac:spMkLst>
            <pc:docMk/>
            <pc:sldMk cId="1288463001" sldId="257"/>
            <ac:spMk id="2" creationId="{D01E948C-86DB-1669-C910-DEEFD48101D3}"/>
          </ac:spMkLst>
        </pc:spChg>
        <pc:spChg chg="mod">
          <ac:chgData name="Ema Shahed (2421314)" userId="72cc272b-4aa4-4930-afe9-84508f906f11" providerId="ADAL" clId="{BB1C44EF-14CC-38FF-ACAD-18E3DD510E75}" dt="2025-11-24T02:13:24.886" v="425" actId="14100"/>
          <ac:spMkLst>
            <pc:docMk/>
            <pc:sldMk cId="1288463001" sldId="257"/>
            <ac:spMk id="3" creationId="{BE011EA5-20F9-BE0A-C3B9-54B723F9ABF2}"/>
          </ac:spMkLst>
        </pc:spChg>
      </pc:sldChg>
      <pc:sldChg chg="addSp delSp modSp new mod">
        <pc:chgData name="Ema Shahed (2421314)" userId="72cc272b-4aa4-4930-afe9-84508f906f11" providerId="ADAL" clId="{BB1C44EF-14CC-38FF-ACAD-18E3DD510E75}" dt="2025-11-24T02:13:28.901" v="460" actId="27636"/>
        <pc:sldMkLst>
          <pc:docMk/>
          <pc:sldMk cId="4089620029" sldId="258"/>
        </pc:sldMkLst>
        <pc:spChg chg="add del mod">
          <ac:chgData name="Ema Shahed (2421314)" userId="72cc272b-4aa4-4930-afe9-84508f906f11" providerId="ADAL" clId="{BB1C44EF-14CC-38FF-ACAD-18E3DD510E75}" dt="2025-11-24T02:13:28.382" v="455" actId="27636"/>
          <ac:spMkLst>
            <pc:docMk/>
            <pc:sldMk cId="4089620029" sldId="258"/>
            <ac:spMk id="2" creationId="{50DCBC81-9159-2B64-7E0E-9F2C9BCD66E2}"/>
          </ac:spMkLst>
        </pc:spChg>
        <pc:spChg chg="mod">
          <ac:chgData name="Ema Shahed (2421314)" userId="72cc272b-4aa4-4930-afe9-84508f906f11" providerId="ADAL" clId="{BB1C44EF-14CC-38FF-ACAD-18E3DD510E75}" dt="2025-11-24T02:13:28.901" v="460" actId="27636"/>
          <ac:spMkLst>
            <pc:docMk/>
            <pc:sldMk cId="4089620029" sldId="258"/>
            <ac:spMk id="3" creationId="{B51208F2-0C7A-65F9-D32E-ABB29A7F9A66}"/>
          </ac:spMkLst>
        </pc:spChg>
      </pc:sldChg>
      <pc:sldChg chg="modSp new mod">
        <pc:chgData name="Ema Shahed (2421314)" userId="72cc272b-4aa4-4930-afe9-84508f906f11" providerId="ADAL" clId="{BB1C44EF-14CC-38FF-ACAD-18E3DD510E75}" dt="2025-11-24T02:13:28.942" v="462" actId="27636"/>
        <pc:sldMkLst>
          <pc:docMk/>
          <pc:sldMk cId="1842153515" sldId="259"/>
        </pc:sldMkLst>
        <pc:spChg chg="mod">
          <ac:chgData name="Ema Shahed (2421314)" userId="72cc272b-4aa4-4930-afe9-84508f906f11" providerId="ADAL" clId="{BB1C44EF-14CC-38FF-ACAD-18E3DD510E75}" dt="2025-11-24T02:13:28.909" v="461" actId="27636"/>
          <ac:spMkLst>
            <pc:docMk/>
            <pc:sldMk cId="1842153515" sldId="259"/>
            <ac:spMk id="2" creationId="{6AFFA709-8ECB-29E6-D3C7-92ED4137E06E}"/>
          </ac:spMkLst>
        </pc:spChg>
        <pc:spChg chg="mod">
          <ac:chgData name="Ema Shahed (2421314)" userId="72cc272b-4aa4-4930-afe9-84508f906f11" providerId="ADAL" clId="{BB1C44EF-14CC-38FF-ACAD-18E3DD510E75}" dt="2025-11-24T02:13:28.942" v="462" actId="27636"/>
          <ac:spMkLst>
            <pc:docMk/>
            <pc:sldMk cId="1842153515" sldId="259"/>
            <ac:spMk id="3" creationId="{77D86D94-5F4E-A726-DFB2-F3559BE06D02}"/>
          </ac:spMkLst>
        </pc:spChg>
      </pc:sldChg>
      <pc:sldChg chg="modSp new mod">
        <pc:chgData name="Ema Shahed (2421314)" userId="72cc272b-4aa4-4930-afe9-84508f906f11" providerId="ADAL" clId="{BB1C44EF-14CC-38FF-ACAD-18E3DD510E75}" dt="2025-11-24T02:13:28.594" v="458" actId="27636"/>
        <pc:sldMkLst>
          <pc:docMk/>
          <pc:sldMk cId="1681891734" sldId="260"/>
        </pc:sldMkLst>
        <pc:spChg chg="mod">
          <ac:chgData name="Ema Shahed (2421314)" userId="72cc272b-4aa4-4930-afe9-84508f906f11" providerId="ADAL" clId="{BB1C44EF-14CC-38FF-ACAD-18E3DD510E75}" dt="2025-11-24T02:13:27.601" v="448" actId="27636"/>
          <ac:spMkLst>
            <pc:docMk/>
            <pc:sldMk cId="1681891734" sldId="260"/>
            <ac:spMk id="2" creationId="{AC28F824-CD80-8EA9-3AE2-DD53C05948B3}"/>
          </ac:spMkLst>
        </pc:spChg>
        <pc:spChg chg="mod">
          <ac:chgData name="Ema Shahed (2421314)" userId="72cc272b-4aa4-4930-afe9-84508f906f11" providerId="ADAL" clId="{BB1C44EF-14CC-38FF-ACAD-18E3DD510E75}" dt="2025-11-24T02:13:28.594" v="458" actId="27636"/>
          <ac:spMkLst>
            <pc:docMk/>
            <pc:sldMk cId="1681891734" sldId="260"/>
            <ac:spMk id="3" creationId="{4B070F93-6CD1-582C-1170-15BEE6B04DAA}"/>
          </ac:spMkLst>
        </pc:spChg>
      </pc:sldChg>
      <pc:sldChg chg="modSp new mod">
        <pc:chgData name="Ema Shahed (2421314)" userId="72cc272b-4aa4-4930-afe9-84508f906f11" providerId="ADAL" clId="{BB1C44EF-14CC-38FF-ACAD-18E3DD510E75}" dt="2025-11-24T02:13:29.446" v="465" actId="1076"/>
        <pc:sldMkLst>
          <pc:docMk/>
          <pc:sldMk cId="3889977297" sldId="261"/>
        </pc:sldMkLst>
        <pc:spChg chg="mod">
          <ac:chgData name="Ema Shahed (2421314)" userId="72cc272b-4aa4-4930-afe9-84508f906f11" providerId="ADAL" clId="{BB1C44EF-14CC-38FF-ACAD-18E3DD510E75}" dt="2025-11-24T02:13:29.446" v="465" actId="1076"/>
          <ac:spMkLst>
            <pc:docMk/>
            <pc:sldMk cId="3889977297" sldId="261"/>
            <ac:spMk id="2" creationId="{8C29482E-FBC0-EAE1-8866-A868DCD447DC}"/>
          </ac:spMkLst>
        </pc:spChg>
        <pc:spChg chg="mod">
          <ac:chgData name="Ema Shahed (2421314)" userId="72cc272b-4aa4-4930-afe9-84508f906f11" providerId="ADAL" clId="{BB1C44EF-14CC-38FF-ACAD-18E3DD510E75}" dt="2025-11-24T02:13:29.235" v="464" actId="1076"/>
          <ac:spMkLst>
            <pc:docMk/>
            <pc:sldMk cId="3889977297" sldId="261"/>
            <ac:spMk id="3" creationId="{CD3AD95B-007B-2D4A-2A8F-B4066FD7C1F7}"/>
          </ac:spMkLst>
        </pc:spChg>
      </pc:sldChg>
      <pc:sldChg chg="new">
        <pc:chgData name="Ema Shahed (2421314)" userId="72cc272b-4aa4-4930-afe9-84508f906f11" providerId="ADAL" clId="{BB1C44EF-14CC-38FF-ACAD-18E3DD510E75}" dt="2025-11-24T02:13:41.481" v="466" actId="680"/>
        <pc:sldMkLst>
          <pc:docMk/>
          <pc:sldMk cId="36576318" sldId="262"/>
        </pc:sldMkLst>
      </pc:sldChg>
      <pc:sldChg chg="new del">
        <pc:chgData name="Ema Shahed (2421314)" userId="72cc272b-4aa4-4930-afe9-84508f906f11" providerId="ADAL" clId="{BB1C44EF-14CC-38FF-ACAD-18E3DD510E75}" dt="2025-11-24T02:12:48.802" v="409" actId="680"/>
        <pc:sldMkLst>
          <pc:docMk/>
          <pc:sldMk cId="1112216770" sldId="262"/>
        </pc:sldMkLst>
      </pc:sldChg>
    </pc:docChg>
  </pc:docChgLst>
  <pc:docChgLst>
    <pc:chgData name="Ema Shahed (2421314)" userId="S::2421314@student.uwtsd.ac.uk::72cc272b-4aa4-4930-afe9-84508f906f11" providerId="AD" clId="Web-{FDAA5814-17A9-1B8E-63D7-CBE5BFF9A823}"/>
    <pc:docChg chg="modSld">
      <pc:chgData name="Ema Shahed (2421314)" userId="S::2421314@student.uwtsd.ac.uk::72cc272b-4aa4-4930-afe9-84508f906f11" providerId="AD" clId="Web-{FDAA5814-17A9-1B8E-63D7-CBE5BFF9A823}" dt="2025-11-24T02:20:43.874" v="14"/>
      <pc:docMkLst>
        <pc:docMk/>
      </pc:docMkLst>
      <pc:sldChg chg="addSp modSp">
        <pc:chgData name="Ema Shahed (2421314)" userId="S::2421314@student.uwtsd.ac.uk::72cc272b-4aa4-4930-afe9-84508f906f11" providerId="AD" clId="Web-{FDAA5814-17A9-1B8E-63D7-CBE5BFF9A823}" dt="2025-11-24T02:20:43.874" v="14"/>
        <pc:sldMkLst>
          <pc:docMk/>
          <pc:sldMk cId="36576318" sldId="262"/>
        </pc:sldMkLst>
        <pc:spChg chg="mod">
          <ac:chgData name="Ema Shahed (2421314)" userId="S::2421314@student.uwtsd.ac.uk::72cc272b-4aa4-4930-afe9-84508f906f11" providerId="AD" clId="Web-{FDAA5814-17A9-1B8E-63D7-CBE5BFF9A823}" dt="2025-11-24T02:20:35.421" v="13" actId="1076"/>
          <ac:spMkLst>
            <pc:docMk/>
            <pc:sldMk cId="36576318" sldId="262"/>
            <ac:spMk id="3" creationId="{60C85280-C56A-A0F2-3406-31CEC914759A}"/>
          </ac:spMkLst>
        </pc:spChg>
        <pc:spChg chg="add">
          <ac:chgData name="Ema Shahed (2421314)" userId="S::2421314@student.uwtsd.ac.uk::72cc272b-4aa4-4930-afe9-84508f906f11" providerId="AD" clId="Web-{FDAA5814-17A9-1B8E-63D7-CBE5BFF9A823}" dt="2025-11-24T02:20:43.874" v="14"/>
          <ac:spMkLst>
            <pc:docMk/>
            <pc:sldMk cId="36576318" sldId="262"/>
            <ac:spMk id="4" creationId="{342C3B65-51DA-96E0-CF62-B042CD9B32E2}"/>
          </ac:spMkLst>
        </pc:spChg>
      </pc:sldChg>
    </pc:docChg>
  </pc:docChgLst>
  <pc:docChgLst>
    <pc:chgData name="Ema Shahed (2421314)" userId="S::2421314@student.uwtsd.ac.uk::72cc272b-4aa4-4930-afe9-84508f906f11" providerId="AD" clId="Web-{81D983DF-DF0E-442A-E54C-EB9FF94D95E2}"/>
    <pc:docChg chg="mod addSld modSld addMainMaster delMainMaster">
      <pc:chgData name="Ema Shahed (2421314)" userId="S::2421314@student.uwtsd.ac.uk::72cc272b-4aa4-4930-afe9-84508f906f11" providerId="AD" clId="Web-{81D983DF-DF0E-442A-E54C-EB9FF94D95E2}" dt="2025-11-24T02:38:22.239" v="253"/>
      <pc:docMkLst>
        <pc:docMk/>
      </pc:docMkLst>
      <pc:sldChg chg="modSp mod modClrScheme chgLayout">
        <pc:chgData name="Ema Shahed (2421314)" userId="S::2421314@student.uwtsd.ac.uk::72cc272b-4aa4-4930-afe9-84508f906f11" providerId="AD" clId="Web-{81D983DF-DF0E-442A-E54C-EB9FF94D95E2}" dt="2025-11-24T02:38:22.239" v="253"/>
        <pc:sldMkLst>
          <pc:docMk/>
          <pc:sldMk cId="2050214880" sldId="256"/>
        </pc:sldMkLst>
        <pc:spChg chg="mod ord">
          <ac:chgData name="Ema Shahed (2421314)" userId="S::2421314@student.uwtsd.ac.uk::72cc272b-4aa4-4930-afe9-84508f906f11" providerId="AD" clId="Web-{81D983DF-DF0E-442A-E54C-EB9FF94D95E2}" dt="2025-11-24T02:38:22.239" v="253"/>
          <ac:spMkLst>
            <pc:docMk/>
            <pc:sldMk cId="2050214880" sldId="256"/>
            <ac:spMk id="4" creationId="{07F26FCD-5DD4-D3F6-5ED7-4106EBEDE70B}"/>
          </ac:spMkLst>
        </pc:spChg>
        <pc:spChg chg="mod ord">
          <ac:chgData name="Ema Shahed (2421314)" userId="S::2421314@student.uwtsd.ac.uk::72cc272b-4aa4-4930-afe9-84508f906f11" providerId="AD" clId="Web-{81D983DF-DF0E-442A-E54C-EB9FF94D95E2}" dt="2025-11-24T02:38:22.239" v="253"/>
          <ac:spMkLst>
            <pc:docMk/>
            <pc:sldMk cId="2050214880" sldId="256"/>
            <ac:spMk id="5" creationId="{7C4837E1-C6AB-5CEA-765B-9D7827C68207}"/>
          </ac:spMkLst>
        </pc:spChg>
      </pc:sldChg>
      <pc:sldChg chg="modSp mod modClrScheme chgLayout">
        <pc:chgData name="Ema Shahed (2421314)" userId="S::2421314@student.uwtsd.ac.uk::72cc272b-4aa4-4930-afe9-84508f906f11" providerId="AD" clId="Web-{81D983DF-DF0E-442A-E54C-EB9FF94D95E2}" dt="2025-11-24T02:38:22.239" v="253"/>
        <pc:sldMkLst>
          <pc:docMk/>
          <pc:sldMk cId="1288463001" sldId="257"/>
        </pc:sldMkLst>
        <pc:spChg chg="mod ord">
          <ac:chgData name="Ema Shahed (2421314)" userId="S::2421314@student.uwtsd.ac.uk::72cc272b-4aa4-4930-afe9-84508f906f11" providerId="AD" clId="Web-{81D983DF-DF0E-442A-E54C-EB9FF94D95E2}" dt="2025-11-24T02:38:22.239" v="253"/>
          <ac:spMkLst>
            <pc:docMk/>
            <pc:sldMk cId="1288463001" sldId="257"/>
            <ac:spMk id="2" creationId="{D01E948C-86DB-1669-C910-DEEFD48101D3}"/>
          </ac:spMkLst>
        </pc:spChg>
        <pc:spChg chg="mod ord">
          <ac:chgData name="Ema Shahed (2421314)" userId="S::2421314@student.uwtsd.ac.uk::72cc272b-4aa4-4930-afe9-84508f906f11" providerId="AD" clId="Web-{81D983DF-DF0E-442A-E54C-EB9FF94D95E2}" dt="2025-11-24T02:38:22.239" v="253"/>
          <ac:spMkLst>
            <pc:docMk/>
            <pc:sldMk cId="1288463001" sldId="257"/>
            <ac:spMk id="3" creationId="{BE011EA5-20F9-BE0A-C3B9-54B723F9ABF2}"/>
          </ac:spMkLst>
        </pc:spChg>
      </pc:sldChg>
      <pc:sldChg chg="modSp mod modClrScheme chgLayout">
        <pc:chgData name="Ema Shahed (2421314)" userId="S::2421314@student.uwtsd.ac.uk::72cc272b-4aa4-4930-afe9-84508f906f11" providerId="AD" clId="Web-{81D983DF-DF0E-442A-E54C-EB9FF94D95E2}" dt="2025-11-24T02:38:22.239" v="253"/>
        <pc:sldMkLst>
          <pc:docMk/>
          <pc:sldMk cId="4089620029" sldId="258"/>
        </pc:sldMkLst>
        <pc:spChg chg="mod ord">
          <ac:chgData name="Ema Shahed (2421314)" userId="S::2421314@student.uwtsd.ac.uk::72cc272b-4aa4-4930-afe9-84508f906f11" providerId="AD" clId="Web-{81D983DF-DF0E-442A-E54C-EB9FF94D95E2}" dt="2025-11-24T02:38:22.239" v="253"/>
          <ac:spMkLst>
            <pc:docMk/>
            <pc:sldMk cId="4089620029" sldId="258"/>
            <ac:spMk id="2" creationId="{50DCBC81-9159-2B64-7E0E-9F2C9BCD66E2}"/>
          </ac:spMkLst>
        </pc:spChg>
        <pc:spChg chg="mod ord">
          <ac:chgData name="Ema Shahed (2421314)" userId="S::2421314@student.uwtsd.ac.uk::72cc272b-4aa4-4930-afe9-84508f906f11" providerId="AD" clId="Web-{81D983DF-DF0E-442A-E54C-EB9FF94D95E2}" dt="2025-11-24T02:38:22.239" v="253"/>
          <ac:spMkLst>
            <pc:docMk/>
            <pc:sldMk cId="4089620029" sldId="258"/>
            <ac:spMk id="3" creationId="{B51208F2-0C7A-65F9-D32E-ABB29A7F9A66}"/>
          </ac:spMkLst>
        </pc:spChg>
      </pc:sldChg>
      <pc:sldChg chg="modSp mod modClrScheme chgLayout">
        <pc:chgData name="Ema Shahed (2421314)" userId="S::2421314@student.uwtsd.ac.uk::72cc272b-4aa4-4930-afe9-84508f906f11" providerId="AD" clId="Web-{81D983DF-DF0E-442A-E54C-EB9FF94D95E2}" dt="2025-11-24T02:38:22.239" v="253"/>
        <pc:sldMkLst>
          <pc:docMk/>
          <pc:sldMk cId="1842153515" sldId="259"/>
        </pc:sldMkLst>
        <pc:spChg chg="mod ord">
          <ac:chgData name="Ema Shahed (2421314)" userId="S::2421314@student.uwtsd.ac.uk::72cc272b-4aa4-4930-afe9-84508f906f11" providerId="AD" clId="Web-{81D983DF-DF0E-442A-E54C-EB9FF94D95E2}" dt="2025-11-24T02:38:22.239" v="253"/>
          <ac:spMkLst>
            <pc:docMk/>
            <pc:sldMk cId="1842153515" sldId="259"/>
            <ac:spMk id="2" creationId="{6AFFA709-8ECB-29E6-D3C7-92ED4137E06E}"/>
          </ac:spMkLst>
        </pc:spChg>
        <pc:spChg chg="mod ord">
          <ac:chgData name="Ema Shahed (2421314)" userId="S::2421314@student.uwtsd.ac.uk::72cc272b-4aa4-4930-afe9-84508f906f11" providerId="AD" clId="Web-{81D983DF-DF0E-442A-E54C-EB9FF94D95E2}" dt="2025-11-24T02:38:22.239" v="253"/>
          <ac:spMkLst>
            <pc:docMk/>
            <pc:sldMk cId="1842153515" sldId="259"/>
            <ac:spMk id="3" creationId="{77D86D94-5F4E-A726-DFB2-F3559BE06D02}"/>
          </ac:spMkLst>
        </pc:spChg>
      </pc:sldChg>
      <pc:sldChg chg="modSp mod modClrScheme chgLayout">
        <pc:chgData name="Ema Shahed (2421314)" userId="S::2421314@student.uwtsd.ac.uk::72cc272b-4aa4-4930-afe9-84508f906f11" providerId="AD" clId="Web-{81D983DF-DF0E-442A-E54C-EB9FF94D95E2}" dt="2025-11-24T02:38:22.239" v="253"/>
        <pc:sldMkLst>
          <pc:docMk/>
          <pc:sldMk cId="1681891734" sldId="260"/>
        </pc:sldMkLst>
        <pc:spChg chg="mod ord">
          <ac:chgData name="Ema Shahed (2421314)" userId="S::2421314@student.uwtsd.ac.uk::72cc272b-4aa4-4930-afe9-84508f906f11" providerId="AD" clId="Web-{81D983DF-DF0E-442A-E54C-EB9FF94D95E2}" dt="2025-11-24T02:38:22.239" v="253"/>
          <ac:spMkLst>
            <pc:docMk/>
            <pc:sldMk cId="1681891734" sldId="260"/>
            <ac:spMk id="2" creationId="{AC28F824-CD80-8EA9-3AE2-DD53C05948B3}"/>
          </ac:spMkLst>
        </pc:spChg>
        <pc:spChg chg="mod ord">
          <ac:chgData name="Ema Shahed (2421314)" userId="S::2421314@student.uwtsd.ac.uk::72cc272b-4aa4-4930-afe9-84508f906f11" providerId="AD" clId="Web-{81D983DF-DF0E-442A-E54C-EB9FF94D95E2}" dt="2025-11-24T02:38:22.239" v="253"/>
          <ac:spMkLst>
            <pc:docMk/>
            <pc:sldMk cId="1681891734" sldId="260"/>
            <ac:spMk id="3" creationId="{4B070F93-6CD1-582C-1170-15BEE6B04DAA}"/>
          </ac:spMkLst>
        </pc:spChg>
      </pc:sldChg>
      <pc:sldChg chg="modSp mod modClrScheme chgLayout">
        <pc:chgData name="Ema Shahed (2421314)" userId="S::2421314@student.uwtsd.ac.uk::72cc272b-4aa4-4930-afe9-84508f906f11" providerId="AD" clId="Web-{81D983DF-DF0E-442A-E54C-EB9FF94D95E2}" dt="2025-11-24T02:38:22.239" v="253"/>
        <pc:sldMkLst>
          <pc:docMk/>
          <pc:sldMk cId="3889977297" sldId="261"/>
        </pc:sldMkLst>
        <pc:spChg chg="mod ord">
          <ac:chgData name="Ema Shahed (2421314)" userId="S::2421314@student.uwtsd.ac.uk::72cc272b-4aa4-4930-afe9-84508f906f11" providerId="AD" clId="Web-{81D983DF-DF0E-442A-E54C-EB9FF94D95E2}" dt="2025-11-24T02:38:22.239" v="253"/>
          <ac:spMkLst>
            <pc:docMk/>
            <pc:sldMk cId="3889977297" sldId="261"/>
            <ac:spMk id="2" creationId="{8C29482E-FBC0-EAE1-8866-A868DCD447DC}"/>
          </ac:spMkLst>
        </pc:spChg>
        <pc:spChg chg="mod ord">
          <ac:chgData name="Ema Shahed (2421314)" userId="S::2421314@student.uwtsd.ac.uk::72cc272b-4aa4-4930-afe9-84508f906f11" providerId="AD" clId="Web-{81D983DF-DF0E-442A-E54C-EB9FF94D95E2}" dt="2025-11-24T02:38:22.239" v="253"/>
          <ac:spMkLst>
            <pc:docMk/>
            <pc:sldMk cId="3889977297" sldId="261"/>
            <ac:spMk id="3" creationId="{CD3AD95B-007B-2D4A-2A8F-B4066FD7C1F7}"/>
          </ac:spMkLst>
        </pc:spChg>
      </pc:sldChg>
      <pc:sldChg chg="modSp mod modClrScheme chgLayout">
        <pc:chgData name="Ema Shahed (2421314)" userId="S::2421314@student.uwtsd.ac.uk::72cc272b-4aa4-4930-afe9-84508f906f11" providerId="AD" clId="Web-{81D983DF-DF0E-442A-E54C-EB9FF94D95E2}" dt="2025-11-24T02:38:22.239" v="253"/>
        <pc:sldMkLst>
          <pc:docMk/>
          <pc:sldMk cId="36576318" sldId="262"/>
        </pc:sldMkLst>
        <pc:spChg chg="mod ord">
          <ac:chgData name="Ema Shahed (2421314)" userId="S::2421314@student.uwtsd.ac.uk::72cc272b-4aa4-4930-afe9-84508f906f11" providerId="AD" clId="Web-{81D983DF-DF0E-442A-E54C-EB9FF94D95E2}" dt="2025-11-24T02:38:22.239" v="253"/>
          <ac:spMkLst>
            <pc:docMk/>
            <pc:sldMk cId="36576318" sldId="262"/>
            <ac:spMk id="2" creationId="{B04D6CA6-C8AE-59C8-C6C9-DE0E728AFAEF}"/>
          </ac:spMkLst>
        </pc:spChg>
        <pc:spChg chg="mod ord">
          <ac:chgData name="Ema Shahed (2421314)" userId="S::2421314@student.uwtsd.ac.uk::72cc272b-4aa4-4930-afe9-84508f906f11" providerId="AD" clId="Web-{81D983DF-DF0E-442A-E54C-EB9FF94D95E2}" dt="2025-11-24T02:38:22.239" v="253"/>
          <ac:spMkLst>
            <pc:docMk/>
            <pc:sldMk cId="36576318" sldId="262"/>
            <ac:spMk id="3" creationId="{60C85280-C56A-A0F2-3406-31CEC914759A}"/>
          </ac:spMkLst>
        </pc:spChg>
      </pc:sldChg>
      <pc:sldChg chg="modSp new mod modClrScheme chgLayout">
        <pc:chgData name="Ema Shahed (2421314)" userId="S::2421314@student.uwtsd.ac.uk::72cc272b-4aa4-4930-afe9-84508f906f11" providerId="AD" clId="Web-{81D983DF-DF0E-442A-E54C-EB9FF94D95E2}" dt="2025-11-24T02:38:22.239" v="253"/>
        <pc:sldMkLst>
          <pc:docMk/>
          <pc:sldMk cId="1552320833" sldId="263"/>
        </pc:sldMkLst>
        <pc:spChg chg="mod ord">
          <ac:chgData name="Ema Shahed (2421314)" userId="S::2421314@student.uwtsd.ac.uk::72cc272b-4aa4-4930-afe9-84508f906f11" providerId="AD" clId="Web-{81D983DF-DF0E-442A-E54C-EB9FF94D95E2}" dt="2025-11-24T02:38:22.239" v="253"/>
          <ac:spMkLst>
            <pc:docMk/>
            <pc:sldMk cId="1552320833" sldId="263"/>
            <ac:spMk id="2" creationId="{47C3DD0F-B506-271D-07BE-40009D9577DE}"/>
          </ac:spMkLst>
        </pc:spChg>
        <pc:spChg chg="mod ord">
          <ac:chgData name="Ema Shahed (2421314)" userId="S::2421314@student.uwtsd.ac.uk::72cc272b-4aa4-4930-afe9-84508f906f11" providerId="AD" clId="Web-{81D983DF-DF0E-442A-E54C-EB9FF94D95E2}" dt="2025-11-24T02:38:22.239" v="253"/>
          <ac:spMkLst>
            <pc:docMk/>
            <pc:sldMk cId="1552320833" sldId="263"/>
            <ac:spMk id="3" creationId="{A5990199-1DEA-4326-FD6F-F0754D13B4FD}"/>
          </ac:spMkLst>
        </pc:spChg>
      </pc:sldChg>
      <pc:sldMasterChg chg="del delSldLayout">
        <pc:chgData name="Ema Shahed (2421314)" userId="S::2421314@student.uwtsd.ac.uk::72cc272b-4aa4-4930-afe9-84508f906f11" providerId="AD" clId="Web-{81D983DF-DF0E-442A-E54C-EB9FF94D95E2}" dt="2025-11-24T02:38:19.692" v="252"/>
        <pc:sldMasterMkLst>
          <pc:docMk/>
          <pc:sldMasterMk cId="2132070864" sldId="2147483660"/>
        </pc:sldMasterMkLst>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3080640403" sldId="2147483661"/>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3186259765" sldId="2147483662"/>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1275526064" sldId="2147483663"/>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583351684" sldId="2147483664"/>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3697559556" sldId="2147483665"/>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4290065279" sldId="2147483666"/>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3038600385" sldId="2147483667"/>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3541381338" sldId="2147483668"/>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1159304342" sldId="2147483669"/>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3930718068" sldId="2147483670"/>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254350265" sldId="2147483671"/>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2004181941" sldId="2147483672"/>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141118898" sldId="2147483673"/>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3258068215" sldId="2147483674"/>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3900446970" sldId="2147483675"/>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1540744166" sldId="2147483676"/>
          </pc:sldLayoutMkLst>
        </pc:sldLayoutChg>
        <pc:sldLayoutChg chg="del">
          <pc:chgData name="Ema Shahed (2421314)" userId="S::2421314@student.uwtsd.ac.uk::72cc272b-4aa4-4930-afe9-84508f906f11" providerId="AD" clId="Web-{81D983DF-DF0E-442A-E54C-EB9FF94D95E2}" dt="2025-11-24T02:38:19.692" v="252"/>
          <pc:sldLayoutMkLst>
            <pc:docMk/>
            <pc:sldMasterMk cId="2132070864" sldId="2147483660"/>
            <pc:sldLayoutMk cId="4129950886" sldId="2147483677"/>
          </pc:sldLayoutMkLst>
        </pc:sldLayoutChg>
      </pc:sldMasterChg>
      <pc:sldMasterChg chg="add del addSldLayout delSldLayout modSldLayout">
        <pc:chgData name="Ema Shahed (2421314)" userId="S::2421314@student.uwtsd.ac.uk::72cc272b-4aa4-4930-afe9-84508f906f11" providerId="AD" clId="Web-{81D983DF-DF0E-442A-E54C-EB9FF94D95E2}" dt="2025-11-24T02:38:22.239" v="253"/>
        <pc:sldMasterMkLst>
          <pc:docMk/>
          <pc:sldMasterMk cId="3440092989" sldId="2147483678"/>
        </pc:sldMasterMkLst>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923908166" sldId="2147483679"/>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2258033754" sldId="2147483680"/>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2667356395" sldId="2147483681"/>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236255592" sldId="2147483682"/>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358219177" sldId="2147483683"/>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1012970798" sldId="2147483684"/>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1740801525" sldId="2147483685"/>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3596277396" sldId="2147483686"/>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1638248688" sldId="2147483687"/>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3979145163" sldId="2147483688"/>
          </pc:sldLayoutMkLst>
        </pc:sldLayoutChg>
        <pc:sldLayoutChg chg="add del mod replId">
          <pc:chgData name="Ema Shahed (2421314)" userId="S::2421314@student.uwtsd.ac.uk::72cc272b-4aa4-4930-afe9-84508f906f11" providerId="AD" clId="Web-{81D983DF-DF0E-442A-E54C-EB9FF94D95E2}" dt="2025-11-24T02:38:22.239" v="253"/>
          <pc:sldLayoutMkLst>
            <pc:docMk/>
            <pc:sldMasterMk cId="3440092989" sldId="2147483678"/>
            <pc:sldLayoutMk cId="525998429" sldId="2147483689"/>
          </pc:sldLayoutMkLst>
        </pc:sldLayoutChg>
      </pc:sldMasterChg>
      <pc:sldMasterChg chg="add addSldLayout modSldLayout">
        <pc:chgData name="Ema Shahed (2421314)" userId="S::2421314@student.uwtsd.ac.uk::72cc272b-4aa4-4930-afe9-84508f906f11" providerId="AD" clId="Web-{81D983DF-DF0E-442A-E54C-EB9FF94D95E2}" dt="2025-11-24T02:38:22.239" v="253"/>
        <pc:sldMasterMkLst>
          <pc:docMk/>
          <pc:sldMasterMk cId="1405358930" sldId="2147483690"/>
        </pc:sldMasterMkLst>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2964705519" sldId="2147483691"/>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1824416066" sldId="2147483692"/>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2543448122" sldId="2147483693"/>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4080456724" sldId="2147483694"/>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4020004045" sldId="2147483695"/>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1965120277" sldId="2147483696"/>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3061124123" sldId="2147483697"/>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2492285451" sldId="2147483698"/>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214393644" sldId="2147483699"/>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4112821980" sldId="2147483700"/>
          </pc:sldLayoutMkLst>
        </pc:sldLayoutChg>
        <pc:sldLayoutChg chg="add mod replId">
          <pc:chgData name="Ema Shahed (2421314)" userId="S::2421314@student.uwtsd.ac.uk::72cc272b-4aa4-4930-afe9-84508f906f11" providerId="AD" clId="Web-{81D983DF-DF0E-442A-E54C-EB9FF94D95E2}" dt="2025-11-24T02:38:22.239" v="253"/>
          <pc:sldLayoutMkLst>
            <pc:docMk/>
            <pc:sldMasterMk cId="1405358930" sldId="2147483690"/>
            <pc:sldLayoutMk cId="1453022275" sldId="2147483701"/>
          </pc:sldLayoutMkLst>
        </pc:sldLayoutChg>
      </pc:sldMasterChg>
    </pc:docChg>
  </pc:docChgLst>
  <pc:docChgLst>
    <pc:chgData name="Ema Shahed (2421314)" userId="S::2421314@student.uwtsd.ac.uk::72cc272b-4aa4-4930-afe9-84508f906f11" providerId="AD" clId="Web-{A1D09AB3-AC9F-21B3-87D4-C33D2215C6B5}"/>
    <pc:docChg chg="mod delSld modSld addMainMaster delMainMaster">
      <pc:chgData name="Ema Shahed (2421314)" userId="S::2421314@student.uwtsd.ac.uk::72cc272b-4aa4-4930-afe9-84508f906f11" providerId="AD" clId="Web-{A1D09AB3-AC9F-21B3-87D4-C33D2215C6B5}" dt="2025-11-24T02:45:29.899" v="23" actId="1076"/>
      <pc:docMkLst>
        <pc:docMk/>
      </pc:docMkLst>
      <pc:sldChg chg="modSp mod modClrScheme chgLayout">
        <pc:chgData name="Ema Shahed (2421314)" userId="S::2421314@student.uwtsd.ac.uk::72cc272b-4aa4-4930-afe9-84508f906f11" providerId="AD" clId="Web-{A1D09AB3-AC9F-21B3-87D4-C33D2215C6B5}" dt="2025-11-24T02:38:44.449" v="0"/>
        <pc:sldMkLst>
          <pc:docMk/>
          <pc:sldMk cId="2050214880" sldId="256"/>
        </pc:sldMkLst>
        <pc:spChg chg="mod ord">
          <ac:chgData name="Ema Shahed (2421314)" userId="S::2421314@student.uwtsd.ac.uk::72cc272b-4aa4-4930-afe9-84508f906f11" providerId="AD" clId="Web-{A1D09AB3-AC9F-21B3-87D4-C33D2215C6B5}" dt="2025-11-24T02:38:44.449" v="0"/>
          <ac:spMkLst>
            <pc:docMk/>
            <pc:sldMk cId="2050214880" sldId="256"/>
            <ac:spMk id="4" creationId="{07F26FCD-5DD4-D3F6-5ED7-4106EBEDE70B}"/>
          </ac:spMkLst>
        </pc:spChg>
        <pc:spChg chg="mod ord">
          <ac:chgData name="Ema Shahed (2421314)" userId="S::2421314@student.uwtsd.ac.uk::72cc272b-4aa4-4930-afe9-84508f906f11" providerId="AD" clId="Web-{A1D09AB3-AC9F-21B3-87D4-C33D2215C6B5}" dt="2025-11-24T02:38:44.449" v="0"/>
          <ac:spMkLst>
            <pc:docMk/>
            <pc:sldMk cId="2050214880" sldId="256"/>
            <ac:spMk id="5" creationId="{7C4837E1-C6AB-5CEA-765B-9D7827C68207}"/>
          </ac:spMkLst>
        </pc:spChg>
      </pc:sldChg>
      <pc:sldChg chg="modSp mod modClrScheme chgLayout">
        <pc:chgData name="Ema Shahed (2421314)" userId="S::2421314@student.uwtsd.ac.uk::72cc272b-4aa4-4930-afe9-84508f906f11" providerId="AD" clId="Web-{A1D09AB3-AC9F-21B3-87D4-C33D2215C6B5}" dt="2025-11-24T02:38:44.449" v="0"/>
        <pc:sldMkLst>
          <pc:docMk/>
          <pc:sldMk cId="1288463001" sldId="257"/>
        </pc:sldMkLst>
        <pc:spChg chg="mod ord">
          <ac:chgData name="Ema Shahed (2421314)" userId="S::2421314@student.uwtsd.ac.uk::72cc272b-4aa4-4930-afe9-84508f906f11" providerId="AD" clId="Web-{A1D09AB3-AC9F-21B3-87D4-C33D2215C6B5}" dt="2025-11-24T02:38:44.449" v="0"/>
          <ac:spMkLst>
            <pc:docMk/>
            <pc:sldMk cId="1288463001" sldId="257"/>
            <ac:spMk id="2" creationId="{D01E948C-86DB-1669-C910-DEEFD48101D3}"/>
          </ac:spMkLst>
        </pc:spChg>
        <pc:spChg chg="mod ord">
          <ac:chgData name="Ema Shahed (2421314)" userId="S::2421314@student.uwtsd.ac.uk::72cc272b-4aa4-4930-afe9-84508f906f11" providerId="AD" clId="Web-{A1D09AB3-AC9F-21B3-87D4-C33D2215C6B5}" dt="2025-11-24T02:38:44.449" v="0"/>
          <ac:spMkLst>
            <pc:docMk/>
            <pc:sldMk cId="1288463001" sldId="257"/>
            <ac:spMk id="3" creationId="{BE011EA5-20F9-BE0A-C3B9-54B723F9ABF2}"/>
          </ac:spMkLst>
        </pc:spChg>
      </pc:sldChg>
      <pc:sldChg chg="modSp mod modClrScheme chgLayout">
        <pc:chgData name="Ema Shahed (2421314)" userId="S::2421314@student.uwtsd.ac.uk::72cc272b-4aa4-4930-afe9-84508f906f11" providerId="AD" clId="Web-{A1D09AB3-AC9F-21B3-87D4-C33D2215C6B5}" dt="2025-11-24T02:38:44.449" v="0"/>
        <pc:sldMkLst>
          <pc:docMk/>
          <pc:sldMk cId="4089620029" sldId="258"/>
        </pc:sldMkLst>
        <pc:spChg chg="mod ord">
          <ac:chgData name="Ema Shahed (2421314)" userId="S::2421314@student.uwtsd.ac.uk::72cc272b-4aa4-4930-afe9-84508f906f11" providerId="AD" clId="Web-{A1D09AB3-AC9F-21B3-87D4-C33D2215C6B5}" dt="2025-11-24T02:38:44.449" v="0"/>
          <ac:spMkLst>
            <pc:docMk/>
            <pc:sldMk cId="4089620029" sldId="258"/>
            <ac:spMk id="2" creationId="{50DCBC81-9159-2B64-7E0E-9F2C9BCD66E2}"/>
          </ac:spMkLst>
        </pc:spChg>
        <pc:spChg chg="mod ord">
          <ac:chgData name="Ema Shahed (2421314)" userId="S::2421314@student.uwtsd.ac.uk::72cc272b-4aa4-4930-afe9-84508f906f11" providerId="AD" clId="Web-{A1D09AB3-AC9F-21B3-87D4-C33D2215C6B5}" dt="2025-11-24T02:38:44.449" v="0"/>
          <ac:spMkLst>
            <pc:docMk/>
            <pc:sldMk cId="4089620029" sldId="258"/>
            <ac:spMk id="3" creationId="{B51208F2-0C7A-65F9-D32E-ABB29A7F9A66}"/>
          </ac:spMkLst>
        </pc:spChg>
      </pc:sldChg>
      <pc:sldChg chg="modSp mod modClrScheme chgLayout">
        <pc:chgData name="Ema Shahed (2421314)" userId="S::2421314@student.uwtsd.ac.uk::72cc272b-4aa4-4930-afe9-84508f906f11" providerId="AD" clId="Web-{A1D09AB3-AC9F-21B3-87D4-C33D2215C6B5}" dt="2025-11-24T02:38:44.449" v="0"/>
        <pc:sldMkLst>
          <pc:docMk/>
          <pc:sldMk cId="1842153515" sldId="259"/>
        </pc:sldMkLst>
        <pc:spChg chg="mod ord">
          <ac:chgData name="Ema Shahed (2421314)" userId="S::2421314@student.uwtsd.ac.uk::72cc272b-4aa4-4930-afe9-84508f906f11" providerId="AD" clId="Web-{A1D09AB3-AC9F-21B3-87D4-C33D2215C6B5}" dt="2025-11-24T02:38:44.449" v="0"/>
          <ac:spMkLst>
            <pc:docMk/>
            <pc:sldMk cId="1842153515" sldId="259"/>
            <ac:spMk id="2" creationId="{6AFFA709-8ECB-29E6-D3C7-92ED4137E06E}"/>
          </ac:spMkLst>
        </pc:spChg>
        <pc:spChg chg="mod ord">
          <ac:chgData name="Ema Shahed (2421314)" userId="S::2421314@student.uwtsd.ac.uk::72cc272b-4aa4-4930-afe9-84508f906f11" providerId="AD" clId="Web-{A1D09AB3-AC9F-21B3-87D4-C33D2215C6B5}" dt="2025-11-24T02:38:44.449" v="0"/>
          <ac:spMkLst>
            <pc:docMk/>
            <pc:sldMk cId="1842153515" sldId="259"/>
            <ac:spMk id="3" creationId="{77D86D94-5F4E-A726-DFB2-F3559BE06D02}"/>
          </ac:spMkLst>
        </pc:spChg>
      </pc:sldChg>
      <pc:sldChg chg="modSp mod modClrScheme chgLayout">
        <pc:chgData name="Ema Shahed (2421314)" userId="S::2421314@student.uwtsd.ac.uk::72cc272b-4aa4-4930-afe9-84508f906f11" providerId="AD" clId="Web-{A1D09AB3-AC9F-21B3-87D4-C33D2215C6B5}" dt="2025-11-24T02:38:44.449" v="0"/>
        <pc:sldMkLst>
          <pc:docMk/>
          <pc:sldMk cId="1681891734" sldId="260"/>
        </pc:sldMkLst>
        <pc:spChg chg="mod ord">
          <ac:chgData name="Ema Shahed (2421314)" userId="S::2421314@student.uwtsd.ac.uk::72cc272b-4aa4-4930-afe9-84508f906f11" providerId="AD" clId="Web-{A1D09AB3-AC9F-21B3-87D4-C33D2215C6B5}" dt="2025-11-24T02:38:44.449" v="0"/>
          <ac:spMkLst>
            <pc:docMk/>
            <pc:sldMk cId="1681891734" sldId="260"/>
            <ac:spMk id="2" creationId="{AC28F824-CD80-8EA9-3AE2-DD53C05948B3}"/>
          </ac:spMkLst>
        </pc:spChg>
        <pc:spChg chg="mod ord">
          <ac:chgData name="Ema Shahed (2421314)" userId="S::2421314@student.uwtsd.ac.uk::72cc272b-4aa4-4930-afe9-84508f906f11" providerId="AD" clId="Web-{A1D09AB3-AC9F-21B3-87D4-C33D2215C6B5}" dt="2025-11-24T02:38:44.449" v="0"/>
          <ac:spMkLst>
            <pc:docMk/>
            <pc:sldMk cId="1681891734" sldId="260"/>
            <ac:spMk id="3" creationId="{4B070F93-6CD1-582C-1170-15BEE6B04DAA}"/>
          </ac:spMkLst>
        </pc:spChg>
      </pc:sldChg>
      <pc:sldChg chg="modSp mod modClrScheme chgLayout">
        <pc:chgData name="Ema Shahed (2421314)" userId="S::2421314@student.uwtsd.ac.uk::72cc272b-4aa4-4930-afe9-84508f906f11" providerId="AD" clId="Web-{A1D09AB3-AC9F-21B3-87D4-C33D2215C6B5}" dt="2025-11-24T02:45:29.899" v="23" actId="1076"/>
        <pc:sldMkLst>
          <pc:docMk/>
          <pc:sldMk cId="3889977297" sldId="261"/>
        </pc:sldMkLst>
        <pc:spChg chg="mod ord">
          <ac:chgData name="Ema Shahed (2421314)" userId="S::2421314@student.uwtsd.ac.uk::72cc272b-4aa4-4930-afe9-84508f906f11" providerId="AD" clId="Web-{A1D09AB3-AC9F-21B3-87D4-C33D2215C6B5}" dt="2025-11-24T02:38:44.449" v="0"/>
          <ac:spMkLst>
            <pc:docMk/>
            <pc:sldMk cId="3889977297" sldId="261"/>
            <ac:spMk id="2" creationId="{8C29482E-FBC0-EAE1-8866-A868DCD447DC}"/>
          </ac:spMkLst>
        </pc:spChg>
        <pc:spChg chg="mod ord">
          <ac:chgData name="Ema Shahed (2421314)" userId="S::2421314@student.uwtsd.ac.uk::72cc272b-4aa4-4930-afe9-84508f906f11" providerId="AD" clId="Web-{A1D09AB3-AC9F-21B3-87D4-C33D2215C6B5}" dt="2025-11-24T02:45:29.899" v="23" actId="1076"/>
          <ac:spMkLst>
            <pc:docMk/>
            <pc:sldMk cId="3889977297" sldId="261"/>
            <ac:spMk id="3" creationId="{CD3AD95B-007B-2D4A-2A8F-B4066FD7C1F7}"/>
          </ac:spMkLst>
        </pc:spChg>
      </pc:sldChg>
      <pc:sldChg chg="modSp del mod modClrScheme chgLayout">
        <pc:chgData name="Ema Shahed (2421314)" userId="S::2421314@student.uwtsd.ac.uk::72cc272b-4aa4-4930-afe9-84508f906f11" providerId="AD" clId="Web-{A1D09AB3-AC9F-21B3-87D4-C33D2215C6B5}" dt="2025-11-24T02:41:55.447" v="4"/>
        <pc:sldMkLst>
          <pc:docMk/>
          <pc:sldMk cId="36576318" sldId="262"/>
        </pc:sldMkLst>
        <pc:spChg chg="mod ord">
          <ac:chgData name="Ema Shahed (2421314)" userId="S::2421314@student.uwtsd.ac.uk::72cc272b-4aa4-4930-afe9-84508f906f11" providerId="AD" clId="Web-{A1D09AB3-AC9F-21B3-87D4-C33D2215C6B5}" dt="2025-11-24T02:38:44.449" v="0"/>
          <ac:spMkLst>
            <pc:docMk/>
            <pc:sldMk cId="36576318" sldId="262"/>
            <ac:spMk id="2" creationId="{B04D6CA6-C8AE-59C8-C6C9-DE0E728AFAEF}"/>
          </ac:spMkLst>
        </pc:spChg>
        <pc:spChg chg="mod ord">
          <ac:chgData name="Ema Shahed (2421314)" userId="S::2421314@student.uwtsd.ac.uk::72cc272b-4aa4-4930-afe9-84508f906f11" providerId="AD" clId="Web-{A1D09AB3-AC9F-21B3-87D4-C33D2215C6B5}" dt="2025-11-24T02:38:44.449" v="0"/>
          <ac:spMkLst>
            <pc:docMk/>
            <pc:sldMk cId="36576318" sldId="262"/>
            <ac:spMk id="3" creationId="{60C85280-C56A-A0F2-3406-31CEC914759A}"/>
          </ac:spMkLst>
        </pc:spChg>
      </pc:sldChg>
      <pc:sldChg chg="modSp mod modClrScheme chgLayout">
        <pc:chgData name="Ema Shahed (2421314)" userId="S::2421314@student.uwtsd.ac.uk::72cc272b-4aa4-4930-afe9-84508f906f11" providerId="AD" clId="Web-{A1D09AB3-AC9F-21B3-87D4-C33D2215C6B5}" dt="2025-11-24T02:40:38.717" v="3" actId="20577"/>
        <pc:sldMkLst>
          <pc:docMk/>
          <pc:sldMk cId="1552320833" sldId="263"/>
        </pc:sldMkLst>
        <pc:spChg chg="mod ord">
          <ac:chgData name="Ema Shahed (2421314)" userId="S::2421314@student.uwtsd.ac.uk::72cc272b-4aa4-4930-afe9-84508f906f11" providerId="AD" clId="Web-{A1D09AB3-AC9F-21B3-87D4-C33D2215C6B5}" dt="2025-11-24T02:38:44.449" v="0"/>
          <ac:spMkLst>
            <pc:docMk/>
            <pc:sldMk cId="1552320833" sldId="263"/>
            <ac:spMk id="2" creationId="{47C3DD0F-B506-271D-07BE-40009D9577DE}"/>
          </ac:spMkLst>
        </pc:spChg>
        <pc:spChg chg="mod ord">
          <ac:chgData name="Ema Shahed (2421314)" userId="S::2421314@student.uwtsd.ac.uk::72cc272b-4aa4-4930-afe9-84508f906f11" providerId="AD" clId="Web-{A1D09AB3-AC9F-21B3-87D4-C33D2215C6B5}" dt="2025-11-24T02:40:38.717" v="3" actId="20577"/>
          <ac:spMkLst>
            <pc:docMk/>
            <pc:sldMk cId="1552320833" sldId="263"/>
            <ac:spMk id="3" creationId="{A5990199-1DEA-4326-FD6F-F0754D13B4FD}"/>
          </ac:spMkLst>
        </pc:spChg>
      </pc:sldChg>
      <pc:sldMasterChg chg="del delSldLayout">
        <pc:chgData name="Ema Shahed (2421314)" userId="S::2421314@student.uwtsd.ac.uk::72cc272b-4aa4-4930-afe9-84508f906f11" providerId="AD" clId="Web-{A1D09AB3-AC9F-21B3-87D4-C33D2215C6B5}" dt="2025-11-24T02:38:44.449" v="0"/>
        <pc:sldMasterMkLst>
          <pc:docMk/>
          <pc:sldMasterMk cId="1405358930" sldId="2147483690"/>
        </pc:sldMasterMkLst>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2964705519" sldId="2147483691"/>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1824416066" sldId="2147483692"/>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2543448122" sldId="2147483693"/>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4080456724" sldId="2147483694"/>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4020004045" sldId="2147483695"/>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1965120277" sldId="2147483696"/>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3061124123" sldId="2147483697"/>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2492285451" sldId="2147483698"/>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214393644" sldId="2147483699"/>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4112821980" sldId="2147483700"/>
          </pc:sldLayoutMkLst>
        </pc:sldLayoutChg>
        <pc:sldLayoutChg chg="del">
          <pc:chgData name="Ema Shahed (2421314)" userId="S::2421314@student.uwtsd.ac.uk::72cc272b-4aa4-4930-afe9-84508f906f11" providerId="AD" clId="Web-{A1D09AB3-AC9F-21B3-87D4-C33D2215C6B5}" dt="2025-11-24T02:38:44.449" v="0"/>
          <pc:sldLayoutMkLst>
            <pc:docMk/>
            <pc:sldMasterMk cId="1405358930" sldId="2147483690"/>
            <pc:sldLayoutMk cId="1453022275" sldId="2147483701"/>
          </pc:sldLayoutMkLst>
        </pc:sldLayoutChg>
      </pc:sldMasterChg>
      <pc:sldMasterChg chg="add addSldLayout modSldLayout">
        <pc:chgData name="Ema Shahed (2421314)" userId="S::2421314@student.uwtsd.ac.uk::72cc272b-4aa4-4930-afe9-84508f906f11" providerId="AD" clId="Web-{A1D09AB3-AC9F-21B3-87D4-C33D2215C6B5}" dt="2025-11-24T02:38:44.449" v="0"/>
        <pc:sldMasterMkLst>
          <pc:docMk/>
          <pc:sldMasterMk cId="2364942684" sldId="2147483702"/>
        </pc:sldMasterMkLst>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2495532840" sldId="2147483703"/>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1158151618" sldId="2147483704"/>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3027433721" sldId="2147483705"/>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602411720" sldId="2147483706"/>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1149548991" sldId="2147483707"/>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3512555109" sldId="2147483708"/>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857039723" sldId="2147483709"/>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4225769610" sldId="2147483710"/>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2302805727" sldId="2147483711"/>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1758180111" sldId="2147483712"/>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2991391979" sldId="2147483713"/>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2525652535" sldId="2147483714"/>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4083507325" sldId="2147483715"/>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2465739085" sldId="2147483716"/>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3447175021" sldId="2147483717"/>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4064555087" sldId="2147483718"/>
          </pc:sldLayoutMkLst>
        </pc:sldLayoutChg>
        <pc:sldLayoutChg chg="add mod replId">
          <pc:chgData name="Ema Shahed (2421314)" userId="S::2421314@student.uwtsd.ac.uk::72cc272b-4aa4-4930-afe9-84508f906f11" providerId="AD" clId="Web-{A1D09AB3-AC9F-21B3-87D4-C33D2215C6B5}" dt="2025-11-24T02:38:44.449" v="0"/>
          <pc:sldLayoutMkLst>
            <pc:docMk/>
            <pc:sldMasterMk cId="2364942684" sldId="2147483702"/>
            <pc:sldLayoutMk cId="3409499476" sldId="2147483719"/>
          </pc:sldLayoutMkLst>
        </pc:sldLayoutChg>
      </pc:sldMasterChg>
    </pc:docChg>
  </pc:docChgLst>
  <pc:docChgLst>
    <pc:chgData name="Ema Shahed (2421314)" userId="S::2421314@student.uwtsd.ac.uk::72cc272b-4aa4-4930-afe9-84508f906f11" providerId="AD" clId="Web-{23C78284-6E51-4B68-6FF3-04FCFC475F3D}"/>
    <pc:docChg chg="modSld">
      <pc:chgData name="Ema Shahed (2421314)" userId="S::2421314@student.uwtsd.ac.uk::72cc272b-4aa4-4930-afe9-84508f906f11" providerId="AD" clId="Web-{23C78284-6E51-4B68-6FF3-04FCFC475F3D}" dt="2025-11-24T02:18:24.133" v="14" actId="14100"/>
      <pc:docMkLst>
        <pc:docMk/>
      </pc:docMkLst>
      <pc:sldChg chg="modSp">
        <pc:chgData name="Ema Shahed (2421314)" userId="S::2421314@student.uwtsd.ac.uk::72cc272b-4aa4-4930-afe9-84508f906f11" providerId="AD" clId="Web-{23C78284-6E51-4B68-6FF3-04FCFC475F3D}" dt="2025-11-24T02:18:24.133" v="14" actId="14100"/>
        <pc:sldMkLst>
          <pc:docMk/>
          <pc:sldMk cId="36576318" sldId="262"/>
        </pc:sldMkLst>
        <pc:spChg chg="mod">
          <ac:chgData name="Ema Shahed (2421314)" userId="S::2421314@student.uwtsd.ac.uk::72cc272b-4aa4-4930-afe9-84508f906f11" providerId="AD" clId="Web-{23C78284-6E51-4B68-6FF3-04FCFC475F3D}" dt="2025-11-24T02:17:41.664" v="13" actId="20577"/>
          <ac:spMkLst>
            <pc:docMk/>
            <pc:sldMk cId="36576318" sldId="262"/>
            <ac:spMk id="2" creationId="{B04D6CA6-C8AE-59C8-C6C9-DE0E728AFAEF}"/>
          </ac:spMkLst>
        </pc:spChg>
        <pc:spChg chg="mod">
          <ac:chgData name="Ema Shahed (2421314)" userId="S::2421314@student.uwtsd.ac.uk::72cc272b-4aa4-4930-afe9-84508f906f11" providerId="AD" clId="Web-{23C78284-6E51-4B68-6FF3-04FCFC475F3D}" dt="2025-11-24T02:18:24.133" v="14" actId="14100"/>
          <ac:spMkLst>
            <pc:docMk/>
            <pc:sldMk cId="36576318" sldId="262"/>
            <ac:spMk id="3" creationId="{60C85280-C56A-A0F2-3406-31CEC914759A}"/>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95532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58151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7433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602411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9548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2555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570397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5769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02805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58180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91391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5652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35073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5739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7175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45550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9499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11/23/2025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6494268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F26FCD-5DD4-D3F6-5ED7-4106EBEDE70B}"/>
              </a:ext>
            </a:extLst>
          </p:cNvPr>
          <p:cNvSpPr>
            <a:spLocks noGrp="1"/>
          </p:cNvSpPr>
          <p:nvPr>
            <p:ph type="title"/>
          </p:nvPr>
        </p:nvSpPr>
        <p:spPr/>
        <p:txBody>
          <a:bodyPr>
            <a:normAutofit fontScale="90000"/>
          </a:bodyPr>
          <a:lstStyle/>
          <a:p>
            <a:r>
              <a:rPr lang="en-US" b="1"/>
              <a:t>Module </a:t>
            </a:r>
            <a:r>
              <a:rPr lang="en-GB" b="1"/>
              <a:t>Name</a:t>
            </a:r>
            <a:r>
              <a:rPr lang="en-US" b="1"/>
              <a:t>:</a:t>
            </a:r>
            <a:r>
              <a:rPr lang="en-GB" b="1"/>
              <a:t> </a:t>
            </a:r>
            <a:r>
              <a:rPr lang="en-US" b="1"/>
              <a:t>Digital Skills for Personal and Professional Growth</a:t>
            </a:r>
            <a:r>
              <a:rPr lang="en-GB" b="1"/>
              <a:t> (BMSW4008)</a:t>
            </a:r>
            <a:endParaRPr lang="en-US" b="1"/>
          </a:p>
        </p:txBody>
      </p:sp>
      <p:sp>
        <p:nvSpPr>
          <p:cNvPr id="5" name="Subtitle 4">
            <a:extLst>
              <a:ext uri="{FF2B5EF4-FFF2-40B4-BE49-F238E27FC236}">
                <a16:creationId xmlns:a16="http://schemas.microsoft.com/office/drawing/2014/main" id="{7C4837E1-C6AB-5CEA-765B-9D7827C68207}"/>
              </a:ext>
            </a:extLst>
          </p:cNvPr>
          <p:cNvSpPr>
            <a:spLocks noGrp="1"/>
          </p:cNvSpPr>
          <p:nvPr>
            <p:ph idx="1"/>
          </p:nvPr>
        </p:nvSpPr>
        <p:spPr>
          <a:xfrm>
            <a:off x="971550" y="2702982"/>
            <a:ext cx="10134597" cy="3318936"/>
          </a:xfrm>
        </p:spPr>
        <p:txBody>
          <a:bodyPr>
            <a:normAutofit/>
          </a:bodyPr>
          <a:lstStyle/>
          <a:p>
            <a:pPr marL="0" indent="0">
              <a:buNone/>
            </a:pPr>
            <a:r>
              <a:rPr lang="en-GB" sz="2800" b="1"/>
              <a:t>Student name: </a:t>
            </a:r>
            <a:r>
              <a:rPr lang="en-GB" sz="2800" err="1"/>
              <a:t>Ema</a:t>
            </a:r>
            <a:r>
              <a:rPr lang="en-GB" sz="2800"/>
              <a:t> </a:t>
            </a:r>
            <a:r>
              <a:rPr lang="en-GB" sz="2800" err="1"/>
              <a:t>Shahed</a:t>
            </a:r>
            <a:endParaRPr lang="en-GB" sz="2800"/>
          </a:p>
          <a:p>
            <a:pPr marL="0" indent="0">
              <a:buNone/>
            </a:pPr>
            <a:r>
              <a:rPr lang="en-GB" sz="2800" b="1"/>
              <a:t>Student ID: </a:t>
            </a:r>
            <a:r>
              <a:rPr lang="en-GB" sz="2800"/>
              <a:t>2421314</a:t>
            </a:r>
          </a:p>
          <a:p>
            <a:pPr marL="0" indent="0">
              <a:buNone/>
            </a:pPr>
            <a:r>
              <a:rPr lang="en-GB" sz="2800" b="1"/>
              <a:t>PowerPoint Presentation: </a:t>
            </a:r>
            <a:r>
              <a:rPr lang="en-GB" sz="2800"/>
              <a:t>Task 4</a:t>
            </a:r>
            <a:endParaRPr lang="en-GB" sz="2800" b="1"/>
          </a:p>
          <a:p>
            <a:pPr marL="0" indent="0">
              <a:buNone/>
            </a:pPr>
            <a:r>
              <a:rPr lang="en-GB" sz="2800" b="1"/>
              <a:t>Submission Date: </a:t>
            </a:r>
            <a:r>
              <a:rPr lang="en-GB" sz="2800"/>
              <a:t>Monday 1</a:t>
            </a:r>
            <a:r>
              <a:rPr lang="en-GB" sz="2800" baseline="30000"/>
              <a:t>st</a:t>
            </a:r>
            <a:r>
              <a:rPr lang="en-GB" sz="2800"/>
              <a:t> December 2025 09:00am</a:t>
            </a:r>
            <a:endParaRPr lang="en-GB" sz="2800" b="1"/>
          </a:p>
          <a:p>
            <a:pPr marL="0" indent="0">
              <a:buNone/>
            </a:pPr>
            <a:r>
              <a:rPr lang="en-GB" sz="2800" b="1"/>
              <a:t> </a:t>
            </a:r>
          </a:p>
        </p:txBody>
      </p:sp>
    </p:spTree>
    <p:extLst>
      <p:ext uri="{BB962C8B-B14F-4D97-AF65-F5344CB8AC3E}">
        <p14:creationId xmlns:p14="http://schemas.microsoft.com/office/powerpoint/2010/main" val="2050214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E948C-86DB-1669-C910-DEEFD48101D3}"/>
              </a:ext>
            </a:extLst>
          </p:cNvPr>
          <p:cNvSpPr>
            <a:spLocks noGrp="1"/>
          </p:cNvSpPr>
          <p:nvPr>
            <p:ph type="title"/>
          </p:nvPr>
        </p:nvSpPr>
        <p:spPr>
          <a:xfrm>
            <a:off x="1333502" y="766232"/>
            <a:ext cx="9740898" cy="1462618"/>
          </a:xfrm>
        </p:spPr>
        <p:txBody>
          <a:bodyPr/>
          <a:lstStyle/>
          <a:p>
            <a:r>
              <a:rPr lang="en-GB" b="1"/>
              <a:t>Introduction</a:t>
            </a:r>
            <a:r>
              <a:rPr lang="en-GB"/>
              <a:t> </a:t>
            </a:r>
            <a:endParaRPr lang="en-US"/>
          </a:p>
        </p:txBody>
      </p:sp>
      <p:sp>
        <p:nvSpPr>
          <p:cNvPr id="3" name="Content Placeholder 2">
            <a:extLst>
              <a:ext uri="{FF2B5EF4-FFF2-40B4-BE49-F238E27FC236}">
                <a16:creationId xmlns:a16="http://schemas.microsoft.com/office/drawing/2014/main" id="{BE011EA5-20F9-BE0A-C3B9-54B723F9ABF2}"/>
              </a:ext>
            </a:extLst>
          </p:cNvPr>
          <p:cNvSpPr>
            <a:spLocks noGrp="1"/>
          </p:cNvSpPr>
          <p:nvPr>
            <p:ph idx="1"/>
          </p:nvPr>
        </p:nvSpPr>
        <p:spPr>
          <a:xfrm>
            <a:off x="717550" y="2597150"/>
            <a:ext cx="10566400" cy="3905250"/>
          </a:xfrm>
        </p:spPr>
        <p:txBody>
          <a:bodyPr>
            <a:noAutofit/>
          </a:bodyPr>
          <a:lstStyle/>
          <a:p>
            <a:r>
              <a:rPr lang="en-US" sz="2000"/>
              <a:t>This presentation will provide a reflective account of the development process behind the business concept, ‘Second Chapter’.</a:t>
            </a:r>
          </a:p>
          <a:p>
            <a:r>
              <a:rPr lang="en-US" sz="2000"/>
              <a:t>It is intended to discuss how the project was not a collection of separate tasks but a unified process of idea creation to a fully developed business proposal.</a:t>
            </a:r>
          </a:p>
          <a:p>
            <a:r>
              <a:rPr lang="en-US" sz="2000"/>
              <a:t>This strategy is consistent with the rules of efficient higher education, where the consideration of the process itself is the foundation of solidifying the skills and knowledge gained, (Ryan, 2015).</a:t>
            </a:r>
          </a:p>
          <a:p>
            <a:r>
              <a:rPr lang="en-US" sz="2000"/>
              <a:t>To do so, the three key steps of the project including the process of learning about the target market and applying that learning in developing a unique brand image, the effort of creating the financial and operational foundation of the business, and the task of compressing the message of the business into the one-liner creative pitch will be taken through.</a:t>
            </a:r>
          </a:p>
        </p:txBody>
      </p:sp>
    </p:spTree>
    <p:extLst>
      <p:ext uri="{BB962C8B-B14F-4D97-AF65-F5344CB8AC3E}">
        <p14:creationId xmlns:p14="http://schemas.microsoft.com/office/powerpoint/2010/main" val="1288463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CBC81-9159-2B64-7E0E-9F2C9BCD66E2}"/>
              </a:ext>
            </a:extLst>
          </p:cNvPr>
          <p:cNvSpPr>
            <a:spLocks noGrp="1"/>
          </p:cNvSpPr>
          <p:nvPr>
            <p:ph type="title"/>
          </p:nvPr>
        </p:nvSpPr>
        <p:spPr/>
        <p:txBody>
          <a:bodyPr/>
          <a:lstStyle/>
          <a:p>
            <a:r>
              <a:rPr lang="en-US" b="1"/>
              <a:t>Task 1 - Research into a Value Proposal</a:t>
            </a:r>
          </a:p>
        </p:txBody>
      </p:sp>
      <p:sp>
        <p:nvSpPr>
          <p:cNvPr id="3" name="Content Placeholder 2">
            <a:extLst>
              <a:ext uri="{FF2B5EF4-FFF2-40B4-BE49-F238E27FC236}">
                <a16:creationId xmlns:a16="http://schemas.microsoft.com/office/drawing/2014/main" id="{B51208F2-0C7A-65F9-D32E-ABB29A7F9A66}"/>
              </a:ext>
            </a:extLst>
          </p:cNvPr>
          <p:cNvSpPr>
            <a:spLocks noGrp="1"/>
          </p:cNvSpPr>
          <p:nvPr>
            <p:ph idx="1"/>
          </p:nvPr>
        </p:nvSpPr>
        <p:spPr>
          <a:xfrm>
            <a:off x="628650" y="2575982"/>
            <a:ext cx="10839450" cy="3596218"/>
          </a:xfrm>
        </p:spPr>
        <p:txBody>
          <a:bodyPr>
            <a:normAutofit fontScale="77500" lnSpcReduction="20000"/>
          </a:bodyPr>
          <a:lstStyle/>
          <a:p>
            <a:r>
              <a:rPr lang="en-US"/>
              <a:t>The first step in any new venture is the most important and that is the primary research, which the project started with.</a:t>
            </a:r>
          </a:p>
          <a:p>
            <a:r>
              <a:rPr lang="en-US"/>
              <a:t>The questionnaire which was developed and sent was not merely a data collection exercise, but rather the objective of the questionnaire was to obtain an in-depth and genuine insight into the actual pains and gains of the target audience or university students.</a:t>
            </a:r>
          </a:p>
          <a:p>
            <a:r>
              <a:rPr lang="en-US"/>
              <a:t>The findings were unambiguous and clear, indicating that there is a high demand to get cheaper textbooks.</a:t>
            </a:r>
          </a:p>
          <a:p>
            <a:r>
              <a:rPr lang="en-US"/>
              <a:t>The business is designed to directly respond to the identified needs, which is absolutely required to develop products and services that people will directly desire (</a:t>
            </a:r>
            <a:r>
              <a:rPr lang="en-US" err="1"/>
              <a:t>Osterwalder</a:t>
            </a:r>
            <a:r>
              <a:rPr lang="en-US"/>
              <a:t> et al., 2014).</a:t>
            </a:r>
          </a:p>
          <a:p>
            <a:r>
              <a:rPr lang="en-US"/>
              <a:t>Having with this definite purpose the project was now in the creative. The second step was to produce the marketing tools, web and a brand name.</a:t>
            </a:r>
          </a:p>
          <a:p>
            <a:r>
              <a:rPr lang="en-US"/>
              <a:t>The name ‘Second Chapter’ as well as the core messaging were all designed to appeal directly to the target demographic.</a:t>
            </a:r>
          </a:p>
        </p:txBody>
      </p:sp>
    </p:spTree>
    <p:extLst>
      <p:ext uri="{BB962C8B-B14F-4D97-AF65-F5344CB8AC3E}">
        <p14:creationId xmlns:p14="http://schemas.microsoft.com/office/powerpoint/2010/main" val="4089620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FA709-8ECB-29E6-D3C7-92ED4137E06E}"/>
              </a:ext>
            </a:extLst>
          </p:cNvPr>
          <p:cNvSpPr>
            <a:spLocks noGrp="1"/>
          </p:cNvSpPr>
          <p:nvPr>
            <p:ph type="title"/>
          </p:nvPr>
        </p:nvSpPr>
        <p:spPr/>
        <p:txBody>
          <a:bodyPr>
            <a:normAutofit fontScale="90000"/>
          </a:bodyPr>
          <a:lstStyle/>
          <a:p>
            <a:r>
              <a:rPr lang="en-US" b="1"/>
              <a:t>Task 2 – Building the Business Engine with Excel</a:t>
            </a:r>
          </a:p>
        </p:txBody>
      </p:sp>
      <p:sp>
        <p:nvSpPr>
          <p:cNvPr id="3" name="Content Placeholder 2">
            <a:extLst>
              <a:ext uri="{FF2B5EF4-FFF2-40B4-BE49-F238E27FC236}">
                <a16:creationId xmlns:a16="http://schemas.microsoft.com/office/drawing/2014/main" id="{77D86D94-5F4E-A726-DFB2-F3559BE06D02}"/>
              </a:ext>
            </a:extLst>
          </p:cNvPr>
          <p:cNvSpPr>
            <a:spLocks noGrp="1"/>
          </p:cNvSpPr>
          <p:nvPr>
            <p:ph idx="1"/>
          </p:nvPr>
        </p:nvSpPr>
        <p:spPr>
          <a:xfrm>
            <a:off x="736600" y="2508250"/>
            <a:ext cx="10826750" cy="3625850"/>
          </a:xfrm>
        </p:spPr>
        <p:txBody>
          <a:bodyPr>
            <a:normAutofit fontScale="70000" lnSpcReduction="20000"/>
          </a:bodyPr>
          <a:lstStyle/>
          <a:p>
            <a:r>
              <a:rPr lang="en-US"/>
              <a:t>Task 2 set answers the very important question of how the business would operate as a profitable </a:t>
            </a:r>
            <a:r>
              <a:rPr lang="en-US" err="1"/>
              <a:t>organisation</a:t>
            </a:r>
            <a:r>
              <a:rPr lang="en-US"/>
              <a:t>.</a:t>
            </a:r>
          </a:p>
          <a:p>
            <a:r>
              <a:rPr lang="en-US"/>
              <a:t>The essay on the significance of Excel, which was 750-words, verified the theoretical worth of the software, but the practical use of the theory was in the construction of the entire one-year financial projection.</a:t>
            </a:r>
          </a:p>
          <a:p>
            <a:r>
              <a:rPr lang="en-US"/>
              <a:t>This activity required a straight forward translation of the qualitative and quantitative information of the market research into tangible financial forecasts.</a:t>
            </a:r>
          </a:p>
          <a:p>
            <a:r>
              <a:rPr lang="en-US"/>
              <a:t>The creation of the financial model in Excel has revealed that these digital tools are not intended to calculate only, but are essentially strategic analysis tools.</a:t>
            </a:r>
          </a:p>
          <a:p>
            <a:r>
              <a:rPr lang="en-US"/>
              <a:t>The exercise has compelled the thorough reflection of all the costs involved, including the hosting of the websites and marketing budget and has required coming up with a plan that could make it profitable and not displease the students (</a:t>
            </a:r>
            <a:r>
              <a:rPr lang="en-US" err="1"/>
              <a:t>Westerman</a:t>
            </a:r>
            <a:r>
              <a:rPr lang="en-US"/>
              <a:t> et al., 2014).</a:t>
            </a:r>
          </a:p>
          <a:p>
            <a:r>
              <a:rPr lang="en-US"/>
              <a:t>It provided the hard data needed to prove that the ‘Second Chapter’ concept could be a sustainable and profitable business.</a:t>
            </a:r>
          </a:p>
        </p:txBody>
      </p:sp>
    </p:spTree>
    <p:extLst>
      <p:ext uri="{BB962C8B-B14F-4D97-AF65-F5344CB8AC3E}">
        <p14:creationId xmlns:p14="http://schemas.microsoft.com/office/powerpoint/2010/main" val="1842153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8F824-CD80-8EA9-3AE2-DD53C05948B3}"/>
              </a:ext>
            </a:extLst>
          </p:cNvPr>
          <p:cNvSpPr>
            <a:spLocks noGrp="1"/>
          </p:cNvSpPr>
          <p:nvPr>
            <p:ph type="title"/>
          </p:nvPr>
        </p:nvSpPr>
        <p:spPr/>
        <p:txBody>
          <a:bodyPr>
            <a:normAutofit fontScale="90000"/>
          </a:bodyPr>
          <a:lstStyle/>
          <a:p>
            <a:r>
              <a:rPr lang="en-US" b="1"/>
              <a:t>Task 3 &amp; Synthesis – Integrating Skills for a Cohesive Strategy</a:t>
            </a:r>
          </a:p>
        </p:txBody>
      </p:sp>
      <p:sp>
        <p:nvSpPr>
          <p:cNvPr id="3" name="Content Placeholder 2">
            <a:extLst>
              <a:ext uri="{FF2B5EF4-FFF2-40B4-BE49-F238E27FC236}">
                <a16:creationId xmlns:a16="http://schemas.microsoft.com/office/drawing/2014/main" id="{4B070F93-6CD1-582C-1170-15BEE6B04DAA}"/>
              </a:ext>
            </a:extLst>
          </p:cNvPr>
          <p:cNvSpPr>
            <a:spLocks noGrp="1"/>
          </p:cNvSpPr>
          <p:nvPr>
            <p:ph idx="1"/>
          </p:nvPr>
        </p:nvSpPr>
        <p:spPr>
          <a:xfrm>
            <a:off x="800100" y="2556932"/>
            <a:ext cx="10642600" cy="3621618"/>
          </a:xfrm>
        </p:spPr>
        <p:txBody>
          <a:bodyPr>
            <a:normAutofit/>
          </a:bodyPr>
          <a:lstStyle/>
          <a:p>
            <a:r>
              <a:rPr lang="en-US" sz="2000"/>
              <a:t>The last artistic aspect of the project was writing the 2-minute video commercial.</a:t>
            </a:r>
          </a:p>
          <a:p>
            <a:r>
              <a:rPr lang="en-US" sz="2000"/>
              <a:t>The script needed to convey the essence of the value proposition that was created in Task 1 within a few seconds.</a:t>
            </a:r>
          </a:p>
          <a:p>
            <a:r>
              <a:rPr lang="en-US" sz="2000"/>
              <a:t>This problem-solving as a creative activity, reducing a complex set of ideas and preserving their meaning is a key aspect of any creative project (</a:t>
            </a:r>
            <a:r>
              <a:rPr lang="en-US" sz="2000" err="1"/>
              <a:t>Catmull</a:t>
            </a:r>
            <a:r>
              <a:rPr lang="en-US" sz="2000"/>
              <a:t> and Wallace, 2014).</a:t>
            </a:r>
          </a:p>
          <a:p>
            <a:r>
              <a:rPr lang="en-US" sz="2000"/>
              <a:t>It involved the change of mentality into analysis and turning the analysis into a story.</a:t>
            </a:r>
          </a:p>
          <a:p>
            <a:r>
              <a:rPr lang="en-US" sz="2000"/>
              <a:t>Being a successful leader of a modern venture implies having an opportunity to combine all these various digital forces: analytical, financial, and creative into one and the same business plan (</a:t>
            </a:r>
            <a:r>
              <a:rPr lang="en-US" sz="2000" err="1"/>
              <a:t>Westerman</a:t>
            </a:r>
            <a:r>
              <a:rPr lang="en-US" sz="2000"/>
              <a:t> et al., 2014).</a:t>
            </a:r>
          </a:p>
        </p:txBody>
      </p:sp>
    </p:spTree>
    <p:extLst>
      <p:ext uri="{BB962C8B-B14F-4D97-AF65-F5344CB8AC3E}">
        <p14:creationId xmlns:p14="http://schemas.microsoft.com/office/powerpoint/2010/main" val="1681891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9482E-FBC0-EAE1-8866-A868DCD447DC}"/>
              </a:ext>
            </a:extLst>
          </p:cNvPr>
          <p:cNvSpPr>
            <a:spLocks noGrp="1"/>
          </p:cNvSpPr>
          <p:nvPr>
            <p:ph type="title"/>
          </p:nvPr>
        </p:nvSpPr>
        <p:spPr/>
        <p:txBody>
          <a:bodyPr/>
          <a:lstStyle/>
          <a:p>
            <a:r>
              <a:rPr lang="en-US" b="1"/>
              <a:t>Conclusion</a:t>
            </a:r>
          </a:p>
        </p:txBody>
      </p:sp>
      <p:sp>
        <p:nvSpPr>
          <p:cNvPr id="3" name="Content Placeholder 2">
            <a:extLst>
              <a:ext uri="{FF2B5EF4-FFF2-40B4-BE49-F238E27FC236}">
                <a16:creationId xmlns:a16="http://schemas.microsoft.com/office/drawing/2014/main" id="{CD3AD95B-007B-2D4A-2A8F-B4066FD7C1F7}"/>
              </a:ext>
            </a:extLst>
          </p:cNvPr>
          <p:cNvSpPr>
            <a:spLocks noGrp="1"/>
          </p:cNvSpPr>
          <p:nvPr>
            <p:ph idx="1"/>
          </p:nvPr>
        </p:nvSpPr>
        <p:spPr>
          <a:xfrm>
            <a:off x="793749" y="2687593"/>
            <a:ext cx="10603986" cy="2859216"/>
          </a:xfrm>
        </p:spPr>
        <p:txBody>
          <a:bodyPr>
            <a:noAutofit/>
          </a:bodyPr>
          <a:lstStyle/>
          <a:p>
            <a:r>
              <a:rPr lang="en-US" sz="1800">
                <a:solidFill>
                  <a:schemeClr val="tx1"/>
                </a:solidFill>
              </a:rPr>
              <a:t>It is a priceless practical experience of business development with the help of this e-portfolio project.</a:t>
            </a:r>
          </a:p>
          <a:p>
            <a:r>
              <a:rPr lang="en-US" sz="1800">
                <a:solidFill>
                  <a:schemeClr val="tx1"/>
                </a:solidFill>
              </a:rPr>
              <a:t>The biggest lesson learnt is that the digital skills are not applied in a vacuum.</a:t>
            </a:r>
          </a:p>
          <a:p>
            <a:r>
              <a:rPr lang="en-US" sz="1800">
                <a:solidFill>
                  <a:schemeClr val="tx1"/>
                </a:solidFill>
              </a:rPr>
              <a:t>It is essential to be able to move freely between data analysis, financial planning, innovative branding and persuasive communication and see the way in which each aspect informs and enhances the other to create a successful business plan.</a:t>
            </a:r>
          </a:p>
          <a:p>
            <a:r>
              <a:rPr lang="en-US" sz="1800">
                <a:solidFill>
                  <a:schemeClr val="tx1"/>
                </a:solidFill>
              </a:rPr>
              <a:t>This process has enabled me to gain certain technical skills in such domains as Excel and the analysis of market research but also the more comprehensive vision of how to create a business case starting with its foundations.</a:t>
            </a:r>
          </a:p>
          <a:p>
            <a:r>
              <a:rPr lang="en-US" sz="1800">
                <a:solidFill>
                  <a:schemeClr val="tx1"/>
                </a:solidFill>
              </a:rPr>
              <a:t>The establishment of the business has served as a clear and practical example of how all these digital skills are used to directly relate to personal and professional development, providing me with a strategic thinking approach that I can bring with me into my future career.</a:t>
            </a:r>
          </a:p>
        </p:txBody>
      </p:sp>
    </p:spTree>
    <p:extLst>
      <p:ext uri="{BB962C8B-B14F-4D97-AF65-F5344CB8AC3E}">
        <p14:creationId xmlns:p14="http://schemas.microsoft.com/office/powerpoint/2010/main" val="3889977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3DD0F-B506-271D-07BE-40009D9577DE}"/>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A5990199-1DEA-4326-FD6F-F0754D13B4FD}"/>
              </a:ext>
            </a:extLst>
          </p:cNvPr>
          <p:cNvSpPr>
            <a:spLocks noGrp="1"/>
          </p:cNvSpPr>
          <p:nvPr>
            <p:ph idx="1"/>
          </p:nvPr>
        </p:nvSpPr>
        <p:spPr>
          <a:xfrm>
            <a:off x="845696" y="2550686"/>
            <a:ext cx="10650507" cy="3525050"/>
          </a:xfrm>
        </p:spPr>
        <p:txBody>
          <a:bodyPr vert="horz" lIns="91440" tIns="45720" rIns="91440" bIns="45720" rtlCol="0" anchor="t">
            <a:noAutofit/>
          </a:bodyPr>
          <a:lstStyle/>
          <a:p>
            <a:pPr>
              <a:buSzPct val="114999"/>
            </a:pPr>
            <a:r>
              <a:rPr lang="en-GB" sz="2000"/>
              <a:t>Catmull, E. and Wallace, A. (2014) Creativity, Inc.: Overcoming the Unseen Forces That Stand in the Way of True Inspiration. London: Bantam Press.</a:t>
            </a:r>
          </a:p>
          <a:p>
            <a:pPr>
              <a:buSzPct val="114999"/>
            </a:pPr>
            <a:r>
              <a:rPr lang="en-GB" sz="2000"/>
              <a:t>Osterwalder, A., Pigneur, Y., Bernarda, G. and Smith, A. (2014) Value Proposition Design: How to Create Products and </a:t>
            </a:r>
            <a:r>
              <a:rPr lang="en-GB" sz="1800"/>
              <a:t>Services</a:t>
            </a:r>
            <a:r>
              <a:rPr lang="en-GB" sz="2000"/>
              <a:t> Customers Want. Hoboken, NJ: John Wiley &amp; Sons.</a:t>
            </a:r>
          </a:p>
          <a:p>
            <a:pPr>
              <a:buSzPct val="114999"/>
            </a:pPr>
            <a:r>
              <a:rPr lang="en-GB" sz="2000"/>
              <a:t>Ryan, M. (ed.) (2015) The Practice of Reflection in Higher Education. Cham: Springer International Publishing.</a:t>
            </a:r>
          </a:p>
          <a:p>
            <a:pPr>
              <a:buSzPct val="114999"/>
            </a:pPr>
            <a:r>
              <a:rPr lang="en-GB" sz="2000"/>
              <a:t>Westerman, G., Bonnet, D. and McAfee, A. (2014) Leading Digital: Turning Technology into Business Transformation. Boston, MA: Harvard Business Review Press.</a:t>
            </a:r>
          </a:p>
        </p:txBody>
      </p:sp>
    </p:spTree>
    <p:extLst>
      <p:ext uri="{BB962C8B-B14F-4D97-AF65-F5344CB8AC3E}">
        <p14:creationId xmlns:p14="http://schemas.microsoft.com/office/powerpoint/2010/main" val="155232083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Organic</vt:lpstr>
      <vt:lpstr>Module Name: Digital Skills for Personal and Professional Growth (BMSW4008)</vt:lpstr>
      <vt:lpstr>Introduction </vt:lpstr>
      <vt:lpstr>Task 1 - Research into a Value Proposal</vt:lpstr>
      <vt:lpstr>Task 2 – Building the Business Engine with Excel</vt:lpstr>
      <vt:lpstr>Task 3 &amp; Synthesis – Integrating Skills for a Cohesive Strategy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Ema Shahed</dc:creator>
  <cp:revision>1</cp:revision>
  <dcterms:created xsi:type="dcterms:W3CDTF">2025-11-24T01:31:08Z</dcterms:created>
  <dcterms:modified xsi:type="dcterms:W3CDTF">2025-11-24T02:45:55Z</dcterms:modified>
</cp:coreProperties>
</file>