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81" r:id="rId3"/>
    <p:sldId id="266" r:id="rId4"/>
    <p:sldId id="267" r:id="rId5"/>
    <p:sldId id="280" r:id="rId6"/>
    <p:sldId id="271" r:id="rId7"/>
    <p:sldId id="287" r:id="rId8"/>
    <p:sldId id="265" r:id="rId9"/>
    <p:sldId id="278" r:id="rId10"/>
    <p:sldId id="290" r:id="rId11"/>
    <p:sldId id="264" r:id="rId12"/>
    <p:sldId id="273" r:id="rId13"/>
    <p:sldId id="263" r:id="rId14"/>
    <p:sldId id="291" r:id="rId15"/>
    <p:sldId id="288" r:id="rId16"/>
    <p:sldId id="284" r:id="rId17"/>
    <p:sldId id="289" r:id="rId18"/>
    <p:sldId id="282" r:id="rId19"/>
    <p:sldId id="268" r:id="rId20"/>
    <p:sldId id="261" r:id="rId21"/>
    <p:sldId id="301" r:id="rId22"/>
    <p:sldId id="262" r:id="rId23"/>
    <p:sldId id="260" r:id="rId24"/>
    <p:sldId id="285" r:id="rId25"/>
    <p:sldId id="274" r:id="rId26"/>
    <p:sldId id="276" r:id="rId27"/>
    <p:sldId id="272" r:id="rId28"/>
    <p:sldId id="293" r:id="rId29"/>
    <p:sldId id="296" r:id="rId30"/>
    <p:sldId id="299" r:id="rId31"/>
    <p:sldId id="300" r:id="rId32"/>
    <p:sldId id="275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19BA26-4C79-344A-A1D9-399CC2288266}" v="1" dt="2024-02-23T12:22:11.1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125"/>
    <p:restoredTop sz="94673"/>
  </p:normalViewPr>
  <p:slideViewPr>
    <p:cSldViewPr snapToGrid="0">
      <p:cViewPr varScale="1">
        <p:scale>
          <a:sx n="107" d="100"/>
          <a:sy n="107" d="100"/>
        </p:scale>
        <p:origin x="3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Coode" userId="S::kate.coode@uwtsd.ac.uk::e5a45405-9a7c-42fe-972f-cf9e071f7760" providerId="AD" clId="Web-{B9F5649B-9201-1C32-45F5-1242A081B8B2}"/>
    <pc:docChg chg="addSld modSld">
      <pc:chgData name="Kate Coode" userId="S::kate.coode@uwtsd.ac.uk::e5a45405-9a7c-42fe-972f-cf9e071f7760" providerId="AD" clId="Web-{B9F5649B-9201-1C32-45F5-1242A081B8B2}" dt="2021-01-06T14:58:44.732" v="41" actId="1076"/>
      <pc:docMkLst>
        <pc:docMk/>
      </pc:docMkLst>
      <pc:sldChg chg="delSp modSp">
        <pc:chgData name="Kate Coode" userId="S::kate.coode@uwtsd.ac.uk::e5a45405-9a7c-42fe-972f-cf9e071f7760" providerId="AD" clId="Web-{B9F5649B-9201-1C32-45F5-1242A081B8B2}" dt="2021-01-06T14:58:20.592" v="38"/>
        <pc:sldMkLst>
          <pc:docMk/>
          <pc:sldMk cId="2385938498" sldId="272"/>
        </pc:sldMkLst>
        <pc:spChg chg="del mod">
          <ac:chgData name="Kate Coode" userId="S::kate.coode@uwtsd.ac.uk::e5a45405-9a7c-42fe-972f-cf9e071f7760" providerId="AD" clId="Web-{B9F5649B-9201-1C32-45F5-1242A081B8B2}" dt="2021-01-06T14:58:20.592" v="38"/>
          <ac:spMkLst>
            <pc:docMk/>
            <pc:sldMk cId="2385938498" sldId="272"/>
            <ac:spMk id="6" creationId="{02D7E81B-0A9B-C24F-AA54-87BDE5684098}"/>
          </ac:spMkLst>
        </pc:spChg>
      </pc:sldChg>
      <pc:sldChg chg="modSp add replId">
        <pc:chgData name="Kate Coode" userId="S::kate.coode@uwtsd.ac.uk::e5a45405-9a7c-42fe-972f-cf9e071f7760" providerId="AD" clId="Web-{B9F5649B-9201-1C32-45F5-1242A081B8B2}" dt="2021-01-06T14:57:29.514" v="9" actId="20577"/>
        <pc:sldMkLst>
          <pc:docMk/>
          <pc:sldMk cId="2090252912" sldId="275"/>
        </pc:sldMkLst>
        <pc:spChg chg="mod">
          <ac:chgData name="Kate Coode" userId="S::kate.coode@uwtsd.ac.uk::e5a45405-9a7c-42fe-972f-cf9e071f7760" providerId="AD" clId="Web-{B9F5649B-9201-1C32-45F5-1242A081B8B2}" dt="2021-01-06T14:57:29.514" v="9" actId="20577"/>
          <ac:spMkLst>
            <pc:docMk/>
            <pc:sldMk cId="2090252912" sldId="275"/>
            <ac:spMk id="3" creationId="{3DFFA369-DAB5-5E40-A9D1-DE3091034FF5}"/>
          </ac:spMkLst>
        </pc:spChg>
        <pc:spChg chg="mod">
          <ac:chgData name="Kate Coode" userId="S::kate.coode@uwtsd.ac.uk::e5a45405-9a7c-42fe-972f-cf9e071f7760" providerId="AD" clId="Web-{B9F5649B-9201-1C32-45F5-1242A081B8B2}" dt="2021-01-06T14:57:23.498" v="3" actId="20577"/>
          <ac:spMkLst>
            <pc:docMk/>
            <pc:sldMk cId="2090252912" sldId="275"/>
            <ac:spMk id="6" creationId="{02D7E81B-0A9B-C24F-AA54-87BDE5684098}"/>
          </ac:spMkLst>
        </pc:spChg>
      </pc:sldChg>
      <pc:sldChg chg="addSp modSp add replId">
        <pc:chgData name="Kate Coode" userId="S::kate.coode@uwtsd.ac.uk::e5a45405-9a7c-42fe-972f-cf9e071f7760" providerId="AD" clId="Web-{B9F5649B-9201-1C32-45F5-1242A081B8B2}" dt="2021-01-06T14:58:44.732" v="41" actId="1076"/>
        <pc:sldMkLst>
          <pc:docMk/>
          <pc:sldMk cId="1396209684" sldId="276"/>
        </pc:sldMkLst>
        <pc:spChg chg="mod">
          <ac:chgData name="Kate Coode" userId="S::kate.coode@uwtsd.ac.uk::e5a45405-9a7c-42fe-972f-cf9e071f7760" providerId="AD" clId="Web-{B9F5649B-9201-1C32-45F5-1242A081B8B2}" dt="2021-01-06T14:57:57.951" v="22" actId="20577"/>
          <ac:spMkLst>
            <pc:docMk/>
            <pc:sldMk cId="1396209684" sldId="276"/>
            <ac:spMk id="3" creationId="{3DFFA369-DAB5-5E40-A9D1-DE3091034FF5}"/>
          </ac:spMkLst>
        </pc:spChg>
        <pc:spChg chg="mod">
          <ac:chgData name="Kate Coode" userId="S::kate.coode@uwtsd.ac.uk::e5a45405-9a7c-42fe-972f-cf9e071f7760" providerId="AD" clId="Web-{B9F5649B-9201-1C32-45F5-1242A081B8B2}" dt="2021-01-06T14:58:04.779" v="29" actId="20577"/>
          <ac:spMkLst>
            <pc:docMk/>
            <pc:sldMk cId="1396209684" sldId="276"/>
            <ac:spMk id="6" creationId="{02D7E81B-0A9B-C24F-AA54-87BDE5684098}"/>
          </ac:spMkLst>
        </pc:spChg>
        <pc:picChg chg="add mod">
          <ac:chgData name="Kate Coode" userId="S::kate.coode@uwtsd.ac.uk::e5a45405-9a7c-42fe-972f-cf9e071f7760" providerId="AD" clId="Web-{B9F5649B-9201-1C32-45F5-1242A081B8B2}" dt="2021-01-06T14:58:44.732" v="41" actId="1076"/>
          <ac:picMkLst>
            <pc:docMk/>
            <pc:sldMk cId="1396209684" sldId="276"/>
            <ac:picMk id="2" creationId="{6679C5D3-9ECE-424B-9F39-F50D497BB4F6}"/>
          </ac:picMkLst>
        </pc:picChg>
      </pc:sldChg>
      <pc:sldChg chg="modSp add replId">
        <pc:chgData name="Kate Coode" userId="S::kate.coode@uwtsd.ac.uk::e5a45405-9a7c-42fe-972f-cf9e071f7760" providerId="AD" clId="Web-{B9F5649B-9201-1C32-45F5-1242A081B8B2}" dt="2021-01-06T14:58:17.748" v="35" actId="20577"/>
        <pc:sldMkLst>
          <pc:docMk/>
          <pc:sldMk cId="1868496152" sldId="277"/>
        </pc:sldMkLst>
        <pc:spChg chg="mod">
          <ac:chgData name="Kate Coode" userId="S::kate.coode@uwtsd.ac.uk::e5a45405-9a7c-42fe-972f-cf9e071f7760" providerId="AD" clId="Web-{B9F5649B-9201-1C32-45F5-1242A081B8B2}" dt="2021-01-06T14:58:14.514" v="31" actId="20577"/>
          <ac:spMkLst>
            <pc:docMk/>
            <pc:sldMk cId="1868496152" sldId="277"/>
            <ac:spMk id="3" creationId="{3DFFA369-DAB5-5E40-A9D1-DE3091034FF5}"/>
          </ac:spMkLst>
        </pc:spChg>
        <pc:spChg chg="mod">
          <ac:chgData name="Kate Coode" userId="S::kate.coode@uwtsd.ac.uk::e5a45405-9a7c-42fe-972f-cf9e071f7760" providerId="AD" clId="Web-{B9F5649B-9201-1C32-45F5-1242A081B8B2}" dt="2021-01-06T14:58:17.748" v="35" actId="20577"/>
          <ac:spMkLst>
            <pc:docMk/>
            <pc:sldMk cId="1868496152" sldId="277"/>
            <ac:spMk id="6" creationId="{02D7E81B-0A9B-C24F-AA54-87BDE5684098}"/>
          </ac:spMkLst>
        </pc:spChg>
      </pc:sldChg>
    </pc:docChg>
  </pc:docChgLst>
  <pc:docChgLst>
    <pc:chgData name="Kate Coode" userId="S::kate.coode@uwtsd.ac.uk::e5a45405-9a7c-42fe-972f-cf9e071f7760" providerId="AD" clId="Web-{108B214A-FE9B-41A3-5343-E41EE5562E6A}"/>
    <pc:docChg chg="delSld">
      <pc:chgData name="Kate Coode" userId="S::kate.coode@uwtsd.ac.uk::e5a45405-9a7c-42fe-972f-cf9e071f7760" providerId="AD" clId="Web-{108B214A-FE9B-41A3-5343-E41EE5562E6A}" dt="2024-02-15T20:46:06.998" v="5"/>
      <pc:docMkLst>
        <pc:docMk/>
      </pc:docMkLst>
      <pc:sldChg chg="del">
        <pc:chgData name="Kate Coode" userId="S::kate.coode@uwtsd.ac.uk::e5a45405-9a7c-42fe-972f-cf9e071f7760" providerId="AD" clId="Web-{108B214A-FE9B-41A3-5343-E41EE5562E6A}" dt="2024-02-15T20:26:46.972" v="0"/>
        <pc:sldMkLst>
          <pc:docMk/>
          <pc:sldMk cId="438804900" sldId="292"/>
        </pc:sldMkLst>
      </pc:sldChg>
      <pc:sldChg chg="del">
        <pc:chgData name="Kate Coode" userId="S::kate.coode@uwtsd.ac.uk::e5a45405-9a7c-42fe-972f-cf9e071f7760" providerId="AD" clId="Web-{108B214A-FE9B-41A3-5343-E41EE5562E6A}" dt="2024-02-15T20:30:42.693" v="2"/>
        <pc:sldMkLst>
          <pc:docMk/>
          <pc:sldMk cId="4230895144" sldId="294"/>
        </pc:sldMkLst>
      </pc:sldChg>
      <pc:sldChg chg="del">
        <pc:chgData name="Kate Coode" userId="S::kate.coode@uwtsd.ac.uk::e5a45405-9a7c-42fe-972f-cf9e071f7760" providerId="AD" clId="Web-{108B214A-FE9B-41A3-5343-E41EE5562E6A}" dt="2024-02-15T20:31:48.211" v="3"/>
        <pc:sldMkLst>
          <pc:docMk/>
          <pc:sldMk cId="1639291144" sldId="295"/>
        </pc:sldMkLst>
      </pc:sldChg>
      <pc:sldChg chg="del">
        <pc:chgData name="Kate Coode" userId="S::kate.coode@uwtsd.ac.uk::e5a45405-9a7c-42fe-972f-cf9e071f7760" providerId="AD" clId="Web-{108B214A-FE9B-41A3-5343-E41EE5562E6A}" dt="2024-02-15T20:46:06.998" v="5"/>
        <pc:sldMkLst>
          <pc:docMk/>
          <pc:sldMk cId="632890460" sldId="297"/>
        </pc:sldMkLst>
      </pc:sldChg>
      <pc:sldChg chg="del">
        <pc:chgData name="Kate Coode" userId="S::kate.coode@uwtsd.ac.uk::e5a45405-9a7c-42fe-972f-cf9e071f7760" providerId="AD" clId="Web-{108B214A-FE9B-41A3-5343-E41EE5562E6A}" dt="2024-02-15T20:28:20.819" v="1"/>
        <pc:sldMkLst>
          <pc:docMk/>
          <pc:sldMk cId="723356753" sldId="298"/>
        </pc:sldMkLst>
      </pc:sldChg>
      <pc:sldChg chg="del">
        <pc:chgData name="Kate Coode" userId="S::kate.coode@uwtsd.ac.uk::e5a45405-9a7c-42fe-972f-cf9e071f7760" providerId="AD" clId="Web-{108B214A-FE9B-41A3-5343-E41EE5562E6A}" dt="2024-02-15T20:42:46.099" v="4"/>
        <pc:sldMkLst>
          <pc:docMk/>
          <pc:sldMk cId="1233316393" sldId="301"/>
        </pc:sldMkLst>
      </pc:sldChg>
    </pc:docChg>
  </pc:docChgLst>
  <pc:docChgLst>
    <pc:chgData name="Kate Coode" userId="e5a45405-9a7c-42fe-972f-cf9e071f7760" providerId="ADAL" clId="{31357F65-2F47-AD4E-98CF-A0B66566B678}"/>
    <pc:docChg chg="undo custSel addSld delSld modSld sldOrd">
      <pc:chgData name="Kate Coode" userId="e5a45405-9a7c-42fe-972f-cf9e071f7760" providerId="ADAL" clId="{31357F65-2F47-AD4E-98CF-A0B66566B678}" dt="2024-02-21T14:40:39.760" v="10885" actId="20577"/>
      <pc:docMkLst>
        <pc:docMk/>
      </pc:docMkLst>
      <pc:sldChg chg="modSp mod">
        <pc:chgData name="Kate Coode" userId="e5a45405-9a7c-42fe-972f-cf9e071f7760" providerId="ADAL" clId="{31357F65-2F47-AD4E-98CF-A0B66566B678}" dt="2024-01-31T09:37:28.097" v="16" actId="20577"/>
        <pc:sldMkLst>
          <pc:docMk/>
          <pc:sldMk cId="152914592" sldId="256"/>
        </pc:sldMkLst>
        <pc:spChg chg="mod">
          <ac:chgData name="Kate Coode" userId="e5a45405-9a7c-42fe-972f-cf9e071f7760" providerId="ADAL" clId="{31357F65-2F47-AD4E-98CF-A0B66566B678}" dt="2024-01-31T09:37:03.532" v="13" actId="20577"/>
          <ac:spMkLst>
            <pc:docMk/>
            <pc:sldMk cId="152914592" sldId="256"/>
            <ac:spMk id="2" creationId="{534B743D-506F-D547-B3F9-E3AAD31B1E35}"/>
          </ac:spMkLst>
        </pc:spChg>
        <pc:spChg chg="mod">
          <ac:chgData name="Kate Coode" userId="e5a45405-9a7c-42fe-972f-cf9e071f7760" providerId="ADAL" clId="{31357F65-2F47-AD4E-98CF-A0B66566B678}" dt="2024-01-31T09:37:28.097" v="16" actId="20577"/>
          <ac:spMkLst>
            <pc:docMk/>
            <pc:sldMk cId="152914592" sldId="256"/>
            <ac:spMk id="3" creationId="{C16831BE-C539-7B48-A931-C20C8DDFA76C}"/>
          </ac:spMkLst>
        </pc:spChg>
      </pc:sldChg>
      <pc:sldChg chg="addSp delSp modSp mod ord">
        <pc:chgData name="Kate Coode" userId="e5a45405-9a7c-42fe-972f-cf9e071f7760" providerId="ADAL" clId="{31357F65-2F47-AD4E-98CF-A0B66566B678}" dt="2024-02-15T12:27:49.922" v="6525" actId="1076"/>
        <pc:sldMkLst>
          <pc:docMk/>
          <pc:sldMk cId="3877144520" sldId="260"/>
        </pc:sldMkLst>
        <pc:spChg chg="add mod">
          <ac:chgData name="Kate Coode" userId="e5a45405-9a7c-42fe-972f-cf9e071f7760" providerId="ADAL" clId="{31357F65-2F47-AD4E-98CF-A0B66566B678}" dt="2024-02-15T11:56:06.534" v="6134" actId="20577"/>
          <ac:spMkLst>
            <pc:docMk/>
            <pc:sldMk cId="3877144520" sldId="260"/>
            <ac:spMk id="4" creationId="{632F4A04-A9B6-CBB3-47C0-6835D7E779B3}"/>
          </ac:spMkLst>
        </pc:spChg>
        <pc:spChg chg="mod">
          <ac:chgData name="Kate Coode" userId="e5a45405-9a7c-42fe-972f-cf9e071f7760" providerId="ADAL" clId="{31357F65-2F47-AD4E-98CF-A0B66566B678}" dt="2024-01-31T09:42:08.715" v="183" actId="20577"/>
          <ac:spMkLst>
            <pc:docMk/>
            <pc:sldMk cId="3877144520" sldId="260"/>
            <ac:spMk id="5" creationId="{993B44A6-0CE5-8342-898A-DAA2AD0329DB}"/>
          </ac:spMkLst>
        </pc:spChg>
        <pc:spChg chg="add del mod">
          <ac:chgData name="Kate Coode" userId="e5a45405-9a7c-42fe-972f-cf9e071f7760" providerId="ADAL" clId="{31357F65-2F47-AD4E-98CF-A0B66566B678}" dt="2024-02-15T11:57:31.157" v="6142" actId="478"/>
          <ac:spMkLst>
            <pc:docMk/>
            <pc:sldMk cId="3877144520" sldId="260"/>
            <ac:spMk id="8" creationId="{6BA2EDD4-FB21-64C5-4BFF-2738A80CB737}"/>
          </ac:spMkLst>
        </pc:spChg>
        <pc:spChg chg="add mod">
          <ac:chgData name="Kate Coode" userId="e5a45405-9a7c-42fe-972f-cf9e071f7760" providerId="ADAL" clId="{31357F65-2F47-AD4E-98CF-A0B66566B678}" dt="2024-02-15T11:57:56.230" v="6173" actId="20577"/>
          <ac:spMkLst>
            <pc:docMk/>
            <pc:sldMk cId="3877144520" sldId="260"/>
            <ac:spMk id="9" creationId="{25F92D53-501C-B388-8E93-7E798368751D}"/>
          </ac:spMkLst>
        </pc:spChg>
        <pc:spChg chg="add mod">
          <ac:chgData name="Kate Coode" userId="e5a45405-9a7c-42fe-972f-cf9e071f7760" providerId="ADAL" clId="{31357F65-2F47-AD4E-98CF-A0B66566B678}" dt="2024-02-15T12:09:19.204" v="6278" actId="20577"/>
          <ac:spMkLst>
            <pc:docMk/>
            <pc:sldMk cId="3877144520" sldId="260"/>
            <ac:spMk id="12" creationId="{FE0C6391-87BE-90C1-6598-6A3B15CD5A96}"/>
          </ac:spMkLst>
        </pc:spChg>
        <pc:spChg chg="add mod">
          <ac:chgData name="Kate Coode" userId="e5a45405-9a7c-42fe-972f-cf9e071f7760" providerId="ADAL" clId="{31357F65-2F47-AD4E-98CF-A0B66566B678}" dt="2024-02-15T12:13:38.789" v="6356" actId="14100"/>
          <ac:spMkLst>
            <pc:docMk/>
            <pc:sldMk cId="3877144520" sldId="260"/>
            <ac:spMk id="14" creationId="{45AFD973-D849-DC25-E445-17440672C463}"/>
          </ac:spMkLst>
        </pc:spChg>
        <pc:spChg chg="del">
          <ac:chgData name="Kate Coode" userId="e5a45405-9a7c-42fe-972f-cf9e071f7760" providerId="ADAL" clId="{31357F65-2F47-AD4E-98CF-A0B66566B678}" dt="2024-01-31T09:41:48.755" v="155" actId="478"/>
          <ac:spMkLst>
            <pc:docMk/>
            <pc:sldMk cId="3877144520" sldId="260"/>
            <ac:spMk id="14" creationId="{8FA67467-D699-354A-8F19-EC556C6DE625}"/>
          </ac:spMkLst>
        </pc:spChg>
        <pc:spChg chg="add del mod">
          <ac:chgData name="Kate Coode" userId="e5a45405-9a7c-42fe-972f-cf9e071f7760" providerId="ADAL" clId="{31357F65-2F47-AD4E-98CF-A0B66566B678}" dt="2024-02-15T12:14:39.009" v="6361"/>
          <ac:spMkLst>
            <pc:docMk/>
            <pc:sldMk cId="3877144520" sldId="260"/>
            <ac:spMk id="15" creationId="{BDE1F3E5-B7B7-257E-A5F2-CEE42F7362A3}"/>
          </ac:spMkLst>
        </pc:spChg>
        <pc:spChg chg="add mod">
          <ac:chgData name="Kate Coode" userId="e5a45405-9a7c-42fe-972f-cf9e071f7760" providerId="ADAL" clId="{31357F65-2F47-AD4E-98CF-A0B66566B678}" dt="2024-02-15T12:16:24.377" v="6436" actId="1076"/>
          <ac:spMkLst>
            <pc:docMk/>
            <pc:sldMk cId="3877144520" sldId="260"/>
            <ac:spMk id="16" creationId="{95F46BAC-6925-31FE-45DD-962E318936E4}"/>
          </ac:spMkLst>
        </pc:spChg>
        <pc:spChg chg="add mod">
          <ac:chgData name="Kate Coode" userId="e5a45405-9a7c-42fe-972f-cf9e071f7760" providerId="ADAL" clId="{31357F65-2F47-AD4E-98CF-A0B66566B678}" dt="2024-02-15T12:20:44.929" v="6474" actId="20577"/>
          <ac:spMkLst>
            <pc:docMk/>
            <pc:sldMk cId="3877144520" sldId="260"/>
            <ac:spMk id="19" creationId="{6C3AFBD1-DA85-9BE4-1A64-B48A2746DEB6}"/>
          </ac:spMkLst>
        </pc:spChg>
        <pc:spChg chg="add mod">
          <ac:chgData name="Kate Coode" userId="e5a45405-9a7c-42fe-972f-cf9e071f7760" providerId="ADAL" clId="{31357F65-2F47-AD4E-98CF-A0B66566B678}" dt="2024-02-15T12:27:49.922" v="6525" actId="1076"/>
          <ac:spMkLst>
            <pc:docMk/>
            <pc:sldMk cId="3877144520" sldId="260"/>
            <ac:spMk id="21" creationId="{8BE5E14B-F257-CFFF-DAD9-CA3CA313B156}"/>
          </ac:spMkLst>
        </pc:spChg>
        <pc:picChg chg="del">
          <ac:chgData name="Kate Coode" userId="e5a45405-9a7c-42fe-972f-cf9e071f7760" providerId="ADAL" clId="{31357F65-2F47-AD4E-98CF-A0B66566B678}" dt="2024-01-31T09:41:42.180" v="151" actId="478"/>
          <ac:picMkLst>
            <pc:docMk/>
            <pc:sldMk cId="3877144520" sldId="260"/>
            <ac:picMk id="3" creationId="{194CC8CF-133E-444C-AE7A-6C838FF6ED90}"/>
          </ac:picMkLst>
        </pc:picChg>
        <pc:picChg chg="add mod">
          <ac:chgData name="Kate Coode" userId="e5a45405-9a7c-42fe-972f-cf9e071f7760" providerId="ADAL" clId="{31357F65-2F47-AD4E-98CF-A0B66566B678}" dt="2024-02-15T11:55:37.649" v="6108" actId="14100"/>
          <ac:picMkLst>
            <pc:docMk/>
            <pc:sldMk cId="3877144520" sldId="260"/>
            <ac:picMk id="3" creationId="{AF4945A0-7366-5B71-7D57-44C307AA9762}"/>
          </ac:picMkLst>
        </pc:picChg>
        <pc:picChg chg="del">
          <ac:chgData name="Kate Coode" userId="e5a45405-9a7c-42fe-972f-cf9e071f7760" providerId="ADAL" clId="{31357F65-2F47-AD4E-98CF-A0B66566B678}" dt="2024-01-31T09:41:43.365" v="153" actId="478"/>
          <ac:picMkLst>
            <pc:docMk/>
            <pc:sldMk cId="3877144520" sldId="260"/>
            <ac:picMk id="7" creationId="{26F7C890-5B60-5C49-9A2F-58F9B401B540}"/>
          </ac:picMkLst>
        </pc:picChg>
        <pc:picChg chg="add mod">
          <ac:chgData name="Kate Coode" userId="e5a45405-9a7c-42fe-972f-cf9e071f7760" providerId="ADAL" clId="{31357F65-2F47-AD4E-98CF-A0B66566B678}" dt="2024-02-15T11:57:27.178" v="6140" actId="14100"/>
          <ac:picMkLst>
            <pc:docMk/>
            <pc:sldMk cId="3877144520" sldId="260"/>
            <ac:picMk id="7" creationId="{C2A15A55-9C18-47C3-A051-7EB2B9363C91}"/>
          </ac:picMkLst>
        </pc:picChg>
        <pc:picChg chg="del">
          <ac:chgData name="Kate Coode" userId="e5a45405-9a7c-42fe-972f-cf9e071f7760" providerId="ADAL" clId="{31357F65-2F47-AD4E-98CF-A0B66566B678}" dt="2024-01-31T09:41:42.792" v="152" actId="478"/>
          <ac:picMkLst>
            <pc:docMk/>
            <pc:sldMk cId="3877144520" sldId="260"/>
            <ac:picMk id="8" creationId="{C1113742-57E7-034E-A7C6-3A3775A005CE}"/>
          </ac:picMkLst>
        </pc:picChg>
        <pc:picChg chg="add mod">
          <ac:chgData name="Kate Coode" userId="e5a45405-9a7c-42fe-972f-cf9e071f7760" providerId="ADAL" clId="{31357F65-2F47-AD4E-98CF-A0B66566B678}" dt="2024-02-15T12:08:47.021" v="6250" actId="1076"/>
          <ac:picMkLst>
            <pc:docMk/>
            <pc:sldMk cId="3877144520" sldId="260"/>
            <ac:picMk id="11" creationId="{2ADE14B3-27F9-09DA-5606-B3B110D33BE2}"/>
          </ac:picMkLst>
        </pc:picChg>
        <pc:picChg chg="del">
          <ac:chgData name="Kate Coode" userId="e5a45405-9a7c-42fe-972f-cf9e071f7760" providerId="ADAL" clId="{31357F65-2F47-AD4E-98CF-A0B66566B678}" dt="2024-01-31T09:41:43.945" v="154" actId="478"/>
          <ac:picMkLst>
            <pc:docMk/>
            <pc:sldMk cId="3877144520" sldId="260"/>
            <ac:picMk id="11" creationId="{B3F48187-17C8-4146-96C8-8165A9CC3B05}"/>
          </ac:picMkLst>
        </pc:picChg>
        <pc:picChg chg="del">
          <ac:chgData name="Kate Coode" userId="e5a45405-9a7c-42fe-972f-cf9e071f7760" providerId="ADAL" clId="{31357F65-2F47-AD4E-98CF-A0B66566B678}" dt="2024-01-31T09:41:49.519" v="156" actId="478"/>
          <ac:picMkLst>
            <pc:docMk/>
            <pc:sldMk cId="3877144520" sldId="260"/>
            <ac:picMk id="13" creationId="{3466C857-EC26-5949-8407-197ECEEE928B}"/>
          </ac:picMkLst>
        </pc:picChg>
        <pc:picChg chg="add mod">
          <ac:chgData name="Kate Coode" userId="e5a45405-9a7c-42fe-972f-cf9e071f7760" providerId="ADAL" clId="{31357F65-2F47-AD4E-98CF-A0B66566B678}" dt="2024-02-15T12:10:57.139" v="6284" actId="14100"/>
          <ac:picMkLst>
            <pc:docMk/>
            <pc:sldMk cId="3877144520" sldId="260"/>
            <ac:picMk id="13" creationId="{68D045E6-751F-13EE-BEC5-2B99FF811031}"/>
          </ac:picMkLst>
        </pc:picChg>
        <pc:picChg chg="add del mod">
          <ac:chgData name="Kate Coode" userId="e5a45405-9a7c-42fe-972f-cf9e071f7760" providerId="ADAL" clId="{31357F65-2F47-AD4E-98CF-A0B66566B678}" dt="2024-02-15T12:19:32.744" v="6443" actId="478"/>
          <ac:picMkLst>
            <pc:docMk/>
            <pc:sldMk cId="3877144520" sldId="260"/>
            <ac:picMk id="17" creationId="{2FA1AA17-13C5-CE2C-E020-4A615DB10980}"/>
          </ac:picMkLst>
        </pc:picChg>
        <pc:picChg chg="add mod modCrop">
          <ac:chgData name="Kate Coode" userId="e5a45405-9a7c-42fe-972f-cf9e071f7760" providerId="ADAL" clId="{31357F65-2F47-AD4E-98CF-A0B66566B678}" dt="2024-02-15T12:20:19.350" v="6448" actId="732"/>
          <ac:picMkLst>
            <pc:docMk/>
            <pc:sldMk cId="3877144520" sldId="260"/>
            <ac:picMk id="18" creationId="{C6E7363E-4A2B-F741-1B9B-4C3121E04531}"/>
          </ac:picMkLst>
        </pc:picChg>
        <pc:picChg chg="add mod modCrop">
          <ac:chgData name="Kate Coode" userId="e5a45405-9a7c-42fe-972f-cf9e071f7760" providerId="ADAL" clId="{31357F65-2F47-AD4E-98CF-A0B66566B678}" dt="2024-02-15T12:27:44.202" v="6524" actId="14100"/>
          <ac:picMkLst>
            <pc:docMk/>
            <pc:sldMk cId="3877144520" sldId="260"/>
            <ac:picMk id="20" creationId="{A2958CE9-FEF4-8E6A-82A8-8EFF92D92541}"/>
          </ac:picMkLst>
        </pc:picChg>
      </pc:sldChg>
      <pc:sldChg chg="addSp delSp modSp mod ord">
        <pc:chgData name="Kate Coode" userId="e5a45405-9a7c-42fe-972f-cf9e071f7760" providerId="ADAL" clId="{31357F65-2F47-AD4E-98CF-A0B66566B678}" dt="2024-02-13T17:07:29.033" v="5049" actId="14100"/>
        <pc:sldMkLst>
          <pc:docMk/>
          <pc:sldMk cId="2251820707" sldId="261"/>
        </pc:sldMkLst>
        <pc:spChg chg="add mod">
          <ac:chgData name="Kate Coode" userId="e5a45405-9a7c-42fe-972f-cf9e071f7760" providerId="ADAL" clId="{31357F65-2F47-AD4E-98CF-A0B66566B678}" dt="2024-02-13T16:52:47.695" v="4836" actId="20577"/>
          <ac:spMkLst>
            <pc:docMk/>
            <pc:sldMk cId="2251820707" sldId="261"/>
            <ac:spMk id="3" creationId="{E83ADD95-6F4A-3906-2095-0706DBEEB807}"/>
          </ac:spMkLst>
        </pc:spChg>
        <pc:spChg chg="mod">
          <ac:chgData name="Kate Coode" userId="e5a45405-9a7c-42fe-972f-cf9e071f7760" providerId="ADAL" clId="{31357F65-2F47-AD4E-98CF-A0B66566B678}" dt="2024-02-13T16:46:58.530" v="4767" actId="20577"/>
          <ac:spMkLst>
            <pc:docMk/>
            <pc:sldMk cId="2251820707" sldId="261"/>
            <ac:spMk id="5" creationId="{2820D70F-1FDF-AF49-AAE1-1E2A706BABC2}"/>
          </ac:spMkLst>
        </pc:spChg>
        <pc:spChg chg="add mod">
          <ac:chgData name="Kate Coode" userId="e5a45405-9a7c-42fe-972f-cf9e071f7760" providerId="ADAL" clId="{31357F65-2F47-AD4E-98CF-A0B66566B678}" dt="2024-02-13T16:54:13.902" v="4850" actId="14100"/>
          <ac:spMkLst>
            <pc:docMk/>
            <pc:sldMk cId="2251820707" sldId="261"/>
            <ac:spMk id="6" creationId="{3211AC7C-B593-FCED-65ED-0195D6B32A2A}"/>
          </ac:spMkLst>
        </pc:spChg>
        <pc:spChg chg="add mod">
          <ac:chgData name="Kate Coode" userId="e5a45405-9a7c-42fe-972f-cf9e071f7760" providerId="ADAL" clId="{31357F65-2F47-AD4E-98CF-A0B66566B678}" dt="2024-02-13T16:57:46.834" v="4920" actId="14100"/>
          <ac:spMkLst>
            <pc:docMk/>
            <pc:sldMk cId="2251820707" sldId="261"/>
            <ac:spMk id="8" creationId="{25F9A60E-AB64-243E-7471-F5158CADE19A}"/>
          </ac:spMkLst>
        </pc:spChg>
        <pc:spChg chg="del">
          <ac:chgData name="Kate Coode" userId="e5a45405-9a7c-42fe-972f-cf9e071f7760" providerId="ADAL" clId="{31357F65-2F47-AD4E-98CF-A0B66566B678}" dt="2024-01-31T09:42:56.010" v="211" actId="478"/>
          <ac:spMkLst>
            <pc:docMk/>
            <pc:sldMk cId="2251820707" sldId="261"/>
            <ac:spMk id="8" creationId="{D077115E-4623-DE46-AEE0-616DF022F5C8}"/>
          </ac:spMkLst>
        </pc:spChg>
        <pc:spChg chg="add mod">
          <ac:chgData name="Kate Coode" userId="e5a45405-9a7c-42fe-972f-cf9e071f7760" providerId="ADAL" clId="{31357F65-2F47-AD4E-98CF-A0B66566B678}" dt="2024-02-13T17:01:21.197" v="4989" actId="20577"/>
          <ac:spMkLst>
            <pc:docMk/>
            <pc:sldMk cId="2251820707" sldId="261"/>
            <ac:spMk id="10" creationId="{74C3817C-4CC0-603D-39BC-4DA437C73071}"/>
          </ac:spMkLst>
        </pc:spChg>
        <pc:spChg chg="add mod">
          <ac:chgData name="Kate Coode" userId="e5a45405-9a7c-42fe-972f-cf9e071f7760" providerId="ADAL" clId="{31357F65-2F47-AD4E-98CF-A0B66566B678}" dt="2024-02-13T17:07:29.033" v="5049" actId="14100"/>
          <ac:spMkLst>
            <pc:docMk/>
            <pc:sldMk cId="2251820707" sldId="261"/>
            <ac:spMk id="15" creationId="{804D6560-4E70-A004-12B1-4442E2888553}"/>
          </ac:spMkLst>
        </pc:spChg>
        <pc:picChg chg="add mod modCrop">
          <ac:chgData name="Kate Coode" userId="e5a45405-9a7c-42fe-972f-cf9e071f7760" providerId="ADAL" clId="{31357F65-2F47-AD4E-98CF-A0B66566B678}" dt="2024-02-13T16:49:51.504" v="4776" actId="14100"/>
          <ac:picMkLst>
            <pc:docMk/>
            <pc:sldMk cId="2251820707" sldId="261"/>
            <ac:picMk id="2" creationId="{F707AA02-4189-5CB6-85AA-474ED4E6AAB2}"/>
          </ac:picMkLst>
        </pc:picChg>
        <pc:picChg chg="del">
          <ac:chgData name="Kate Coode" userId="e5a45405-9a7c-42fe-972f-cf9e071f7760" providerId="ADAL" clId="{31357F65-2F47-AD4E-98CF-A0B66566B678}" dt="2024-01-31T09:42:52.465" v="208" actId="478"/>
          <ac:picMkLst>
            <pc:docMk/>
            <pc:sldMk cId="2251820707" sldId="261"/>
            <ac:picMk id="3" creationId="{7C644147-839F-B94C-AA2F-4DD6C5C77530}"/>
          </ac:picMkLst>
        </pc:picChg>
        <pc:picChg chg="del">
          <ac:chgData name="Kate Coode" userId="e5a45405-9a7c-42fe-972f-cf9e071f7760" providerId="ADAL" clId="{31357F65-2F47-AD4E-98CF-A0B66566B678}" dt="2024-01-31T09:42:53.025" v="209" actId="478"/>
          <ac:picMkLst>
            <pc:docMk/>
            <pc:sldMk cId="2251820707" sldId="261"/>
            <ac:picMk id="4" creationId="{30EF4073-68D6-774F-AC75-092C78414714}"/>
          </ac:picMkLst>
        </pc:picChg>
        <pc:picChg chg="add mod">
          <ac:chgData name="Kate Coode" userId="e5a45405-9a7c-42fe-972f-cf9e071f7760" providerId="ADAL" clId="{31357F65-2F47-AD4E-98CF-A0B66566B678}" dt="2024-02-13T16:54:00.711" v="4841" actId="14100"/>
          <ac:picMkLst>
            <pc:docMk/>
            <pc:sldMk cId="2251820707" sldId="261"/>
            <ac:picMk id="4" creationId="{E0ADC6AB-CEEB-F328-8AD7-57F8AEDB547D}"/>
          </ac:picMkLst>
        </pc:picChg>
        <pc:picChg chg="del">
          <ac:chgData name="Kate Coode" userId="e5a45405-9a7c-42fe-972f-cf9e071f7760" providerId="ADAL" clId="{31357F65-2F47-AD4E-98CF-A0B66566B678}" dt="2024-01-31T09:42:54.006" v="210" actId="478"/>
          <ac:picMkLst>
            <pc:docMk/>
            <pc:sldMk cId="2251820707" sldId="261"/>
            <ac:picMk id="7" creationId="{06773B95-0148-E94F-9098-36AA63BF9052}"/>
          </ac:picMkLst>
        </pc:picChg>
        <pc:picChg chg="add mod modCrop">
          <ac:chgData name="Kate Coode" userId="e5a45405-9a7c-42fe-972f-cf9e071f7760" providerId="ADAL" clId="{31357F65-2F47-AD4E-98CF-A0B66566B678}" dt="2024-02-13T16:56:43.369" v="4859" actId="14100"/>
          <ac:picMkLst>
            <pc:docMk/>
            <pc:sldMk cId="2251820707" sldId="261"/>
            <ac:picMk id="7" creationId="{5C022EBD-26F5-6FE4-FAEB-060CDEF8AFFB}"/>
          </ac:picMkLst>
        </pc:picChg>
        <pc:picChg chg="del">
          <ac:chgData name="Kate Coode" userId="e5a45405-9a7c-42fe-972f-cf9e071f7760" providerId="ADAL" clId="{31357F65-2F47-AD4E-98CF-A0B66566B678}" dt="2024-01-31T09:42:51.818" v="207" actId="478"/>
          <ac:picMkLst>
            <pc:docMk/>
            <pc:sldMk cId="2251820707" sldId="261"/>
            <ac:picMk id="9" creationId="{232C3AE8-0C33-CB4C-B7E8-7ACEEAB5D364}"/>
          </ac:picMkLst>
        </pc:picChg>
        <pc:picChg chg="add mod">
          <ac:chgData name="Kate Coode" userId="e5a45405-9a7c-42fe-972f-cf9e071f7760" providerId="ADAL" clId="{31357F65-2F47-AD4E-98CF-A0B66566B678}" dt="2024-02-13T17:00:05.134" v="4925" actId="14100"/>
          <ac:picMkLst>
            <pc:docMk/>
            <pc:sldMk cId="2251820707" sldId="261"/>
            <ac:picMk id="9" creationId="{2B7E6909-47FE-BCDC-5B4E-CBFBF0426DBC}"/>
          </ac:picMkLst>
        </pc:picChg>
        <pc:picChg chg="add del">
          <ac:chgData name="Kate Coode" userId="e5a45405-9a7c-42fe-972f-cf9e071f7760" providerId="ADAL" clId="{31357F65-2F47-AD4E-98CF-A0B66566B678}" dt="2024-02-13T17:04:18.320" v="4991" actId="478"/>
          <ac:picMkLst>
            <pc:docMk/>
            <pc:sldMk cId="2251820707" sldId="261"/>
            <ac:picMk id="11" creationId="{E6DFF800-8F5A-534D-6781-6E529F995DE5}"/>
          </ac:picMkLst>
        </pc:picChg>
        <pc:picChg chg="add mod">
          <ac:chgData name="Kate Coode" userId="e5a45405-9a7c-42fe-972f-cf9e071f7760" providerId="ADAL" clId="{31357F65-2F47-AD4E-98CF-A0B66566B678}" dt="2024-02-13T17:05:26.761" v="5003" actId="14100"/>
          <ac:picMkLst>
            <pc:docMk/>
            <pc:sldMk cId="2251820707" sldId="261"/>
            <ac:picMk id="12" creationId="{92F84D3B-B248-C8CE-674F-5FACF1A5D42C}"/>
          </ac:picMkLst>
        </pc:picChg>
        <pc:picChg chg="add del">
          <ac:chgData name="Kate Coode" userId="e5a45405-9a7c-42fe-972f-cf9e071f7760" providerId="ADAL" clId="{31357F65-2F47-AD4E-98CF-A0B66566B678}" dt="2024-02-13T17:04:42.866" v="4995" actId="478"/>
          <ac:picMkLst>
            <pc:docMk/>
            <pc:sldMk cId="2251820707" sldId="261"/>
            <ac:picMk id="13" creationId="{CED318AF-3BE6-3C6A-7B01-5E500FC2E62A}"/>
          </ac:picMkLst>
        </pc:picChg>
        <pc:picChg chg="add del">
          <ac:chgData name="Kate Coode" userId="e5a45405-9a7c-42fe-972f-cf9e071f7760" providerId="ADAL" clId="{31357F65-2F47-AD4E-98CF-A0B66566B678}" dt="2024-02-13T17:04:55.602" v="4997" actId="478"/>
          <ac:picMkLst>
            <pc:docMk/>
            <pc:sldMk cId="2251820707" sldId="261"/>
            <ac:picMk id="14" creationId="{D38F4FBB-7E68-302A-5DCE-745DB67E6130}"/>
          </ac:picMkLst>
        </pc:picChg>
      </pc:sldChg>
      <pc:sldChg chg="addSp delSp modSp mod ord">
        <pc:chgData name="Kate Coode" userId="e5a45405-9a7c-42fe-972f-cf9e071f7760" providerId="ADAL" clId="{31357F65-2F47-AD4E-98CF-A0B66566B678}" dt="2024-02-21T14:39:49.631" v="10879" actId="20577"/>
        <pc:sldMkLst>
          <pc:docMk/>
          <pc:sldMk cId="1354143614" sldId="262"/>
        </pc:sldMkLst>
        <pc:spChg chg="add mod">
          <ac:chgData name="Kate Coode" userId="e5a45405-9a7c-42fe-972f-cf9e071f7760" providerId="ADAL" clId="{31357F65-2F47-AD4E-98CF-A0B66566B678}" dt="2024-02-15T09:11:04.510" v="5141" actId="14100"/>
          <ac:spMkLst>
            <pc:docMk/>
            <pc:sldMk cId="1354143614" sldId="262"/>
            <ac:spMk id="4" creationId="{B6D48F5C-5B5B-7CD6-0567-524BDE08CC60}"/>
          </ac:spMkLst>
        </pc:spChg>
        <pc:spChg chg="mod">
          <ac:chgData name="Kate Coode" userId="e5a45405-9a7c-42fe-972f-cf9e071f7760" providerId="ADAL" clId="{31357F65-2F47-AD4E-98CF-A0B66566B678}" dt="2024-02-21T14:39:49.631" v="10879" actId="20577"/>
          <ac:spMkLst>
            <pc:docMk/>
            <pc:sldMk cId="1354143614" sldId="262"/>
            <ac:spMk id="5" creationId="{D9C9D506-2562-1B47-975C-882119FA066E}"/>
          </ac:spMkLst>
        </pc:spChg>
        <pc:spChg chg="del">
          <ac:chgData name="Kate Coode" userId="e5a45405-9a7c-42fe-972f-cf9e071f7760" providerId="ADAL" clId="{31357F65-2F47-AD4E-98CF-A0B66566B678}" dt="2024-01-31T09:42:24.737" v="192" actId="478"/>
          <ac:spMkLst>
            <pc:docMk/>
            <pc:sldMk cId="1354143614" sldId="262"/>
            <ac:spMk id="7" creationId="{CCD6E08C-6DA2-7449-96CF-C7D656B0AC4F}"/>
          </ac:spMkLst>
        </pc:spChg>
        <pc:spChg chg="add del mod">
          <ac:chgData name="Kate Coode" userId="e5a45405-9a7c-42fe-972f-cf9e071f7760" providerId="ADAL" clId="{31357F65-2F47-AD4E-98CF-A0B66566B678}" dt="2024-02-15T09:49:17.735" v="5259" actId="478"/>
          <ac:spMkLst>
            <pc:docMk/>
            <pc:sldMk cId="1354143614" sldId="262"/>
            <ac:spMk id="8" creationId="{D7187785-5964-5696-44C9-8DE5488DBB39}"/>
          </ac:spMkLst>
        </pc:spChg>
        <pc:spChg chg="add mod">
          <ac:chgData name="Kate Coode" userId="e5a45405-9a7c-42fe-972f-cf9e071f7760" providerId="ADAL" clId="{31357F65-2F47-AD4E-98CF-A0B66566B678}" dt="2024-02-15T09:49:52.019" v="5290" actId="20577"/>
          <ac:spMkLst>
            <pc:docMk/>
            <pc:sldMk cId="1354143614" sldId="262"/>
            <ac:spMk id="9" creationId="{D853EC18-B972-C7EE-E1FB-7EF9E80102E4}"/>
          </ac:spMkLst>
        </pc:spChg>
        <pc:spChg chg="del mod">
          <ac:chgData name="Kate Coode" userId="e5a45405-9a7c-42fe-972f-cf9e071f7760" providerId="ADAL" clId="{31357F65-2F47-AD4E-98CF-A0B66566B678}" dt="2024-01-31T09:42:22.259" v="191" actId="478"/>
          <ac:spMkLst>
            <pc:docMk/>
            <pc:sldMk cId="1354143614" sldId="262"/>
            <ac:spMk id="12" creationId="{C1BC4F45-0164-C345-9007-A83492317DD0}"/>
          </ac:spMkLst>
        </pc:spChg>
        <pc:spChg chg="add mod">
          <ac:chgData name="Kate Coode" userId="e5a45405-9a7c-42fe-972f-cf9e071f7760" providerId="ADAL" clId="{31357F65-2F47-AD4E-98CF-A0B66566B678}" dt="2024-02-16T17:11:47.192" v="10853" actId="20577"/>
          <ac:spMkLst>
            <pc:docMk/>
            <pc:sldMk cId="1354143614" sldId="262"/>
            <ac:spMk id="13" creationId="{E5F3519E-9D66-D4B6-AB52-C3CEABAA93C2}"/>
          </ac:spMkLst>
        </pc:spChg>
        <pc:spChg chg="add mod">
          <ac:chgData name="Kate Coode" userId="e5a45405-9a7c-42fe-972f-cf9e071f7760" providerId="ADAL" clId="{31357F65-2F47-AD4E-98CF-A0B66566B678}" dt="2024-02-15T10:00:41.922" v="5456" actId="20577"/>
          <ac:spMkLst>
            <pc:docMk/>
            <pc:sldMk cId="1354143614" sldId="262"/>
            <ac:spMk id="16" creationId="{74DCD92D-5B5D-4D3F-1297-3B22697F23DA}"/>
          </ac:spMkLst>
        </pc:spChg>
        <pc:spChg chg="add mod">
          <ac:chgData name="Kate Coode" userId="e5a45405-9a7c-42fe-972f-cf9e071f7760" providerId="ADAL" clId="{31357F65-2F47-AD4E-98CF-A0B66566B678}" dt="2024-02-15T10:02:40.651" v="5485" actId="20577"/>
          <ac:spMkLst>
            <pc:docMk/>
            <pc:sldMk cId="1354143614" sldId="262"/>
            <ac:spMk id="18" creationId="{6DD88072-D1C9-323A-0947-D73562F10ACB}"/>
          </ac:spMkLst>
        </pc:spChg>
        <pc:spChg chg="add mod">
          <ac:chgData name="Kate Coode" userId="e5a45405-9a7c-42fe-972f-cf9e071f7760" providerId="ADAL" clId="{31357F65-2F47-AD4E-98CF-A0B66566B678}" dt="2024-02-15T10:13:34.928" v="5508" actId="20577"/>
          <ac:spMkLst>
            <pc:docMk/>
            <pc:sldMk cId="1354143614" sldId="262"/>
            <ac:spMk id="20" creationId="{E90C7894-BC2C-3508-1045-CAC8BD9142D0}"/>
          </ac:spMkLst>
        </pc:spChg>
        <pc:picChg chg="add mod">
          <ac:chgData name="Kate Coode" userId="e5a45405-9a7c-42fe-972f-cf9e071f7760" providerId="ADAL" clId="{31357F65-2F47-AD4E-98CF-A0B66566B678}" dt="2024-02-15T09:10:12.358" v="5110" actId="14100"/>
          <ac:picMkLst>
            <pc:docMk/>
            <pc:sldMk cId="1354143614" sldId="262"/>
            <ac:picMk id="3" creationId="{79C088AC-373D-98DE-08AF-2FFA6541A609}"/>
          </ac:picMkLst>
        </pc:picChg>
        <pc:picChg chg="del">
          <ac:chgData name="Kate Coode" userId="e5a45405-9a7c-42fe-972f-cf9e071f7760" providerId="ADAL" clId="{31357F65-2F47-AD4E-98CF-A0B66566B678}" dt="2024-01-31T09:42:13.097" v="185" actId="478"/>
          <ac:picMkLst>
            <pc:docMk/>
            <pc:sldMk cId="1354143614" sldId="262"/>
            <ac:picMk id="3" creationId="{ED24A0F0-F18D-3447-8A97-8799BD141701}"/>
          </ac:picMkLst>
        </pc:picChg>
        <pc:picChg chg="del">
          <ac:chgData name="Kate Coode" userId="e5a45405-9a7c-42fe-972f-cf9e071f7760" providerId="ADAL" clId="{31357F65-2F47-AD4E-98CF-A0B66566B678}" dt="2024-01-31T09:42:13.789" v="186" actId="478"/>
          <ac:picMkLst>
            <pc:docMk/>
            <pc:sldMk cId="1354143614" sldId="262"/>
            <ac:picMk id="4" creationId="{A4D50A10-AB57-124F-9733-6F55BAC562FF}"/>
          </ac:picMkLst>
        </pc:picChg>
        <pc:picChg chg="del">
          <ac:chgData name="Kate Coode" userId="e5a45405-9a7c-42fe-972f-cf9e071f7760" providerId="ADAL" clId="{31357F65-2F47-AD4E-98CF-A0B66566B678}" dt="2024-01-31T09:42:15.908" v="188" actId="478"/>
          <ac:picMkLst>
            <pc:docMk/>
            <pc:sldMk cId="1354143614" sldId="262"/>
            <ac:picMk id="6" creationId="{E8EFDE7B-636A-3041-8DBC-73ADD7E4218B}"/>
          </ac:picMkLst>
        </pc:picChg>
        <pc:picChg chg="add mod">
          <ac:chgData name="Kate Coode" userId="e5a45405-9a7c-42fe-972f-cf9e071f7760" providerId="ADAL" clId="{31357F65-2F47-AD4E-98CF-A0B66566B678}" dt="2024-02-15T09:57:43.833" v="5337" actId="1076"/>
          <ac:picMkLst>
            <pc:docMk/>
            <pc:sldMk cId="1354143614" sldId="262"/>
            <ac:picMk id="7" creationId="{C4A55B3D-4516-74AD-47AD-5E88B39DB8F0}"/>
          </ac:picMkLst>
        </pc:picChg>
        <pc:picChg chg="del">
          <ac:chgData name="Kate Coode" userId="e5a45405-9a7c-42fe-972f-cf9e071f7760" providerId="ADAL" clId="{31357F65-2F47-AD4E-98CF-A0B66566B678}" dt="2024-01-31T09:42:15.250" v="187" actId="478"/>
          <ac:picMkLst>
            <pc:docMk/>
            <pc:sldMk cId="1354143614" sldId="262"/>
            <ac:picMk id="9" creationId="{7A9AB4B0-1033-8541-AFA8-13E4BB3ADFCC}"/>
          </ac:picMkLst>
        </pc:picChg>
        <pc:picChg chg="del">
          <ac:chgData name="Kate Coode" userId="e5a45405-9a7c-42fe-972f-cf9e071f7760" providerId="ADAL" clId="{31357F65-2F47-AD4E-98CF-A0B66566B678}" dt="2024-01-31T09:42:12.529" v="184" actId="478"/>
          <ac:picMkLst>
            <pc:docMk/>
            <pc:sldMk cId="1354143614" sldId="262"/>
            <ac:picMk id="10" creationId="{984B62F3-87DA-4042-A267-B28EBB17749C}"/>
          </ac:picMkLst>
        </pc:picChg>
        <pc:picChg chg="add del mod">
          <ac:chgData name="Kate Coode" userId="e5a45405-9a7c-42fe-972f-cf9e071f7760" providerId="ADAL" clId="{31357F65-2F47-AD4E-98CF-A0B66566B678}" dt="2024-02-15T09:57:04.052" v="5330" actId="478"/>
          <ac:picMkLst>
            <pc:docMk/>
            <pc:sldMk cId="1354143614" sldId="262"/>
            <ac:picMk id="10" creationId="{DC999A22-C980-9892-F4F7-4D8E13B72273}"/>
          </ac:picMkLst>
        </pc:picChg>
        <pc:picChg chg="del">
          <ac:chgData name="Kate Coode" userId="e5a45405-9a7c-42fe-972f-cf9e071f7760" providerId="ADAL" clId="{31357F65-2F47-AD4E-98CF-A0B66566B678}" dt="2024-01-31T09:42:16.518" v="189" actId="478"/>
          <ac:picMkLst>
            <pc:docMk/>
            <pc:sldMk cId="1354143614" sldId="262"/>
            <ac:picMk id="11" creationId="{3BFEA764-1F84-B14E-8910-822E7B5B5642}"/>
          </ac:picMkLst>
        </pc:picChg>
        <pc:picChg chg="add mod">
          <ac:chgData name="Kate Coode" userId="e5a45405-9a7c-42fe-972f-cf9e071f7760" providerId="ADAL" clId="{31357F65-2F47-AD4E-98CF-A0B66566B678}" dt="2024-02-15T09:57:49.452" v="5339" actId="14100"/>
          <ac:picMkLst>
            <pc:docMk/>
            <pc:sldMk cId="1354143614" sldId="262"/>
            <ac:picMk id="12" creationId="{9269514E-B6ED-B7C6-774C-46323018B47C}"/>
          </ac:picMkLst>
        </pc:picChg>
        <pc:picChg chg="add mod modCrop">
          <ac:chgData name="Kate Coode" userId="e5a45405-9a7c-42fe-972f-cf9e071f7760" providerId="ADAL" clId="{31357F65-2F47-AD4E-98CF-A0B66566B678}" dt="2024-02-15T09:59:56.634" v="5403" actId="732"/>
          <ac:picMkLst>
            <pc:docMk/>
            <pc:sldMk cId="1354143614" sldId="262"/>
            <ac:picMk id="15" creationId="{CD875A20-4122-585B-D5CC-E6579C059868}"/>
          </ac:picMkLst>
        </pc:picChg>
        <pc:picChg chg="add mod">
          <ac:chgData name="Kate Coode" userId="e5a45405-9a7c-42fe-972f-cf9e071f7760" providerId="ADAL" clId="{31357F65-2F47-AD4E-98CF-A0B66566B678}" dt="2024-02-15T10:01:59.982" v="5460" actId="14100"/>
          <ac:picMkLst>
            <pc:docMk/>
            <pc:sldMk cId="1354143614" sldId="262"/>
            <ac:picMk id="17" creationId="{9A236904-F07A-518D-4021-4C289CF6E08A}"/>
          </ac:picMkLst>
        </pc:picChg>
        <pc:picChg chg="add mod modCrop">
          <ac:chgData name="Kate Coode" userId="e5a45405-9a7c-42fe-972f-cf9e071f7760" providerId="ADAL" clId="{31357F65-2F47-AD4E-98CF-A0B66566B678}" dt="2024-02-15T10:13:50.171" v="5509" actId="732"/>
          <ac:picMkLst>
            <pc:docMk/>
            <pc:sldMk cId="1354143614" sldId="262"/>
            <ac:picMk id="19" creationId="{354300D4-A897-B71E-D977-D4F3DC15FEF8}"/>
          </ac:picMkLst>
        </pc:picChg>
      </pc:sldChg>
      <pc:sldChg chg="addSp delSp modSp mod ord">
        <pc:chgData name="Kate Coode" userId="e5a45405-9a7c-42fe-972f-cf9e071f7760" providerId="ADAL" clId="{31357F65-2F47-AD4E-98CF-A0B66566B678}" dt="2024-02-21T14:39:09.237" v="10874" actId="20577"/>
        <pc:sldMkLst>
          <pc:docMk/>
          <pc:sldMk cId="3972181732" sldId="263"/>
        </pc:sldMkLst>
        <pc:spChg chg="add mod">
          <ac:chgData name="Kate Coode" userId="e5a45405-9a7c-42fe-972f-cf9e071f7760" providerId="ADAL" clId="{31357F65-2F47-AD4E-98CF-A0B66566B678}" dt="2024-02-13T12:21:53.940" v="3495" actId="14100"/>
          <ac:spMkLst>
            <pc:docMk/>
            <pc:sldMk cId="3972181732" sldId="263"/>
            <ac:spMk id="3" creationId="{6CEACE16-A5B3-B57F-D3B6-E3710EC7926B}"/>
          </ac:spMkLst>
        </pc:spChg>
        <pc:spChg chg="mod">
          <ac:chgData name="Kate Coode" userId="e5a45405-9a7c-42fe-972f-cf9e071f7760" providerId="ADAL" clId="{31357F65-2F47-AD4E-98CF-A0B66566B678}" dt="2024-02-21T14:39:09.237" v="10874" actId="20577"/>
          <ac:spMkLst>
            <pc:docMk/>
            <pc:sldMk cId="3972181732" sldId="263"/>
            <ac:spMk id="5" creationId="{669DAC97-0825-4640-8D3D-9E8AE637CAA0}"/>
          </ac:spMkLst>
        </pc:spChg>
        <pc:spChg chg="del">
          <ac:chgData name="Kate Coode" userId="e5a45405-9a7c-42fe-972f-cf9e071f7760" providerId="ADAL" clId="{31357F65-2F47-AD4E-98CF-A0B66566B678}" dt="2024-01-31T09:43:20.274" v="229" actId="478"/>
          <ac:spMkLst>
            <pc:docMk/>
            <pc:sldMk cId="3972181732" sldId="263"/>
            <ac:spMk id="6" creationId="{E3BA49D0-96A1-B34A-9B53-2F3401D7B0ED}"/>
          </ac:spMkLst>
        </pc:spChg>
        <pc:spChg chg="add mod">
          <ac:chgData name="Kate Coode" userId="e5a45405-9a7c-42fe-972f-cf9e071f7760" providerId="ADAL" clId="{31357F65-2F47-AD4E-98CF-A0B66566B678}" dt="2024-02-16T17:09:47.702" v="10843" actId="20577"/>
          <ac:spMkLst>
            <pc:docMk/>
            <pc:sldMk cId="3972181732" sldId="263"/>
            <ac:spMk id="7" creationId="{34BEF1FA-9E02-238A-4339-C66086BD92D5}"/>
          </ac:spMkLst>
        </pc:spChg>
        <pc:spChg chg="add mod">
          <ac:chgData name="Kate Coode" userId="e5a45405-9a7c-42fe-972f-cf9e071f7760" providerId="ADAL" clId="{31357F65-2F47-AD4E-98CF-A0B66566B678}" dt="2024-02-16T17:09:52.807" v="10845" actId="20577"/>
          <ac:spMkLst>
            <pc:docMk/>
            <pc:sldMk cId="3972181732" sldId="263"/>
            <ac:spMk id="9" creationId="{C27F8341-C7B0-131A-3452-F39BBFD044F5}"/>
          </ac:spMkLst>
        </pc:spChg>
        <pc:picChg chg="add mod">
          <ac:chgData name="Kate Coode" userId="e5a45405-9a7c-42fe-972f-cf9e071f7760" providerId="ADAL" clId="{31357F65-2F47-AD4E-98CF-A0B66566B678}" dt="2024-02-13T12:19:43.337" v="3414" actId="14100"/>
          <ac:picMkLst>
            <pc:docMk/>
            <pc:sldMk cId="3972181732" sldId="263"/>
            <ac:picMk id="2" creationId="{C5D03003-7F28-FF78-3359-A44B7D8E74F3}"/>
          </ac:picMkLst>
        </pc:picChg>
        <pc:picChg chg="del">
          <ac:chgData name="Kate Coode" userId="e5a45405-9a7c-42fe-972f-cf9e071f7760" providerId="ADAL" clId="{31357F65-2F47-AD4E-98CF-A0B66566B678}" dt="2024-01-31T09:43:18.217" v="227" actId="478"/>
          <ac:picMkLst>
            <pc:docMk/>
            <pc:sldMk cId="3972181732" sldId="263"/>
            <ac:picMk id="3" creationId="{CEADBC5D-84D8-7949-AA3D-EE3C4EFBD4BF}"/>
          </ac:picMkLst>
        </pc:picChg>
        <pc:picChg chg="del">
          <ac:chgData name="Kate Coode" userId="e5a45405-9a7c-42fe-972f-cf9e071f7760" providerId="ADAL" clId="{31357F65-2F47-AD4E-98CF-A0B66566B678}" dt="2024-01-31T09:43:18.795" v="228" actId="478"/>
          <ac:picMkLst>
            <pc:docMk/>
            <pc:sldMk cId="3972181732" sldId="263"/>
            <ac:picMk id="4" creationId="{A4574762-98AB-654A-B18E-67B696CE49C6}"/>
          </ac:picMkLst>
        </pc:picChg>
        <pc:picChg chg="add mod">
          <ac:chgData name="Kate Coode" userId="e5a45405-9a7c-42fe-972f-cf9e071f7760" providerId="ADAL" clId="{31357F65-2F47-AD4E-98CF-A0B66566B678}" dt="2024-02-13T12:24:36.634" v="3505" actId="14100"/>
          <ac:picMkLst>
            <pc:docMk/>
            <pc:sldMk cId="3972181732" sldId="263"/>
            <ac:picMk id="6" creationId="{03AB7E82-377D-A522-3CFB-88AE9E304EED}"/>
          </ac:picMkLst>
        </pc:picChg>
        <pc:picChg chg="add mod">
          <ac:chgData name="Kate Coode" userId="e5a45405-9a7c-42fe-972f-cf9e071f7760" providerId="ADAL" clId="{31357F65-2F47-AD4E-98CF-A0B66566B678}" dt="2024-02-13T12:32:04.255" v="3549" actId="14100"/>
          <ac:picMkLst>
            <pc:docMk/>
            <pc:sldMk cId="3972181732" sldId="263"/>
            <ac:picMk id="8" creationId="{5F83A845-FC3C-2C38-FD03-9EA2BA9F5332}"/>
          </ac:picMkLst>
        </pc:picChg>
      </pc:sldChg>
      <pc:sldChg chg="addSp delSp modSp mod ord">
        <pc:chgData name="Kate Coode" userId="e5a45405-9a7c-42fe-972f-cf9e071f7760" providerId="ADAL" clId="{31357F65-2F47-AD4E-98CF-A0B66566B678}" dt="2024-02-21T14:38:58.897" v="10872" actId="20577"/>
        <pc:sldMkLst>
          <pc:docMk/>
          <pc:sldMk cId="4045808547" sldId="264"/>
        </pc:sldMkLst>
        <pc:spChg chg="add mod">
          <ac:chgData name="Kate Coode" userId="e5a45405-9a7c-42fe-972f-cf9e071f7760" providerId="ADAL" clId="{31357F65-2F47-AD4E-98CF-A0B66566B678}" dt="2024-02-13T11:28:04.232" v="2768" actId="20577"/>
          <ac:spMkLst>
            <pc:docMk/>
            <pc:sldMk cId="4045808547" sldId="264"/>
            <ac:spMk id="3" creationId="{E45E6EE7-71DD-ED44-4EB9-C48BA66EDDC6}"/>
          </ac:spMkLst>
        </pc:spChg>
        <pc:spChg chg="mod">
          <ac:chgData name="Kate Coode" userId="e5a45405-9a7c-42fe-972f-cf9e071f7760" providerId="ADAL" clId="{31357F65-2F47-AD4E-98CF-A0B66566B678}" dt="2024-02-21T14:38:58.897" v="10872" actId="20577"/>
          <ac:spMkLst>
            <pc:docMk/>
            <pc:sldMk cId="4045808547" sldId="264"/>
            <ac:spMk id="5" creationId="{FED074F0-76FE-CA45-9206-73697F6DBEAE}"/>
          </ac:spMkLst>
        </pc:spChg>
        <pc:spChg chg="add mod">
          <ac:chgData name="Kate Coode" userId="e5a45405-9a7c-42fe-972f-cf9e071f7760" providerId="ADAL" clId="{31357F65-2F47-AD4E-98CF-A0B66566B678}" dt="2024-02-13T11:28:42.688" v="2815" actId="14100"/>
          <ac:spMkLst>
            <pc:docMk/>
            <pc:sldMk cId="4045808547" sldId="264"/>
            <ac:spMk id="6" creationId="{2656BBBB-8521-AE18-B8D3-92784BE9A744}"/>
          </ac:spMkLst>
        </pc:spChg>
        <pc:spChg chg="del">
          <ac:chgData name="Kate Coode" userId="e5a45405-9a7c-42fe-972f-cf9e071f7760" providerId="ADAL" clId="{31357F65-2F47-AD4E-98CF-A0B66566B678}" dt="2024-01-31T09:43:45.801" v="239" actId="478"/>
          <ac:spMkLst>
            <pc:docMk/>
            <pc:sldMk cId="4045808547" sldId="264"/>
            <ac:spMk id="8" creationId="{1FD4FA45-9FB5-C840-8033-53B92A8E1267}"/>
          </ac:spMkLst>
        </pc:spChg>
        <pc:spChg chg="add mod">
          <ac:chgData name="Kate Coode" userId="e5a45405-9a7c-42fe-972f-cf9e071f7760" providerId="ADAL" clId="{31357F65-2F47-AD4E-98CF-A0B66566B678}" dt="2024-02-13T11:36:42.681" v="2871" actId="20577"/>
          <ac:spMkLst>
            <pc:docMk/>
            <pc:sldMk cId="4045808547" sldId="264"/>
            <ac:spMk id="9" creationId="{E5037C16-1D16-426B-FF25-93C58DCC6B48}"/>
          </ac:spMkLst>
        </pc:spChg>
        <pc:picChg chg="add mod">
          <ac:chgData name="Kate Coode" userId="e5a45405-9a7c-42fe-972f-cf9e071f7760" providerId="ADAL" clId="{31357F65-2F47-AD4E-98CF-A0B66566B678}" dt="2024-02-13T11:19:37.611" v="2592" actId="1076"/>
          <ac:picMkLst>
            <pc:docMk/>
            <pc:sldMk cId="4045808547" sldId="264"/>
            <ac:picMk id="2" creationId="{CFBFB230-9C38-940B-8D80-F6C15432E37C}"/>
          </ac:picMkLst>
        </pc:picChg>
        <pc:picChg chg="del">
          <ac:chgData name="Kate Coode" userId="e5a45405-9a7c-42fe-972f-cf9e071f7760" providerId="ADAL" clId="{31357F65-2F47-AD4E-98CF-A0B66566B678}" dt="2024-01-31T09:43:38.922" v="236" actId="478"/>
          <ac:picMkLst>
            <pc:docMk/>
            <pc:sldMk cId="4045808547" sldId="264"/>
            <ac:picMk id="3" creationId="{20881E11-A03B-8245-9AF0-621A776F4EE5}"/>
          </ac:picMkLst>
        </pc:picChg>
        <pc:picChg chg="add mod">
          <ac:chgData name="Kate Coode" userId="e5a45405-9a7c-42fe-972f-cf9e071f7760" providerId="ADAL" clId="{31357F65-2F47-AD4E-98CF-A0B66566B678}" dt="2024-02-13T11:27:40.616" v="2766" actId="14100"/>
          <ac:picMkLst>
            <pc:docMk/>
            <pc:sldMk cId="4045808547" sldId="264"/>
            <ac:picMk id="4" creationId="{5893F657-CEDE-E242-04F9-0BF331468818}"/>
          </ac:picMkLst>
        </pc:picChg>
        <pc:picChg chg="del">
          <ac:chgData name="Kate Coode" userId="e5a45405-9a7c-42fe-972f-cf9e071f7760" providerId="ADAL" clId="{31357F65-2F47-AD4E-98CF-A0B66566B678}" dt="2024-01-31T09:43:40.652" v="237" actId="478"/>
          <ac:picMkLst>
            <pc:docMk/>
            <pc:sldMk cId="4045808547" sldId="264"/>
            <ac:picMk id="4" creationId="{D69ED525-6929-7D4F-9242-CA37680B1405}"/>
          </ac:picMkLst>
        </pc:picChg>
        <pc:picChg chg="del">
          <ac:chgData name="Kate Coode" userId="e5a45405-9a7c-42fe-972f-cf9e071f7760" providerId="ADAL" clId="{31357F65-2F47-AD4E-98CF-A0B66566B678}" dt="2024-01-31T09:43:42.856" v="238" actId="478"/>
          <ac:picMkLst>
            <pc:docMk/>
            <pc:sldMk cId="4045808547" sldId="264"/>
            <ac:picMk id="7" creationId="{4BC51026-AC62-AD41-94C6-D8B37CE1B876}"/>
          </ac:picMkLst>
        </pc:picChg>
        <pc:picChg chg="add mod">
          <ac:chgData name="Kate Coode" userId="e5a45405-9a7c-42fe-972f-cf9e071f7760" providerId="ADAL" clId="{31357F65-2F47-AD4E-98CF-A0B66566B678}" dt="2024-02-13T11:35:57.323" v="2823" actId="14100"/>
          <ac:picMkLst>
            <pc:docMk/>
            <pc:sldMk cId="4045808547" sldId="264"/>
            <ac:picMk id="8" creationId="{C0DD21CA-9E6D-D73B-CCB7-484BC6BC6705}"/>
          </ac:picMkLst>
        </pc:picChg>
      </pc:sldChg>
      <pc:sldChg chg="addSp delSp modSp mod ord">
        <pc:chgData name="Kate Coode" userId="e5a45405-9a7c-42fe-972f-cf9e071f7760" providerId="ADAL" clId="{31357F65-2F47-AD4E-98CF-A0B66566B678}" dt="2024-02-21T14:38:22.389" v="10869" actId="20577"/>
        <pc:sldMkLst>
          <pc:docMk/>
          <pc:sldMk cId="269406019" sldId="265"/>
        </pc:sldMkLst>
        <pc:spChg chg="add mod">
          <ac:chgData name="Kate Coode" userId="e5a45405-9a7c-42fe-972f-cf9e071f7760" providerId="ADAL" clId="{31357F65-2F47-AD4E-98CF-A0B66566B678}" dt="2024-02-12T15:25:15.830" v="2199" actId="20577"/>
          <ac:spMkLst>
            <pc:docMk/>
            <pc:sldMk cId="269406019" sldId="265"/>
            <ac:spMk id="3" creationId="{AB46B91C-CE5C-D1D9-7419-02335E54C00C}"/>
          </ac:spMkLst>
        </pc:spChg>
        <pc:spChg chg="mod">
          <ac:chgData name="Kate Coode" userId="e5a45405-9a7c-42fe-972f-cf9e071f7760" providerId="ADAL" clId="{31357F65-2F47-AD4E-98CF-A0B66566B678}" dt="2024-02-21T14:38:22.389" v="10869" actId="20577"/>
          <ac:spMkLst>
            <pc:docMk/>
            <pc:sldMk cId="269406019" sldId="265"/>
            <ac:spMk id="5" creationId="{46302630-C5B2-9347-A924-A5B033ACFB1F}"/>
          </ac:spMkLst>
        </pc:spChg>
        <pc:spChg chg="add mod">
          <ac:chgData name="Kate Coode" userId="e5a45405-9a7c-42fe-972f-cf9e071f7760" providerId="ADAL" clId="{31357F65-2F47-AD4E-98CF-A0B66566B678}" dt="2024-02-12T15:25:40.433" v="2224" actId="20577"/>
          <ac:spMkLst>
            <pc:docMk/>
            <pc:sldMk cId="269406019" sldId="265"/>
            <ac:spMk id="6" creationId="{58ECCB53-A8A5-648D-5AC7-E36EF861BD5D}"/>
          </ac:spMkLst>
        </pc:spChg>
        <pc:spChg chg="add mod">
          <ac:chgData name="Kate Coode" userId="e5a45405-9a7c-42fe-972f-cf9e071f7760" providerId="ADAL" clId="{31357F65-2F47-AD4E-98CF-A0B66566B678}" dt="2024-02-12T15:30:19.383" v="2264" actId="1037"/>
          <ac:spMkLst>
            <pc:docMk/>
            <pc:sldMk cId="269406019" sldId="265"/>
            <ac:spMk id="8" creationId="{78B7DB71-D7F1-03C1-A65D-3F879B229C75}"/>
          </ac:spMkLst>
        </pc:spChg>
        <pc:spChg chg="del">
          <ac:chgData name="Kate Coode" userId="e5a45405-9a7c-42fe-972f-cf9e071f7760" providerId="ADAL" clId="{31357F65-2F47-AD4E-98CF-A0B66566B678}" dt="2024-01-31T09:44:17.847" v="253" actId="478"/>
          <ac:spMkLst>
            <pc:docMk/>
            <pc:sldMk cId="269406019" sldId="265"/>
            <ac:spMk id="8" creationId="{B79D98BD-C867-6D47-BC6A-FA7B6898ED52}"/>
          </ac:spMkLst>
        </pc:spChg>
        <pc:spChg chg="add mod">
          <ac:chgData name="Kate Coode" userId="e5a45405-9a7c-42fe-972f-cf9e071f7760" providerId="ADAL" clId="{31357F65-2F47-AD4E-98CF-A0B66566B678}" dt="2024-02-12T15:30:36.376" v="2280" actId="20577"/>
          <ac:spMkLst>
            <pc:docMk/>
            <pc:sldMk cId="269406019" sldId="265"/>
            <ac:spMk id="10" creationId="{B1BF3829-4891-6AB3-1F7C-DCE559654718}"/>
          </ac:spMkLst>
        </pc:spChg>
        <pc:spChg chg="add mod">
          <ac:chgData name="Kate Coode" userId="e5a45405-9a7c-42fe-972f-cf9e071f7760" providerId="ADAL" clId="{31357F65-2F47-AD4E-98CF-A0B66566B678}" dt="2024-02-12T15:37:27.255" v="2307" actId="20577"/>
          <ac:spMkLst>
            <pc:docMk/>
            <pc:sldMk cId="269406019" sldId="265"/>
            <ac:spMk id="13" creationId="{DE673478-FCCA-8A13-FD54-2CA243C200FC}"/>
          </ac:spMkLst>
        </pc:spChg>
        <pc:picChg chg="add mod">
          <ac:chgData name="Kate Coode" userId="e5a45405-9a7c-42fe-972f-cf9e071f7760" providerId="ADAL" clId="{31357F65-2F47-AD4E-98CF-A0B66566B678}" dt="2024-02-12T15:22:53.208" v="2132" actId="1076"/>
          <ac:picMkLst>
            <pc:docMk/>
            <pc:sldMk cId="269406019" sldId="265"/>
            <ac:picMk id="2" creationId="{36F60399-D44A-2C31-3E51-9DAA52501C09}"/>
          </ac:picMkLst>
        </pc:picChg>
        <pc:picChg chg="del">
          <ac:chgData name="Kate Coode" userId="e5a45405-9a7c-42fe-972f-cf9e071f7760" providerId="ADAL" clId="{31357F65-2F47-AD4E-98CF-A0B66566B678}" dt="2024-01-31T09:44:10.926" v="249" actId="478"/>
          <ac:picMkLst>
            <pc:docMk/>
            <pc:sldMk cId="269406019" sldId="265"/>
            <ac:picMk id="3" creationId="{F2EB5BD8-B519-064E-B60B-33029BFD1A9E}"/>
          </ac:picMkLst>
        </pc:picChg>
        <pc:picChg chg="del">
          <ac:chgData name="Kate Coode" userId="e5a45405-9a7c-42fe-972f-cf9e071f7760" providerId="ADAL" clId="{31357F65-2F47-AD4E-98CF-A0B66566B678}" dt="2024-01-31T09:44:15.499" v="251" actId="478"/>
          <ac:picMkLst>
            <pc:docMk/>
            <pc:sldMk cId="269406019" sldId="265"/>
            <ac:picMk id="4" creationId="{19950E61-1AD6-554E-81BD-D1AE0652B710}"/>
          </ac:picMkLst>
        </pc:picChg>
        <pc:picChg chg="add mod">
          <ac:chgData name="Kate Coode" userId="e5a45405-9a7c-42fe-972f-cf9e071f7760" providerId="ADAL" clId="{31357F65-2F47-AD4E-98CF-A0B66566B678}" dt="2024-02-12T15:24:24.770" v="2167" actId="14100"/>
          <ac:picMkLst>
            <pc:docMk/>
            <pc:sldMk cId="269406019" sldId="265"/>
            <ac:picMk id="4" creationId="{8527F1AB-E9C2-D5C4-51EC-B25B431BABBA}"/>
          </ac:picMkLst>
        </pc:picChg>
        <pc:picChg chg="del">
          <ac:chgData name="Kate Coode" userId="e5a45405-9a7c-42fe-972f-cf9e071f7760" providerId="ADAL" clId="{31357F65-2F47-AD4E-98CF-A0B66566B678}" dt="2024-01-31T09:44:16.141" v="252" actId="478"/>
          <ac:picMkLst>
            <pc:docMk/>
            <pc:sldMk cId="269406019" sldId="265"/>
            <ac:picMk id="7" creationId="{447924AE-773E-3C45-B286-065556C70AE6}"/>
          </ac:picMkLst>
        </pc:picChg>
        <pc:picChg chg="add mod">
          <ac:chgData name="Kate Coode" userId="e5a45405-9a7c-42fe-972f-cf9e071f7760" providerId="ADAL" clId="{31357F65-2F47-AD4E-98CF-A0B66566B678}" dt="2024-02-12T15:29:54.055" v="2254" actId="14100"/>
          <ac:picMkLst>
            <pc:docMk/>
            <pc:sldMk cId="269406019" sldId="265"/>
            <ac:picMk id="7" creationId="{D29BA063-A00F-9293-CAF3-C9DFD4450332}"/>
          </ac:picMkLst>
        </pc:picChg>
        <pc:picChg chg="del">
          <ac:chgData name="Kate Coode" userId="e5a45405-9a7c-42fe-972f-cf9e071f7760" providerId="ADAL" clId="{31357F65-2F47-AD4E-98CF-A0B66566B678}" dt="2024-01-31T09:44:12.448" v="250" actId="478"/>
          <ac:picMkLst>
            <pc:docMk/>
            <pc:sldMk cId="269406019" sldId="265"/>
            <ac:picMk id="9" creationId="{1224F6A7-AF25-E643-841A-C9CE258ECC8D}"/>
          </ac:picMkLst>
        </pc:picChg>
        <pc:picChg chg="add mod">
          <ac:chgData name="Kate Coode" userId="e5a45405-9a7c-42fe-972f-cf9e071f7760" providerId="ADAL" clId="{31357F65-2F47-AD4E-98CF-A0B66566B678}" dt="2024-02-12T15:30:12.048" v="2258" actId="14100"/>
          <ac:picMkLst>
            <pc:docMk/>
            <pc:sldMk cId="269406019" sldId="265"/>
            <ac:picMk id="9" creationId="{1675EAA6-741C-93CF-F835-E396A7C2AD92}"/>
          </ac:picMkLst>
        </pc:picChg>
        <pc:picChg chg="add mod">
          <ac:chgData name="Kate Coode" userId="e5a45405-9a7c-42fe-972f-cf9e071f7760" providerId="ADAL" clId="{31357F65-2F47-AD4E-98CF-A0B66566B678}" dt="2024-02-12T15:36:48.104" v="2284" actId="14100"/>
          <ac:picMkLst>
            <pc:docMk/>
            <pc:sldMk cId="269406019" sldId="265"/>
            <ac:picMk id="12" creationId="{024F0D51-DB81-F400-5583-DC6CC3C6CDAE}"/>
          </ac:picMkLst>
        </pc:picChg>
      </pc:sldChg>
      <pc:sldChg chg="addSp delSp modSp mod ord">
        <pc:chgData name="Kate Coode" userId="e5a45405-9a7c-42fe-972f-cf9e071f7760" providerId="ADAL" clId="{31357F65-2F47-AD4E-98CF-A0B66566B678}" dt="2024-02-21T14:37:50.629" v="10865" actId="20577"/>
        <pc:sldMkLst>
          <pc:docMk/>
          <pc:sldMk cId="4204809770" sldId="266"/>
        </pc:sldMkLst>
        <pc:spChg chg="add mod">
          <ac:chgData name="Kate Coode" userId="e5a45405-9a7c-42fe-972f-cf9e071f7760" providerId="ADAL" clId="{31357F65-2F47-AD4E-98CF-A0B66566B678}" dt="2024-02-15T12:00:06.200" v="6217" actId="14100"/>
          <ac:spMkLst>
            <pc:docMk/>
            <pc:sldMk cId="4204809770" sldId="266"/>
            <ac:spMk id="3" creationId="{6D754C14-FE90-EEBF-CE30-37732002CB08}"/>
          </ac:spMkLst>
        </pc:spChg>
        <pc:spChg chg="mod">
          <ac:chgData name="Kate Coode" userId="e5a45405-9a7c-42fe-972f-cf9e071f7760" providerId="ADAL" clId="{31357F65-2F47-AD4E-98CF-A0B66566B678}" dt="2024-02-21T14:37:50.629" v="10865" actId="20577"/>
          <ac:spMkLst>
            <pc:docMk/>
            <pc:sldMk cId="4204809770" sldId="266"/>
            <ac:spMk id="5" creationId="{DE14F7FD-BF8C-6440-B950-4B72D9E54613}"/>
          </ac:spMkLst>
        </pc:spChg>
        <pc:spChg chg="add mod">
          <ac:chgData name="Kate Coode" userId="e5a45405-9a7c-42fe-972f-cf9e071f7760" providerId="ADAL" clId="{31357F65-2F47-AD4E-98CF-A0B66566B678}" dt="2024-02-15T12:00:06.200" v="6217" actId="14100"/>
          <ac:spMkLst>
            <pc:docMk/>
            <pc:sldMk cId="4204809770" sldId="266"/>
            <ac:spMk id="6" creationId="{5DF1F31C-E8B4-9B96-E898-3966627A6C40}"/>
          </ac:spMkLst>
        </pc:spChg>
        <pc:spChg chg="add mod">
          <ac:chgData name="Kate Coode" userId="e5a45405-9a7c-42fe-972f-cf9e071f7760" providerId="ADAL" clId="{31357F65-2F47-AD4E-98CF-A0B66566B678}" dt="2024-02-15T12:00:06.200" v="6217" actId="14100"/>
          <ac:spMkLst>
            <pc:docMk/>
            <pc:sldMk cId="4204809770" sldId="266"/>
            <ac:spMk id="8" creationId="{9FBAFF6E-3BF5-417C-DF26-083D7CC4D689}"/>
          </ac:spMkLst>
        </pc:spChg>
        <pc:spChg chg="add mod">
          <ac:chgData name="Kate Coode" userId="e5a45405-9a7c-42fe-972f-cf9e071f7760" providerId="ADAL" clId="{31357F65-2F47-AD4E-98CF-A0B66566B678}" dt="2024-02-16T17:06:50.573" v="10813" actId="20577"/>
          <ac:spMkLst>
            <pc:docMk/>
            <pc:sldMk cId="4204809770" sldId="266"/>
            <ac:spMk id="11" creationId="{4440947E-43BA-B6D8-6AC5-87CEF14DF02E}"/>
          </ac:spMkLst>
        </pc:spChg>
        <pc:spChg chg="add del mod">
          <ac:chgData name="Kate Coode" userId="e5a45405-9a7c-42fe-972f-cf9e071f7760" providerId="ADAL" clId="{31357F65-2F47-AD4E-98CF-A0B66566B678}" dt="2024-02-15T12:00:08.819" v="6218" actId="47"/>
          <ac:spMkLst>
            <pc:docMk/>
            <pc:sldMk cId="4204809770" sldId="266"/>
            <ac:spMk id="12" creationId="{3D10275D-E55D-2A98-6EEE-CCE41C801B33}"/>
          </ac:spMkLst>
        </pc:spChg>
        <pc:spChg chg="del">
          <ac:chgData name="Kate Coode" userId="e5a45405-9a7c-42fe-972f-cf9e071f7760" providerId="ADAL" clId="{31357F65-2F47-AD4E-98CF-A0B66566B678}" dt="2024-01-31T09:45:29.992" v="293" actId="478"/>
          <ac:spMkLst>
            <pc:docMk/>
            <pc:sldMk cId="4204809770" sldId="266"/>
            <ac:spMk id="14" creationId="{5442F99E-EB68-0043-8557-53D11726EE07}"/>
          </ac:spMkLst>
        </pc:spChg>
        <pc:spChg chg="del">
          <ac:chgData name="Kate Coode" userId="e5a45405-9a7c-42fe-972f-cf9e071f7760" providerId="ADAL" clId="{31357F65-2F47-AD4E-98CF-A0B66566B678}" dt="2024-01-31T09:45:26.432" v="289" actId="478"/>
          <ac:spMkLst>
            <pc:docMk/>
            <pc:sldMk cId="4204809770" sldId="266"/>
            <ac:spMk id="15" creationId="{20F3D703-756E-5043-96A9-E31AED018E4F}"/>
          </ac:spMkLst>
        </pc:spChg>
        <pc:picChg chg="add mod">
          <ac:chgData name="Kate Coode" userId="e5a45405-9a7c-42fe-972f-cf9e071f7760" providerId="ADAL" clId="{31357F65-2F47-AD4E-98CF-A0B66566B678}" dt="2024-02-15T12:00:06.200" v="6217" actId="14100"/>
          <ac:picMkLst>
            <pc:docMk/>
            <pc:sldMk cId="4204809770" sldId="266"/>
            <ac:picMk id="2" creationId="{27327233-E446-FA60-A642-503CEEC86934}"/>
          </ac:picMkLst>
        </pc:picChg>
        <pc:picChg chg="del">
          <ac:chgData name="Kate Coode" userId="e5a45405-9a7c-42fe-972f-cf9e071f7760" providerId="ADAL" clId="{31357F65-2F47-AD4E-98CF-A0B66566B678}" dt="2024-01-31T09:45:23.463" v="286" actId="478"/>
          <ac:picMkLst>
            <pc:docMk/>
            <pc:sldMk cId="4204809770" sldId="266"/>
            <ac:picMk id="3" creationId="{49B78D15-63DD-1D4D-BCA6-BE880FDBB2F2}"/>
          </ac:picMkLst>
        </pc:picChg>
        <pc:picChg chg="del">
          <ac:chgData name="Kate Coode" userId="e5a45405-9a7c-42fe-972f-cf9e071f7760" providerId="ADAL" clId="{31357F65-2F47-AD4E-98CF-A0B66566B678}" dt="2024-01-31T09:45:24.721" v="288" actId="478"/>
          <ac:picMkLst>
            <pc:docMk/>
            <pc:sldMk cId="4204809770" sldId="266"/>
            <ac:picMk id="4" creationId="{9302C8D6-59F9-6A4F-B3A8-B99B5A16FAF1}"/>
          </ac:picMkLst>
        </pc:picChg>
        <pc:picChg chg="add mod">
          <ac:chgData name="Kate Coode" userId="e5a45405-9a7c-42fe-972f-cf9e071f7760" providerId="ADAL" clId="{31357F65-2F47-AD4E-98CF-A0B66566B678}" dt="2024-02-15T12:00:06.200" v="6217" actId="14100"/>
          <ac:picMkLst>
            <pc:docMk/>
            <pc:sldMk cId="4204809770" sldId="266"/>
            <ac:picMk id="4" creationId="{F4ADC430-37D7-9C0E-C808-8A7D0C706E6A}"/>
          </ac:picMkLst>
        </pc:picChg>
        <pc:picChg chg="add mod">
          <ac:chgData name="Kate Coode" userId="e5a45405-9a7c-42fe-972f-cf9e071f7760" providerId="ADAL" clId="{31357F65-2F47-AD4E-98CF-A0B66566B678}" dt="2024-02-15T12:00:06.200" v="6217" actId="14100"/>
          <ac:picMkLst>
            <pc:docMk/>
            <pc:sldMk cId="4204809770" sldId="266"/>
            <ac:picMk id="7" creationId="{3114BF57-DC5D-4943-22E3-98BAAE9E8DD6}"/>
          </ac:picMkLst>
        </pc:picChg>
        <pc:picChg chg="del">
          <ac:chgData name="Kate Coode" userId="e5a45405-9a7c-42fe-972f-cf9e071f7760" providerId="ADAL" clId="{31357F65-2F47-AD4E-98CF-A0B66566B678}" dt="2024-01-31T09:45:27.055" v="290" actId="478"/>
          <ac:picMkLst>
            <pc:docMk/>
            <pc:sldMk cId="4204809770" sldId="266"/>
            <ac:picMk id="9" creationId="{73AEB23E-3FD2-3346-A3B0-43BC0E6E5CAC}"/>
          </ac:picMkLst>
        </pc:picChg>
        <pc:picChg chg="del">
          <ac:chgData name="Kate Coode" userId="e5a45405-9a7c-42fe-972f-cf9e071f7760" providerId="ADAL" clId="{31357F65-2F47-AD4E-98CF-A0B66566B678}" dt="2024-01-31T09:45:24.106" v="287" actId="478"/>
          <ac:picMkLst>
            <pc:docMk/>
            <pc:sldMk cId="4204809770" sldId="266"/>
            <ac:picMk id="10" creationId="{52DB4E88-78EE-EB47-8EA1-75F30DC2E2DA}"/>
          </ac:picMkLst>
        </pc:picChg>
        <pc:picChg chg="add mod">
          <ac:chgData name="Kate Coode" userId="e5a45405-9a7c-42fe-972f-cf9e071f7760" providerId="ADAL" clId="{31357F65-2F47-AD4E-98CF-A0B66566B678}" dt="2024-02-15T12:00:06.200" v="6217" actId="14100"/>
          <ac:picMkLst>
            <pc:docMk/>
            <pc:sldMk cId="4204809770" sldId="266"/>
            <ac:picMk id="10" creationId="{C9B3A8F0-DC4B-14C8-3D04-B044A851CE3D}"/>
          </ac:picMkLst>
        </pc:picChg>
        <pc:picChg chg="del">
          <ac:chgData name="Kate Coode" userId="e5a45405-9a7c-42fe-972f-cf9e071f7760" providerId="ADAL" clId="{31357F65-2F47-AD4E-98CF-A0B66566B678}" dt="2024-01-31T09:45:28.277" v="292" actId="478"/>
          <ac:picMkLst>
            <pc:docMk/>
            <pc:sldMk cId="4204809770" sldId="266"/>
            <ac:picMk id="11" creationId="{98C27657-9E63-7042-B0D3-0B5B56B64883}"/>
          </ac:picMkLst>
        </pc:picChg>
        <pc:picChg chg="del">
          <ac:chgData name="Kate Coode" userId="e5a45405-9a7c-42fe-972f-cf9e071f7760" providerId="ADAL" clId="{31357F65-2F47-AD4E-98CF-A0B66566B678}" dt="2024-01-31T09:45:27.560" v="291" actId="478"/>
          <ac:picMkLst>
            <pc:docMk/>
            <pc:sldMk cId="4204809770" sldId="266"/>
            <ac:picMk id="13" creationId="{1FFCFFC0-526A-E44B-A349-39AD4F13DCC7}"/>
          </ac:picMkLst>
        </pc:picChg>
        <pc:picChg chg="add mod">
          <ac:chgData name="Kate Coode" userId="e5a45405-9a7c-42fe-972f-cf9e071f7760" providerId="ADAL" clId="{31357F65-2F47-AD4E-98CF-A0B66566B678}" dt="2024-02-15T12:01:59.638" v="6243" actId="14100"/>
          <ac:picMkLst>
            <pc:docMk/>
            <pc:sldMk cId="4204809770" sldId="266"/>
            <ac:picMk id="14" creationId="{A7C81801-8081-9E4D-3D27-4432BA1A1C91}"/>
          </ac:picMkLst>
        </pc:picChg>
      </pc:sldChg>
      <pc:sldChg chg="addSp delSp modSp mod ord">
        <pc:chgData name="Kate Coode" userId="e5a45405-9a7c-42fe-972f-cf9e071f7760" providerId="ADAL" clId="{31357F65-2F47-AD4E-98CF-A0B66566B678}" dt="2024-02-16T17:07:13.992" v="10817" actId="20577"/>
        <pc:sldMkLst>
          <pc:docMk/>
          <pc:sldMk cId="790633668" sldId="267"/>
        </pc:sldMkLst>
        <pc:spChg chg="add mod">
          <ac:chgData name="Kate Coode" userId="e5a45405-9a7c-42fe-972f-cf9e071f7760" providerId="ADAL" clId="{31357F65-2F47-AD4E-98CF-A0B66566B678}" dt="2024-02-16T17:07:13.992" v="10817" actId="20577"/>
          <ac:spMkLst>
            <pc:docMk/>
            <pc:sldMk cId="790633668" sldId="267"/>
            <ac:spMk id="3" creationId="{68ED1023-16B4-D242-793B-655D2DEDFDCE}"/>
          </ac:spMkLst>
        </pc:spChg>
        <pc:spChg chg="mod">
          <ac:chgData name="Kate Coode" userId="e5a45405-9a7c-42fe-972f-cf9e071f7760" providerId="ADAL" clId="{31357F65-2F47-AD4E-98CF-A0B66566B678}" dt="2024-02-15T17:01:18.588" v="8441" actId="14100"/>
          <ac:spMkLst>
            <pc:docMk/>
            <pc:sldMk cId="790633668" sldId="267"/>
            <ac:spMk id="5" creationId="{2F11DDCC-CF98-C44C-BF4E-548E7A0BEAF7}"/>
          </ac:spMkLst>
        </pc:spChg>
        <pc:spChg chg="add mod">
          <ac:chgData name="Kate Coode" userId="e5a45405-9a7c-42fe-972f-cf9e071f7760" providerId="ADAL" clId="{31357F65-2F47-AD4E-98CF-A0B66566B678}" dt="2024-02-15T16:54:47.070" v="8244" actId="14100"/>
          <ac:spMkLst>
            <pc:docMk/>
            <pc:sldMk cId="790633668" sldId="267"/>
            <ac:spMk id="6" creationId="{F0E0ACFC-3BAE-F744-D5E8-685D970F8BBC}"/>
          </ac:spMkLst>
        </pc:spChg>
        <pc:spChg chg="add mod">
          <ac:chgData name="Kate Coode" userId="e5a45405-9a7c-42fe-972f-cf9e071f7760" providerId="ADAL" clId="{31357F65-2F47-AD4E-98CF-A0B66566B678}" dt="2024-02-15T17:01:39.099" v="8445" actId="1076"/>
          <ac:spMkLst>
            <pc:docMk/>
            <pc:sldMk cId="790633668" sldId="267"/>
            <ac:spMk id="8" creationId="{71FFB84E-6682-20AF-6901-A93FF6EC45B8}"/>
          </ac:spMkLst>
        </pc:spChg>
        <pc:spChg chg="add mod">
          <ac:chgData name="Kate Coode" userId="e5a45405-9a7c-42fe-972f-cf9e071f7760" providerId="ADAL" clId="{31357F65-2F47-AD4E-98CF-A0B66566B678}" dt="2024-02-15T17:01:57.424" v="8449" actId="1076"/>
          <ac:spMkLst>
            <pc:docMk/>
            <pc:sldMk cId="790633668" sldId="267"/>
            <ac:spMk id="10" creationId="{B4AA4489-A2D2-5EFF-5BBC-B8986927E42F}"/>
          </ac:spMkLst>
        </pc:spChg>
        <pc:spChg chg="del">
          <ac:chgData name="Kate Coode" userId="e5a45405-9a7c-42fe-972f-cf9e071f7760" providerId="ADAL" clId="{31357F65-2F47-AD4E-98CF-A0B66566B678}" dt="2024-01-31T09:39:56.216" v="66" actId="478"/>
          <ac:spMkLst>
            <pc:docMk/>
            <pc:sldMk cId="790633668" sldId="267"/>
            <ac:spMk id="12" creationId="{FA29E392-C8FF-E348-95EF-58863EFCC65E}"/>
          </ac:spMkLst>
        </pc:spChg>
        <pc:spChg chg="add mod">
          <ac:chgData name="Kate Coode" userId="e5a45405-9a7c-42fe-972f-cf9e071f7760" providerId="ADAL" clId="{31357F65-2F47-AD4E-98CF-A0B66566B678}" dt="2024-02-15T17:06:33.662" v="8486" actId="20577"/>
          <ac:spMkLst>
            <pc:docMk/>
            <pc:sldMk cId="790633668" sldId="267"/>
            <ac:spMk id="14" creationId="{2FD6B3F2-B9F0-48AD-C4AE-DF19526F5433}"/>
          </ac:spMkLst>
        </pc:spChg>
        <pc:picChg chg="add mod modCrop">
          <ac:chgData name="Kate Coode" userId="e5a45405-9a7c-42fe-972f-cf9e071f7760" providerId="ADAL" clId="{31357F65-2F47-AD4E-98CF-A0B66566B678}" dt="2024-02-15T17:01:26.059" v="8442" actId="14100"/>
          <ac:picMkLst>
            <pc:docMk/>
            <pc:sldMk cId="790633668" sldId="267"/>
            <ac:picMk id="2" creationId="{46D07F79-7AF1-D96D-0931-30792CB2E7CD}"/>
          </ac:picMkLst>
        </pc:picChg>
        <pc:picChg chg="del">
          <ac:chgData name="Kate Coode" userId="e5a45405-9a7c-42fe-972f-cf9e071f7760" providerId="ADAL" clId="{31357F65-2F47-AD4E-98CF-A0B66566B678}" dt="2024-01-31T09:39:50.858" v="62" actId="478"/>
          <ac:picMkLst>
            <pc:docMk/>
            <pc:sldMk cId="790633668" sldId="267"/>
            <ac:picMk id="3" creationId="{2C586B25-A4F2-5A4E-A89E-8ED6B4E323EF}"/>
          </ac:picMkLst>
        </pc:picChg>
        <pc:picChg chg="add del mod">
          <ac:chgData name="Kate Coode" userId="e5a45405-9a7c-42fe-972f-cf9e071f7760" providerId="ADAL" clId="{31357F65-2F47-AD4E-98CF-A0B66566B678}" dt="2024-02-06T12:14:37.436" v="1290" actId="478"/>
          <ac:picMkLst>
            <pc:docMk/>
            <pc:sldMk cId="790633668" sldId="267"/>
            <ac:picMk id="4" creationId="{057AA098-95E0-CAAC-D1CB-2B0B025BF17F}"/>
          </ac:picMkLst>
        </pc:picChg>
        <pc:picChg chg="del">
          <ac:chgData name="Kate Coode" userId="e5a45405-9a7c-42fe-972f-cf9e071f7760" providerId="ADAL" clId="{31357F65-2F47-AD4E-98CF-A0B66566B678}" dt="2024-01-31T09:39:53.418" v="65" actId="478"/>
          <ac:picMkLst>
            <pc:docMk/>
            <pc:sldMk cId="790633668" sldId="267"/>
            <ac:picMk id="4" creationId="{3066BA3C-4E2A-1E40-A722-4ADB2698F70F}"/>
          </ac:picMkLst>
        </pc:picChg>
        <pc:picChg chg="add mod modCrop">
          <ac:chgData name="Kate Coode" userId="e5a45405-9a7c-42fe-972f-cf9e071f7760" providerId="ADAL" clId="{31357F65-2F47-AD4E-98CF-A0B66566B678}" dt="2024-02-15T16:54:51.899" v="8245" actId="14100"/>
          <ac:picMkLst>
            <pc:docMk/>
            <pc:sldMk cId="790633668" sldId="267"/>
            <ac:picMk id="4" creationId="{4EA7E357-7D1B-A7DD-D568-378B149B92A0}"/>
          </ac:picMkLst>
        </pc:picChg>
        <pc:picChg chg="add mod">
          <ac:chgData name="Kate Coode" userId="e5a45405-9a7c-42fe-972f-cf9e071f7760" providerId="ADAL" clId="{31357F65-2F47-AD4E-98CF-A0B66566B678}" dt="2024-02-15T17:01:34.578" v="8444" actId="1076"/>
          <ac:picMkLst>
            <pc:docMk/>
            <pc:sldMk cId="790633668" sldId="267"/>
            <ac:picMk id="7" creationId="{47178D66-31A7-08CF-88C3-68C93DDC2EEB}"/>
          </ac:picMkLst>
        </pc:picChg>
        <pc:picChg chg="del">
          <ac:chgData name="Kate Coode" userId="e5a45405-9a7c-42fe-972f-cf9e071f7760" providerId="ADAL" clId="{31357F65-2F47-AD4E-98CF-A0B66566B678}" dt="2024-01-31T09:39:56.937" v="67" actId="478"/>
          <ac:picMkLst>
            <pc:docMk/>
            <pc:sldMk cId="790633668" sldId="267"/>
            <ac:picMk id="7" creationId="{838AA2FD-2EBD-B24F-AE81-E4A392D86BF2}"/>
          </ac:picMkLst>
        </pc:picChg>
        <pc:picChg chg="add mod modCrop">
          <ac:chgData name="Kate Coode" userId="e5a45405-9a7c-42fe-972f-cf9e071f7760" providerId="ADAL" clId="{31357F65-2F47-AD4E-98CF-A0B66566B678}" dt="2024-02-15T17:01:51.906" v="8448" actId="1076"/>
          <ac:picMkLst>
            <pc:docMk/>
            <pc:sldMk cId="790633668" sldId="267"/>
            <ac:picMk id="9" creationId="{D4486EB9-B110-2D88-4BC4-459B7E794AE7}"/>
          </ac:picMkLst>
        </pc:picChg>
        <pc:picChg chg="add mod modCrop">
          <ac:chgData name="Kate Coode" userId="e5a45405-9a7c-42fe-972f-cf9e071f7760" providerId="ADAL" clId="{31357F65-2F47-AD4E-98CF-A0B66566B678}" dt="2024-02-15T17:05:50.587" v="8457" actId="732"/>
          <ac:picMkLst>
            <pc:docMk/>
            <pc:sldMk cId="790633668" sldId="267"/>
            <ac:picMk id="12" creationId="{39552535-67E6-D7AD-E640-DF7A4764FD91}"/>
          </ac:picMkLst>
        </pc:picChg>
        <pc:picChg chg="add mod">
          <ac:chgData name="Kate Coode" userId="e5a45405-9a7c-42fe-972f-cf9e071f7760" providerId="ADAL" clId="{31357F65-2F47-AD4E-98CF-A0B66566B678}" dt="2024-02-15T17:06:07.529" v="8458"/>
          <ac:picMkLst>
            <pc:docMk/>
            <pc:sldMk cId="790633668" sldId="267"/>
            <ac:picMk id="13" creationId="{D2868944-44CB-A875-1435-6F4CA5F74B1F}"/>
          </ac:picMkLst>
        </pc:picChg>
        <pc:picChg chg="del">
          <ac:chgData name="Kate Coode" userId="e5a45405-9a7c-42fe-972f-cf9e071f7760" providerId="ADAL" clId="{31357F65-2F47-AD4E-98CF-A0B66566B678}" dt="2024-01-31T09:39:52.818" v="64" actId="478"/>
          <ac:picMkLst>
            <pc:docMk/>
            <pc:sldMk cId="790633668" sldId="267"/>
            <ac:picMk id="14" creationId="{E345A032-3562-754C-89E7-EFC811C37D0F}"/>
          </ac:picMkLst>
        </pc:picChg>
        <pc:picChg chg="del">
          <ac:chgData name="Kate Coode" userId="e5a45405-9a7c-42fe-972f-cf9e071f7760" providerId="ADAL" clId="{31357F65-2F47-AD4E-98CF-A0B66566B678}" dt="2024-01-31T09:39:52.155" v="63" actId="478"/>
          <ac:picMkLst>
            <pc:docMk/>
            <pc:sldMk cId="790633668" sldId="267"/>
            <ac:picMk id="15" creationId="{667929F8-99EF-9347-8C74-097B8D350F3F}"/>
          </ac:picMkLst>
        </pc:picChg>
      </pc:sldChg>
      <pc:sldChg chg="addSp delSp modSp mod ord">
        <pc:chgData name="Kate Coode" userId="e5a45405-9a7c-42fe-972f-cf9e071f7760" providerId="ADAL" clId="{31357F65-2F47-AD4E-98CF-A0B66566B678}" dt="2024-02-21T14:39:38.551" v="10877" actId="20577"/>
        <pc:sldMkLst>
          <pc:docMk/>
          <pc:sldMk cId="371754411" sldId="268"/>
        </pc:sldMkLst>
        <pc:spChg chg="add mod">
          <ac:chgData name="Kate Coode" userId="e5a45405-9a7c-42fe-972f-cf9e071f7760" providerId="ADAL" clId="{31357F65-2F47-AD4E-98CF-A0B66566B678}" dt="2024-02-13T16:30:22.262" v="4407" actId="14100"/>
          <ac:spMkLst>
            <pc:docMk/>
            <pc:sldMk cId="371754411" sldId="268"/>
            <ac:spMk id="3" creationId="{7097CD14-611D-E744-31EB-F700D8C23D51}"/>
          </ac:spMkLst>
        </pc:spChg>
        <pc:spChg chg="mod">
          <ac:chgData name="Kate Coode" userId="e5a45405-9a7c-42fe-972f-cf9e071f7760" providerId="ADAL" clId="{31357F65-2F47-AD4E-98CF-A0B66566B678}" dt="2024-02-21T14:39:38.551" v="10877" actId="20577"/>
          <ac:spMkLst>
            <pc:docMk/>
            <pc:sldMk cId="371754411" sldId="268"/>
            <ac:spMk id="5" creationId="{0B714C2B-1481-0649-9031-DADE9052C933}"/>
          </ac:spMkLst>
        </pc:spChg>
        <pc:spChg chg="add mod">
          <ac:chgData name="Kate Coode" userId="e5a45405-9a7c-42fe-972f-cf9e071f7760" providerId="ADAL" clId="{31357F65-2F47-AD4E-98CF-A0B66566B678}" dt="2024-02-16T17:10:59.647" v="10849" actId="20577"/>
          <ac:spMkLst>
            <pc:docMk/>
            <pc:sldMk cId="371754411" sldId="268"/>
            <ac:spMk id="6" creationId="{03116609-A94D-D415-8937-985C2E5D3054}"/>
          </ac:spMkLst>
        </pc:spChg>
        <pc:spChg chg="add mod">
          <ac:chgData name="Kate Coode" userId="e5a45405-9a7c-42fe-972f-cf9e071f7760" providerId="ADAL" clId="{31357F65-2F47-AD4E-98CF-A0B66566B678}" dt="2024-02-13T16:39:20.268" v="4469" actId="14100"/>
          <ac:spMkLst>
            <pc:docMk/>
            <pc:sldMk cId="371754411" sldId="268"/>
            <ac:spMk id="8" creationId="{4369A373-74EA-99B0-283D-DA945371E9AB}"/>
          </ac:spMkLst>
        </pc:spChg>
        <pc:spChg chg="del">
          <ac:chgData name="Kate Coode" userId="e5a45405-9a7c-42fe-972f-cf9e071f7760" providerId="ADAL" clId="{31357F65-2F47-AD4E-98CF-A0B66566B678}" dt="2024-01-31T09:41:16.641" v="110" actId="478"/>
          <ac:spMkLst>
            <pc:docMk/>
            <pc:sldMk cId="371754411" sldId="268"/>
            <ac:spMk id="8" creationId="{970E87EB-66A5-5144-A1FD-62D3720D5328}"/>
          </ac:spMkLst>
        </pc:spChg>
        <pc:picChg chg="add mod">
          <ac:chgData name="Kate Coode" userId="e5a45405-9a7c-42fe-972f-cf9e071f7760" providerId="ADAL" clId="{31357F65-2F47-AD4E-98CF-A0B66566B678}" dt="2024-02-13T16:29:46.573" v="4369" actId="1076"/>
          <ac:picMkLst>
            <pc:docMk/>
            <pc:sldMk cId="371754411" sldId="268"/>
            <ac:picMk id="2" creationId="{8A80FD23-31DF-B76D-1DC0-012EC6FA0F83}"/>
          </ac:picMkLst>
        </pc:picChg>
        <pc:picChg chg="del">
          <ac:chgData name="Kate Coode" userId="e5a45405-9a7c-42fe-972f-cf9e071f7760" providerId="ADAL" clId="{31357F65-2F47-AD4E-98CF-A0B66566B678}" dt="2024-01-31T09:41:14.240" v="108" actId="478"/>
          <ac:picMkLst>
            <pc:docMk/>
            <pc:sldMk cId="371754411" sldId="268"/>
            <ac:picMk id="3" creationId="{FC38B8D7-1C78-674F-BB66-888DD5951D80}"/>
          </ac:picMkLst>
        </pc:picChg>
        <pc:picChg chg="add mod">
          <ac:chgData name="Kate Coode" userId="e5a45405-9a7c-42fe-972f-cf9e071f7760" providerId="ADAL" clId="{31357F65-2F47-AD4E-98CF-A0B66566B678}" dt="2024-02-13T16:32:28.698" v="4410" actId="14100"/>
          <ac:picMkLst>
            <pc:docMk/>
            <pc:sldMk cId="371754411" sldId="268"/>
            <ac:picMk id="4" creationId="{2984E769-3D99-7A70-7725-4A352716CB0F}"/>
          </ac:picMkLst>
        </pc:picChg>
        <pc:picChg chg="del">
          <ac:chgData name="Kate Coode" userId="e5a45405-9a7c-42fe-972f-cf9e071f7760" providerId="ADAL" clId="{31357F65-2F47-AD4E-98CF-A0B66566B678}" dt="2024-01-31T09:41:14.744" v="109" actId="478"/>
          <ac:picMkLst>
            <pc:docMk/>
            <pc:sldMk cId="371754411" sldId="268"/>
            <ac:picMk id="4" creationId="{7E46C466-0A35-1341-9046-5767D54AFD3D}"/>
          </ac:picMkLst>
        </pc:picChg>
        <pc:picChg chg="del">
          <ac:chgData name="Kate Coode" userId="e5a45405-9a7c-42fe-972f-cf9e071f7760" providerId="ADAL" clId="{31357F65-2F47-AD4E-98CF-A0B66566B678}" dt="2024-01-31T09:41:13.667" v="107" actId="478"/>
          <ac:picMkLst>
            <pc:docMk/>
            <pc:sldMk cId="371754411" sldId="268"/>
            <ac:picMk id="7" creationId="{7B116DC8-AF33-244B-B3E8-274246C1368F}"/>
          </ac:picMkLst>
        </pc:picChg>
        <pc:picChg chg="add mod">
          <ac:chgData name="Kate Coode" userId="e5a45405-9a7c-42fe-972f-cf9e071f7760" providerId="ADAL" clId="{31357F65-2F47-AD4E-98CF-A0B66566B678}" dt="2024-02-13T16:38:55.650" v="4448" actId="14100"/>
          <ac:picMkLst>
            <pc:docMk/>
            <pc:sldMk cId="371754411" sldId="268"/>
            <ac:picMk id="7" creationId="{E86FD647-7745-3246-859B-8B0FCC18BD28}"/>
          </ac:picMkLst>
        </pc:picChg>
        <pc:picChg chg="del">
          <ac:chgData name="Kate Coode" userId="e5a45405-9a7c-42fe-972f-cf9e071f7760" providerId="ADAL" clId="{31357F65-2F47-AD4E-98CF-A0B66566B678}" dt="2024-01-31T09:41:12.977" v="106" actId="478"/>
          <ac:picMkLst>
            <pc:docMk/>
            <pc:sldMk cId="371754411" sldId="268"/>
            <ac:picMk id="9" creationId="{9993EC7D-2EC1-2545-8434-6F3422983C22}"/>
          </ac:picMkLst>
        </pc:picChg>
        <pc:picChg chg="del">
          <ac:chgData name="Kate Coode" userId="e5a45405-9a7c-42fe-972f-cf9e071f7760" providerId="ADAL" clId="{31357F65-2F47-AD4E-98CF-A0B66566B678}" dt="2024-01-31T09:41:17.385" v="111" actId="478"/>
          <ac:picMkLst>
            <pc:docMk/>
            <pc:sldMk cId="371754411" sldId="268"/>
            <ac:picMk id="10" creationId="{D7EF9B7A-DE3B-034A-A881-2F6951080E4C}"/>
          </ac:picMkLst>
        </pc:picChg>
      </pc:sldChg>
      <pc:sldChg chg="addSp delSp modSp mod ord">
        <pc:chgData name="Kate Coode" userId="e5a45405-9a7c-42fe-972f-cf9e071f7760" providerId="ADAL" clId="{31357F65-2F47-AD4E-98CF-A0B66566B678}" dt="2024-02-21T14:38:11.237" v="10867" actId="20577"/>
        <pc:sldMkLst>
          <pc:docMk/>
          <pc:sldMk cId="4053886606" sldId="271"/>
        </pc:sldMkLst>
        <pc:spChg chg="mod">
          <ac:chgData name="Kate Coode" userId="e5a45405-9a7c-42fe-972f-cf9e071f7760" providerId="ADAL" clId="{31357F65-2F47-AD4E-98CF-A0B66566B678}" dt="2024-02-21T14:38:11.237" v="10867" actId="20577"/>
          <ac:spMkLst>
            <pc:docMk/>
            <pc:sldMk cId="4053886606" sldId="271"/>
            <ac:spMk id="5" creationId="{70072592-8BAF-BD4C-B0B8-1FD973E51422}"/>
          </ac:spMkLst>
        </pc:spChg>
        <pc:spChg chg="add mod">
          <ac:chgData name="Kate Coode" userId="e5a45405-9a7c-42fe-972f-cf9e071f7760" providerId="ADAL" clId="{31357F65-2F47-AD4E-98CF-A0B66566B678}" dt="2024-02-12T12:21:16.985" v="1537" actId="1076"/>
          <ac:spMkLst>
            <pc:docMk/>
            <pc:sldMk cId="4053886606" sldId="271"/>
            <ac:spMk id="6" creationId="{AE5ACAA7-B29B-C1CE-2E09-3B2C1326ADAD}"/>
          </ac:spMkLst>
        </pc:spChg>
        <pc:spChg chg="del">
          <ac:chgData name="Kate Coode" userId="e5a45405-9a7c-42fe-972f-cf9e071f7760" providerId="ADAL" clId="{31357F65-2F47-AD4E-98CF-A0B66566B678}" dt="2024-01-31T09:44:36.108" v="265" actId="478"/>
          <ac:spMkLst>
            <pc:docMk/>
            <pc:sldMk cId="4053886606" sldId="271"/>
            <ac:spMk id="11" creationId="{B539AB92-4BDA-5D49-8C07-54E59C56605F}"/>
          </ac:spMkLst>
        </pc:spChg>
        <pc:spChg chg="add del">
          <ac:chgData name="Kate Coode" userId="e5a45405-9a7c-42fe-972f-cf9e071f7760" providerId="ADAL" clId="{31357F65-2F47-AD4E-98CF-A0B66566B678}" dt="2024-02-12T12:20:31.633" v="1502" actId="22"/>
          <ac:spMkLst>
            <pc:docMk/>
            <pc:sldMk cId="4053886606" sldId="271"/>
            <ac:spMk id="12" creationId="{F2FA8822-E8FC-3904-6D5B-77D9D370F3BF}"/>
          </ac:spMkLst>
        </pc:spChg>
        <pc:spChg chg="add mod">
          <ac:chgData name="Kate Coode" userId="e5a45405-9a7c-42fe-972f-cf9e071f7760" providerId="ADAL" clId="{31357F65-2F47-AD4E-98CF-A0B66566B678}" dt="2024-02-12T12:21:08.729" v="1536" actId="1076"/>
          <ac:spMkLst>
            <pc:docMk/>
            <pc:sldMk cId="4053886606" sldId="271"/>
            <ac:spMk id="13" creationId="{F0EC8844-F916-A7B6-41A4-02069511608D}"/>
          </ac:spMkLst>
        </pc:spChg>
        <pc:spChg chg="add mod">
          <ac:chgData name="Kate Coode" userId="e5a45405-9a7c-42fe-972f-cf9e071f7760" providerId="ADAL" clId="{31357F65-2F47-AD4E-98CF-A0B66566B678}" dt="2024-02-12T12:33:16.602" v="1547" actId="1076"/>
          <ac:spMkLst>
            <pc:docMk/>
            <pc:sldMk cId="4053886606" sldId="271"/>
            <ac:spMk id="16" creationId="{E194C02D-124D-6E47-9C4C-DADAB0747EF3}"/>
          </ac:spMkLst>
        </pc:spChg>
        <pc:spChg chg="add mod">
          <ac:chgData name="Kate Coode" userId="e5a45405-9a7c-42fe-972f-cf9e071f7760" providerId="ADAL" clId="{31357F65-2F47-AD4E-98CF-A0B66566B678}" dt="2024-02-12T14:10:35.129" v="1587" actId="20577"/>
          <ac:spMkLst>
            <pc:docMk/>
            <pc:sldMk cId="4053886606" sldId="271"/>
            <ac:spMk id="17" creationId="{F38F2DC8-5B1B-CAC7-65CB-4A779504535F}"/>
          </ac:spMkLst>
        </pc:spChg>
        <pc:spChg chg="add mod">
          <ac:chgData name="Kate Coode" userId="e5a45405-9a7c-42fe-972f-cf9e071f7760" providerId="ADAL" clId="{31357F65-2F47-AD4E-98CF-A0B66566B678}" dt="2024-02-12T14:20:37.151" v="1626" actId="20577"/>
          <ac:spMkLst>
            <pc:docMk/>
            <pc:sldMk cId="4053886606" sldId="271"/>
            <ac:spMk id="24" creationId="{1923A654-14B4-21BB-5158-92F4826D95F1}"/>
          </ac:spMkLst>
        </pc:spChg>
        <pc:spChg chg="add mod">
          <ac:chgData name="Kate Coode" userId="e5a45405-9a7c-42fe-972f-cf9e071f7760" providerId="ADAL" clId="{31357F65-2F47-AD4E-98CF-A0B66566B678}" dt="2024-02-12T14:26:55.759" v="1668" actId="20577"/>
          <ac:spMkLst>
            <pc:docMk/>
            <pc:sldMk cId="4053886606" sldId="271"/>
            <ac:spMk id="31" creationId="{C5D09815-F05E-97E4-DE6D-A9C1C21E88FD}"/>
          </ac:spMkLst>
        </pc:spChg>
        <pc:spChg chg="add mod">
          <ac:chgData name="Kate Coode" userId="e5a45405-9a7c-42fe-972f-cf9e071f7760" providerId="ADAL" clId="{31357F65-2F47-AD4E-98CF-A0B66566B678}" dt="2024-02-12T14:29:06.319" v="1705" actId="20577"/>
          <ac:spMkLst>
            <pc:docMk/>
            <pc:sldMk cId="4053886606" sldId="271"/>
            <ac:spMk id="33" creationId="{C9B89B29-40B5-500F-EE1F-F8E654BD1012}"/>
          </ac:spMkLst>
        </pc:spChg>
        <pc:picChg chg="del">
          <ac:chgData name="Kate Coode" userId="e5a45405-9a7c-42fe-972f-cf9e071f7760" providerId="ADAL" clId="{31357F65-2F47-AD4E-98CF-A0B66566B678}" dt="2024-01-31T09:44:32.415" v="262" actId="478"/>
          <ac:picMkLst>
            <pc:docMk/>
            <pc:sldMk cId="4053886606" sldId="271"/>
            <ac:picMk id="3" creationId="{4093E109-2499-1D45-A453-A1622AC9E97C}"/>
          </ac:picMkLst>
        </pc:picChg>
        <pc:picChg chg="add mod">
          <ac:chgData name="Kate Coode" userId="e5a45405-9a7c-42fe-972f-cf9e071f7760" providerId="ADAL" clId="{31357F65-2F47-AD4E-98CF-A0B66566B678}" dt="2024-02-12T10:42:34.449" v="1462"/>
          <ac:picMkLst>
            <pc:docMk/>
            <pc:sldMk cId="4053886606" sldId="271"/>
            <ac:picMk id="3" creationId="{438BC361-8F7F-CA87-DDA6-F6214DE60987}"/>
          </ac:picMkLst>
        </pc:picChg>
        <pc:picChg chg="add mod">
          <ac:chgData name="Kate Coode" userId="e5a45405-9a7c-42fe-972f-cf9e071f7760" providerId="ADAL" clId="{31357F65-2F47-AD4E-98CF-A0B66566B678}" dt="2024-02-12T10:43:47.239" v="1465" actId="1076"/>
          <ac:picMkLst>
            <pc:docMk/>
            <pc:sldMk cId="4053886606" sldId="271"/>
            <ac:picMk id="4" creationId="{D0D90D6D-6CF4-6A2E-64C4-4694FDFF59CD}"/>
          </ac:picMkLst>
        </pc:picChg>
        <pc:picChg chg="del">
          <ac:chgData name="Kate Coode" userId="e5a45405-9a7c-42fe-972f-cf9e071f7760" providerId="ADAL" clId="{31357F65-2F47-AD4E-98CF-A0B66566B678}" dt="2024-01-31T09:44:33.039" v="263" actId="478"/>
          <ac:picMkLst>
            <pc:docMk/>
            <pc:sldMk cId="4053886606" sldId="271"/>
            <ac:picMk id="7" creationId="{6B724EFA-2538-D142-B962-3D7975542BF3}"/>
          </ac:picMkLst>
        </pc:picChg>
        <pc:picChg chg="del">
          <ac:chgData name="Kate Coode" userId="e5a45405-9a7c-42fe-972f-cf9e071f7760" providerId="ADAL" clId="{31357F65-2F47-AD4E-98CF-A0B66566B678}" dt="2024-01-31T09:44:33.527" v="264" actId="478"/>
          <ac:picMkLst>
            <pc:docMk/>
            <pc:sldMk cId="4053886606" sldId="271"/>
            <ac:picMk id="8" creationId="{AF4B5F1B-7E31-494A-97A0-35AADF3A2908}"/>
          </ac:picMkLst>
        </pc:picChg>
        <pc:picChg chg="add del mod">
          <ac:chgData name="Kate Coode" userId="e5a45405-9a7c-42fe-972f-cf9e071f7760" providerId="ADAL" clId="{31357F65-2F47-AD4E-98CF-A0B66566B678}" dt="2024-02-12T12:19:23.571" v="1493" actId="478"/>
          <ac:picMkLst>
            <pc:docMk/>
            <pc:sldMk cId="4053886606" sldId="271"/>
            <ac:picMk id="8" creationId="{B19FEAE0-A74D-9D3A-FC96-39857A64E7F3}"/>
          </ac:picMkLst>
        </pc:picChg>
        <pc:picChg chg="del">
          <ac:chgData name="Kate Coode" userId="e5a45405-9a7c-42fe-972f-cf9e071f7760" providerId="ADAL" clId="{31357F65-2F47-AD4E-98CF-A0B66566B678}" dt="2024-01-31T09:44:36.814" v="266" actId="478"/>
          <ac:picMkLst>
            <pc:docMk/>
            <pc:sldMk cId="4053886606" sldId="271"/>
            <ac:picMk id="10" creationId="{2C4F4A91-AB2E-E543-848E-B95EC4E0399F}"/>
          </ac:picMkLst>
        </pc:picChg>
        <pc:picChg chg="add mod">
          <ac:chgData name="Kate Coode" userId="e5a45405-9a7c-42fe-972f-cf9e071f7760" providerId="ADAL" clId="{31357F65-2F47-AD4E-98CF-A0B66566B678}" dt="2024-02-12T12:19:58.540" v="1500" actId="1076"/>
          <ac:picMkLst>
            <pc:docMk/>
            <pc:sldMk cId="4053886606" sldId="271"/>
            <ac:picMk id="10" creationId="{2F7FC16A-1EB0-6FDD-D454-5173B62960C3}"/>
          </ac:picMkLst>
        </pc:picChg>
        <pc:picChg chg="add mod">
          <ac:chgData name="Kate Coode" userId="e5a45405-9a7c-42fe-972f-cf9e071f7760" providerId="ADAL" clId="{31357F65-2F47-AD4E-98CF-A0B66566B678}" dt="2024-02-12T12:32:28.793" v="1544" actId="14100"/>
          <ac:picMkLst>
            <pc:docMk/>
            <pc:sldMk cId="4053886606" sldId="271"/>
            <ac:picMk id="15" creationId="{A2290173-5B61-23F2-5DB9-E0F70934A026}"/>
          </ac:picMkLst>
        </pc:picChg>
        <pc:picChg chg="add mod">
          <ac:chgData name="Kate Coode" userId="e5a45405-9a7c-42fe-972f-cf9e071f7760" providerId="ADAL" clId="{31357F65-2F47-AD4E-98CF-A0B66566B678}" dt="2024-02-12T14:19:53.775" v="1591" actId="14100"/>
          <ac:picMkLst>
            <pc:docMk/>
            <pc:sldMk cId="4053886606" sldId="271"/>
            <ac:picMk id="23" creationId="{D96C1E6E-1FB6-5149-5D71-738F15E4D22C}"/>
          </ac:picMkLst>
        </pc:picChg>
        <pc:picChg chg="add del mod">
          <ac:chgData name="Kate Coode" userId="e5a45405-9a7c-42fe-972f-cf9e071f7760" providerId="ADAL" clId="{31357F65-2F47-AD4E-98CF-A0B66566B678}" dt="2024-02-12T14:24:39.984" v="1630" actId="478"/>
          <ac:picMkLst>
            <pc:docMk/>
            <pc:sldMk cId="4053886606" sldId="271"/>
            <ac:picMk id="26" creationId="{D7A19D0A-8919-4892-3874-5A66C60F8D68}"/>
          </ac:picMkLst>
        </pc:picChg>
        <pc:picChg chg="add del mod">
          <ac:chgData name="Kate Coode" userId="e5a45405-9a7c-42fe-972f-cf9e071f7760" providerId="ADAL" clId="{31357F65-2F47-AD4E-98CF-A0B66566B678}" dt="2024-02-12T14:24:53.066" v="1634" actId="478"/>
          <ac:picMkLst>
            <pc:docMk/>
            <pc:sldMk cId="4053886606" sldId="271"/>
            <ac:picMk id="28" creationId="{4A2E9859-BED3-659C-47DD-CCD3FE124995}"/>
          </ac:picMkLst>
        </pc:picChg>
        <pc:picChg chg="add mod">
          <ac:chgData name="Kate Coode" userId="e5a45405-9a7c-42fe-972f-cf9e071f7760" providerId="ADAL" clId="{31357F65-2F47-AD4E-98CF-A0B66566B678}" dt="2024-02-12T14:25:56.391" v="1638" actId="14100"/>
          <ac:picMkLst>
            <pc:docMk/>
            <pc:sldMk cId="4053886606" sldId="271"/>
            <ac:picMk id="30" creationId="{F322A2C8-BD35-8705-66AD-E8F3D8516268}"/>
          </ac:picMkLst>
        </pc:picChg>
        <pc:picChg chg="add mod">
          <ac:chgData name="Kate Coode" userId="e5a45405-9a7c-42fe-972f-cf9e071f7760" providerId="ADAL" clId="{31357F65-2F47-AD4E-98CF-A0B66566B678}" dt="2024-02-12T14:27:45.387" v="1673" actId="14100"/>
          <ac:picMkLst>
            <pc:docMk/>
            <pc:sldMk cId="4053886606" sldId="271"/>
            <ac:picMk id="32" creationId="{62FB1BAC-AF4D-1499-EAF3-208A1A1C2802}"/>
          </ac:picMkLst>
        </pc:picChg>
      </pc:sldChg>
      <pc:sldChg chg="addSp delSp modSp mod ord">
        <pc:chgData name="Kate Coode" userId="e5a45405-9a7c-42fe-972f-cf9e071f7760" providerId="ADAL" clId="{31357F65-2F47-AD4E-98CF-A0B66566B678}" dt="2024-02-21T14:40:09.630" v="10880" actId="20577"/>
        <pc:sldMkLst>
          <pc:docMk/>
          <pc:sldMk cId="2385938498" sldId="272"/>
        </pc:sldMkLst>
        <pc:spChg chg="mod">
          <ac:chgData name="Kate Coode" userId="e5a45405-9a7c-42fe-972f-cf9e071f7760" providerId="ADAL" clId="{31357F65-2F47-AD4E-98CF-A0B66566B678}" dt="2024-02-21T14:40:09.630" v="10880" actId="20577"/>
          <ac:spMkLst>
            <pc:docMk/>
            <pc:sldMk cId="2385938498" sldId="272"/>
            <ac:spMk id="3" creationId="{3DFFA369-DAB5-5E40-A9D1-DE3091034FF5}"/>
          </ac:spMkLst>
        </pc:spChg>
        <pc:spChg chg="add mod">
          <ac:chgData name="Kate Coode" userId="e5a45405-9a7c-42fe-972f-cf9e071f7760" providerId="ADAL" clId="{31357F65-2F47-AD4E-98CF-A0B66566B678}" dt="2024-02-16T10:46:06.845" v="8575" actId="20577"/>
          <ac:spMkLst>
            <pc:docMk/>
            <pc:sldMk cId="2385938498" sldId="272"/>
            <ac:spMk id="5" creationId="{5B383759-CF74-742C-979F-05E89ECB52DE}"/>
          </ac:spMkLst>
        </pc:spChg>
        <pc:spChg chg="del mod">
          <ac:chgData name="Kate Coode" userId="e5a45405-9a7c-42fe-972f-cf9e071f7760" providerId="ADAL" clId="{31357F65-2F47-AD4E-98CF-A0B66566B678}" dt="2024-01-31T09:47:48.254" v="344" actId="478"/>
          <ac:spMkLst>
            <pc:docMk/>
            <pc:sldMk cId="2385938498" sldId="272"/>
            <ac:spMk id="5" creationId="{77859EF1-F8C0-0A46-80EB-D9B61453A980}"/>
          </ac:spMkLst>
        </pc:spChg>
        <pc:spChg chg="add mod">
          <ac:chgData name="Kate Coode" userId="e5a45405-9a7c-42fe-972f-cf9e071f7760" providerId="ADAL" clId="{31357F65-2F47-AD4E-98CF-A0B66566B678}" dt="2024-02-16T10:48:43.336" v="8617" actId="20577"/>
          <ac:spMkLst>
            <pc:docMk/>
            <pc:sldMk cId="2385938498" sldId="272"/>
            <ac:spMk id="8" creationId="{A2FB6A99-0F72-EC16-2731-6B2C4A3CE2B0}"/>
          </ac:spMkLst>
        </pc:spChg>
        <pc:spChg chg="add mod">
          <ac:chgData name="Kate Coode" userId="e5a45405-9a7c-42fe-972f-cf9e071f7760" providerId="ADAL" clId="{31357F65-2F47-AD4E-98CF-A0B66566B678}" dt="2024-02-16T17:12:57.480" v="10863" actId="20577"/>
          <ac:spMkLst>
            <pc:docMk/>
            <pc:sldMk cId="2385938498" sldId="272"/>
            <ac:spMk id="11" creationId="{36B3FE3B-5F6F-8553-85A6-018A68EE5670}"/>
          </ac:spMkLst>
        </pc:spChg>
        <pc:spChg chg="add mod">
          <ac:chgData name="Kate Coode" userId="e5a45405-9a7c-42fe-972f-cf9e071f7760" providerId="ADAL" clId="{31357F65-2F47-AD4E-98CF-A0B66566B678}" dt="2024-02-16T10:54:52.518" v="8695" actId="20577"/>
          <ac:spMkLst>
            <pc:docMk/>
            <pc:sldMk cId="2385938498" sldId="272"/>
            <ac:spMk id="14" creationId="{3CCA1019-B34C-9684-F97B-B8CB5C9709D0}"/>
          </ac:spMkLst>
        </pc:spChg>
        <pc:spChg chg="add mod">
          <ac:chgData name="Kate Coode" userId="e5a45405-9a7c-42fe-972f-cf9e071f7760" providerId="ADAL" clId="{31357F65-2F47-AD4E-98CF-A0B66566B678}" dt="2024-02-16T10:57:57.292" v="8738" actId="20577"/>
          <ac:spMkLst>
            <pc:docMk/>
            <pc:sldMk cId="2385938498" sldId="272"/>
            <ac:spMk id="16" creationId="{DEF3BFFF-9803-6A00-1D0F-AF0E2CBACF17}"/>
          </ac:spMkLst>
        </pc:spChg>
        <pc:picChg chg="del">
          <ac:chgData name="Kate Coode" userId="e5a45405-9a7c-42fe-972f-cf9e071f7760" providerId="ADAL" clId="{31357F65-2F47-AD4E-98CF-A0B66566B678}" dt="2024-01-31T09:47:45.586" v="342" actId="478"/>
          <ac:picMkLst>
            <pc:docMk/>
            <pc:sldMk cId="2385938498" sldId="272"/>
            <ac:picMk id="4" creationId="{06562740-1CCC-C142-B844-10ED0200D565}"/>
          </ac:picMkLst>
        </pc:picChg>
        <pc:picChg chg="add mod">
          <ac:chgData name="Kate Coode" userId="e5a45405-9a7c-42fe-972f-cf9e071f7760" providerId="ADAL" clId="{31357F65-2F47-AD4E-98CF-A0B66566B678}" dt="2024-02-16T10:45:37.783" v="8555" actId="14100"/>
          <ac:picMkLst>
            <pc:docMk/>
            <pc:sldMk cId="2385938498" sldId="272"/>
            <ac:picMk id="4" creationId="{34E67C68-3131-014B-B242-BA419EB23428}"/>
          </ac:picMkLst>
        </pc:picChg>
        <pc:picChg chg="del">
          <ac:chgData name="Kate Coode" userId="e5a45405-9a7c-42fe-972f-cf9e071f7760" providerId="ADAL" clId="{31357F65-2F47-AD4E-98CF-A0B66566B678}" dt="2024-01-31T09:47:49.144" v="345" actId="478"/>
          <ac:picMkLst>
            <pc:docMk/>
            <pc:sldMk cId="2385938498" sldId="272"/>
            <ac:picMk id="6" creationId="{9F3E4DBD-F4E9-AB47-BDE1-6CB9A995DA78}"/>
          </ac:picMkLst>
        </pc:picChg>
        <pc:picChg chg="add mod">
          <ac:chgData name="Kate Coode" userId="e5a45405-9a7c-42fe-972f-cf9e071f7760" providerId="ADAL" clId="{31357F65-2F47-AD4E-98CF-A0B66566B678}" dt="2024-02-16T10:48:22.204" v="8581" actId="14100"/>
          <ac:picMkLst>
            <pc:docMk/>
            <pc:sldMk cId="2385938498" sldId="272"/>
            <ac:picMk id="7" creationId="{C30F9734-E5DF-E511-CE6D-578A106E95CE}"/>
          </ac:picMkLst>
        </pc:picChg>
        <pc:picChg chg="del">
          <ac:chgData name="Kate Coode" userId="e5a45405-9a7c-42fe-972f-cf9e071f7760" providerId="ADAL" clId="{31357F65-2F47-AD4E-98CF-A0B66566B678}" dt="2024-01-31T09:47:44.967" v="341" actId="478"/>
          <ac:picMkLst>
            <pc:docMk/>
            <pc:sldMk cId="2385938498" sldId="272"/>
            <ac:picMk id="8" creationId="{E148FA5C-8D58-D046-B0EA-4327713EF932}"/>
          </ac:picMkLst>
        </pc:picChg>
        <pc:picChg chg="del">
          <ac:chgData name="Kate Coode" userId="e5a45405-9a7c-42fe-972f-cf9e071f7760" providerId="ADAL" clId="{31357F65-2F47-AD4E-98CF-A0B66566B678}" dt="2024-01-31T09:47:50.239" v="347" actId="478"/>
          <ac:picMkLst>
            <pc:docMk/>
            <pc:sldMk cId="2385938498" sldId="272"/>
            <ac:picMk id="9" creationId="{CC323EF8-DDA8-0A4C-923A-3D813E379BCD}"/>
          </ac:picMkLst>
        </pc:picChg>
        <pc:picChg chg="add mod">
          <ac:chgData name="Kate Coode" userId="e5a45405-9a7c-42fe-972f-cf9e071f7760" providerId="ADAL" clId="{31357F65-2F47-AD4E-98CF-A0B66566B678}" dt="2024-02-16T10:50:00.011" v="8623" actId="14100"/>
          <ac:picMkLst>
            <pc:docMk/>
            <pc:sldMk cId="2385938498" sldId="272"/>
            <ac:picMk id="10" creationId="{13234A30-07EE-E131-B41D-CEAA8A97C83B}"/>
          </ac:picMkLst>
        </pc:picChg>
        <pc:picChg chg="del">
          <ac:chgData name="Kate Coode" userId="e5a45405-9a7c-42fe-972f-cf9e071f7760" providerId="ADAL" clId="{31357F65-2F47-AD4E-98CF-A0B66566B678}" dt="2024-01-31T09:47:49.712" v="346" actId="478"/>
          <ac:picMkLst>
            <pc:docMk/>
            <pc:sldMk cId="2385938498" sldId="272"/>
            <ac:picMk id="11" creationId="{0CBD8C96-C8CD-D64B-9BC4-8AEE642A65BA}"/>
          </ac:picMkLst>
        </pc:picChg>
        <pc:picChg chg="add mod">
          <ac:chgData name="Kate Coode" userId="e5a45405-9a7c-42fe-972f-cf9e071f7760" providerId="ADAL" clId="{31357F65-2F47-AD4E-98CF-A0B66566B678}" dt="2024-02-16T10:54:23.421" v="8672" actId="14100"/>
          <ac:picMkLst>
            <pc:docMk/>
            <pc:sldMk cId="2385938498" sldId="272"/>
            <ac:picMk id="13" creationId="{5B63369D-3305-A548-8D21-A80D861CCAAB}"/>
          </ac:picMkLst>
        </pc:picChg>
        <pc:picChg chg="add mod modCrop">
          <ac:chgData name="Kate Coode" userId="e5a45405-9a7c-42fe-972f-cf9e071f7760" providerId="ADAL" clId="{31357F65-2F47-AD4E-98CF-A0B66566B678}" dt="2024-02-16T10:57:32.594" v="8714" actId="14100"/>
          <ac:picMkLst>
            <pc:docMk/>
            <pc:sldMk cId="2385938498" sldId="272"/>
            <ac:picMk id="15" creationId="{1F5B1C95-4604-30A7-7667-4F64BDC1CB24}"/>
          </ac:picMkLst>
        </pc:picChg>
      </pc:sldChg>
      <pc:sldChg chg="addSp delSp modSp mod">
        <pc:chgData name="Kate Coode" userId="e5a45405-9a7c-42fe-972f-cf9e071f7760" providerId="ADAL" clId="{31357F65-2F47-AD4E-98CF-A0B66566B678}" dt="2024-02-21T14:39:03.773" v="10873" actId="20577"/>
        <pc:sldMkLst>
          <pc:docMk/>
          <pc:sldMk cId="968863489" sldId="273"/>
        </pc:sldMkLst>
        <pc:spChg chg="mod">
          <ac:chgData name="Kate Coode" userId="e5a45405-9a7c-42fe-972f-cf9e071f7760" providerId="ADAL" clId="{31357F65-2F47-AD4E-98CF-A0B66566B678}" dt="2024-02-21T14:39:03.773" v="10873" actId="20577"/>
          <ac:spMkLst>
            <pc:docMk/>
            <pc:sldMk cId="968863489" sldId="273"/>
            <ac:spMk id="5" creationId="{92EF6696-6D44-654C-8D71-E052F6E32AD0}"/>
          </ac:spMkLst>
        </pc:spChg>
        <pc:spChg chg="add mod">
          <ac:chgData name="Kate Coode" userId="e5a45405-9a7c-42fe-972f-cf9e071f7760" providerId="ADAL" clId="{31357F65-2F47-AD4E-98CF-A0B66566B678}" dt="2024-02-16T17:09:33.248" v="10841" actId="20577"/>
          <ac:spMkLst>
            <pc:docMk/>
            <pc:sldMk cId="968863489" sldId="273"/>
            <ac:spMk id="6" creationId="{FB570EDA-46ED-74B0-FDEC-FA08B4E92AE3}"/>
          </ac:spMkLst>
        </pc:spChg>
        <pc:spChg chg="add mod">
          <ac:chgData name="Kate Coode" userId="e5a45405-9a7c-42fe-972f-cf9e071f7760" providerId="ADAL" clId="{31357F65-2F47-AD4E-98CF-A0B66566B678}" dt="2024-02-13T12:08:38.289" v="3128" actId="20577"/>
          <ac:spMkLst>
            <pc:docMk/>
            <pc:sldMk cId="968863489" sldId="273"/>
            <ac:spMk id="7" creationId="{AC386828-7D46-3C78-2EC9-A4418E91D98A}"/>
          </ac:spMkLst>
        </pc:spChg>
        <pc:spChg chg="add mod">
          <ac:chgData name="Kate Coode" userId="e5a45405-9a7c-42fe-972f-cf9e071f7760" providerId="ADAL" clId="{31357F65-2F47-AD4E-98CF-A0B66566B678}" dt="2024-02-13T12:11:50.791" v="3164" actId="20577"/>
          <ac:spMkLst>
            <pc:docMk/>
            <pc:sldMk cId="968863489" sldId="273"/>
            <ac:spMk id="9" creationId="{1730FE76-7E12-A67A-B9AE-40A82CBD1E56}"/>
          </ac:spMkLst>
        </pc:spChg>
        <pc:spChg chg="del mod">
          <ac:chgData name="Kate Coode" userId="e5a45405-9a7c-42fe-972f-cf9e071f7760" providerId="ADAL" clId="{31357F65-2F47-AD4E-98CF-A0B66566B678}" dt="2024-01-31T09:38:08.827" v="28" actId="478"/>
          <ac:spMkLst>
            <pc:docMk/>
            <pc:sldMk cId="968863489" sldId="273"/>
            <ac:spMk id="10" creationId="{B09CF539-CB70-C945-85C2-2CD4229D0C58}"/>
          </ac:spMkLst>
        </pc:spChg>
        <pc:picChg chg="add mod">
          <ac:chgData name="Kate Coode" userId="e5a45405-9a7c-42fe-972f-cf9e071f7760" providerId="ADAL" clId="{31357F65-2F47-AD4E-98CF-A0B66566B678}" dt="2024-02-13T11:43:38.961" v="3071" actId="14100"/>
          <ac:picMkLst>
            <pc:docMk/>
            <pc:sldMk cId="968863489" sldId="273"/>
            <ac:picMk id="2" creationId="{D0728F85-31B8-8D58-69BB-121457EC75D3}"/>
          </ac:picMkLst>
        </pc:picChg>
        <pc:picChg chg="add del">
          <ac:chgData name="Kate Coode" userId="e5a45405-9a7c-42fe-972f-cf9e071f7760" providerId="ADAL" clId="{31357F65-2F47-AD4E-98CF-A0B66566B678}" dt="2024-02-13T12:03:59.873" v="3081" actId="478"/>
          <ac:picMkLst>
            <pc:docMk/>
            <pc:sldMk cId="968863489" sldId="273"/>
            <ac:picMk id="3" creationId="{4F6E4AD6-3723-FE61-DC64-49392116C7C4}"/>
          </ac:picMkLst>
        </pc:picChg>
        <pc:picChg chg="del">
          <ac:chgData name="Kate Coode" userId="e5a45405-9a7c-42fe-972f-cf9e071f7760" providerId="ADAL" clId="{31357F65-2F47-AD4E-98CF-A0B66566B678}" dt="2024-01-31T09:38:05.147" v="26" actId="478"/>
          <ac:picMkLst>
            <pc:docMk/>
            <pc:sldMk cId="968863489" sldId="273"/>
            <ac:picMk id="3" creationId="{AAAD3D65-6229-7B4B-96E4-991437E277A8}"/>
          </ac:picMkLst>
        </pc:picChg>
        <pc:picChg chg="add del mod">
          <ac:chgData name="Kate Coode" userId="e5a45405-9a7c-42fe-972f-cf9e071f7760" providerId="ADAL" clId="{31357F65-2F47-AD4E-98CF-A0B66566B678}" dt="2024-02-06T12:38:56.948" v="1456" actId="478"/>
          <ac:picMkLst>
            <pc:docMk/>
            <pc:sldMk cId="968863489" sldId="273"/>
            <ac:picMk id="4" creationId="{1EDCB691-DD01-B4A2-5D0C-DA13AC9B5647}"/>
          </ac:picMkLst>
        </pc:picChg>
        <pc:picChg chg="add mod modCrop">
          <ac:chgData name="Kate Coode" userId="e5a45405-9a7c-42fe-972f-cf9e071f7760" providerId="ADAL" clId="{31357F65-2F47-AD4E-98CF-A0B66566B678}" dt="2024-02-13T12:04:42.159" v="3089" actId="14100"/>
          <ac:picMkLst>
            <pc:docMk/>
            <pc:sldMk cId="968863489" sldId="273"/>
            <ac:picMk id="4" creationId="{63A012EF-04F2-89C9-810C-0E2D4F2D84A4}"/>
          </ac:picMkLst>
        </pc:picChg>
        <pc:picChg chg="del">
          <ac:chgData name="Kate Coode" userId="e5a45405-9a7c-42fe-972f-cf9e071f7760" providerId="ADAL" clId="{31357F65-2F47-AD4E-98CF-A0B66566B678}" dt="2024-01-31T09:38:04.123" v="25" actId="478"/>
          <ac:picMkLst>
            <pc:docMk/>
            <pc:sldMk cId="968863489" sldId="273"/>
            <ac:picMk id="7" creationId="{82DCB3C8-E4A3-9049-8EE1-77C2AE49AB78}"/>
          </ac:picMkLst>
        </pc:picChg>
        <pc:picChg chg="add mod">
          <ac:chgData name="Kate Coode" userId="e5a45405-9a7c-42fe-972f-cf9e071f7760" providerId="ADAL" clId="{31357F65-2F47-AD4E-98CF-A0B66566B678}" dt="2024-02-13T12:10:41.045" v="3135" actId="14100"/>
          <ac:picMkLst>
            <pc:docMk/>
            <pc:sldMk cId="968863489" sldId="273"/>
            <ac:picMk id="8" creationId="{21333EDF-5334-DBAD-0B2D-942CADAA8AF5}"/>
          </ac:picMkLst>
        </pc:picChg>
        <pc:picChg chg="del">
          <ac:chgData name="Kate Coode" userId="e5a45405-9a7c-42fe-972f-cf9e071f7760" providerId="ADAL" clId="{31357F65-2F47-AD4E-98CF-A0B66566B678}" dt="2024-01-31T09:38:10.164" v="29" actId="478"/>
          <ac:picMkLst>
            <pc:docMk/>
            <pc:sldMk cId="968863489" sldId="273"/>
            <ac:picMk id="8" creationId="{226EA001-8AC6-5647-A193-90B2A9EE9633}"/>
          </ac:picMkLst>
        </pc:picChg>
        <pc:picChg chg="del">
          <ac:chgData name="Kate Coode" userId="e5a45405-9a7c-42fe-972f-cf9e071f7760" providerId="ADAL" clId="{31357F65-2F47-AD4E-98CF-A0B66566B678}" dt="2024-01-31T09:38:02.465" v="24" actId="478"/>
          <ac:picMkLst>
            <pc:docMk/>
            <pc:sldMk cId="968863489" sldId="273"/>
            <ac:picMk id="9" creationId="{AB3D32A7-49F3-E64A-8461-1C01BCE819B7}"/>
          </ac:picMkLst>
        </pc:picChg>
      </pc:sldChg>
      <pc:sldChg chg="addSp delSp modSp mod">
        <pc:chgData name="Kate Coode" userId="e5a45405-9a7c-42fe-972f-cf9e071f7760" providerId="ADAL" clId="{31357F65-2F47-AD4E-98CF-A0B66566B678}" dt="2024-02-16T17:12:24.065" v="10861" actId="20577"/>
        <pc:sldMkLst>
          <pc:docMk/>
          <pc:sldMk cId="3435605458" sldId="274"/>
        </pc:sldMkLst>
        <pc:spChg chg="add mod">
          <ac:chgData name="Kate Coode" userId="e5a45405-9a7c-42fe-972f-cf9e071f7760" providerId="ADAL" clId="{31357F65-2F47-AD4E-98CF-A0B66566B678}" dt="2024-02-15T11:21:57.933" v="5745" actId="20577"/>
          <ac:spMkLst>
            <pc:docMk/>
            <pc:sldMk cId="3435605458" sldId="274"/>
            <ac:spMk id="4" creationId="{C8E2744F-997F-9070-D67A-5753B16E9F03}"/>
          </ac:spMkLst>
        </pc:spChg>
        <pc:spChg chg="mod">
          <ac:chgData name="Kate Coode" userId="e5a45405-9a7c-42fe-972f-cf9e071f7760" providerId="ADAL" clId="{31357F65-2F47-AD4E-98CF-A0B66566B678}" dt="2024-02-15T11:17:16.316" v="5703" actId="255"/>
          <ac:spMkLst>
            <pc:docMk/>
            <pc:sldMk cId="3435605458" sldId="274"/>
            <ac:spMk id="5" creationId="{FD5A518A-9F89-5F44-BD6E-BCE45BDD8157}"/>
          </ac:spMkLst>
        </pc:spChg>
        <pc:spChg chg="add mod">
          <ac:chgData name="Kate Coode" userId="e5a45405-9a7c-42fe-972f-cf9e071f7760" providerId="ADAL" clId="{31357F65-2F47-AD4E-98CF-A0B66566B678}" dt="2024-02-15T11:37:05.493" v="5842" actId="20577"/>
          <ac:spMkLst>
            <pc:docMk/>
            <pc:sldMk cId="3435605458" sldId="274"/>
            <ac:spMk id="8" creationId="{935B0451-459E-D0AE-6BCA-ED74930DB0C2}"/>
          </ac:spMkLst>
        </pc:spChg>
        <pc:spChg chg="del">
          <ac:chgData name="Kate Coode" userId="e5a45405-9a7c-42fe-972f-cf9e071f7760" providerId="ADAL" clId="{31357F65-2F47-AD4E-98CF-A0B66566B678}" dt="2024-01-31T09:41:38.634" v="150" actId="478"/>
          <ac:spMkLst>
            <pc:docMk/>
            <pc:sldMk cId="3435605458" sldId="274"/>
            <ac:spMk id="8" creationId="{EFC0EB93-A1DE-FD46-9A24-3F7017D94B88}"/>
          </ac:spMkLst>
        </pc:spChg>
        <pc:spChg chg="add mod">
          <ac:chgData name="Kate Coode" userId="e5a45405-9a7c-42fe-972f-cf9e071f7760" providerId="ADAL" clId="{31357F65-2F47-AD4E-98CF-A0B66566B678}" dt="2024-02-16T17:12:24.065" v="10861" actId="20577"/>
          <ac:spMkLst>
            <pc:docMk/>
            <pc:sldMk cId="3435605458" sldId="274"/>
            <ac:spMk id="11" creationId="{6C5AE46C-48F2-AC81-C7B7-10F9C734D876}"/>
          </ac:spMkLst>
        </pc:spChg>
        <pc:spChg chg="add mod">
          <ac:chgData name="Kate Coode" userId="e5a45405-9a7c-42fe-972f-cf9e071f7760" providerId="ADAL" clId="{31357F65-2F47-AD4E-98CF-A0B66566B678}" dt="2024-02-15T11:38:29.254" v="5880" actId="20577"/>
          <ac:spMkLst>
            <pc:docMk/>
            <pc:sldMk cId="3435605458" sldId="274"/>
            <ac:spMk id="13" creationId="{FB6AF24A-BFB2-2B36-F5BE-DF7A0500FD03}"/>
          </ac:spMkLst>
        </pc:spChg>
        <pc:picChg chg="add mod modCrop">
          <ac:chgData name="Kate Coode" userId="e5a45405-9a7c-42fe-972f-cf9e071f7760" providerId="ADAL" clId="{31357F65-2F47-AD4E-98CF-A0B66566B678}" dt="2024-02-15T11:20:44.540" v="5710" actId="732"/>
          <ac:picMkLst>
            <pc:docMk/>
            <pc:sldMk cId="3435605458" sldId="274"/>
            <ac:picMk id="3" creationId="{A7C45A08-337F-A2FC-BA48-65E9ECDB28B1}"/>
          </ac:picMkLst>
        </pc:picChg>
        <pc:picChg chg="del">
          <ac:chgData name="Kate Coode" userId="e5a45405-9a7c-42fe-972f-cf9e071f7760" providerId="ADAL" clId="{31357F65-2F47-AD4E-98CF-A0B66566B678}" dt="2024-01-31T09:41:36.411" v="148" actId="478"/>
          <ac:picMkLst>
            <pc:docMk/>
            <pc:sldMk cId="3435605458" sldId="274"/>
            <ac:picMk id="4" creationId="{F2024685-890E-BF40-9984-E5B477985C7C}"/>
          </ac:picMkLst>
        </pc:picChg>
        <pc:picChg chg="del">
          <ac:chgData name="Kate Coode" userId="e5a45405-9a7c-42fe-972f-cf9e071f7760" providerId="ADAL" clId="{31357F65-2F47-AD4E-98CF-A0B66566B678}" dt="2024-01-31T09:41:36.986" v="149" actId="478"/>
          <ac:picMkLst>
            <pc:docMk/>
            <pc:sldMk cId="3435605458" sldId="274"/>
            <ac:picMk id="6" creationId="{B698382F-2511-7047-B39B-7E8E957864B4}"/>
          </ac:picMkLst>
        </pc:picChg>
        <pc:picChg chg="add mod">
          <ac:chgData name="Kate Coode" userId="e5a45405-9a7c-42fe-972f-cf9e071f7760" providerId="ADAL" clId="{31357F65-2F47-AD4E-98CF-A0B66566B678}" dt="2024-02-15T11:23:09.845" v="5750" actId="14100"/>
          <ac:picMkLst>
            <pc:docMk/>
            <pc:sldMk cId="3435605458" sldId="274"/>
            <ac:picMk id="7" creationId="{058B7334-4329-4F80-2517-D06AC995AF08}"/>
          </ac:picMkLst>
        </pc:picChg>
        <pc:picChg chg="add mod">
          <ac:chgData name="Kate Coode" userId="e5a45405-9a7c-42fe-972f-cf9e071f7760" providerId="ADAL" clId="{31357F65-2F47-AD4E-98CF-A0B66566B678}" dt="2024-02-15T11:27:02.040" v="5809" actId="1076"/>
          <ac:picMkLst>
            <pc:docMk/>
            <pc:sldMk cId="3435605458" sldId="274"/>
            <ac:picMk id="10" creationId="{A1D031EA-DC4A-A6A5-CB99-1074E82FC0AB}"/>
          </ac:picMkLst>
        </pc:picChg>
        <pc:picChg chg="add mod">
          <ac:chgData name="Kate Coode" userId="e5a45405-9a7c-42fe-972f-cf9e071f7760" providerId="ADAL" clId="{31357F65-2F47-AD4E-98CF-A0B66566B678}" dt="2024-02-15T11:36:54.586" v="5841" actId="14100"/>
          <ac:picMkLst>
            <pc:docMk/>
            <pc:sldMk cId="3435605458" sldId="274"/>
            <ac:picMk id="12" creationId="{36720E64-4E48-1BBC-F081-FE3F1A427058}"/>
          </ac:picMkLst>
        </pc:picChg>
      </pc:sldChg>
      <pc:sldChg chg="delSp modSp add del mod ord">
        <pc:chgData name="Kate Coode" userId="e5a45405-9a7c-42fe-972f-cf9e071f7760" providerId="ADAL" clId="{31357F65-2F47-AD4E-98CF-A0B66566B678}" dt="2024-02-16T11:18:14.254" v="9149" actId="20578"/>
        <pc:sldMkLst>
          <pc:docMk/>
          <pc:sldMk cId="2090252912" sldId="275"/>
        </pc:sldMkLst>
        <pc:spChg chg="mod">
          <ac:chgData name="Kate Coode" userId="e5a45405-9a7c-42fe-972f-cf9e071f7760" providerId="ADAL" clId="{31357F65-2F47-AD4E-98CF-A0B66566B678}" dt="2024-01-31T10:07:10.832" v="451" actId="20577"/>
          <ac:spMkLst>
            <pc:docMk/>
            <pc:sldMk cId="2090252912" sldId="275"/>
            <ac:spMk id="3" creationId="{3DFFA369-DAB5-5E40-A9D1-DE3091034FF5}"/>
          </ac:spMkLst>
        </pc:spChg>
        <pc:picChg chg="del">
          <ac:chgData name="Kate Coode" userId="e5a45405-9a7c-42fe-972f-cf9e071f7760" providerId="ADAL" clId="{31357F65-2F47-AD4E-98CF-A0B66566B678}" dt="2024-01-31T09:47:02.698" v="319" actId="478"/>
          <ac:picMkLst>
            <pc:docMk/>
            <pc:sldMk cId="2090252912" sldId="275"/>
            <ac:picMk id="5" creationId="{8DDC608D-F185-B84E-97C8-52870D6EC935}"/>
          </ac:picMkLst>
        </pc:picChg>
        <pc:picChg chg="del">
          <ac:chgData name="Kate Coode" userId="e5a45405-9a7c-42fe-972f-cf9e071f7760" providerId="ADAL" clId="{31357F65-2F47-AD4E-98CF-A0B66566B678}" dt="2024-01-31T09:47:02.063" v="318" actId="478"/>
          <ac:picMkLst>
            <pc:docMk/>
            <pc:sldMk cId="2090252912" sldId="275"/>
            <ac:picMk id="7" creationId="{670E4A95-2B04-D643-877E-418626627478}"/>
          </ac:picMkLst>
        </pc:picChg>
        <pc:picChg chg="del">
          <ac:chgData name="Kate Coode" userId="e5a45405-9a7c-42fe-972f-cf9e071f7760" providerId="ADAL" clId="{31357F65-2F47-AD4E-98CF-A0B66566B678}" dt="2024-01-31T09:47:03.408" v="320" actId="478"/>
          <ac:picMkLst>
            <pc:docMk/>
            <pc:sldMk cId="2090252912" sldId="275"/>
            <ac:picMk id="8" creationId="{55925DB7-6204-5A49-B977-98A8F9CA21E8}"/>
          </ac:picMkLst>
        </pc:picChg>
        <pc:picChg chg="del">
          <ac:chgData name="Kate Coode" userId="e5a45405-9a7c-42fe-972f-cf9e071f7760" providerId="ADAL" clId="{31357F65-2F47-AD4E-98CF-A0B66566B678}" dt="2024-01-31T09:47:01.567" v="317" actId="478"/>
          <ac:picMkLst>
            <pc:docMk/>
            <pc:sldMk cId="2090252912" sldId="275"/>
            <ac:picMk id="9" creationId="{F984455F-7382-7C44-8061-145650055EB0}"/>
          </ac:picMkLst>
        </pc:picChg>
        <pc:inkChg chg="del">
          <ac:chgData name="Kate Coode" userId="e5a45405-9a7c-42fe-972f-cf9e071f7760" providerId="ADAL" clId="{31357F65-2F47-AD4E-98CF-A0B66566B678}" dt="2024-01-31T09:47:05.409" v="323" actId="478"/>
          <ac:inkMkLst>
            <pc:docMk/>
            <pc:sldMk cId="2090252912" sldId="275"/>
            <ac:inkMk id="19" creationId="{2C4AD1BB-2B96-7248-97F2-98BFC3F727A7}"/>
          </ac:inkMkLst>
        </pc:inkChg>
        <pc:inkChg chg="del">
          <ac:chgData name="Kate Coode" userId="e5a45405-9a7c-42fe-972f-cf9e071f7760" providerId="ADAL" clId="{31357F65-2F47-AD4E-98CF-A0B66566B678}" dt="2024-01-31T09:47:06.029" v="324" actId="478"/>
          <ac:inkMkLst>
            <pc:docMk/>
            <pc:sldMk cId="2090252912" sldId="275"/>
            <ac:inkMk id="20" creationId="{3D5D831A-1BB5-AE4F-826C-2AABB35A6603}"/>
          </ac:inkMkLst>
        </pc:inkChg>
        <pc:inkChg chg="del">
          <ac:chgData name="Kate Coode" userId="e5a45405-9a7c-42fe-972f-cf9e071f7760" providerId="ADAL" clId="{31357F65-2F47-AD4E-98CF-A0B66566B678}" dt="2024-01-31T09:47:04.812" v="322" actId="478"/>
          <ac:inkMkLst>
            <pc:docMk/>
            <pc:sldMk cId="2090252912" sldId="275"/>
            <ac:inkMk id="21" creationId="{ECDD885D-AD2D-2942-997C-22C572BDE73F}"/>
          </ac:inkMkLst>
        </pc:inkChg>
        <pc:inkChg chg="del">
          <ac:chgData name="Kate Coode" userId="e5a45405-9a7c-42fe-972f-cf9e071f7760" providerId="ADAL" clId="{31357F65-2F47-AD4E-98CF-A0B66566B678}" dt="2024-01-31T09:47:04.210" v="321" actId="478"/>
          <ac:inkMkLst>
            <pc:docMk/>
            <pc:sldMk cId="2090252912" sldId="275"/>
            <ac:inkMk id="22" creationId="{E1D74C3E-2536-3F4A-AFCC-4BDCCCA78DD8}"/>
          </ac:inkMkLst>
        </pc:inkChg>
      </pc:sldChg>
      <pc:sldChg chg="addSp delSp modSp mod">
        <pc:chgData name="Kate Coode" userId="e5a45405-9a7c-42fe-972f-cf9e071f7760" providerId="ADAL" clId="{31357F65-2F47-AD4E-98CF-A0B66566B678}" dt="2024-02-15T15:17:03.828" v="7217" actId="14100"/>
        <pc:sldMkLst>
          <pc:docMk/>
          <pc:sldMk cId="1396209684" sldId="276"/>
        </pc:sldMkLst>
        <pc:spChg chg="add del mod">
          <ac:chgData name="Kate Coode" userId="e5a45405-9a7c-42fe-972f-cf9e071f7760" providerId="ADAL" clId="{31357F65-2F47-AD4E-98CF-A0B66566B678}" dt="2024-02-15T14:56:59.009" v="7069" actId="20577"/>
          <ac:spMkLst>
            <pc:docMk/>
            <pc:sldMk cId="1396209684" sldId="276"/>
            <ac:spMk id="2" creationId="{9C0C9366-1F28-320A-552A-F69D9ED9B9A7}"/>
          </ac:spMkLst>
        </pc:spChg>
        <pc:spChg chg="mod">
          <ac:chgData name="Kate Coode" userId="e5a45405-9a7c-42fe-972f-cf9e071f7760" providerId="ADAL" clId="{31357F65-2F47-AD4E-98CF-A0B66566B678}" dt="2024-02-15T14:33:41.126" v="6894" actId="20577"/>
          <ac:spMkLst>
            <pc:docMk/>
            <pc:sldMk cId="1396209684" sldId="276"/>
            <ac:spMk id="3" creationId="{3DFFA369-DAB5-5E40-A9D1-DE3091034FF5}"/>
          </ac:spMkLst>
        </pc:spChg>
        <pc:spChg chg="del">
          <ac:chgData name="Kate Coode" userId="e5a45405-9a7c-42fe-972f-cf9e071f7760" providerId="ADAL" clId="{31357F65-2F47-AD4E-98CF-A0B66566B678}" dt="2024-01-31T09:47:20.791" v="329" actId="478"/>
          <ac:spMkLst>
            <pc:docMk/>
            <pc:sldMk cId="1396209684" sldId="276"/>
            <ac:spMk id="7" creationId="{554DE6D8-9FAE-D34E-A95E-EDAB66FE4C60}"/>
          </ac:spMkLst>
        </pc:spChg>
        <pc:spChg chg="add mod">
          <ac:chgData name="Kate Coode" userId="e5a45405-9a7c-42fe-972f-cf9e071f7760" providerId="ADAL" clId="{31357F65-2F47-AD4E-98CF-A0B66566B678}" dt="2024-02-15T14:50:36.654" v="6967" actId="1037"/>
          <ac:spMkLst>
            <pc:docMk/>
            <pc:sldMk cId="1396209684" sldId="276"/>
            <ac:spMk id="14" creationId="{7545FD2C-8F2B-64FB-4DBE-EF3D6EC41435}"/>
          </ac:spMkLst>
        </pc:spChg>
        <pc:spChg chg="add mod">
          <ac:chgData name="Kate Coode" userId="e5a45405-9a7c-42fe-972f-cf9e071f7760" providerId="ADAL" clId="{31357F65-2F47-AD4E-98CF-A0B66566B678}" dt="2024-02-15T14:54:35.634" v="7020" actId="1076"/>
          <ac:spMkLst>
            <pc:docMk/>
            <pc:sldMk cId="1396209684" sldId="276"/>
            <ac:spMk id="17" creationId="{85B95A04-FF5B-D377-52ED-693F53ECD8FB}"/>
          </ac:spMkLst>
        </pc:spChg>
        <pc:spChg chg="add mod">
          <ac:chgData name="Kate Coode" userId="e5a45405-9a7c-42fe-972f-cf9e071f7760" providerId="ADAL" clId="{31357F65-2F47-AD4E-98CF-A0B66566B678}" dt="2024-02-15T14:54:20.515" v="7019" actId="20577"/>
          <ac:spMkLst>
            <pc:docMk/>
            <pc:sldMk cId="1396209684" sldId="276"/>
            <ac:spMk id="22" creationId="{5FDC0BCF-A38F-CD46-2F18-7E4C7719A63C}"/>
          </ac:spMkLst>
        </pc:spChg>
        <pc:spChg chg="add mod">
          <ac:chgData name="Kate Coode" userId="e5a45405-9a7c-42fe-972f-cf9e071f7760" providerId="ADAL" clId="{31357F65-2F47-AD4E-98CF-A0B66566B678}" dt="2024-02-15T14:55:55.595" v="7053" actId="14100"/>
          <ac:spMkLst>
            <pc:docMk/>
            <pc:sldMk cId="1396209684" sldId="276"/>
            <ac:spMk id="26" creationId="{3B88866A-476F-1CD0-9F36-90CFB94F5E49}"/>
          </ac:spMkLst>
        </pc:spChg>
        <pc:spChg chg="add mod">
          <ac:chgData name="Kate Coode" userId="e5a45405-9a7c-42fe-972f-cf9e071f7760" providerId="ADAL" clId="{31357F65-2F47-AD4E-98CF-A0B66566B678}" dt="2024-02-15T15:00:56.797" v="7111" actId="1038"/>
          <ac:spMkLst>
            <pc:docMk/>
            <pc:sldMk cId="1396209684" sldId="276"/>
            <ac:spMk id="28" creationId="{13B471CB-3AFA-5FE8-D3CC-81EB3B9DBB4D}"/>
          </ac:spMkLst>
        </pc:spChg>
        <pc:spChg chg="add mod">
          <ac:chgData name="Kate Coode" userId="e5a45405-9a7c-42fe-972f-cf9e071f7760" providerId="ADAL" clId="{31357F65-2F47-AD4E-98CF-A0B66566B678}" dt="2024-02-15T15:12:16.608" v="7152" actId="1076"/>
          <ac:spMkLst>
            <pc:docMk/>
            <pc:sldMk cId="1396209684" sldId="276"/>
            <ac:spMk id="31" creationId="{E7CCE8AF-2B99-D3F8-802E-13AF5A026B5A}"/>
          </ac:spMkLst>
        </pc:spChg>
        <pc:spChg chg="add mod">
          <ac:chgData name="Kate Coode" userId="e5a45405-9a7c-42fe-972f-cf9e071f7760" providerId="ADAL" clId="{31357F65-2F47-AD4E-98CF-A0B66566B678}" dt="2024-02-15T15:13:11.284" v="7182" actId="14100"/>
          <ac:spMkLst>
            <pc:docMk/>
            <pc:sldMk cId="1396209684" sldId="276"/>
            <ac:spMk id="33" creationId="{632E6B91-BC40-6337-C5B8-BEE32B91CBFD}"/>
          </ac:spMkLst>
        </pc:spChg>
        <pc:spChg chg="add mod">
          <ac:chgData name="Kate Coode" userId="e5a45405-9a7c-42fe-972f-cf9e071f7760" providerId="ADAL" clId="{31357F65-2F47-AD4E-98CF-A0B66566B678}" dt="2024-02-15T15:17:03.828" v="7217" actId="14100"/>
          <ac:spMkLst>
            <pc:docMk/>
            <pc:sldMk cId="1396209684" sldId="276"/>
            <ac:spMk id="35" creationId="{8CE322D2-C01F-FCDE-2999-04CDF5D337B8}"/>
          </ac:spMkLst>
        </pc:spChg>
        <pc:picChg chg="del">
          <ac:chgData name="Kate Coode" userId="e5a45405-9a7c-42fe-972f-cf9e071f7760" providerId="ADAL" clId="{31357F65-2F47-AD4E-98CF-A0B66566B678}" dt="2024-01-31T09:47:21.958" v="330" actId="478"/>
          <ac:picMkLst>
            <pc:docMk/>
            <pc:sldMk cId="1396209684" sldId="276"/>
            <ac:picMk id="2" creationId="{6679C5D3-9ECE-424B-9F39-F50D497BB4F6}"/>
          </ac:picMkLst>
        </pc:picChg>
        <pc:picChg chg="add del">
          <ac:chgData name="Kate Coode" userId="e5a45405-9a7c-42fe-972f-cf9e071f7760" providerId="ADAL" clId="{31357F65-2F47-AD4E-98CF-A0B66566B678}" dt="2024-02-15T14:40:48.775" v="6896" actId="478"/>
          <ac:picMkLst>
            <pc:docMk/>
            <pc:sldMk cId="1396209684" sldId="276"/>
            <ac:picMk id="4" creationId="{13BEBD84-1918-E540-841E-82FB6690A4DA}"/>
          </ac:picMkLst>
        </pc:picChg>
        <pc:picChg chg="del">
          <ac:chgData name="Kate Coode" userId="e5a45405-9a7c-42fe-972f-cf9e071f7760" providerId="ADAL" clId="{31357F65-2F47-AD4E-98CF-A0B66566B678}" dt="2024-01-31T09:47:18.912" v="328" actId="478"/>
          <ac:picMkLst>
            <pc:docMk/>
            <pc:sldMk cId="1396209684" sldId="276"/>
            <ac:picMk id="5" creationId="{0C876DAD-2987-D543-81A7-62F5339270D0}"/>
          </ac:picMkLst>
        </pc:picChg>
        <pc:picChg chg="del">
          <ac:chgData name="Kate Coode" userId="e5a45405-9a7c-42fe-972f-cf9e071f7760" providerId="ADAL" clId="{31357F65-2F47-AD4E-98CF-A0B66566B678}" dt="2024-01-31T09:47:22.743" v="331" actId="478"/>
          <ac:picMkLst>
            <pc:docMk/>
            <pc:sldMk cId="1396209684" sldId="276"/>
            <ac:picMk id="8" creationId="{890688E6-B553-874B-BA18-D58983D63CF4}"/>
          </ac:picMkLst>
        </pc:picChg>
        <pc:picChg chg="add del mod modCrop">
          <ac:chgData name="Kate Coode" userId="e5a45405-9a7c-42fe-972f-cf9e071f7760" providerId="ADAL" clId="{31357F65-2F47-AD4E-98CF-A0B66566B678}" dt="2024-02-15T14:47:29.838" v="6931" actId="1076"/>
          <ac:picMkLst>
            <pc:docMk/>
            <pc:sldMk cId="1396209684" sldId="276"/>
            <ac:picMk id="9" creationId="{107C5D22-967B-19A1-2BEE-CF8FA085EA57}"/>
          </ac:picMkLst>
        </pc:picChg>
        <pc:picChg chg="del">
          <ac:chgData name="Kate Coode" userId="e5a45405-9a7c-42fe-972f-cf9e071f7760" providerId="ADAL" clId="{31357F65-2F47-AD4E-98CF-A0B66566B678}" dt="2024-01-31T09:47:18.177" v="327" actId="478"/>
          <ac:picMkLst>
            <pc:docMk/>
            <pc:sldMk cId="1396209684" sldId="276"/>
            <ac:picMk id="9" creationId="{4A3899D4-0A9C-4A40-85CC-B085FC557D13}"/>
          </ac:picMkLst>
        </pc:picChg>
        <pc:picChg chg="add mod">
          <ac:chgData name="Kate Coode" userId="e5a45405-9a7c-42fe-972f-cf9e071f7760" providerId="ADAL" clId="{31357F65-2F47-AD4E-98CF-A0B66566B678}" dt="2024-02-15T14:49:52.234" v="6937" actId="14100"/>
          <ac:picMkLst>
            <pc:docMk/>
            <pc:sldMk cId="1396209684" sldId="276"/>
            <ac:picMk id="12" creationId="{0296F915-512D-772E-B692-2C03BAEC031D}"/>
          </ac:picMkLst>
        </pc:picChg>
        <pc:picChg chg="add mod">
          <ac:chgData name="Kate Coode" userId="e5a45405-9a7c-42fe-972f-cf9e071f7760" providerId="ADAL" clId="{31357F65-2F47-AD4E-98CF-A0B66566B678}" dt="2024-02-15T14:54:35.634" v="7020" actId="1076"/>
          <ac:picMkLst>
            <pc:docMk/>
            <pc:sldMk cId="1396209684" sldId="276"/>
            <ac:picMk id="16" creationId="{A7752084-A843-18B4-8B4E-1967A501A307}"/>
          </ac:picMkLst>
        </pc:picChg>
        <pc:picChg chg="add mod">
          <ac:chgData name="Kate Coode" userId="e5a45405-9a7c-42fe-972f-cf9e071f7760" providerId="ADAL" clId="{31357F65-2F47-AD4E-98CF-A0B66566B678}" dt="2024-02-15T14:52:15.800" v="6987" actId="14100"/>
          <ac:picMkLst>
            <pc:docMk/>
            <pc:sldMk cId="1396209684" sldId="276"/>
            <ac:picMk id="21" creationId="{841B5959-D277-6147-4FD7-72DB1CFC3E55}"/>
          </ac:picMkLst>
        </pc:picChg>
        <pc:picChg chg="add mod">
          <ac:chgData name="Kate Coode" userId="e5a45405-9a7c-42fe-972f-cf9e071f7760" providerId="ADAL" clId="{31357F65-2F47-AD4E-98CF-A0B66566B678}" dt="2024-02-15T15:12:44.673" v="7157" actId="14100"/>
          <ac:picMkLst>
            <pc:docMk/>
            <pc:sldMk cId="1396209684" sldId="276"/>
            <ac:picMk id="25" creationId="{15EF106D-0B0A-2138-CB41-7120774E6348}"/>
          </ac:picMkLst>
        </pc:picChg>
        <pc:picChg chg="add mod modCrop">
          <ac:chgData name="Kate Coode" userId="e5a45405-9a7c-42fe-972f-cf9e071f7760" providerId="ADAL" clId="{31357F65-2F47-AD4E-98CF-A0B66566B678}" dt="2024-02-15T15:00:48.710" v="7109" actId="1076"/>
          <ac:picMkLst>
            <pc:docMk/>
            <pc:sldMk cId="1396209684" sldId="276"/>
            <ac:picMk id="27" creationId="{3FC30115-2B0D-6228-7FFA-B2939BB1BEAA}"/>
          </ac:picMkLst>
        </pc:picChg>
        <pc:picChg chg="add del mod">
          <ac:chgData name="Kate Coode" userId="e5a45405-9a7c-42fe-972f-cf9e071f7760" providerId="ADAL" clId="{31357F65-2F47-AD4E-98CF-A0B66566B678}" dt="2024-02-15T15:02:24.733" v="7115" actId="478"/>
          <ac:picMkLst>
            <pc:docMk/>
            <pc:sldMk cId="1396209684" sldId="276"/>
            <ac:picMk id="29" creationId="{062B3922-39B1-8EA6-EEEC-525B601B062F}"/>
          </ac:picMkLst>
        </pc:picChg>
        <pc:picChg chg="add mod">
          <ac:chgData name="Kate Coode" userId="e5a45405-9a7c-42fe-972f-cf9e071f7760" providerId="ADAL" clId="{31357F65-2F47-AD4E-98CF-A0B66566B678}" dt="2024-02-15T15:12:01.849" v="7149" actId="14100"/>
          <ac:picMkLst>
            <pc:docMk/>
            <pc:sldMk cId="1396209684" sldId="276"/>
            <ac:picMk id="30" creationId="{96D1E82F-5743-F736-0451-32630B4F420D}"/>
          </ac:picMkLst>
        </pc:picChg>
        <pc:picChg chg="add mod">
          <ac:chgData name="Kate Coode" userId="e5a45405-9a7c-42fe-972f-cf9e071f7760" providerId="ADAL" clId="{31357F65-2F47-AD4E-98CF-A0B66566B678}" dt="2024-02-15T15:12:39.789" v="7156" actId="1076"/>
          <ac:picMkLst>
            <pc:docMk/>
            <pc:sldMk cId="1396209684" sldId="276"/>
            <ac:picMk id="32" creationId="{ABE1B7CA-E771-A8A1-CC3F-13D9C78B9929}"/>
          </ac:picMkLst>
        </pc:picChg>
        <pc:picChg chg="add mod modCrop">
          <ac:chgData name="Kate Coode" userId="e5a45405-9a7c-42fe-972f-cf9e071f7760" providerId="ADAL" clId="{31357F65-2F47-AD4E-98CF-A0B66566B678}" dt="2024-02-15T15:14:52.422" v="7189" actId="732"/>
          <ac:picMkLst>
            <pc:docMk/>
            <pc:sldMk cId="1396209684" sldId="276"/>
            <ac:picMk id="34" creationId="{961406AD-205F-838F-EE44-4F6ED91A7013}"/>
          </ac:picMkLst>
        </pc:picChg>
      </pc:sldChg>
      <pc:sldChg chg="addSp delSp modSp mod ord">
        <pc:chgData name="Kate Coode" userId="e5a45405-9a7c-42fe-972f-cf9e071f7760" providerId="ADAL" clId="{31357F65-2F47-AD4E-98CF-A0B66566B678}" dt="2024-02-21T14:38:26.804" v="10870" actId="20577"/>
        <pc:sldMkLst>
          <pc:docMk/>
          <pc:sldMk cId="2055404427" sldId="278"/>
        </pc:sldMkLst>
        <pc:spChg chg="add mod">
          <ac:chgData name="Kate Coode" userId="e5a45405-9a7c-42fe-972f-cf9e071f7760" providerId="ADAL" clId="{31357F65-2F47-AD4E-98CF-A0B66566B678}" dt="2024-02-13T11:00:01.553" v="2361" actId="20577"/>
          <ac:spMkLst>
            <pc:docMk/>
            <pc:sldMk cId="2055404427" sldId="278"/>
            <ac:spMk id="3" creationId="{4642C322-19B6-5865-B5CB-4495451AE46F}"/>
          </ac:spMkLst>
        </pc:spChg>
        <pc:spChg chg="del">
          <ac:chgData name="Kate Coode" userId="e5a45405-9a7c-42fe-972f-cf9e071f7760" providerId="ADAL" clId="{31357F65-2F47-AD4E-98CF-A0B66566B678}" dt="2024-01-31T09:40:45.898" v="99" actId="478"/>
          <ac:spMkLst>
            <pc:docMk/>
            <pc:sldMk cId="2055404427" sldId="278"/>
            <ac:spMk id="4" creationId="{9DCA479B-8260-FA44-B9A5-97C7D4EB69DE}"/>
          </ac:spMkLst>
        </pc:spChg>
        <pc:spChg chg="add mod">
          <ac:chgData name="Kate Coode" userId="e5a45405-9a7c-42fe-972f-cf9e071f7760" providerId="ADAL" clId="{31357F65-2F47-AD4E-98CF-A0B66566B678}" dt="2024-02-13T11:15:25.198" v="2573" actId="20577"/>
          <ac:spMkLst>
            <pc:docMk/>
            <pc:sldMk cId="2055404427" sldId="278"/>
            <ac:spMk id="5" creationId="{933E4685-0BBA-A249-7241-825D781F199D}"/>
          </ac:spMkLst>
        </pc:spChg>
        <pc:spChg chg="mod">
          <ac:chgData name="Kate Coode" userId="e5a45405-9a7c-42fe-972f-cf9e071f7760" providerId="ADAL" clId="{31357F65-2F47-AD4E-98CF-A0B66566B678}" dt="2024-02-21T14:38:26.804" v="10870" actId="20577"/>
          <ac:spMkLst>
            <pc:docMk/>
            <pc:sldMk cId="2055404427" sldId="278"/>
            <ac:spMk id="6" creationId="{74C8BBBC-C751-5248-BC2E-067E7E3C015D}"/>
          </ac:spMkLst>
        </pc:spChg>
        <pc:picChg chg="del">
          <ac:chgData name="Kate Coode" userId="e5a45405-9a7c-42fe-972f-cf9e071f7760" providerId="ADAL" clId="{31357F65-2F47-AD4E-98CF-A0B66566B678}" dt="2024-01-31T09:40:42.938" v="97" actId="478"/>
          <ac:picMkLst>
            <pc:docMk/>
            <pc:sldMk cId="2055404427" sldId="278"/>
            <ac:picMk id="2" creationId="{6CC29F25-9ED8-A746-908C-90BC2E638F43}"/>
          </ac:picMkLst>
        </pc:picChg>
        <pc:picChg chg="add mod">
          <ac:chgData name="Kate Coode" userId="e5a45405-9a7c-42fe-972f-cf9e071f7760" providerId="ADAL" clId="{31357F65-2F47-AD4E-98CF-A0B66566B678}" dt="2024-02-13T10:57:53.771" v="2310" actId="1076"/>
          <ac:picMkLst>
            <pc:docMk/>
            <pc:sldMk cId="2055404427" sldId="278"/>
            <ac:picMk id="2" creationId="{88C0802E-B0FF-89A1-65E3-6D2FE14C5A9D}"/>
          </ac:picMkLst>
        </pc:picChg>
        <pc:picChg chg="del">
          <ac:chgData name="Kate Coode" userId="e5a45405-9a7c-42fe-972f-cf9e071f7760" providerId="ADAL" clId="{31357F65-2F47-AD4E-98CF-A0B66566B678}" dt="2024-01-31T09:40:43.753" v="98" actId="478"/>
          <ac:picMkLst>
            <pc:docMk/>
            <pc:sldMk cId="2055404427" sldId="278"/>
            <ac:picMk id="3" creationId="{46A07D9E-5FA9-4F4B-AC2A-36C759283A0E}"/>
          </ac:picMkLst>
        </pc:picChg>
        <pc:picChg chg="add mod">
          <ac:chgData name="Kate Coode" userId="e5a45405-9a7c-42fe-972f-cf9e071f7760" providerId="ADAL" clId="{31357F65-2F47-AD4E-98CF-A0B66566B678}" dt="2024-02-13T11:14:43.562" v="2537" actId="14100"/>
          <ac:picMkLst>
            <pc:docMk/>
            <pc:sldMk cId="2055404427" sldId="278"/>
            <ac:picMk id="4" creationId="{11154385-4F1B-2CBB-853E-0AE9A949A85E}"/>
          </ac:picMkLst>
        </pc:picChg>
        <pc:picChg chg="del">
          <ac:chgData name="Kate Coode" userId="e5a45405-9a7c-42fe-972f-cf9e071f7760" providerId="ADAL" clId="{31357F65-2F47-AD4E-98CF-A0B66566B678}" dt="2024-01-31T09:40:46.561" v="100" actId="478"/>
          <ac:picMkLst>
            <pc:docMk/>
            <pc:sldMk cId="2055404427" sldId="278"/>
            <ac:picMk id="5" creationId="{60BD669B-6043-4D49-8F58-3B653426CFDC}"/>
          </ac:picMkLst>
        </pc:picChg>
        <pc:picChg chg="add mod">
          <ac:chgData name="Kate Coode" userId="e5a45405-9a7c-42fe-972f-cf9e071f7760" providerId="ADAL" clId="{31357F65-2F47-AD4E-98CF-A0B66566B678}" dt="2024-02-13T11:17:55.370" v="2579" actId="1035"/>
          <ac:picMkLst>
            <pc:docMk/>
            <pc:sldMk cId="2055404427" sldId="278"/>
            <ac:picMk id="7" creationId="{CF5A7877-C737-339B-A3C5-F825896D9A08}"/>
          </ac:picMkLst>
        </pc:picChg>
        <pc:picChg chg="del">
          <ac:chgData name="Kate Coode" userId="e5a45405-9a7c-42fe-972f-cf9e071f7760" providerId="ADAL" clId="{31357F65-2F47-AD4E-98CF-A0B66566B678}" dt="2024-01-31T09:40:41.537" v="95" actId="478"/>
          <ac:picMkLst>
            <pc:docMk/>
            <pc:sldMk cId="2055404427" sldId="278"/>
            <ac:picMk id="9" creationId="{D31B5048-73D9-6649-9AAD-D6C312B5BE96}"/>
          </ac:picMkLst>
        </pc:picChg>
        <pc:picChg chg="del">
          <ac:chgData name="Kate Coode" userId="e5a45405-9a7c-42fe-972f-cf9e071f7760" providerId="ADAL" clId="{31357F65-2F47-AD4E-98CF-A0B66566B678}" dt="2024-01-31T09:40:42.162" v="96" actId="478"/>
          <ac:picMkLst>
            <pc:docMk/>
            <pc:sldMk cId="2055404427" sldId="278"/>
            <ac:picMk id="10" creationId="{F01B80F1-037A-6541-9D71-E8DFB397F053}"/>
          </ac:picMkLst>
        </pc:picChg>
      </pc:sldChg>
      <pc:sldChg chg="addSp delSp modSp mod ord">
        <pc:chgData name="Kate Coode" userId="e5a45405-9a7c-42fe-972f-cf9e071f7760" providerId="ADAL" clId="{31357F65-2F47-AD4E-98CF-A0B66566B678}" dt="2024-02-21T14:38:04.361" v="10866" actId="20577"/>
        <pc:sldMkLst>
          <pc:docMk/>
          <pc:sldMk cId="1584345081" sldId="280"/>
        </pc:sldMkLst>
        <pc:spChg chg="add mod">
          <ac:chgData name="Kate Coode" userId="e5a45405-9a7c-42fe-972f-cf9e071f7760" providerId="ADAL" clId="{31357F65-2F47-AD4E-98CF-A0B66566B678}" dt="2024-02-16T17:07:53.337" v="10832" actId="1037"/>
          <ac:spMkLst>
            <pc:docMk/>
            <pc:sldMk cId="1584345081" sldId="280"/>
            <ac:spMk id="3" creationId="{F41003E6-7056-B747-1EA9-2F12A5A09BB2}"/>
          </ac:spMkLst>
        </pc:spChg>
        <pc:spChg chg="mod">
          <ac:chgData name="Kate Coode" userId="e5a45405-9a7c-42fe-972f-cf9e071f7760" providerId="ADAL" clId="{31357F65-2F47-AD4E-98CF-A0B66566B678}" dt="2024-02-21T14:38:04.361" v="10866" actId="20577"/>
          <ac:spMkLst>
            <pc:docMk/>
            <pc:sldMk cId="1584345081" sldId="280"/>
            <ac:spMk id="5" creationId="{70072592-8BAF-BD4C-B0B8-1FD973E51422}"/>
          </ac:spMkLst>
        </pc:spChg>
        <pc:spChg chg="add mod">
          <ac:chgData name="Kate Coode" userId="e5a45405-9a7c-42fe-972f-cf9e071f7760" providerId="ADAL" clId="{31357F65-2F47-AD4E-98CF-A0B66566B678}" dt="2024-02-16T17:07:58.574" v="10837" actId="1037"/>
          <ac:spMkLst>
            <pc:docMk/>
            <pc:sldMk cId="1584345081" sldId="280"/>
            <ac:spMk id="6" creationId="{5B9DBB73-FED9-B5CD-2830-15057BE18A50}"/>
          </ac:spMkLst>
        </pc:spChg>
        <pc:spChg chg="del">
          <ac:chgData name="Kate Coode" userId="e5a45405-9a7c-42fe-972f-cf9e071f7760" providerId="ADAL" clId="{31357F65-2F47-AD4E-98CF-A0B66566B678}" dt="2024-01-31T09:45:06.880" v="284" actId="478"/>
          <ac:spMkLst>
            <pc:docMk/>
            <pc:sldMk cId="1584345081" sldId="280"/>
            <ac:spMk id="8" creationId="{583538B6-6E70-6B48-8F56-30D6D71BAF27}"/>
          </ac:spMkLst>
        </pc:spChg>
        <pc:spChg chg="add mod">
          <ac:chgData name="Kate Coode" userId="e5a45405-9a7c-42fe-972f-cf9e071f7760" providerId="ADAL" clId="{31357F65-2F47-AD4E-98CF-A0B66566B678}" dt="2024-02-16T17:07:41.191" v="10825" actId="1037"/>
          <ac:spMkLst>
            <pc:docMk/>
            <pc:sldMk cId="1584345081" sldId="280"/>
            <ac:spMk id="8" creationId="{FF2684A4-A3B7-8DF3-46D4-520086446221}"/>
          </ac:spMkLst>
        </pc:spChg>
        <pc:picChg chg="add mod">
          <ac:chgData name="Kate Coode" userId="e5a45405-9a7c-42fe-972f-cf9e071f7760" providerId="ADAL" clId="{31357F65-2F47-AD4E-98CF-A0B66566B678}" dt="2024-02-06T12:35:26.164" v="1449" actId="14100"/>
          <ac:picMkLst>
            <pc:docMk/>
            <pc:sldMk cId="1584345081" sldId="280"/>
            <ac:picMk id="2" creationId="{CFC57729-D6FF-C2C0-EDFA-1AE71C5A129E}"/>
          </ac:picMkLst>
        </pc:picChg>
        <pc:picChg chg="del">
          <ac:chgData name="Kate Coode" userId="e5a45405-9a7c-42fe-972f-cf9e071f7760" providerId="ADAL" clId="{31357F65-2F47-AD4E-98CF-A0B66566B678}" dt="2024-01-31T09:45:03.759" v="281" actId="478"/>
          <ac:picMkLst>
            <pc:docMk/>
            <pc:sldMk cId="1584345081" sldId="280"/>
            <ac:picMk id="3" creationId="{4093E109-2499-1D45-A453-A1622AC9E97C}"/>
          </ac:picMkLst>
        </pc:picChg>
        <pc:picChg chg="del">
          <ac:chgData name="Kate Coode" userId="e5a45405-9a7c-42fe-972f-cf9e071f7760" providerId="ADAL" clId="{31357F65-2F47-AD4E-98CF-A0B66566B678}" dt="2024-01-31T09:45:04.848" v="283" actId="478"/>
          <ac:picMkLst>
            <pc:docMk/>
            <pc:sldMk cId="1584345081" sldId="280"/>
            <ac:picMk id="4" creationId="{BF9A9AD9-7F20-A348-93D0-0B38E533EB2F}"/>
          </ac:picMkLst>
        </pc:picChg>
        <pc:picChg chg="add mod">
          <ac:chgData name="Kate Coode" userId="e5a45405-9a7c-42fe-972f-cf9e071f7760" providerId="ADAL" clId="{31357F65-2F47-AD4E-98CF-A0B66566B678}" dt="2024-02-06T12:36:01.877" v="1454" actId="14100"/>
          <ac:picMkLst>
            <pc:docMk/>
            <pc:sldMk cId="1584345081" sldId="280"/>
            <ac:picMk id="4" creationId="{F2CED7C6-14BF-0E17-B277-CF2B2E8FA04C}"/>
          </ac:picMkLst>
        </pc:picChg>
        <pc:picChg chg="add mod">
          <ac:chgData name="Kate Coode" userId="e5a45405-9a7c-42fe-972f-cf9e071f7760" providerId="ADAL" clId="{31357F65-2F47-AD4E-98CF-A0B66566B678}" dt="2024-02-06T12:35:06.608" v="1446" actId="1076"/>
          <ac:picMkLst>
            <pc:docMk/>
            <pc:sldMk cId="1584345081" sldId="280"/>
            <ac:picMk id="7" creationId="{383185E8-A9D5-4D7B-F525-00705ECB7885}"/>
          </ac:picMkLst>
        </pc:picChg>
        <pc:picChg chg="del">
          <ac:chgData name="Kate Coode" userId="e5a45405-9a7c-42fe-972f-cf9e071f7760" providerId="ADAL" clId="{31357F65-2F47-AD4E-98CF-A0B66566B678}" dt="2024-01-31T09:45:07.464" v="285" actId="478"/>
          <ac:picMkLst>
            <pc:docMk/>
            <pc:sldMk cId="1584345081" sldId="280"/>
            <ac:picMk id="7" creationId="{6130327C-54DF-9148-A69A-684F90236B4A}"/>
          </ac:picMkLst>
        </pc:picChg>
        <pc:picChg chg="del">
          <ac:chgData name="Kate Coode" userId="e5a45405-9a7c-42fe-972f-cf9e071f7760" providerId="ADAL" clId="{31357F65-2F47-AD4E-98CF-A0B66566B678}" dt="2024-01-31T09:45:04.346" v="282" actId="478"/>
          <ac:picMkLst>
            <pc:docMk/>
            <pc:sldMk cId="1584345081" sldId="280"/>
            <ac:picMk id="9" creationId="{556E5F00-F012-AF4A-8515-42883A7CBB35}"/>
          </ac:picMkLst>
        </pc:picChg>
      </pc:sldChg>
      <pc:sldChg chg="addSp delSp modSp mod ord">
        <pc:chgData name="Kate Coode" userId="e5a45405-9a7c-42fe-972f-cf9e071f7760" providerId="ADAL" clId="{31357F65-2F47-AD4E-98CF-A0B66566B678}" dt="2024-02-21T14:37:46.451" v="10864" actId="20577"/>
        <pc:sldMkLst>
          <pc:docMk/>
          <pc:sldMk cId="3771514823" sldId="281"/>
        </pc:sldMkLst>
        <pc:spChg chg="add mod">
          <ac:chgData name="Kate Coode" userId="e5a45405-9a7c-42fe-972f-cf9e071f7760" providerId="ADAL" clId="{31357F65-2F47-AD4E-98CF-A0B66566B678}" dt="2024-02-15T16:12:54.660" v="7814" actId="20577"/>
          <ac:spMkLst>
            <pc:docMk/>
            <pc:sldMk cId="3771514823" sldId="281"/>
            <ac:spMk id="4" creationId="{7CAC5F90-1769-844D-22A3-F08D9BECCEA2}"/>
          </ac:spMkLst>
        </pc:spChg>
        <pc:spChg chg="add mod">
          <ac:chgData name="Kate Coode" userId="e5a45405-9a7c-42fe-972f-cf9e071f7760" providerId="ADAL" clId="{31357F65-2F47-AD4E-98CF-A0B66566B678}" dt="2024-02-15T16:19:12.595" v="7846" actId="14100"/>
          <ac:spMkLst>
            <pc:docMk/>
            <pc:sldMk cId="3771514823" sldId="281"/>
            <ac:spMk id="7" creationId="{6BFB138F-6A6A-1E09-C00A-7C0B4E6069CF}"/>
          </ac:spMkLst>
        </pc:spChg>
        <pc:spChg chg="add del mod">
          <ac:chgData name="Kate Coode" userId="e5a45405-9a7c-42fe-972f-cf9e071f7760" providerId="ADAL" clId="{31357F65-2F47-AD4E-98CF-A0B66566B678}" dt="2024-02-15T16:21:51.590" v="7867" actId="478"/>
          <ac:spMkLst>
            <pc:docMk/>
            <pc:sldMk cId="3771514823" sldId="281"/>
            <ac:spMk id="9" creationId="{389618C0-78BB-2413-DCA1-4682B2B61993}"/>
          </ac:spMkLst>
        </pc:spChg>
        <pc:spChg chg="add mod">
          <ac:chgData name="Kate Coode" userId="e5a45405-9a7c-42fe-972f-cf9e071f7760" providerId="ADAL" clId="{31357F65-2F47-AD4E-98CF-A0B66566B678}" dt="2024-02-15T16:24:01.137" v="7909" actId="20577"/>
          <ac:spMkLst>
            <pc:docMk/>
            <pc:sldMk cId="3771514823" sldId="281"/>
            <ac:spMk id="12" creationId="{B0E62E07-D901-F0FD-273B-6C76762EBB9D}"/>
          </ac:spMkLst>
        </pc:spChg>
        <pc:spChg chg="add del mod">
          <ac:chgData name="Kate Coode" userId="e5a45405-9a7c-42fe-972f-cf9e071f7760" providerId="ADAL" clId="{31357F65-2F47-AD4E-98CF-A0B66566B678}" dt="2024-02-15T16:26:47.875" v="7926" actId="478"/>
          <ac:spMkLst>
            <pc:docMk/>
            <pc:sldMk cId="3771514823" sldId="281"/>
            <ac:spMk id="15" creationId="{C3531198-F68C-181F-3966-C96D0321B960}"/>
          </ac:spMkLst>
        </pc:spChg>
        <pc:spChg chg="add mod">
          <ac:chgData name="Kate Coode" userId="e5a45405-9a7c-42fe-972f-cf9e071f7760" providerId="ADAL" clId="{31357F65-2F47-AD4E-98CF-A0B66566B678}" dt="2024-02-15T16:27:06.959" v="7947" actId="20577"/>
          <ac:spMkLst>
            <pc:docMk/>
            <pc:sldMk cId="3771514823" sldId="281"/>
            <ac:spMk id="16" creationId="{6DDAC334-6A10-906D-2DDC-6DEE0D69EE79}"/>
          </ac:spMkLst>
        </pc:spChg>
        <pc:spChg chg="mod">
          <ac:chgData name="Kate Coode" userId="e5a45405-9a7c-42fe-972f-cf9e071f7760" providerId="ADAL" clId="{31357F65-2F47-AD4E-98CF-A0B66566B678}" dt="2024-02-21T14:37:46.451" v="10864" actId="20577"/>
          <ac:spMkLst>
            <pc:docMk/>
            <pc:sldMk cId="3771514823" sldId="281"/>
            <ac:spMk id="18" creationId="{AF2C41D4-FC25-FD42-9118-72E60FA7DB32}"/>
          </ac:spMkLst>
        </pc:spChg>
        <pc:spChg chg="del">
          <ac:chgData name="Kate Coode" userId="e5a45405-9a7c-42fe-972f-cf9e071f7760" providerId="ADAL" clId="{31357F65-2F47-AD4E-98CF-A0B66566B678}" dt="2024-01-31T09:46:39.697" v="303" actId="478"/>
          <ac:spMkLst>
            <pc:docMk/>
            <pc:sldMk cId="3771514823" sldId="281"/>
            <ac:spMk id="19" creationId="{05E6D28B-2D9A-1C43-9531-7BB16E588F34}"/>
          </ac:spMkLst>
        </pc:spChg>
        <pc:spChg chg="add mod">
          <ac:chgData name="Kate Coode" userId="e5a45405-9a7c-42fe-972f-cf9e071f7760" providerId="ADAL" clId="{31357F65-2F47-AD4E-98CF-A0B66566B678}" dt="2024-02-15T16:32:58.087" v="7974"/>
          <ac:spMkLst>
            <pc:docMk/>
            <pc:sldMk cId="3771514823" sldId="281"/>
            <ac:spMk id="20" creationId="{2266F1F8-941B-38AA-4F85-1E406A3DD5E3}"/>
          </ac:spMkLst>
        </pc:spChg>
        <pc:spChg chg="add mod">
          <ac:chgData name="Kate Coode" userId="e5a45405-9a7c-42fe-972f-cf9e071f7760" providerId="ADAL" clId="{31357F65-2F47-AD4E-98CF-A0B66566B678}" dt="2024-02-15T16:33:46.992" v="7999" actId="1038"/>
          <ac:spMkLst>
            <pc:docMk/>
            <pc:sldMk cId="3771514823" sldId="281"/>
            <ac:spMk id="22" creationId="{67302138-4AC3-84B9-0661-3AA71E9898E7}"/>
          </ac:spMkLst>
        </pc:spChg>
        <pc:picChg chg="del">
          <ac:chgData name="Kate Coode" userId="e5a45405-9a7c-42fe-972f-cf9e071f7760" providerId="ADAL" clId="{31357F65-2F47-AD4E-98CF-A0B66566B678}" dt="2024-01-31T09:46:40.432" v="304" actId="478"/>
          <ac:picMkLst>
            <pc:docMk/>
            <pc:sldMk cId="3771514823" sldId="281"/>
            <ac:picMk id="3" creationId="{49B78D15-63DD-1D4D-BCA6-BE880FDBB2F2}"/>
          </ac:picMkLst>
        </pc:picChg>
        <pc:picChg chg="add mod">
          <ac:chgData name="Kate Coode" userId="e5a45405-9a7c-42fe-972f-cf9e071f7760" providerId="ADAL" clId="{31357F65-2F47-AD4E-98CF-A0B66566B678}" dt="2024-02-15T16:11:29.930" v="7796" actId="1076"/>
          <ac:picMkLst>
            <pc:docMk/>
            <pc:sldMk cId="3771514823" sldId="281"/>
            <ac:picMk id="3" creationId="{F5BC1627-A886-818C-A80B-8E992F207D38}"/>
          </ac:picMkLst>
        </pc:picChg>
        <pc:picChg chg="add mod">
          <ac:chgData name="Kate Coode" userId="e5a45405-9a7c-42fe-972f-cf9e071f7760" providerId="ADAL" clId="{31357F65-2F47-AD4E-98CF-A0B66566B678}" dt="2024-02-15T16:18:43.311" v="7820" actId="14100"/>
          <ac:picMkLst>
            <pc:docMk/>
            <pc:sldMk cId="3771514823" sldId="281"/>
            <ac:picMk id="6" creationId="{55336069-1E95-7BE7-20AB-2D763CCD431A}"/>
          </ac:picMkLst>
        </pc:picChg>
        <pc:picChg chg="del">
          <ac:chgData name="Kate Coode" userId="e5a45405-9a7c-42fe-972f-cf9e071f7760" providerId="ADAL" clId="{31357F65-2F47-AD4E-98CF-A0B66566B678}" dt="2024-01-31T09:46:43.069" v="307" actId="478"/>
          <ac:picMkLst>
            <pc:docMk/>
            <pc:sldMk cId="3771514823" sldId="281"/>
            <ac:picMk id="7" creationId="{3DCEC112-BACD-9D46-AECA-93C77F8585DB}"/>
          </ac:picMkLst>
        </pc:picChg>
        <pc:picChg chg="add del mod modCrop">
          <ac:chgData name="Kate Coode" userId="e5a45405-9a7c-42fe-972f-cf9e071f7760" providerId="ADAL" clId="{31357F65-2F47-AD4E-98CF-A0B66566B678}" dt="2024-02-15T16:21:51.590" v="7867" actId="478"/>
          <ac:picMkLst>
            <pc:docMk/>
            <pc:sldMk cId="3771514823" sldId="281"/>
            <ac:picMk id="8" creationId="{29AC3B23-FFFB-155D-9788-846AF3409518}"/>
          </ac:picMkLst>
        </pc:picChg>
        <pc:picChg chg="del">
          <ac:chgData name="Kate Coode" userId="e5a45405-9a7c-42fe-972f-cf9e071f7760" providerId="ADAL" clId="{31357F65-2F47-AD4E-98CF-A0B66566B678}" dt="2024-01-31T09:46:37.401" v="301" actId="478"/>
          <ac:picMkLst>
            <pc:docMk/>
            <pc:sldMk cId="3771514823" sldId="281"/>
            <ac:picMk id="8" creationId="{79566529-63C1-D94B-BD82-EC1ECAD18E2E}"/>
          </ac:picMkLst>
        </pc:picChg>
        <pc:picChg chg="add mod">
          <ac:chgData name="Kate Coode" userId="e5a45405-9a7c-42fe-972f-cf9e071f7760" providerId="ADAL" clId="{31357F65-2F47-AD4E-98CF-A0B66566B678}" dt="2024-02-15T16:23:46.086" v="7896" actId="14100"/>
          <ac:picMkLst>
            <pc:docMk/>
            <pc:sldMk cId="3771514823" sldId="281"/>
            <ac:picMk id="10" creationId="{060A2363-08F6-BACB-5C10-8C6F2BA8B17E}"/>
          </ac:picMkLst>
        </pc:picChg>
        <pc:picChg chg="add del mod">
          <ac:chgData name="Kate Coode" userId="e5a45405-9a7c-42fe-972f-cf9e071f7760" providerId="ADAL" clId="{31357F65-2F47-AD4E-98CF-A0B66566B678}" dt="2024-02-15T16:23:51.421" v="7898" actId="478"/>
          <ac:picMkLst>
            <pc:docMk/>
            <pc:sldMk cId="3771514823" sldId="281"/>
            <ac:picMk id="11" creationId="{3249E20C-F63C-B5AD-BA09-ABB30212F1C4}"/>
          </ac:picMkLst>
        </pc:picChg>
        <pc:picChg chg="del">
          <ac:chgData name="Kate Coode" userId="e5a45405-9a7c-42fe-972f-cf9e071f7760" providerId="ADAL" clId="{31357F65-2F47-AD4E-98CF-A0B66566B678}" dt="2024-01-31T09:46:37.981" v="302" actId="478"/>
          <ac:picMkLst>
            <pc:docMk/>
            <pc:sldMk cId="3771514823" sldId="281"/>
            <ac:picMk id="12" creationId="{B970F5CB-AB51-AA41-B483-120B700EA998}"/>
          </ac:picMkLst>
        </pc:picChg>
        <pc:picChg chg="add mod modCrop">
          <ac:chgData name="Kate Coode" userId="e5a45405-9a7c-42fe-972f-cf9e071f7760" providerId="ADAL" clId="{31357F65-2F47-AD4E-98CF-A0B66566B678}" dt="2024-02-15T16:26:43.770" v="7924" actId="14100"/>
          <ac:picMkLst>
            <pc:docMk/>
            <pc:sldMk cId="3771514823" sldId="281"/>
            <ac:picMk id="13" creationId="{A0412A08-03DD-3724-86C1-8A925E987DE8}"/>
          </ac:picMkLst>
        </pc:picChg>
        <pc:picChg chg="add del mod">
          <ac:chgData name="Kate Coode" userId="e5a45405-9a7c-42fe-972f-cf9e071f7760" providerId="ADAL" clId="{31357F65-2F47-AD4E-98CF-A0B66566B678}" dt="2024-02-15T16:26:47.875" v="7926" actId="478"/>
          <ac:picMkLst>
            <pc:docMk/>
            <pc:sldMk cId="3771514823" sldId="281"/>
            <ac:picMk id="14" creationId="{59014215-1355-A64F-4139-AF6F4B477E8B}"/>
          </ac:picMkLst>
        </pc:picChg>
        <pc:picChg chg="add mod">
          <ac:chgData name="Kate Coode" userId="e5a45405-9a7c-42fe-972f-cf9e071f7760" providerId="ADAL" clId="{31357F65-2F47-AD4E-98CF-A0B66566B678}" dt="2024-02-15T16:29:26.047" v="7952" actId="14100"/>
          <ac:picMkLst>
            <pc:docMk/>
            <pc:sldMk cId="3771514823" sldId="281"/>
            <ac:picMk id="17" creationId="{56408440-B58A-A26B-D8B0-7279662D8CD1}"/>
          </ac:picMkLst>
        </pc:picChg>
        <pc:picChg chg="add mod modCrop">
          <ac:chgData name="Kate Coode" userId="e5a45405-9a7c-42fe-972f-cf9e071f7760" providerId="ADAL" clId="{31357F65-2F47-AD4E-98CF-A0B66566B678}" dt="2024-02-15T16:32:54.935" v="7973" actId="14100"/>
          <ac:picMkLst>
            <pc:docMk/>
            <pc:sldMk cId="3771514823" sldId="281"/>
            <ac:picMk id="21" creationId="{FD1108EB-61C5-F2FA-2D8C-A18540AEACE2}"/>
          </ac:picMkLst>
        </pc:picChg>
        <pc:inkChg chg="del">
          <ac:chgData name="Kate Coode" userId="e5a45405-9a7c-42fe-972f-cf9e071f7760" providerId="ADAL" clId="{31357F65-2F47-AD4E-98CF-A0B66566B678}" dt="2024-01-31T09:46:42.533" v="306" actId="478"/>
          <ac:inkMkLst>
            <pc:docMk/>
            <pc:sldMk cId="3771514823" sldId="281"/>
            <ac:inkMk id="5" creationId="{E3BCE39A-3205-7844-B52B-290308C607F8}"/>
          </ac:inkMkLst>
        </pc:inkChg>
        <pc:inkChg chg="del">
          <ac:chgData name="Kate Coode" userId="e5a45405-9a7c-42fe-972f-cf9e071f7760" providerId="ADAL" clId="{31357F65-2F47-AD4E-98CF-A0B66566B678}" dt="2024-01-31T09:46:41.419" v="305" actId="478"/>
          <ac:inkMkLst>
            <pc:docMk/>
            <pc:sldMk cId="3771514823" sldId="281"/>
            <ac:inkMk id="6" creationId="{4721969B-481C-A146-97A8-E36A0390021C}"/>
          </ac:inkMkLst>
        </pc:inkChg>
      </pc:sldChg>
      <pc:sldChg chg="addSp delSp modSp mod ord">
        <pc:chgData name="Kate Coode" userId="e5a45405-9a7c-42fe-972f-cf9e071f7760" providerId="ADAL" clId="{31357F65-2F47-AD4E-98CF-A0B66566B678}" dt="2024-02-21T14:39:34.779" v="10876" actId="20577"/>
        <pc:sldMkLst>
          <pc:docMk/>
          <pc:sldMk cId="4215494186" sldId="282"/>
        </pc:sldMkLst>
        <pc:spChg chg="add mod">
          <ac:chgData name="Kate Coode" userId="e5a45405-9a7c-42fe-972f-cf9e071f7760" providerId="ADAL" clId="{31357F65-2F47-AD4E-98CF-A0B66566B678}" dt="2024-02-13T15:59:55.715" v="4060" actId="20577"/>
          <ac:spMkLst>
            <pc:docMk/>
            <pc:sldMk cId="4215494186" sldId="282"/>
            <ac:spMk id="4" creationId="{09DF38C1-7605-2F1E-34D6-D1D9BDA1B43E}"/>
          </ac:spMkLst>
        </pc:spChg>
        <pc:spChg chg="mod">
          <ac:chgData name="Kate Coode" userId="e5a45405-9a7c-42fe-972f-cf9e071f7760" providerId="ADAL" clId="{31357F65-2F47-AD4E-98CF-A0B66566B678}" dt="2024-02-21T14:39:34.779" v="10876" actId="20577"/>
          <ac:spMkLst>
            <pc:docMk/>
            <pc:sldMk cId="4215494186" sldId="282"/>
            <ac:spMk id="5" creationId="{D9C9D506-2562-1B47-975C-882119FA066E}"/>
          </ac:spMkLst>
        </pc:spChg>
        <pc:spChg chg="add mod">
          <ac:chgData name="Kate Coode" userId="e5a45405-9a7c-42fe-972f-cf9e071f7760" providerId="ADAL" clId="{31357F65-2F47-AD4E-98CF-A0B66566B678}" dt="2024-02-13T16:02:57.950" v="4118" actId="20577"/>
          <ac:spMkLst>
            <pc:docMk/>
            <pc:sldMk cId="4215494186" sldId="282"/>
            <ac:spMk id="8" creationId="{BF626D8C-28E3-EC46-8FA4-7C9E572382E4}"/>
          </ac:spMkLst>
        </pc:spChg>
        <pc:spChg chg="add mod">
          <ac:chgData name="Kate Coode" userId="e5a45405-9a7c-42fe-972f-cf9e071f7760" providerId="ADAL" clId="{31357F65-2F47-AD4E-98CF-A0B66566B678}" dt="2024-02-13T16:12:32.075" v="4148" actId="20577"/>
          <ac:spMkLst>
            <pc:docMk/>
            <pc:sldMk cId="4215494186" sldId="282"/>
            <ac:spMk id="10" creationId="{D1F5D944-F73E-B944-CA4E-B1F83DDB0434}"/>
          </ac:spMkLst>
        </pc:spChg>
        <pc:spChg chg="del">
          <ac:chgData name="Kate Coode" userId="e5a45405-9a7c-42fe-972f-cf9e071f7760" providerId="ADAL" clId="{31357F65-2F47-AD4E-98CF-A0B66566B678}" dt="2024-01-31T09:43:14.370" v="226" actId="478"/>
          <ac:spMkLst>
            <pc:docMk/>
            <pc:sldMk cId="4215494186" sldId="282"/>
            <ac:spMk id="15" creationId="{86BE14D4-8657-8643-9697-9880ED88B143}"/>
          </ac:spMkLst>
        </pc:spChg>
        <pc:picChg chg="add mod">
          <ac:chgData name="Kate Coode" userId="e5a45405-9a7c-42fe-972f-cf9e071f7760" providerId="ADAL" clId="{31357F65-2F47-AD4E-98CF-A0B66566B678}" dt="2024-02-13T15:59:36.880" v="4033" actId="1076"/>
          <ac:picMkLst>
            <pc:docMk/>
            <pc:sldMk cId="4215494186" sldId="282"/>
            <ac:picMk id="3" creationId="{5A874B34-5529-997B-510B-D516DB941AB0}"/>
          </ac:picMkLst>
        </pc:picChg>
        <pc:picChg chg="del">
          <ac:chgData name="Kate Coode" userId="e5a45405-9a7c-42fe-972f-cf9e071f7760" providerId="ADAL" clId="{31357F65-2F47-AD4E-98CF-A0B66566B678}" dt="2024-01-31T09:43:11.530" v="223" actId="478"/>
          <ac:picMkLst>
            <pc:docMk/>
            <pc:sldMk cId="4215494186" sldId="282"/>
            <ac:picMk id="3" creationId="{ED24A0F0-F18D-3447-8A97-8799BD141701}"/>
          </ac:picMkLst>
        </pc:picChg>
        <pc:picChg chg="add mod">
          <ac:chgData name="Kate Coode" userId="e5a45405-9a7c-42fe-972f-cf9e071f7760" providerId="ADAL" clId="{31357F65-2F47-AD4E-98CF-A0B66566B678}" dt="2024-02-13T16:02:23.843" v="4063" actId="14100"/>
          <ac:picMkLst>
            <pc:docMk/>
            <pc:sldMk cId="4215494186" sldId="282"/>
            <ac:picMk id="7" creationId="{D8646244-06C4-9519-A030-C231075FA9E4}"/>
          </ac:picMkLst>
        </pc:picChg>
        <pc:picChg chg="del">
          <ac:chgData name="Kate Coode" userId="e5a45405-9a7c-42fe-972f-cf9e071f7760" providerId="ADAL" clId="{31357F65-2F47-AD4E-98CF-A0B66566B678}" dt="2024-01-31T09:43:10.942" v="222" actId="478"/>
          <ac:picMkLst>
            <pc:docMk/>
            <pc:sldMk cId="4215494186" sldId="282"/>
            <ac:picMk id="7" creationId="{E36D042A-6582-7E46-A5DC-08CD4BFB80C9}"/>
          </ac:picMkLst>
        </pc:picChg>
        <pc:picChg chg="del">
          <ac:chgData name="Kate Coode" userId="e5a45405-9a7c-42fe-972f-cf9e071f7760" providerId="ADAL" clId="{31357F65-2F47-AD4E-98CF-A0B66566B678}" dt="2024-01-31T09:43:12.024" v="224" actId="478"/>
          <ac:picMkLst>
            <pc:docMk/>
            <pc:sldMk cId="4215494186" sldId="282"/>
            <ac:picMk id="8" creationId="{8E3916FD-3CF5-E145-B167-D0592DE1EEDE}"/>
          </ac:picMkLst>
        </pc:picChg>
        <pc:picChg chg="add mod">
          <ac:chgData name="Kate Coode" userId="e5a45405-9a7c-42fe-972f-cf9e071f7760" providerId="ADAL" clId="{31357F65-2F47-AD4E-98CF-A0B66566B678}" dt="2024-02-13T16:12:00.872" v="4121" actId="1076"/>
          <ac:picMkLst>
            <pc:docMk/>
            <pc:sldMk cId="4215494186" sldId="282"/>
            <ac:picMk id="9" creationId="{CF02A462-0240-B842-FB94-CA8791C7B5BB}"/>
          </ac:picMkLst>
        </pc:picChg>
        <pc:picChg chg="del">
          <ac:chgData name="Kate Coode" userId="e5a45405-9a7c-42fe-972f-cf9e071f7760" providerId="ADAL" clId="{31357F65-2F47-AD4E-98CF-A0B66566B678}" dt="2024-01-31T09:43:12.746" v="225" actId="478"/>
          <ac:picMkLst>
            <pc:docMk/>
            <pc:sldMk cId="4215494186" sldId="282"/>
            <ac:picMk id="13" creationId="{CB5FA599-B7CE-8240-B2C4-4BD08793C56D}"/>
          </ac:picMkLst>
        </pc:picChg>
      </pc:sldChg>
      <pc:sldChg chg="addSp delSp modSp mod ord">
        <pc:chgData name="Kate Coode" userId="e5a45405-9a7c-42fe-972f-cf9e071f7760" providerId="ADAL" clId="{31357F65-2F47-AD4E-98CF-A0B66566B678}" dt="2024-02-13T15:53:06.129" v="3978" actId="20577"/>
        <pc:sldMkLst>
          <pc:docMk/>
          <pc:sldMk cId="383240729" sldId="284"/>
        </pc:sldMkLst>
        <pc:spChg chg="add mod">
          <ac:chgData name="Kate Coode" userId="e5a45405-9a7c-42fe-972f-cf9e071f7760" providerId="ADAL" clId="{31357F65-2F47-AD4E-98CF-A0B66566B678}" dt="2024-02-13T15:45:06.845" v="3908" actId="20577"/>
          <ac:spMkLst>
            <pc:docMk/>
            <pc:sldMk cId="383240729" sldId="284"/>
            <ac:spMk id="3" creationId="{BD22A479-A277-5053-8115-69ECDB3B9B8F}"/>
          </ac:spMkLst>
        </pc:spChg>
        <pc:spChg chg="mod">
          <ac:chgData name="Kate Coode" userId="e5a45405-9a7c-42fe-972f-cf9e071f7760" providerId="ADAL" clId="{31357F65-2F47-AD4E-98CF-A0B66566B678}" dt="2024-02-13T14:17:19.009" v="3845" actId="14100"/>
          <ac:spMkLst>
            <pc:docMk/>
            <pc:sldMk cId="383240729" sldId="284"/>
            <ac:spMk id="5" creationId="{2F11DDCC-CF98-C44C-BF4E-548E7A0BEAF7}"/>
          </ac:spMkLst>
        </pc:spChg>
        <pc:spChg chg="add del mod">
          <ac:chgData name="Kate Coode" userId="e5a45405-9a7c-42fe-972f-cf9e071f7760" providerId="ADAL" clId="{31357F65-2F47-AD4E-98CF-A0B66566B678}" dt="2024-02-13T15:47:20.124" v="3914" actId="478"/>
          <ac:spMkLst>
            <pc:docMk/>
            <pc:sldMk cId="383240729" sldId="284"/>
            <ac:spMk id="6" creationId="{58856B1C-C7FE-B3E3-973D-9171C3418C84}"/>
          </ac:spMkLst>
        </pc:spChg>
        <pc:spChg chg="add mod">
          <ac:chgData name="Kate Coode" userId="e5a45405-9a7c-42fe-972f-cf9e071f7760" providerId="ADAL" clId="{31357F65-2F47-AD4E-98CF-A0B66566B678}" dt="2024-02-13T15:48:02.364" v="3932" actId="20577"/>
          <ac:spMkLst>
            <pc:docMk/>
            <pc:sldMk cId="383240729" sldId="284"/>
            <ac:spMk id="7" creationId="{6B0CD3D1-9A75-CA20-AB69-DE25FC40A4D0}"/>
          </ac:spMkLst>
        </pc:spChg>
        <pc:spChg chg="add mod">
          <ac:chgData name="Kate Coode" userId="e5a45405-9a7c-42fe-972f-cf9e071f7760" providerId="ADAL" clId="{31357F65-2F47-AD4E-98CF-A0B66566B678}" dt="2024-02-13T15:53:06.129" v="3978" actId="20577"/>
          <ac:spMkLst>
            <pc:docMk/>
            <pc:sldMk cId="383240729" sldId="284"/>
            <ac:spMk id="8" creationId="{5CAC71B6-3EA0-6749-2DC5-13BCFA92DFB3}"/>
          </ac:spMkLst>
        </pc:spChg>
        <pc:spChg chg="del">
          <ac:chgData name="Kate Coode" userId="e5a45405-9a7c-42fe-972f-cf9e071f7760" providerId="ADAL" clId="{31357F65-2F47-AD4E-98CF-A0B66566B678}" dt="2024-01-31T09:40:05.627" v="71" actId="478"/>
          <ac:spMkLst>
            <pc:docMk/>
            <pc:sldMk cId="383240729" sldId="284"/>
            <ac:spMk id="12" creationId="{FA29E392-C8FF-E348-95EF-58863EFCC65E}"/>
          </ac:spMkLst>
        </pc:spChg>
        <pc:picChg chg="add mod">
          <ac:chgData name="Kate Coode" userId="e5a45405-9a7c-42fe-972f-cf9e071f7760" providerId="ADAL" clId="{31357F65-2F47-AD4E-98CF-A0B66566B678}" dt="2024-02-13T15:43:40.875" v="3848" actId="1076"/>
          <ac:picMkLst>
            <pc:docMk/>
            <pc:sldMk cId="383240729" sldId="284"/>
            <ac:picMk id="2" creationId="{775FA48A-0E19-706F-7279-D4FC4EABDB6B}"/>
          </ac:picMkLst>
        </pc:picChg>
        <pc:picChg chg="add mod">
          <ac:chgData name="Kate Coode" userId="e5a45405-9a7c-42fe-972f-cf9e071f7760" providerId="ADAL" clId="{31357F65-2F47-AD4E-98CF-A0B66566B678}" dt="2024-02-13T15:47:08.705" v="3912" actId="14100"/>
          <ac:picMkLst>
            <pc:docMk/>
            <pc:sldMk cId="383240729" sldId="284"/>
            <ac:picMk id="4" creationId="{05A52B29-2616-7F47-BB38-41C33CAC83AF}"/>
          </ac:picMkLst>
        </pc:picChg>
        <pc:picChg chg="del">
          <ac:chgData name="Kate Coode" userId="e5a45405-9a7c-42fe-972f-cf9e071f7760" providerId="ADAL" clId="{31357F65-2F47-AD4E-98CF-A0B66566B678}" dt="2024-01-31T09:40:06.541" v="72" actId="478"/>
          <ac:picMkLst>
            <pc:docMk/>
            <pc:sldMk cId="383240729" sldId="284"/>
            <ac:picMk id="7" creationId="{1CEF7D55-425F-AB45-88F9-F0AD17B6CAC9}"/>
          </ac:picMkLst>
        </pc:picChg>
        <pc:picChg chg="del">
          <ac:chgData name="Kate Coode" userId="e5a45405-9a7c-42fe-972f-cf9e071f7760" providerId="ADAL" clId="{31357F65-2F47-AD4E-98CF-A0B66566B678}" dt="2024-01-31T09:40:02.106" v="69" actId="478"/>
          <ac:picMkLst>
            <pc:docMk/>
            <pc:sldMk cId="383240729" sldId="284"/>
            <ac:picMk id="9" creationId="{EA146C9E-74F5-3043-8A74-D5572486632C}"/>
          </ac:picMkLst>
        </pc:picChg>
        <pc:picChg chg="del">
          <ac:chgData name="Kate Coode" userId="e5a45405-9a7c-42fe-972f-cf9e071f7760" providerId="ADAL" clId="{31357F65-2F47-AD4E-98CF-A0B66566B678}" dt="2024-01-31T09:40:02.874" v="70" actId="478"/>
          <ac:picMkLst>
            <pc:docMk/>
            <pc:sldMk cId="383240729" sldId="284"/>
            <ac:picMk id="10" creationId="{F3EFAE44-66A9-1948-B2A1-1B6D0E21A0E0}"/>
          </ac:picMkLst>
        </pc:picChg>
        <pc:picChg chg="del">
          <ac:chgData name="Kate Coode" userId="e5a45405-9a7c-42fe-972f-cf9e071f7760" providerId="ADAL" clId="{31357F65-2F47-AD4E-98CF-A0B66566B678}" dt="2024-01-31T09:40:01.443" v="68" actId="478"/>
          <ac:picMkLst>
            <pc:docMk/>
            <pc:sldMk cId="383240729" sldId="284"/>
            <ac:picMk id="11" creationId="{3D8B31A7-58A5-3848-855A-2488B497FB9F}"/>
          </ac:picMkLst>
        </pc:picChg>
        <pc:picChg chg="add mod">
          <ac:chgData name="Kate Coode" userId="e5a45405-9a7c-42fe-972f-cf9e071f7760" providerId="ADAL" clId="{31357F65-2F47-AD4E-98CF-A0B66566B678}" dt="2024-02-13T15:52:26.934" v="3939" actId="14100"/>
          <ac:picMkLst>
            <pc:docMk/>
            <pc:sldMk cId="383240729" sldId="284"/>
            <ac:picMk id="1026" creationId="{6D5A4E81-A922-62A4-23AC-026743C67698}"/>
          </ac:picMkLst>
        </pc:picChg>
      </pc:sldChg>
      <pc:sldChg chg="addSp delSp modSp mod">
        <pc:chgData name="Kate Coode" userId="e5a45405-9a7c-42fe-972f-cf9e071f7760" providerId="ADAL" clId="{31357F65-2F47-AD4E-98CF-A0B66566B678}" dt="2024-02-16T17:12:07.424" v="10859" actId="1037"/>
        <pc:sldMkLst>
          <pc:docMk/>
          <pc:sldMk cId="3641085406" sldId="285"/>
        </pc:sldMkLst>
        <pc:spChg chg="add mod">
          <ac:chgData name="Kate Coode" userId="e5a45405-9a7c-42fe-972f-cf9e071f7760" providerId="ADAL" clId="{31357F65-2F47-AD4E-98CF-A0B66566B678}" dt="2024-01-31T09:49:40.467" v="364" actId="20577"/>
          <ac:spMkLst>
            <pc:docMk/>
            <pc:sldMk cId="3641085406" sldId="285"/>
            <ac:spMk id="2" creationId="{E126E669-A3E1-0437-238A-870B1439369E}"/>
          </ac:spMkLst>
        </pc:spChg>
        <pc:spChg chg="add mod">
          <ac:chgData name="Kate Coode" userId="e5a45405-9a7c-42fe-972f-cf9e071f7760" providerId="ADAL" clId="{31357F65-2F47-AD4E-98CF-A0B66566B678}" dt="2024-02-15T13:57:48.525" v="6815" actId="255"/>
          <ac:spMkLst>
            <pc:docMk/>
            <pc:sldMk cId="3641085406" sldId="285"/>
            <ac:spMk id="4" creationId="{354CE05D-22F1-A267-9E5F-7C0152BBBD8A}"/>
          </ac:spMkLst>
        </pc:spChg>
        <pc:spChg chg="del mod">
          <ac:chgData name="Kate Coode" userId="e5a45405-9a7c-42fe-972f-cf9e071f7760" providerId="ADAL" clId="{31357F65-2F47-AD4E-98CF-A0B66566B678}" dt="2024-01-31T09:49:47.862" v="366" actId="478"/>
          <ac:spMkLst>
            <pc:docMk/>
            <pc:sldMk cId="3641085406" sldId="285"/>
            <ac:spMk id="5" creationId="{92EF6696-6D44-654C-8D71-E052F6E32AD0}"/>
          </ac:spMkLst>
        </pc:spChg>
        <pc:spChg chg="add mod">
          <ac:chgData name="Kate Coode" userId="e5a45405-9a7c-42fe-972f-cf9e071f7760" providerId="ADAL" clId="{31357F65-2F47-AD4E-98CF-A0B66566B678}" dt="2024-02-15T13:57:57.425" v="6816" actId="255"/>
          <ac:spMkLst>
            <pc:docMk/>
            <pc:sldMk cId="3641085406" sldId="285"/>
            <ac:spMk id="6" creationId="{9299FB39-0B3B-F389-AD72-3ED721E516C6}"/>
          </ac:spMkLst>
        </pc:spChg>
        <pc:spChg chg="add mod">
          <ac:chgData name="Kate Coode" userId="e5a45405-9a7c-42fe-972f-cf9e071f7760" providerId="ADAL" clId="{31357F65-2F47-AD4E-98CF-A0B66566B678}" dt="2024-01-31T09:49:15.271" v="351"/>
          <ac:spMkLst>
            <pc:docMk/>
            <pc:sldMk cId="3641085406" sldId="285"/>
            <ac:spMk id="7" creationId="{0EF43B11-60BE-BD55-DEF2-B4BB4D1A3F33}"/>
          </ac:spMkLst>
        </pc:spChg>
        <pc:spChg chg="add mod">
          <ac:chgData name="Kate Coode" userId="e5a45405-9a7c-42fe-972f-cf9e071f7760" providerId="ADAL" clId="{31357F65-2F47-AD4E-98CF-A0B66566B678}" dt="2024-02-15T13:56:19.406" v="6809" actId="20577"/>
          <ac:spMkLst>
            <pc:docMk/>
            <pc:sldMk cId="3641085406" sldId="285"/>
            <ac:spMk id="10" creationId="{30CD3542-B59B-2745-04A3-34437860309F}"/>
          </ac:spMkLst>
        </pc:spChg>
        <pc:spChg chg="del mod">
          <ac:chgData name="Kate Coode" userId="e5a45405-9a7c-42fe-972f-cf9e071f7760" providerId="ADAL" clId="{31357F65-2F47-AD4E-98CF-A0B66566B678}" dt="2024-01-31T09:38:21.740" v="35" actId="478"/>
          <ac:spMkLst>
            <pc:docMk/>
            <pc:sldMk cId="3641085406" sldId="285"/>
            <ac:spMk id="11" creationId="{1FA502CD-9633-B34C-AA59-6EB5F4C4700D}"/>
          </ac:spMkLst>
        </pc:spChg>
        <pc:spChg chg="add mod">
          <ac:chgData name="Kate Coode" userId="e5a45405-9a7c-42fe-972f-cf9e071f7760" providerId="ADAL" clId="{31357F65-2F47-AD4E-98CF-A0B66566B678}" dt="2024-02-16T17:12:07.424" v="10859" actId="1037"/>
          <ac:spMkLst>
            <pc:docMk/>
            <pc:sldMk cId="3641085406" sldId="285"/>
            <ac:spMk id="14" creationId="{3547DF5B-C82B-6914-AB96-902A7CA9C34C}"/>
          </ac:spMkLst>
        </pc:spChg>
        <pc:picChg chg="del">
          <ac:chgData name="Kate Coode" userId="e5a45405-9a7c-42fe-972f-cf9e071f7760" providerId="ADAL" clId="{31357F65-2F47-AD4E-98CF-A0B66566B678}" dt="2024-01-31T09:38:17.699" v="32" actId="478"/>
          <ac:picMkLst>
            <pc:docMk/>
            <pc:sldMk cId="3641085406" sldId="285"/>
            <ac:picMk id="3" creationId="{AAAD3D65-6229-7B4B-96E4-991437E277A8}"/>
          </ac:picMkLst>
        </pc:picChg>
        <pc:picChg chg="add mod">
          <ac:chgData name="Kate Coode" userId="e5a45405-9a7c-42fe-972f-cf9e071f7760" providerId="ADAL" clId="{31357F65-2F47-AD4E-98CF-A0B66566B678}" dt="2024-02-15T12:34:31.730" v="6532" actId="14100"/>
          <ac:picMkLst>
            <pc:docMk/>
            <pc:sldMk cId="3641085406" sldId="285"/>
            <ac:picMk id="3" creationId="{F95A08A6-D407-C44C-CF0F-7F3A55512541}"/>
          </ac:picMkLst>
        </pc:picChg>
        <pc:picChg chg="del">
          <ac:chgData name="Kate Coode" userId="e5a45405-9a7c-42fe-972f-cf9e071f7760" providerId="ADAL" clId="{31357F65-2F47-AD4E-98CF-A0B66566B678}" dt="2024-01-31T09:38:17.130" v="31" actId="478"/>
          <ac:picMkLst>
            <pc:docMk/>
            <pc:sldMk cId="3641085406" sldId="285"/>
            <ac:picMk id="4" creationId="{BE940D76-F937-BF4F-AD6D-CF673444EBAA}"/>
          </ac:picMkLst>
        </pc:picChg>
        <pc:picChg chg="add mod modCrop">
          <ac:chgData name="Kate Coode" userId="e5a45405-9a7c-42fe-972f-cf9e071f7760" providerId="ADAL" clId="{31357F65-2F47-AD4E-98CF-A0B66566B678}" dt="2024-02-15T13:47:52.655" v="6583" actId="14100"/>
          <ac:picMkLst>
            <pc:docMk/>
            <pc:sldMk cId="3641085406" sldId="285"/>
            <ac:picMk id="5" creationId="{1E91FA9F-CA6F-0207-6CCA-48E740172E0B}"/>
          </ac:picMkLst>
        </pc:picChg>
        <pc:picChg chg="add mod">
          <ac:chgData name="Kate Coode" userId="e5a45405-9a7c-42fe-972f-cf9e071f7760" providerId="ADAL" clId="{31357F65-2F47-AD4E-98CF-A0B66566B678}" dt="2024-01-31T09:49:15.271" v="351"/>
          <ac:picMkLst>
            <pc:docMk/>
            <pc:sldMk cId="3641085406" sldId="285"/>
            <ac:picMk id="6" creationId="{6DB3F653-A79E-6C9A-6005-EE1253F07CC9}"/>
          </ac:picMkLst>
        </pc:picChg>
        <pc:picChg chg="del">
          <ac:chgData name="Kate Coode" userId="e5a45405-9a7c-42fe-972f-cf9e071f7760" providerId="ADAL" clId="{31357F65-2F47-AD4E-98CF-A0B66566B678}" dt="2024-01-31T09:38:16.515" v="30" actId="478"/>
          <ac:picMkLst>
            <pc:docMk/>
            <pc:sldMk cId="3641085406" sldId="285"/>
            <ac:picMk id="8" creationId="{C9E0976D-3A0B-EF45-9901-F0535BB688E1}"/>
          </ac:picMkLst>
        </pc:picChg>
        <pc:picChg chg="add mod">
          <ac:chgData name="Kate Coode" userId="e5a45405-9a7c-42fe-972f-cf9e071f7760" providerId="ADAL" clId="{31357F65-2F47-AD4E-98CF-A0B66566B678}" dt="2024-01-31T09:49:15.271" v="351"/>
          <ac:picMkLst>
            <pc:docMk/>
            <pc:sldMk cId="3641085406" sldId="285"/>
            <ac:picMk id="9" creationId="{48275EF4-09E4-DC7E-F446-331A71E75AB1}"/>
          </ac:picMkLst>
        </pc:picChg>
        <pc:picChg chg="del">
          <ac:chgData name="Kate Coode" userId="e5a45405-9a7c-42fe-972f-cf9e071f7760" providerId="ADAL" clId="{31357F65-2F47-AD4E-98CF-A0B66566B678}" dt="2024-01-31T09:38:18.619" v="33" actId="478"/>
          <ac:picMkLst>
            <pc:docMk/>
            <pc:sldMk cId="3641085406" sldId="285"/>
            <ac:picMk id="12" creationId="{DB52DD71-B862-7C48-B3A3-080E6EDAA344}"/>
          </ac:picMkLst>
        </pc:picChg>
        <pc:picChg chg="add mod">
          <ac:chgData name="Kate Coode" userId="e5a45405-9a7c-42fe-972f-cf9e071f7760" providerId="ADAL" clId="{31357F65-2F47-AD4E-98CF-A0B66566B678}" dt="2024-01-31T09:49:48.803" v="367"/>
          <ac:picMkLst>
            <pc:docMk/>
            <pc:sldMk cId="3641085406" sldId="285"/>
            <ac:picMk id="13" creationId="{1FC25E2E-9BD8-9B44-D423-DB66A7192284}"/>
          </ac:picMkLst>
        </pc:picChg>
        <pc:picChg chg="add del mod">
          <ac:chgData name="Kate Coode" userId="e5a45405-9a7c-42fe-972f-cf9e071f7760" providerId="ADAL" clId="{31357F65-2F47-AD4E-98CF-A0B66566B678}" dt="2024-02-06T12:39:27.848" v="1457" actId="478"/>
          <ac:picMkLst>
            <pc:docMk/>
            <pc:sldMk cId="3641085406" sldId="285"/>
            <ac:picMk id="15" creationId="{CD5E9C26-0627-FA69-D052-8583127E9D8F}"/>
          </ac:picMkLst>
        </pc:picChg>
      </pc:sldChg>
      <pc:sldChg chg="delSp modSp del mod">
        <pc:chgData name="Kate Coode" userId="e5a45405-9a7c-42fe-972f-cf9e071f7760" providerId="ADAL" clId="{31357F65-2F47-AD4E-98CF-A0B66566B678}" dt="2024-02-13T17:23:27.089" v="5058" actId="2696"/>
        <pc:sldMkLst>
          <pc:docMk/>
          <pc:sldMk cId="1101423838" sldId="286"/>
        </pc:sldMkLst>
        <pc:spChg chg="mod">
          <ac:chgData name="Kate Coode" userId="e5a45405-9a7c-42fe-972f-cf9e071f7760" providerId="ADAL" clId="{31357F65-2F47-AD4E-98CF-A0B66566B678}" dt="2024-02-06T11:58:24.069" v="1235" actId="255"/>
          <ac:spMkLst>
            <pc:docMk/>
            <pc:sldMk cId="1101423838" sldId="286"/>
            <ac:spMk id="3" creationId="{3DFFA369-DAB5-5E40-A9D1-DE3091034FF5}"/>
          </ac:spMkLst>
        </pc:spChg>
        <pc:spChg chg="del">
          <ac:chgData name="Kate Coode" userId="e5a45405-9a7c-42fe-972f-cf9e071f7760" providerId="ADAL" clId="{31357F65-2F47-AD4E-98CF-A0B66566B678}" dt="2024-01-31T09:47:30.487" v="335" actId="478"/>
          <ac:spMkLst>
            <pc:docMk/>
            <pc:sldMk cId="1101423838" sldId="286"/>
            <ac:spMk id="12" creationId="{96FA6BAB-969D-9F4A-BCD6-E2323AB8110B}"/>
          </ac:spMkLst>
        </pc:spChg>
        <pc:picChg chg="del">
          <ac:chgData name="Kate Coode" userId="e5a45405-9a7c-42fe-972f-cf9e071f7760" providerId="ADAL" clId="{31357F65-2F47-AD4E-98CF-A0B66566B678}" dt="2024-01-31T09:47:31.428" v="336" actId="478"/>
          <ac:picMkLst>
            <pc:docMk/>
            <pc:sldMk cId="1101423838" sldId="286"/>
            <ac:picMk id="2" creationId="{6679C5D3-9ECE-424B-9F39-F50D497BB4F6}"/>
          </ac:picMkLst>
        </pc:picChg>
        <pc:picChg chg="del">
          <ac:chgData name="Kate Coode" userId="e5a45405-9a7c-42fe-972f-cf9e071f7760" providerId="ADAL" clId="{31357F65-2F47-AD4E-98CF-A0B66566B678}" dt="2024-01-31T09:47:28.691" v="334" actId="478"/>
          <ac:picMkLst>
            <pc:docMk/>
            <pc:sldMk cId="1101423838" sldId="286"/>
            <ac:picMk id="8" creationId="{99C22BDE-37B9-1C47-8B70-7D954E20C4E7}"/>
          </ac:picMkLst>
        </pc:picChg>
        <pc:picChg chg="del">
          <ac:chgData name="Kate Coode" userId="e5a45405-9a7c-42fe-972f-cf9e071f7760" providerId="ADAL" clId="{31357F65-2F47-AD4E-98CF-A0B66566B678}" dt="2024-01-31T09:47:28.087" v="333" actId="478"/>
          <ac:picMkLst>
            <pc:docMk/>
            <pc:sldMk cId="1101423838" sldId="286"/>
            <ac:picMk id="11" creationId="{E0ECAC96-2C37-8C43-9EF1-5C07E5C728FB}"/>
          </ac:picMkLst>
        </pc:picChg>
        <pc:picChg chg="del">
          <ac:chgData name="Kate Coode" userId="e5a45405-9a7c-42fe-972f-cf9e071f7760" providerId="ADAL" clId="{31357F65-2F47-AD4E-98CF-A0B66566B678}" dt="2024-01-31T09:47:32.215" v="337" actId="478"/>
          <ac:picMkLst>
            <pc:docMk/>
            <pc:sldMk cId="1101423838" sldId="286"/>
            <ac:picMk id="13" creationId="{8B1015A8-1024-084E-9FD8-AE2CEBA9C309}"/>
          </ac:picMkLst>
        </pc:picChg>
        <pc:picChg chg="del">
          <ac:chgData name="Kate Coode" userId="e5a45405-9a7c-42fe-972f-cf9e071f7760" providerId="ADAL" clId="{31357F65-2F47-AD4E-98CF-A0B66566B678}" dt="2024-01-31T09:47:32.758" v="338" actId="478"/>
          <ac:picMkLst>
            <pc:docMk/>
            <pc:sldMk cId="1101423838" sldId="286"/>
            <ac:picMk id="16" creationId="{4FB14B5D-A18D-CC48-9918-216BC63A0C44}"/>
          </ac:picMkLst>
        </pc:picChg>
      </pc:sldChg>
      <pc:sldChg chg="add del">
        <pc:chgData name="Kate Coode" userId="e5a45405-9a7c-42fe-972f-cf9e071f7760" providerId="ADAL" clId="{31357F65-2F47-AD4E-98CF-A0B66566B678}" dt="2024-01-31T09:49:56.539" v="369" actId="2696"/>
        <pc:sldMkLst>
          <pc:docMk/>
          <pc:sldMk cId="644170248" sldId="287"/>
        </pc:sldMkLst>
      </pc:sldChg>
      <pc:sldChg chg="addSp delSp modSp add mod">
        <pc:chgData name="Kate Coode" userId="e5a45405-9a7c-42fe-972f-cf9e071f7760" providerId="ADAL" clId="{31357F65-2F47-AD4E-98CF-A0B66566B678}" dt="2024-02-21T14:38:16.653" v="10868" actId="20577"/>
        <pc:sldMkLst>
          <pc:docMk/>
          <pc:sldMk cId="2576926665" sldId="287"/>
        </pc:sldMkLst>
        <pc:spChg chg="mod">
          <ac:chgData name="Kate Coode" userId="e5a45405-9a7c-42fe-972f-cf9e071f7760" providerId="ADAL" clId="{31357F65-2F47-AD4E-98CF-A0B66566B678}" dt="2024-02-21T14:38:16.653" v="10868" actId="20577"/>
          <ac:spMkLst>
            <pc:docMk/>
            <pc:sldMk cId="2576926665" sldId="287"/>
            <ac:spMk id="5" creationId="{271E0C82-30FD-7277-06E4-DA3275107AF7}"/>
          </ac:spMkLst>
        </pc:spChg>
        <pc:spChg chg="del mod">
          <ac:chgData name="Kate Coode" userId="e5a45405-9a7c-42fe-972f-cf9e071f7760" providerId="ADAL" clId="{31357F65-2F47-AD4E-98CF-A0B66566B678}" dt="2024-02-12T14:30:11.740" v="1709" actId="478"/>
          <ac:spMkLst>
            <pc:docMk/>
            <pc:sldMk cId="2576926665" sldId="287"/>
            <ac:spMk id="6" creationId="{CDF20646-5509-9D3D-8C9F-779713B6DEEC}"/>
          </ac:spMkLst>
        </pc:spChg>
        <pc:spChg chg="add mod">
          <ac:chgData name="Kate Coode" userId="e5a45405-9a7c-42fe-972f-cf9e071f7760" providerId="ADAL" clId="{31357F65-2F47-AD4E-98CF-A0B66566B678}" dt="2024-02-12T15:10:49.312" v="2020" actId="1076"/>
          <ac:spMkLst>
            <pc:docMk/>
            <pc:sldMk cId="2576926665" sldId="287"/>
            <ac:spMk id="7" creationId="{9B47403F-5BA2-87A9-9232-9A1B437EB0EB}"/>
          </ac:spMkLst>
        </pc:spChg>
        <pc:spChg chg="add mod">
          <ac:chgData name="Kate Coode" userId="e5a45405-9a7c-42fe-972f-cf9e071f7760" providerId="ADAL" clId="{31357F65-2F47-AD4E-98CF-A0B66566B678}" dt="2024-02-12T14:58:50.615" v="1898" actId="1076"/>
          <ac:spMkLst>
            <pc:docMk/>
            <pc:sldMk cId="2576926665" sldId="287"/>
            <ac:spMk id="9" creationId="{1C8CDB3F-5644-1862-0BFF-C63A3F1F4BFA}"/>
          </ac:spMkLst>
        </pc:spChg>
        <pc:spChg chg="add mod">
          <ac:chgData name="Kate Coode" userId="e5a45405-9a7c-42fe-972f-cf9e071f7760" providerId="ADAL" clId="{31357F65-2F47-AD4E-98CF-A0B66566B678}" dt="2024-02-12T14:56:55.635" v="1877" actId="1076"/>
          <ac:spMkLst>
            <pc:docMk/>
            <pc:sldMk cId="2576926665" sldId="287"/>
            <ac:spMk id="12" creationId="{0A334DE3-3B31-19D7-2CDC-DFAD03ECDFBF}"/>
          </ac:spMkLst>
        </pc:spChg>
        <pc:spChg chg="del">
          <ac:chgData name="Kate Coode" userId="e5a45405-9a7c-42fe-972f-cf9e071f7760" providerId="ADAL" clId="{31357F65-2F47-AD4E-98CF-A0B66566B678}" dt="2024-02-12T14:30:15.965" v="1711" actId="478"/>
          <ac:spMkLst>
            <pc:docMk/>
            <pc:sldMk cId="2576926665" sldId="287"/>
            <ac:spMk id="13" creationId="{94B871A9-1AA9-9D63-B5DC-E350B81F247D}"/>
          </ac:spMkLst>
        </pc:spChg>
        <pc:spChg chg="del">
          <ac:chgData name="Kate Coode" userId="e5a45405-9a7c-42fe-972f-cf9e071f7760" providerId="ADAL" clId="{31357F65-2F47-AD4E-98CF-A0B66566B678}" dt="2024-02-12T14:30:13.688" v="1710" actId="478"/>
          <ac:spMkLst>
            <pc:docMk/>
            <pc:sldMk cId="2576926665" sldId="287"/>
            <ac:spMk id="17" creationId="{99C6CC07-576E-8DB7-FD48-64DEA44CC9B1}"/>
          </ac:spMkLst>
        </pc:spChg>
        <pc:spChg chg="add del mod">
          <ac:chgData name="Kate Coode" userId="e5a45405-9a7c-42fe-972f-cf9e071f7760" providerId="ADAL" clId="{31357F65-2F47-AD4E-98CF-A0B66566B678}" dt="2024-02-12T15:04:44.246" v="1975"/>
          <ac:spMkLst>
            <pc:docMk/>
            <pc:sldMk cId="2576926665" sldId="287"/>
            <ac:spMk id="20" creationId="{F70C2B3F-2CC1-B98E-270F-5AA8FF311DF9}"/>
          </ac:spMkLst>
        </pc:spChg>
        <pc:spChg chg="add mod">
          <ac:chgData name="Kate Coode" userId="e5a45405-9a7c-42fe-972f-cf9e071f7760" providerId="ADAL" clId="{31357F65-2F47-AD4E-98CF-A0B66566B678}" dt="2024-02-12T15:11:38.307" v="2026" actId="14100"/>
          <ac:spMkLst>
            <pc:docMk/>
            <pc:sldMk cId="2576926665" sldId="287"/>
            <ac:spMk id="21" creationId="{B5C0FDBE-FF88-05D2-5EF9-E424382ACDA0}"/>
          </ac:spMkLst>
        </pc:spChg>
        <pc:spChg chg="del">
          <ac:chgData name="Kate Coode" userId="e5a45405-9a7c-42fe-972f-cf9e071f7760" providerId="ADAL" clId="{31357F65-2F47-AD4E-98CF-A0B66566B678}" dt="2024-02-12T14:30:19.714" v="1715" actId="478"/>
          <ac:spMkLst>
            <pc:docMk/>
            <pc:sldMk cId="2576926665" sldId="287"/>
            <ac:spMk id="24" creationId="{5CBE8F97-A188-2241-B567-33711DB97103}"/>
          </ac:spMkLst>
        </pc:spChg>
        <pc:spChg chg="add mod">
          <ac:chgData name="Kate Coode" userId="e5a45405-9a7c-42fe-972f-cf9e071f7760" providerId="ADAL" clId="{31357F65-2F47-AD4E-98CF-A0B66566B678}" dt="2024-02-12T15:18:21.439" v="2103" actId="20577"/>
          <ac:spMkLst>
            <pc:docMk/>
            <pc:sldMk cId="2576926665" sldId="287"/>
            <ac:spMk id="25" creationId="{592AB67E-2941-793F-55DB-E09F28AB2238}"/>
          </ac:spMkLst>
        </pc:spChg>
        <pc:spChg chg="add mod">
          <ac:chgData name="Kate Coode" userId="e5a45405-9a7c-42fe-972f-cf9e071f7760" providerId="ADAL" clId="{31357F65-2F47-AD4E-98CF-A0B66566B678}" dt="2024-02-12T15:19:31.118" v="2129" actId="14100"/>
          <ac:spMkLst>
            <pc:docMk/>
            <pc:sldMk cId="2576926665" sldId="287"/>
            <ac:spMk id="27" creationId="{52BD2912-DFE7-3B88-B114-99240F20C82D}"/>
          </ac:spMkLst>
        </pc:spChg>
        <pc:spChg chg="add mod">
          <ac:chgData name="Kate Coode" userId="e5a45405-9a7c-42fe-972f-cf9e071f7760" providerId="ADAL" clId="{31357F65-2F47-AD4E-98CF-A0B66566B678}" dt="2024-02-12T15:19:06.252" v="2120" actId="20577"/>
          <ac:spMkLst>
            <pc:docMk/>
            <pc:sldMk cId="2576926665" sldId="287"/>
            <ac:spMk id="29" creationId="{63EFA596-633F-AB55-5406-B885342412B6}"/>
          </ac:spMkLst>
        </pc:spChg>
        <pc:spChg chg="del mod">
          <ac:chgData name="Kate Coode" userId="e5a45405-9a7c-42fe-972f-cf9e071f7760" providerId="ADAL" clId="{31357F65-2F47-AD4E-98CF-A0B66566B678}" dt="2024-02-12T14:30:23.649" v="1718" actId="478"/>
          <ac:spMkLst>
            <pc:docMk/>
            <pc:sldMk cId="2576926665" sldId="287"/>
            <ac:spMk id="31" creationId="{7816DC39-34AE-E8C1-88BC-16523806E646}"/>
          </ac:spMkLst>
        </pc:spChg>
        <pc:spChg chg="mod">
          <ac:chgData name="Kate Coode" userId="e5a45405-9a7c-42fe-972f-cf9e071f7760" providerId="ADAL" clId="{31357F65-2F47-AD4E-98CF-A0B66566B678}" dt="2024-02-12T15:10:58.800" v="2021" actId="1076"/>
          <ac:spMkLst>
            <pc:docMk/>
            <pc:sldMk cId="2576926665" sldId="287"/>
            <ac:spMk id="33" creationId="{FFB2D135-366C-0B3D-7E8C-EA7B5C113201}"/>
          </ac:spMkLst>
        </pc:spChg>
        <pc:picChg chg="add mod">
          <ac:chgData name="Kate Coode" userId="e5a45405-9a7c-42fe-972f-cf9e071f7760" providerId="ADAL" clId="{31357F65-2F47-AD4E-98CF-A0B66566B678}" dt="2024-02-12T14:57:46.638" v="1886" actId="14100"/>
          <ac:picMkLst>
            <pc:docMk/>
            <pc:sldMk cId="2576926665" sldId="287"/>
            <ac:picMk id="2" creationId="{AD22725A-B110-8BB5-96AE-838DBFAD45A0}"/>
          </ac:picMkLst>
        </pc:picChg>
        <pc:picChg chg="add mod">
          <ac:chgData name="Kate Coode" userId="e5a45405-9a7c-42fe-972f-cf9e071f7760" providerId="ADAL" clId="{31357F65-2F47-AD4E-98CF-A0B66566B678}" dt="2024-02-12T14:57:50.807" v="1887" actId="1076"/>
          <ac:picMkLst>
            <pc:docMk/>
            <pc:sldMk cId="2576926665" sldId="287"/>
            <ac:picMk id="3" creationId="{928FC5DE-3751-F639-FB43-7D484265E7A5}"/>
          </ac:picMkLst>
        </pc:picChg>
        <pc:picChg chg="del">
          <ac:chgData name="Kate Coode" userId="e5a45405-9a7c-42fe-972f-cf9e071f7760" providerId="ADAL" clId="{31357F65-2F47-AD4E-98CF-A0B66566B678}" dt="2024-02-12T14:30:08.534" v="1707" actId="478"/>
          <ac:picMkLst>
            <pc:docMk/>
            <pc:sldMk cId="2576926665" sldId="287"/>
            <ac:picMk id="4" creationId="{11006850-944F-78C3-E394-B182ACFE0ED4}"/>
          </ac:picMkLst>
        </pc:picChg>
        <pc:picChg chg="add mod">
          <ac:chgData name="Kate Coode" userId="e5a45405-9a7c-42fe-972f-cf9e071f7760" providerId="ADAL" clId="{31357F65-2F47-AD4E-98CF-A0B66566B678}" dt="2024-02-12T14:58:44.763" v="1897" actId="14100"/>
          <ac:picMkLst>
            <pc:docMk/>
            <pc:sldMk cId="2576926665" sldId="287"/>
            <ac:picMk id="8" creationId="{2C582D18-1E2B-BC29-CFAA-D2AAF15472F1}"/>
          </ac:picMkLst>
        </pc:picChg>
        <pc:picChg chg="del">
          <ac:chgData name="Kate Coode" userId="e5a45405-9a7c-42fe-972f-cf9e071f7760" providerId="ADAL" clId="{31357F65-2F47-AD4E-98CF-A0B66566B678}" dt="2024-02-12T14:30:16.518" v="1712" actId="478"/>
          <ac:picMkLst>
            <pc:docMk/>
            <pc:sldMk cId="2576926665" sldId="287"/>
            <ac:picMk id="10" creationId="{181D3E6D-10E1-D7C7-6059-E0C8325534CC}"/>
          </ac:picMkLst>
        </pc:picChg>
        <pc:picChg chg="add mod">
          <ac:chgData name="Kate Coode" userId="e5a45405-9a7c-42fe-972f-cf9e071f7760" providerId="ADAL" clId="{31357F65-2F47-AD4E-98CF-A0B66566B678}" dt="2024-02-12T14:56:55.635" v="1877" actId="1076"/>
          <ac:picMkLst>
            <pc:docMk/>
            <pc:sldMk cId="2576926665" sldId="287"/>
            <ac:picMk id="11" creationId="{CDCD0F50-A653-A132-D09B-309D2DB206F5}"/>
          </ac:picMkLst>
        </pc:picChg>
        <pc:picChg chg="add mod">
          <ac:chgData name="Kate Coode" userId="e5a45405-9a7c-42fe-972f-cf9e071f7760" providerId="ADAL" clId="{31357F65-2F47-AD4E-98CF-A0B66566B678}" dt="2024-02-12T15:11:18.631" v="2022" actId="14100"/>
          <ac:picMkLst>
            <pc:docMk/>
            <pc:sldMk cId="2576926665" sldId="287"/>
            <ac:picMk id="14" creationId="{50756937-9951-2681-AB8D-947465E4E126}"/>
          </ac:picMkLst>
        </pc:picChg>
        <pc:picChg chg="del">
          <ac:chgData name="Kate Coode" userId="e5a45405-9a7c-42fe-972f-cf9e071f7760" providerId="ADAL" clId="{31357F65-2F47-AD4E-98CF-A0B66566B678}" dt="2024-02-12T14:30:17.028" v="1713" actId="478"/>
          <ac:picMkLst>
            <pc:docMk/>
            <pc:sldMk cId="2576926665" sldId="287"/>
            <ac:picMk id="15" creationId="{BBE08230-B34E-9105-8EBD-6D3D689C3EBE}"/>
          </ac:picMkLst>
        </pc:picChg>
        <pc:picChg chg="add del mod">
          <ac:chgData name="Kate Coode" userId="e5a45405-9a7c-42fe-972f-cf9e071f7760" providerId="ADAL" clId="{31357F65-2F47-AD4E-98CF-A0B66566B678}" dt="2024-02-12T15:01:47.445" v="1901" actId="478"/>
          <ac:picMkLst>
            <pc:docMk/>
            <pc:sldMk cId="2576926665" sldId="287"/>
            <ac:picMk id="16" creationId="{7A65814D-809D-2AA8-CEB4-158F9FE52C74}"/>
          </ac:picMkLst>
        </pc:picChg>
        <pc:picChg chg="add del mod">
          <ac:chgData name="Kate Coode" userId="e5a45405-9a7c-42fe-972f-cf9e071f7760" providerId="ADAL" clId="{31357F65-2F47-AD4E-98CF-A0B66566B678}" dt="2024-02-12T15:02:08.398" v="1905" actId="478"/>
          <ac:picMkLst>
            <pc:docMk/>
            <pc:sldMk cId="2576926665" sldId="287"/>
            <ac:picMk id="18" creationId="{7849DB1F-1087-2D29-3EC4-753B626BAF43}"/>
          </ac:picMkLst>
        </pc:picChg>
        <pc:picChg chg="add mod">
          <ac:chgData name="Kate Coode" userId="e5a45405-9a7c-42fe-972f-cf9e071f7760" providerId="ADAL" clId="{31357F65-2F47-AD4E-98CF-A0B66566B678}" dt="2024-02-12T15:11:24.529" v="2023" actId="1076"/>
          <ac:picMkLst>
            <pc:docMk/>
            <pc:sldMk cId="2576926665" sldId="287"/>
            <ac:picMk id="19" creationId="{8B9ABB08-DA8D-523F-6CFE-68E243941E34}"/>
          </ac:picMkLst>
        </pc:picChg>
        <pc:picChg chg="add mod">
          <ac:chgData name="Kate Coode" userId="e5a45405-9a7c-42fe-972f-cf9e071f7760" providerId="ADAL" clId="{31357F65-2F47-AD4E-98CF-A0B66566B678}" dt="2024-02-12T15:19:37.537" v="2130" actId="14100"/>
          <ac:picMkLst>
            <pc:docMk/>
            <pc:sldMk cId="2576926665" sldId="287"/>
            <ac:picMk id="22" creationId="{EB00B990-B670-9903-7FDC-17D13CAD01AA}"/>
          </ac:picMkLst>
        </pc:picChg>
        <pc:picChg chg="del">
          <ac:chgData name="Kate Coode" userId="e5a45405-9a7c-42fe-972f-cf9e071f7760" providerId="ADAL" clId="{31357F65-2F47-AD4E-98CF-A0B66566B678}" dt="2024-02-12T14:30:17.553" v="1714" actId="478"/>
          <ac:picMkLst>
            <pc:docMk/>
            <pc:sldMk cId="2576926665" sldId="287"/>
            <ac:picMk id="23" creationId="{39FB1A7D-4CB2-A042-02EB-DBA55D9686DC}"/>
          </ac:picMkLst>
        </pc:picChg>
        <pc:picChg chg="add mod">
          <ac:chgData name="Kate Coode" userId="e5a45405-9a7c-42fe-972f-cf9e071f7760" providerId="ADAL" clId="{31357F65-2F47-AD4E-98CF-A0B66566B678}" dt="2024-02-12T15:13:45.927" v="2034" actId="14100"/>
          <ac:picMkLst>
            <pc:docMk/>
            <pc:sldMk cId="2576926665" sldId="287"/>
            <ac:picMk id="26" creationId="{7B2D1D29-988B-4CFB-EC18-65FC4786A427}"/>
          </ac:picMkLst>
        </pc:picChg>
        <pc:picChg chg="add mod">
          <ac:chgData name="Kate Coode" userId="e5a45405-9a7c-42fe-972f-cf9e071f7760" providerId="ADAL" clId="{31357F65-2F47-AD4E-98CF-A0B66566B678}" dt="2024-02-12T15:16:49.343" v="2094" actId="1076"/>
          <ac:picMkLst>
            <pc:docMk/>
            <pc:sldMk cId="2576926665" sldId="287"/>
            <ac:picMk id="28" creationId="{04CE1E80-D3A1-9A85-5FA2-F58D6E1AFDDA}"/>
          </ac:picMkLst>
        </pc:picChg>
        <pc:picChg chg="del">
          <ac:chgData name="Kate Coode" userId="e5a45405-9a7c-42fe-972f-cf9e071f7760" providerId="ADAL" clId="{31357F65-2F47-AD4E-98CF-A0B66566B678}" dt="2024-02-12T14:30:24.297" v="1719" actId="478"/>
          <ac:picMkLst>
            <pc:docMk/>
            <pc:sldMk cId="2576926665" sldId="287"/>
            <ac:picMk id="30" creationId="{9652AF71-694E-4B48-FBDB-F936BE103BEE}"/>
          </ac:picMkLst>
        </pc:picChg>
        <pc:picChg chg="del">
          <ac:chgData name="Kate Coode" userId="e5a45405-9a7c-42fe-972f-cf9e071f7760" providerId="ADAL" clId="{31357F65-2F47-AD4E-98CF-A0B66566B678}" dt="2024-02-12T14:30:20.858" v="1716" actId="478"/>
          <ac:picMkLst>
            <pc:docMk/>
            <pc:sldMk cId="2576926665" sldId="287"/>
            <ac:picMk id="32" creationId="{43FD80F6-B567-CCD9-D3BC-56CCFB38F618}"/>
          </ac:picMkLst>
        </pc:picChg>
      </pc:sldChg>
      <pc:sldChg chg="addSp delSp modSp add mod ord">
        <pc:chgData name="Kate Coode" userId="e5a45405-9a7c-42fe-972f-cf9e071f7760" providerId="ADAL" clId="{31357F65-2F47-AD4E-98CF-A0B66566B678}" dt="2024-02-21T14:39:15.435" v="10875" actId="20577"/>
        <pc:sldMkLst>
          <pc:docMk/>
          <pc:sldMk cId="3378961773" sldId="288"/>
        </pc:sldMkLst>
        <pc:spChg chg="add mod">
          <ac:chgData name="Kate Coode" userId="e5a45405-9a7c-42fe-972f-cf9e071f7760" providerId="ADAL" clId="{31357F65-2F47-AD4E-98CF-A0B66566B678}" dt="2024-02-15T11:47:12.476" v="6022" actId="20577"/>
          <ac:spMkLst>
            <pc:docMk/>
            <pc:sldMk cId="3378961773" sldId="288"/>
            <ac:spMk id="3" creationId="{4FB8F0F4-CABD-FF7F-9B0A-F50DEC9F7E2B}"/>
          </ac:spMkLst>
        </pc:spChg>
        <pc:spChg chg="del">
          <ac:chgData name="Kate Coode" userId="e5a45405-9a7c-42fe-972f-cf9e071f7760" providerId="ADAL" clId="{31357F65-2F47-AD4E-98CF-A0B66566B678}" dt="2024-02-13T17:23:40.545" v="5061" actId="478"/>
          <ac:spMkLst>
            <pc:docMk/>
            <pc:sldMk cId="3378961773" sldId="288"/>
            <ac:spMk id="3" creationId="{8ABE2B49-47A1-F08E-07F1-2EC14B3D0058}"/>
          </ac:spMkLst>
        </pc:spChg>
        <pc:spChg chg="mod">
          <ac:chgData name="Kate Coode" userId="e5a45405-9a7c-42fe-972f-cf9e071f7760" providerId="ADAL" clId="{31357F65-2F47-AD4E-98CF-A0B66566B678}" dt="2024-02-21T14:39:15.435" v="10875" actId="20577"/>
          <ac:spMkLst>
            <pc:docMk/>
            <pc:sldMk cId="3378961773" sldId="288"/>
            <ac:spMk id="5" creationId="{0E7120AD-FDEF-1FC1-F4DA-0787C8ACA242}"/>
          </ac:spMkLst>
        </pc:spChg>
        <pc:spChg chg="add mod">
          <ac:chgData name="Kate Coode" userId="e5a45405-9a7c-42fe-972f-cf9e071f7760" providerId="ADAL" clId="{31357F65-2F47-AD4E-98CF-A0B66566B678}" dt="2024-02-15T11:50:54.018" v="6058" actId="20577"/>
          <ac:spMkLst>
            <pc:docMk/>
            <pc:sldMk cId="3378961773" sldId="288"/>
            <ac:spMk id="7" creationId="{310BCFC8-1608-D6C4-3137-932F21E05F7F}"/>
          </ac:spMkLst>
        </pc:spChg>
        <pc:spChg chg="add mod">
          <ac:chgData name="Kate Coode" userId="e5a45405-9a7c-42fe-972f-cf9e071f7760" providerId="ADAL" clId="{31357F65-2F47-AD4E-98CF-A0B66566B678}" dt="2024-02-15T11:54:19.895" v="6102" actId="20577"/>
          <ac:spMkLst>
            <pc:docMk/>
            <pc:sldMk cId="3378961773" sldId="288"/>
            <ac:spMk id="10" creationId="{5BE06355-EE10-69D9-F845-D1316129FE31}"/>
          </ac:spMkLst>
        </pc:spChg>
        <pc:picChg chg="del">
          <ac:chgData name="Kate Coode" userId="e5a45405-9a7c-42fe-972f-cf9e071f7760" providerId="ADAL" clId="{31357F65-2F47-AD4E-98CF-A0B66566B678}" dt="2024-02-13T17:23:38.651" v="5060" actId="478"/>
          <ac:picMkLst>
            <pc:docMk/>
            <pc:sldMk cId="3378961773" sldId="288"/>
            <ac:picMk id="2" creationId="{822199A0-C54D-CFDF-AC9C-926025B75A00}"/>
          </ac:picMkLst>
        </pc:picChg>
        <pc:picChg chg="add mod">
          <ac:chgData name="Kate Coode" userId="e5a45405-9a7c-42fe-972f-cf9e071f7760" providerId="ADAL" clId="{31357F65-2F47-AD4E-98CF-A0B66566B678}" dt="2024-02-15T11:46:43.197" v="5979" actId="14100"/>
          <ac:picMkLst>
            <pc:docMk/>
            <pc:sldMk cId="3378961773" sldId="288"/>
            <ac:picMk id="2" creationId="{C58DAD5E-A173-1DE6-FCDB-19EE84AF9C15}"/>
          </ac:picMkLst>
        </pc:picChg>
        <pc:picChg chg="add mod">
          <ac:chgData name="Kate Coode" userId="e5a45405-9a7c-42fe-972f-cf9e071f7760" providerId="ADAL" clId="{31357F65-2F47-AD4E-98CF-A0B66566B678}" dt="2024-02-15T11:50:24.631" v="6036" actId="1076"/>
          <ac:picMkLst>
            <pc:docMk/>
            <pc:sldMk cId="3378961773" sldId="288"/>
            <ac:picMk id="6" creationId="{560571CA-1F81-FC38-39C9-1D90F423F2DE}"/>
          </ac:picMkLst>
        </pc:picChg>
        <pc:picChg chg="add mod">
          <ac:chgData name="Kate Coode" userId="e5a45405-9a7c-42fe-972f-cf9e071f7760" providerId="ADAL" clId="{31357F65-2F47-AD4E-98CF-A0B66566B678}" dt="2024-02-15T11:53:47.889" v="6064" actId="14100"/>
          <ac:picMkLst>
            <pc:docMk/>
            <pc:sldMk cId="3378961773" sldId="288"/>
            <ac:picMk id="9" creationId="{1B2364E1-2660-A1D7-C665-515BAFF56E87}"/>
          </ac:picMkLst>
        </pc:picChg>
      </pc:sldChg>
      <pc:sldChg chg="del">
        <pc:chgData name="Kate Coode" userId="e5a45405-9a7c-42fe-972f-cf9e071f7760" providerId="ADAL" clId="{31357F65-2F47-AD4E-98CF-A0B66566B678}" dt="2024-01-31T09:49:55.357" v="368" actId="2696"/>
        <pc:sldMkLst>
          <pc:docMk/>
          <pc:sldMk cId="4218313212" sldId="288"/>
        </pc:sldMkLst>
      </pc:sldChg>
      <pc:sldChg chg="addSp modSp add mod ord">
        <pc:chgData name="Kate Coode" userId="e5a45405-9a7c-42fe-972f-cf9e071f7760" providerId="ADAL" clId="{31357F65-2F47-AD4E-98CF-A0B66566B678}" dt="2024-02-16T17:10:34.160" v="10847" actId="20577"/>
        <pc:sldMkLst>
          <pc:docMk/>
          <pc:sldMk cId="440622408" sldId="289"/>
        </pc:sldMkLst>
        <pc:spChg chg="add mod">
          <ac:chgData name="Kate Coode" userId="e5a45405-9a7c-42fe-972f-cf9e071f7760" providerId="ADAL" clId="{31357F65-2F47-AD4E-98CF-A0B66566B678}" dt="2024-02-16T17:10:34.160" v="10847" actId="20577"/>
          <ac:spMkLst>
            <pc:docMk/>
            <pc:sldMk cId="440622408" sldId="289"/>
            <ac:spMk id="3" creationId="{B88D389B-B72D-E26F-C593-F341B511DAC1}"/>
          </ac:spMkLst>
        </pc:spChg>
        <pc:spChg chg="mod">
          <ac:chgData name="Kate Coode" userId="e5a45405-9a7c-42fe-972f-cf9e071f7760" providerId="ADAL" clId="{31357F65-2F47-AD4E-98CF-A0B66566B678}" dt="2024-02-15T11:16:49.479" v="5696" actId="255"/>
          <ac:spMkLst>
            <pc:docMk/>
            <pc:sldMk cId="440622408" sldId="289"/>
            <ac:spMk id="5" creationId="{2A7B9032-60D0-DA66-186E-57206159335A}"/>
          </ac:spMkLst>
        </pc:spChg>
        <pc:spChg chg="add mod">
          <ac:chgData name="Kate Coode" userId="e5a45405-9a7c-42fe-972f-cf9e071f7760" providerId="ADAL" clId="{31357F65-2F47-AD4E-98CF-A0B66566B678}" dt="2024-02-15T11:16:26.466" v="5691" actId="1036"/>
          <ac:spMkLst>
            <pc:docMk/>
            <pc:sldMk cId="440622408" sldId="289"/>
            <ac:spMk id="6" creationId="{B62263B9-3958-E9E7-E788-643D2793ADAF}"/>
          </ac:spMkLst>
        </pc:spChg>
        <pc:spChg chg="add mod">
          <ac:chgData name="Kate Coode" userId="e5a45405-9a7c-42fe-972f-cf9e071f7760" providerId="ADAL" clId="{31357F65-2F47-AD4E-98CF-A0B66566B678}" dt="2024-02-15T15:58:50.473" v="7712" actId="20577"/>
          <ac:spMkLst>
            <pc:docMk/>
            <pc:sldMk cId="440622408" sldId="289"/>
            <ac:spMk id="8" creationId="{5E0CF38C-08C6-48EA-CEED-CC475A4C31BE}"/>
          </ac:spMkLst>
        </pc:spChg>
        <pc:spChg chg="add mod">
          <ac:chgData name="Kate Coode" userId="e5a45405-9a7c-42fe-972f-cf9e071f7760" providerId="ADAL" clId="{31357F65-2F47-AD4E-98CF-A0B66566B678}" dt="2024-02-15T16:03:23.074" v="7757" actId="20577"/>
          <ac:spMkLst>
            <pc:docMk/>
            <pc:sldMk cId="440622408" sldId="289"/>
            <ac:spMk id="11" creationId="{D48B219E-89CA-F718-8AE5-8C86DF519080}"/>
          </ac:spMkLst>
        </pc:spChg>
        <pc:spChg chg="add mod">
          <ac:chgData name="Kate Coode" userId="e5a45405-9a7c-42fe-972f-cf9e071f7760" providerId="ADAL" clId="{31357F65-2F47-AD4E-98CF-A0B66566B678}" dt="2024-02-15T16:06:11.280" v="7791" actId="14100"/>
          <ac:spMkLst>
            <pc:docMk/>
            <pc:sldMk cId="440622408" sldId="289"/>
            <ac:spMk id="14" creationId="{2AA58A59-5EA6-92D6-DF72-A6A85C87D0D9}"/>
          </ac:spMkLst>
        </pc:spChg>
        <pc:picChg chg="add mod">
          <ac:chgData name="Kate Coode" userId="e5a45405-9a7c-42fe-972f-cf9e071f7760" providerId="ADAL" clId="{31357F65-2F47-AD4E-98CF-A0B66566B678}" dt="2024-02-15T11:16:26.466" v="5691" actId="1036"/>
          <ac:picMkLst>
            <pc:docMk/>
            <pc:sldMk cId="440622408" sldId="289"/>
            <ac:picMk id="2" creationId="{2981C5EA-0BF9-BECE-DDA4-8BA211B84620}"/>
          </ac:picMkLst>
        </pc:picChg>
        <pc:picChg chg="add mod">
          <ac:chgData name="Kate Coode" userId="e5a45405-9a7c-42fe-972f-cf9e071f7760" providerId="ADAL" clId="{31357F65-2F47-AD4E-98CF-A0B66566B678}" dt="2024-02-15T11:16:26.466" v="5691" actId="1036"/>
          <ac:picMkLst>
            <pc:docMk/>
            <pc:sldMk cId="440622408" sldId="289"/>
            <ac:picMk id="4" creationId="{E8EF3BB8-B5D0-1427-99BF-152E8C0B0F5D}"/>
          </ac:picMkLst>
        </pc:picChg>
        <pc:picChg chg="add mod">
          <ac:chgData name="Kate Coode" userId="e5a45405-9a7c-42fe-972f-cf9e071f7760" providerId="ADAL" clId="{31357F65-2F47-AD4E-98CF-A0B66566B678}" dt="2024-02-15T15:58:34.912" v="7701" actId="14100"/>
          <ac:picMkLst>
            <pc:docMk/>
            <pc:sldMk cId="440622408" sldId="289"/>
            <ac:picMk id="7" creationId="{BF7671CB-76FC-2A41-415F-13EA384CCFD5}"/>
          </ac:picMkLst>
        </pc:picChg>
        <pc:picChg chg="add mod">
          <ac:chgData name="Kate Coode" userId="e5a45405-9a7c-42fe-972f-cf9e071f7760" providerId="ADAL" clId="{31357F65-2F47-AD4E-98CF-A0B66566B678}" dt="2024-02-15T16:02:53.761" v="7718" actId="14100"/>
          <ac:picMkLst>
            <pc:docMk/>
            <pc:sldMk cId="440622408" sldId="289"/>
            <ac:picMk id="10" creationId="{C3000706-9C20-FB11-BBE8-97D0EB3D633A}"/>
          </ac:picMkLst>
        </pc:picChg>
        <pc:picChg chg="add mod">
          <ac:chgData name="Kate Coode" userId="e5a45405-9a7c-42fe-972f-cf9e071f7760" providerId="ADAL" clId="{31357F65-2F47-AD4E-98CF-A0B66566B678}" dt="2024-02-15T16:05:44.898" v="7763" actId="14100"/>
          <ac:picMkLst>
            <pc:docMk/>
            <pc:sldMk cId="440622408" sldId="289"/>
            <ac:picMk id="13" creationId="{7F398C98-605A-ED7F-E2C0-A3060DF6FE28}"/>
          </ac:picMkLst>
        </pc:picChg>
      </pc:sldChg>
      <pc:sldChg chg="addSp modSp add mod ord">
        <pc:chgData name="Kate Coode" userId="e5a45405-9a7c-42fe-972f-cf9e071f7760" providerId="ADAL" clId="{31357F65-2F47-AD4E-98CF-A0B66566B678}" dt="2024-02-21T14:38:32.243" v="10871" actId="20577"/>
        <pc:sldMkLst>
          <pc:docMk/>
          <pc:sldMk cId="2656823717" sldId="290"/>
        </pc:sldMkLst>
        <pc:spChg chg="mod">
          <ac:chgData name="Kate Coode" userId="e5a45405-9a7c-42fe-972f-cf9e071f7760" providerId="ADAL" clId="{31357F65-2F47-AD4E-98CF-A0B66566B678}" dt="2024-02-21T14:38:32.243" v="10871" actId="20577"/>
          <ac:spMkLst>
            <pc:docMk/>
            <pc:sldMk cId="2656823717" sldId="290"/>
            <ac:spMk id="3" creationId="{4F8FB018-E764-AEE6-63FA-BCC3494BC07F}"/>
          </ac:spMkLst>
        </pc:spChg>
        <pc:spChg chg="add mod">
          <ac:chgData name="Kate Coode" userId="e5a45405-9a7c-42fe-972f-cf9e071f7760" providerId="ADAL" clId="{31357F65-2F47-AD4E-98CF-A0B66566B678}" dt="2024-02-16T11:16:02.779" v="9099" actId="1076"/>
          <ac:spMkLst>
            <pc:docMk/>
            <pc:sldMk cId="2656823717" sldId="290"/>
            <ac:spMk id="4" creationId="{8D20B880-800A-1FF1-13BD-6F1DFBFDBCF4}"/>
          </ac:spMkLst>
        </pc:spChg>
        <pc:spChg chg="add mod">
          <ac:chgData name="Kate Coode" userId="e5a45405-9a7c-42fe-972f-cf9e071f7760" providerId="ADAL" clId="{31357F65-2F47-AD4E-98CF-A0B66566B678}" dt="2024-02-16T11:16:21.124" v="9105" actId="14100"/>
          <ac:spMkLst>
            <pc:docMk/>
            <pc:sldMk cId="2656823717" sldId="290"/>
            <ac:spMk id="7" creationId="{18304BC3-A6FF-1835-6A5D-DD678EBC4BFC}"/>
          </ac:spMkLst>
        </pc:spChg>
        <pc:spChg chg="add mod">
          <ac:chgData name="Kate Coode" userId="e5a45405-9a7c-42fe-972f-cf9e071f7760" providerId="ADAL" clId="{31357F65-2F47-AD4E-98CF-A0B66566B678}" dt="2024-02-16T11:16:29.849" v="9107" actId="14100"/>
          <ac:spMkLst>
            <pc:docMk/>
            <pc:sldMk cId="2656823717" sldId="290"/>
            <ac:spMk id="10" creationId="{9EACD6CD-4C12-7F7A-5444-326824E99693}"/>
          </ac:spMkLst>
        </pc:spChg>
        <pc:spChg chg="add mod">
          <ac:chgData name="Kate Coode" userId="e5a45405-9a7c-42fe-972f-cf9e071f7760" providerId="ADAL" clId="{31357F65-2F47-AD4E-98CF-A0B66566B678}" dt="2024-02-16T17:09:12.276" v="10839" actId="20577"/>
          <ac:spMkLst>
            <pc:docMk/>
            <pc:sldMk cId="2656823717" sldId="290"/>
            <ac:spMk id="12" creationId="{C3713834-A28A-9B9A-D894-D7C035315BEB}"/>
          </ac:spMkLst>
        </pc:spChg>
        <pc:picChg chg="add mod">
          <ac:chgData name="Kate Coode" userId="e5a45405-9a7c-42fe-972f-cf9e071f7760" providerId="ADAL" clId="{31357F65-2F47-AD4E-98CF-A0B66566B678}" dt="2024-02-16T11:15:23.391" v="9090" actId="14100"/>
          <ac:picMkLst>
            <pc:docMk/>
            <pc:sldMk cId="2656823717" sldId="290"/>
            <ac:picMk id="2" creationId="{404ACBAF-4635-BC5C-C944-4CF160399853}"/>
          </ac:picMkLst>
        </pc:picChg>
        <pc:picChg chg="add mod">
          <ac:chgData name="Kate Coode" userId="e5a45405-9a7c-42fe-972f-cf9e071f7760" providerId="ADAL" clId="{31357F65-2F47-AD4E-98CF-A0B66566B678}" dt="2024-02-16T11:15:50.790" v="9097" actId="1076"/>
          <ac:picMkLst>
            <pc:docMk/>
            <pc:sldMk cId="2656823717" sldId="290"/>
            <ac:picMk id="5" creationId="{CEBA3315-E8DB-B2E7-B9B7-2AF7E64AD1EB}"/>
          </ac:picMkLst>
        </pc:picChg>
        <pc:picChg chg="add mod">
          <ac:chgData name="Kate Coode" userId="e5a45405-9a7c-42fe-972f-cf9e071f7760" providerId="ADAL" clId="{31357F65-2F47-AD4E-98CF-A0B66566B678}" dt="2024-02-16T11:15:56.125" v="9098" actId="1076"/>
          <ac:picMkLst>
            <pc:docMk/>
            <pc:sldMk cId="2656823717" sldId="290"/>
            <ac:picMk id="9" creationId="{28F2C470-B7C4-D089-D032-811D403D7206}"/>
          </ac:picMkLst>
        </pc:picChg>
        <pc:picChg chg="add mod modCrop">
          <ac:chgData name="Kate Coode" userId="e5a45405-9a7c-42fe-972f-cf9e071f7760" providerId="ADAL" clId="{31357F65-2F47-AD4E-98CF-A0B66566B678}" dt="2024-02-16T11:15:45.288" v="9096" actId="1076"/>
          <ac:picMkLst>
            <pc:docMk/>
            <pc:sldMk cId="2656823717" sldId="290"/>
            <ac:picMk id="11" creationId="{6BC5AF27-ECE5-03A4-A92D-9FC03F41761E}"/>
          </ac:picMkLst>
        </pc:picChg>
      </pc:sldChg>
      <pc:sldChg chg="addSp delSp modSp add mod ord">
        <pc:chgData name="Kate Coode" userId="e5a45405-9a7c-42fe-972f-cf9e071f7760" providerId="ADAL" clId="{31357F65-2F47-AD4E-98CF-A0B66566B678}" dt="2024-02-15T15:56:10.931" v="7694" actId="20578"/>
        <pc:sldMkLst>
          <pc:docMk/>
          <pc:sldMk cId="3229996765" sldId="291"/>
        </pc:sldMkLst>
        <pc:spChg chg="add mod">
          <ac:chgData name="Kate Coode" userId="e5a45405-9a7c-42fe-972f-cf9e071f7760" providerId="ADAL" clId="{31357F65-2F47-AD4E-98CF-A0B66566B678}" dt="2024-02-15T15:38:33.855" v="7431"/>
          <ac:spMkLst>
            <pc:docMk/>
            <pc:sldMk cId="3229996765" sldId="291"/>
            <ac:spMk id="2" creationId="{4750C974-656D-AE34-E518-B6B4884A394A}"/>
          </ac:spMkLst>
        </pc:spChg>
        <pc:spChg chg="mod">
          <ac:chgData name="Kate Coode" userId="e5a45405-9a7c-42fe-972f-cf9e071f7760" providerId="ADAL" clId="{31357F65-2F47-AD4E-98CF-A0B66566B678}" dt="2024-02-15T15:40:59.443" v="7554" actId="20577"/>
          <ac:spMkLst>
            <pc:docMk/>
            <pc:sldMk cId="3229996765" sldId="291"/>
            <ac:spMk id="3" creationId="{CE9B9DB5-C1EA-6934-45EA-EA28C70BDEE3}"/>
          </ac:spMkLst>
        </pc:spChg>
        <pc:spChg chg="add mod">
          <ac:chgData name="Kate Coode" userId="e5a45405-9a7c-42fe-972f-cf9e071f7760" providerId="ADAL" clId="{31357F65-2F47-AD4E-98CF-A0B66566B678}" dt="2024-02-15T15:43:41.631" v="7606" actId="20577"/>
          <ac:spMkLst>
            <pc:docMk/>
            <pc:sldMk cId="3229996765" sldId="291"/>
            <ac:spMk id="8" creationId="{3D88C54B-CBF5-5FC8-B161-D6EDD3FC2760}"/>
          </ac:spMkLst>
        </pc:spChg>
        <pc:spChg chg="add mod">
          <ac:chgData name="Kate Coode" userId="e5a45405-9a7c-42fe-972f-cf9e071f7760" providerId="ADAL" clId="{31357F65-2F47-AD4E-98CF-A0B66566B678}" dt="2024-02-15T15:45:44.477" v="7627" actId="20577"/>
          <ac:spMkLst>
            <pc:docMk/>
            <pc:sldMk cId="3229996765" sldId="291"/>
            <ac:spMk id="10" creationId="{789EB076-4AE8-3BCF-9E3E-62DBD2B528F1}"/>
          </ac:spMkLst>
        </pc:spChg>
        <pc:spChg chg="add mod">
          <ac:chgData name="Kate Coode" userId="e5a45405-9a7c-42fe-972f-cf9e071f7760" providerId="ADAL" clId="{31357F65-2F47-AD4E-98CF-A0B66566B678}" dt="2024-02-15T15:54:22.988" v="7660" actId="1037"/>
          <ac:spMkLst>
            <pc:docMk/>
            <pc:sldMk cId="3229996765" sldId="291"/>
            <ac:spMk id="12" creationId="{39ACD331-6766-E0F7-CC03-3E059BE6E719}"/>
          </ac:spMkLst>
        </pc:spChg>
        <pc:spChg chg="add mod">
          <ac:chgData name="Kate Coode" userId="e5a45405-9a7c-42fe-972f-cf9e071f7760" providerId="ADAL" clId="{31357F65-2F47-AD4E-98CF-A0B66566B678}" dt="2024-02-15T15:55:01.310" v="7690" actId="14100"/>
          <ac:spMkLst>
            <pc:docMk/>
            <pc:sldMk cId="3229996765" sldId="291"/>
            <ac:spMk id="15" creationId="{F2A0265D-50FB-41D4-C2D9-F668F99532E8}"/>
          </ac:spMkLst>
        </pc:spChg>
        <pc:picChg chg="add del mod">
          <ac:chgData name="Kate Coode" userId="e5a45405-9a7c-42fe-972f-cf9e071f7760" providerId="ADAL" clId="{31357F65-2F47-AD4E-98CF-A0B66566B678}" dt="2024-02-15T15:41:11.261" v="7557" actId="478"/>
          <ac:picMkLst>
            <pc:docMk/>
            <pc:sldMk cId="3229996765" sldId="291"/>
            <ac:picMk id="4" creationId="{D82CC489-C550-8E0F-3813-245EA04573DE}"/>
          </ac:picMkLst>
        </pc:picChg>
        <pc:picChg chg="add del mod">
          <ac:chgData name="Kate Coode" userId="e5a45405-9a7c-42fe-972f-cf9e071f7760" providerId="ADAL" clId="{31357F65-2F47-AD4E-98CF-A0B66566B678}" dt="2024-02-15T15:42:09.126" v="7562" actId="478"/>
          <ac:picMkLst>
            <pc:docMk/>
            <pc:sldMk cId="3229996765" sldId="291"/>
            <ac:picMk id="5" creationId="{3C480FF9-005A-55EA-178A-D9DEFBC0766D}"/>
          </ac:picMkLst>
        </pc:picChg>
        <pc:picChg chg="add mod">
          <ac:chgData name="Kate Coode" userId="e5a45405-9a7c-42fe-972f-cf9e071f7760" providerId="ADAL" clId="{31357F65-2F47-AD4E-98CF-A0B66566B678}" dt="2024-02-15T15:42:56.021" v="7565" actId="1076"/>
          <ac:picMkLst>
            <pc:docMk/>
            <pc:sldMk cId="3229996765" sldId="291"/>
            <ac:picMk id="7" creationId="{0DC3408A-EF72-0D6D-399F-BA1EF8050E3E}"/>
          </ac:picMkLst>
        </pc:picChg>
        <pc:picChg chg="add mod">
          <ac:chgData name="Kate Coode" userId="e5a45405-9a7c-42fe-972f-cf9e071f7760" providerId="ADAL" clId="{31357F65-2F47-AD4E-98CF-A0B66566B678}" dt="2024-02-15T15:45:19.019" v="7611" actId="14100"/>
          <ac:picMkLst>
            <pc:docMk/>
            <pc:sldMk cId="3229996765" sldId="291"/>
            <ac:picMk id="9" creationId="{86219BC5-8EF3-17CE-5E33-47D89098ABCA}"/>
          </ac:picMkLst>
        </pc:picChg>
        <pc:picChg chg="add mod modCrop">
          <ac:chgData name="Kate Coode" userId="e5a45405-9a7c-42fe-972f-cf9e071f7760" providerId="ADAL" clId="{31357F65-2F47-AD4E-98CF-A0B66566B678}" dt="2024-02-15T15:54:17.895" v="7655" actId="14100"/>
          <ac:picMkLst>
            <pc:docMk/>
            <pc:sldMk cId="3229996765" sldId="291"/>
            <ac:picMk id="11" creationId="{80CD93E4-E90B-C532-1EA1-85635600D03B}"/>
          </ac:picMkLst>
        </pc:picChg>
        <pc:picChg chg="add mod">
          <ac:chgData name="Kate Coode" userId="e5a45405-9a7c-42fe-972f-cf9e071f7760" providerId="ADAL" clId="{31357F65-2F47-AD4E-98CF-A0B66566B678}" dt="2024-02-15T15:54:30.903" v="7662" actId="14100"/>
          <ac:picMkLst>
            <pc:docMk/>
            <pc:sldMk cId="3229996765" sldId="291"/>
            <ac:picMk id="14" creationId="{3608E826-1BB2-BB56-2657-1D915EFC61F4}"/>
          </ac:picMkLst>
        </pc:picChg>
      </pc:sldChg>
      <pc:sldChg chg="addSp delSp modSp mod">
        <pc:chgData name="Kate Coode" userId="e5a45405-9a7c-42fe-972f-cf9e071f7760" providerId="ADAL" clId="{31357F65-2F47-AD4E-98CF-A0B66566B678}" dt="2024-02-16T13:55:18.853" v="9543" actId="20577"/>
        <pc:sldMkLst>
          <pc:docMk/>
          <pc:sldMk cId="2368815461" sldId="293"/>
        </pc:sldMkLst>
        <pc:spChg chg="mod">
          <ac:chgData name="Kate Coode" userId="e5a45405-9a7c-42fe-972f-cf9e071f7760" providerId="ADAL" clId="{31357F65-2F47-AD4E-98CF-A0B66566B678}" dt="2024-02-16T13:43:29.070" v="9331" actId="14100"/>
          <ac:spMkLst>
            <pc:docMk/>
            <pc:sldMk cId="2368815461" sldId="293"/>
            <ac:spMk id="3" creationId="{3DFFA369-DAB5-5E40-A9D1-DE3091034FF5}"/>
          </ac:spMkLst>
        </pc:spChg>
        <pc:spChg chg="add mod">
          <ac:chgData name="Kate Coode" userId="e5a45405-9a7c-42fe-972f-cf9e071f7760" providerId="ADAL" clId="{31357F65-2F47-AD4E-98CF-A0B66566B678}" dt="2024-02-16T13:50:01.228" v="9435" actId="20577"/>
          <ac:spMkLst>
            <pc:docMk/>
            <pc:sldMk cId="2368815461" sldId="293"/>
            <ac:spMk id="5" creationId="{D1D90660-2747-6073-D009-F9821B712FFF}"/>
          </ac:spMkLst>
        </pc:spChg>
        <pc:spChg chg="add mod">
          <ac:chgData name="Kate Coode" userId="e5a45405-9a7c-42fe-972f-cf9e071f7760" providerId="ADAL" clId="{31357F65-2F47-AD4E-98CF-A0B66566B678}" dt="2024-02-16T13:52:58.211" v="9486" actId="14100"/>
          <ac:spMkLst>
            <pc:docMk/>
            <pc:sldMk cId="2368815461" sldId="293"/>
            <ac:spMk id="8" creationId="{B0EBA826-780E-9DB7-6FF6-3A5C0083462E}"/>
          </ac:spMkLst>
        </pc:spChg>
        <pc:spChg chg="add mod">
          <ac:chgData name="Kate Coode" userId="e5a45405-9a7c-42fe-972f-cf9e071f7760" providerId="ADAL" clId="{31357F65-2F47-AD4E-98CF-A0B66566B678}" dt="2024-02-16T13:55:18.853" v="9543" actId="20577"/>
          <ac:spMkLst>
            <pc:docMk/>
            <pc:sldMk cId="2368815461" sldId="293"/>
            <ac:spMk id="10" creationId="{ABA527AC-E8EF-3FB0-6417-D7C3929840DC}"/>
          </ac:spMkLst>
        </pc:spChg>
        <pc:picChg chg="add del">
          <ac:chgData name="Kate Coode" userId="e5a45405-9a7c-42fe-972f-cf9e071f7760" providerId="ADAL" clId="{31357F65-2F47-AD4E-98CF-A0B66566B678}" dt="2024-02-16T13:44:02.008" v="9333" actId="478"/>
          <ac:picMkLst>
            <pc:docMk/>
            <pc:sldMk cId="2368815461" sldId="293"/>
            <ac:picMk id="2" creationId="{AF679D3A-5F2F-25A1-8046-BC1C1A2BAE92}"/>
          </ac:picMkLst>
        </pc:picChg>
        <pc:picChg chg="add mod modCrop">
          <ac:chgData name="Kate Coode" userId="e5a45405-9a7c-42fe-972f-cf9e071f7760" providerId="ADAL" clId="{31357F65-2F47-AD4E-98CF-A0B66566B678}" dt="2024-02-16T13:49:04.882" v="9338" actId="732"/>
          <ac:picMkLst>
            <pc:docMk/>
            <pc:sldMk cId="2368815461" sldId="293"/>
            <ac:picMk id="4" creationId="{224FD3AB-07B1-C181-1B3B-0EDFF46898AB}"/>
          </ac:picMkLst>
        </pc:picChg>
        <pc:picChg chg="add mod">
          <ac:chgData name="Kate Coode" userId="e5a45405-9a7c-42fe-972f-cf9e071f7760" providerId="ADAL" clId="{31357F65-2F47-AD4E-98CF-A0B66566B678}" dt="2024-02-16T13:52:13.908" v="9440" actId="1076"/>
          <ac:picMkLst>
            <pc:docMk/>
            <pc:sldMk cId="2368815461" sldId="293"/>
            <ac:picMk id="7" creationId="{41013756-1F8A-E712-E22E-961429D68519}"/>
          </ac:picMkLst>
        </pc:picChg>
        <pc:picChg chg="add mod">
          <ac:chgData name="Kate Coode" userId="e5a45405-9a7c-42fe-972f-cf9e071f7760" providerId="ADAL" clId="{31357F65-2F47-AD4E-98CF-A0B66566B678}" dt="2024-02-16T13:53:46.008" v="9492" actId="14100"/>
          <ac:picMkLst>
            <pc:docMk/>
            <pc:sldMk cId="2368815461" sldId="293"/>
            <ac:picMk id="9" creationId="{F8792366-1879-663D-C24D-A2D7660FBD99}"/>
          </ac:picMkLst>
        </pc:picChg>
      </pc:sldChg>
      <pc:sldChg chg="addSp modSp mod">
        <pc:chgData name="Kate Coode" userId="e5a45405-9a7c-42fe-972f-cf9e071f7760" providerId="ADAL" clId="{31357F65-2F47-AD4E-98CF-A0B66566B678}" dt="2024-02-21T14:40:33.415" v="10881" actId="20577"/>
        <pc:sldMkLst>
          <pc:docMk/>
          <pc:sldMk cId="718704335" sldId="296"/>
        </pc:sldMkLst>
        <pc:spChg chg="mod">
          <ac:chgData name="Kate Coode" userId="e5a45405-9a7c-42fe-972f-cf9e071f7760" providerId="ADAL" clId="{31357F65-2F47-AD4E-98CF-A0B66566B678}" dt="2024-02-21T14:40:33.415" v="10881" actId="20577"/>
          <ac:spMkLst>
            <pc:docMk/>
            <pc:sldMk cId="718704335" sldId="296"/>
            <ac:spMk id="3" creationId="{3DFFA369-DAB5-5E40-A9D1-DE3091034FF5}"/>
          </ac:spMkLst>
        </pc:spChg>
        <pc:spChg chg="add mod">
          <ac:chgData name="Kate Coode" userId="e5a45405-9a7c-42fe-972f-cf9e071f7760" providerId="ADAL" clId="{31357F65-2F47-AD4E-98CF-A0B66566B678}" dt="2024-02-16T14:35:50.618" v="10452" actId="20577"/>
          <ac:spMkLst>
            <pc:docMk/>
            <pc:sldMk cId="718704335" sldId="296"/>
            <ac:spMk id="4" creationId="{A999997E-35B1-6ACA-CB59-8EE1A4460E80}"/>
          </ac:spMkLst>
        </pc:spChg>
        <pc:spChg chg="add mod">
          <ac:chgData name="Kate Coode" userId="e5a45405-9a7c-42fe-972f-cf9e071f7760" providerId="ADAL" clId="{31357F65-2F47-AD4E-98CF-A0B66566B678}" dt="2024-02-16T14:37:39.451" v="10496" actId="20577"/>
          <ac:spMkLst>
            <pc:docMk/>
            <pc:sldMk cId="718704335" sldId="296"/>
            <ac:spMk id="7" creationId="{CECB7CD7-AFD3-4D71-0878-6730D9EAF813}"/>
          </ac:spMkLst>
        </pc:spChg>
        <pc:spChg chg="add mod">
          <ac:chgData name="Kate Coode" userId="e5a45405-9a7c-42fe-972f-cf9e071f7760" providerId="ADAL" clId="{31357F65-2F47-AD4E-98CF-A0B66566B678}" dt="2024-02-16T14:40:34.709" v="10530" actId="20577"/>
          <ac:spMkLst>
            <pc:docMk/>
            <pc:sldMk cId="718704335" sldId="296"/>
            <ac:spMk id="9" creationId="{99D69C4B-C4FF-9099-48C9-FB1A95FA8EEF}"/>
          </ac:spMkLst>
        </pc:spChg>
        <pc:picChg chg="add mod">
          <ac:chgData name="Kate Coode" userId="e5a45405-9a7c-42fe-972f-cf9e071f7760" providerId="ADAL" clId="{31357F65-2F47-AD4E-98CF-A0B66566B678}" dt="2024-02-16T14:34:57.517" v="10400" actId="14100"/>
          <ac:picMkLst>
            <pc:docMk/>
            <pc:sldMk cId="718704335" sldId="296"/>
            <ac:picMk id="2" creationId="{E90BDBC9-9963-0126-A9B5-A7745F60DAE5}"/>
          </ac:picMkLst>
        </pc:picChg>
        <pc:picChg chg="add mod">
          <ac:chgData name="Kate Coode" userId="e5a45405-9a7c-42fe-972f-cf9e071f7760" providerId="ADAL" clId="{31357F65-2F47-AD4E-98CF-A0B66566B678}" dt="2024-02-16T14:37:15.546" v="10456" actId="14100"/>
          <ac:picMkLst>
            <pc:docMk/>
            <pc:sldMk cId="718704335" sldId="296"/>
            <ac:picMk id="5" creationId="{E6C1A48D-C24D-3CED-2472-9AAA636E238A}"/>
          </ac:picMkLst>
        </pc:picChg>
        <pc:picChg chg="add mod">
          <ac:chgData name="Kate Coode" userId="e5a45405-9a7c-42fe-972f-cf9e071f7760" providerId="ADAL" clId="{31357F65-2F47-AD4E-98CF-A0B66566B678}" dt="2024-02-16T14:40:08.948" v="10500" actId="14100"/>
          <ac:picMkLst>
            <pc:docMk/>
            <pc:sldMk cId="718704335" sldId="296"/>
            <ac:picMk id="8" creationId="{7C422F56-B026-6B08-F450-BF9B403BFD25}"/>
          </ac:picMkLst>
        </pc:picChg>
      </pc:sldChg>
      <pc:sldChg chg="addSp modSp mod">
        <pc:chgData name="Kate Coode" userId="e5a45405-9a7c-42fe-972f-cf9e071f7760" providerId="ADAL" clId="{31357F65-2F47-AD4E-98CF-A0B66566B678}" dt="2024-02-21T14:40:39.760" v="10885" actId="20577"/>
        <pc:sldMkLst>
          <pc:docMk/>
          <pc:sldMk cId="286395313" sldId="299"/>
        </pc:sldMkLst>
        <pc:spChg chg="mod">
          <ac:chgData name="Kate Coode" userId="e5a45405-9a7c-42fe-972f-cf9e071f7760" providerId="ADAL" clId="{31357F65-2F47-AD4E-98CF-A0B66566B678}" dt="2024-02-21T14:40:39.760" v="10885" actId="20577"/>
          <ac:spMkLst>
            <pc:docMk/>
            <pc:sldMk cId="286395313" sldId="299"/>
            <ac:spMk id="3" creationId="{3DFFA369-DAB5-5E40-A9D1-DE3091034FF5}"/>
          </ac:spMkLst>
        </pc:spChg>
        <pc:spChg chg="add mod">
          <ac:chgData name="Kate Coode" userId="e5a45405-9a7c-42fe-972f-cf9e071f7760" providerId="ADAL" clId="{31357F65-2F47-AD4E-98CF-A0B66566B678}" dt="2024-02-16T14:09:00.998" v="9992" actId="20577"/>
          <ac:spMkLst>
            <pc:docMk/>
            <pc:sldMk cId="286395313" sldId="299"/>
            <ac:spMk id="4" creationId="{59AADB02-D38A-5293-DCAD-9C95D78FA339}"/>
          </ac:spMkLst>
        </pc:spChg>
        <pc:spChg chg="add mod">
          <ac:chgData name="Kate Coode" userId="e5a45405-9a7c-42fe-972f-cf9e071f7760" providerId="ADAL" clId="{31357F65-2F47-AD4E-98CF-A0B66566B678}" dt="2024-02-16T14:11:35.843" v="10028" actId="20577"/>
          <ac:spMkLst>
            <pc:docMk/>
            <pc:sldMk cId="286395313" sldId="299"/>
            <ac:spMk id="8" creationId="{3637CD17-C39D-1ABC-FA1D-F251BE4D9AAF}"/>
          </ac:spMkLst>
        </pc:spChg>
        <pc:spChg chg="add mod">
          <ac:chgData name="Kate Coode" userId="e5a45405-9a7c-42fe-972f-cf9e071f7760" providerId="ADAL" clId="{31357F65-2F47-AD4E-98CF-A0B66566B678}" dt="2024-02-16T14:31:18.419" v="10396" actId="20577"/>
          <ac:spMkLst>
            <pc:docMk/>
            <pc:sldMk cId="286395313" sldId="299"/>
            <ac:spMk id="10" creationId="{F031DE6E-7BA2-B00B-3F96-0183296535DF}"/>
          </ac:spMkLst>
        </pc:spChg>
        <pc:picChg chg="add mod">
          <ac:chgData name="Kate Coode" userId="e5a45405-9a7c-42fe-972f-cf9e071f7760" providerId="ADAL" clId="{31357F65-2F47-AD4E-98CF-A0B66566B678}" dt="2024-02-16T14:07:58.208" v="9925" actId="14100"/>
          <ac:picMkLst>
            <pc:docMk/>
            <pc:sldMk cId="286395313" sldId="299"/>
            <ac:picMk id="2" creationId="{B391C612-CDA8-8B43-896E-559A21146D4C}"/>
          </ac:picMkLst>
        </pc:picChg>
        <pc:picChg chg="add mod">
          <ac:chgData name="Kate Coode" userId="e5a45405-9a7c-42fe-972f-cf9e071f7760" providerId="ADAL" clId="{31357F65-2F47-AD4E-98CF-A0B66566B678}" dt="2024-02-16T14:10:52.206" v="9996" actId="1076"/>
          <ac:picMkLst>
            <pc:docMk/>
            <pc:sldMk cId="286395313" sldId="299"/>
            <ac:picMk id="7" creationId="{A6FA7F79-D8B8-23BA-19E3-1448C050FD45}"/>
          </ac:picMkLst>
        </pc:picChg>
        <pc:picChg chg="add mod">
          <ac:chgData name="Kate Coode" userId="e5a45405-9a7c-42fe-972f-cf9e071f7760" providerId="ADAL" clId="{31357F65-2F47-AD4E-98CF-A0B66566B678}" dt="2024-02-16T14:30:52.695" v="10365" actId="14100"/>
          <ac:picMkLst>
            <pc:docMk/>
            <pc:sldMk cId="286395313" sldId="299"/>
            <ac:picMk id="9" creationId="{9EAEABE6-0BAD-76CB-351C-C790A65BFD91}"/>
          </ac:picMkLst>
        </pc:picChg>
      </pc:sldChg>
      <pc:sldChg chg="addSp modSp mod ord">
        <pc:chgData name="Kate Coode" userId="e5a45405-9a7c-42fe-972f-cf9e071f7760" providerId="ADAL" clId="{31357F65-2F47-AD4E-98CF-A0B66566B678}" dt="2024-02-16T14:26:24.819" v="10362" actId="14100"/>
        <pc:sldMkLst>
          <pc:docMk/>
          <pc:sldMk cId="3838842062" sldId="300"/>
        </pc:sldMkLst>
        <pc:spChg chg="mod">
          <ac:chgData name="Kate Coode" userId="e5a45405-9a7c-42fe-972f-cf9e071f7760" providerId="ADAL" clId="{31357F65-2F47-AD4E-98CF-A0B66566B678}" dt="2024-02-16T14:18:43.654" v="10148" actId="14100"/>
          <ac:spMkLst>
            <pc:docMk/>
            <pc:sldMk cId="3838842062" sldId="300"/>
            <ac:spMk id="3" creationId="{3DFFA369-DAB5-5E40-A9D1-DE3091034FF5}"/>
          </ac:spMkLst>
        </pc:spChg>
        <pc:spChg chg="add mod">
          <ac:chgData name="Kate Coode" userId="e5a45405-9a7c-42fe-972f-cf9e071f7760" providerId="ADAL" clId="{31357F65-2F47-AD4E-98CF-A0B66566B678}" dt="2024-02-16T14:21:01.800" v="10181" actId="14100"/>
          <ac:spMkLst>
            <pc:docMk/>
            <pc:sldMk cId="3838842062" sldId="300"/>
            <ac:spMk id="5" creationId="{EC32B21D-BB80-7EBE-4B0B-962EA80E0BE9}"/>
          </ac:spMkLst>
        </pc:spChg>
        <pc:spChg chg="add mod">
          <ac:chgData name="Kate Coode" userId="e5a45405-9a7c-42fe-972f-cf9e071f7760" providerId="ADAL" clId="{31357F65-2F47-AD4E-98CF-A0B66566B678}" dt="2024-02-16T14:25:18.029" v="10300" actId="1076"/>
          <ac:spMkLst>
            <pc:docMk/>
            <pc:sldMk cId="3838842062" sldId="300"/>
            <ac:spMk id="8" creationId="{E3335549-2C59-CD9B-0616-15B72237E348}"/>
          </ac:spMkLst>
        </pc:spChg>
        <pc:spChg chg="add mod">
          <ac:chgData name="Kate Coode" userId="e5a45405-9a7c-42fe-972f-cf9e071f7760" providerId="ADAL" clId="{31357F65-2F47-AD4E-98CF-A0B66566B678}" dt="2024-02-16T14:25:14.099" v="10299" actId="1076"/>
          <ac:spMkLst>
            <pc:docMk/>
            <pc:sldMk cId="3838842062" sldId="300"/>
            <ac:spMk id="10" creationId="{63C0230D-6B6C-4D81-6328-E775944EFB82}"/>
          </ac:spMkLst>
        </pc:spChg>
        <pc:spChg chg="add mod">
          <ac:chgData name="Kate Coode" userId="e5a45405-9a7c-42fe-972f-cf9e071f7760" providerId="ADAL" clId="{31357F65-2F47-AD4E-98CF-A0B66566B678}" dt="2024-02-16T14:26:24.819" v="10362" actId="14100"/>
          <ac:spMkLst>
            <pc:docMk/>
            <pc:sldMk cId="3838842062" sldId="300"/>
            <ac:spMk id="12" creationId="{B3DEC46D-B12B-DB20-86FC-E009CF2BA549}"/>
          </ac:spMkLst>
        </pc:spChg>
        <pc:picChg chg="add mod">
          <ac:chgData name="Kate Coode" userId="e5a45405-9a7c-42fe-972f-cf9e071f7760" providerId="ADAL" clId="{31357F65-2F47-AD4E-98CF-A0B66566B678}" dt="2024-02-16T14:19:55.382" v="10151" actId="1076"/>
          <ac:picMkLst>
            <pc:docMk/>
            <pc:sldMk cId="3838842062" sldId="300"/>
            <ac:picMk id="2" creationId="{FBDFE8D0-7FE6-FBD3-10CE-7D2B20E3B211}"/>
          </ac:picMkLst>
        </pc:picChg>
        <pc:picChg chg="add mod">
          <ac:chgData name="Kate Coode" userId="e5a45405-9a7c-42fe-972f-cf9e071f7760" providerId="ADAL" clId="{31357F65-2F47-AD4E-98CF-A0B66566B678}" dt="2024-02-16T14:25:07.461" v="10297" actId="14100"/>
          <ac:picMkLst>
            <pc:docMk/>
            <pc:sldMk cId="3838842062" sldId="300"/>
            <ac:picMk id="7" creationId="{815F5F1D-4DF6-5361-51D5-3459EA0BBA47}"/>
          </ac:picMkLst>
        </pc:picChg>
        <pc:picChg chg="add mod">
          <ac:chgData name="Kate Coode" userId="e5a45405-9a7c-42fe-972f-cf9e071f7760" providerId="ADAL" clId="{31357F65-2F47-AD4E-98CF-A0B66566B678}" dt="2024-02-16T14:25:10.392" v="10298" actId="1076"/>
          <ac:picMkLst>
            <pc:docMk/>
            <pc:sldMk cId="3838842062" sldId="300"/>
            <ac:picMk id="9" creationId="{96C1D2AE-5592-8BC7-F402-C2624B4CF96F}"/>
          </ac:picMkLst>
        </pc:picChg>
        <pc:picChg chg="add mod">
          <ac:chgData name="Kate Coode" userId="e5a45405-9a7c-42fe-972f-cf9e071f7760" providerId="ADAL" clId="{31357F65-2F47-AD4E-98CF-A0B66566B678}" dt="2024-02-16T14:25:22.966" v="10301" actId="1076"/>
          <ac:picMkLst>
            <pc:docMk/>
            <pc:sldMk cId="3838842062" sldId="300"/>
            <ac:picMk id="11" creationId="{2A0CCF21-1936-F9B2-CD98-A6114E8D4DD0}"/>
          </ac:picMkLst>
        </pc:picChg>
      </pc:sldChg>
      <pc:sldChg chg="addSp delSp modSp add mod ord">
        <pc:chgData name="Kate Coode" userId="e5a45405-9a7c-42fe-972f-cf9e071f7760" providerId="ADAL" clId="{31357F65-2F47-AD4E-98CF-A0B66566B678}" dt="2024-02-21T14:39:46.413" v="10878" actId="20577"/>
        <pc:sldMkLst>
          <pc:docMk/>
          <pc:sldMk cId="2375928226" sldId="301"/>
        </pc:sldMkLst>
        <pc:spChg chg="mod">
          <ac:chgData name="Kate Coode" userId="e5a45405-9a7c-42fe-972f-cf9e071f7760" providerId="ADAL" clId="{31357F65-2F47-AD4E-98CF-A0B66566B678}" dt="2024-02-21T14:39:46.413" v="10878" actId="20577"/>
          <ac:spMkLst>
            <pc:docMk/>
            <pc:sldMk cId="2375928226" sldId="301"/>
            <ac:spMk id="3" creationId="{16853A86-536C-0483-AFDD-EF23EE8872EC}"/>
          </ac:spMkLst>
        </pc:spChg>
        <pc:spChg chg="add mod">
          <ac:chgData name="Kate Coode" userId="e5a45405-9a7c-42fe-972f-cf9e071f7760" providerId="ADAL" clId="{31357F65-2F47-AD4E-98CF-A0B66566B678}" dt="2024-02-16T14:46:16.467" v="10567" actId="20577"/>
          <ac:spMkLst>
            <pc:docMk/>
            <pc:sldMk cId="2375928226" sldId="301"/>
            <ac:spMk id="4" creationId="{29F916F2-7312-39C3-25EF-01D81C51E08A}"/>
          </ac:spMkLst>
        </pc:spChg>
        <pc:spChg chg="add mod">
          <ac:chgData name="Kate Coode" userId="e5a45405-9a7c-42fe-972f-cf9e071f7760" providerId="ADAL" clId="{31357F65-2F47-AD4E-98CF-A0B66566B678}" dt="2024-02-16T14:48:26.240" v="10607" actId="20577"/>
          <ac:spMkLst>
            <pc:docMk/>
            <pc:sldMk cId="2375928226" sldId="301"/>
            <ac:spMk id="8" creationId="{D384EB59-C89E-6A2A-FADB-8150E51B0F6A}"/>
          </ac:spMkLst>
        </pc:spChg>
        <pc:spChg chg="add mod">
          <ac:chgData name="Kate Coode" userId="e5a45405-9a7c-42fe-972f-cf9e071f7760" providerId="ADAL" clId="{31357F65-2F47-AD4E-98CF-A0B66566B678}" dt="2024-02-16T14:49:28.299" v="10651" actId="20577"/>
          <ac:spMkLst>
            <pc:docMk/>
            <pc:sldMk cId="2375928226" sldId="301"/>
            <ac:spMk id="11" creationId="{B4A816C4-102F-797B-22C9-92C976E6A7EA}"/>
          </ac:spMkLst>
        </pc:spChg>
        <pc:spChg chg="add del mod">
          <ac:chgData name="Kate Coode" userId="e5a45405-9a7c-42fe-972f-cf9e071f7760" providerId="ADAL" clId="{31357F65-2F47-AD4E-98CF-A0B66566B678}" dt="2024-02-16T17:01:30.682" v="10765" actId="22"/>
          <ac:spMkLst>
            <pc:docMk/>
            <pc:sldMk cId="2375928226" sldId="301"/>
            <ac:spMk id="16" creationId="{CBA9C1AE-78DB-0AB1-15DD-6965FC9DF809}"/>
          </ac:spMkLst>
        </pc:spChg>
        <pc:spChg chg="add mod">
          <ac:chgData name="Kate Coode" userId="e5a45405-9a7c-42fe-972f-cf9e071f7760" providerId="ADAL" clId="{31357F65-2F47-AD4E-98CF-A0B66566B678}" dt="2024-02-16T17:05:55.831" v="10808" actId="20577"/>
          <ac:spMkLst>
            <pc:docMk/>
            <pc:sldMk cId="2375928226" sldId="301"/>
            <ac:spMk id="17" creationId="{5404AF3B-9357-9BC4-6E1D-436A518AD137}"/>
          </ac:spMkLst>
        </pc:spChg>
        <pc:picChg chg="add mod">
          <ac:chgData name="Kate Coode" userId="e5a45405-9a7c-42fe-972f-cf9e071f7760" providerId="ADAL" clId="{31357F65-2F47-AD4E-98CF-A0B66566B678}" dt="2024-02-16T14:46:02.051" v="10548" actId="1076"/>
          <ac:picMkLst>
            <pc:docMk/>
            <pc:sldMk cId="2375928226" sldId="301"/>
            <ac:picMk id="2" creationId="{F95544F6-531A-0768-0F90-E9003D0454D3}"/>
          </ac:picMkLst>
        </pc:picChg>
        <pc:picChg chg="add mod">
          <ac:chgData name="Kate Coode" userId="e5a45405-9a7c-42fe-972f-cf9e071f7760" providerId="ADAL" clId="{31357F65-2F47-AD4E-98CF-A0B66566B678}" dt="2024-02-16T16:59:26.584" v="10749" actId="14100"/>
          <ac:picMkLst>
            <pc:docMk/>
            <pc:sldMk cId="2375928226" sldId="301"/>
            <ac:picMk id="7" creationId="{0742B158-4131-0DCD-DEE9-03C9031F352C}"/>
          </ac:picMkLst>
        </pc:picChg>
        <pc:picChg chg="add mod">
          <ac:chgData name="Kate Coode" userId="e5a45405-9a7c-42fe-972f-cf9e071f7760" providerId="ADAL" clId="{31357F65-2F47-AD4E-98CF-A0B66566B678}" dt="2024-02-16T14:49:06.115" v="10613" actId="14100"/>
          <ac:picMkLst>
            <pc:docMk/>
            <pc:sldMk cId="2375928226" sldId="301"/>
            <ac:picMk id="10" creationId="{729651C1-3869-923C-EFD3-05EB3EA15E79}"/>
          </ac:picMkLst>
        </pc:picChg>
        <pc:picChg chg="add del mod modCrop">
          <ac:chgData name="Kate Coode" userId="e5a45405-9a7c-42fe-972f-cf9e071f7760" providerId="ADAL" clId="{31357F65-2F47-AD4E-98CF-A0B66566B678}" dt="2024-02-16T14:50:49.996" v="10661" actId="478"/>
          <ac:picMkLst>
            <pc:docMk/>
            <pc:sldMk cId="2375928226" sldId="301"/>
            <ac:picMk id="13" creationId="{12C24314-2B62-8F5A-F4E1-E08682A6025C}"/>
          </ac:picMkLst>
        </pc:picChg>
        <pc:picChg chg="add mod modCrop">
          <ac:chgData name="Kate Coode" userId="e5a45405-9a7c-42fe-972f-cf9e071f7760" providerId="ADAL" clId="{31357F65-2F47-AD4E-98CF-A0B66566B678}" dt="2024-02-16T17:01:20.805" v="10761" actId="14100"/>
          <ac:picMkLst>
            <pc:docMk/>
            <pc:sldMk cId="2375928226" sldId="301"/>
            <ac:picMk id="14" creationId="{EA187182-3CBB-E4AE-71C1-75406DEFDA77}"/>
          </ac:picMkLst>
        </pc:picChg>
      </pc:sldChg>
    </pc:docChg>
  </pc:docChgLst>
  <pc:docChgLst>
    <pc:chgData name="Kate Coode" userId="e5a45405-9a7c-42fe-972f-cf9e071f7760" providerId="ADAL" clId="{110D7454-37FF-8A4A-93D6-0CA584DE1992}"/>
    <pc:docChg chg="delSld modSld">
      <pc:chgData name="Kate Coode" userId="e5a45405-9a7c-42fe-972f-cf9e071f7760" providerId="ADAL" clId="{110D7454-37FF-8A4A-93D6-0CA584DE1992}" dt="2023-02-14T10:17:35.926" v="56" actId="2696"/>
      <pc:docMkLst>
        <pc:docMk/>
      </pc:docMkLst>
      <pc:sldChg chg="modSp mod">
        <pc:chgData name="Kate Coode" userId="e5a45405-9a7c-42fe-972f-cf9e071f7760" providerId="ADAL" clId="{110D7454-37FF-8A4A-93D6-0CA584DE1992}" dt="2023-01-25T13:50:11.769" v="3" actId="14100"/>
        <pc:sldMkLst>
          <pc:docMk/>
          <pc:sldMk cId="790633668" sldId="267"/>
        </pc:sldMkLst>
        <pc:picChg chg="mod">
          <ac:chgData name="Kate Coode" userId="e5a45405-9a7c-42fe-972f-cf9e071f7760" providerId="ADAL" clId="{110D7454-37FF-8A4A-93D6-0CA584DE1992}" dt="2023-01-25T13:50:11.769" v="3" actId="14100"/>
          <ac:picMkLst>
            <pc:docMk/>
            <pc:sldMk cId="790633668" sldId="267"/>
            <ac:picMk id="14" creationId="{E345A032-3562-754C-89E7-EFC811C37D0F}"/>
          </ac:picMkLst>
        </pc:picChg>
        <pc:picChg chg="mod">
          <ac:chgData name="Kate Coode" userId="e5a45405-9a7c-42fe-972f-cf9e071f7760" providerId="ADAL" clId="{110D7454-37FF-8A4A-93D6-0CA584DE1992}" dt="2023-01-25T13:50:06.950" v="2" actId="14100"/>
          <ac:picMkLst>
            <pc:docMk/>
            <pc:sldMk cId="790633668" sldId="267"/>
            <ac:picMk id="15" creationId="{667929F8-99EF-9347-8C74-097B8D350F3F}"/>
          </ac:picMkLst>
        </pc:picChg>
      </pc:sldChg>
      <pc:sldChg chg="del">
        <pc:chgData name="Kate Coode" userId="e5a45405-9a7c-42fe-972f-cf9e071f7760" providerId="ADAL" clId="{110D7454-37FF-8A4A-93D6-0CA584DE1992}" dt="2023-02-14T10:17:29.808" v="55" actId="2696"/>
        <pc:sldMkLst>
          <pc:docMk/>
          <pc:sldMk cId="1868496152" sldId="277"/>
        </pc:sldMkLst>
      </pc:sldChg>
      <pc:sldChg chg="modSp mod">
        <pc:chgData name="Kate Coode" userId="e5a45405-9a7c-42fe-972f-cf9e071f7760" providerId="ADAL" clId="{110D7454-37FF-8A4A-93D6-0CA584DE1992}" dt="2023-01-25T13:53:27.203" v="54" actId="20577"/>
        <pc:sldMkLst>
          <pc:docMk/>
          <pc:sldMk cId="2055404427" sldId="278"/>
        </pc:sldMkLst>
        <pc:spChg chg="mod">
          <ac:chgData name="Kate Coode" userId="e5a45405-9a7c-42fe-972f-cf9e071f7760" providerId="ADAL" clId="{110D7454-37FF-8A4A-93D6-0CA584DE1992}" dt="2023-01-25T13:53:27.203" v="54" actId="20577"/>
          <ac:spMkLst>
            <pc:docMk/>
            <pc:sldMk cId="2055404427" sldId="278"/>
            <ac:spMk id="6" creationId="{74C8BBBC-C751-5248-BC2E-067E7E3C015D}"/>
          </ac:spMkLst>
        </pc:spChg>
      </pc:sldChg>
      <pc:sldChg chg="del">
        <pc:chgData name="Kate Coode" userId="e5a45405-9a7c-42fe-972f-cf9e071f7760" providerId="ADAL" clId="{110D7454-37FF-8A4A-93D6-0CA584DE1992}" dt="2023-02-14T10:17:35.926" v="56" actId="2696"/>
        <pc:sldMkLst>
          <pc:docMk/>
          <pc:sldMk cId="641020188" sldId="283"/>
        </pc:sldMkLst>
      </pc:sldChg>
      <pc:sldChg chg="modSp mod">
        <pc:chgData name="Kate Coode" userId="e5a45405-9a7c-42fe-972f-cf9e071f7760" providerId="ADAL" clId="{110D7454-37FF-8A4A-93D6-0CA584DE1992}" dt="2023-01-25T13:52:40.193" v="40" actId="20577"/>
        <pc:sldMkLst>
          <pc:docMk/>
          <pc:sldMk cId="383240729" sldId="284"/>
        </pc:sldMkLst>
        <pc:spChg chg="mod">
          <ac:chgData name="Kate Coode" userId="e5a45405-9a7c-42fe-972f-cf9e071f7760" providerId="ADAL" clId="{110D7454-37FF-8A4A-93D6-0CA584DE1992}" dt="2023-01-25T13:52:40.193" v="40" actId="20577"/>
          <ac:spMkLst>
            <pc:docMk/>
            <pc:sldMk cId="383240729" sldId="284"/>
            <ac:spMk id="5" creationId="{2F11DDCC-CF98-C44C-BF4E-548E7A0BEAF7}"/>
          </ac:spMkLst>
        </pc:spChg>
      </pc:sldChg>
    </pc:docChg>
  </pc:docChgLst>
  <pc:docChgLst>
    <pc:chgData name="Kate Coode" userId="S::kate.coode@uwtsd.ac.uk::e5a45405-9a7c-42fe-972f-cf9e071f7760" providerId="AD" clId="Web-{DD1FA365-74D5-138C-DED9-D4CE5F267F56}"/>
    <pc:docChg chg="modSld sldOrd">
      <pc:chgData name="Kate Coode" userId="S::kate.coode@uwtsd.ac.uk::e5a45405-9a7c-42fe-972f-cf9e071f7760" providerId="AD" clId="Web-{DD1FA365-74D5-138C-DED9-D4CE5F267F56}" dt="2024-02-13T20:17:36.150" v="103" actId="20577"/>
      <pc:docMkLst>
        <pc:docMk/>
      </pc:docMkLst>
      <pc:sldChg chg="addSp delSp modSp">
        <pc:chgData name="Kate Coode" userId="S::kate.coode@uwtsd.ac.uk::e5a45405-9a7c-42fe-972f-cf9e071f7760" providerId="AD" clId="Web-{DD1FA365-74D5-138C-DED9-D4CE5F267F56}" dt="2024-02-13T20:17:36.150" v="103" actId="20577"/>
        <pc:sldMkLst>
          <pc:docMk/>
          <pc:sldMk cId="3877144520" sldId="260"/>
        </pc:sldMkLst>
        <pc:spChg chg="add del mod">
          <ac:chgData name="Kate Coode" userId="S::kate.coode@uwtsd.ac.uk::e5a45405-9a7c-42fe-972f-cf9e071f7760" providerId="AD" clId="Web-{DD1FA365-74D5-138C-DED9-D4CE5F267F56}" dt="2024-02-13T20:14:51.568" v="99"/>
          <ac:spMkLst>
            <pc:docMk/>
            <pc:sldMk cId="3877144520" sldId="260"/>
            <ac:spMk id="2" creationId="{67778F7A-ED4F-1D6B-8F8F-E2BB42667814}"/>
          </ac:spMkLst>
        </pc:spChg>
        <pc:spChg chg="mod">
          <ac:chgData name="Kate Coode" userId="S::kate.coode@uwtsd.ac.uk::e5a45405-9a7c-42fe-972f-cf9e071f7760" providerId="AD" clId="Web-{DD1FA365-74D5-138C-DED9-D4CE5F267F56}" dt="2024-02-13T20:17:36.150" v="103" actId="20577"/>
          <ac:spMkLst>
            <pc:docMk/>
            <pc:sldMk cId="3877144520" sldId="260"/>
            <ac:spMk id="5" creationId="{993B44A6-0CE5-8342-898A-DAA2AD0329DB}"/>
          </ac:spMkLst>
        </pc:spChg>
      </pc:sldChg>
      <pc:sldChg chg="modSp">
        <pc:chgData name="Kate Coode" userId="S::kate.coode@uwtsd.ac.uk::e5a45405-9a7c-42fe-972f-cf9e071f7760" providerId="AD" clId="Web-{DD1FA365-74D5-138C-DED9-D4CE5F267F56}" dt="2024-02-13T20:14:13.380" v="98" actId="20577"/>
        <pc:sldMkLst>
          <pc:docMk/>
          <pc:sldMk cId="2385938498" sldId="272"/>
        </pc:sldMkLst>
        <pc:spChg chg="mod">
          <ac:chgData name="Kate Coode" userId="S::kate.coode@uwtsd.ac.uk::e5a45405-9a7c-42fe-972f-cf9e071f7760" providerId="AD" clId="Web-{DD1FA365-74D5-138C-DED9-D4CE5F267F56}" dt="2024-02-13T20:14:13.380" v="98" actId="20577"/>
          <ac:spMkLst>
            <pc:docMk/>
            <pc:sldMk cId="2385938498" sldId="272"/>
            <ac:spMk id="3" creationId="{3DFFA369-DAB5-5E40-A9D1-DE3091034FF5}"/>
          </ac:spMkLst>
        </pc:spChg>
      </pc:sldChg>
      <pc:sldChg chg="modSp">
        <pc:chgData name="Kate Coode" userId="S::kate.coode@uwtsd.ac.uk::e5a45405-9a7c-42fe-972f-cf9e071f7760" providerId="AD" clId="Web-{DD1FA365-74D5-138C-DED9-D4CE5F267F56}" dt="2024-02-13T20:01:21.127" v="54" actId="14100"/>
        <pc:sldMkLst>
          <pc:docMk/>
          <pc:sldMk cId="3435605458" sldId="274"/>
        </pc:sldMkLst>
        <pc:spChg chg="mod">
          <ac:chgData name="Kate Coode" userId="S::kate.coode@uwtsd.ac.uk::e5a45405-9a7c-42fe-972f-cf9e071f7760" providerId="AD" clId="Web-{DD1FA365-74D5-138C-DED9-D4CE5F267F56}" dt="2024-02-13T20:01:21.127" v="54" actId="14100"/>
          <ac:spMkLst>
            <pc:docMk/>
            <pc:sldMk cId="3435605458" sldId="274"/>
            <ac:spMk id="5" creationId="{FD5A518A-9F89-5F44-BD6E-BCE45BDD8157}"/>
          </ac:spMkLst>
        </pc:spChg>
      </pc:sldChg>
      <pc:sldChg chg="modSp">
        <pc:chgData name="Kate Coode" userId="S::kate.coode@uwtsd.ac.uk::e5a45405-9a7c-42fe-972f-cf9e071f7760" providerId="AD" clId="Web-{DD1FA365-74D5-138C-DED9-D4CE5F267F56}" dt="2024-02-13T20:10:01.809" v="79" actId="14100"/>
        <pc:sldMkLst>
          <pc:docMk/>
          <pc:sldMk cId="1396209684" sldId="276"/>
        </pc:sldMkLst>
        <pc:spChg chg="mod">
          <ac:chgData name="Kate Coode" userId="S::kate.coode@uwtsd.ac.uk::e5a45405-9a7c-42fe-972f-cf9e071f7760" providerId="AD" clId="Web-{DD1FA365-74D5-138C-DED9-D4CE5F267F56}" dt="2024-02-13T20:10:01.809" v="79" actId="14100"/>
          <ac:spMkLst>
            <pc:docMk/>
            <pc:sldMk cId="1396209684" sldId="276"/>
            <ac:spMk id="3" creationId="{3DFFA369-DAB5-5E40-A9D1-DE3091034FF5}"/>
          </ac:spMkLst>
        </pc:spChg>
      </pc:sldChg>
      <pc:sldChg chg="modSp ord">
        <pc:chgData name="Kate Coode" userId="S::kate.coode@uwtsd.ac.uk::e5a45405-9a7c-42fe-972f-cf9e071f7760" providerId="AD" clId="Web-{DD1FA365-74D5-138C-DED9-D4CE5F267F56}" dt="2024-02-13T20:12:08.623" v="95" actId="14100"/>
        <pc:sldMkLst>
          <pc:docMk/>
          <pc:sldMk cId="440622408" sldId="289"/>
        </pc:sldMkLst>
        <pc:spChg chg="mod">
          <ac:chgData name="Kate Coode" userId="S::kate.coode@uwtsd.ac.uk::e5a45405-9a7c-42fe-972f-cf9e071f7760" providerId="AD" clId="Web-{DD1FA365-74D5-138C-DED9-D4CE5F267F56}" dt="2024-02-13T20:12:08.623" v="95" actId="14100"/>
          <ac:spMkLst>
            <pc:docMk/>
            <pc:sldMk cId="440622408" sldId="289"/>
            <ac:spMk id="5" creationId="{2A7B9032-60D0-DA66-186E-57206159335A}"/>
          </ac:spMkLst>
        </pc:spChg>
      </pc:sldChg>
    </pc:docChg>
  </pc:docChgLst>
  <pc:docChgLst>
    <pc:chgData name="Kate Coode" userId="S::kate.coode@uwtsd.ac.uk::e5a45405-9a7c-42fe-972f-cf9e071f7760" providerId="AD" clId="Web-{2E7F7CB8-B8D0-4516-EE8C-D1C65D812103}"/>
    <pc:docChg chg="modSld sldOrd">
      <pc:chgData name="Kate Coode" userId="S::kate.coode@uwtsd.ac.uk::e5a45405-9a7c-42fe-972f-cf9e071f7760" providerId="AD" clId="Web-{2E7F7CB8-B8D0-4516-EE8C-D1C65D812103}" dt="2024-02-13T19:45:58.518" v="32"/>
      <pc:docMkLst>
        <pc:docMk/>
      </pc:docMkLst>
      <pc:sldChg chg="modSp ord">
        <pc:chgData name="Kate Coode" userId="S::kate.coode@uwtsd.ac.uk::e5a45405-9a7c-42fe-972f-cf9e071f7760" providerId="AD" clId="Web-{2E7F7CB8-B8D0-4516-EE8C-D1C65D812103}" dt="2024-02-13T19:45:58.518" v="32"/>
        <pc:sldMkLst>
          <pc:docMk/>
          <pc:sldMk cId="3877144520" sldId="260"/>
        </pc:sldMkLst>
        <pc:spChg chg="mod">
          <ac:chgData name="Kate Coode" userId="S::kate.coode@uwtsd.ac.uk::e5a45405-9a7c-42fe-972f-cf9e071f7760" providerId="AD" clId="Web-{2E7F7CB8-B8D0-4516-EE8C-D1C65D812103}" dt="2024-02-13T19:45:38.235" v="30" actId="1076"/>
          <ac:spMkLst>
            <pc:docMk/>
            <pc:sldMk cId="3877144520" sldId="260"/>
            <ac:spMk id="5" creationId="{993B44A6-0CE5-8342-898A-DAA2AD0329DB}"/>
          </ac:spMkLst>
        </pc:spChg>
      </pc:sldChg>
    </pc:docChg>
  </pc:docChgLst>
  <pc:docChgLst>
    <pc:chgData name="Kate Coode" userId="S::kate.coode@uwtsd.ac.uk::e5a45405-9a7c-42fe-972f-cf9e071f7760" providerId="AD" clId="Web-{C2216356-871F-6EFD-BB9F-36750C6CE313}"/>
    <pc:docChg chg="modSld">
      <pc:chgData name="Kate Coode" userId="S::kate.coode@uwtsd.ac.uk::e5a45405-9a7c-42fe-972f-cf9e071f7760" providerId="AD" clId="Web-{C2216356-871F-6EFD-BB9F-36750C6CE313}" dt="2024-02-13T19:40:01.291" v="18" actId="20577"/>
      <pc:docMkLst>
        <pc:docMk/>
      </pc:docMkLst>
      <pc:sldChg chg="modSp">
        <pc:chgData name="Kate Coode" userId="S::kate.coode@uwtsd.ac.uk::e5a45405-9a7c-42fe-972f-cf9e071f7760" providerId="AD" clId="Web-{C2216356-871F-6EFD-BB9F-36750C6CE313}" dt="2024-02-13T19:40:01.291" v="18" actId="20577"/>
        <pc:sldMkLst>
          <pc:docMk/>
          <pc:sldMk cId="1354143614" sldId="262"/>
        </pc:sldMkLst>
        <pc:spChg chg="mod">
          <ac:chgData name="Kate Coode" userId="S::kate.coode@uwtsd.ac.uk::e5a45405-9a7c-42fe-972f-cf9e071f7760" providerId="AD" clId="Web-{C2216356-871F-6EFD-BB9F-36750C6CE313}" dt="2024-02-13T19:40:01.291" v="18" actId="20577"/>
          <ac:spMkLst>
            <pc:docMk/>
            <pc:sldMk cId="1354143614" sldId="262"/>
            <ac:spMk id="5" creationId="{D9C9D506-2562-1B47-975C-882119FA066E}"/>
          </ac:spMkLst>
        </pc:spChg>
      </pc:sldChg>
    </pc:docChg>
  </pc:docChgLst>
  <pc:docChgLst>
    <pc:chgData name="Kate Coode" userId="e5a45405-9a7c-42fe-972f-cf9e071f7760" providerId="ADAL" clId="{97425C76-DF6B-1E40-8CE4-A7C8508A0F8F}"/>
    <pc:docChg chg="undo redo custSel addSld delSld modSld sldOrd">
      <pc:chgData name="Kate Coode" userId="e5a45405-9a7c-42fe-972f-cf9e071f7760" providerId="ADAL" clId="{97425C76-DF6B-1E40-8CE4-A7C8508A0F8F}" dt="2021-02-19T17:19:53.153" v="4801" actId="1076"/>
      <pc:docMkLst>
        <pc:docMk/>
      </pc:docMkLst>
      <pc:sldChg chg="modSp mod">
        <pc:chgData name="Kate Coode" userId="e5a45405-9a7c-42fe-972f-cf9e071f7760" providerId="ADAL" clId="{97425C76-DF6B-1E40-8CE4-A7C8508A0F8F}" dt="2021-02-19T15:43:42.729" v="3722" actId="20577"/>
        <pc:sldMkLst>
          <pc:docMk/>
          <pc:sldMk cId="152914592" sldId="256"/>
        </pc:sldMkLst>
        <pc:spChg chg="mod">
          <ac:chgData name="Kate Coode" userId="e5a45405-9a7c-42fe-972f-cf9e071f7760" providerId="ADAL" clId="{97425C76-DF6B-1E40-8CE4-A7C8508A0F8F}" dt="2021-02-15T10:16:16.852" v="82" actId="207"/>
          <ac:spMkLst>
            <pc:docMk/>
            <pc:sldMk cId="152914592" sldId="256"/>
            <ac:spMk id="2" creationId="{534B743D-506F-D547-B3F9-E3AAD31B1E35}"/>
          </ac:spMkLst>
        </pc:spChg>
        <pc:spChg chg="mod">
          <ac:chgData name="Kate Coode" userId="e5a45405-9a7c-42fe-972f-cf9e071f7760" providerId="ADAL" clId="{97425C76-DF6B-1E40-8CE4-A7C8508A0F8F}" dt="2021-02-19T15:43:42.729" v="3722" actId="20577"/>
          <ac:spMkLst>
            <pc:docMk/>
            <pc:sldMk cId="152914592" sldId="256"/>
            <ac:spMk id="3" creationId="{C16831BE-C539-7B48-A931-C20C8DDFA76C}"/>
          </ac:spMkLst>
        </pc:spChg>
      </pc:sldChg>
      <pc:sldChg chg="addSp delSp modSp add del mod ord">
        <pc:chgData name="Kate Coode" userId="e5a45405-9a7c-42fe-972f-cf9e071f7760" providerId="ADAL" clId="{97425C76-DF6B-1E40-8CE4-A7C8508A0F8F}" dt="2021-02-19T13:52:48.754" v="3470" actId="2696"/>
        <pc:sldMkLst>
          <pc:docMk/>
          <pc:sldMk cId="2130231183" sldId="259"/>
        </pc:sldMkLst>
        <pc:spChg chg="del mod">
          <ac:chgData name="Kate Coode" userId="e5a45405-9a7c-42fe-972f-cf9e071f7760" providerId="ADAL" clId="{97425C76-DF6B-1E40-8CE4-A7C8508A0F8F}" dt="2021-02-19T13:51:43.781" v="3443"/>
          <ac:spMkLst>
            <pc:docMk/>
            <pc:sldMk cId="2130231183" sldId="259"/>
            <ac:spMk id="5" creationId="{DA0ADCA0-B21E-1B42-A9CB-B77918CFCAB2}"/>
          </ac:spMkLst>
        </pc:spChg>
        <pc:spChg chg="add del mod">
          <ac:chgData name="Kate Coode" userId="e5a45405-9a7c-42fe-972f-cf9e071f7760" providerId="ADAL" clId="{97425C76-DF6B-1E40-8CE4-A7C8508A0F8F}" dt="2021-02-19T13:49:53.083" v="3395" actId="478"/>
          <ac:spMkLst>
            <pc:docMk/>
            <pc:sldMk cId="2130231183" sldId="259"/>
            <ac:spMk id="6" creationId="{192E11CD-D0B6-8247-AB36-869582E4B04B}"/>
          </ac:spMkLst>
        </pc:spChg>
        <pc:picChg chg="add del mod">
          <ac:chgData name="Kate Coode" userId="e5a45405-9a7c-42fe-972f-cf9e071f7760" providerId="ADAL" clId="{97425C76-DF6B-1E40-8CE4-A7C8508A0F8F}" dt="2021-02-19T13:49:49.333" v="3393" actId="478"/>
          <ac:picMkLst>
            <pc:docMk/>
            <pc:sldMk cId="2130231183" sldId="259"/>
            <ac:picMk id="4" creationId="{A4E854AF-C880-B243-BAD0-472332316DBF}"/>
          </ac:picMkLst>
        </pc:picChg>
        <pc:picChg chg="add del mod">
          <ac:chgData name="Kate Coode" userId="e5a45405-9a7c-42fe-972f-cf9e071f7760" providerId="ADAL" clId="{97425C76-DF6B-1E40-8CE4-A7C8508A0F8F}" dt="2021-02-15T19:02:56.753" v="1030" actId="478"/>
          <ac:picMkLst>
            <pc:docMk/>
            <pc:sldMk cId="2130231183" sldId="259"/>
            <ac:picMk id="8" creationId="{E145B0E5-32E5-454E-957A-1B2FC1ABC5FF}"/>
          </ac:picMkLst>
        </pc:picChg>
      </pc:sldChg>
      <pc:sldChg chg="addSp delSp modSp mod">
        <pc:chgData name="Kate Coode" userId="e5a45405-9a7c-42fe-972f-cf9e071f7760" providerId="ADAL" clId="{97425C76-DF6B-1E40-8CE4-A7C8508A0F8F}" dt="2021-02-19T16:01:13.618" v="3848" actId="1076"/>
        <pc:sldMkLst>
          <pc:docMk/>
          <pc:sldMk cId="3877144520" sldId="260"/>
        </pc:sldMkLst>
        <pc:spChg chg="mod">
          <ac:chgData name="Kate Coode" userId="e5a45405-9a7c-42fe-972f-cf9e071f7760" providerId="ADAL" clId="{97425C76-DF6B-1E40-8CE4-A7C8508A0F8F}" dt="2021-02-19T12:38:07.112" v="2152" actId="20577"/>
          <ac:spMkLst>
            <pc:docMk/>
            <pc:sldMk cId="3877144520" sldId="260"/>
            <ac:spMk id="5" creationId="{993B44A6-0CE5-8342-898A-DAA2AD0329DB}"/>
          </ac:spMkLst>
        </pc:spChg>
        <pc:spChg chg="add mod">
          <ac:chgData name="Kate Coode" userId="e5a45405-9a7c-42fe-972f-cf9e071f7760" providerId="ADAL" clId="{97425C76-DF6B-1E40-8CE4-A7C8508A0F8F}" dt="2021-02-15T11:00:04.643" v="331" actId="1076"/>
          <ac:spMkLst>
            <pc:docMk/>
            <pc:sldMk cId="3877144520" sldId="260"/>
            <ac:spMk id="14" creationId="{8FA67467-D699-354A-8F19-EC556C6DE625}"/>
          </ac:spMkLst>
        </pc:spChg>
        <pc:picChg chg="add del mod">
          <ac:chgData name="Kate Coode" userId="e5a45405-9a7c-42fe-972f-cf9e071f7760" providerId="ADAL" clId="{97425C76-DF6B-1E40-8CE4-A7C8508A0F8F}" dt="2021-02-15T10:30:24.695" v="186" actId="478"/>
          <ac:picMkLst>
            <pc:docMk/>
            <pc:sldMk cId="3877144520" sldId="260"/>
            <ac:picMk id="4" creationId="{811A830A-3F22-BE44-8200-5FF90BF499E6}"/>
          </ac:picMkLst>
        </pc:picChg>
        <pc:picChg chg="add mod">
          <ac:chgData name="Kate Coode" userId="e5a45405-9a7c-42fe-972f-cf9e071f7760" providerId="ADAL" clId="{97425C76-DF6B-1E40-8CE4-A7C8508A0F8F}" dt="2021-02-19T16:00:47.729" v="3846" actId="29295"/>
          <ac:picMkLst>
            <pc:docMk/>
            <pc:sldMk cId="3877144520" sldId="260"/>
            <ac:picMk id="7" creationId="{26F7C890-5B60-5C49-9A2F-58F9B401B540}"/>
          </ac:picMkLst>
        </pc:picChg>
        <pc:picChg chg="add del mod">
          <ac:chgData name="Kate Coode" userId="e5a45405-9a7c-42fe-972f-cf9e071f7760" providerId="ADAL" clId="{97425C76-DF6B-1E40-8CE4-A7C8508A0F8F}" dt="2021-02-15T10:31:15.173" v="191" actId="478"/>
          <ac:picMkLst>
            <pc:docMk/>
            <pc:sldMk cId="3877144520" sldId="260"/>
            <ac:picMk id="7" creationId="{A045D40E-559D-7F46-8FCC-E290F8A8665C}"/>
          </ac:picMkLst>
        </pc:picChg>
        <pc:picChg chg="add mod">
          <ac:chgData name="Kate Coode" userId="e5a45405-9a7c-42fe-972f-cf9e071f7760" providerId="ADAL" clId="{97425C76-DF6B-1E40-8CE4-A7C8508A0F8F}" dt="2021-02-19T16:01:13.618" v="3848" actId="1076"/>
          <ac:picMkLst>
            <pc:docMk/>
            <pc:sldMk cId="3877144520" sldId="260"/>
            <ac:picMk id="8" creationId="{C1113742-57E7-034E-A7C6-3A3775A005CE}"/>
          </ac:picMkLst>
        </pc:picChg>
        <pc:picChg chg="add del mod">
          <ac:chgData name="Kate Coode" userId="e5a45405-9a7c-42fe-972f-cf9e071f7760" providerId="ADAL" clId="{97425C76-DF6B-1E40-8CE4-A7C8508A0F8F}" dt="2021-02-15T10:41:32.189" v="256" actId="478"/>
          <ac:picMkLst>
            <pc:docMk/>
            <pc:sldMk cId="3877144520" sldId="260"/>
            <ac:picMk id="9" creationId="{C99A5535-2D65-2D4E-8DBF-AF3F479F500A}"/>
          </ac:picMkLst>
        </pc:picChg>
        <pc:picChg chg="add mod">
          <ac:chgData name="Kate Coode" userId="e5a45405-9a7c-42fe-972f-cf9e071f7760" providerId="ADAL" clId="{97425C76-DF6B-1E40-8CE4-A7C8508A0F8F}" dt="2021-02-15T10:58:08.800" v="305" actId="1076"/>
          <ac:picMkLst>
            <pc:docMk/>
            <pc:sldMk cId="3877144520" sldId="260"/>
            <ac:picMk id="11" creationId="{B3F48187-17C8-4146-96C8-8165A9CC3B05}"/>
          </ac:picMkLst>
        </pc:picChg>
        <pc:picChg chg="add mod">
          <ac:chgData name="Kate Coode" userId="e5a45405-9a7c-42fe-972f-cf9e071f7760" providerId="ADAL" clId="{97425C76-DF6B-1E40-8CE4-A7C8508A0F8F}" dt="2021-02-15T10:59:24.024" v="314" actId="14100"/>
          <ac:picMkLst>
            <pc:docMk/>
            <pc:sldMk cId="3877144520" sldId="260"/>
            <ac:picMk id="13" creationId="{3466C857-EC26-5949-8407-197ECEEE928B}"/>
          </ac:picMkLst>
        </pc:picChg>
      </pc:sldChg>
      <pc:sldChg chg="addSp modSp mod">
        <pc:chgData name="Kate Coode" userId="e5a45405-9a7c-42fe-972f-cf9e071f7760" providerId="ADAL" clId="{97425C76-DF6B-1E40-8CE4-A7C8508A0F8F}" dt="2021-02-19T16:05:25.082" v="3879" actId="1076"/>
        <pc:sldMkLst>
          <pc:docMk/>
          <pc:sldMk cId="2251820707" sldId="261"/>
        </pc:sldMkLst>
        <pc:spChg chg="mod">
          <ac:chgData name="Kate Coode" userId="e5a45405-9a7c-42fe-972f-cf9e071f7760" providerId="ADAL" clId="{97425C76-DF6B-1E40-8CE4-A7C8508A0F8F}" dt="2021-02-19T12:41:02.169" v="2298" actId="20577"/>
          <ac:spMkLst>
            <pc:docMk/>
            <pc:sldMk cId="2251820707" sldId="261"/>
            <ac:spMk id="5" creationId="{2820D70F-1FDF-AF49-AAE1-1E2A706BABC2}"/>
          </ac:spMkLst>
        </pc:spChg>
        <pc:spChg chg="add mod">
          <ac:chgData name="Kate Coode" userId="e5a45405-9a7c-42fe-972f-cf9e071f7760" providerId="ADAL" clId="{97425C76-DF6B-1E40-8CE4-A7C8508A0F8F}" dt="2021-02-15T10:19:22.968" v="132" actId="1076"/>
          <ac:spMkLst>
            <pc:docMk/>
            <pc:sldMk cId="2251820707" sldId="261"/>
            <ac:spMk id="8" creationId="{D077115E-4623-DE46-AEE0-616DF022F5C8}"/>
          </ac:spMkLst>
        </pc:spChg>
        <pc:picChg chg="add mod">
          <ac:chgData name="Kate Coode" userId="e5a45405-9a7c-42fe-972f-cf9e071f7760" providerId="ADAL" clId="{97425C76-DF6B-1E40-8CE4-A7C8508A0F8F}" dt="2021-02-15T10:12:16.364" v="40" actId="1076"/>
          <ac:picMkLst>
            <pc:docMk/>
            <pc:sldMk cId="2251820707" sldId="261"/>
            <ac:picMk id="4" creationId="{30EF4073-68D6-774F-AC75-092C78414714}"/>
          </ac:picMkLst>
        </pc:picChg>
        <pc:picChg chg="add mod">
          <ac:chgData name="Kate Coode" userId="e5a45405-9a7c-42fe-972f-cf9e071f7760" providerId="ADAL" clId="{97425C76-DF6B-1E40-8CE4-A7C8508A0F8F}" dt="2021-02-15T10:27:47.670" v="178" actId="14100"/>
          <ac:picMkLst>
            <pc:docMk/>
            <pc:sldMk cId="2251820707" sldId="261"/>
            <ac:picMk id="7" creationId="{06773B95-0148-E94F-9098-36AA63BF9052}"/>
          </ac:picMkLst>
        </pc:picChg>
        <pc:picChg chg="add mod">
          <ac:chgData name="Kate Coode" userId="e5a45405-9a7c-42fe-972f-cf9e071f7760" providerId="ADAL" clId="{97425C76-DF6B-1E40-8CE4-A7C8508A0F8F}" dt="2021-02-19T16:05:25.082" v="3879" actId="1076"/>
          <ac:picMkLst>
            <pc:docMk/>
            <pc:sldMk cId="2251820707" sldId="261"/>
            <ac:picMk id="9" creationId="{232C3AE8-0C33-CB4C-B7E8-7ACEEAB5D364}"/>
          </ac:picMkLst>
        </pc:picChg>
      </pc:sldChg>
      <pc:sldChg chg="addSp modSp mod ord">
        <pc:chgData name="Kate Coode" userId="e5a45405-9a7c-42fe-972f-cf9e071f7760" providerId="ADAL" clId="{97425C76-DF6B-1E40-8CE4-A7C8508A0F8F}" dt="2021-02-19T16:03:07.619" v="3867" actId="1076"/>
        <pc:sldMkLst>
          <pc:docMk/>
          <pc:sldMk cId="1354143614" sldId="262"/>
        </pc:sldMkLst>
        <pc:spChg chg="mod">
          <ac:chgData name="Kate Coode" userId="e5a45405-9a7c-42fe-972f-cf9e071f7760" providerId="ADAL" clId="{97425C76-DF6B-1E40-8CE4-A7C8508A0F8F}" dt="2021-02-19T12:42:46.971" v="2408" actId="14100"/>
          <ac:spMkLst>
            <pc:docMk/>
            <pc:sldMk cId="1354143614" sldId="262"/>
            <ac:spMk id="5" creationId="{D9C9D506-2562-1B47-975C-882119FA066E}"/>
          </ac:spMkLst>
        </pc:spChg>
        <pc:spChg chg="add mod">
          <ac:chgData name="Kate Coode" userId="e5a45405-9a7c-42fe-972f-cf9e071f7760" providerId="ADAL" clId="{97425C76-DF6B-1E40-8CE4-A7C8508A0F8F}" dt="2021-02-15T13:24:15.423" v="824" actId="1076"/>
          <ac:spMkLst>
            <pc:docMk/>
            <pc:sldMk cId="1354143614" sldId="262"/>
            <ac:spMk id="7" creationId="{CCD6E08C-6DA2-7449-96CF-C7D656B0AC4F}"/>
          </ac:spMkLst>
        </pc:spChg>
        <pc:spChg chg="add mod">
          <ac:chgData name="Kate Coode" userId="e5a45405-9a7c-42fe-972f-cf9e071f7760" providerId="ADAL" clId="{97425C76-DF6B-1E40-8CE4-A7C8508A0F8F}" dt="2021-02-15T13:40:09.670" v="867" actId="20577"/>
          <ac:spMkLst>
            <pc:docMk/>
            <pc:sldMk cId="1354143614" sldId="262"/>
            <ac:spMk id="12" creationId="{C1BC4F45-0164-C345-9007-A83492317DD0}"/>
          </ac:spMkLst>
        </pc:spChg>
        <pc:picChg chg="add mod">
          <ac:chgData name="Kate Coode" userId="e5a45405-9a7c-42fe-972f-cf9e071f7760" providerId="ADAL" clId="{97425C76-DF6B-1E40-8CE4-A7C8508A0F8F}" dt="2021-02-15T13:23:04.180" v="794" actId="1076"/>
          <ac:picMkLst>
            <pc:docMk/>
            <pc:sldMk cId="1354143614" sldId="262"/>
            <ac:picMk id="4" creationId="{A4D50A10-AB57-124F-9733-6F55BAC562FF}"/>
          </ac:picMkLst>
        </pc:picChg>
        <pc:picChg chg="add mod">
          <ac:chgData name="Kate Coode" userId="e5a45405-9a7c-42fe-972f-cf9e071f7760" providerId="ADAL" clId="{97425C76-DF6B-1E40-8CE4-A7C8508A0F8F}" dt="2021-02-15T13:23:33.502" v="798" actId="27614"/>
          <ac:picMkLst>
            <pc:docMk/>
            <pc:sldMk cId="1354143614" sldId="262"/>
            <ac:picMk id="6" creationId="{E8EFDE7B-636A-3041-8DBC-73ADD7E4218B}"/>
          </ac:picMkLst>
        </pc:picChg>
        <pc:picChg chg="add mod">
          <ac:chgData name="Kate Coode" userId="e5a45405-9a7c-42fe-972f-cf9e071f7760" providerId="ADAL" clId="{97425C76-DF6B-1E40-8CE4-A7C8508A0F8F}" dt="2021-02-15T13:37:41.878" v="829" actId="14100"/>
          <ac:picMkLst>
            <pc:docMk/>
            <pc:sldMk cId="1354143614" sldId="262"/>
            <ac:picMk id="9" creationId="{7A9AB4B0-1033-8541-AFA8-13E4BB3ADFCC}"/>
          </ac:picMkLst>
        </pc:picChg>
        <pc:picChg chg="add mod modCrop">
          <ac:chgData name="Kate Coode" userId="e5a45405-9a7c-42fe-972f-cf9e071f7760" providerId="ADAL" clId="{97425C76-DF6B-1E40-8CE4-A7C8508A0F8F}" dt="2021-02-19T16:03:07.619" v="3867" actId="1076"/>
          <ac:picMkLst>
            <pc:docMk/>
            <pc:sldMk cId="1354143614" sldId="262"/>
            <ac:picMk id="10" creationId="{984B62F3-87DA-4042-A267-B28EBB17749C}"/>
          </ac:picMkLst>
        </pc:picChg>
        <pc:picChg chg="add mod">
          <ac:chgData name="Kate Coode" userId="e5a45405-9a7c-42fe-972f-cf9e071f7760" providerId="ADAL" clId="{97425C76-DF6B-1E40-8CE4-A7C8508A0F8F}" dt="2021-02-15T13:39:20.199" v="838" actId="14100"/>
          <ac:picMkLst>
            <pc:docMk/>
            <pc:sldMk cId="1354143614" sldId="262"/>
            <ac:picMk id="11" creationId="{3BFEA764-1F84-B14E-8910-822E7B5B5642}"/>
          </ac:picMkLst>
        </pc:picChg>
      </pc:sldChg>
      <pc:sldChg chg="addSp modSp mod">
        <pc:chgData name="Kate Coode" userId="e5a45405-9a7c-42fe-972f-cf9e071f7760" providerId="ADAL" clId="{97425C76-DF6B-1E40-8CE4-A7C8508A0F8F}" dt="2021-02-19T12:46:47.374" v="2661" actId="20577"/>
        <pc:sldMkLst>
          <pc:docMk/>
          <pc:sldMk cId="3972181732" sldId="263"/>
        </pc:sldMkLst>
        <pc:spChg chg="mod">
          <ac:chgData name="Kate Coode" userId="e5a45405-9a7c-42fe-972f-cf9e071f7760" providerId="ADAL" clId="{97425C76-DF6B-1E40-8CE4-A7C8508A0F8F}" dt="2021-02-19T12:46:47.374" v="2661" actId="20577"/>
          <ac:spMkLst>
            <pc:docMk/>
            <pc:sldMk cId="3972181732" sldId="263"/>
            <ac:spMk id="5" creationId="{669DAC97-0825-4640-8D3D-9E8AE637CAA0}"/>
          </ac:spMkLst>
        </pc:spChg>
        <pc:spChg chg="add mod">
          <ac:chgData name="Kate Coode" userId="e5a45405-9a7c-42fe-972f-cf9e071f7760" providerId="ADAL" clId="{97425C76-DF6B-1E40-8CE4-A7C8508A0F8F}" dt="2021-02-15T14:04:24.433" v="933" actId="20577"/>
          <ac:spMkLst>
            <pc:docMk/>
            <pc:sldMk cId="3972181732" sldId="263"/>
            <ac:spMk id="6" creationId="{E3BA49D0-96A1-B34A-9B53-2F3401D7B0ED}"/>
          </ac:spMkLst>
        </pc:spChg>
        <pc:picChg chg="add mod">
          <ac:chgData name="Kate Coode" userId="e5a45405-9a7c-42fe-972f-cf9e071f7760" providerId="ADAL" clId="{97425C76-DF6B-1E40-8CE4-A7C8508A0F8F}" dt="2021-02-15T14:04:05.349" v="912" actId="14100"/>
          <ac:picMkLst>
            <pc:docMk/>
            <pc:sldMk cId="3972181732" sldId="263"/>
            <ac:picMk id="4" creationId="{A4574762-98AB-654A-B18E-67B696CE49C6}"/>
          </ac:picMkLst>
        </pc:picChg>
      </pc:sldChg>
      <pc:sldChg chg="addSp delSp modSp mod">
        <pc:chgData name="Kate Coode" userId="e5a45405-9a7c-42fe-972f-cf9e071f7760" providerId="ADAL" clId="{97425C76-DF6B-1E40-8CE4-A7C8508A0F8F}" dt="2021-02-19T16:08:52.208" v="3904" actId="478"/>
        <pc:sldMkLst>
          <pc:docMk/>
          <pc:sldMk cId="4045808547" sldId="264"/>
        </pc:sldMkLst>
        <pc:spChg chg="mod">
          <ac:chgData name="Kate Coode" userId="e5a45405-9a7c-42fe-972f-cf9e071f7760" providerId="ADAL" clId="{97425C76-DF6B-1E40-8CE4-A7C8508A0F8F}" dt="2021-02-19T12:48:38.193" v="2798" actId="20577"/>
          <ac:spMkLst>
            <pc:docMk/>
            <pc:sldMk cId="4045808547" sldId="264"/>
            <ac:spMk id="5" creationId="{FED074F0-76FE-CA45-9206-73697F6DBEAE}"/>
          </ac:spMkLst>
        </pc:spChg>
        <pc:spChg chg="add mod">
          <ac:chgData name="Kate Coode" userId="e5a45405-9a7c-42fe-972f-cf9e071f7760" providerId="ADAL" clId="{97425C76-DF6B-1E40-8CE4-A7C8508A0F8F}" dt="2021-02-15T10:48:27.887" v="296" actId="1076"/>
          <ac:spMkLst>
            <pc:docMk/>
            <pc:sldMk cId="4045808547" sldId="264"/>
            <ac:spMk id="8" creationId="{1FD4FA45-9FB5-C840-8033-53B92A8E1267}"/>
          </ac:spMkLst>
        </pc:spChg>
        <pc:picChg chg="mod">
          <ac:chgData name="Kate Coode" userId="e5a45405-9a7c-42fe-972f-cf9e071f7760" providerId="ADAL" clId="{97425C76-DF6B-1E40-8CE4-A7C8508A0F8F}" dt="2021-02-19T16:07:57.930" v="3897" actId="1076"/>
          <ac:picMkLst>
            <pc:docMk/>
            <pc:sldMk cId="4045808547" sldId="264"/>
            <ac:picMk id="3" creationId="{20881E11-A03B-8245-9AF0-621A776F4EE5}"/>
          </ac:picMkLst>
        </pc:picChg>
        <pc:picChg chg="add mod">
          <ac:chgData name="Kate Coode" userId="e5a45405-9a7c-42fe-972f-cf9e071f7760" providerId="ADAL" clId="{97425C76-DF6B-1E40-8CE4-A7C8508A0F8F}" dt="2021-02-15T10:45:24.336" v="264" actId="1076"/>
          <ac:picMkLst>
            <pc:docMk/>
            <pc:sldMk cId="4045808547" sldId="264"/>
            <ac:picMk id="4" creationId="{D69ED525-6929-7D4F-9242-CA37680B1405}"/>
          </ac:picMkLst>
        </pc:picChg>
        <pc:picChg chg="add mod">
          <ac:chgData name="Kate Coode" userId="e5a45405-9a7c-42fe-972f-cf9e071f7760" providerId="ADAL" clId="{97425C76-DF6B-1E40-8CE4-A7C8508A0F8F}" dt="2021-02-15T10:46:36.994" v="268" actId="1076"/>
          <ac:picMkLst>
            <pc:docMk/>
            <pc:sldMk cId="4045808547" sldId="264"/>
            <ac:picMk id="7" creationId="{4BC51026-AC62-AD41-94C6-D8B37CE1B876}"/>
          </ac:picMkLst>
        </pc:picChg>
        <pc:picChg chg="add del mod">
          <ac:chgData name="Kate Coode" userId="e5a45405-9a7c-42fe-972f-cf9e071f7760" providerId="ADAL" clId="{97425C76-DF6B-1E40-8CE4-A7C8508A0F8F}" dt="2021-02-19T16:08:52.208" v="3904" actId="478"/>
          <ac:picMkLst>
            <pc:docMk/>
            <pc:sldMk cId="4045808547" sldId="264"/>
            <ac:picMk id="9" creationId="{31F1CE5C-102B-7A4A-9BB9-AF10B77E48EF}"/>
          </ac:picMkLst>
        </pc:picChg>
      </pc:sldChg>
      <pc:sldChg chg="addSp delSp modSp mod setBg setClrOvrMap">
        <pc:chgData name="Kate Coode" userId="e5a45405-9a7c-42fe-972f-cf9e071f7760" providerId="ADAL" clId="{97425C76-DF6B-1E40-8CE4-A7C8508A0F8F}" dt="2021-02-19T16:09:25.720" v="3913" actId="29295"/>
        <pc:sldMkLst>
          <pc:docMk/>
          <pc:sldMk cId="269406019" sldId="265"/>
        </pc:sldMkLst>
        <pc:spChg chg="mod ord">
          <ac:chgData name="Kate Coode" userId="e5a45405-9a7c-42fe-972f-cf9e071f7760" providerId="ADAL" clId="{97425C76-DF6B-1E40-8CE4-A7C8508A0F8F}" dt="2021-02-19T12:50:07.772" v="2892" actId="20577"/>
          <ac:spMkLst>
            <pc:docMk/>
            <pc:sldMk cId="269406019" sldId="265"/>
            <ac:spMk id="5" creationId="{46302630-C5B2-9347-A924-A5B033ACFB1F}"/>
          </ac:spMkLst>
        </pc:spChg>
        <pc:spChg chg="add mod">
          <ac:chgData name="Kate Coode" userId="e5a45405-9a7c-42fe-972f-cf9e071f7760" providerId="ADAL" clId="{97425C76-DF6B-1E40-8CE4-A7C8508A0F8F}" dt="2021-02-15T11:52:55.047" v="470" actId="1076"/>
          <ac:spMkLst>
            <pc:docMk/>
            <pc:sldMk cId="269406019" sldId="265"/>
            <ac:spMk id="8" creationId="{B79D98BD-C867-6D47-BC6A-FA7B6898ED52}"/>
          </ac:spMkLst>
        </pc:spChg>
        <pc:spChg chg="add del">
          <ac:chgData name="Kate Coode" userId="e5a45405-9a7c-42fe-972f-cf9e071f7760" providerId="ADAL" clId="{97425C76-DF6B-1E40-8CE4-A7C8508A0F8F}" dt="2021-02-15T11:51:10.876" v="430" actId="26606"/>
          <ac:spMkLst>
            <pc:docMk/>
            <pc:sldMk cId="269406019" sldId="265"/>
            <ac:spMk id="10" creationId="{EF9B8DF2-C3F5-49A2-94D2-F7B65A0F1F15}"/>
          </ac:spMkLst>
        </pc:spChg>
        <pc:picChg chg="mod ord">
          <ac:chgData name="Kate Coode" userId="e5a45405-9a7c-42fe-972f-cf9e071f7760" providerId="ADAL" clId="{97425C76-DF6B-1E40-8CE4-A7C8508A0F8F}" dt="2021-02-15T11:51:10.876" v="430" actId="26606"/>
          <ac:picMkLst>
            <pc:docMk/>
            <pc:sldMk cId="269406019" sldId="265"/>
            <ac:picMk id="3" creationId="{F2EB5BD8-B519-064E-B60B-33029BFD1A9E}"/>
          </ac:picMkLst>
        </pc:picChg>
        <pc:picChg chg="add mod">
          <ac:chgData name="Kate Coode" userId="e5a45405-9a7c-42fe-972f-cf9e071f7760" providerId="ADAL" clId="{97425C76-DF6B-1E40-8CE4-A7C8508A0F8F}" dt="2021-02-15T11:51:10.876" v="430" actId="26606"/>
          <ac:picMkLst>
            <pc:docMk/>
            <pc:sldMk cId="269406019" sldId="265"/>
            <ac:picMk id="4" creationId="{19950E61-1AD6-554E-81BD-D1AE0652B710}"/>
          </ac:picMkLst>
        </pc:picChg>
        <pc:picChg chg="add mod">
          <ac:chgData name="Kate Coode" userId="e5a45405-9a7c-42fe-972f-cf9e071f7760" providerId="ADAL" clId="{97425C76-DF6B-1E40-8CE4-A7C8508A0F8F}" dt="2021-02-15T11:52:20.243" v="436" actId="14100"/>
          <ac:picMkLst>
            <pc:docMk/>
            <pc:sldMk cId="269406019" sldId="265"/>
            <ac:picMk id="7" creationId="{447924AE-773E-3C45-B286-065556C70AE6}"/>
          </ac:picMkLst>
        </pc:picChg>
        <pc:picChg chg="add mod">
          <ac:chgData name="Kate Coode" userId="e5a45405-9a7c-42fe-972f-cf9e071f7760" providerId="ADAL" clId="{97425C76-DF6B-1E40-8CE4-A7C8508A0F8F}" dt="2021-02-19T16:09:25.720" v="3913" actId="29295"/>
          <ac:picMkLst>
            <pc:docMk/>
            <pc:sldMk cId="269406019" sldId="265"/>
            <ac:picMk id="9" creationId="{1224F6A7-AF25-E643-841A-C9CE258ECC8D}"/>
          </ac:picMkLst>
        </pc:picChg>
      </pc:sldChg>
      <pc:sldChg chg="addSp delSp modSp mod">
        <pc:chgData name="Kate Coode" userId="e5a45405-9a7c-42fe-972f-cf9e071f7760" providerId="ADAL" clId="{97425C76-DF6B-1E40-8CE4-A7C8508A0F8F}" dt="2021-02-19T16:12:00.260" v="3947" actId="1076"/>
        <pc:sldMkLst>
          <pc:docMk/>
          <pc:sldMk cId="4204809770" sldId="266"/>
        </pc:sldMkLst>
        <pc:spChg chg="mod">
          <ac:chgData name="Kate Coode" userId="e5a45405-9a7c-42fe-972f-cf9e071f7760" providerId="ADAL" clId="{97425C76-DF6B-1E40-8CE4-A7C8508A0F8F}" dt="2021-02-19T12:53:03.223" v="3056" actId="20577"/>
          <ac:spMkLst>
            <pc:docMk/>
            <pc:sldMk cId="4204809770" sldId="266"/>
            <ac:spMk id="5" creationId="{DE14F7FD-BF8C-6440-B950-4B72D9E54613}"/>
          </ac:spMkLst>
        </pc:spChg>
        <pc:spChg chg="add mod">
          <ac:chgData name="Kate Coode" userId="e5a45405-9a7c-42fe-972f-cf9e071f7760" providerId="ADAL" clId="{97425C76-DF6B-1E40-8CE4-A7C8508A0F8F}" dt="2021-02-15T12:37:34.878" v="658" actId="1076"/>
          <ac:spMkLst>
            <pc:docMk/>
            <pc:sldMk cId="4204809770" sldId="266"/>
            <ac:spMk id="14" creationId="{5442F99E-EB68-0043-8557-53D11726EE07}"/>
          </ac:spMkLst>
        </pc:spChg>
        <pc:spChg chg="add mod">
          <ac:chgData name="Kate Coode" userId="e5a45405-9a7c-42fe-972f-cf9e071f7760" providerId="ADAL" clId="{97425C76-DF6B-1E40-8CE4-A7C8508A0F8F}" dt="2021-02-15T12:38:04.830" v="678" actId="1076"/>
          <ac:spMkLst>
            <pc:docMk/>
            <pc:sldMk cId="4204809770" sldId="266"/>
            <ac:spMk id="15" creationId="{20F3D703-756E-5043-96A9-E31AED018E4F}"/>
          </ac:spMkLst>
        </pc:spChg>
        <pc:picChg chg="add mod">
          <ac:chgData name="Kate Coode" userId="e5a45405-9a7c-42fe-972f-cf9e071f7760" providerId="ADAL" clId="{97425C76-DF6B-1E40-8CE4-A7C8508A0F8F}" dt="2021-02-15T12:29:59.877" v="603" actId="14100"/>
          <ac:picMkLst>
            <pc:docMk/>
            <pc:sldMk cId="4204809770" sldId="266"/>
            <ac:picMk id="4" creationId="{9302C8D6-59F9-6A4F-B3A8-B99B5A16FAF1}"/>
          </ac:picMkLst>
        </pc:picChg>
        <pc:picChg chg="add del mod">
          <ac:chgData name="Kate Coode" userId="e5a45405-9a7c-42fe-972f-cf9e071f7760" providerId="ADAL" clId="{97425C76-DF6B-1E40-8CE4-A7C8508A0F8F}" dt="2021-02-15T12:31:14.612" v="613" actId="478"/>
          <ac:picMkLst>
            <pc:docMk/>
            <pc:sldMk cId="4204809770" sldId="266"/>
            <ac:picMk id="7" creationId="{83AB485D-4065-D343-B565-E6B43A844027}"/>
          </ac:picMkLst>
        </pc:picChg>
        <pc:picChg chg="add mod">
          <ac:chgData name="Kate Coode" userId="e5a45405-9a7c-42fe-972f-cf9e071f7760" providerId="ADAL" clId="{97425C76-DF6B-1E40-8CE4-A7C8508A0F8F}" dt="2021-02-15T12:31:19.185" v="614" actId="1076"/>
          <ac:picMkLst>
            <pc:docMk/>
            <pc:sldMk cId="4204809770" sldId="266"/>
            <ac:picMk id="9" creationId="{73AEB23E-3FD2-3346-A3B0-43BC0E6E5CAC}"/>
          </ac:picMkLst>
        </pc:picChg>
        <pc:picChg chg="add mod">
          <ac:chgData name="Kate Coode" userId="e5a45405-9a7c-42fe-972f-cf9e071f7760" providerId="ADAL" clId="{97425C76-DF6B-1E40-8CE4-A7C8508A0F8F}" dt="2021-02-19T16:12:00.260" v="3947" actId="1076"/>
          <ac:picMkLst>
            <pc:docMk/>
            <pc:sldMk cId="4204809770" sldId="266"/>
            <ac:picMk id="10" creationId="{52DB4E88-78EE-EB47-8EA1-75F30DC2E2DA}"/>
          </ac:picMkLst>
        </pc:picChg>
        <pc:picChg chg="add mod">
          <ac:chgData name="Kate Coode" userId="e5a45405-9a7c-42fe-972f-cf9e071f7760" providerId="ADAL" clId="{97425C76-DF6B-1E40-8CE4-A7C8508A0F8F}" dt="2021-02-15T12:35:18.396" v="621" actId="14100"/>
          <ac:picMkLst>
            <pc:docMk/>
            <pc:sldMk cId="4204809770" sldId="266"/>
            <ac:picMk id="11" creationId="{98C27657-9E63-7042-B0D3-0B5B56B64883}"/>
          </ac:picMkLst>
        </pc:picChg>
        <pc:picChg chg="add mod">
          <ac:chgData name="Kate Coode" userId="e5a45405-9a7c-42fe-972f-cf9e071f7760" providerId="ADAL" clId="{97425C76-DF6B-1E40-8CE4-A7C8508A0F8F}" dt="2021-02-15T12:36:21.474" v="628" actId="14100"/>
          <ac:picMkLst>
            <pc:docMk/>
            <pc:sldMk cId="4204809770" sldId="266"/>
            <ac:picMk id="13" creationId="{1FFCFFC0-526A-E44B-A349-39AD4F13DCC7}"/>
          </ac:picMkLst>
        </pc:picChg>
      </pc:sldChg>
      <pc:sldChg chg="addSp delSp modSp add del mod">
        <pc:chgData name="Kate Coode" userId="e5a45405-9a7c-42fe-972f-cf9e071f7760" providerId="ADAL" clId="{97425C76-DF6B-1E40-8CE4-A7C8508A0F8F}" dt="2021-02-19T15:50:41.719" v="3779" actId="1076"/>
        <pc:sldMkLst>
          <pc:docMk/>
          <pc:sldMk cId="790633668" sldId="267"/>
        </pc:sldMkLst>
        <pc:spChg chg="mod">
          <ac:chgData name="Kate Coode" userId="e5a45405-9a7c-42fe-972f-cf9e071f7760" providerId="ADAL" clId="{97425C76-DF6B-1E40-8CE4-A7C8508A0F8F}" dt="2021-02-19T11:55:03.347" v="1279" actId="255"/>
          <ac:spMkLst>
            <pc:docMk/>
            <pc:sldMk cId="790633668" sldId="267"/>
            <ac:spMk id="5" creationId="{2F11DDCC-CF98-C44C-BF4E-548E7A0BEAF7}"/>
          </ac:spMkLst>
        </pc:spChg>
        <pc:spChg chg="add del mod">
          <ac:chgData name="Kate Coode" userId="e5a45405-9a7c-42fe-972f-cf9e071f7760" providerId="ADAL" clId="{97425C76-DF6B-1E40-8CE4-A7C8508A0F8F}" dt="2021-02-15T11:04:17.690" v="340" actId="478"/>
          <ac:spMkLst>
            <pc:docMk/>
            <pc:sldMk cId="790633668" sldId="267"/>
            <ac:spMk id="7" creationId="{A4E9084B-8F55-E94C-9C42-4F7E99DC0AB0}"/>
          </ac:spMkLst>
        </pc:spChg>
        <pc:spChg chg="add mod">
          <ac:chgData name="Kate Coode" userId="e5a45405-9a7c-42fe-972f-cf9e071f7760" providerId="ADAL" clId="{97425C76-DF6B-1E40-8CE4-A7C8508A0F8F}" dt="2021-02-19T12:25:45.435" v="1799" actId="207"/>
          <ac:spMkLst>
            <pc:docMk/>
            <pc:sldMk cId="790633668" sldId="267"/>
            <ac:spMk id="12" creationId="{FA29E392-C8FF-E348-95EF-58863EFCC65E}"/>
          </ac:spMkLst>
        </pc:spChg>
        <pc:picChg chg="mod">
          <ac:chgData name="Kate Coode" userId="e5a45405-9a7c-42fe-972f-cf9e071f7760" providerId="ADAL" clId="{97425C76-DF6B-1E40-8CE4-A7C8508A0F8F}" dt="2021-02-19T15:50:38.413" v="3778" actId="1076"/>
          <ac:picMkLst>
            <pc:docMk/>
            <pc:sldMk cId="790633668" sldId="267"/>
            <ac:picMk id="3" creationId="{2C586B25-A4F2-5A4E-A89E-8ED6B4E323EF}"/>
          </ac:picMkLst>
        </pc:picChg>
        <pc:picChg chg="add del mod">
          <ac:chgData name="Kate Coode" userId="e5a45405-9a7c-42fe-972f-cf9e071f7760" providerId="ADAL" clId="{97425C76-DF6B-1E40-8CE4-A7C8508A0F8F}" dt="2021-02-15T11:04:09.993" v="337" actId="478"/>
          <ac:picMkLst>
            <pc:docMk/>
            <pc:sldMk cId="790633668" sldId="267"/>
            <ac:picMk id="4" creationId="{1CF25C0D-DA68-7C45-AAE1-C2795672AB2D}"/>
          </ac:picMkLst>
        </pc:picChg>
        <pc:picChg chg="add mod">
          <ac:chgData name="Kate Coode" userId="e5a45405-9a7c-42fe-972f-cf9e071f7760" providerId="ADAL" clId="{97425C76-DF6B-1E40-8CE4-A7C8508A0F8F}" dt="2021-02-19T11:48:58.843" v="1081" actId="14100"/>
          <ac:picMkLst>
            <pc:docMk/>
            <pc:sldMk cId="790633668" sldId="267"/>
            <ac:picMk id="4" creationId="{3066BA3C-4E2A-1E40-A722-4ADB2698F70F}"/>
          </ac:picMkLst>
        </pc:picChg>
        <pc:picChg chg="add del mod">
          <ac:chgData name="Kate Coode" userId="e5a45405-9a7c-42fe-972f-cf9e071f7760" providerId="ADAL" clId="{97425C76-DF6B-1E40-8CE4-A7C8508A0F8F}" dt="2021-02-15T11:04:11.881" v="338" actId="478"/>
          <ac:picMkLst>
            <pc:docMk/>
            <pc:sldMk cId="790633668" sldId="267"/>
            <ac:picMk id="6" creationId="{A4383A25-D564-4246-A804-4F6C03BAA740}"/>
          </ac:picMkLst>
        </pc:picChg>
        <pc:picChg chg="add mod">
          <ac:chgData name="Kate Coode" userId="e5a45405-9a7c-42fe-972f-cf9e071f7760" providerId="ADAL" clId="{97425C76-DF6B-1E40-8CE4-A7C8508A0F8F}" dt="2021-02-19T11:49:20.986" v="1092" actId="1076"/>
          <ac:picMkLst>
            <pc:docMk/>
            <pc:sldMk cId="790633668" sldId="267"/>
            <ac:picMk id="7" creationId="{838AA2FD-2EBD-B24F-AE81-E4A392D86BF2}"/>
          </ac:picMkLst>
        </pc:picChg>
        <pc:picChg chg="add del mod">
          <ac:chgData name="Kate Coode" userId="e5a45405-9a7c-42fe-972f-cf9e071f7760" providerId="ADAL" clId="{97425C76-DF6B-1E40-8CE4-A7C8508A0F8F}" dt="2021-02-19T11:48:25.160" v="1073" actId="478"/>
          <ac:picMkLst>
            <pc:docMk/>
            <pc:sldMk cId="790633668" sldId="267"/>
            <ac:picMk id="9" creationId="{EA146C9E-74F5-3043-8A74-D5572486632C}"/>
          </ac:picMkLst>
        </pc:picChg>
        <pc:picChg chg="add del mod">
          <ac:chgData name="Kate Coode" userId="e5a45405-9a7c-42fe-972f-cf9e071f7760" providerId="ADAL" clId="{97425C76-DF6B-1E40-8CE4-A7C8508A0F8F}" dt="2021-02-19T11:48:25.954" v="1074" actId="478"/>
          <ac:picMkLst>
            <pc:docMk/>
            <pc:sldMk cId="790633668" sldId="267"/>
            <ac:picMk id="11" creationId="{3D8B31A7-58A5-3848-855A-2488B497FB9F}"/>
          </ac:picMkLst>
        </pc:picChg>
        <pc:picChg chg="add del mod">
          <ac:chgData name="Kate Coode" userId="e5a45405-9a7c-42fe-972f-cf9e071f7760" providerId="ADAL" clId="{97425C76-DF6B-1E40-8CE4-A7C8508A0F8F}" dt="2021-02-19T15:48:43.892" v="3761" actId="478"/>
          <ac:picMkLst>
            <pc:docMk/>
            <pc:sldMk cId="790633668" sldId="267"/>
            <ac:picMk id="13" creationId="{9CA1DB78-8AE2-D549-97A4-50FB031026FC}"/>
          </ac:picMkLst>
        </pc:picChg>
        <pc:picChg chg="add mod modCrop">
          <ac:chgData name="Kate Coode" userId="e5a45405-9a7c-42fe-972f-cf9e071f7760" providerId="ADAL" clId="{97425C76-DF6B-1E40-8CE4-A7C8508A0F8F}" dt="2021-02-19T15:49:48.131" v="3773" actId="29295"/>
          <ac:picMkLst>
            <pc:docMk/>
            <pc:sldMk cId="790633668" sldId="267"/>
            <ac:picMk id="14" creationId="{E345A032-3562-754C-89E7-EFC811C37D0F}"/>
          </ac:picMkLst>
        </pc:picChg>
        <pc:picChg chg="add mod">
          <ac:chgData name="Kate Coode" userId="e5a45405-9a7c-42fe-972f-cf9e071f7760" providerId="ADAL" clId="{97425C76-DF6B-1E40-8CE4-A7C8508A0F8F}" dt="2021-02-19T15:50:41.719" v="3779" actId="1076"/>
          <ac:picMkLst>
            <pc:docMk/>
            <pc:sldMk cId="790633668" sldId="267"/>
            <ac:picMk id="15" creationId="{667929F8-99EF-9347-8C74-097B8D350F3F}"/>
          </ac:picMkLst>
        </pc:picChg>
      </pc:sldChg>
      <pc:sldChg chg="addSp delSp modSp mod">
        <pc:chgData name="Kate Coode" userId="e5a45405-9a7c-42fe-972f-cf9e071f7760" providerId="ADAL" clId="{97425C76-DF6B-1E40-8CE4-A7C8508A0F8F}" dt="2021-02-19T15:59:45.615" v="3839" actId="1076"/>
        <pc:sldMkLst>
          <pc:docMk/>
          <pc:sldMk cId="371754411" sldId="268"/>
        </pc:sldMkLst>
        <pc:spChg chg="mod">
          <ac:chgData name="Kate Coode" userId="e5a45405-9a7c-42fe-972f-cf9e071f7760" providerId="ADAL" clId="{97425C76-DF6B-1E40-8CE4-A7C8508A0F8F}" dt="2021-02-19T15:59:11.594" v="3829" actId="20577"/>
          <ac:spMkLst>
            <pc:docMk/>
            <pc:sldMk cId="371754411" sldId="268"/>
            <ac:spMk id="5" creationId="{0B714C2B-1481-0649-9031-DADE9052C933}"/>
          </ac:spMkLst>
        </pc:spChg>
        <pc:spChg chg="add mod">
          <ac:chgData name="Kate Coode" userId="e5a45405-9a7c-42fe-972f-cf9e071f7760" providerId="ADAL" clId="{97425C76-DF6B-1E40-8CE4-A7C8508A0F8F}" dt="2021-02-15T10:23:31.341" v="166" actId="1076"/>
          <ac:spMkLst>
            <pc:docMk/>
            <pc:sldMk cId="371754411" sldId="268"/>
            <ac:spMk id="8" creationId="{970E87EB-66A5-5144-A1FD-62D3720D5328}"/>
          </ac:spMkLst>
        </pc:spChg>
        <pc:picChg chg="add mod">
          <ac:chgData name="Kate Coode" userId="e5a45405-9a7c-42fe-972f-cf9e071f7760" providerId="ADAL" clId="{97425C76-DF6B-1E40-8CE4-A7C8508A0F8F}" dt="2021-02-15T10:21:33.357" v="141" actId="1076"/>
          <ac:picMkLst>
            <pc:docMk/>
            <pc:sldMk cId="371754411" sldId="268"/>
            <ac:picMk id="4" creationId="{7E46C466-0A35-1341-9046-5767D54AFD3D}"/>
          </ac:picMkLst>
        </pc:picChg>
        <pc:picChg chg="add mod">
          <ac:chgData name="Kate Coode" userId="e5a45405-9a7c-42fe-972f-cf9e071f7760" providerId="ADAL" clId="{97425C76-DF6B-1E40-8CE4-A7C8508A0F8F}" dt="2021-02-19T15:59:45.615" v="3839" actId="1076"/>
          <ac:picMkLst>
            <pc:docMk/>
            <pc:sldMk cId="371754411" sldId="268"/>
            <ac:picMk id="7" creationId="{7B116DC8-AF33-244B-B3E8-274246C1368F}"/>
          </ac:picMkLst>
        </pc:picChg>
        <pc:picChg chg="add del mod">
          <ac:chgData name="Kate Coode" userId="e5a45405-9a7c-42fe-972f-cf9e071f7760" providerId="ADAL" clId="{97425C76-DF6B-1E40-8CE4-A7C8508A0F8F}" dt="2021-02-15T10:25:45.737" v="167" actId="478"/>
          <ac:picMkLst>
            <pc:docMk/>
            <pc:sldMk cId="371754411" sldId="268"/>
            <ac:picMk id="7" creationId="{7F48083F-6F29-3F4B-AA05-FCF6D5D308FA}"/>
          </ac:picMkLst>
        </pc:picChg>
        <pc:picChg chg="add mod">
          <ac:chgData name="Kate Coode" userId="e5a45405-9a7c-42fe-972f-cf9e071f7760" providerId="ADAL" clId="{97425C76-DF6B-1E40-8CE4-A7C8508A0F8F}" dt="2021-02-19T15:59:38.757" v="3836" actId="1076"/>
          <ac:picMkLst>
            <pc:docMk/>
            <pc:sldMk cId="371754411" sldId="268"/>
            <ac:picMk id="9" creationId="{9993EC7D-2EC1-2545-8434-6F3422983C22}"/>
          </ac:picMkLst>
        </pc:picChg>
        <pc:picChg chg="add mod">
          <ac:chgData name="Kate Coode" userId="e5a45405-9a7c-42fe-972f-cf9e071f7760" providerId="ADAL" clId="{97425C76-DF6B-1E40-8CE4-A7C8508A0F8F}" dt="2021-02-15T10:27:36.175" v="176" actId="14100"/>
          <ac:picMkLst>
            <pc:docMk/>
            <pc:sldMk cId="371754411" sldId="268"/>
            <ac:picMk id="10" creationId="{D7EF9B7A-DE3B-034A-A881-2F6951080E4C}"/>
          </ac:picMkLst>
        </pc:picChg>
      </pc:sldChg>
      <pc:sldChg chg="addSp delSp modSp mod">
        <pc:chgData name="Kate Coode" userId="e5a45405-9a7c-42fe-972f-cf9e071f7760" providerId="ADAL" clId="{97425C76-DF6B-1E40-8CE4-A7C8508A0F8F}" dt="2021-02-19T16:10:32.851" v="3929" actId="1076"/>
        <pc:sldMkLst>
          <pc:docMk/>
          <pc:sldMk cId="4053886606" sldId="271"/>
        </pc:sldMkLst>
        <pc:spChg chg="mod">
          <ac:chgData name="Kate Coode" userId="e5a45405-9a7c-42fe-972f-cf9e071f7760" providerId="ADAL" clId="{97425C76-DF6B-1E40-8CE4-A7C8508A0F8F}" dt="2021-02-19T12:50:47.749" v="2906" actId="20577"/>
          <ac:spMkLst>
            <pc:docMk/>
            <pc:sldMk cId="4053886606" sldId="271"/>
            <ac:spMk id="5" creationId="{70072592-8BAF-BD4C-B0B8-1FD973E51422}"/>
          </ac:spMkLst>
        </pc:spChg>
        <pc:spChg chg="add mod">
          <ac:chgData name="Kate Coode" userId="e5a45405-9a7c-42fe-972f-cf9e071f7760" providerId="ADAL" clId="{97425C76-DF6B-1E40-8CE4-A7C8508A0F8F}" dt="2021-02-15T13:53:28.233" v="906" actId="1076"/>
          <ac:spMkLst>
            <pc:docMk/>
            <pc:sldMk cId="4053886606" sldId="271"/>
            <ac:spMk id="11" creationId="{B539AB92-4BDA-5D49-8C07-54E59C56605F}"/>
          </ac:spMkLst>
        </pc:spChg>
        <pc:picChg chg="add del mod">
          <ac:chgData name="Kate Coode" userId="e5a45405-9a7c-42fe-972f-cf9e071f7760" providerId="ADAL" clId="{97425C76-DF6B-1E40-8CE4-A7C8508A0F8F}" dt="2021-02-15T13:22:48.213" v="789" actId="478"/>
          <ac:picMkLst>
            <pc:docMk/>
            <pc:sldMk cId="4053886606" sldId="271"/>
            <ac:picMk id="6" creationId="{331A0AB4-D758-1A43-802B-627D6F623F9A}"/>
          </ac:picMkLst>
        </pc:picChg>
        <pc:picChg chg="add mod">
          <ac:chgData name="Kate Coode" userId="e5a45405-9a7c-42fe-972f-cf9e071f7760" providerId="ADAL" clId="{97425C76-DF6B-1E40-8CE4-A7C8508A0F8F}" dt="2021-02-19T16:10:32.851" v="3929" actId="1076"/>
          <ac:picMkLst>
            <pc:docMk/>
            <pc:sldMk cId="4053886606" sldId="271"/>
            <ac:picMk id="7" creationId="{6B724EFA-2538-D142-B962-3D7975542BF3}"/>
          </ac:picMkLst>
        </pc:picChg>
        <pc:picChg chg="add mod">
          <ac:chgData name="Kate Coode" userId="e5a45405-9a7c-42fe-972f-cf9e071f7760" providerId="ADAL" clId="{97425C76-DF6B-1E40-8CE4-A7C8508A0F8F}" dt="2021-02-15T13:51:54.648" v="874" actId="14100"/>
          <ac:picMkLst>
            <pc:docMk/>
            <pc:sldMk cId="4053886606" sldId="271"/>
            <ac:picMk id="8" creationId="{AF4B5F1B-7E31-494A-97A0-35AADF3A2908}"/>
          </ac:picMkLst>
        </pc:picChg>
        <pc:picChg chg="add mod">
          <ac:chgData name="Kate Coode" userId="e5a45405-9a7c-42fe-972f-cf9e071f7760" providerId="ADAL" clId="{97425C76-DF6B-1E40-8CE4-A7C8508A0F8F}" dt="2021-02-15T13:52:04.535" v="880" actId="14100"/>
          <ac:picMkLst>
            <pc:docMk/>
            <pc:sldMk cId="4053886606" sldId="271"/>
            <ac:picMk id="10" creationId="{2C4F4A91-AB2E-E543-848E-B95EC4E0399F}"/>
          </ac:picMkLst>
        </pc:picChg>
      </pc:sldChg>
      <pc:sldChg chg="addSp delSp modSp mod">
        <pc:chgData name="Kate Coode" userId="e5a45405-9a7c-42fe-972f-cf9e071f7760" providerId="ADAL" clId="{97425C76-DF6B-1E40-8CE4-A7C8508A0F8F}" dt="2021-02-19T16:53:03.377" v="4187" actId="20577"/>
        <pc:sldMkLst>
          <pc:docMk/>
          <pc:sldMk cId="2385938498" sldId="272"/>
        </pc:sldMkLst>
        <pc:spChg chg="mod">
          <ac:chgData name="Kate Coode" userId="e5a45405-9a7c-42fe-972f-cf9e071f7760" providerId="ADAL" clId="{97425C76-DF6B-1E40-8CE4-A7C8508A0F8F}" dt="2021-02-19T16:53:03.377" v="4187" actId="20577"/>
          <ac:spMkLst>
            <pc:docMk/>
            <pc:sldMk cId="2385938498" sldId="272"/>
            <ac:spMk id="3" creationId="{3DFFA369-DAB5-5E40-A9D1-DE3091034FF5}"/>
          </ac:spMkLst>
        </pc:spChg>
        <pc:spChg chg="add mod">
          <ac:chgData name="Kate Coode" userId="e5a45405-9a7c-42fe-972f-cf9e071f7760" providerId="ADAL" clId="{97425C76-DF6B-1E40-8CE4-A7C8508A0F8F}" dt="2021-02-19T12:28:41.198" v="1820" actId="20577"/>
          <ac:spMkLst>
            <pc:docMk/>
            <pc:sldMk cId="2385938498" sldId="272"/>
            <ac:spMk id="5" creationId="{77859EF1-F8C0-0A46-80EB-D9B61453A980}"/>
          </ac:spMkLst>
        </pc:spChg>
        <pc:spChg chg="add del mod">
          <ac:chgData name="Kate Coode" userId="e5a45405-9a7c-42fe-972f-cf9e071f7760" providerId="ADAL" clId="{97425C76-DF6B-1E40-8CE4-A7C8508A0F8F}" dt="2021-02-15T20:01:49.192" v="1071" actId="478"/>
          <ac:spMkLst>
            <pc:docMk/>
            <pc:sldMk cId="2385938498" sldId="272"/>
            <ac:spMk id="9" creationId="{6F1D3C5E-5C26-F44A-B476-6CFC6B935BF8}"/>
          </ac:spMkLst>
        </pc:spChg>
        <pc:picChg chg="add mod">
          <ac:chgData name="Kate Coode" userId="e5a45405-9a7c-42fe-972f-cf9e071f7760" providerId="ADAL" clId="{97425C76-DF6B-1E40-8CE4-A7C8508A0F8F}" dt="2021-02-19T12:28:23.217" v="1806" actId="14100"/>
          <ac:picMkLst>
            <pc:docMk/>
            <pc:sldMk cId="2385938498" sldId="272"/>
            <ac:picMk id="4" creationId="{06562740-1CCC-C142-B844-10ED0200D565}"/>
          </ac:picMkLst>
        </pc:picChg>
        <pc:picChg chg="del">
          <ac:chgData name="Kate Coode" userId="e5a45405-9a7c-42fe-972f-cf9e071f7760" providerId="ADAL" clId="{97425C76-DF6B-1E40-8CE4-A7C8508A0F8F}" dt="2021-02-15T19:38:36.942" v="1032" actId="478"/>
          <ac:picMkLst>
            <pc:docMk/>
            <pc:sldMk cId="2385938498" sldId="272"/>
            <ac:picMk id="4" creationId="{63EC0AB2-525B-354E-821A-F5BDA54972D2}"/>
          </ac:picMkLst>
        </pc:picChg>
        <pc:picChg chg="add del mod">
          <ac:chgData name="Kate Coode" userId="e5a45405-9a7c-42fe-972f-cf9e071f7760" providerId="ADAL" clId="{97425C76-DF6B-1E40-8CE4-A7C8508A0F8F}" dt="2021-02-15T19:39:42.800" v="1035" actId="478"/>
          <ac:picMkLst>
            <pc:docMk/>
            <pc:sldMk cId="2385938498" sldId="272"/>
            <ac:picMk id="5" creationId="{8057193D-E92B-1447-8101-CE7EB66D5F71}"/>
          </ac:picMkLst>
        </pc:picChg>
        <pc:picChg chg="add del mod">
          <ac:chgData name="Kate Coode" userId="e5a45405-9a7c-42fe-972f-cf9e071f7760" providerId="ADAL" clId="{97425C76-DF6B-1E40-8CE4-A7C8508A0F8F}" dt="2021-02-15T20:01:44.911" v="1070" actId="478"/>
          <ac:picMkLst>
            <pc:docMk/>
            <pc:sldMk cId="2385938498" sldId="272"/>
            <ac:picMk id="8" creationId="{653091FE-DE5C-6947-8DC6-39F1A1FD72EC}"/>
          </ac:picMkLst>
        </pc:picChg>
        <pc:picChg chg="add mod">
          <ac:chgData name="Kate Coode" userId="e5a45405-9a7c-42fe-972f-cf9e071f7760" providerId="ADAL" clId="{97425C76-DF6B-1E40-8CE4-A7C8508A0F8F}" dt="2021-02-19T12:30:09.327" v="1826" actId="14100"/>
          <ac:picMkLst>
            <pc:docMk/>
            <pc:sldMk cId="2385938498" sldId="272"/>
            <ac:picMk id="8" creationId="{E148FA5C-8D58-D046-B0EA-4327713EF932}"/>
          </ac:picMkLst>
        </pc:picChg>
        <pc:picChg chg="add mod">
          <ac:chgData name="Kate Coode" userId="e5a45405-9a7c-42fe-972f-cf9e071f7760" providerId="ADAL" clId="{97425C76-DF6B-1E40-8CE4-A7C8508A0F8F}" dt="2021-02-19T16:39:46.514" v="4055" actId="14100"/>
          <ac:picMkLst>
            <pc:docMk/>
            <pc:sldMk cId="2385938498" sldId="272"/>
            <ac:picMk id="9" creationId="{CC323EF8-DDA8-0A4C-923A-3D813E379BCD}"/>
          </ac:picMkLst>
        </pc:picChg>
        <pc:picChg chg="add del mod">
          <ac:chgData name="Kate Coode" userId="e5a45405-9a7c-42fe-972f-cf9e071f7760" providerId="ADAL" clId="{97425C76-DF6B-1E40-8CE4-A7C8508A0F8F}" dt="2021-02-19T16:39:37.553" v="4053" actId="478"/>
          <ac:picMkLst>
            <pc:docMk/>
            <pc:sldMk cId="2385938498" sldId="272"/>
            <ac:picMk id="10" creationId="{0079F782-C685-834B-BDAB-8C4C9B76B8E7}"/>
          </ac:picMkLst>
        </pc:picChg>
        <pc:picChg chg="add mod">
          <ac:chgData name="Kate Coode" userId="e5a45405-9a7c-42fe-972f-cf9e071f7760" providerId="ADAL" clId="{97425C76-DF6B-1E40-8CE4-A7C8508A0F8F}" dt="2021-02-19T16:42:41.492" v="4089" actId="1076"/>
          <ac:picMkLst>
            <pc:docMk/>
            <pc:sldMk cId="2385938498" sldId="272"/>
            <ac:picMk id="11" creationId="{0CBD8C96-C8CD-D64B-9BC4-8AEE642A65BA}"/>
          </ac:picMkLst>
        </pc:picChg>
      </pc:sldChg>
      <pc:sldChg chg="addSp delSp modSp mod">
        <pc:chgData name="Kate Coode" userId="e5a45405-9a7c-42fe-972f-cf9e071f7760" providerId="ADAL" clId="{97425C76-DF6B-1E40-8CE4-A7C8508A0F8F}" dt="2021-02-19T15:48:19.922" v="3759" actId="29295"/>
        <pc:sldMkLst>
          <pc:docMk/>
          <pc:sldMk cId="968863489" sldId="273"/>
        </pc:sldMkLst>
        <pc:spChg chg="mod">
          <ac:chgData name="Kate Coode" userId="e5a45405-9a7c-42fe-972f-cf9e071f7760" providerId="ADAL" clId="{97425C76-DF6B-1E40-8CE4-A7C8508A0F8F}" dt="2021-02-19T12:11:53.886" v="1720" actId="14100"/>
          <ac:spMkLst>
            <pc:docMk/>
            <pc:sldMk cId="968863489" sldId="273"/>
            <ac:spMk id="5" creationId="{92EF6696-6D44-654C-8D71-E052F6E32AD0}"/>
          </ac:spMkLst>
        </pc:spChg>
        <pc:spChg chg="add mod">
          <ac:chgData name="Kate Coode" userId="e5a45405-9a7c-42fe-972f-cf9e071f7760" providerId="ADAL" clId="{97425C76-DF6B-1E40-8CE4-A7C8508A0F8F}" dt="2021-02-15T10:40:00.785" v="255" actId="1076"/>
          <ac:spMkLst>
            <pc:docMk/>
            <pc:sldMk cId="968863489" sldId="273"/>
            <ac:spMk id="10" creationId="{B09CF539-CB70-C945-85C2-2CD4229D0C58}"/>
          </ac:spMkLst>
        </pc:spChg>
        <pc:picChg chg="add del mod">
          <ac:chgData name="Kate Coode" userId="e5a45405-9a7c-42fe-972f-cf9e071f7760" providerId="ADAL" clId="{97425C76-DF6B-1E40-8CE4-A7C8508A0F8F}" dt="2021-02-15T10:04:26.614" v="8" actId="478"/>
          <ac:picMkLst>
            <pc:docMk/>
            <pc:sldMk cId="968863489" sldId="273"/>
            <ac:picMk id="4" creationId="{83EA3216-9636-3F46-A238-AD609F2DC444}"/>
          </ac:picMkLst>
        </pc:picChg>
        <pc:picChg chg="add mod">
          <ac:chgData name="Kate Coode" userId="e5a45405-9a7c-42fe-972f-cf9e071f7760" providerId="ADAL" clId="{97425C76-DF6B-1E40-8CE4-A7C8508A0F8F}" dt="2021-02-15T10:37:43.266" v="210" actId="1076"/>
          <ac:picMkLst>
            <pc:docMk/>
            <pc:sldMk cId="968863489" sldId="273"/>
            <ac:picMk id="7" creationId="{82DCB3C8-E4A3-9049-8EE1-77C2AE49AB78}"/>
          </ac:picMkLst>
        </pc:picChg>
        <pc:picChg chg="add mod">
          <ac:chgData name="Kate Coode" userId="e5a45405-9a7c-42fe-972f-cf9e071f7760" providerId="ADAL" clId="{97425C76-DF6B-1E40-8CE4-A7C8508A0F8F}" dt="2021-02-19T15:48:19.922" v="3759" actId="29295"/>
          <ac:picMkLst>
            <pc:docMk/>
            <pc:sldMk cId="968863489" sldId="273"/>
            <ac:picMk id="8" creationId="{226EA001-8AC6-5647-A193-90B2A9EE9633}"/>
          </ac:picMkLst>
        </pc:picChg>
        <pc:picChg chg="add mod">
          <ac:chgData name="Kate Coode" userId="e5a45405-9a7c-42fe-972f-cf9e071f7760" providerId="ADAL" clId="{97425C76-DF6B-1E40-8CE4-A7C8508A0F8F}" dt="2021-02-15T10:38:21.422" v="214" actId="1076"/>
          <ac:picMkLst>
            <pc:docMk/>
            <pc:sldMk cId="968863489" sldId="273"/>
            <ac:picMk id="9" creationId="{AB3D32A7-49F3-E64A-8461-1C01BCE819B7}"/>
          </ac:picMkLst>
        </pc:picChg>
      </pc:sldChg>
      <pc:sldChg chg="addSp delSp modSp mod ord">
        <pc:chgData name="Kate Coode" userId="e5a45405-9a7c-42fe-972f-cf9e071f7760" providerId="ADAL" clId="{97425C76-DF6B-1E40-8CE4-A7C8508A0F8F}" dt="2021-02-19T13:52:33.508" v="3469" actId="255"/>
        <pc:sldMkLst>
          <pc:docMk/>
          <pc:sldMk cId="3435605458" sldId="274"/>
        </pc:sldMkLst>
        <pc:spChg chg="add del mod">
          <ac:chgData name="Kate Coode" userId="e5a45405-9a7c-42fe-972f-cf9e071f7760" providerId="ADAL" clId="{97425C76-DF6B-1E40-8CE4-A7C8508A0F8F}" dt="2021-02-19T13:50:54.473" v="3414" actId="767"/>
          <ac:spMkLst>
            <pc:docMk/>
            <pc:sldMk cId="3435605458" sldId="274"/>
            <ac:spMk id="2" creationId="{3705A087-8EDC-2144-8658-E53796D20EDE}"/>
          </ac:spMkLst>
        </pc:spChg>
        <pc:spChg chg="mod">
          <ac:chgData name="Kate Coode" userId="e5a45405-9a7c-42fe-972f-cf9e071f7760" providerId="ADAL" clId="{97425C76-DF6B-1E40-8CE4-A7C8508A0F8F}" dt="2021-02-19T13:52:27.560" v="3468" actId="255"/>
          <ac:spMkLst>
            <pc:docMk/>
            <pc:sldMk cId="3435605458" sldId="274"/>
            <ac:spMk id="5" creationId="{FD5A518A-9F89-5F44-BD6E-BCE45BDD8157}"/>
          </ac:spMkLst>
        </pc:spChg>
        <pc:spChg chg="add del mod">
          <ac:chgData name="Kate Coode" userId="e5a45405-9a7c-42fe-972f-cf9e071f7760" providerId="ADAL" clId="{97425C76-DF6B-1E40-8CE4-A7C8508A0F8F}" dt="2021-02-19T13:51:22.998" v="3435"/>
          <ac:spMkLst>
            <pc:docMk/>
            <pc:sldMk cId="3435605458" sldId="274"/>
            <ac:spMk id="7" creationId="{13AE4B82-46A4-424F-98C6-4FAC91241C69}"/>
          </ac:spMkLst>
        </pc:spChg>
        <pc:spChg chg="add mod">
          <ac:chgData name="Kate Coode" userId="e5a45405-9a7c-42fe-972f-cf9e071f7760" providerId="ADAL" clId="{97425C76-DF6B-1E40-8CE4-A7C8508A0F8F}" dt="2021-02-19T13:52:33.508" v="3469" actId="255"/>
          <ac:spMkLst>
            <pc:docMk/>
            <pc:sldMk cId="3435605458" sldId="274"/>
            <ac:spMk id="8" creationId="{EFC0EB93-A1DE-FD46-9A24-3F7017D94B88}"/>
          </ac:spMkLst>
        </pc:spChg>
        <pc:picChg chg="add mod">
          <ac:chgData name="Kate Coode" userId="e5a45405-9a7c-42fe-972f-cf9e071f7760" providerId="ADAL" clId="{97425C76-DF6B-1E40-8CE4-A7C8508A0F8F}" dt="2021-02-19T13:50:05.451" v="3397" actId="1076"/>
          <ac:picMkLst>
            <pc:docMk/>
            <pc:sldMk cId="3435605458" sldId="274"/>
            <ac:picMk id="6" creationId="{B698382F-2511-7047-B39B-7E8E957864B4}"/>
          </ac:picMkLst>
        </pc:picChg>
      </pc:sldChg>
      <pc:sldChg chg="addSp delSp modSp mod">
        <pc:chgData name="Kate Coode" userId="e5a45405-9a7c-42fe-972f-cf9e071f7760" providerId="ADAL" clId="{97425C76-DF6B-1E40-8CE4-A7C8508A0F8F}" dt="2021-02-19T16:50:05.178" v="4175" actId="9405"/>
        <pc:sldMkLst>
          <pc:docMk/>
          <pc:sldMk cId="2090252912" sldId="275"/>
        </pc:sldMkLst>
        <pc:spChg chg="mod">
          <ac:chgData name="Kate Coode" userId="e5a45405-9a7c-42fe-972f-cf9e071f7760" providerId="ADAL" clId="{97425C76-DF6B-1E40-8CE4-A7C8508A0F8F}" dt="2021-02-19T12:55:52.775" v="3228" actId="20577"/>
          <ac:spMkLst>
            <pc:docMk/>
            <pc:sldMk cId="2090252912" sldId="275"/>
            <ac:spMk id="3" creationId="{3DFFA369-DAB5-5E40-A9D1-DE3091034FF5}"/>
          </ac:spMkLst>
        </pc:spChg>
        <pc:picChg chg="del mod">
          <ac:chgData name="Kate Coode" userId="e5a45405-9a7c-42fe-972f-cf9e071f7760" providerId="ADAL" clId="{97425C76-DF6B-1E40-8CE4-A7C8508A0F8F}" dt="2021-02-15T10:17:41.240" v="98" actId="478"/>
          <ac:picMkLst>
            <pc:docMk/>
            <pc:sldMk cId="2090252912" sldId="275"/>
            <ac:picMk id="2" creationId="{1923C819-7230-7344-B250-55DBA9BC2981}"/>
          </ac:picMkLst>
        </pc:picChg>
        <pc:picChg chg="add del mod">
          <ac:chgData name="Kate Coode" userId="e5a45405-9a7c-42fe-972f-cf9e071f7760" providerId="ADAL" clId="{97425C76-DF6B-1E40-8CE4-A7C8508A0F8F}" dt="2021-02-19T16:23:06.259" v="3991"/>
          <ac:picMkLst>
            <pc:docMk/>
            <pc:sldMk cId="2090252912" sldId="275"/>
            <ac:picMk id="4" creationId="{2E8494CC-CFE3-8E48-9A07-028C947F51EA}"/>
          </ac:picMkLst>
        </pc:picChg>
        <pc:picChg chg="add del mod">
          <ac:chgData name="Kate Coode" userId="e5a45405-9a7c-42fe-972f-cf9e071f7760" providerId="ADAL" clId="{97425C76-DF6B-1E40-8CE4-A7C8508A0F8F}" dt="2021-02-19T16:23:08.265" v="3992" actId="478"/>
          <ac:picMkLst>
            <pc:docMk/>
            <pc:sldMk cId="2090252912" sldId="275"/>
            <ac:picMk id="7" creationId="{670E4A95-2B04-D643-877E-418626627478}"/>
          </ac:picMkLst>
        </pc:picChg>
        <pc:picChg chg="add mod">
          <ac:chgData name="Kate Coode" userId="e5a45405-9a7c-42fe-972f-cf9e071f7760" providerId="ADAL" clId="{97425C76-DF6B-1E40-8CE4-A7C8508A0F8F}" dt="2021-02-19T16:35:47.522" v="4001" actId="29295"/>
          <ac:picMkLst>
            <pc:docMk/>
            <pc:sldMk cId="2090252912" sldId="275"/>
            <ac:picMk id="8" creationId="{55925DB7-6204-5A49-B977-98A8F9CA21E8}"/>
          </ac:picMkLst>
        </pc:picChg>
        <pc:picChg chg="add mod">
          <ac:chgData name="Kate Coode" userId="e5a45405-9a7c-42fe-972f-cf9e071f7760" providerId="ADAL" clId="{97425C76-DF6B-1E40-8CE4-A7C8508A0F8F}" dt="2021-02-15T12:24:45.702" v="539" actId="14100"/>
          <ac:picMkLst>
            <pc:docMk/>
            <pc:sldMk cId="2090252912" sldId="275"/>
            <ac:picMk id="9" creationId="{F984455F-7382-7C44-8061-145650055EB0}"/>
          </ac:picMkLst>
        </pc:picChg>
        <pc:inkChg chg="add del">
          <ac:chgData name="Kate Coode" userId="e5a45405-9a7c-42fe-972f-cf9e071f7760" providerId="ADAL" clId="{97425C76-DF6B-1E40-8CE4-A7C8508A0F8F}" dt="2021-02-19T16:49:07.948" v="4159" actId="478"/>
          <ac:inkMkLst>
            <pc:docMk/>
            <pc:sldMk cId="2090252912" sldId="275"/>
            <ac:inkMk id="10" creationId="{B14B5724-A614-094C-9891-7DE58856FB4B}"/>
          </ac:inkMkLst>
        </pc:inkChg>
        <pc:inkChg chg="add del">
          <ac:chgData name="Kate Coode" userId="e5a45405-9a7c-42fe-972f-cf9e071f7760" providerId="ADAL" clId="{97425C76-DF6B-1E40-8CE4-A7C8508A0F8F}" dt="2021-02-19T16:49:10.498" v="4160" actId="478"/>
          <ac:inkMkLst>
            <pc:docMk/>
            <pc:sldMk cId="2090252912" sldId="275"/>
            <ac:inkMk id="11" creationId="{9CDCD26B-6282-5C46-9617-F02F9534E815}"/>
          </ac:inkMkLst>
        </pc:inkChg>
        <pc:inkChg chg="add del">
          <ac:chgData name="Kate Coode" userId="e5a45405-9a7c-42fe-972f-cf9e071f7760" providerId="ADAL" clId="{97425C76-DF6B-1E40-8CE4-A7C8508A0F8F}" dt="2021-02-19T16:49:11.843" v="4161" actId="478"/>
          <ac:inkMkLst>
            <pc:docMk/>
            <pc:sldMk cId="2090252912" sldId="275"/>
            <ac:inkMk id="12" creationId="{21BEF701-B461-1345-84E3-5DC550CD6F6B}"/>
          </ac:inkMkLst>
        </pc:inkChg>
        <pc:inkChg chg="add del">
          <ac:chgData name="Kate Coode" userId="e5a45405-9a7c-42fe-972f-cf9e071f7760" providerId="ADAL" clId="{97425C76-DF6B-1E40-8CE4-A7C8508A0F8F}" dt="2021-02-19T16:49:13.054" v="4162" actId="478"/>
          <ac:inkMkLst>
            <pc:docMk/>
            <pc:sldMk cId="2090252912" sldId="275"/>
            <ac:inkMk id="13" creationId="{8D2544C9-4CC1-BE47-9A91-73BD0045E1C2}"/>
          </ac:inkMkLst>
        </pc:inkChg>
        <pc:inkChg chg="add del">
          <ac:chgData name="Kate Coode" userId="e5a45405-9a7c-42fe-972f-cf9e071f7760" providerId="ADAL" clId="{97425C76-DF6B-1E40-8CE4-A7C8508A0F8F}" dt="2021-02-19T16:49:13.752" v="4163" actId="478"/>
          <ac:inkMkLst>
            <pc:docMk/>
            <pc:sldMk cId="2090252912" sldId="275"/>
            <ac:inkMk id="14" creationId="{F78F8419-011F-4347-BD5D-BD20DE8E1845}"/>
          </ac:inkMkLst>
        </pc:inkChg>
        <pc:inkChg chg="add del">
          <ac:chgData name="Kate Coode" userId="e5a45405-9a7c-42fe-972f-cf9e071f7760" providerId="ADAL" clId="{97425C76-DF6B-1E40-8CE4-A7C8508A0F8F}" dt="2021-02-19T16:49:41.954" v="4171" actId="9405"/>
          <ac:inkMkLst>
            <pc:docMk/>
            <pc:sldMk cId="2090252912" sldId="275"/>
            <ac:inkMk id="15" creationId="{C0390226-7DAE-FD4E-9C42-58D308E2AF1F}"/>
          </ac:inkMkLst>
        </pc:inkChg>
        <pc:inkChg chg="add del">
          <ac:chgData name="Kate Coode" userId="e5a45405-9a7c-42fe-972f-cf9e071f7760" providerId="ADAL" clId="{97425C76-DF6B-1E40-8CE4-A7C8508A0F8F}" dt="2021-02-19T16:49:29.089" v="4166" actId="9405"/>
          <ac:inkMkLst>
            <pc:docMk/>
            <pc:sldMk cId="2090252912" sldId="275"/>
            <ac:inkMk id="16" creationId="{CE7FD8ED-2E0B-564D-812F-C84B66B6B190}"/>
          </ac:inkMkLst>
        </pc:inkChg>
        <pc:inkChg chg="add del">
          <ac:chgData name="Kate Coode" userId="e5a45405-9a7c-42fe-972f-cf9e071f7760" providerId="ADAL" clId="{97425C76-DF6B-1E40-8CE4-A7C8508A0F8F}" dt="2021-02-19T16:49:35.560" v="4168" actId="9405"/>
          <ac:inkMkLst>
            <pc:docMk/>
            <pc:sldMk cId="2090252912" sldId="275"/>
            <ac:inkMk id="17" creationId="{36960FAF-7AF2-9445-A420-5B500DB6E86F}"/>
          </ac:inkMkLst>
        </pc:inkChg>
        <pc:inkChg chg="add del">
          <ac:chgData name="Kate Coode" userId="e5a45405-9a7c-42fe-972f-cf9e071f7760" providerId="ADAL" clId="{97425C76-DF6B-1E40-8CE4-A7C8508A0F8F}" dt="2021-02-19T16:49:41.421" v="4170" actId="9405"/>
          <ac:inkMkLst>
            <pc:docMk/>
            <pc:sldMk cId="2090252912" sldId="275"/>
            <ac:inkMk id="18" creationId="{62194E7F-0003-2F41-8EC6-76D7ACE81827}"/>
          </ac:inkMkLst>
        </pc:inkChg>
        <pc:inkChg chg="add">
          <ac:chgData name="Kate Coode" userId="e5a45405-9a7c-42fe-972f-cf9e071f7760" providerId="ADAL" clId="{97425C76-DF6B-1E40-8CE4-A7C8508A0F8F}" dt="2021-02-19T16:49:48.137" v="4172" actId="9405"/>
          <ac:inkMkLst>
            <pc:docMk/>
            <pc:sldMk cId="2090252912" sldId="275"/>
            <ac:inkMk id="19" creationId="{2C4AD1BB-2B96-7248-97F2-98BFC3F727A7}"/>
          </ac:inkMkLst>
        </pc:inkChg>
        <pc:inkChg chg="add">
          <ac:chgData name="Kate Coode" userId="e5a45405-9a7c-42fe-972f-cf9e071f7760" providerId="ADAL" clId="{97425C76-DF6B-1E40-8CE4-A7C8508A0F8F}" dt="2021-02-19T16:49:55.157" v="4173" actId="9405"/>
          <ac:inkMkLst>
            <pc:docMk/>
            <pc:sldMk cId="2090252912" sldId="275"/>
            <ac:inkMk id="20" creationId="{3D5D831A-1BB5-AE4F-826C-2AABB35A6603}"/>
          </ac:inkMkLst>
        </pc:inkChg>
        <pc:inkChg chg="add">
          <ac:chgData name="Kate Coode" userId="e5a45405-9a7c-42fe-972f-cf9e071f7760" providerId="ADAL" clId="{97425C76-DF6B-1E40-8CE4-A7C8508A0F8F}" dt="2021-02-19T16:50:00.275" v="4174" actId="9405"/>
          <ac:inkMkLst>
            <pc:docMk/>
            <pc:sldMk cId="2090252912" sldId="275"/>
            <ac:inkMk id="21" creationId="{ECDD885D-AD2D-2942-997C-22C572BDE73F}"/>
          </ac:inkMkLst>
        </pc:inkChg>
        <pc:inkChg chg="add">
          <ac:chgData name="Kate Coode" userId="e5a45405-9a7c-42fe-972f-cf9e071f7760" providerId="ADAL" clId="{97425C76-DF6B-1E40-8CE4-A7C8508A0F8F}" dt="2021-02-19T16:50:05.178" v="4175" actId="9405"/>
          <ac:inkMkLst>
            <pc:docMk/>
            <pc:sldMk cId="2090252912" sldId="275"/>
            <ac:inkMk id="22" creationId="{E1D74C3E-2536-3F4A-AFCC-4BDCCCA78DD8}"/>
          </ac:inkMkLst>
        </pc:inkChg>
      </pc:sldChg>
      <pc:sldChg chg="addSp delSp modSp mod">
        <pc:chgData name="Kate Coode" userId="e5a45405-9a7c-42fe-972f-cf9e071f7760" providerId="ADAL" clId="{97425C76-DF6B-1E40-8CE4-A7C8508A0F8F}" dt="2021-02-19T16:36:55.020" v="4018" actId="1076"/>
        <pc:sldMkLst>
          <pc:docMk/>
          <pc:sldMk cId="1396209684" sldId="276"/>
        </pc:sldMkLst>
        <pc:spChg chg="mod">
          <ac:chgData name="Kate Coode" userId="e5a45405-9a7c-42fe-972f-cf9e071f7760" providerId="ADAL" clId="{97425C76-DF6B-1E40-8CE4-A7C8508A0F8F}" dt="2021-02-19T12:57:15.985" v="3351" actId="14100"/>
          <ac:spMkLst>
            <pc:docMk/>
            <pc:sldMk cId="1396209684" sldId="276"/>
            <ac:spMk id="3" creationId="{3DFFA369-DAB5-5E40-A9D1-DE3091034FF5}"/>
          </ac:spMkLst>
        </pc:spChg>
        <pc:spChg chg="add mod">
          <ac:chgData name="Kate Coode" userId="e5a45405-9a7c-42fe-972f-cf9e071f7760" providerId="ADAL" clId="{97425C76-DF6B-1E40-8CE4-A7C8508A0F8F}" dt="2021-02-15T12:14:18.011" v="526" actId="1076"/>
          <ac:spMkLst>
            <pc:docMk/>
            <pc:sldMk cId="1396209684" sldId="276"/>
            <ac:spMk id="7" creationId="{554DE6D8-9FAE-D34E-A95E-EDAB66FE4C60}"/>
          </ac:spMkLst>
        </pc:spChg>
        <pc:picChg chg="mod">
          <ac:chgData name="Kate Coode" userId="e5a45405-9a7c-42fe-972f-cf9e071f7760" providerId="ADAL" clId="{97425C76-DF6B-1E40-8CE4-A7C8508A0F8F}" dt="2021-02-19T16:36:48.716" v="4017" actId="1076"/>
          <ac:picMkLst>
            <pc:docMk/>
            <pc:sldMk cId="1396209684" sldId="276"/>
            <ac:picMk id="2" creationId="{6679C5D3-9ECE-424B-9F39-F50D497BB4F6}"/>
          </ac:picMkLst>
        </pc:picChg>
        <pc:picChg chg="add mod">
          <ac:chgData name="Kate Coode" userId="e5a45405-9a7c-42fe-972f-cf9e071f7760" providerId="ADAL" clId="{97425C76-DF6B-1E40-8CE4-A7C8508A0F8F}" dt="2021-02-15T11:55:43.311" v="477" actId="1076"/>
          <ac:picMkLst>
            <pc:docMk/>
            <pc:sldMk cId="1396209684" sldId="276"/>
            <ac:picMk id="5" creationId="{0C876DAD-2987-D543-81A7-62F5339270D0}"/>
          </ac:picMkLst>
        </pc:picChg>
        <pc:picChg chg="add mod">
          <ac:chgData name="Kate Coode" userId="e5a45405-9a7c-42fe-972f-cf9e071f7760" providerId="ADAL" clId="{97425C76-DF6B-1E40-8CE4-A7C8508A0F8F}" dt="2021-02-19T16:36:55.020" v="4018" actId="1076"/>
          <ac:picMkLst>
            <pc:docMk/>
            <pc:sldMk cId="1396209684" sldId="276"/>
            <ac:picMk id="8" creationId="{890688E6-B553-874B-BA18-D58983D63CF4}"/>
          </ac:picMkLst>
        </pc:picChg>
        <pc:picChg chg="add mod">
          <ac:chgData name="Kate Coode" userId="e5a45405-9a7c-42fe-972f-cf9e071f7760" providerId="ADAL" clId="{97425C76-DF6B-1E40-8CE4-A7C8508A0F8F}" dt="2021-02-15T12:14:07.949" v="525" actId="14100"/>
          <ac:picMkLst>
            <pc:docMk/>
            <pc:sldMk cId="1396209684" sldId="276"/>
            <ac:picMk id="9" creationId="{4A3899D4-0A9C-4A40-85CC-B085FC557D13}"/>
          </ac:picMkLst>
        </pc:picChg>
        <pc:picChg chg="add del mod">
          <ac:chgData name="Kate Coode" userId="e5a45405-9a7c-42fe-972f-cf9e071f7760" providerId="ADAL" clId="{97425C76-DF6B-1E40-8CE4-A7C8508A0F8F}" dt="2021-02-19T16:36:38.915" v="4012" actId="478"/>
          <ac:picMkLst>
            <pc:docMk/>
            <pc:sldMk cId="1396209684" sldId="276"/>
            <ac:picMk id="10" creationId="{CA954292-9BC9-3F4A-B5D8-B3658A6F318C}"/>
          </ac:picMkLst>
        </pc:picChg>
        <pc:picChg chg="add del mod">
          <ac:chgData name="Kate Coode" userId="e5a45405-9a7c-42fe-972f-cf9e071f7760" providerId="ADAL" clId="{97425C76-DF6B-1E40-8CE4-A7C8508A0F8F}" dt="2021-02-19T16:36:37.420" v="4011" actId="478"/>
          <ac:picMkLst>
            <pc:docMk/>
            <pc:sldMk cId="1396209684" sldId="276"/>
            <ac:picMk id="11" creationId="{D744BCFE-DC7F-714E-B24D-9E8B2FC2EE00}"/>
          </ac:picMkLst>
        </pc:picChg>
      </pc:sldChg>
      <pc:sldChg chg="addSp delSp modSp mod">
        <pc:chgData name="Kate Coode" userId="e5a45405-9a7c-42fe-972f-cf9e071f7760" providerId="ADAL" clId="{97425C76-DF6B-1E40-8CE4-A7C8508A0F8F}" dt="2021-02-19T17:19:53.153" v="4801" actId="1076"/>
        <pc:sldMkLst>
          <pc:docMk/>
          <pc:sldMk cId="1868496152" sldId="277"/>
        </pc:sldMkLst>
        <pc:spChg chg="add del mod">
          <ac:chgData name="Kate Coode" userId="e5a45405-9a7c-42fe-972f-cf9e071f7760" providerId="ADAL" clId="{97425C76-DF6B-1E40-8CE4-A7C8508A0F8F}" dt="2021-02-19T13:53:04.363" v="3473"/>
          <ac:spMkLst>
            <pc:docMk/>
            <pc:sldMk cId="1868496152" sldId="277"/>
            <ac:spMk id="2" creationId="{8BFCBC1C-9ADD-3042-854B-E989A7B46AC7}"/>
          </ac:spMkLst>
        </pc:spChg>
        <pc:spChg chg="mod">
          <ac:chgData name="Kate Coode" userId="e5a45405-9a7c-42fe-972f-cf9e071f7760" providerId="ADAL" clId="{97425C76-DF6B-1E40-8CE4-A7C8508A0F8F}" dt="2021-02-19T17:19:40.527" v="4800" actId="255"/>
          <ac:spMkLst>
            <pc:docMk/>
            <pc:sldMk cId="1868496152" sldId="277"/>
            <ac:spMk id="3" creationId="{3DFFA369-DAB5-5E40-A9D1-DE3091034FF5}"/>
          </ac:spMkLst>
        </pc:spChg>
        <pc:spChg chg="add del mod">
          <ac:chgData name="Kate Coode" userId="e5a45405-9a7c-42fe-972f-cf9e071f7760" providerId="ADAL" clId="{97425C76-DF6B-1E40-8CE4-A7C8508A0F8F}" dt="2021-02-19T16:53:16.842" v="4191"/>
          <ac:spMkLst>
            <pc:docMk/>
            <pc:sldMk cId="1868496152" sldId="277"/>
            <ac:spMk id="4" creationId="{4AE47056-4312-AB4E-B42D-24EC282F89A6}"/>
          </ac:spMkLst>
        </pc:spChg>
        <pc:picChg chg="add mod modCrop">
          <ac:chgData name="Kate Coode" userId="e5a45405-9a7c-42fe-972f-cf9e071f7760" providerId="ADAL" clId="{97425C76-DF6B-1E40-8CE4-A7C8508A0F8F}" dt="2021-02-19T17:19:53.153" v="4801" actId="1076"/>
          <ac:picMkLst>
            <pc:docMk/>
            <pc:sldMk cId="1868496152" sldId="277"/>
            <ac:picMk id="7" creationId="{B05079BF-023A-0F4A-A366-A87CA40AF75A}"/>
          </ac:picMkLst>
        </pc:picChg>
        <pc:picChg chg="add mod modCrop">
          <ac:chgData name="Kate Coode" userId="e5a45405-9a7c-42fe-972f-cf9e071f7760" providerId="ADAL" clId="{97425C76-DF6B-1E40-8CE4-A7C8508A0F8F}" dt="2021-02-19T17:19:53.153" v="4801" actId="1076"/>
          <ac:picMkLst>
            <pc:docMk/>
            <pc:sldMk cId="1868496152" sldId="277"/>
            <ac:picMk id="8" creationId="{C0BDF039-2155-7749-9CF9-5FB261449D0D}"/>
          </ac:picMkLst>
        </pc:picChg>
        <pc:picChg chg="add mod modCrop">
          <ac:chgData name="Kate Coode" userId="e5a45405-9a7c-42fe-972f-cf9e071f7760" providerId="ADAL" clId="{97425C76-DF6B-1E40-8CE4-A7C8508A0F8F}" dt="2021-02-19T17:19:53.153" v="4801" actId="1076"/>
          <ac:picMkLst>
            <pc:docMk/>
            <pc:sldMk cId="1868496152" sldId="277"/>
            <ac:picMk id="9" creationId="{4D074D72-4421-7D48-BD87-29A7E01089EE}"/>
          </ac:picMkLst>
        </pc:picChg>
        <pc:picChg chg="add mod modCrop">
          <ac:chgData name="Kate Coode" userId="e5a45405-9a7c-42fe-972f-cf9e071f7760" providerId="ADAL" clId="{97425C76-DF6B-1E40-8CE4-A7C8508A0F8F}" dt="2021-02-19T17:19:53.153" v="4801" actId="1076"/>
          <ac:picMkLst>
            <pc:docMk/>
            <pc:sldMk cId="1868496152" sldId="277"/>
            <ac:picMk id="10" creationId="{61CFAFFC-D2A0-0545-ABDD-F30990249F61}"/>
          </ac:picMkLst>
        </pc:picChg>
        <pc:picChg chg="add mod">
          <ac:chgData name="Kate Coode" userId="e5a45405-9a7c-42fe-972f-cf9e071f7760" providerId="ADAL" clId="{97425C76-DF6B-1E40-8CE4-A7C8508A0F8F}" dt="2021-02-19T17:19:53.153" v="4801" actId="1076"/>
          <ac:picMkLst>
            <pc:docMk/>
            <pc:sldMk cId="1868496152" sldId="277"/>
            <ac:picMk id="11" creationId="{E6FB0567-E275-0843-9039-6257BB8DAC8F}"/>
          </ac:picMkLst>
        </pc:picChg>
      </pc:sldChg>
      <pc:sldChg chg="addSp delSp modSp new mod">
        <pc:chgData name="Kate Coode" userId="e5a45405-9a7c-42fe-972f-cf9e071f7760" providerId="ADAL" clId="{97425C76-DF6B-1E40-8CE4-A7C8508A0F8F}" dt="2021-02-19T15:56:18.377" v="3817" actId="1076"/>
        <pc:sldMkLst>
          <pc:docMk/>
          <pc:sldMk cId="2055404427" sldId="278"/>
        </pc:sldMkLst>
        <pc:spChg chg="add mod">
          <ac:chgData name="Kate Coode" userId="e5a45405-9a7c-42fe-972f-cf9e071f7760" providerId="ADAL" clId="{97425C76-DF6B-1E40-8CE4-A7C8508A0F8F}" dt="2021-02-15T11:03:30.100" v="333"/>
          <ac:spMkLst>
            <pc:docMk/>
            <pc:sldMk cId="2055404427" sldId="278"/>
            <ac:spMk id="4" creationId="{9DCA479B-8260-FA44-B9A5-97C7D4EB69DE}"/>
          </ac:spMkLst>
        </pc:spChg>
        <pc:spChg chg="add mod">
          <ac:chgData name="Kate Coode" userId="e5a45405-9a7c-42fe-972f-cf9e071f7760" providerId="ADAL" clId="{97425C76-DF6B-1E40-8CE4-A7C8508A0F8F}" dt="2021-02-19T11:59:57.442" v="1393" actId="14100"/>
          <ac:spMkLst>
            <pc:docMk/>
            <pc:sldMk cId="2055404427" sldId="278"/>
            <ac:spMk id="6" creationId="{74C8BBBC-C751-5248-BC2E-067E7E3C015D}"/>
          </ac:spMkLst>
        </pc:spChg>
        <pc:picChg chg="add mod">
          <ac:chgData name="Kate Coode" userId="e5a45405-9a7c-42fe-972f-cf9e071f7760" providerId="ADAL" clId="{97425C76-DF6B-1E40-8CE4-A7C8508A0F8F}" dt="2021-02-15T11:03:30.100" v="333"/>
          <ac:picMkLst>
            <pc:docMk/>
            <pc:sldMk cId="2055404427" sldId="278"/>
            <ac:picMk id="2" creationId="{6CC29F25-9ED8-A746-908C-90BC2E638F43}"/>
          </ac:picMkLst>
        </pc:picChg>
        <pc:picChg chg="add mod">
          <ac:chgData name="Kate Coode" userId="e5a45405-9a7c-42fe-972f-cf9e071f7760" providerId="ADAL" clId="{97425C76-DF6B-1E40-8CE4-A7C8508A0F8F}" dt="2021-02-15T11:03:30.100" v="333"/>
          <ac:picMkLst>
            <pc:docMk/>
            <pc:sldMk cId="2055404427" sldId="278"/>
            <ac:picMk id="3" creationId="{46A07D9E-5FA9-4F4B-AC2A-36C759283A0E}"/>
          </ac:picMkLst>
        </pc:picChg>
        <pc:picChg chg="add mod">
          <ac:chgData name="Kate Coode" userId="e5a45405-9a7c-42fe-972f-cf9e071f7760" providerId="ADAL" clId="{97425C76-DF6B-1E40-8CE4-A7C8508A0F8F}" dt="2021-02-15T14:25:03.620" v="934"/>
          <ac:picMkLst>
            <pc:docMk/>
            <pc:sldMk cId="2055404427" sldId="278"/>
            <ac:picMk id="5" creationId="{60BD669B-6043-4D49-8F58-3B653426CFDC}"/>
          </ac:picMkLst>
        </pc:picChg>
        <pc:picChg chg="add del mod">
          <ac:chgData name="Kate Coode" userId="e5a45405-9a7c-42fe-972f-cf9e071f7760" providerId="ADAL" clId="{97425C76-DF6B-1E40-8CE4-A7C8508A0F8F}" dt="2021-02-19T15:55:01.482" v="3809"/>
          <ac:picMkLst>
            <pc:docMk/>
            <pc:sldMk cId="2055404427" sldId="278"/>
            <ac:picMk id="7" creationId="{50F14AD8-EA40-C747-9B91-E9976053DBF9}"/>
          </ac:picMkLst>
        </pc:picChg>
        <pc:picChg chg="add del mod">
          <ac:chgData name="Kate Coode" userId="e5a45405-9a7c-42fe-972f-cf9e071f7760" providerId="ADAL" clId="{97425C76-DF6B-1E40-8CE4-A7C8508A0F8F}" dt="2021-02-19T15:55:00.816" v="3808"/>
          <ac:picMkLst>
            <pc:docMk/>
            <pc:sldMk cId="2055404427" sldId="278"/>
            <ac:picMk id="8" creationId="{BAF64A9E-D97C-9C4E-A5A9-585DDD1CC317}"/>
          </ac:picMkLst>
        </pc:picChg>
        <pc:picChg chg="add mod">
          <ac:chgData name="Kate Coode" userId="e5a45405-9a7c-42fe-972f-cf9e071f7760" providerId="ADAL" clId="{97425C76-DF6B-1E40-8CE4-A7C8508A0F8F}" dt="2021-02-19T15:55:40.968" v="3815" actId="29295"/>
          <ac:picMkLst>
            <pc:docMk/>
            <pc:sldMk cId="2055404427" sldId="278"/>
            <ac:picMk id="9" creationId="{D31B5048-73D9-6649-9AAD-D6C312B5BE96}"/>
          </ac:picMkLst>
        </pc:picChg>
        <pc:picChg chg="add mod">
          <ac:chgData name="Kate Coode" userId="e5a45405-9a7c-42fe-972f-cf9e071f7760" providerId="ADAL" clId="{97425C76-DF6B-1E40-8CE4-A7C8508A0F8F}" dt="2021-02-19T15:56:18.377" v="3817" actId="1076"/>
          <ac:picMkLst>
            <pc:docMk/>
            <pc:sldMk cId="2055404427" sldId="278"/>
            <ac:picMk id="10" creationId="{F01B80F1-037A-6541-9D71-E8DFB397F053}"/>
          </ac:picMkLst>
        </pc:picChg>
      </pc:sldChg>
      <pc:sldChg chg="new del">
        <pc:chgData name="Kate Coode" userId="e5a45405-9a7c-42fe-972f-cf9e071f7760" providerId="ADAL" clId="{97425C76-DF6B-1E40-8CE4-A7C8508A0F8F}" dt="2021-02-15T11:08:02.635" v="377" actId="2696"/>
        <pc:sldMkLst>
          <pc:docMk/>
          <pc:sldMk cId="1711141432" sldId="279"/>
        </pc:sldMkLst>
      </pc:sldChg>
      <pc:sldChg chg="addSp modSp add mod">
        <pc:chgData name="Kate Coode" userId="e5a45405-9a7c-42fe-972f-cf9e071f7760" providerId="ADAL" clId="{97425C76-DF6B-1E40-8CE4-A7C8508A0F8F}" dt="2021-02-19T16:11:19.613" v="3939" actId="1076"/>
        <pc:sldMkLst>
          <pc:docMk/>
          <pc:sldMk cId="1584345081" sldId="280"/>
        </pc:sldMkLst>
        <pc:spChg chg="mod">
          <ac:chgData name="Kate Coode" userId="e5a45405-9a7c-42fe-972f-cf9e071f7760" providerId="ADAL" clId="{97425C76-DF6B-1E40-8CE4-A7C8508A0F8F}" dt="2021-02-19T12:51:17.520" v="2917" actId="20577"/>
          <ac:spMkLst>
            <pc:docMk/>
            <pc:sldMk cId="1584345081" sldId="280"/>
            <ac:spMk id="5" creationId="{70072592-8BAF-BD4C-B0B8-1FD973E51422}"/>
          </ac:spMkLst>
        </pc:spChg>
        <pc:spChg chg="add mod">
          <ac:chgData name="Kate Coode" userId="e5a45405-9a7c-42fe-972f-cf9e071f7760" providerId="ADAL" clId="{97425C76-DF6B-1E40-8CE4-A7C8508A0F8F}" dt="2021-02-15T11:11:04.094" v="417" actId="1076"/>
          <ac:spMkLst>
            <pc:docMk/>
            <pc:sldMk cId="1584345081" sldId="280"/>
            <ac:spMk id="8" creationId="{583538B6-6E70-6B48-8F56-30D6D71BAF27}"/>
          </ac:spMkLst>
        </pc:spChg>
        <pc:picChg chg="mod">
          <ac:chgData name="Kate Coode" userId="e5a45405-9a7c-42fe-972f-cf9e071f7760" providerId="ADAL" clId="{97425C76-DF6B-1E40-8CE4-A7C8508A0F8F}" dt="2021-02-15T11:08:16.640" v="384" actId="688"/>
          <ac:picMkLst>
            <pc:docMk/>
            <pc:sldMk cId="1584345081" sldId="280"/>
            <ac:picMk id="3" creationId="{4093E109-2499-1D45-A453-A1622AC9E97C}"/>
          </ac:picMkLst>
        </pc:picChg>
        <pc:picChg chg="add mod">
          <ac:chgData name="Kate Coode" userId="e5a45405-9a7c-42fe-972f-cf9e071f7760" providerId="ADAL" clId="{97425C76-DF6B-1E40-8CE4-A7C8508A0F8F}" dt="2021-02-15T11:08:55.342" v="395" actId="1037"/>
          <ac:picMkLst>
            <pc:docMk/>
            <pc:sldMk cId="1584345081" sldId="280"/>
            <ac:picMk id="4" creationId="{BF9A9AD9-7F20-A348-93D0-0B38E533EB2F}"/>
          </ac:picMkLst>
        </pc:picChg>
        <pc:picChg chg="add mod">
          <ac:chgData name="Kate Coode" userId="e5a45405-9a7c-42fe-972f-cf9e071f7760" providerId="ADAL" clId="{97425C76-DF6B-1E40-8CE4-A7C8508A0F8F}" dt="2021-02-15T11:10:28.172" v="403" actId="14100"/>
          <ac:picMkLst>
            <pc:docMk/>
            <pc:sldMk cId="1584345081" sldId="280"/>
            <ac:picMk id="7" creationId="{6130327C-54DF-9148-A69A-684F90236B4A}"/>
          </ac:picMkLst>
        </pc:picChg>
        <pc:picChg chg="add mod">
          <ac:chgData name="Kate Coode" userId="e5a45405-9a7c-42fe-972f-cf9e071f7760" providerId="ADAL" clId="{97425C76-DF6B-1E40-8CE4-A7C8508A0F8F}" dt="2021-02-19T16:11:19.613" v="3939" actId="1076"/>
          <ac:picMkLst>
            <pc:docMk/>
            <pc:sldMk cId="1584345081" sldId="280"/>
            <ac:picMk id="9" creationId="{556E5F00-F012-AF4A-8515-42883A7CBB35}"/>
          </ac:picMkLst>
        </pc:picChg>
      </pc:sldChg>
      <pc:sldChg chg="addSp delSp modSp add mod">
        <pc:chgData name="Kate Coode" userId="e5a45405-9a7c-42fe-972f-cf9e071f7760" providerId="ADAL" clId="{97425C76-DF6B-1E40-8CE4-A7C8508A0F8F}" dt="2021-02-19T16:14:03.359" v="3968" actId="9405"/>
        <pc:sldMkLst>
          <pc:docMk/>
          <pc:sldMk cId="3771514823" sldId="281"/>
        </pc:sldMkLst>
        <pc:spChg chg="del mod">
          <ac:chgData name="Kate Coode" userId="e5a45405-9a7c-42fe-972f-cf9e071f7760" providerId="ADAL" clId="{97425C76-DF6B-1E40-8CE4-A7C8508A0F8F}" dt="2021-02-15T12:50:38.350" v="753" actId="478"/>
          <ac:spMkLst>
            <pc:docMk/>
            <pc:sldMk cId="3771514823" sldId="281"/>
            <ac:spMk id="5" creationId="{DE14F7FD-BF8C-6440-B950-4B72D9E54613}"/>
          </ac:spMkLst>
        </pc:spChg>
        <pc:spChg chg="del mod">
          <ac:chgData name="Kate Coode" userId="e5a45405-9a7c-42fe-972f-cf9e071f7760" providerId="ADAL" clId="{97425C76-DF6B-1E40-8CE4-A7C8508A0F8F}" dt="2021-02-15T12:45:18.494" v="686" actId="478"/>
          <ac:spMkLst>
            <pc:docMk/>
            <pc:sldMk cId="3771514823" sldId="281"/>
            <ac:spMk id="14" creationId="{5442F99E-EB68-0043-8557-53D11726EE07}"/>
          </ac:spMkLst>
        </pc:spChg>
        <pc:spChg chg="del">
          <ac:chgData name="Kate Coode" userId="e5a45405-9a7c-42fe-972f-cf9e071f7760" providerId="ADAL" clId="{97425C76-DF6B-1E40-8CE4-A7C8508A0F8F}" dt="2021-02-15T12:45:16.915" v="685" actId="478"/>
          <ac:spMkLst>
            <pc:docMk/>
            <pc:sldMk cId="3771514823" sldId="281"/>
            <ac:spMk id="15" creationId="{20F3D703-756E-5043-96A9-E31AED018E4F}"/>
          </ac:spMkLst>
        </pc:spChg>
        <pc:spChg chg="add del mod">
          <ac:chgData name="Kate Coode" userId="e5a45405-9a7c-42fe-972f-cf9e071f7760" providerId="ADAL" clId="{97425C76-DF6B-1E40-8CE4-A7C8508A0F8F}" dt="2021-02-15T12:50:30.112" v="748" actId="478"/>
          <ac:spMkLst>
            <pc:docMk/>
            <pc:sldMk cId="3771514823" sldId="281"/>
            <ac:spMk id="16" creationId="{A20E3B7C-C99D-014D-92E4-C65B3AD27336}"/>
          </ac:spMkLst>
        </pc:spChg>
        <pc:spChg chg="add del mod">
          <ac:chgData name="Kate Coode" userId="e5a45405-9a7c-42fe-972f-cf9e071f7760" providerId="ADAL" clId="{97425C76-DF6B-1E40-8CE4-A7C8508A0F8F}" dt="2021-02-15T12:50:35.808" v="751"/>
          <ac:spMkLst>
            <pc:docMk/>
            <pc:sldMk cId="3771514823" sldId="281"/>
            <ac:spMk id="17" creationId="{4A5FAFCA-0CAE-4C46-89F5-28D0C50EA08A}"/>
          </ac:spMkLst>
        </pc:spChg>
        <pc:spChg chg="add mod">
          <ac:chgData name="Kate Coode" userId="e5a45405-9a7c-42fe-972f-cf9e071f7760" providerId="ADAL" clId="{97425C76-DF6B-1E40-8CE4-A7C8508A0F8F}" dt="2021-02-19T12:55:05.034" v="3164" actId="20577"/>
          <ac:spMkLst>
            <pc:docMk/>
            <pc:sldMk cId="3771514823" sldId="281"/>
            <ac:spMk id="18" creationId="{AF2C41D4-FC25-FD42-9118-72E60FA7DB32}"/>
          </ac:spMkLst>
        </pc:spChg>
        <pc:spChg chg="add mod">
          <ac:chgData name="Kate Coode" userId="e5a45405-9a7c-42fe-972f-cf9e071f7760" providerId="ADAL" clId="{97425C76-DF6B-1E40-8CE4-A7C8508A0F8F}" dt="2021-02-15T12:51:12.996" v="786" actId="1076"/>
          <ac:spMkLst>
            <pc:docMk/>
            <pc:sldMk cId="3771514823" sldId="281"/>
            <ac:spMk id="19" creationId="{05E6D28B-2D9A-1C43-9531-7BB16E588F34}"/>
          </ac:spMkLst>
        </pc:spChg>
        <pc:picChg chg="del">
          <ac:chgData name="Kate Coode" userId="e5a45405-9a7c-42fe-972f-cf9e071f7760" providerId="ADAL" clId="{97425C76-DF6B-1E40-8CE4-A7C8508A0F8F}" dt="2021-02-15T12:45:10.717" v="680" actId="478"/>
          <ac:picMkLst>
            <pc:docMk/>
            <pc:sldMk cId="3771514823" sldId="281"/>
            <ac:picMk id="4" creationId="{9302C8D6-59F9-6A4F-B3A8-B99B5A16FAF1}"/>
          </ac:picMkLst>
        </pc:picChg>
        <pc:picChg chg="add del mod">
          <ac:chgData name="Kate Coode" userId="e5a45405-9a7c-42fe-972f-cf9e071f7760" providerId="ADAL" clId="{97425C76-DF6B-1E40-8CE4-A7C8508A0F8F}" dt="2021-02-15T12:48:57.739" v="719" actId="478"/>
          <ac:picMkLst>
            <pc:docMk/>
            <pc:sldMk cId="3771514823" sldId="281"/>
            <ac:picMk id="6" creationId="{B1AE1858-429D-8F4D-A376-57B4D36D3FF3}"/>
          </ac:picMkLst>
        </pc:picChg>
        <pc:picChg chg="add mod">
          <ac:chgData name="Kate Coode" userId="e5a45405-9a7c-42fe-972f-cf9e071f7760" providerId="ADAL" clId="{97425C76-DF6B-1E40-8CE4-A7C8508A0F8F}" dt="2021-02-19T16:12:36.783" v="3954" actId="14100"/>
          <ac:picMkLst>
            <pc:docMk/>
            <pc:sldMk cId="3771514823" sldId="281"/>
            <ac:picMk id="7" creationId="{3DCEC112-BACD-9D46-AECA-93C77F8585DB}"/>
          </ac:picMkLst>
        </pc:picChg>
        <pc:picChg chg="add mod">
          <ac:chgData name="Kate Coode" userId="e5a45405-9a7c-42fe-972f-cf9e071f7760" providerId="ADAL" clId="{97425C76-DF6B-1E40-8CE4-A7C8508A0F8F}" dt="2021-02-15T12:49:14.922" v="728" actId="14100"/>
          <ac:picMkLst>
            <pc:docMk/>
            <pc:sldMk cId="3771514823" sldId="281"/>
            <ac:picMk id="8" creationId="{79566529-63C1-D94B-BD82-EC1ECAD18E2E}"/>
          </ac:picMkLst>
        </pc:picChg>
        <pc:picChg chg="add del mod">
          <ac:chgData name="Kate Coode" userId="e5a45405-9a7c-42fe-972f-cf9e071f7760" providerId="ADAL" clId="{97425C76-DF6B-1E40-8CE4-A7C8508A0F8F}" dt="2021-02-19T16:13:14.552" v="3962" actId="478"/>
          <ac:picMkLst>
            <pc:docMk/>
            <pc:sldMk cId="3771514823" sldId="281"/>
            <ac:picMk id="9" creationId="{07B6DA20-E9BB-864E-B6FB-E7AC49C6B60D}"/>
          </ac:picMkLst>
        </pc:picChg>
        <pc:picChg chg="del">
          <ac:chgData name="Kate Coode" userId="e5a45405-9a7c-42fe-972f-cf9e071f7760" providerId="ADAL" clId="{97425C76-DF6B-1E40-8CE4-A7C8508A0F8F}" dt="2021-02-15T12:45:13.128" v="682" actId="478"/>
          <ac:picMkLst>
            <pc:docMk/>
            <pc:sldMk cId="3771514823" sldId="281"/>
            <ac:picMk id="9" creationId="{73AEB23E-3FD2-3346-A3B0-43BC0E6E5CAC}"/>
          </ac:picMkLst>
        </pc:picChg>
        <pc:picChg chg="add del mod">
          <ac:chgData name="Kate Coode" userId="e5a45405-9a7c-42fe-972f-cf9e071f7760" providerId="ADAL" clId="{97425C76-DF6B-1E40-8CE4-A7C8508A0F8F}" dt="2021-02-19T16:13:09.843" v="3960" actId="478"/>
          <ac:picMkLst>
            <pc:docMk/>
            <pc:sldMk cId="3771514823" sldId="281"/>
            <ac:picMk id="10" creationId="{53E06168-2393-9D49-A0AF-8C5A0F7B1024}"/>
          </ac:picMkLst>
        </pc:picChg>
        <pc:picChg chg="del">
          <ac:chgData name="Kate Coode" userId="e5a45405-9a7c-42fe-972f-cf9e071f7760" providerId="ADAL" clId="{97425C76-DF6B-1E40-8CE4-A7C8508A0F8F}" dt="2021-02-15T12:45:12.379" v="681" actId="478"/>
          <ac:picMkLst>
            <pc:docMk/>
            <pc:sldMk cId="3771514823" sldId="281"/>
            <ac:picMk id="11" creationId="{98C27657-9E63-7042-B0D3-0B5B56B64883}"/>
          </ac:picMkLst>
        </pc:picChg>
        <pc:picChg chg="add mod">
          <ac:chgData name="Kate Coode" userId="e5a45405-9a7c-42fe-972f-cf9e071f7760" providerId="ADAL" clId="{97425C76-DF6B-1E40-8CE4-A7C8508A0F8F}" dt="2021-02-15T12:49:11.034" v="726" actId="1076"/>
          <ac:picMkLst>
            <pc:docMk/>
            <pc:sldMk cId="3771514823" sldId="281"/>
            <ac:picMk id="12" creationId="{B970F5CB-AB51-AA41-B483-120B700EA998}"/>
          </ac:picMkLst>
        </pc:picChg>
        <pc:picChg chg="del">
          <ac:chgData name="Kate Coode" userId="e5a45405-9a7c-42fe-972f-cf9e071f7760" providerId="ADAL" clId="{97425C76-DF6B-1E40-8CE4-A7C8508A0F8F}" dt="2021-02-15T12:45:13.666" v="683" actId="478"/>
          <ac:picMkLst>
            <pc:docMk/>
            <pc:sldMk cId="3771514823" sldId="281"/>
            <ac:picMk id="13" creationId="{1FFCFFC0-526A-E44B-A349-39AD4F13DCC7}"/>
          </ac:picMkLst>
        </pc:picChg>
        <pc:inkChg chg="add del">
          <ac:chgData name="Kate Coode" userId="e5a45405-9a7c-42fe-972f-cf9e071f7760" providerId="ADAL" clId="{97425C76-DF6B-1E40-8CE4-A7C8508A0F8F}" dt="2021-02-19T16:13:56.068" v="3966" actId="9405"/>
          <ac:inkMkLst>
            <pc:docMk/>
            <pc:sldMk cId="3771514823" sldId="281"/>
            <ac:inkMk id="2" creationId="{9863A912-0F66-4748-88EF-7C66494B46FA}"/>
          </ac:inkMkLst>
        </pc:inkChg>
        <pc:inkChg chg="add del">
          <ac:chgData name="Kate Coode" userId="e5a45405-9a7c-42fe-972f-cf9e071f7760" providerId="ADAL" clId="{97425C76-DF6B-1E40-8CE4-A7C8508A0F8F}" dt="2021-02-19T16:13:55.529" v="3965" actId="9405"/>
          <ac:inkMkLst>
            <pc:docMk/>
            <pc:sldMk cId="3771514823" sldId="281"/>
            <ac:inkMk id="4" creationId="{BDF83068-556A-7341-8097-2B8E00EC88AE}"/>
          </ac:inkMkLst>
        </pc:inkChg>
        <pc:inkChg chg="add">
          <ac:chgData name="Kate Coode" userId="e5a45405-9a7c-42fe-972f-cf9e071f7760" providerId="ADAL" clId="{97425C76-DF6B-1E40-8CE4-A7C8508A0F8F}" dt="2021-02-19T16:14:00.905" v="3967" actId="9405"/>
          <ac:inkMkLst>
            <pc:docMk/>
            <pc:sldMk cId="3771514823" sldId="281"/>
            <ac:inkMk id="5" creationId="{E3BCE39A-3205-7844-B52B-290308C607F8}"/>
          </ac:inkMkLst>
        </pc:inkChg>
        <pc:inkChg chg="add">
          <ac:chgData name="Kate Coode" userId="e5a45405-9a7c-42fe-972f-cf9e071f7760" providerId="ADAL" clId="{97425C76-DF6B-1E40-8CE4-A7C8508A0F8F}" dt="2021-02-19T16:14:03.359" v="3968" actId="9405"/>
          <ac:inkMkLst>
            <pc:docMk/>
            <pc:sldMk cId="3771514823" sldId="281"/>
            <ac:inkMk id="6" creationId="{4721969B-481C-A146-97A8-E36A0390021C}"/>
          </ac:inkMkLst>
        </pc:inkChg>
      </pc:sldChg>
      <pc:sldChg chg="new del">
        <pc:chgData name="Kate Coode" userId="e5a45405-9a7c-42fe-972f-cf9e071f7760" providerId="ADAL" clId="{97425C76-DF6B-1E40-8CE4-A7C8508A0F8F}" dt="2021-02-15T18:47:46.752" v="937" actId="2696"/>
        <pc:sldMkLst>
          <pc:docMk/>
          <pc:sldMk cId="159131509" sldId="282"/>
        </pc:sldMkLst>
      </pc:sldChg>
      <pc:sldChg chg="addSp delSp modSp add mod">
        <pc:chgData name="Kate Coode" userId="e5a45405-9a7c-42fe-972f-cf9e071f7760" providerId="ADAL" clId="{97425C76-DF6B-1E40-8CE4-A7C8508A0F8F}" dt="2021-02-19T16:06:58.364" v="3889" actId="1076"/>
        <pc:sldMkLst>
          <pc:docMk/>
          <pc:sldMk cId="4215494186" sldId="282"/>
        </pc:sldMkLst>
        <pc:spChg chg="mod">
          <ac:chgData name="Kate Coode" userId="e5a45405-9a7c-42fe-972f-cf9e071f7760" providerId="ADAL" clId="{97425C76-DF6B-1E40-8CE4-A7C8508A0F8F}" dt="2021-02-19T12:43:58.777" v="2441" actId="255"/>
          <ac:spMkLst>
            <pc:docMk/>
            <pc:sldMk cId="4215494186" sldId="282"/>
            <ac:spMk id="5" creationId="{D9C9D506-2562-1B47-975C-882119FA066E}"/>
          </ac:spMkLst>
        </pc:spChg>
        <pc:spChg chg="del">
          <ac:chgData name="Kate Coode" userId="e5a45405-9a7c-42fe-972f-cf9e071f7760" providerId="ADAL" clId="{97425C76-DF6B-1E40-8CE4-A7C8508A0F8F}" dt="2021-02-15T18:47:59.755" v="944" actId="478"/>
          <ac:spMkLst>
            <pc:docMk/>
            <pc:sldMk cId="4215494186" sldId="282"/>
            <ac:spMk id="7" creationId="{CCD6E08C-6DA2-7449-96CF-C7D656B0AC4F}"/>
          </ac:spMkLst>
        </pc:spChg>
        <pc:spChg chg="del">
          <ac:chgData name="Kate Coode" userId="e5a45405-9a7c-42fe-972f-cf9e071f7760" providerId="ADAL" clId="{97425C76-DF6B-1E40-8CE4-A7C8508A0F8F}" dt="2021-02-15T18:47:57.501" v="943" actId="478"/>
          <ac:spMkLst>
            <pc:docMk/>
            <pc:sldMk cId="4215494186" sldId="282"/>
            <ac:spMk id="12" creationId="{C1BC4F45-0164-C345-9007-A83492317DD0}"/>
          </ac:spMkLst>
        </pc:spChg>
        <pc:spChg chg="add mod">
          <ac:chgData name="Kate Coode" userId="e5a45405-9a7c-42fe-972f-cf9e071f7760" providerId="ADAL" clId="{97425C76-DF6B-1E40-8CE4-A7C8508A0F8F}" dt="2021-02-15T18:54:15.702" v="996" actId="1076"/>
          <ac:spMkLst>
            <pc:docMk/>
            <pc:sldMk cId="4215494186" sldId="282"/>
            <ac:spMk id="15" creationId="{86BE14D4-8657-8643-9697-9880ED88B143}"/>
          </ac:spMkLst>
        </pc:spChg>
        <pc:picChg chg="del">
          <ac:chgData name="Kate Coode" userId="e5a45405-9a7c-42fe-972f-cf9e071f7760" providerId="ADAL" clId="{97425C76-DF6B-1E40-8CE4-A7C8508A0F8F}" dt="2021-02-15T18:47:53.761" v="939" actId="478"/>
          <ac:picMkLst>
            <pc:docMk/>
            <pc:sldMk cId="4215494186" sldId="282"/>
            <ac:picMk id="4" creationId="{A4D50A10-AB57-124F-9733-6F55BAC562FF}"/>
          </ac:picMkLst>
        </pc:picChg>
        <pc:picChg chg="del">
          <ac:chgData name="Kate Coode" userId="e5a45405-9a7c-42fe-972f-cf9e071f7760" providerId="ADAL" clId="{97425C76-DF6B-1E40-8CE4-A7C8508A0F8F}" dt="2021-02-15T18:47:55.413" v="941" actId="478"/>
          <ac:picMkLst>
            <pc:docMk/>
            <pc:sldMk cId="4215494186" sldId="282"/>
            <ac:picMk id="6" creationId="{E8EFDE7B-636A-3041-8DBC-73ADD7E4218B}"/>
          </ac:picMkLst>
        </pc:picChg>
        <pc:picChg chg="add mod">
          <ac:chgData name="Kate Coode" userId="e5a45405-9a7c-42fe-972f-cf9e071f7760" providerId="ADAL" clId="{97425C76-DF6B-1E40-8CE4-A7C8508A0F8F}" dt="2021-02-19T16:06:58.364" v="3889" actId="1076"/>
          <ac:picMkLst>
            <pc:docMk/>
            <pc:sldMk cId="4215494186" sldId="282"/>
            <ac:picMk id="7" creationId="{E36D042A-6582-7E46-A5DC-08CD4BFB80C9}"/>
          </ac:picMkLst>
        </pc:picChg>
        <pc:picChg chg="add mod">
          <ac:chgData name="Kate Coode" userId="e5a45405-9a7c-42fe-972f-cf9e071f7760" providerId="ADAL" clId="{97425C76-DF6B-1E40-8CE4-A7C8508A0F8F}" dt="2021-02-15T18:48:49.186" v="952" actId="14100"/>
          <ac:picMkLst>
            <pc:docMk/>
            <pc:sldMk cId="4215494186" sldId="282"/>
            <ac:picMk id="8" creationId="{8E3916FD-3CF5-E145-B167-D0592DE1EEDE}"/>
          </ac:picMkLst>
        </pc:picChg>
        <pc:picChg chg="del">
          <ac:chgData name="Kate Coode" userId="e5a45405-9a7c-42fe-972f-cf9e071f7760" providerId="ADAL" clId="{97425C76-DF6B-1E40-8CE4-A7C8508A0F8F}" dt="2021-02-15T18:47:54.673" v="940" actId="478"/>
          <ac:picMkLst>
            <pc:docMk/>
            <pc:sldMk cId="4215494186" sldId="282"/>
            <ac:picMk id="9" creationId="{7A9AB4B0-1033-8541-AFA8-13E4BB3ADFCC}"/>
          </ac:picMkLst>
        </pc:picChg>
        <pc:picChg chg="del">
          <ac:chgData name="Kate Coode" userId="e5a45405-9a7c-42fe-972f-cf9e071f7760" providerId="ADAL" clId="{97425C76-DF6B-1E40-8CE4-A7C8508A0F8F}" dt="2021-02-15T18:47:55.956" v="942" actId="478"/>
          <ac:picMkLst>
            <pc:docMk/>
            <pc:sldMk cId="4215494186" sldId="282"/>
            <ac:picMk id="11" creationId="{3BFEA764-1F84-B14E-8910-822E7B5B5642}"/>
          </ac:picMkLst>
        </pc:picChg>
        <pc:picChg chg="add mod">
          <ac:chgData name="Kate Coode" userId="e5a45405-9a7c-42fe-972f-cf9e071f7760" providerId="ADAL" clId="{97425C76-DF6B-1E40-8CE4-A7C8508A0F8F}" dt="2021-02-19T16:06:25.028" v="3880" actId="1076"/>
          <ac:picMkLst>
            <pc:docMk/>
            <pc:sldMk cId="4215494186" sldId="282"/>
            <ac:picMk id="13" creationId="{CB5FA599-B7CE-8240-B2C4-4BD08793C56D}"/>
          </ac:picMkLst>
        </pc:picChg>
        <pc:picChg chg="add del mod modCrop">
          <ac:chgData name="Kate Coode" userId="e5a45405-9a7c-42fe-972f-cf9e071f7760" providerId="ADAL" clId="{97425C76-DF6B-1E40-8CE4-A7C8508A0F8F}" dt="2021-02-15T18:52:33.267" v="967" actId="478"/>
          <ac:picMkLst>
            <pc:docMk/>
            <pc:sldMk cId="4215494186" sldId="282"/>
            <ac:picMk id="14" creationId="{1DA1143F-1F60-B140-A42F-380278C65122}"/>
          </ac:picMkLst>
        </pc:picChg>
      </pc:sldChg>
      <pc:sldChg chg="addSp delSp modSp add mod">
        <pc:chgData name="Kate Coode" userId="e5a45405-9a7c-42fe-972f-cf9e071f7760" providerId="ADAL" clId="{97425C76-DF6B-1E40-8CE4-A7C8508A0F8F}" dt="2021-02-19T16:47:05.102" v="4158" actId="9405"/>
        <pc:sldMkLst>
          <pc:docMk/>
          <pc:sldMk cId="641020188" sldId="283"/>
        </pc:sldMkLst>
        <pc:spChg chg="add del mod">
          <ac:chgData name="Kate Coode" userId="e5a45405-9a7c-42fe-972f-cf9e071f7760" providerId="ADAL" clId="{97425C76-DF6B-1E40-8CE4-A7C8508A0F8F}" dt="2021-02-19T12:33:45.284" v="1963" actId="478"/>
          <ac:spMkLst>
            <pc:docMk/>
            <pc:sldMk cId="641020188" sldId="283"/>
            <ac:spMk id="2" creationId="{C1C8699F-6612-C042-A3A4-9F6B4AB8CF16}"/>
          </ac:spMkLst>
        </pc:spChg>
        <pc:spChg chg="mod">
          <ac:chgData name="Kate Coode" userId="e5a45405-9a7c-42fe-972f-cf9e071f7760" providerId="ADAL" clId="{97425C76-DF6B-1E40-8CE4-A7C8508A0F8F}" dt="2021-02-19T12:59:40.577" v="3392" actId="14100"/>
          <ac:spMkLst>
            <pc:docMk/>
            <pc:sldMk cId="641020188" sldId="283"/>
            <ac:spMk id="3" creationId="{3DFFA369-DAB5-5E40-A9D1-DE3091034FF5}"/>
          </ac:spMkLst>
        </pc:spChg>
        <pc:spChg chg="add mod">
          <ac:chgData name="Kate Coode" userId="e5a45405-9a7c-42fe-972f-cf9e071f7760" providerId="ADAL" clId="{97425C76-DF6B-1E40-8CE4-A7C8508A0F8F}" dt="2021-02-19T12:34:11.325" v="1992" actId="207"/>
          <ac:spMkLst>
            <pc:docMk/>
            <pc:sldMk cId="641020188" sldId="283"/>
            <ac:spMk id="5" creationId="{A6CAD67A-4056-4F4F-8290-D4D26D26EAA4}"/>
          </ac:spMkLst>
        </pc:spChg>
        <pc:spChg chg="add del mod">
          <ac:chgData name="Kate Coode" userId="e5a45405-9a7c-42fe-972f-cf9e071f7760" providerId="ADAL" clId="{97425C76-DF6B-1E40-8CE4-A7C8508A0F8F}" dt="2021-02-19T16:40:31.811" v="4061"/>
          <ac:spMkLst>
            <pc:docMk/>
            <pc:sldMk cId="641020188" sldId="283"/>
            <ac:spMk id="7" creationId="{B7DFF17E-026A-D84C-9DBF-CDC313659EFA}"/>
          </ac:spMkLst>
        </pc:spChg>
        <pc:spChg chg="add del mod">
          <ac:chgData name="Kate Coode" userId="e5a45405-9a7c-42fe-972f-cf9e071f7760" providerId="ADAL" clId="{97425C76-DF6B-1E40-8CE4-A7C8508A0F8F}" dt="2021-02-19T16:42:35.845" v="4087"/>
          <ac:spMkLst>
            <pc:docMk/>
            <pc:sldMk cId="641020188" sldId="283"/>
            <ac:spMk id="10" creationId="{5AD36ADF-C60E-D748-890E-5BD9CFBD6043}"/>
          </ac:spMkLst>
        </pc:spChg>
        <pc:spChg chg="add del mod">
          <ac:chgData name="Kate Coode" userId="e5a45405-9a7c-42fe-972f-cf9e071f7760" providerId="ADAL" clId="{97425C76-DF6B-1E40-8CE4-A7C8508A0F8F}" dt="2021-02-19T16:44:06.397" v="4103" actId="478"/>
          <ac:spMkLst>
            <pc:docMk/>
            <pc:sldMk cId="641020188" sldId="283"/>
            <ac:spMk id="12" creationId="{F7394CA8-6C38-E242-A87B-AD1449F63D07}"/>
          </ac:spMkLst>
        </pc:spChg>
        <pc:picChg chg="mod">
          <ac:chgData name="Kate Coode" userId="e5a45405-9a7c-42fe-972f-cf9e071f7760" providerId="ADAL" clId="{97425C76-DF6B-1E40-8CE4-A7C8508A0F8F}" dt="2021-02-19T16:45:53.319" v="4130" actId="14100"/>
          <ac:picMkLst>
            <pc:docMk/>
            <pc:sldMk cId="641020188" sldId="283"/>
            <ac:picMk id="6" creationId="{9F3E4DBD-F4E9-AB47-BDE1-6CB9A995DA78}"/>
          </ac:picMkLst>
        </pc:picChg>
        <pc:picChg chg="add del mod">
          <ac:chgData name="Kate Coode" userId="e5a45405-9a7c-42fe-972f-cf9e071f7760" providerId="ADAL" clId="{97425C76-DF6B-1E40-8CE4-A7C8508A0F8F}" dt="2021-02-19T16:40:42.022" v="4065"/>
          <ac:picMkLst>
            <pc:docMk/>
            <pc:sldMk cId="641020188" sldId="283"/>
            <ac:picMk id="8" creationId="{1521A453-5075-E342-88CA-EE7605E1F206}"/>
          </ac:picMkLst>
        </pc:picChg>
        <pc:picChg chg="add del mod">
          <ac:chgData name="Kate Coode" userId="e5a45405-9a7c-42fe-972f-cf9e071f7760" providerId="ADAL" clId="{97425C76-DF6B-1E40-8CE4-A7C8508A0F8F}" dt="2021-02-19T16:42:35.845" v="4087"/>
          <ac:picMkLst>
            <pc:docMk/>
            <pc:sldMk cId="641020188" sldId="283"/>
            <ac:picMk id="9" creationId="{16B13694-1CA1-E34C-84BD-BA9BEBE69824}"/>
          </ac:picMkLst>
        </pc:picChg>
        <pc:picChg chg="add mod modCrop">
          <ac:chgData name="Kate Coode" userId="e5a45405-9a7c-42fe-972f-cf9e071f7760" providerId="ADAL" clId="{97425C76-DF6B-1E40-8CE4-A7C8508A0F8F}" dt="2021-02-19T16:45:59.680" v="4131" actId="1076"/>
          <ac:picMkLst>
            <pc:docMk/>
            <pc:sldMk cId="641020188" sldId="283"/>
            <ac:picMk id="11" creationId="{DC9486D5-A057-CC4C-B717-7022CA406019}"/>
          </ac:picMkLst>
        </pc:picChg>
        <pc:picChg chg="add del mod">
          <ac:chgData name="Kate Coode" userId="e5a45405-9a7c-42fe-972f-cf9e071f7760" providerId="ADAL" clId="{97425C76-DF6B-1E40-8CE4-A7C8508A0F8F}" dt="2021-02-19T16:44:59.110" v="4119" actId="478"/>
          <ac:picMkLst>
            <pc:docMk/>
            <pc:sldMk cId="641020188" sldId="283"/>
            <ac:picMk id="13" creationId="{E9643903-D8E4-1249-A05F-4975F32022A0}"/>
          </ac:picMkLst>
        </pc:picChg>
        <pc:picChg chg="add del mod">
          <ac:chgData name="Kate Coode" userId="e5a45405-9a7c-42fe-972f-cf9e071f7760" providerId="ADAL" clId="{97425C76-DF6B-1E40-8CE4-A7C8508A0F8F}" dt="2021-02-19T16:44:52.701" v="4118" actId="478"/>
          <ac:picMkLst>
            <pc:docMk/>
            <pc:sldMk cId="641020188" sldId="283"/>
            <ac:picMk id="14" creationId="{2DB25068-A652-2040-850C-0C09D6A278E2}"/>
          </ac:picMkLst>
        </pc:picChg>
        <pc:picChg chg="add del mod">
          <ac:chgData name="Kate Coode" userId="e5a45405-9a7c-42fe-972f-cf9e071f7760" providerId="ADAL" clId="{97425C76-DF6B-1E40-8CE4-A7C8508A0F8F}" dt="2021-02-19T16:44:51.326" v="4117" actId="478"/>
          <ac:picMkLst>
            <pc:docMk/>
            <pc:sldMk cId="641020188" sldId="283"/>
            <ac:picMk id="15" creationId="{C84569FD-CEB5-EF41-B0D7-3DD085E0FDFA}"/>
          </ac:picMkLst>
        </pc:picChg>
        <pc:picChg chg="add mod">
          <ac:chgData name="Kate Coode" userId="e5a45405-9a7c-42fe-972f-cf9e071f7760" providerId="ADAL" clId="{97425C76-DF6B-1E40-8CE4-A7C8508A0F8F}" dt="2021-02-19T16:46:27.944" v="4157" actId="1037"/>
          <ac:picMkLst>
            <pc:docMk/>
            <pc:sldMk cId="641020188" sldId="283"/>
            <ac:picMk id="16" creationId="{C56D106E-4946-A840-9FF9-09583788660D}"/>
          </ac:picMkLst>
        </pc:picChg>
        <pc:inkChg chg="add">
          <ac:chgData name="Kate Coode" userId="e5a45405-9a7c-42fe-972f-cf9e071f7760" providerId="ADAL" clId="{97425C76-DF6B-1E40-8CE4-A7C8508A0F8F}" dt="2021-02-19T16:47:05.102" v="4158" actId="9405"/>
          <ac:inkMkLst>
            <pc:docMk/>
            <pc:sldMk cId="641020188" sldId="283"/>
            <ac:inkMk id="17" creationId="{B044F300-5934-7445-B474-ABAF1C94A63F}"/>
          </ac:inkMkLst>
        </pc:inkChg>
      </pc:sldChg>
      <pc:sldChg chg="addSp delSp modSp add mod">
        <pc:chgData name="Kate Coode" userId="e5a45405-9a7c-42fe-972f-cf9e071f7760" providerId="ADAL" clId="{97425C76-DF6B-1E40-8CE4-A7C8508A0F8F}" dt="2021-02-19T15:53:05.680" v="3799" actId="1076"/>
        <pc:sldMkLst>
          <pc:docMk/>
          <pc:sldMk cId="383240729" sldId="284"/>
        </pc:sldMkLst>
        <pc:spChg chg="mod">
          <ac:chgData name="Kate Coode" userId="e5a45405-9a7c-42fe-972f-cf9e071f7760" providerId="ADAL" clId="{97425C76-DF6B-1E40-8CE4-A7C8508A0F8F}" dt="2021-02-19T11:59:49.149" v="1392" actId="14100"/>
          <ac:spMkLst>
            <pc:docMk/>
            <pc:sldMk cId="383240729" sldId="284"/>
            <ac:spMk id="5" creationId="{2F11DDCC-CF98-C44C-BF4E-548E7A0BEAF7}"/>
          </ac:spMkLst>
        </pc:spChg>
        <pc:picChg chg="del">
          <ac:chgData name="Kate Coode" userId="e5a45405-9a7c-42fe-972f-cf9e071f7760" providerId="ADAL" clId="{97425C76-DF6B-1E40-8CE4-A7C8508A0F8F}" dt="2021-02-19T15:52:18.156" v="3792" actId="478"/>
          <ac:picMkLst>
            <pc:docMk/>
            <pc:sldMk cId="383240729" sldId="284"/>
            <ac:picMk id="3" creationId="{2C586B25-A4F2-5A4E-A89E-8ED6B4E323EF}"/>
          </ac:picMkLst>
        </pc:picChg>
        <pc:picChg chg="add del mod">
          <ac:chgData name="Kate Coode" userId="e5a45405-9a7c-42fe-972f-cf9e071f7760" providerId="ADAL" clId="{97425C76-DF6B-1E40-8CE4-A7C8508A0F8F}" dt="2021-02-19T15:53:05.680" v="3799" actId="1076"/>
          <ac:picMkLst>
            <pc:docMk/>
            <pc:sldMk cId="383240729" sldId="284"/>
            <ac:picMk id="7" creationId="{1CEF7D55-425F-AB45-88F9-F0AD17B6CAC9}"/>
          </ac:picMkLst>
        </pc:picChg>
        <pc:picChg chg="add del mod">
          <ac:chgData name="Kate Coode" userId="e5a45405-9a7c-42fe-972f-cf9e071f7760" providerId="ADAL" clId="{97425C76-DF6B-1E40-8CE4-A7C8508A0F8F}" dt="2021-02-19T15:52:02.612" v="3791" actId="478"/>
          <ac:picMkLst>
            <pc:docMk/>
            <pc:sldMk cId="383240729" sldId="284"/>
            <ac:picMk id="8" creationId="{63F00AD7-8249-2E45-8674-992F3139AD5C}"/>
          </ac:picMkLst>
        </pc:picChg>
        <pc:picChg chg="add mod">
          <ac:chgData name="Kate Coode" userId="e5a45405-9a7c-42fe-972f-cf9e071f7760" providerId="ADAL" clId="{97425C76-DF6B-1E40-8CE4-A7C8508A0F8F}" dt="2021-02-19T15:53:02.442" v="3798" actId="167"/>
          <ac:picMkLst>
            <pc:docMk/>
            <pc:sldMk cId="383240729" sldId="284"/>
            <ac:picMk id="10" creationId="{F3EFAE44-66A9-1948-B2A1-1B6D0E21A0E0}"/>
          </ac:picMkLst>
        </pc:picChg>
      </pc:sldChg>
      <pc:sldChg chg="addSp delSp modSp add mod">
        <pc:chgData name="Kate Coode" userId="e5a45405-9a7c-42fe-972f-cf9e071f7760" providerId="ADAL" clId="{97425C76-DF6B-1E40-8CE4-A7C8508A0F8F}" dt="2021-02-19T15:48:03.560" v="3756" actId="29295"/>
        <pc:sldMkLst>
          <pc:docMk/>
          <pc:sldMk cId="3641085406" sldId="285"/>
        </pc:sldMkLst>
        <pc:spChg chg="mod">
          <ac:chgData name="Kate Coode" userId="e5a45405-9a7c-42fe-972f-cf9e071f7760" providerId="ADAL" clId="{97425C76-DF6B-1E40-8CE4-A7C8508A0F8F}" dt="2021-02-19T12:11:33.190" v="1716" actId="20577"/>
          <ac:spMkLst>
            <pc:docMk/>
            <pc:sldMk cId="3641085406" sldId="285"/>
            <ac:spMk id="5" creationId="{92EF6696-6D44-654C-8D71-E052F6E32AD0}"/>
          </ac:spMkLst>
        </pc:spChg>
        <pc:spChg chg="del">
          <ac:chgData name="Kate Coode" userId="e5a45405-9a7c-42fe-972f-cf9e071f7760" providerId="ADAL" clId="{97425C76-DF6B-1E40-8CE4-A7C8508A0F8F}" dt="2021-02-19T12:12:02.893" v="1722" actId="478"/>
          <ac:spMkLst>
            <pc:docMk/>
            <pc:sldMk cId="3641085406" sldId="285"/>
            <ac:spMk id="10" creationId="{B09CF539-CB70-C945-85C2-2CD4229D0C58}"/>
          </ac:spMkLst>
        </pc:spChg>
        <pc:spChg chg="add mod">
          <ac:chgData name="Kate Coode" userId="e5a45405-9a7c-42fe-972f-cf9e071f7760" providerId="ADAL" clId="{97425C76-DF6B-1E40-8CE4-A7C8508A0F8F}" dt="2021-02-19T12:25:55.455" v="1800" actId="207"/>
          <ac:spMkLst>
            <pc:docMk/>
            <pc:sldMk cId="3641085406" sldId="285"/>
            <ac:spMk id="11" creationId="{1FA502CD-9633-B34C-AA59-6EB5F4C4700D}"/>
          </ac:spMkLst>
        </pc:spChg>
        <pc:picChg chg="add mod">
          <ac:chgData name="Kate Coode" userId="e5a45405-9a7c-42fe-972f-cf9e071f7760" providerId="ADAL" clId="{97425C76-DF6B-1E40-8CE4-A7C8508A0F8F}" dt="2021-02-19T12:13:20.334" v="1730" actId="1076"/>
          <ac:picMkLst>
            <pc:docMk/>
            <pc:sldMk cId="3641085406" sldId="285"/>
            <ac:picMk id="4" creationId="{BE940D76-F937-BF4F-AD6D-CF673444EBAA}"/>
          </ac:picMkLst>
        </pc:picChg>
        <pc:picChg chg="del">
          <ac:chgData name="Kate Coode" userId="e5a45405-9a7c-42fe-972f-cf9e071f7760" providerId="ADAL" clId="{97425C76-DF6B-1E40-8CE4-A7C8508A0F8F}" dt="2021-02-19T12:11:58.990" v="1721" actId="478"/>
          <ac:picMkLst>
            <pc:docMk/>
            <pc:sldMk cId="3641085406" sldId="285"/>
            <ac:picMk id="7" creationId="{82DCB3C8-E4A3-9049-8EE1-77C2AE49AB78}"/>
          </ac:picMkLst>
        </pc:picChg>
        <pc:picChg chg="add mod modCrop">
          <ac:chgData name="Kate Coode" userId="e5a45405-9a7c-42fe-972f-cf9e071f7760" providerId="ADAL" clId="{97425C76-DF6B-1E40-8CE4-A7C8508A0F8F}" dt="2021-02-19T12:13:53.535" v="1738" actId="1076"/>
          <ac:picMkLst>
            <pc:docMk/>
            <pc:sldMk cId="3641085406" sldId="285"/>
            <ac:picMk id="8" creationId="{C9E0976D-3A0B-EF45-9901-F0535BB688E1}"/>
          </ac:picMkLst>
        </pc:picChg>
        <pc:picChg chg="del">
          <ac:chgData name="Kate Coode" userId="e5a45405-9a7c-42fe-972f-cf9e071f7760" providerId="ADAL" clId="{97425C76-DF6B-1E40-8CE4-A7C8508A0F8F}" dt="2021-02-19T12:12:03.511" v="1723" actId="478"/>
          <ac:picMkLst>
            <pc:docMk/>
            <pc:sldMk cId="3641085406" sldId="285"/>
            <ac:picMk id="9" creationId="{AB3D32A7-49F3-E64A-8461-1C01BCE819B7}"/>
          </ac:picMkLst>
        </pc:picChg>
        <pc:picChg chg="add mod">
          <ac:chgData name="Kate Coode" userId="e5a45405-9a7c-42fe-972f-cf9e071f7760" providerId="ADAL" clId="{97425C76-DF6B-1E40-8CE4-A7C8508A0F8F}" dt="2021-02-19T15:48:03.560" v="3756" actId="29295"/>
          <ac:picMkLst>
            <pc:docMk/>
            <pc:sldMk cId="3641085406" sldId="285"/>
            <ac:picMk id="12" creationId="{DB52DD71-B862-7C48-B3A3-080E6EDAA344}"/>
          </ac:picMkLst>
        </pc:picChg>
      </pc:sldChg>
      <pc:sldChg chg="addSp delSp modSp add mod">
        <pc:chgData name="Kate Coode" userId="e5a45405-9a7c-42fe-972f-cf9e071f7760" providerId="ADAL" clId="{97425C76-DF6B-1E40-8CE4-A7C8508A0F8F}" dt="2021-02-19T16:38:17.823" v="4037" actId="1076"/>
        <pc:sldMkLst>
          <pc:docMk/>
          <pc:sldMk cId="1101423838" sldId="286"/>
        </pc:sldMkLst>
        <pc:spChg chg="mod">
          <ac:chgData name="Kate Coode" userId="e5a45405-9a7c-42fe-972f-cf9e071f7760" providerId="ADAL" clId="{97425C76-DF6B-1E40-8CE4-A7C8508A0F8F}" dt="2021-02-19T12:59:30.585" v="3391" actId="255"/>
          <ac:spMkLst>
            <pc:docMk/>
            <pc:sldMk cId="1101423838" sldId="286"/>
            <ac:spMk id="3" creationId="{3DFFA369-DAB5-5E40-A9D1-DE3091034FF5}"/>
          </ac:spMkLst>
        </pc:spChg>
        <pc:spChg chg="del">
          <ac:chgData name="Kate Coode" userId="e5a45405-9a7c-42fe-972f-cf9e071f7760" providerId="ADAL" clId="{97425C76-DF6B-1E40-8CE4-A7C8508A0F8F}" dt="2021-02-19T12:23:11.688" v="1756" actId="478"/>
          <ac:spMkLst>
            <pc:docMk/>
            <pc:sldMk cId="1101423838" sldId="286"/>
            <ac:spMk id="7" creationId="{554DE6D8-9FAE-D34E-A95E-EDAB66FE4C60}"/>
          </ac:spMkLst>
        </pc:spChg>
        <pc:spChg chg="add mod">
          <ac:chgData name="Kate Coode" userId="e5a45405-9a7c-42fe-972f-cf9e071f7760" providerId="ADAL" clId="{97425C76-DF6B-1E40-8CE4-A7C8508A0F8F}" dt="2021-02-19T12:25:09.177" v="1796" actId="1076"/>
          <ac:spMkLst>
            <pc:docMk/>
            <pc:sldMk cId="1101423838" sldId="286"/>
            <ac:spMk id="12" creationId="{96FA6BAB-969D-9F4A-BCD6-E2323AB8110B}"/>
          </ac:spMkLst>
        </pc:spChg>
        <pc:picChg chg="del">
          <ac:chgData name="Kate Coode" userId="e5a45405-9a7c-42fe-972f-cf9e071f7760" providerId="ADAL" clId="{97425C76-DF6B-1E40-8CE4-A7C8508A0F8F}" dt="2021-02-19T12:23:09.277" v="1755" actId="478"/>
          <ac:picMkLst>
            <pc:docMk/>
            <pc:sldMk cId="1101423838" sldId="286"/>
            <ac:picMk id="5" creationId="{0C876DAD-2987-D543-81A7-62F5339270D0}"/>
          </ac:picMkLst>
        </pc:picChg>
        <pc:picChg chg="add mod">
          <ac:chgData name="Kate Coode" userId="e5a45405-9a7c-42fe-972f-cf9e071f7760" providerId="ADAL" clId="{97425C76-DF6B-1E40-8CE4-A7C8508A0F8F}" dt="2021-02-19T12:23:48.991" v="1770" actId="1076"/>
          <ac:picMkLst>
            <pc:docMk/>
            <pc:sldMk cId="1101423838" sldId="286"/>
            <ac:picMk id="8" creationId="{99C22BDE-37B9-1C47-8B70-7D954E20C4E7}"/>
          </ac:picMkLst>
        </pc:picChg>
        <pc:picChg chg="del">
          <ac:chgData name="Kate Coode" userId="e5a45405-9a7c-42fe-972f-cf9e071f7760" providerId="ADAL" clId="{97425C76-DF6B-1E40-8CE4-A7C8508A0F8F}" dt="2021-02-19T12:23:12.321" v="1757" actId="478"/>
          <ac:picMkLst>
            <pc:docMk/>
            <pc:sldMk cId="1101423838" sldId="286"/>
            <ac:picMk id="9" creationId="{4A3899D4-0A9C-4A40-85CC-B085FC557D13}"/>
          </ac:picMkLst>
        </pc:picChg>
        <pc:picChg chg="add mod">
          <ac:chgData name="Kate Coode" userId="e5a45405-9a7c-42fe-972f-cf9e071f7760" providerId="ADAL" clId="{97425C76-DF6B-1E40-8CE4-A7C8508A0F8F}" dt="2021-02-19T12:23:54.521" v="1772" actId="1076"/>
          <ac:picMkLst>
            <pc:docMk/>
            <pc:sldMk cId="1101423838" sldId="286"/>
            <ac:picMk id="11" creationId="{E0ECAC96-2C37-8C43-9EF1-5C07E5C728FB}"/>
          </ac:picMkLst>
        </pc:picChg>
        <pc:picChg chg="add mod">
          <ac:chgData name="Kate Coode" userId="e5a45405-9a7c-42fe-972f-cf9e071f7760" providerId="ADAL" clId="{97425C76-DF6B-1E40-8CE4-A7C8508A0F8F}" dt="2021-02-19T16:37:56.782" v="4033" actId="29295"/>
          <ac:picMkLst>
            <pc:docMk/>
            <pc:sldMk cId="1101423838" sldId="286"/>
            <ac:picMk id="13" creationId="{8B1015A8-1024-084E-9FD8-AE2CEBA9C309}"/>
          </ac:picMkLst>
        </pc:picChg>
        <pc:picChg chg="add del mod">
          <ac:chgData name="Kate Coode" userId="e5a45405-9a7c-42fe-972f-cf9e071f7760" providerId="ADAL" clId="{97425C76-DF6B-1E40-8CE4-A7C8508A0F8F}" dt="2021-02-19T16:37:47.457" v="4030" actId="478"/>
          <ac:picMkLst>
            <pc:docMk/>
            <pc:sldMk cId="1101423838" sldId="286"/>
            <ac:picMk id="14" creationId="{0392EDA6-4A77-2241-A82F-9E3A708D57F4}"/>
          </ac:picMkLst>
        </pc:picChg>
        <pc:picChg chg="add del mod">
          <ac:chgData name="Kate Coode" userId="e5a45405-9a7c-42fe-972f-cf9e071f7760" providerId="ADAL" clId="{97425C76-DF6B-1E40-8CE4-A7C8508A0F8F}" dt="2021-02-19T16:37:49.247" v="4031" actId="478"/>
          <ac:picMkLst>
            <pc:docMk/>
            <pc:sldMk cId="1101423838" sldId="286"/>
            <ac:picMk id="15" creationId="{A4EE7003-7FF0-B647-A15E-C95A80683D51}"/>
          </ac:picMkLst>
        </pc:picChg>
        <pc:picChg chg="add mod">
          <ac:chgData name="Kate Coode" userId="e5a45405-9a7c-42fe-972f-cf9e071f7760" providerId="ADAL" clId="{97425C76-DF6B-1E40-8CE4-A7C8508A0F8F}" dt="2021-02-19T16:38:17.823" v="4037" actId="1076"/>
          <ac:picMkLst>
            <pc:docMk/>
            <pc:sldMk cId="1101423838" sldId="286"/>
            <ac:picMk id="16" creationId="{4FB14B5D-A18D-CC48-9918-216BC63A0C44}"/>
          </ac:picMkLst>
        </pc:picChg>
      </pc:sldChg>
      <pc:sldChg chg="addSp delSp modSp add mod">
        <pc:chgData name="Kate Coode" userId="e5a45405-9a7c-42fe-972f-cf9e071f7760" providerId="ADAL" clId="{97425C76-DF6B-1E40-8CE4-A7C8508A0F8F}" dt="2021-02-19T17:02:20.412" v="4384" actId="20577"/>
        <pc:sldMkLst>
          <pc:docMk/>
          <pc:sldMk cId="644170248" sldId="287"/>
        </pc:sldMkLst>
        <pc:spChg chg="mod">
          <ac:chgData name="Kate Coode" userId="e5a45405-9a7c-42fe-972f-cf9e071f7760" providerId="ADAL" clId="{97425C76-DF6B-1E40-8CE4-A7C8508A0F8F}" dt="2021-02-19T17:02:20.412" v="4384" actId="20577"/>
          <ac:spMkLst>
            <pc:docMk/>
            <pc:sldMk cId="644170248" sldId="287"/>
            <ac:spMk id="3" creationId="{3DFFA369-DAB5-5E40-A9D1-DE3091034FF5}"/>
          </ac:spMkLst>
        </pc:spChg>
        <pc:spChg chg="del mod">
          <ac:chgData name="Kate Coode" userId="e5a45405-9a7c-42fe-972f-cf9e071f7760" providerId="ADAL" clId="{97425C76-DF6B-1E40-8CE4-A7C8508A0F8F}" dt="2021-02-19T16:58:00.685" v="4213"/>
          <ac:spMkLst>
            <pc:docMk/>
            <pc:sldMk cId="644170248" sldId="287"/>
            <ac:spMk id="4" creationId="{4AE47056-4312-AB4E-B42D-24EC282F89A6}"/>
          </ac:spMkLst>
        </pc:spChg>
        <pc:spChg chg="add del mod">
          <ac:chgData name="Kate Coode" userId="e5a45405-9a7c-42fe-972f-cf9e071f7760" providerId="ADAL" clId="{97425C76-DF6B-1E40-8CE4-A7C8508A0F8F}" dt="2021-02-19T17:00:13.435" v="4296"/>
          <ac:spMkLst>
            <pc:docMk/>
            <pc:sldMk cId="644170248" sldId="287"/>
            <ac:spMk id="11" creationId="{A9C8B45B-8D93-7241-8AEF-767A7ACCEE63}"/>
          </ac:spMkLst>
        </pc:spChg>
        <pc:spChg chg="add mod">
          <ac:chgData name="Kate Coode" userId="e5a45405-9a7c-42fe-972f-cf9e071f7760" providerId="ADAL" clId="{97425C76-DF6B-1E40-8CE4-A7C8508A0F8F}" dt="2021-02-19T17:01:56.416" v="4356" actId="1076"/>
          <ac:spMkLst>
            <pc:docMk/>
            <pc:sldMk cId="644170248" sldId="287"/>
            <ac:spMk id="12" creationId="{AA4949BB-0122-A340-8567-17C227985071}"/>
          </ac:spMkLst>
        </pc:spChg>
        <pc:spChg chg="add del mod">
          <ac:chgData name="Kate Coode" userId="e5a45405-9a7c-42fe-972f-cf9e071f7760" providerId="ADAL" clId="{97425C76-DF6B-1E40-8CE4-A7C8508A0F8F}" dt="2021-02-19T17:01:47.308" v="4354" actId="478"/>
          <ac:spMkLst>
            <pc:docMk/>
            <pc:sldMk cId="644170248" sldId="287"/>
            <ac:spMk id="13" creationId="{229A84BB-3B94-2C41-9DEE-15473E456DF2}"/>
          </ac:spMkLst>
        </pc:spChg>
        <pc:picChg chg="add del mod">
          <ac:chgData name="Kate Coode" userId="e5a45405-9a7c-42fe-972f-cf9e071f7760" providerId="ADAL" clId="{97425C76-DF6B-1E40-8CE4-A7C8508A0F8F}" dt="2021-02-19T16:58:22.467" v="4217" actId="478"/>
          <ac:picMkLst>
            <pc:docMk/>
            <pc:sldMk cId="644170248" sldId="287"/>
            <ac:picMk id="5" creationId="{DFC705CE-04FA-8946-BE65-5B2908C2F0C2}"/>
          </ac:picMkLst>
        </pc:picChg>
        <pc:picChg chg="add mod">
          <ac:chgData name="Kate Coode" userId="e5a45405-9a7c-42fe-972f-cf9e071f7760" providerId="ADAL" clId="{97425C76-DF6B-1E40-8CE4-A7C8508A0F8F}" dt="2021-02-19T17:01:52.336" v="4355" actId="1076"/>
          <ac:picMkLst>
            <pc:docMk/>
            <pc:sldMk cId="644170248" sldId="287"/>
            <ac:picMk id="8" creationId="{5D13EBF0-2425-8C48-A593-7462B38B7430}"/>
          </ac:picMkLst>
        </pc:picChg>
        <pc:picChg chg="add mod">
          <ac:chgData name="Kate Coode" userId="e5a45405-9a7c-42fe-972f-cf9e071f7760" providerId="ADAL" clId="{97425C76-DF6B-1E40-8CE4-A7C8508A0F8F}" dt="2021-02-19T17:01:59.767" v="4359" actId="1076"/>
          <ac:picMkLst>
            <pc:docMk/>
            <pc:sldMk cId="644170248" sldId="287"/>
            <ac:picMk id="10" creationId="{840B4F54-7ECD-3F4D-87AA-A32409A3A94F}"/>
          </ac:picMkLst>
        </pc:picChg>
      </pc:sldChg>
      <pc:sldChg chg="addSp delSp modSp add mod ord">
        <pc:chgData name="Kate Coode" userId="e5a45405-9a7c-42fe-972f-cf9e071f7760" providerId="ADAL" clId="{97425C76-DF6B-1E40-8CE4-A7C8508A0F8F}" dt="2021-02-19T17:10:14.086" v="4674" actId="1076"/>
        <pc:sldMkLst>
          <pc:docMk/>
          <pc:sldMk cId="4218313212" sldId="288"/>
        </pc:sldMkLst>
        <pc:spChg chg="mod">
          <ac:chgData name="Kate Coode" userId="e5a45405-9a7c-42fe-972f-cf9e071f7760" providerId="ADAL" clId="{97425C76-DF6B-1E40-8CE4-A7C8508A0F8F}" dt="2021-02-19T17:09:54.665" v="4671" actId="20577"/>
          <ac:spMkLst>
            <pc:docMk/>
            <pc:sldMk cId="4218313212" sldId="288"/>
            <ac:spMk id="3" creationId="{3DFFA369-DAB5-5E40-A9D1-DE3091034FF5}"/>
          </ac:spMkLst>
        </pc:spChg>
        <pc:spChg chg="del">
          <ac:chgData name="Kate Coode" userId="e5a45405-9a7c-42fe-972f-cf9e071f7760" providerId="ADAL" clId="{97425C76-DF6B-1E40-8CE4-A7C8508A0F8F}" dt="2021-02-19T17:02:53.310" v="4388" actId="478"/>
          <ac:spMkLst>
            <pc:docMk/>
            <pc:sldMk cId="4218313212" sldId="288"/>
            <ac:spMk id="5" creationId="{A6CAD67A-4056-4F4F-8290-D4D26D26EAA4}"/>
          </ac:spMkLst>
        </pc:spChg>
        <pc:spChg chg="add mod">
          <ac:chgData name="Kate Coode" userId="e5a45405-9a7c-42fe-972f-cf9e071f7760" providerId="ADAL" clId="{97425C76-DF6B-1E40-8CE4-A7C8508A0F8F}" dt="2021-02-19T17:10:14.086" v="4674" actId="1076"/>
          <ac:spMkLst>
            <pc:docMk/>
            <pc:sldMk cId="4218313212" sldId="288"/>
            <ac:spMk id="8" creationId="{C1496498-083A-4B4E-AD61-DEB56D60916C}"/>
          </ac:spMkLst>
        </pc:spChg>
        <pc:picChg chg="del">
          <ac:chgData name="Kate Coode" userId="e5a45405-9a7c-42fe-972f-cf9e071f7760" providerId="ADAL" clId="{97425C76-DF6B-1E40-8CE4-A7C8508A0F8F}" dt="2021-02-19T17:02:53.979" v="4389" actId="478"/>
          <ac:picMkLst>
            <pc:docMk/>
            <pc:sldMk cId="4218313212" sldId="288"/>
            <ac:picMk id="4" creationId="{63EC0AB2-525B-354E-821A-F5BDA54972D2}"/>
          </ac:picMkLst>
        </pc:picChg>
        <pc:picChg chg="del">
          <ac:chgData name="Kate Coode" userId="e5a45405-9a7c-42fe-972f-cf9e071f7760" providerId="ADAL" clId="{97425C76-DF6B-1E40-8CE4-A7C8508A0F8F}" dt="2021-02-19T17:02:55.386" v="4391" actId="478"/>
          <ac:picMkLst>
            <pc:docMk/>
            <pc:sldMk cId="4218313212" sldId="288"/>
            <ac:picMk id="6" creationId="{9F3E4DBD-F4E9-AB47-BDE1-6CB9A995DA78}"/>
          </ac:picMkLst>
        </pc:picChg>
        <pc:picChg chg="add mod">
          <ac:chgData name="Kate Coode" userId="e5a45405-9a7c-42fe-972f-cf9e071f7760" providerId="ADAL" clId="{97425C76-DF6B-1E40-8CE4-A7C8508A0F8F}" dt="2021-02-19T17:09:59.918" v="4672" actId="14100"/>
          <ac:picMkLst>
            <pc:docMk/>
            <pc:sldMk cId="4218313212" sldId="288"/>
            <ac:picMk id="7" creationId="{46E4862C-154C-F44B-8F8B-07EE8BE9B2C9}"/>
          </ac:picMkLst>
        </pc:picChg>
        <pc:picChg chg="add mod">
          <ac:chgData name="Kate Coode" userId="e5a45405-9a7c-42fe-972f-cf9e071f7760" providerId="ADAL" clId="{97425C76-DF6B-1E40-8CE4-A7C8508A0F8F}" dt="2021-02-19T17:10:02.865" v="4673" actId="1076"/>
          <ac:picMkLst>
            <pc:docMk/>
            <pc:sldMk cId="4218313212" sldId="288"/>
            <ac:picMk id="10" creationId="{210774F2-7409-F94D-BA62-64831ED582D9}"/>
          </ac:picMkLst>
        </pc:picChg>
        <pc:picChg chg="del">
          <ac:chgData name="Kate Coode" userId="e5a45405-9a7c-42fe-972f-cf9e071f7760" providerId="ADAL" clId="{97425C76-DF6B-1E40-8CE4-A7C8508A0F8F}" dt="2021-02-19T17:02:56.522" v="4392" actId="478"/>
          <ac:picMkLst>
            <pc:docMk/>
            <pc:sldMk cId="4218313212" sldId="288"/>
            <ac:picMk id="11" creationId="{DC9486D5-A057-CC4C-B717-7022CA406019}"/>
          </ac:picMkLst>
        </pc:picChg>
        <pc:picChg chg="del">
          <ac:chgData name="Kate Coode" userId="e5a45405-9a7c-42fe-972f-cf9e071f7760" providerId="ADAL" clId="{97425C76-DF6B-1E40-8CE4-A7C8508A0F8F}" dt="2021-02-19T17:02:54.701" v="4390" actId="478"/>
          <ac:picMkLst>
            <pc:docMk/>
            <pc:sldMk cId="4218313212" sldId="288"/>
            <ac:picMk id="16" creationId="{C56D106E-4946-A840-9FF9-09583788660D}"/>
          </ac:picMkLst>
        </pc:picChg>
        <pc:inkChg chg="del">
          <ac:chgData name="Kate Coode" userId="e5a45405-9a7c-42fe-972f-cf9e071f7760" providerId="ADAL" clId="{97425C76-DF6B-1E40-8CE4-A7C8508A0F8F}" dt="2021-02-19T17:02:57.195" v="4393" actId="478"/>
          <ac:inkMkLst>
            <pc:docMk/>
            <pc:sldMk cId="4218313212" sldId="288"/>
            <ac:inkMk id="17" creationId="{B044F300-5934-7445-B474-ABAF1C94A63F}"/>
          </ac:inkMkLst>
        </pc:inkChg>
      </pc:sldChg>
    </pc:docChg>
  </pc:docChgLst>
  <pc:docChgLst>
    <pc:chgData name="Kate Coode" userId="S::kate.coode@uwtsd.ac.uk::e5a45405-9a7c-42fe-972f-cf9e071f7760" providerId="AD" clId="Web-{E3E4DF92-CD1C-E7F6-A0C9-DEF07881D472}"/>
    <pc:docChg chg="addSld modSld sldOrd">
      <pc:chgData name="Kate Coode" userId="S::kate.coode@uwtsd.ac.uk::e5a45405-9a7c-42fe-972f-cf9e071f7760" providerId="AD" clId="Web-{E3E4DF92-CD1C-E7F6-A0C9-DEF07881D472}" dt="2024-02-15T19:17:47.224" v="73"/>
      <pc:docMkLst>
        <pc:docMk/>
      </pc:docMkLst>
      <pc:sldChg chg="modSp">
        <pc:chgData name="Kate Coode" userId="S::kate.coode@uwtsd.ac.uk::e5a45405-9a7c-42fe-972f-cf9e071f7760" providerId="AD" clId="Web-{E3E4DF92-CD1C-E7F6-A0C9-DEF07881D472}" dt="2024-02-15T19:16:07.517" v="71" actId="20577"/>
        <pc:sldMkLst>
          <pc:docMk/>
          <pc:sldMk cId="152914592" sldId="256"/>
        </pc:sldMkLst>
        <pc:spChg chg="mod">
          <ac:chgData name="Kate Coode" userId="S::kate.coode@uwtsd.ac.uk::e5a45405-9a7c-42fe-972f-cf9e071f7760" providerId="AD" clId="Web-{E3E4DF92-CD1C-E7F6-A0C9-DEF07881D472}" dt="2024-02-15T19:16:07.517" v="71" actId="20577"/>
          <ac:spMkLst>
            <pc:docMk/>
            <pc:sldMk cId="152914592" sldId="256"/>
            <ac:spMk id="2" creationId="{534B743D-506F-D547-B3F9-E3AAD31B1E35}"/>
          </ac:spMkLst>
        </pc:spChg>
        <pc:spChg chg="mod">
          <ac:chgData name="Kate Coode" userId="S::kate.coode@uwtsd.ac.uk::e5a45405-9a7c-42fe-972f-cf9e071f7760" providerId="AD" clId="Web-{E3E4DF92-CD1C-E7F6-A0C9-DEF07881D472}" dt="2024-02-15T19:15:34.969" v="66" actId="20577"/>
          <ac:spMkLst>
            <pc:docMk/>
            <pc:sldMk cId="152914592" sldId="256"/>
            <ac:spMk id="3" creationId="{C16831BE-C539-7B48-A931-C20C8DDFA76C}"/>
          </ac:spMkLst>
        </pc:spChg>
      </pc:sldChg>
      <pc:sldChg chg="modSp">
        <pc:chgData name="Kate Coode" userId="S::kate.coode@uwtsd.ac.uk::e5a45405-9a7c-42fe-972f-cf9e071f7760" providerId="AD" clId="Web-{E3E4DF92-CD1C-E7F6-A0C9-DEF07881D472}" dt="2024-02-15T19:05:24.631" v="36" actId="20577"/>
        <pc:sldMkLst>
          <pc:docMk/>
          <pc:sldMk cId="3435605458" sldId="274"/>
        </pc:sldMkLst>
        <pc:spChg chg="mod">
          <ac:chgData name="Kate Coode" userId="S::kate.coode@uwtsd.ac.uk::e5a45405-9a7c-42fe-972f-cf9e071f7760" providerId="AD" clId="Web-{E3E4DF92-CD1C-E7F6-A0C9-DEF07881D472}" dt="2024-02-15T19:05:24.631" v="36" actId="20577"/>
          <ac:spMkLst>
            <pc:docMk/>
            <pc:sldMk cId="3435605458" sldId="274"/>
            <ac:spMk id="5" creationId="{FD5A518A-9F89-5F44-BD6E-BCE45BDD8157}"/>
          </ac:spMkLst>
        </pc:spChg>
        <pc:picChg chg="mod">
          <ac:chgData name="Kate Coode" userId="S::kate.coode@uwtsd.ac.uk::e5a45405-9a7c-42fe-972f-cf9e071f7760" providerId="AD" clId="Web-{E3E4DF92-CD1C-E7F6-A0C9-DEF07881D472}" dt="2024-02-15T19:04:51.176" v="34" actId="1076"/>
          <ac:picMkLst>
            <pc:docMk/>
            <pc:sldMk cId="3435605458" sldId="274"/>
            <ac:picMk id="10" creationId="{A1D031EA-DC4A-A6A5-CB99-1074E82FC0AB}"/>
          </ac:picMkLst>
        </pc:picChg>
      </pc:sldChg>
      <pc:sldChg chg="modSp">
        <pc:chgData name="Kate Coode" userId="S::kate.coode@uwtsd.ac.uk::e5a45405-9a7c-42fe-972f-cf9e071f7760" providerId="AD" clId="Web-{E3E4DF92-CD1C-E7F6-A0C9-DEF07881D472}" dt="2024-02-15T19:17:18.363" v="72" actId="20577"/>
        <pc:sldMkLst>
          <pc:docMk/>
          <pc:sldMk cId="2656823717" sldId="290"/>
        </pc:sldMkLst>
        <pc:spChg chg="mod">
          <ac:chgData name="Kate Coode" userId="S::kate.coode@uwtsd.ac.uk::e5a45405-9a7c-42fe-972f-cf9e071f7760" providerId="AD" clId="Web-{E3E4DF92-CD1C-E7F6-A0C9-DEF07881D472}" dt="2024-02-15T19:17:18.363" v="72" actId="20577"/>
          <ac:spMkLst>
            <pc:docMk/>
            <pc:sldMk cId="2656823717" sldId="290"/>
            <ac:spMk id="3" creationId="{4F8FB018-E764-AEE6-63FA-BCC3494BC07F}"/>
          </ac:spMkLst>
        </pc:spChg>
      </pc:sldChg>
      <pc:sldChg chg="modSp add ord replId">
        <pc:chgData name="Kate Coode" userId="S::kate.coode@uwtsd.ac.uk::e5a45405-9a7c-42fe-972f-cf9e071f7760" providerId="AD" clId="Web-{E3E4DF92-CD1C-E7F6-A0C9-DEF07881D472}" dt="2024-02-15T19:17:47.224" v="73"/>
        <pc:sldMkLst>
          <pc:docMk/>
          <pc:sldMk cId="438804900" sldId="292"/>
        </pc:sldMkLst>
        <pc:spChg chg="mod">
          <ac:chgData name="Kate Coode" userId="S::kate.coode@uwtsd.ac.uk::e5a45405-9a7c-42fe-972f-cf9e071f7760" providerId="AD" clId="Web-{E3E4DF92-CD1C-E7F6-A0C9-DEF07881D472}" dt="2024-02-15T18:56:57.250" v="23" actId="20577"/>
          <ac:spMkLst>
            <pc:docMk/>
            <pc:sldMk cId="438804900" sldId="292"/>
            <ac:spMk id="3" creationId="{3DFFA369-DAB5-5E40-A9D1-DE3091034FF5}"/>
          </ac:spMkLst>
        </pc:spChg>
      </pc:sldChg>
      <pc:sldChg chg="modSp add replId">
        <pc:chgData name="Kate Coode" userId="S::kate.coode@uwtsd.ac.uk::e5a45405-9a7c-42fe-972f-cf9e071f7760" providerId="AD" clId="Web-{E3E4DF92-CD1C-E7F6-A0C9-DEF07881D472}" dt="2024-02-15T18:47:13.798" v="5" actId="20577"/>
        <pc:sldMkLst>
          <pc:docMk/>
          <pc:sldMk cId="2368815461" sldId="293"/>
        </pc:sldMkLst>
        <pc:spChg chg="mod">
          <ac:chgData name="Kate Coode" userId="S::kate.coode@uwtsd.ac.uk::e5a45405-9a7c-42fe-972f-cf9e071f7760" providerId="AD" clId="Web-{E3E4DF92-CD1C-E7F6-A0C9-DEF07881D472}" dt="2024-02-15T18:47:13.798" v="5" actId="20577"/>
          <ac:spMkLst>
            <pc:docMk/>
            <pc:sldMk cId="2368815461" sldId="293"/>
            <ac:spMk id="3" creationId="{3DFFA369-DAB5-5E40-A9D1-DE3091034FF5}"/>
          </ac:spMkLst>
        </pc:spChg>
      </pc:sldChg>
      <pc:sldChg chg="modSp add replId">
        <pc:chgData name="Kate Coode" userId="S::kate.coode@uwtsd.ac.uk::e5a45405-9a7c-42fe-972f-cf9e071f7760" providerId="AD" clId="Web-{E3E4DF92-CD1C-E7F6-A0C9-DEF07881D472}" dt="2024-02-15T18:48:54.864" v="7" actId="20577"/>
        <pc:sldMkLst>
          <pc:docMk/>
          <pc:sldMk cId="4230895144" sldId="294"/>
        </pc:sldMkLst>
        <pc:spChg chg="mod">
          <ac:chgData name="Kate Coode" userId="S::kate.coode@uwtsd.ac.uk::e5a45405-9a7c-42fe-972f-cf9e071f7760" providerId="AD" clId="Web-{E3E4DF92-CD1C-E7F6-A0C9-DEF07881D472}" dt="2024-02-15T18:48:54.864" v="7" actId="20577"/>
          <ac:spMkLst>
            <pc:docMk/>
            <pc:sldMk cId="4230895144" sldId="294"/>
            <ac:spMk id="3" creationId="{3DFFA369-DAB5-5E40-A9D1-DE3091034FF5}"/>
          </ac:spMkLst>
        </pc:spChg>
      </pc:sldChg>
      <pc:sldChg chg="modSp add replId">
        <pc:chgData name="Kate Coode" userId="S::kate.coode@uwtsd.ac.uk::e5a45405-9a7c-42fe-972f-cf9e071f7760" providerId="AD" clId="Web-{E3E4DF92-CD1C-E7F6-A0C9-DEF07881D472}" dt="2024-02-15T18:59:26.787" v="25" actId="20577"/>
        <pc:sldMkLst>
          <pc:docMk/>
          <pc:sldMk cId="1639291144" sldId="295"/>
        </pc:sldMkLst>
        <pc:spChg chg="mod">
          <ac:chgData name="Kate Coode" userId="S::kate.coode@uwtsd.ac.uk::e5a45405-9a7c-42fe-972f-cf9e071f7760" providerId="AD" clId="Web-{E3E4DF92-CD1C-E7F6-A0C9-DEF07881D472}" dt="2024-02-15T18:59:26.787" v="25" actId="20577"/>
          <ac:spMkLst>
            <pc:docMk/>
            <pc:sldMk cId="1639291144" sldId="295"/>
            <ac:spMk id="3" creationId="{3DFFA369-DAB5-5E40-A9D1-DE3091034FF5}"/>
          </ac:spMkLst>
        </pc:spChg>
      </pc:sldChg>
      <pc:sldChg chg="modSp add replId">
        <pc:chgData name="Kate Coode" userId="S::kate.coode@uwtsd.ac.uk::e5a45405-9a7c-42fe-972f-cf9e071f7760" providerId="AD" clId="Web-{E3E4DF92-CD1C-E7F6-A0C9-DEF07881D472}" dt="2024-02-15T18:50:23.524" v="15" actId="20577"/>
        <pc:sldMkLst>
          <pc:docMk/>
          <pc:sldMk cId="718704335" sldId="296"/>
        </pc:sldMkLst>
        <pc:spChg chg="mod">
          <ac:chgData name="Kate Coode" userId="S::kate.coode@uwtsd.ac.uk::e5a45405-9a7c-42fe-972f-cf9e071f7760" providerId="AD" clId="Web-{E3E4DF92-CD1C-E7F6-A0C9-DEF07881D472}" dt="2024-02-15T18:50:23.524" v="15" actId="20577"/>
          <ac:spMkLst>
            <pc:docMk/>
            <pc:sldMk cId="718704335" sldId="296"/>
            <ac:spMk id="3" creationId="{3DFFA369-DAB5-5E40-A9D1-DE3091034FF5}"/>
          </ac:spMkLst>
        </pc:spChg>
      </pc:sldChg>
      <pc:sldChg chg="modSp add replId">
        <pc:chgData name="Kate Coode" userId="S::kate.coode@uwtsd.ac.uk::e5a45405-9a7c-42fe-972f-cf9e071f7760" providerId="AD" clId="Web-{E3E4DF92-CD1C-E7F6-A0C9-DEF07881D472}" dt="2024-02-15T18:59:53.741" v="27" actId="20577"/>
        <pc:sldMkLst>
          <pc:docMk/>
          <pc:sldMk cId="632890460" sldId="297"/>
        </pc:sldMkLst>
        <pc:spChg chg="mod">
          <ac:chgData name="Kate Coode" userId="S::kate.coode@uwtsd.ac.uk::e5a45405-9a7c-42fe-972f-cf9e071f7760" providerId="AD" clId="Web-{E3E4DF92-CD1C-E7F6-A0C9-DEF07881D472}" dt="2024-02-15T18:59:53.741" v="27" actId="20577"/>
          <ac:spMkLst>
            <pc:docMk/>
            <pc:sldMk cId="632890460" sldId="297"/>
            <ac:spMk id="3" creationId="{3DFFA369-DAB5-5E40-A9D1-DE3091034FF5}"/>
          </ac:spMkLst>
        </pc:spChg>
      </pc:sldChg>
      <pc:sldChg chg="add replId">
        <pc:chgData name="Kate Coode" userId="S::kate.coode@uwtsd.ac.uk::e5a45405-9a7c-42fe-972f-cf9e071f7760" providerId="AD" clId="Web-{E3E4DF92-CD1C-E7F6-A0C9-DEF07881D472}" dt="2024-02-15T18:59:08.193" v="24"/>
        <pc:sldMkLst>
          <pc:docMk/>
          <pc:sldMk cId="723356753" sldId="298"/>
        </pc:sldMkLst>
      </pc:sldChg>
      <pc:sldChg chg="modSp add replId">
        <pc:chgData name="Kate Coode" userId="S::kate.coode@uwtsd.ac.uk::e5a45405-9a7c-42fe-972f-cf9e071f7760" providerId="AD" clId="Web-{E3E4DF92-CD1C-E7F6-A0C9-DEF07881D472}" dt="2024-02-15T19:00:47.775" v="29" actId="20577"/>
        <pc:sldMkLst>
          <pc:docMk/>
          <pc:sldMk cId="286395313" sldId="299"/>
        </pc:sldMkLst>
        <pc:spChg chg="mod">
          <ac:chgData name="Kate Coode" userId="S::kate.coode@uwtsd.ac.uk::e5a45405-9a7c-42fe-972f-cf9e071f7760" providerId="AD" clId="Web-{E3E4DF92-CD1C-E7F6-A0C9-DEF07881D472}" dt="2024-02-15T19:00:47.775" v="29" actId="20577"/>
          <ac:spMkLst>
            <pc:docMk/>
            <pc:sldMk cId="286395313" sldId="299"/>
            <ac:spMk id="3" creationId="{3DFFA369-DAB5-5E40-A9D1-DE3091034FF5}"/>
          </ac:spMkLst>
        </pc:spChg>
      </pc:sldChg>
      <pc:sldChg chg="modSp add replId">
        <pc:chgData name="Kate Coode" userId="S::kate.coode@uwtsd.ac.uk::e5a45405-9a7c-42fe-972f-cf9e071f7760" providerId="AD" clId="Web-{E3E4DF92-CD1C-E7F6-A0C9-DEF07881D472}" dt="2024-02-15T19:01:48.543" v="32" actId="20577"/>
        <pc:sldMkLst>
          <pc:docMk/>
          <pc:sldMk cId="3838842062" sldId="300"/>
        </pc:sldMkLst>
        <pc:spChg chg="mod">
          <ac:chgData name="Kate Coode" userId="S::kate.coode@uwtsd.ac.uk::e5a45405-9a7c-42fe-972f-cf9e071f7760" providerId="AD" clId="Web-{E3E4DF92-CD1C-E7F6-A0C9-DEF07881D472}" dt="2024-02-15T19:01:48.543" v="32" actId="20577"/>
          <ac:spMkLst>
            <pc:docMk/>
            <pc:sldMk cId="3838842062" sldId="300"/>
            <ac:spMk id="3" creationId="{3DFFA369-DAB5-5E40-A9D1-DE3091034FF5}"/>
          </ac:spMkLst>
        </pc:spChg>
      </pc:sldChg>
      <pc:sldChg chg="modSp add replId">
        <pc:chgData name="Kate Coode" userId="S::kate.coode@uwtsd.ac.uk::e5a45405-9a7c-42fe-972f-cf9e071f7760" providerId="AD" clId="Web-{E3E4DF92-CD1C-E7F6-A0C9-DEF07881D472}" dt="2024-02-15T19:10:38.597" v="43" actId="20577"/>
        <pc:sldMkLst>
          <pc:docMk/>
          <pc:sldMk cId="1233316393" sldId="301"/>
        </pc:sldMkLst>
        <pc:spChg chg="mod">
          <ac:chgData name="Kate Coode" userId="S::kate.coode@uwtsd.ac.uk::e5a45405-9a7c-42fe-972f-cf9e071f7760" providerId="AD" clId="Web-{E3E4DF92-CD1C-E7F6-A0C9-DEF07881D472}" dt="2024-02-15T19:10:38.597" v="43" actId="20577"/>
          <ac:spMkLst>
            <pc:docMk/>
            <pc:sldMk cId="1233316393" sldId="301"/>
            <ac:spMk id="3" creationId="{3DFFA369-DAB5-5E40-A9D1-DE3091034FF5}"/>
          </ac:spMkLst>
        </pc:spChg>
      </pc:sldChg>
    </pc:docChg>
  </pc:docChgLst>
  <pc:docChgLst>
    <pc:chgData name="Kate Coode" userId="S::kate.coode@uwtsd.ac.uk::e5a45405-9a7c-42fe-972f-cf9e071f7760" providerId="AD" clId="Web-{B3661F0F-DEFA-75A5-1E84-906622CC34E7}"/>
    <pc:docChg chg="modSld">
      <pc:chgData name="Kate Coode" userId="S::kate.coode@uwtsd.ac.uk::e5a45405-9a7c-42fe-972f-cf9e071f7760" providerId="AD" clId="Web-{B3661F0F-DEFA-75A5-1E84-906622CC34E7}" dt="2021-02-15T09:17:33.557" v="64" actId="20577"/>
      <pc:docMkLst>
        <pc:docMk/>
      </pc:docMkLst>
      <pc:sldChg chg="modSp">
        <pc:chgData name="Kate Coode" userId="S::kate.coode@uwtsd.ac.uk::e5a45405-9a7c-42fe-972f-cf9e071f7760" providerId="AD" clId="Web-{B3661F0F-DEFA-75A5-1E84-906622CC34E7}" dt="2021-02-15T09:17:33.557" v="64" actId="20577"/>
        <pc:sldMkLst>
          <pc:docMk/>
          <pc:sldMk cId="3877144520" sldId="260"/>
        </pc:sldMkLst>
        <pc:spChg chg="mod">
          <ac:chgData name="Kate Coode" userId="S::kate.coode@uwtsd.ac.uk::e5a45405-9a7c-42fe-972f-cf9e071f7760" providerId="AD" clId="Web-{B3661F0F-DEFA-75A5-1E84-906622CC34E7}" dt="2021-02-15T09:17:33.557" v="64" actId="20577"/>
          <ac:spMkLst>
            <pc:docMk/>
            <pc:sldMk cId="3877144520" sldId="260"/>
            <ac:spMk id="5" creationId="{993B44A6-0CE5-8342-898A-DAA2AD0329DB}"/>
          </ac:spMkLst>
        </pc:spChg>
      </pc:sldChg>
      <pc:sldChg chg="modSp">
        <pc:chgData name="Kate Coode" userId="S::kate.coode@uwtsd.ac.uk::e5a45405-9a7c-42fe-972f-cf9e071f7760" providerId="AD" clId="Web-{B3661F0F-DEFA-75A5-1E84-906622CC34E7}" dt="2021-02-15T09:14:41.250" v="18" actId="20577"/>
        <pc:sldMkLst>
          <pc:docMk/>
          <pc:sldMk cId="371754411" sldId="268"/>
        </pc:sldMkLst>
        <pc:spChg chg="mod">
          <ac:chgData name="Kate Coode" userId="S::kate.coode@uwtsd.ac.uk::e5a45405-9a7c-42fe-972f-cf9e071f7760" providerId="AD" clId="Web-{B3661F0F-DEFA-75A5-1E84-906622CC34E7}" dt="2021-02-15T09:14:41.250" v="18" actId="20577"/>
          <ac:spMkLst>
            <pc:docMk/>
            <pc:sldMk cId="371754411" sldId="268"/>
            <ac:spMk id="5" creationId="{0B714C2B-1481-0649-9031-DADE9052C933}"/>
          </ac:spMkLst>
        </pc:spChg>
      </pc:sldChg>
    </pc:docChg>
  </pc:docChgLst>
  <pc:docChgLst>
    <pc:chgData name="Kate Coode" userId="e5a45405-9a7c-42fe-972f-cf9e071f7760" providerId="ADAL" clId="{F9040581-1020-0245-8771-E512D4FC358F}"/>
    <pc:docChg chg="undo custSel modSld sldOrd">
      <pc:chgData name="Kate Coode" userId="e5a45405-9a7c-42fe-972f-cf9e071f7760" providerId="ADAL" clId="{F9040581-1020-0245-8771-E512D4FC358F}" dt="2021-01-06T15:22:31.633" v="540" actId="478"/>
      <pc:docMkLst>
        <pc:docMk/>
      </pc:docMkLst>
      <pc:sldChg chg="modSp">
        <pc:chgData name="Kate Coode" userId="e5a45405-9a7c-42fe-972f-cf9e071f7760" providerId="ADAL" clId="{F9040581-1020-0245-8771-E512D4FC358F}" dt="2021-01-06T15:20:13.209" v="534" actId="20577"/>
        <pc:sldMkLst>
          <pc:docMk/>
          <pc:sldMk cId="152914592" sldId="256"/>
        </pc:sldMkLst>
        <pc:spChg chg="mod">
          <ac:chgData name="Kate Coode" userId="e5a45405-9a7c-42fe-972f-cf9e071f7760" providerId="ADAL" clId="{F9040581-1020-0245-8771-E512D4FC358F}" dt="2021-01-06T15:13:11.510" v="112" actId="27636"/>
          <ac:spMkLst>
            <pc:docMk/>
            <pc:sldMk cId="152914592" sldId="256"/>
            <ac:spMk id="2" creationId="{534B743D-506F-D547-B3F9-E3AAD31B1E35}"/>
          </ac:spMkLst>
        </pc:spChg>
        <pc:spChg chg="mod">
          <ac:chgData name="Kate Coode" userId="e5a45405-9a7c-42fe-972f-cf9e071f7760" providerId="ADAL" clId="{F9040581-1020-0245-8771-E512D4FC358F}" dt="2021-01-06T15:20:13.209" v="534" actId="20577"/>
          <ac:spMkLst>
            <pc:docMk/>
            <pc:sldMk cId="152914592" sldId="256"/>
            <ac:spMk id="3" creationId="{C16831BE-C539-7B48-A931-C20C8DDFA76C}"/>
          </ac:spMkLst>
        </pc:spChg>
      </pc:sldChg>
      <pc:sldChg chg="modSp">
        <pc:chgData name="Kate Coode" userId="e5a45405-9a7c-42fe-972f-cf9e071f7760" providerId="ADAL" clId="{F9040581-1020-0245-8771-E512D4FC358F}" dt="2021-01-06T15:07:58.769" v="61" actId="1076"/>
        <pc:sldMkLst>
          <pc:docMk/>
          <pc:sldMk cId="2130231183" sldId="259"/>
        </pc:sldMkLst>
        <pc:picChg chg="mod">
          <ac:chgData name="Kate Coode" userId="e5a45405-9a7c-42fe-972f-cf9e071f7760" providerId="ADAL" clId="{F9040581-1020-0245-8771-E512D4FC358F}" dt="2021-01-06T15:07:58.769" v="61" actId="1076"/>
          <ac:picMkLst>
            <pc:docMk/>
            <pc:sldMk cId="2130231183" sldId="259"/>
            <ac:picMk id="3" creationId="{AF8FE2B8-1332-8943-9176-6065BC0CB5E1}"/>
          </ac:picMkLst>
        </pc:picChg>
      </pc:sldChg>
      <pc:sldChg chg="modSp">
        <pc:chgData name="Kate Coode" userId="e5a45405-9a7c-42fe-972f-cf9e071f7760" providerId="ADAL" clId="{F9040581-1020-0245-8771-E512D4FC358F}" dt="2021-01-06T15:07:22.541" v="55" actId="1076"/>
        <pc:sldMkLst>
          <pc:docMk/>
          <pc:sldMk cId="3877144520" sldId="260"/>
        </pc:sldMkLst>
        <pc:picChg chg="mod">
          <ac:chgData name="Kate Coode" userId="e5a45405-9a7c-42fe-972f-cf9e071f7760" providerId="ADAL" clId="{F9040581-1020-0245-8771-E512D4FC358F}" dt="2021-01-06T15:07:22.541" v="55" actId="1076"/>
          <ac:picMkLst>
            <pc:docMk/>
            <pc:sldMk cId="3877144520" sldId="260"/>
            <ac:picMk id="3" creationId="{194CC8CF-133E-444C-AE7A-6C838FF6ED90}"/>
          </ac:picMkLst>
        </pc:picChg>
      </pc:sldChg>
      <pc:sldChg chg="modSp">
        <pc:chgData name="Kate Coode" userId="e5a45405-9a7c-42fe-972f-cf9e071f7760" providerId="ADAL" clId="{F9040581-1020-0245-8771-E512D4FC358F}" dt="2021-01-06T15:07:14.129" v="53" actId="1076"/>
        <pc:sldMkLst>
          <pc:docMk/>
          <pc:sldMk cId="2251820707" sldId="261"/>
        </pc:sldMkLst>
        <pc:picChg chg="mod">
          <ac:chgData name="Kate Coode" userId="e5a45405-9a7c-42fe-972f-cf9e071f7760" providerId="ADAL" clId="{F9040581-1020-0245-8771-E512D4FC358F}" dt="2021-01-06T15:07:14.129" v="53" actId="1076"/>
          <ac:picMkLst>
            <pc:docMk/>
            <pc:sldMk cId="2251820707" sldId="261"/>
            <ac:picMk id="3" creationId="{7C644147-839F-B94C-AA2F-4DD6C5C77530}"/>
          </ac:picMkLst>
        </pc:picChg>
      </pc:sldChg>
      <pc:sldChg chg="modSp">
        <pc:chgData name="Kate Coode" userId="e5a45405-9a7c-42fe-972f-cf9e071f7760" providerId="ADAL" clId="{F9040581-1020-0245-8771-E512D4FC358F}" dt="2021-01-06T15:07:04.168" v="51" actId="1076"/>
        <pc:sldMkLst>
          <pc:docMk/>
          <pc:sldMk cId="1354143614" sldId="262"/>
        </pc:sldMkLst>
        <pc:picChg chg="mod">
          <ac:chgData name="Kate Coode" userId="e5a45405-9a7c-42fe-972f-cf9e071f7760" providerId="ADAL" clId="{F9040581-1020-0245-8771-E512D4FC358F}" dt="2021-01-06T15:07:04.168" v="51" actId="1076"/>
          <ac:picMkLst>
            <pc:docMk/>
            <pc:sldMk cId="1354143614" sldId="262"/>
            <ac:picMk id="3" creationId="{ED24A0F0-F18D-3447-8A97-8799BD141701}"/>
          </ac:picMkLst>
        </pc:picChg>
      </pc:sldChg>
      <pc:sldChg chg="modSp">
        <pc:chgData name="Kate Coode" userId="e5a45405-9a7c-42fe-972f-cf9e071f7760" providerId="ADAL" clId="{F9040581-1020-0245-8771-E512D4FC358F}" dt="2021-01-06T15:06:55.374" v="49" actId="1076"/>
        <pc:sldMkLst>
          <pc:docMk/>
          <pc:sldMk cId="3972181732" sldId="263"/>
        </pc:sldMkLst>
        <pc:picChg chg="mod">
          <ac:chgData name="Kate Coode" userId="e5a45405-9a7c-42fe-972f-cf9e071f7760" providerId="ADAL" clId="{F9040581-1020-0245-8771-E512D4FC358F}" dt="2021-01-06T15:06:55.374" v="49" actId="1076"/>
          <ac:picMkLst>
            <pc:docMk/>
            <pc:sldMk cId="3972181732" sldId="263"/>
            <ac:picMk id="3" creationId="{CEADBC5D-84D8-7949-AA3D-EE3C4EFBD4BF}"/>
          </ac:picMkLst>
        </pc:picChg>
      </pc:sldChg>
      <pc:sldChg chg="modSp">
        <pc:chgData name="Kate Coode" userId="e5a45405-9a7c-42fe-972f-cf9e071f7760" providerId="ADAL" clId="{F9040581-1020-0245-8771-E512D4FC358F}" dt="2021-01-06T15:06:44.289" v="47" actId="1076"/>
        <pc:sldMkLst>
          <pc:docMk/>
          <pc:sldMk cId="4045808547" sldId="264"/>
        </pc:sldMkLst>
        <pc:picChg chg="mod">
          <ac:chgData name="Kate Coode" userId="e5a45405-9a7c-42fe-972f-cf9e071f7760" providerId="ADAL" clId="{F9040581-1020-0245-8771-E512D4FC358F}" dt="2021-01-06T15:06:44.289" v="47" actId="1076"/>
          <ac:picMkLst>
            <pc:docMk/>
            <pc:sldMk cId="4045808547" sldId="264"/>
            <ac:picMk id="3" creationId="{20881E11-A03B-8245-9AF0-621A776F4EE5}"/>
          </ac:picMkLst>
        </pc:picChg>
      </pc:sldChg>
      <pc:sldChg chg="modSp">
        <pc:chgData name="Kate Coode" userId="e5a45405-9a7c-42fe-972f-cf9e071f7760" providerId="ADAL" clId="{F9040581-1020-0245-8771-E512D4FC358F}" dt="2021-01-06T15:06:30.697" v="45" actId="1076"/>
        <pc:sldMkLst>
          <pc:docMk/>
          <pc:sldMk cId="269406019" sldId="265"/>
        </pc:sldMkLst>
        <pc:picChg chg="mod">
          <ac:chgData name="Kate Coode" userId="e5a45405-9a7c-42fe-972f-cf9e071f7760" providerId="ADAL" clId="{F9040581-1020-0245-8771-E512D4FC358F}" dt="2021-01-06T15:06:30.697" v="45" actId="1076"/>
          <ac:picMkLst>
            <pc:docMk/>
            <pc:sldMk cId="269406019" sldId="265"/>
            <ac:picMk id="3" creationId="{F2EB5BD8-B519-064E-B60B-33029BFD1A9E}"/>
          </ac:picMkLst>
        </pc:picChg>
      </pc:sldChg>
      <pc:sldChg chg="modSp">
        <pc:chgData name="Kate Coode" userId="e5a45405-9a7c-42fe-972f-cf9e071f7760" providerId="ADAL" clId="{F9040581-1020-0245-8771-E512D4FC358F}" dt="2021-01-06T15:05:45.319" v="37" actId="1076"/>
        <pc:sldMkLst>
          <pc:docMk/>
          <pc:sldMk cId="4204809770" sldId="266"/>
        </pc:sldMkLst>
        <pc:picChg chg="mod">
          <ac:chgData name="Kate Coode" userId="e5a45405-9a7c-42fe-972f-cf9e071f7760" providerId="ADAL" clId="{F9040581-1020-0245-8771-E512D4FC358F}" dt="2021-01-06T15:05:45.319" v="37" actId="1076"/>
          <ac:picMkLst>
            <pc:docMk/>
            <pc:sldMk cId="4204809770" sldId="266"/>
            <ac:picMk id="3" creationId="{49B78D15-63DD-1D4D-BCA6-BE880FDBB2F2}"/>
          </ac:picMkLst>
        </pc:picChg>
      </pc:sldChg>
      <pc:sldChg chg="modSp">
        <pc:chgData name="Kate Coode" userId="e5a45405-9a7c-42fe-972f-cf9e071f7760" providerId="ADAL" clId="{F9040581-1020-0245-8771-E512D4FC358F}" dt="2021-01-06T15:07:45.805" v="59" actId="1076"/>
        <pc:sldMkLst>
          <pc:docMk/>
          <pc:sldMk cId="790633668" sldId="267"/>
        </pc:sldMkLst>
        <pc:picChg chg="mod">
          <ac:chgData name="Kate Coode" userId="e5a45405-9a7c-42fe-972f-cf9e071f7760" providerId="ADAL" clId="{F9040581-1020-0245-8771-E512D4FC358F}" dt="2021-01-06T15:07:45.805" v="59" actId="1076"/>
          <ac:picMkLst>
            <pc:docMk/>
            <pc:sldMk cId="790633668" sldId="267"/>
            <ac:picMk id="3" creationId="{2C586B25-A4F2-5A4E-A89E-8ED6B4E323EF}"/>
          </ac:picMkLst>
        </pc:picChg>
      </pc:sldChg>
      <pc:sldChg chg="modSp">
        <pc:chgData name="Kate Coode" userId="e5a45405-9a7c-42fe-972f-cf9e071f7760" providerId="ADAL" clId="{F9040581-1020-0245-8771-E512D4FC358F}" dt="2021-01-06T15:07:32.669" v="57" actId="1076"/>
        <pc:sldMkLst>
          <pc:docMk/>
          <pc:sldMk cId="371754411" sldId="268"/>
        </pc:sldMkLst>
        <pc:picChg chg="mod">
          <ac:chgData name="Kate Coode" userId="e5a45405-9a7c-42fe-972f-cf9e071f7760" providerId="ADAL" clId="{F9040581-1020-0245-8771-E512D4FC358F}" dt="2021-01-06T15:07:32.669" v="57" actId="1076"/>
          <ac:picMkLst>
            <pc:docMk/>
            <pc:sldMk cId="371754411" sldId="268"/>
            <ac:picMk id="3" creationId="{FC38B8D7-1C78-674F-BB66-888DD5951D80}"/>
          </ac:picMkLst>
        </pc:picChg>
      </pc:sldChg>
      <pc:sldChg chg="modSp">
        <pc:chgData name="Kate Coode" userId="e5a45405-9a7c-42fe-972f-cf9e071f7760" providerId="ADAL" clId="{F9040581-1020-0245-8771-E512D4FC358F}" dt="2021-01-06T15:06:16.229" v="42" actId="1076"/>
        <pc:sldMkLst>
          <pc:docMk/>
          <pc:sldMk cId="4053886606" sldId="271"/>
        </pc:sldMkLst>
        <pc:picChg chg="mod">
          <ac:chgData name="Kate Coode" userId="e5a45405-9a7c-42fe-972f-cf9e071f7760" providerId="ADAL" clId="{F9040581-1020-0245-8771-E512D4FC358F}" dt="2021-01-06T15:06:16.229" v="42" actId="1076"/>
          <ac:picMkLst>
            <pc:docMk/>
            <pc:sldMk cId="4053886606" sldId="271"/>
            <ac:picMk id="3" creationId="{4093E109-2499-1D45-A453-A1622AC9E97C}"/>
          </ac:picMkLst>
        </pc:picChg>
      </pc:sldChg>
      <pc:sldChg chg="addSp delSp modSp ord">
        <pc:chgData name="Kate Coode" userId="e5a45405-9a7c-42fe-972f-cf9e071f7760" providerId="ADAL" clId="{F9040581-1020-0245-8771-E512D4FC358F}" dt="2021-01-06T15:22:31.633" v="540" actId="478"/>
        <pc:sldMkLst>
          <pc:docMk/>
          <pc:sldMk cId="2385938498" sldId="272"/>
        </pc:sldMkLst>
        <pc:picChg chg="add mod modCrop">
          <ac:chgData name="Kate Coode" userId="e5a45405-9a7c-42fe-972f-cf9e071f7760" providerId="ADAL" clId="{F9040581-1020-0245-8771-E512D4FC358F}" dt="2021-01-06T15:02:21.568" v="20" actId="1076"/>
          <ac:picMkLst>
            <pc:docMk/>
            <pc:sldMk cId="2385938498" sldId="272"/>
            <ac:picMk id="4" creationId="{63EC0AB2-525B-354E-821A-F5BDA54972D2}"/>
          </ac:picMkLst>
        </pc:picChg>
        <pc:picChg chg="add mod modCrop">
          <ac:chgData name="Kate Coode" userId="e5a45405-9a7c-42fe-972f-cf9e071f7760" providerId="ADAL" clId="{F9040581-1020-0245-8771-E512D4FC358F}" dt="2021-01-06T15:05:58.858" v="40" actId="1076"/>
          <ac:picMkLst>
            <pc:docMk/>
            <pc:sldMk cId="2385938498" sldId="272"/>
            <ac:picMk id="6" creationId="{9F3E4DBD-F4E9-AB47-BDE1-6CB9A995DA78}"/>
          </ac:picMkLst>
        </pc:picChg>
        <pc:picChg chg="add del mod">
          <ac:chgData name="Kate Coode" userId="e5a45405-9a7c-42fe-972f-cf9e071f7760" providerId="ADAL" clId="{F9040581-1020-0245-8771-E512D4FC358F}" dt="2021-01-06T15:22:31.633" v="540" actId="478"/>
          <ac:picMkLst>
            <pc:docMk/>
            <pc:sldMk cId="2385938498" sldId="272"/>
            <ac:picMk id="7" creationId="{D0B7ED25-86FD-7E4D-A15A-536FD2528C20}"/>
          </ac:picMkLst>
        </pc:picChg>
      </pc:sldChg>
      <pc:sldChg chg="modSp">
        <pc:chgData name="Kate Coode" userId="e5a45405-9a7c-42fe-972f-cf9e071f7760" providerId="ADAL" clId="{F9040581-1020-0245-8771-E512D4FC358F}" dt="2021-01-06T15:08:22.488" v="65" actId="1076"/>
        <pc:sldMkLst>
          <pc:docMk/>
          <pc:sldMk cId="968863489" sldId="273"/>
        </pc:sldMkLst>
        <pc:picChg chg="mod">
          <ac:chgData name="Kate Coode" userId="e5a45405-9a7c-42fe-972f-cf9e071f7760" providerId="ADAL" clId="{F9040581-1020-0245-8771-E512D4FC358F}" dt="2021-01-06T15:08:22.488" v="65" actId="1076"/>
          <ac:picMkLst>
            <pc:docMk/>
            <pc:sldMk cId="968863489" sldId="273"/>
            <ac:picMk id="3" creationId="{AAAD3D65-6229-7B4B-96E4-991437E277A8}"/>
          </ac:picMkLst>
        </pc:picChg>
      </pc:sldChg>
      <pc:sldChg chg="modSp">
        <pc:chgData name="Kate Coode" userId="e5a45405-9a7c-42fe-972f-cf9e071f7760" providerId="ADAL" clId="{F9040581-1020-0245-8771-E512D4FC358F}" dt="2021-01-06T15:08:07.647" v="63" actId="1076"/>
        <pc:sldMkLst>
          <pc:docMk/>
          <pc:sldMk cId="3435605458" sldId="274"/>
        </pc:sldMkLst>
        <pc:picChg chg="mod">
          <ac:chgData name="Kate Coode" userId="e5a45405-9a7c-42fe-972f-cf9e071f7760" providerId="ADAL" clId="{F9040581-1020-0245-8771-E512D4FC358F}" dt="2021-01-06T15:08:07.647" v="63" actId="1076"/>
          <ac:picMkLst>
            <pc:docMk/>
            <pc:sldMk cId="3435605458" sldId="274"/>
            <ac:picMk id="4" creationId="{F2024685-890E-BF40-9984-E5B477985C7C}"/>
          </ac:picMkLst>
        </pc:picChg>
      </pc:sldChg>
      <pc:sldChg chg="addSp modSp">
        <pc:chgData name="Kate Coode" userId="e5a45405-9a7c-42fe-972f-cf9e071f7760" providerId="ADAL" clId="{F9040581-1020-0245-8771-E512D4FC358F}" dt="2021-01-06T15:05:50.352" v="38" actId="1076"/>
        <pc:sldMkLst>
          <pc:docMk/>
          <pc:sldMk cId="2090252912" sldId="275"/>
        </pc:sldMkLst>
        <pc:picChg chg="add mod">
          <ac:chgData name="Kate Coode" userId="e5a45405-9a7c-42fe-972f-cf9e071f7760" providerId="ADAL" clId="{F9040581-1020-0245-8771-E512D4FC358F}" dt="2021-01-06T15:03:33.685" v="22"/>
          <ac:picMkLst>
            <pc:docMk/>
            <pc:sldMk cId="2090252912" sldId="275"/>
            <ac:picMk id="2" creationId="{1923C819-7230-7344-B250-55DBA9BC2981}"/>
          </ac:picMkLst>
        </pc:picChg>
        <pc:picChg chg="add mod modCrop">
          <ac:chgData name="Kate Coode" userId="e5a45405-9a7c-42fe-972f-cf9e071f7760" providerId="ADAL" clId="{F9040581-1020-0245-8771-E512D4FC358F}" dt="2021-01-06T15:05:50.352" v="38" actId="1076"/>
          <ac:picMkLst>
            <pc:docMk/>
            <pc:sldMk cId="2090252912" sldId="275"/>
            <ac:picMk id="5" creationId="{8DDC608D-F185-B84E-97C8-52870D6EC935}"/>
          </ac:picMkLst>
        </pc:picChg>
      </pc:sldChg>
      <pc:sldChg chg="modSp">
        <pc:chgData name="Kate Coode" userId="e5a45405-9a7c-42fe-972f-cf9e071f7760" providerId="ADAL" clId="{F9040581-1020-0245-8771-E512D4FC358F}" dt="2021-01-06T15:05:54.729" v="39" actId="1076"/>
        <pc:sldMkLst>
          <pc:docMk/>
          <pc:sldMk cId="1396209684" sldId="276"/>
        </pc:sldMkLst>
        <pc:picChg chg="mod modCrop">
          <ac:chgData name="Kate Coode" userId="e5a45405-9a7c-42fe-972f-cf9e071f7760" providerId="ADAL" clId="{F9040581-1020-0245-8771-E512D4FC358F}" dt="2021-01-06T15:05:54.729" v="39" actId="1076"/>
          <ac:picMkLst>
            <pc:docMk/>
            <pc:sldMk cId="1396209684" sldId="276"/>
            <ac:picMk id="2" creationId="{6679C5D3-9ECE-424B-9F39-F50D497BB4F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E8F54-2E79-A342-B69F-B90AF8957F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381718-6D1C-8F46-9178-4E5DF4887F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F2FA84-0B52-A643-BE13-379C23DD8A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45C8B-DE43-B14F-A959-C3AF14F332EE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6357E3-CA8E-9E4B-9D88-3A7812805E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F45DE8-97F9-6B44-95E5-D36F74A09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543C7-BCCB-4D47-88D3-2BB02F3AC1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905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3F0B8A-1F76-D544-8801-0317EA4520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97850-384D-994A-B4B0-C30AECFEF4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537EA8-3800-9B46-8196-360F20916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45C8B-DE43-B14F-A959-C3AF14F332EE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BC301E-CFEF-B844-B487-85E32D55A7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993BA-5462-DD40-A97B-6A2C963A7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543C7-BCCB-4D47-88D3-2BB02F3AC1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7914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85E09-1663-C848-8042-F6723970AB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D51758-8325-9648-B615-5AD3E12F4C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A9BCAF-EBC4-6D4F-A14B-F17553B628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45C8B-DE43-B14F-A959-C3AF14F332EE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62462D-0C73-6740-83E4-28BF4E949A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03AF4-0CE6-894A-B89B-E4FFC59C0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543C7-BCCB-4D47-88D3-2BB02F3AC1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2906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22A3D-024F-5549-BB4A-721E9A021C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5B3BD-25B7-4447-BCF1-F3ACD159BE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A217-4303-2D44-8AFA-5DED91812C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C86A09-628C-7246-857A-5685F610D6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45C8B-DE43-B14F-A959-C3AF14F332EE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266EB2-7338-294A-A17F-1D731E8D60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C1D8B-A533-E348-86E9-5281C9412C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543C7-BCCB-4D47-88D3-2BB02F3AC1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1169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B884D-529F-2E4F-AB20-D7D7D2BD84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00A2AF-2530-2D41-915C-ED672E2E92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37A45D-2BA2-B04A-8C6C-56CC0624C5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9596115-1BB4-A540-89D0-5B31DD0FB8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69F09F7-0F8E-214C-872E-CB39C4F4305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9BE67EB-D8EC-3C4E-BE14-C04429522D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45C8B-DE43-B14F-A959-C3AF14F332EE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4987EEC-C353-DE4B-BEBE-DF3D90964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B868FC7-0949-164D-85DC-ECD784B040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543C7-BCCB-4D47-88D3-2BB02F3AC1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3723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F883C-A726-654A-A603-AAC73BE258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E6E4831-0E88-D646-8968-251DDA313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45C8B-DE43-B14F-A959-C3AF14F332EE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477521-00E4-C14B-9B32-1432F31B0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559E4D-4F6A-CF44-BF75-974FCFE84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543C7-BCCB-4D47-88D3-2BB02F3AC1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181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0B4984-2CF3-E448-A725-8E3530D58D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45C8B-DE43-B14F-A959-C3AF14F332EE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2A22AD-9A1B-3548-B91F-6FB658F643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CFBFBA-5B2A-9040-9B53-2225C08747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543C7-BCCB-4D47-88D3-2BB02F3AC1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166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39AE9-0EA8-BF49-90BD-8602DD7A7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D6D9CF-D376-C241-855A-83DBFC842A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9CAC7D-5540-8E42-97C0-DFFE21DB18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1606C5-5293-0749-BA8B-4C321CA7D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45C8B-DE43-B14F-A959-C3AF14F332EE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E289A8-EBEB-2D4B-8B5D-62122B80D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824D2D-2114-9A4F-A8B5-6E8AC62720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543C7-BCCB-4D47-88D3-2BB02F3AC1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221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6E03A-07EE-6F41-A8DE-F93EE5C05A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BA0FE6-2454-7440-B063-10B61F0808F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0FB8B9-B9AE-304D-A02F-46ABDC388E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4A3FA3-C8A3-7A40-BC70-1493C8E35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45C8B-DE43-B14F-A959-C3AF14F332EE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CDFE62-2EB1-EB4B-9B7C-512733CE76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FB4C1D-4AAE-2C4B-9C4C-F48A1384B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543C7-BCCB-4D47-88D3-2BB02F3AC1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3790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6E8C9-1762-0F4E-9B58-13C300B0A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ABEDE3-0CFF-B74E-96BB-EBB78F6585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F07D70-AE96-DC42-9EF9-97DAF3268A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45C8B-DE43-B14F-A959-C3AF14F332EE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B611AD-DF1F-5146-801A-90AF43F6CC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1B956F-8B42-B742-9353-42B4A7B14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543C7-BCCB-4D47-88D3-2BB02F3AC1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611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7BD208-6DEE-4F43-8E92-8F0F3DDC74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DF9F4B-54C0-6148-AC89-7FEAB0C55B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7575A1-6B26-CC4F-9CC4-235C17398D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45C8B-DE43-B14F-A959-C3AF14F332EE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CAF71D-C78B-E749-BE82-C2F60F67CB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86D7E0-AB74-8649-A66D-23F1C255FC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543C7-BCCB-4D47-88D3-2BB02F3AC1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485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68DDDCC-B75E-2D46-B8D3-663D4EF5C2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7FCA1A-723F-0348-A09A-FD951BA376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F6DA1E-EE3A-104E-96A0-B4BA2F45C4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B45C8B-DE43-B14F-A959-C3AF14F332EE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318C9B-945F-C645-9F6C-59BB4647C0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0E58A9-68A6-284E-96A9-521E4941D0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D543C7-BCCB-4D47-88D3-2BB02F3AC1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903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image" Target="../media/image27.jpeg"/><Relationship Id="rId7" Type="http://schemas.openxmlformats.org/officeDocument/2006/relationships/image" Target="../media/image31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5" Type="http://schemas.openxmlformats.org/officeDocument/2006/relationships/image" Target="../media/image29.png"/><Relationship Id="rId10" Type="http://schemas.openxmlformats.org/officeDocument/2006/relationships/image" Target="../media/image34.jpeg"/><Relationship Id="rId4" Type="http://schemas.openxmlformats.org/officeDocument/2006/relationships/image" Target="../media/image28.jpeg"/><Relationship Id="rId9" Type="http://schemas.openxmlformats.org/officeDocument/2006/relationships/image" Target="../media/image3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jpeg"/><Relationship Id="rId4" Type="http://schemas.openxmlformats.org/officeDocument/2006/relationships/image" Target="../media/image4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9.png"/><Relationship Id="rId4" Type="http://schemas.openxmlformats.org/officeDocument/2006/relationships/image" Target="../media/image5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0.png"/><Relationship Id="rId5" Type="http://schemas.openxmlformats.org/officeDocument/2006/relationships/image" Target="../media/image69.png"/><Relationship Id="rId4" Type="http://schemas.openxmlformats.org/officeDocument/2006/relationships/image" Target="../media/image6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6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1.jpeg"/><Relationship Id="rId5" Type="http://schemas.openxmlformats.org/officeDocument/2006/relationships/image" Target="../media/image80.jpeg"/><Relationship Id="rId4" Type="http://schemas.openxmlformats.org/officeDocument/2006/relationships/image" Target="../media/image79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5.jpeg"/><Relationship Id="rId4" Type="http://schemas.openxmlformats.org/officeDocument/2006/relationships/image" Target="../media/image8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7" Type="http://schemas.openxmlformats.org/officeDocument/2006/relationships/image" Target="../media/image91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0.png"/><Relationship Id="rId5" Type="http://schemas.openxmlformats.org/officeDocument/2006/relationships/image" Target="../media/image89.png"/><Relationship Id="rId4" Type="http://schemas.openxmlformats.org/officeDocument/2006/relationships/image" Target="../media/image8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7" Type="http://schemas.openxmlformats.org/officeDocument/2006/relationships/image" Target="../media/image97.jpe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6.jpeg"/><Relationship Id="rId5" Type="http://schemas.openxmlformats.org/officeDocument/2006/relationships/image" Target="../media/image95.jpeg"/><Relationship Id="rId4" Type="http://schemas.openxmlformats.org/officeDocument/2006/relationships/image" Target="../media/image9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4.jpeg"/><Relationship Id="rId4" Type="http://schemas.openxmlformats.org/officeDocument/2006/relationships/image" Target="../media/image103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1.jpeg"/><Relationship Id="rId3" Type="http://schemas.openxmlformats.org/officeDocument/2006/relationships/image" Target="../media/image106.jpeg"/><Relationship Id="rId7" Type="http://schemas.openxmlformats.org/officeDocument/2006/relationships/image" Target="../media/image110.jpeg"/><Relationship Id="rId2" Type="http://schemas.openxmlformats.org/officeDocument/2006/relationships/image" Target="../media/image10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9.jpeg"/><Relationship Id="rId5" Type="http://schemas.openxmlformats.org/officeDocument/2006/relationships/image" Target="../media/image108.png"/><Relationship Id="rId4" Type="http://schemas.openxmlformats.org/officeDocument/2006/relationships/image" Target="../media/image107.png"/><Relationship Id="rId9" Type="http://schemas.openxmlformats.org/officeDocument/2006/relationships/image" Target="../media/image112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7.png"/><Relationship Id="rId5" Type="http://schemas.openxmlformats.org/officeDocument/2006/relationships/image" Target="../media/image116.png"/><Relationship Id="rId4" Type="http://schemas.openxmlformats.org/officeDocument/2006/relationships/image" Target="../media/image11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0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jpeg"/><Relationship Id="rId2" Type="http://schemas.openxmlformats.org/officeDocument/2006/relationships/image" Target="../media/image12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3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png"/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6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jpeg"/><Relationship Id="rId2" Type="http://schemas.openxmlformats.org/officeDocument/2006/relationships/image" Target="../media/image12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0.jpeg"/><Relationship Id="rId4" Type="http://schemas.openxmlformats.org/officeDocument/2006/relationships/image" Target="../media/image129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B743D-506F-D547-B3F9-E3AAD31B1E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72979"/>
            <a:ext cx="9144000" cy="1655762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1">
                    <a:lumMod val="65000"/>
                    <a:lumOff val="35000"/>
                  </a:schemeClr>
                </a:solidFill>
              </a:rPr>
              <a:t> Introductory guide to pattern types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6831BE-C539-7B48-A931-C20C8DDFA7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117558"/>
            <a:ext cx="9144000" cy="3140242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GB" sz="180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This is not a complete or comprehensive guide to pattern types...it is intended as a starting point, a helpful guide to some of the common patterns used in surface pattern design.</a:t>
            </a:r>
          </a:p>
          <a:p>
            <a:pPr algn="l"/>
            <a:endParaRPr lang="en-GB" sz="1800">
              <a:solidFill>
                <a:schemeClr val="tx1">
                  <a:lumMod val="65000"/>
                  <a:lumOff val="35000"/>
                </a:schemeClr>
              </a:solidFill>
              <a:cs typeface="Calibri"/>
            </a:endParaRPr>
          </a:p>
          <a:p>
            <a:pPr algn="l"/>
            <a:r>
              <a:rPr lang="en-GB" sz="180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Although some of the references shown will repeat, this is not the intention of the guide.  There is a separate guide for creating repeat units. </a:t>
            </a:r>
          </a:p>
        </p:txBody>
      </p:sp>
    </p:spTree>
    <p:extLst>
      <p:ext uri="{BB962C8B-B14F-4D97-AF65-F5344CB8AC3E}">
        <p14:creationId xmlns:p14="http://schemas.microsoft.com/office/powerpoint/2010/main" val="1529145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AF2C41D4-FC25-FD42-9118-72E60FA7DB32}"/>
              </a:ext>
            </a:extLst>
          </p:cNvPr>
          <p:cNvSpPr txBox="1"/>
          <p:nvPr/>
        </p:nvSpPr>
        <p:spPr>
          <a:xfrm>
            <a:off x="707039" y="814388"/>
            <a:ext cx="10730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Abstract: </a:t>
            </a:r>
            <a:r>
              <a:rPr lang="en-GB" sz="1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refers to patterns that are not representing something real, they may be more conceptual and expressive , using shape, colour, form and marks to create a pleasing composition.</a:t>
            </a:r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3" name="Picture 2" descr="A colorful pattern with different shapes&#10;&#10;Description automatically generated with medium confidence">
            <a:extLst>
              <a:ext uri="{FF2B5EF4-FFF2-40B4-BE49-F238E27FC236}">
                <a16:creationId xmlns:a16="http://schemas.microsoft.com/office/drawing/2014/main" id="{F5BC1627-A886-818C-A80B-8E992F207D38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7039" y="1577007"/>
            <a:ext cx="4085550" cy="435968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CAC5F90-1769-844D-22A3-F08D9BECCEA2}"/>
              </a:ext>
            </a:extLst>
          </p:cNvPr>
          <p:cNvSpPr txBox="1"/>
          <p:nvPr/>
        </p:nvSpPr>
        <p:spPr>
          <a:xfrm>
            <a:off x="604975" y="5936696"/>
            <a:ext cx="158163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err="1">
                <a:solidFill>
                  <a:schemeClr val="tx1">
                    <a:lumMod val="65000"/>
                    <a:lumOff val="35000"/>
                  </a:schemeClr>
                </a:solidFill>
              </a:rPr>
              <a:t>Ohpopsi</a:t>
            </a: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: Blocs</a:t>
            </a:r>
          </a:p>
        </p:txBody>
      </p:sp>
      <p:pic>
        <p:nvPicPr>
          <p:cNvPr id="6" name="Picture 5" descr="A close-up of a fabric&#10;&#10;Description automatically generated">
            <a:extLst>
              <a:ext uri="{FF2B5EF4-FFF2-40B4-BE49-F238E27FC236}">
                <a16:creationId xmlns:a16="http://schemas.microsoft.com/office/drawing/2014/main" id="{55336069-1E95-7BE7-20AB-2D763CCD431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94654" y="1577007"/>
            <a:ext cx="2240396" cy="435968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BFB138F-6A6A-1E09-C00A-7C0B4E6069CF}"/>
              </a:ext>
            </a:extLst>
          </p:cNvPr>
          <p:cNvSpPr txBox="1"/>
          <p:nvPr/>
        </p:nvSpPr>
        <p:spPr>
          <a:xfrm>
            <a:off x="4792589" y="5936695"/>
            <a:ext cx="234246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Clarke &amp; Clarke: </a:t>
            </a:r>
            <a:r>
              <a:rPr lang="en-US" sz="1400" err="1">
                <a:solidFill>
                  <a:schemeClr val="tx1">
                    <a:lumMod val="65000"/>
                    <a:lumOff val="35000"/>
                  </a:schemeClr>
                </a:solidFill>
              </a:rPr>
              <a:t>Figura</a:t>
            </a:r>
            <a:endParaRPr lang="en-US" sz="14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60A2363-08F6-BACB-5C10-8C6F2BA8B17E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37115" y="1577007"/>
            <a:ext cx="2026155" cy="303923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0E62E07-D901-F0FD-273B-6C76762EBB9D}"/>
              </a:ext>
            </a:extLst>
          </p:cNvPr>
          <p:cNvSpPr txBox="1"/>
          <p:nvPr/>
        </p:nvSpPr>
        <p:spPr>
          <a:xfrm>
            <a:off x="7135050" y="4616240"/>
            <a:ext cx="158163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Zara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0412A08-03DD-3724-86C1-8A925E987DE8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365335" y="1577006"/>
            <a:ext cx="2124088" cy="210709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DDAC334-6A10-906D-2DDC-6DEE0D69EE79}"/>
              </a:ext>
            </a:extLst>
          </p:cNvPr>
          <p:cNvSpPr txBox="1"/>
          <p:nvPr/>
        </p:nvSpPr>
        <p:spPr>
          <a:xfrm>
            <a:off x="9325579" y="3684103"/>
            <a:ext cx="158163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Laura Slater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6408440-B58A-A26B-D8B0-7279662D8CD1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75446" y="3991880"/>
            <a:ext cx="2109515" cy="210951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2266F1F8-941B-38AA-4F85-1E406A3DD5E3}"/>
              </a:ext>
            </a:extLst>
          </p:cNvPr>
          <p:cNvSpPr txBox="1"/>
          <p:nvPr/>
        </p:nvSpPr>
        <p:spPr>
          <a:xfrm>
            <a:off x="9289774" y="6090583"/>
            <a:ext cx="2195187" cy="3185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>
                <a:solidFill>
                  <a:srgbClr val="111111"/>
                </a:solidFill>
                <a:effectLst/>
                <a:latin typeface="-apple-system"/>
              </a:rPr>
              <a:t>Jacqueline </a:t>
            </a:r>
            <a:r>
              <a:rPr lang="en-GB" sz="1400" b="0" i="0" err="1">
                <a:solidFill>
                  <a:srgbClr val="111111"/>
                </a:solidFill>
                <a:effectLst/>
                <a:latin typeface="-apple-system"/>
              </a:rPr>
              <a:t>Groag</a:t>
            </a:r>
            <a:endParaRPr lang="en-US" sz="140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FD1108EB-61C5-F2FA-2D8C-A18540AEACE2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237115" y="4965453"/>
            <a:ext cx="2026220" cy="1581121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67302138-4AC3-84B9-0661-3AA71E9898E7}"/>
              </a:ext>
            </a:extLst>
          </p:cNvPr>
          <p:cNvSpPr txBox="1"/>
          <p:nvPr/>
        </p:nvSpPr>
        <p:spPr>
          <a:xfrm>
            <a:off x="6091891" y="6310244"/>
            <a:ext cx="1147199" cy="3185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-apple-system"/>
              </a:rPr>
              <a:t>Lucienne Day</a:t>
            </a:r>
            <a:endParaRPr lang="en-US" sz="14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15148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E14F7FD-BF8C-6440-B950-4B72D9E54613}"/>
              </a:ext>
            </a:extLst>
          </p:cNvPr>
          <p:cNvSpPr txBox="1"/>
          <p:nvPr/>
        </p:nvSpPr>
        <p:spPr>
          <a:xfrm>
            <a:off x="707039" y="814388"/>
            <a:ext cx="76794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Animal (skins):</a:t>
            </a:r>
            <a:r>
              <a:rPr lang="en-GB" sz="1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refers to patterns that can be found in the skins, scales and feathers of animals.  </a:t>
            </a:r>
            <a:endParaRPr lang="en-GB" i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7327233-E446-FA60-A642-503CEEC86934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7039" y="1362568"/>
            <a:ext cx="2269717" cy="31742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D754C14-FE90-EEBF-CE30-37732002CB08}"/>
              </a:ext>
            </a:extLst>
          </p:cNvPr>
          <p:cNvSpPr txBox="1"/>
          <p:nvPr/>
        </p:nvSpPr>
        <p:spPr>
          <a:xfrm>
            <a:off x="630837" y="4536842"/>
            <a:ext cx="8435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Mango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DC430-37D7-9C0E-C808-8A7D0C706E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9751" y="1358900"/>
            <a:ext cx="2070100" cy="20701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DF1F31C-E8B4-9B96-E898-3966627A6C40}"/>
              </a:ext>
            </a:extLst>
          </p:cNvPr>
          <p:cNvSpPr txBox="1"/>
          <p:nvPr/>
        </p:nvSpPr>
        <p:spPr>
          <a:xfrm>
            <a:off x="2991722" y="3429000"/>
            <a:ext cx="22171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Clarke &amp; Clarke: Pokot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114BF57-DC5D-4943-22E3-98BAAE9E8D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6881" y="1358900"/>
            <a:ext cx="2794000" cy="2794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FBAFF6E-3BF5-417C-DF26-083D7CC4D689}"/>
              </a:ext>
            </a:extLst>
          </p:cNvPr>
          <p:cNvSpPr txBox="1"/>
          <p:nvPr/>
        </p:nvSpPr>
        <p:spPr>
          <a:xfrm>
            <a:off x="5197422" y="4152900"/>
            <a:ext cx="25004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Scion: Leopard dots</a:t>
            </a:r>
          </a:p>
        </p:txBody>
      </p:sp>
      <p:pic>
        <p:nvPicPr>
          <p:cNvPr id="10" name="Picture 9" descr="A close up of a fabric&#10;&#10;Description automatically generated">
            <a:extLst>
              <a:ext uri="{FF2B5EF4-FFF2-40B4-BE49-F238E27FC236}">
                <a16:creationId xmlns:a16="http://schemas.microsoft.com/office/drawing/2014/main" id="{C9B3A8F0-DC4B-14C8-3D04-B044A851CE3D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37912" y="1358900"/>
            <a:ext cx="2964066" cy="310177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440947E-43BA-B6D8-6AC5-87CEF14DF02E}"/>
              </a:ext>
            </a:extLst>
          </p:cNvPr>
          <p:cNvSpPr txBox="1"/>
          <p:nvPr/>
        </p:nvSpPr>
        <p:spPr>
          <a:xfrm>
            <a:off x="8177752" y="4455078"/>
            <a:ext cx="25004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Albany: Zebra stripes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D10275D-E55D-2A98-6EEE-CCE41C801B33}"/>
              </a:ext>
            </a:extLst>
          </p:cNvPr>
          <p:cNvSpPr txBox="1"/>
          <p:nvPr/>
        </p:nvSpPr>
        <p:spPr>
          <a:xfrm>
            <a:off x="457200" y="122722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pic>
        <p:nvPicPr>
          <p:cNvPr id="14" name="Picture 13" descr="A collage of women wearing leopard print clothes&#10;&#10;Description automatically generated">
            <a:extLst>
              <a:ext uri="{FF2B5EF4-FFF2-40B4-BE49-F238E27FC236}">
                <a16:creationId xmlns:a16="http://schemas.microsoft.com/office/drawing/2014/main" id="{A7C81801-8081-9E4D-3D27-4432BA1A1C91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8154" y="3787432"/>
            <a:ext cx="2071695" cy="2691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8097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F11DDCC-CF98-C44C-BF4E-548E7A0BEAF7}"/>
              </a:ext>
            </a:extLst>
          </p:cNvPr>
          <p:cNvSpPr txBox="1"/>
          <p:nvPr/>
        </p:nvSpPr>
        <p:spPr>
          <a:xfrm>
            <a:off x="707039" y="814388"/>
            <a:ext cx="1091511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tx1">
                    <a:lumMod val="65000"/>
                    <a:lumOff val="35000"/>
                  </a:schemeClr>
                </a:solidFill>
              </a:rPr>
              <a:t>Arabesque:</a:t>
            </a:r>
            <a:r>
              <a:rPr lang="en-GB" sz="1400" i="1">
                <a:solidFill>
                  <a:schemeClr val="tx1">
                    <a:lumMod val="65000"/>
                    <a:lumOff val="35000"/>
                  </a:schemeClr>
                </a:solidFill>
              </a:rPr>
              <a:t> layered intertwined curving elements , based on foliage, vines and leaves, that are worked into ornate, intricate and often geometric designs, formed of lines, angles and the eternal spiral.  Arabesque comes from a French term that comes from the Italian </a:t>
            </a:r>
            <a:r>
              <a:rPr lang="en-GB" sz="1400" i="1" err="1">
                <a:solidFill>
                  <a:schemeClr val="tx1">
                    <a:lumMod val="65000"/>
                    <a:lumOff val="35000"/>
                  </a:schemeClr>
                </a:solidFill>
              </a:rPr>
              <a:t>Arbesco</a:t>
            </a:r>
            <a:r>
              <a:rPr lang="en-GB" sz="1400" i="1">
                <a:solidFill>
                  <a:schemeClr val="tx1">
                    <a:lumMod val="65000"/>
                    <a:lumOff val="35000"/>
                  </a:schemeClr>
                </a:solidFill>
              </a:rPr>
              <a:t> which means ‘Arabic in Style’.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6D07F79-7AF1-D96D-0931-30792CB2E7C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07039" y="1644384"/>
            <a:ext cx="2099356" cy="268777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8ED1023-16B4-D242-793B-655D2DEDFDCE}"/>
              </a:ext>
            </a:extLst>
          </p:cNvPr>
          <p:cNvSpPr txBox="1"/>
          <p:nvPr/>
        </p:nvSpPr>
        <p:spPr>
          <a:xfrm>
            <a:off x="707039" y="4333786"/>
            <a:ext cx="21086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Martyn Lawrence Bullard: 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Sultans Trellis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A7E357-7D1B-A7DD-D568-378B149B92A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07039" y="4886784"/>
            <a:ext cx="2009041" cy="126212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0E0ACFC-3BAE-F744-D5E8-685D970F8BBC}"/>
              </a:ext>
            </a:extLst>
          </p:cNvPr>
          <p:cNvSpPr txBox="1"/>
          <p:nvPr/>
        </p:nvSpPr>
        <p:spPr>
          <a:xfrm>
            <a:off x="640779" y="6148906"/>
            <a:ext cx="21694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Tile panel from the V&amp;A: </a:t>
            </a:r>
          </a:p>
          <a:p>
            <a:r>
              <a:rPr lang="en-US" sz="1400" err="1">
                <a:solidFill>
                  <a:schemeClr val="tx1">
                    <a:lumMod val="65000"/>
                    <a:lumOff val="35000"/>
                  </a:schemeClr>
                </a:solidFill>
              </a:rPr>
              <a:t>Iznik</a:t>
            </a: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 1570-1574 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7178D66-31A7-08CF-88C3-68C93DDC2EEB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07992" y="1644384"/>
            <a:ext cx="2408854" cy="268777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1FFB84E-6682-20AF-6901-A93FF6EC45B8}"/>
              </a:ext>
            </a:extLst>
          </p:cNvPr>
          <p:cNvSpPr txBox="1"/>
          <p:nvPr/>
        </p:nvSpPr>
        <p:spPr>
          <a:xfrm>
            <a:off x="2806395" y="4332157"/>
            <a:ext cx="25489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Arabesque panel from the V&amp;A: </a:t>
            </a:r>
          </a:p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1450-1500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4486EB9-B110-2D88-4BC4-459B7E794AE7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418443" y="1644384"/>
            <a:ext cx="3856382" cy="362243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4AA4489-A2D2-5EFF-5BBC-B8986927E42F}"/>
              </a:ext>
            </a:extLst>
          </p:cNvPr>
          <p:cNvSpPr txBox="1"/>
          <p:nvPr/>
        </p:nvSpPr>
        <p:spPr>
          <a:xfrm>
            <a:off x="5316846" y="5265820"/>
            <a:ext cx="31724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Warner and Sons: Grand Acanthus 1993  </a:t>
            </a:r>
          </a:p>
        </p:txBody>
      </p:sp>
      <p:pic>
        <p:nvPicPr>
          <p:cNvPr id="12" name="Picture 11" descr="A blue and white pattern&#10;&#10;Description automatically generated">
            <a:extLst>
              <a:ext uri="{FF2B5EF4-FFF2-40B4-BE49-F238E27FC236}">
                <a16:creationId xmlns:a16="http://schemas.microsoft.com/office/drawing/2014/main" id="{39552535-67E6-D7AD-E640-DF7A4764FD9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385605" y="1644384"/>
            <a:ext cx="2236552" cy="318948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FD6B3F2-B9F0-48AD-C4AE-DF19526F5433}"/>
              </a:ext>
            </a:extLst>
          </p:cNvPr>
          <p:cNvSpPr txBox="1"/>
          <p:nvPr/>
        </p:nvSpPr>
        <p:spPr>
          <a:xfrm>
            <a:off x="9274825" y="4833868"/>
            <a:ext cx="21945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Designers Guild: Arabesque</a:t>
            </a:r>
          </a:p>
        </p:txBody>
      </p:sp>
    </p:spTree>
    <p:extLst>
      <p:ext uri="{BB962C8B-B14F-4D97-AF65-F5344CB8AC3E}">
        <p14:creationId xmlns:p14="http://schemas.microsoft.com/office/powerpoint/2010/main" val="7906336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0072592-8BAF-BD4C-B0B8-1FD973E51422}"/>
              </a:ext>
            </a:extLst>
          </p:cNvPr>
          <p:cNvSpPr txBox="1"/>
          <p:nvPr/>
        </p:nvSpPr>
        <p:spPr>
          <a:xfrm>
            <a:off x="707038" y="814388"/>
            <a:ext cx="107161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Brocade:</a:t>
            </a:r>
            <a:r>
              <a:rPr lang="en-GB" sz="1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refers to woven floral patterns within the cloth, usually a satin or twill cloth. </a:t>
            </a:r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FC57729-D6FF-C2C0-EDFA-1AE71C5A129E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26639" y="1343186"/>
            <a:ext cx="2928433" cy="439264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41003E6-7056-B747-1EA9-2F12A5A09BB2}"/>
              </a:ext>
            </a:extLst>
          </p:cNvPr>
          <p:cNvSpPr txBox="1"/>
          <p:nvPr/>
        </p:nvSpPr>
        <p:spPr>
          <a:xfrm>
            <a:off x="5033875" y="5735835"/>
            <a:ext cx="296767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Spitalfields brocade skirt early 1740’s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CED7C6-14BF-0E17-B277-CF2B2E8FA04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71937" y="1343186"/>
            <a:ext cx="2246879" cy="439264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B9DBB73-FED9-B5CD-2830-15057BE18A50}"/>
              </a:ext>
            </a:extLst>
          </p:cNvPr>
          <p:cNvSpPr txBox="1"/>
          <p:nvPr/>
        </p:nvSpPr>
        <p:spPr>
          <a:xfrm>
            <a:off x="8305677" y="5735835"/>
            <a:ext cx="23051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Anna Marie Garthwaite 1747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83185E8-A9D5-4D7B-F525-00705ECB788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7039" y="1343186"/>
            <a:ext cx="4102734" cy="439264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F2684A4-A3B7-8DF3-46D4-520086446221}"/>
              </a:ext>
            </a:extLst>
          </p:cNvPr>
          <p:cNvSpPr txBox="1"/>
          <p:nvPr/>
        </p:nvSpPr>
        <p:spPr>
          <a:xfrm>
            <a:off x="614275" y="5735835"/>
            <a:ext cx="40538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Ottoman silk and metal thread brocade 16</a:t>
            </a:r>
            <a:r>
              <a:rPr lang="en-US" sz="1400" baseline="30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century </a:t>
            </a:r>
          </a:p>
        </p:txBody>
      </p:sp>
    </p:spTree>
    <p:extLst>
      <p:ext uri="{BB962C8B-B14F-4D97-AF65-F5344CB8AC3E}">
        <p14:creationId xmlns:p14="http://schemas.microsoft.com/office/powerpoint/2010/main" val="15843450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0072592-8BAF-BD4C-B0B8-1FD973E51422}"/>
              </a:ext>
            </a:extLst>
          </p:cNvPr>
          <p:cNvSpPr txBox="1"/>
          <p:nvPr/>
        </p:nvSpPr>
        <p:spPr>
          <a:xfrm>
            <a:off x="707039" y="814388"/>
            <a:ext cx="10757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Check:</a:t>
            </a: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GB" sz="1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modified stripes that cross each other on the horizontal and vertical to form squares.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D90D6D-6CF4-6A2E-64C4-4694FDFF59CD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7039" y="1356360"/>
            <a:ext cx="3012558" cy="41452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E5ACAA7-B29B-C1CE-2E09-3B2C1326ADAD}"/>
              </a:ext>
            </a:extLst>
          </p:cNvPr>
          <p:cNvSpPr txBox="1"/>
          <p:nvPr/>
        </p:nvSpPr>
        <p:spPr>
          <a:xfrm>
            <a:off x="611505" y="5520391"/>
            <a:ext cx="17002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Pringle: Argyle check</a:t>
            </a:r>
          </a:p>
        </p:txBody>
      </p:sp>
      <p:pic>
        <p:nvPicPr>
          <p:cNvPr id="10" name="Picture 9" descr="A close up of a fabric&#10;&#10;Description automatically generated">
            <a:extLst>
              <a:ext uri="{FF2B5EF4-FFF2-40B4-BE49-F238E27FC236}">
                <a16:creationId xmlns:a16="http://schemas.microsoft.com/office/drawing/2014/main" id="{2F7FC16A-1EB0-6FDD-D454-5173B62960C3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30589" y="1356360"/>
            <a:ext cx="2092539" cy="156886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0EC8844-F916-A7B6-41A4-02069511608D}"/>
              </a:ext>
            </a:extLst>
          </p:cNvPr>
          <p:cNvSpPr txBox="1"/>
          <p:nvPr/>
        </p:nvSpPr>
        <p:spPr>
          <a:xfrm>
            <a:off x="3748702" y="2943974"/>
            <a:ext cx="23089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Emblem weavers: Glen check</a:t>
            </a:r>
          </a:p>
        </p:txBody>
      </p:sp>
      <p:pic>
        <p:nvPicPr>
          <p:cNvPr id="15" name="Picture 14" descr="A close-up of a grey fabric with white squares&#10;&#10;Description automatically generated">
            <a:extLst>
              <a:ext uri="{FF2B5EF4-FFF2-40B4-BE49-F238E27FC236}">
                <a16:creationId xmlns:a16="http://schemas.microsoft.com/office/drawing/2014/main" id="{A2290173-5B61-23F2-5DB9-E0F70934A026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30589" y="3357339"/>
            <a:ext cx="2092539" cy="139284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38F2DC8-5B1B-CAC7-65CB-4A779504535F}"/>
              </a:ext>
            </a:extLst>
          </p:cNvPr>
          <p:cNvSpPr txBox="1"/>
          <p:nvPr/>
        </p:nvSpPr>
        <p:spPr>
          <a:xfrm>
            <a:off x="3748702" y="4780892"/>
            <a:ext cx="21893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Arvind: Windowpane check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D96C1E6E-1FB6-5149-5D71-738F15E4D22C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34120" y="1356360"/>
            <a:ext cx="2809629" cy="4214444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1923A654-14B4-21BB-5158-92F4826D95F1}"/>
              </a:ext>
            </a:extLst>
          </p:cNvPr>
          <p:cNvSpPr txBox="1"/>
          <p:nvPr/>
        </p:nvSpPr>
        <p:spPr>
          <a:xfrm>
            <a:off x="5938084" y="5601511"/>
            <a:ext cx="243682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Urban Outfitters: Houndstooth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F322A2C8-BD35-8705-66AD-E8F3D851626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47967" y="1356360"/>
            <a:ext cx="2178410" cy="2178410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C5D09815-F05E-97E4-DE6D-A9C1C21E88FD}"/>
              </a:ext>
            </a:extLst>
          </p:cNvPr>
          <p:cNvSpPr txBox="1"/>
          <p:nvPr/>
        </p:nvSpPr>
        <p:spPr>
          <a:xfrm>
            <a:off x="9048140" y="3463582"/>
            <a:ext cx="231486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Pink Chicken: Tattersall check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62FB1BAC-AF4D-1499-EAF3-208A1A1C2802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54742" y="3771359"/>
            <a:ext cx="2396246" cy="1799445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C9B89B29-40B5-500F-EE1F-F8E654BD1012}"/>
              </a:ext>
            </a:extLst>
          </p:cNvPr>
          <p:cNvSpPr txBox="1"/>
          <p:nvPr/>
        </p:nvSpPr>
        <p:spPr>
          <a:xfrm>
            <a:off x="8907167" y="5601511"/>
            <a:ext cx="186525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Alberto </a:t>
            </a:r>
            <a:r>
              <a:rPr lang="en-US" sz="1400" err="1">
                <a:solidFill>
                  <a:schemeClr val="tx1">
                    <a:lumMod val="65000"/>
                    <a:lumOff val="35000"/>
                  </a:schemeClr>
                </a:solidFill>
              </a:rPr>
              <a:t>Bardazzi</a:t>
            </a: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: Plaid </a:t>
            </a:r>
          </a:p>
        </p:txBody>
      </p:sp>
    </p:spTree>
    <p:extLst>
      <p:ext uri="{BB962C8B-B14F-4D97-AF65-F5344CB8AC3E}">
        <p14:creationId xmlns:p14="http://schemas.microsoft.com/office/powerpoint/2010/main" val="40538866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6F35A6-450B-B09E-D15D-79D4D0B815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71E0C82-30FD-7277-06E4-DA3275107AF7}"/>
              </a:ext>
            </a:extLst>
          </p:cNvPr>
          <p:cNvSpPr txBox="1"/>
          <p:nvPr/>
        </p:nvSpPr>
        <p:spPr>
          <a:xfrm>
            <a:off x="707038" y="814388"/>
            <a:ext cx="106943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Check:</a:t>
            </a: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GB" sz="1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modified stripes that cross each other on the horizontal and vertical to form squares.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FB2D135-366C-0B3D-7E8C-EA7B5C113201}"/>
              </a:ext>
            </a:extLst>
          </p:cNvPr>
          <p:cNvSpPr txBox="1"/>
          <p:nvPr/>
        </p:nvSpPr>
        <p:spPr>
          <a:xfrm>
            <a:off x="3460464" y="3318034"/>
            <a:ext cx="12907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Gingham cloth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D22725A-B110-8BB5-96AE-838DBFAD45A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41742" y="1311590"/>
            <a:ext cx="2006444" cy="200644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28FC5DE-3751-F639-FB43-7D484265E7A5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41742" y="3652262"/>
            <a:ext cx="2006444" cy="204201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B47403F-5BA2-87A9-9232-9A1B437EB0EB}"/>
              </a:ext>
            </a:extLst>
          </p:cNvPr>
          <p:cNvSpPr txBox="1"/>
          <p:nvPr/>
        </p:nvSpPr>
        <p:spPr>
          <a:xfrm>
            <a:off x="3464758" y="5694105"/>
            <a:ext cx="19707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Nuno Corporation (</a:t>
            </a:r>
            <a:r>
              <a:rPr lang="en-US" sz="1400" err="1">
                <a:solidFill>
                  <a:schemeClr val="tx1">
                    <a:lumMod val="65000"/>
                    <a:lumOff val="35000"/>
                  </a:schemeClr>
                </a:solidFill>
              </a:rPr>
              <a:t>Gaku</a:t>
            </a:r>
            <a:endParaRPr lang="en-US" sz="140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Masui): Gingham check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C582D18-1E2B-BC29-CFAA-D2AAF15472F1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03110" y="1311590"/>
            <a:ext cx="2006444" cy="200644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C8CDB3F-5644-1862-0BFF-C63A3F1F4BFA}"/>
              </a:ext>
            </a:extLst>
          </p:cNvPr>
          <p:cNvSpPr txBox="1"/>
          <p:nvPr/>
        </p:nvSpPr>
        <p:spPr>
          <a:xfrm>
            <a:off x="5618260" y="3283759"/>
            <a:ext cx="2183116" cy="5326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Turnbull &amp; Asser: Graph check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D0F50-A653-A132-D09B-309D2DB206F5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0580" y="1317783"/>
            <a:ext cx="2560702" cy="422243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A334DE3-3B31-19D7-2CDC-DFAD03ECDFBF}"/>
              </a:ext>
            </a:extLst>
          </p:cNvPr>
          <p:cNvSpPr txBox="1"/>
          <p:nvPr/>
        </p:nvSpPr>
        <p:spPr>
          <a:xfrm>
            <a:off x="670194" y="5540217"/>
            <a:ext cx="24629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Dries Van Noten: Madras check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0756937-9951-2681-AB8D-947465E4E126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67332" y="1311591"/>
            <a:ext cx="1534088" cy="153408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8B9ABB08-DA8D-523F-6CFE-68E243941E34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67331" y="2999977"/>
            <a:ext cx="1534089" cy="1534089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B5C0FDBE-FF88-05D2-5EF9-E424382ACDA0}"/>
              </a:ext>
            </a:extLst>
          </p:cNvPr>
          <p:cNvSpPr txBox="1"/>
          <p:nvPr/>
        </p:nvSpPr>
        <p:spPr>
          <a:xfrm>
            <a:off x="9775509" y="4534066"/>
            <a:ext cx="16259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Wilson &amp; Bell of the borders: Tartan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EB00B990-B670-9903-7FDC-17D13CAD01AA}"/>
              </a:ext>
            </a:extLst>
          </p:cNvPr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88300" y="4460282"/>
            <a:ext cx="1534089" cy="1534089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592AB67E-2941-793F-55DB-E09F28AB2238}"/>
              </a:ext>
            </a:extLst>
          </p:cNvPr>
          <p:cNvSpPr txBox="1"/>
          <p:nvPr/>
        </p:nvSpPr>
        <p:spPr>
          <a:xfrm>
            <a:off x="7393993" y="5994371"/>
            <a:ext cx="19285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err="1">
                <a:solidFill>
                  <a:schemeClr val="tx1">
                    <a:lumMod val="65000"/>
                    <a:lumOff val="35000"/>
                  </a:schemeClr>
                </a:solidFill>
              </a:rPr>
              <a:t>Rubelli</a:t>
            </a: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: Reinterpreted   check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7B2D1D29-988B-4CFB-EC18-65FC4786A427}"/>
              </a:ext>
            </a:extLst>
          </p:cNvPr>
          <p:cNvPicPr>
            <a:picLocks noChangeAspect="1"/>
          </p:cNvPicPr>
          <p:nvPr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41830" y="1311590"/>
            <a:ext cx="1855158" cy="2782738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52BD2912-DFE7-3B88-B114-99240F20C82D}"/>
              </a:ext>
            </a:extLst>
          </p:cNvPr>
          <p:cNvSpPr txBox="1"/>
          <p:nvPr/>
        </p:nvSpPr>
        <p:spPr>
          <a:xfrm>
            <a:off x="7801376" y="4090569"/>
            <a:ext cx="185515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Chanel 2016: checks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04CE1E80-D3A1-9A85-5FA2-F58D6E1AFDDA}"/>
              </a:ext>
            </a:extLst>
          </p:cNvPr>
          <p:cNvPicPr>
            <a:picLocks noChangeAspect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03110" y="3816437"/>
            <a:ext cx="1625911" cy="2170764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63EFA596-633F-AB55-5406-B885342412B6}"/>
              </a:ext>
            </a:extLst>
          </p:cNvPr>
          <p:cNvSpPr txBox="1"/>
          <p:nvPr/>
        </p:nvSpPr>
        <p:spPr>
          <a:xfrm>
            <a:off x="5618260" y="5987201"/>
            <a:ext cx="16259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Jill Sander Spring 2016: Grid/ block</a:t>
            </a:r>
          </a:p>
        </p:txBody>
      </p:sp>
    </p:spTree>
    <p:extLst>
      <p:ext uri="{BB962C8B-B14F-4D97-AF65-F5344CB8AC3E}">
        <p14:creationId xmlns:p14="http://schemas.microsoft.com/office/powerpoint/2010/main" val="25769266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6302630-C5B2-9347-A924-A5B033ACFB1F}"/>
              </a:ext>
            </a:extLst>
          </p:cNvPr>
          <p:cNvSpPr txBox="1"/>
          <p:nvPr/>
        </p:nvSpPr>
        <p:spPr>
          <a:xfrm>
            <a:off x="707039" y="814388"/>
            <a:ext cx="107779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Chevron:</a:t>
            </a:r>
            <a:r>
              <a:rPr lang="en-GB" sz="1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a v type pattern laid in a mountain and valley configuration, creating a zig zag pattern.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6F60399-D44A-2C31-3E51-9DAA52501C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039" y="1183720"/>
            <a:ext cx="2997200" cy="44958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B46B91C-CE5C-D1D9-7419-02335E54C00C}"/>
              </a:ext>
            </a:extLst>
          </p:cNvPr>
          <p:cNvSpPr txBox="1"/>
          <p:nvPr/>
        </p:nvSpPr>
        <p:spPr>
          <a:xfrm>
            <a:off x="597408" y="5674280"/>
            <a:ext cx="192859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Urban Outfitters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527F1AB-E9C2-D5C4-51EC-B25B431BABB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52172" y="1183720"/>
            <a:ext cx="2398503" cy="28497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8ECCB53-A8A5-648D-5AC7-E36EF861BD5D}"/>
              </a:ext>
            </a:extLst>
          </p:cNvPr>
          <p:cNvSpPr txBox="1"/>
          <p:nvPr/>
        </p:nvSpPr>
        <p:spPr>
          <a:xfrm>
            <a:off x="3745183" y="4038144"/>
            <a:ext cx="25054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Calico printers from V&amp;A collections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29BA063-A00F-9293-CAF3-C9DFD4450332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98608" y="1183720"/>
            <a:ext cx="2654705" cy="353840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8B7DB71-D7F1-03C1-A65D-3F879B229C75}"/>
              </a:ext>
            </a:extLst>
          </p:cNvPr>
          <p:cNvSpPr txBox="1"/>
          <p:nvPr/>
        </p:nvSpPr>
        <p:spPr>
          <a:xfrm>
            <a:off x="6330368" y="4722125"/>
            <a:ext cx="192859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Missoni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675EAA6-741C-93CF-F835-E396A7C2AD92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01247" y="1183720"/>
            <a:ext cx="2283714" cy="275746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BF3829-4891-6AB3-1F7C-DCE559654718}"/>
              </a:ext>
            </a:extLst>
          </p:cNvPr>
          <p:cNvSpPr txBox="1"/>
          <p:nvPr/>
        </p:nvSpPr>
        <p:spPr>
          <a:xfrm>
            <a:off x="9122880" y="3941184"/>
            <a:ext cx="192859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err="1">
                <a:solidFill>
                  <a:schemeClr val="tx1">
                    <a:lumMod val="65000"/>
                    <a:lumOff val="35000"/>
                  </a:schemeClr>
                </a:solidFill>
              </a:rPr>
              <a:t>Oysho</a:t>
            </a:r>
            <a:endParaRPr lang="en-US" sz="14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24F0D51-DB81-F400-5583-DC6CC3C6CDAE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01246" y="4299754"/>
            <a:ext cx="1683849" cy="168717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E673478-FCCA-8A13-FD54-2CA243C200FC}"/>
              </a:ext>
            </a:extLst>
          </p:cNvPr>
          <p:cNvSpPr txBox="1"/>
          <p:nvPr/>
        </p:nvSpPr>
        <p:spPr>
          <a:xfrm>
            <a:off x="9122880" y="5982057"/>
            <a:ext cx="192859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F&amp;P interiors </a:t>
            </a:r>
          </a:p>
        </p:txBody>
      </p:sp>
    </p:spTree>
    <p:extLst>
      <p:ext uri="{BB962C8B-B14F-4D97-AF65-F5344CB8AC3E}">
        <p14:creationId xmlns:p14="http://schemas.microsoft.com/office/powerpoint/2010/main" val="2694060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4C8BBBC-C751-5248-BC2E-067E7E3C015D}"/>
              </a:ext>
            </a:extLst>
          </p:cNvPr>
          <p:cNvSpPr txBox="1"/>
          <p:nvPr/>
        </p:nvSpPr>
        <p:spPr>
          <a:xfrm>
            <a:off x="707039" y="814388"/>
            <a:ext cx="107779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Chinoiserie:</a:t>
            </a:r>
            <a:r>
              <a:rPr lang="en-GB" sz="1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a European decorative style that imitated elements of Chinese and east Asian decorative arts and traditions. 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8C0802E-B0FF-89A1-65E3-6D2FE14C5A9D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7039" y="1183720"/>
            <a:ext cx="3807764" cy="380141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642C322-19B6-5865-B5CB-4495451AE46F}"/>
              </a:ext>
            </a:extLst>
          </p:cNvPr>
          <p:cNvSpPr txBox="1"/>
          <p:nvPr/>
        </p:nvSpPr>
        <p:spPr>
          <a:xfrm>
            <a:off x="597857" y="4985138"/>
            <a:ext cx="39169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Wallpaper panel from the V&amp;A: 1769 London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154385-4F1B-2CBB-853E-0AE9A949A85E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23985" y="1183719"/>
            <a:ext cx="3855998" cy="380141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33E4685-0BBA-A249-7241-825D781F199D}"/>
              </a:ext>
            </a:extLst>
          </p:cNvPr>
          <p:cNvSpPr txBox="1"/>
          <p:nvPr/>
        </p:nvSpPr>
        <p:spPr>
          <a:xfrm>
            <a:off x="4549389" y="4985136"/>
            <a:ext cx="39169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De </a:t>
            </a:r>
            <a:r>
              <a:rPr lang="en-US" sz="1400" err="1">
                <a:solidFill>
                  <a:schemeClr val="tx1">
                    <a:lumMod val="65000"/>
                    <a:lumOff val="35000"/>
                  </a:schemeClr>
                </a:solidFill>
              </a:rPr>
              <a:t>Gournay</a:t>
            </a: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: Houghton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F5A7877-C737-339B-A3C5-F825896D9A08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54579" y="1174575"/>
            <a:ext cx="2823708" cy="3801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54044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974663-23BD-88B6-111E-0BB66E4EF7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F8FB018-E764-AEE6-63FA-BCC3494BC07F}"/>
              </a:ext>
            </a:extLst>
          </p:cNvPr>
          <p:cNvSpPr txBox="1"/>
          <p:nvPr/>
        </p:nvSpPr>
        <p:spPr>
          <a:xfrm>
            <a:off x="707038" y="814388"/>
            <a:ext cx="10696835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sym typeface="Wingdings" pitchFamily="2" charset="2"/>
              </a:rPr>
              <a:t>Conversational: </a:t>
            </a:r>
            <a:r>
              <a:rPr lang="en-GB" sz="1400" i="1" dirty="0">
                <a:solidFill>
                  <a:schemeClr val="tx1">
                    <a:lumMod val="65000"/>
                    <a:lumOff val="35000"/>
                  </a:schemeClr>
                </a:solidFill>
                <a:sym typeface="Wingdings" pitchFamily="2" charset="2"/>
              </a:rPr>
              <a:t>Statement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sym typeface="Wingdings" pitchFamily="2" charset="2"/>
              </a:rPr>
              <a:t> </a:t>
            </a:r>
            <a:r>
              <a:rPr lang="en-GB" sz="1400" i="1" dirty="0">
                <a:solidFill>
                  <a:schemeClr val="tx1">
                    <a:lumMod val="65000"/>
                    <a:lumOff val="35000"/>
                  </a:schemeClr>
                </a:solidFill>
                <a:sym typeface="Wingdings" pitchFamily="2" charset="2"/>
              </a:rPr>
              <a:t>patterns that tell a story through recognisable objects and a playful elements, they are bold, contain many motifs and elements and they are more than a simple repeat pattern.   </a:t>
            </a:r>
            <a:endParaRPr lang="en-GB" sz="1400" i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066013-B53B-1AE3-A27F-4AF44F899B66}"/>
              </a:ext>
            </a:extLst>
          </p:cNvPr>
          <p:cNvSpPr txBox="1"/>
          <p:nvPr/>
        </p:nvSpPr>
        <p:spPr>
          <a:xfrm>
            <a:off x="828675" y="2643188"/>
            <a:ext cx="184731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04ACBAF-4635-BC5C-C944-4CF16039985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60047" y="1550216"/>
            <a:ext cx="2324845" cy="303484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D20B880-800A-1FF1-13BD-6F1DFBFDBCF4}"/>
              </a:ext>
            </a:extLst>
          </p:cNvPr>
          <p:cNvSpPr txBox="1"/>
          <p:nvPr/>
        </p:nvSpPr>
        <p:spPr>
          <a:xfrm>
            <a:off x="665083" y="4583284"/>
            <a:ext cx="158163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Palava: </a:t>
            </a:r>
            <a:r>
              <a:rPr lang="en-US" sz="14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Bric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a </a:t>
            </a:r>
            <a:r>
              <a:rPr lang="en-US" sz="14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Brac</a:t>
            </a: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BA3315-E8DB-B2E7-B9B7-2AF7E64AD1EB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28405" y="1547475"/>
            <a:ext cx="3035809" cy="303580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8304BC3-A6FF-1835-6A5D-DD678EBC4BFC}"/>
              </a:ext>
            </a:extLst>
          </p:cNvPr>
          <p:cNvSpPr txBox="1"/>
          <p:nvPr/>
        </p:nvSpPr>
        <p:spPr>
          <a:xfrm>
            <a:off x="3153731" y="4583284"/>
            <a:ext cx="311048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Mini Moderns: </a:t>
            </a:r>
            <a:r>
              <a:rPr lang="en-US" sz="14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Porcellana</a:t>
            </a: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9" name="Picture 8" descr="A wallpaper with a group of people&#10;&#10;Description automatically generated">
            <a:extLst>
              <a:ext uri="{FF2B5EF4-FFF2-40B4-BE49-F238E27FC236}">
                <a16:creationId xmlns:a16="http://schemas.microsoft.com/office/drawing/2014/main" id="{28F2C470-B7C4-D089-D032-811D403D7206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26721" y="1548437"/>
            <a:ext cx="1721810" cy="303484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EACD6CD-4C12-7F7A-5444-326824E99693}"/>
              </a:ext>
            </a:extLst>
          </p:cNvPr>
          <p:cNvSpPr txBox="1"/>
          <p:nvPr/>
        </p:nvSpPr>
        <p:spPr>
          <a:xfrm>
            <a:off x="6333054" y="4583284"/>
            <a:ext cx="1815477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Cole and Son: </a:t>
            </a:r>
            <a:r>
              <a:rPr lang="en-US" sz="14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Fornasetti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Senzo Tempo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BC5AF27-ECE5-03A4-A92D-9FC03F41761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311038" y="1548437"/>
            <a:ext cx="3052287" cy="303484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3713834-A28A-9B9A-D894-D7C035315BEB}"/>
              </a:ext>
            </a:extLst>
          </p:cNvPr>
          <p:cNvSpPr txBox="1"/>
          <p:nvPr/>
        </p:nvSpPr>
        <p:spPr>
          <a:xfrm>
            <a:off x="8217370" y="4583284"/>
            <a:ext cx="305228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Cartier: Archives Motif Scarf</a:t>
            </a:r>
          </a:p>
        </p:txBody>
      </p:sp>
    </p:spTree>
    <p:extLst>
      <p:ext uri="{BB962C8B-B14F-4D97-AF65-F5344CB8AC3E}">
        <p14:creationId xmlns:p14="http://schemas.microsoft.com/office/powerpoint/2010/main" val="26568237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ED074F0-76FE-CA45-9206-73697F6DBEAE}"/>
              </a:ext>
            </a:extLst>
          </p:cNvPr>
          <p:cNvSpPr txBox="1"/>
          <p:nvPr/>
        </p:nvSpPr>
        <p:spPr>
          <a:xfrm>
            <a:off x="707039" y="814388"/>
            <a:ext cx="107779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Chintz:</a:t>
            </a:r>
            <a:r>
              <a:rPr lang="en-GB" sz="1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Traditionally a woodblock printed cotton cloth originating from India in the 16</a:t>
            </a:r>
            <a:r>
              <a:rPr lang="en-GB" sz="1400" i="1" baseline="30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</a:t>
            </a:r>
            <a:r>
              <a:rPr lang="en-GB" sz="1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century…it featured botanical elements.  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FBFB230-9C38-940B-8D80-F6C15432E37C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7039" y="1183720"/>
            <a:ext cx="3810349" cy="394371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45E6EE7-71DD-ED44-4EB9-C48BA66EDDC6}"/>
              </a:ext>
            </a:extLst>
          </p:cNvPr>
          <p:cNvSpPr txBox="1"/>
          <p:nvPr/>
        </p:nvSpPr>
        <p:spPr>
          <a:xfrm>
            <a:off x="616484" y="5127431"/>
            <a:ext cx="39169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Wallpaper panel from the V&amp;A: 1860-1870 London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93F657-CEDE-E242-04F9-0BF331468818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18309" y="1183720"/>
            <a:ext cx="2742112" cy="39437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656BBBB-8521-AE18-B8D3-92784BE9A744}"/>
              </a:ext>
            </a:extLst>
          </p:cNvPr>
          <p:cNvSpPr txBox="1"/>
          <p:nvPr/>
        </p:nvSpPr>
        <p:spPr>
          <a:xfrm>
            <a:off x="4623985" y="5127432"/>
            <a:ext cx="28364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Block printed cotton from the V&amp;A: 18</a:t>
            </a:r>
            <a:r>
              <a:rPr lang="en-US" sz="1400" baseline="30000">
                <a:solidFill>
                  <a:schemeClr val="tx1">
                    <a:lumMod val="65000"/>
                    <a:lumOff val="35000"/>
                  </a:schemeClr>
                </a:solidFill>
              </a:rPr>
              <a:t>th</a:t>
            </a: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 century</a:t>
            </a:r>
          </a:p>
        </p:txBody>
      </p:sp>
      <p:pic>
        <p:nvPicPr>
          <p:cNvPr id="8" name="Picture 7" descr="A floral pattern on a fabric&#10;&#10;Description automatically generated">
            <a:extLst>
              <a:ext uri="{FF2B5EF4-FFF2-40B4-BE49-F238E27FC236}">
                <a16:creationId xmlns:a16="http://schemas.microsoft.com/office/drawing/2014/main" id="{C0DD21CA-9E6D-D73B-CCB7-484BC6BC670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58572" y="1183720"/>
            <a:ext cx="3188140" cy="394371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5037C16-1D16-426B-FF25-93C58DCC6B48}"/>
              </a:ext>
            </a:extLst>
          </p:cNvPr>
          <p:cNvSpPr txBox="1"/>
          <p:nvPr/>
        </p:nvSpPr>
        <p:spPr>
          <a:xfrm>
            <a:off x="7566328" y="5117512"/>
            <a:ext cx="28364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Sanderson: Lakeland Paradis</a:t>
            </a:r>
          </a:p>
        </p:txBody>
      </p:sp>
    </p:spTree>
    <p:extLst>
      <p:ext uri="{BB962C8B-B14F-4D97-AF65-F5344CB8AC3E}">
        <p14:creationId xmlns:p14="http://schemas.microsoft.com/office/powerpoint/2010/main" val="40458085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2EF6696-6D44-654C-8D71-E052F6E32AD0}"/>
              </a:ext>
            </a:extLst>
          </p:cNvPr>
          <p:cNvSpPr txBox="1"/>
          <p:nvPr/>
        </p:nvSpPr>
        <p:spPr>
          <a:xfrm>
            <a:off x="720290" y="814388"/>
            <a:ext cx="107314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Damask:</a:t>
            </a:r>
            <a:r>
              <a:rPr lang="en-GB" sz="1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Pattern that has been derived from cloth originally woven in Damascus (Syria), usually made from silk using 1 warp and 1 weft thread to create the pattern.    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2" name="Picture 1" descr="A picture containing indoor, seat, sofa&#10;&#10;Description automatically generated">
            <a:extLst>
              <a:ext uri="{FF2B5EF4-FFF2-40B4-BE49-F238E27FC236}">
                <a16:creationId xmlns:a16="http://schemas.microsoft.com/office/drawing/2014/main" id="{D0728F85-31B8-8D58-69BB-121457EC75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675" y="1460719"/>
            <a:ext cx="4702351" cy="42465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B570EDA-46ED-74B0-FDEC-FA08B4E92AE3}"/>
              </a:ext>
            </a:extLst>
          </p:cNvPr>
          <p:cNvSpPr txBox="1"/>
          <p:nvPr/>
        </p:nvSpPr>
        <p:spPr>
          <a:xfrm>
            <a:off x="741591" y="5711342"/>
            <a:ext cx="470235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Metropolitan Stories London: Contemporary damask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3A012EF-04F2-89C9-810C-0E2D4F2D84A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639412" y="1460720"/>
            <a:ext cx="2264836" cy="42465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C386828-7D46-3C78-2EC9-A4418E91D98A}"/>
              </a:ext>
            </a:extLst>
          </p:cNvPr>
          <p:cNvSpPr txBox="1"/>
          <p:nvPr/>
        </p:nvSpPr>
        <p:spPr>
          <a:xfrm>
            <a:off x="5639412" y="5735835"/>
            <a:ext cx="22648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Dress fabric from the V&amp;A: 1752 Spitalfields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1333EDF-5334-DBAD-0B2D-942CADAA8AF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12634" y="1460719"/>
            <a:ext cx="3350691" cy="27922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730FE76-7E12-A67A-B9AE-40A82CBD1E56}"/>
              </a:ext>
            </a:extLst>
          </p:cNvPr>
          <p:cNvSpPr txBox="1"/>
          <p:nvPr/>
        </p:nvSpPr>
        <p:spPr>
          <a:xfrm>
            <a:off x="7924187" y="4234588"/>
            <a:ext cx="34391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Woven silk from the V&amp;A: 1300-1500 Syria</a:t>
            </a:r>
          </a:p>
        </p:txBody>
      </p:sp>
    </p:spTree>
    <p:extLst>
      <p:ext uri="{BB962C8B-B14F-4D97-AF65-F5344CB8AC3E}">
        <p14:creationId xmlns:p14="http://schemas.microsoft.com/office/powerpoint/2010/main" val="9688634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69DAC97-0825-4640-8D3D-9E8AE637CAA0}"/>
              </a:ext>
            </a:extLst>
          </p:cNvPr>
          <p:cNvSpPr txBox="1"/>
          <p:nvPr/>
        </p:nvSpPr>
        <p:spPr>
          <a:xfrm>
            <a:off x="707039" y="814388"/>
            <a:ext cx="107447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Ditsy:</a:t>
            </a:r>
            <a:r>
              <a:rPr lang="en-GB" sz="1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is a small scale pattern that is usually formed as a scattered or tossed pattern made from small rotated motifs.  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5D03003-7F28-FF78-3359-A44B7D8E74F3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3514" y="1291771"/>
            <a:ext cx="4480657" cy="31065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CEACE16-A5B3-B57F-D3B6-E3710EC7926B}"/>
              </a:ext>
            </a:extLst>
          </p:cNvPr>
          <p:cNvSpPr txBox="1"/>
          <p:nvPr/>
        </p:nvSpPr>
        <p:spPr>
          <a:xfrm>
            <a:off x="678011" y="4398360"/>
            <a:ext cx="47503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Fabric from the V&amp;A: ‘Ditsy Meadow’ </a:t>
            </a:r>
            <a:r>
              <a:rPr lang="en-US" sz="1400" err="1">
                <a:solidFill>
                  <a:schemeClr val="tx1">
                    <a:lumMod val="65000"/>
                    <a:lumOff val="35000"/>
                  </a:schemeClr>
                </a:solidFill>
              </a:rPr>
              <a:t>Eley</a:t>
            </a: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US" sz="1400" err="1">
                <a:solidFill>
                  <a:schemeClr val="tx1">
                    <a:lumMod val="65000"/>
                    <a:lumOff val="35000"/>
                  </a:schemeClr>
                </a:solidFill>
              </a:rPr>
              <a:t>Kishimoto</a:t>
            </a: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 2001-02 </a:t>
            </a:r>
          </a:p>
        </p:txBody>
      </p:sp>
      <p:pic>
        <p:nvPicPr>
          <p:cNvPr id="6" name="Picture 5" descr="A ruler on a fabric&#10;&#10;Description automatically generated">
            <a:extLst>
              <a:ext uri="{FF2B5EF4-FFF2-40B4-BE49-F238E27FC236}">
                <a16:creationId xmlns:a16="http://schemas.microsoft.com/office/drawing/2014/main" id="{03AB7E82-377D-A522-3CFB-88AE9E304EED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84802" y="1291771"/>
            <a:ext cx="3667658" cy="310658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4BEF1FA-9E02-238A-4339-C66086BD92D5}"/>
              </a:ext>
            </a:extLst>
          </p:cNvPr>
          <p:cNvSpPr txBox="1"/>
          <p:nvPr/>
        </p:nvSpPr>
        <p:spPr>
          <a:xfrm>
            <a:off x="5268687" y="4398359"/>
            <a:ext cx="378377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Liberty Fabric: Wiltshire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F83A845-FC3C-2C38-FD03-9EA2BA9F5332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68575" y="1291771"/>
            <a:ext cx="2071059" cy="310658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27F8341-C7B0-131A-3452-F39BBFD044F5}"/>
              </a:ext>
            </a:extLst>
          </p:cNvPr>
          <p:cNvSpPr txBox="1"/>
          <p:nvPr/>
        </p:nvSpPr>
        <p:spPr>
          <a:xfrm>
            <a:off x="9096005" y="4398358"/>
            <a:ext cx="21436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Liberty Fabric: Mitsi</a:t>
            </a:r>
          </a:p>
        </p:txBody>
      </p:sp>
    </p:spTree>
    <p:extLst>
      <p:ext uri="{BB962C8B-B14F-4D97-AF65-F5344CB8AC3E}">
        <p14:creationId xmlns:p14="http://schemas.microsoft.com/office/powerpoint/2010/main" val="39721817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A77586-C55A-7D44-4EDD-9C74104025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E9B9DB5-C1EA-6934-45EA-EA28C70BDEE3}"/>
              </a:ext>
            </a:extLst>
          </p:cNvPr>
          <p:cNvSpPr txBox="1"/>
          <p:nvPr/>
        </p:nvSpPr>
        <p:spPr>
          <a:xfrm>
            <a:off x="707038" y="814388"/>
            <a:ext cx="10875361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solidFill>
                  <a:schemeClr val="tx1">
                    <a:lumMod val="65000"/>
                    <a:lumOff val="35000"/>
                  </a:schemeClr>
                </a:solidFill>
              </a:rPr>
              <a:t>Engineered: </a:t>
            </a:r>
            <a:r>
              <a:rPr lang="en-GB" sz="1400" i="1">
                <a:solidFill>
                  <a:schemeClr val="tx1">
                    <a:lumMod val="65000"/>
                    <a:lumOff val="35000"/>
                  </a:schemeClr>
                </a:solidFill>
              </a:rPr>
              <a:t>a placed pattern/ image or design fitted to the confines of a specific form.  Hence it has been engineered to fit rather than a </a:t>
            </a:r>
            <a:r>
              <a:rPr lang="en-GB" sz="1400" i="1">
                <a:solidFill>
                  <a:schemeClr val="tx1">
                    <a:lumMod val="65000"/>
                    <a:lumOff val="35000"/>
                  </a:schemeClr>
                </a:solidFill>
                <a:sym typeface="Wingdings" pitchFamily="2" charset="2"/>
              </a:rPr>
              <a:t>repeated pattern created across an expansive surface.</a:t>
            </a:r>
            <a:endParaRPr lang="en-GB" sz="1400" i="1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DC32B7-3B1C-D64F-A94C-1A403C3B9A17}"/>
              </a:ext>
            </a:extLst>
          </p:cNvPr>
          <p:cNvSpPr txBox="1"/>
          <p:nvPr/>
        </p:nvSpPr>
        <p:spPr>
          <a:xfrm>
            <a:off x="828675" y="2643188"/>
            <a:ext cx="184731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C3408A-EF72-0D6D-399F-BA1EF8050E3E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7038" y="1677021"/>
            <a:ext cx="2911061" cy="436659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D88C54B-CBF5-5FC8-B161-D6EDD3FC2760}"/>
              </a:ext>
            </a:extLst>
          </p:cNvPr>
          <p:cNvSpPr txBox="1"/>
          <p:nvPr/>
        </p:nvSpPr>
        <p:spPr>
          <a:xfrm>
            <a:off x="632405" y="6043612"/>
            <a:ext cx="298569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Oscar de la </a:t>
            </a:r>
            <a:r>
              <a:rPr lang="en-US" sz="1400" err="1">
                <a:solidFill>
                  <a:schemeClr val="tx1">
                    <a:lumMod val="65000"/>
                    <a:lumOff val="35000"/>
                  </a:schemeClr>
                </a:solidFill>
              </a:rPr>
              <a:t>Renta</a:t>
            </a: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: Fall 2018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6219BC5-8EF3-17CE-5E33-47D89098ABC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39736" y="1677020"/>
            <a:ext cx="2007925" cy="301424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89EB076-4AE8-3BCF-9E3E-62DBD2B528F1}"/>
              </a:ext>
            </a:extLst>
          </p:cNvPr>
          <p:cNvSpPr txBox="1"/>
          <p:nvPr/>
        </p:nvSpPr>
        <p:spPr>
          <a:xfrm>
            <a:off x="3692731" y="4691269"/>
            <a:ext cx="158163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Anthropologie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0CD93E4-E90B-C532-1EA1-85635600D03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38211" y="1677020"/>
            <a:ext cx="2911060" cy="439864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9ACD331-6766-E0F7-CC03-3E059BE6E719}"/>
              </a:ext>
            </a:extLst>
          </p:cNvPr>
          <p:cNvSpPr txBox="1"/>
          <p:nvPr/>
        </p:nvSpPr>
        <p:spPr>
          <a:xfrm>
            <a:off x="5785202" y="6075666"/>
            <a:ext cx="158163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err="1">
                <a:solidFill>
                  <a:schemeClr val="tx1">
                    <a:lumMod val="65000"/>
                    <a:lumOff val="35000"/>
                  </a:schemeClr>
                </a:solidFill>
              </a:rPr>
              <a:t>Seasalt</a:t>
            </a:r>
            <a:endParaRPr lang="en-US" sz="14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14" name="Picture 13" descr="A blue and yellow flowers on a white background&#10;&#10;Description automatically generated">
            <a:extLst>
              <a:ext uri="{FF2B5EF4-FFF2-40B4-BE49-F238E27FC236}">
                <a16:creationId xmlns:a16="http://schemas.microsoft.com/office/drawing/2014/main" id="{3608E826-1BB2-BB56-2657-1D915EFC61F4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39821" y="1677020"/>
            <a:ext cx="2688251" cy="285522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2A0265D-50FB-41D4-C2D9-F668F99532E8}"/>
              </a:ext>
            </a:extLst>
          </p:cNvPr>
          <p:cNvSpPr txBox="1"/>
          <p:nvPr/>
        </p:nvSpPr>
        <p:spPr>
          <a:xfrm>
            <a:off x="8749271" y="4537380"/>
            <a:ext cx="283312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Joules: Ocean Bloom Mural</a:t>
            </a:r>
          </a:p>
        </p:txBody>
      </p:sp>
    </p:spTree>
    <p:extLst>
      <p:ext uri="{BB962C8B-B14F-4D97-AF65-F5344CB8AC3E}">
        <p14:creationId xmlns:p14="http://schemas.microsoft.com/office/powerpoint/2010/main" val="32299967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0989D5-344E-CC81-6A1C-68B3427583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E7120AD-FDEF-1FC1-F4DA-0787C8ACA242}"/>
              </a:ext>
            </a:extLst>
          </p:cNvPr>
          <p:cNvSpPr txBox="1"/>
          <p:nvPr/>
        </p:nvSpPr>
        <p:spPr>
          <a:xfrm>
            <a:off x="707039" y="814388"/>
            <a:ext cx="107951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Fauna (Types of animal):</a:t>
            </a:r>
            <a:r>
              <a:rPr lang="en-GB" sz="1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refers to patterns that feature animals within the design, they may also contain other elements for example, foliage and flowers.  </a:t>
            </a:r>
            <a:endParaRPr lang="en-GB" i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58DAD5E-A173-1DE6-FCDB-19EE84AF9C1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7039" y="1399163"/>
            <a:ext cx="3732614" cy="373261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FB8F0F4-CABD-FF7F-9B0A-F50DEC9F7E2B}"/>
              </a:ext>
            </a:extLst>
          </p:cNvPr>
          <p:cNvSpPr txBox="1"/>
          <p:nvPr/>
        </p:nvSpPr>
        <p:spPr>
          <a:xfrm>
            <a:off x="612891" y="5131777"/>
            <a:ext cx="25004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Mark Herald: Harvest Hare</a:t>
            </a:r>
          </a:p>
        </p:txBody>
      </p:sp>
      <p:pic>
        <p:nvPicPr>
          <p:cNvPr id="6" name="Picture 5" descr="A staircase with a wallpaper&#10;&#10;Description automatically generated">
            <a:extLst>
              <a:ext uri="{FF2B5EF4-FFF2-40B4-BE49-F238E27FC236}">
                <a16:creationId xmlns:a16="http://schemas.microsoft.com/office/drawing/2014/main" id="{560571CA-1F81-FC38-39C9-1D90F423F2DE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87432" y="1411252"/>
            <a:ext cx="3164917" cy="463236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10BCFC8-1608-D6C4-3137-932F21E05F7F}"/>
              </a:ext>
            </a:extLst>
          </p:cNvPr>
          <p:cNvSpPr txBox="1"/>
          <p:nvPr/>
        </p:nvSpPr>
        <p:spPr>
          <a:xfrm>
            <a:off x="4539304" y="6055701"/>
            <a:ext cx="25004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Albany: Mad Dogs</a:t>
            </a:r>
          </a:p>
        </p:txBody>
      </p:sp>
      <p:pic>
        <p:nvPicPr>
          <p:cNvPr id="9" name="Picture 8" descr="A pattern of animals and plants&#10;&#10;Description automatically generated">
            <a:extLst>
              <a:ext uri="{FF2B5EF4-FFF2-40B4-BE49-F238E27FC236}">
                <a16:creationId xmlns:a16="http://schemas.microsoft.com/office/drawing/2014/main" id="{1B2364E1-2660-A1D7-C665-515BAFF56E87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00128" y="1399164"/>
            <a:ext cx="3567690" cy="438802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BE06355-EE10-69D9-F845-D1316129FE31}"/>
              </a:ext>
            </a:extLst>
          </p:cNvPr>
          <p:cNvSpPr txBox="1"/>
          <p:nvPr/>
        </p:nvSpPr>
        <p:spPr>
          <a:xfrm>
            <a:off x="7839968" y="5787594"/>
            <a:ext cx="25004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Emma J Shipley: Protea</a:t>
            </a:r>
          </a:p>
        </p:txBody>
      </p:sp>
    </p:spTree>
    <p:extLst>
      <p:ext uri="{BB962C8B-B14F-4D97-AF65-F5344CB8AC3E}">
        <p14:creationId xmlns:p14="http://schemas.microsoft.com/office/powerpoint/2010/main" val="33789617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F11DDCC-CF98-C44C-BF4E-548E7A0BEAF7}"/>
              </a:ext>
            </a:extLst>
          </p:cNvPr>
          <p:cNvSpPr txBox="1"/>
          <p:nvPr/>
        </p:nvSpPr>
        <p:spPr>
          <a:xfrm>
            <a:off x="707039" y="814388"/>
            <a:ext cx="108010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tx1">
                    <a:lumMod val="65000"/>
                    <a:lumOff val="35000"/>
                  </a:schemeClr>
                </a:solidFill>
              </a:rPr>
              <a:t>Floral:</a:t>
            </a:r>
            <a:r>
              <a:rPr lang="en-GB" sz="1400" i="1">
                <a:solidFill>
                  <a:schemeClr val="tx1">
                    <a:lumMod val="65000"/>
                    <a:lumOff val="35000"/>
                  </a:schemeClr>
                </a:solidFill>
              </a:rPr>
              <a:t> a floral pattern can consist of combinations, and elements that represent blooms and vegetation in a variety of scales, colours and styles. </a:t>
            </a:r>
          </a:p>
          <a:p>
            <a:endParaRPr lang="en-GB" sz="1400" i="1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75FA48A-0E19-706F-7279-D4FC4EABDB6B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7039" y="1399163"/>
            <a:ext cx="3521927" cy="352192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D22A479-A277-5053-8115-69ECDB3B9B8F}"/>
              </a:ext>
            </a:extLst>
          </p:cNvPr>
          <p:cNvSpPr txBox="1"/>
          <p:nvPr/>
        </p:nvSpPr>
        <p:spPr>
          <a:xfrm>
            <a:off x="596625" y="4921090"/>
            <a:ext cx="363234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Designers Guild: </a:t>
            </a:r>
            <a:r>
              <a:rPr lang="en-US" sz="1400" err="1">
                <a:solidFill>
                  <a:schemeClr val="tx1">
                    <a:lumMod val="65000"/>
                    <a:lumOff val="35000"/>
                  </a:schemeClr>
                </a:solidFill>
              </a:rPr>
              <a:t>Porcelaine</a:t>
            </a: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 De Chine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A52B29-2616-7F47-BB38-41C33CAC83AF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39380" y="1399163"/>
            <a:ext cx="3521927" cy="352192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B0CD3D1-9A75-CA20-AB69-DE25FC40A4D0}"/>
              </a:ext>
            </a:extLst>
          </p:cNvPr>
          <p:cNvSpPr txBox="1"/>
          <p:nvPr/>
        </p:nvSpPr>
        <p:spPr>
          <a:xfrm>
            <a:off x="4228966" y="4920775"/>
            <a:ext cx="363234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Designers Guild: </a:t>
            </a:r>
            <a:r>
              <a:rPr lang="en-US" sz="1400" err="1">
                <a:solidFill>
                  <a:schemeClr val="tx1">
                    <a:lumMod val="65000"/>
                    <a:lumOff val="35000"/>
                  </a:schemeClr>
                </a:solidFill>
              </a:rPr>
              <a:t>Tulipani</a:t>
            </a: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 Delft</a:t>
            </a:r>
          </a:p>
        </p:txBody>
      </p:sp>
      <p:pic>
        <p:nvPicPr>
          <p:cNvPr id="1026" name="Picture 2" descr="Coat Dries Van Noten Multicolour size L International in Polyester -  32260197">
            <a:extLst>
              <a:ext uri="{FF2B5EF4-FFF2-40B4-BE49-F238E27FC236}">
                <a16:creationId xmlns:a16="http://schemas.microsoft.com/office/drawing/2014/main" id="{6D5A4E81-A922-62A4-23AC-026743C676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971721" y="1399163"/>
            <a:ext cx="3521927" cy="3521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CAC71B6-3EA0-6749-2DC5-13BCFA92DFB3}"/>
              </a:ext>
            </a:extLst>
          </p:cNvPr>
          <p:cNvSpPr txBox="1"/>
          <p:nvPr/>
        </p:nvSpPr>
        <p:spPr>
          <a:xfrm>
            <a:off x="7905362" y="4916003"/>
            <a:ext cx="363234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Dries Van Noten</a:t>
            </a:r>
          </a:p>
        </p:txBody>
      </p:sp>
    </p:spTree>
    <p:extLst>
      <p:ext uri="{BB962C8B-B14F-4D97-AF65-F5344CB8AC3E}">
        <p14:creationId xmlns:p14="http://schemas.microsoft.com/office/powerpoint/2010/main" val="3832407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3F27C8-780D-B374-CAAF-185A86D976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A7B9032-60D0-DA66-186E-57206159335A}"/>
              </a:ext>
            </a:extLst>
          </p:cNvPr>
          <p:cNvSpPr txBox="1"/>
          <p:nvPr/>
        </p:nvSpPr>
        <p:spPr>
          <a:xfrm>
            <a:off x="707040" y="814388"/>
            <a:ext cx="10771671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solidFill>
                  <a:schemeClr val="tx1">
                    <a:lumMod val="65000"/>
                    <a:lumOff val="35000"/>
                  </a:schemeClr>
                </a:solidFill>
              </a:rPr>
              <a:t>Foliage:</a:t>
            </a:r>
            <a:r>
              <a:rPr lang="en-GB" sz="1400" i="1">
                <a:solidFill>
                  <a:schemeClr val="tx1">
                    <a:lumMod val="65000"/>
                    <a:lumOff val="35000"/>
                  </a:schemeClr>
                </a:solidFill>
              </a:rPr>
              <a:t> these patterns features elements of foliage, they can be bright bold and tropical, representational of British countryside or anything in between.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981C5EA-0BF9-BECE-DDA4-8BA211B846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168" y="1643601"/>
            <a:ext cx="2794000" cy="2794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88D389B-B72D-E26F-C593-F341B511DAC1}"/>
              </a:ext>
            </a:extLst>
          </p:cNvPr>
          <p:cNvSpPr txBox="1"/>
          <p:nvPr/>
        </p:nvSpPr>
        <p:spPr>
          <a:xfrm>
            <a:off x="707040" y="4437601"/>
            <a:ext cx="22171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Rebel Walls: </a:t>
            </a:r>
            <a:r>
              <a:rPr lang="en-US" sz="14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Furada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EF3BB8-B5D0-1427-99BF-152E8C0B0F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674" y="1634748"/>
            <a:ext cx="2794000" cy="2794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62263B9-3958-E9E7-E788-643D2793ADAF}"/>
              </a:ext>
            </a:extLst>
          </p:cNvPr>
          <p:cNvSpPr txBox="1"/>
          <p:nvPr/>
        </p:nvSpPr>
        <p:spPr>
          <a:xfrm>
            <a:off x="3667296" y="4434554"/>
            <a:ext cx="25004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Scion: St Clements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F7671CB-76FC-2A41-415F-13EA384CCF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01180" y="1643601"/>
            <a:ext cx="4598173" cy="459817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E0CF38C-08C6-48EA-CEED-CC475A4C31BE}"/>
              </a:ext>
            </a:extLst>
          </p:cNvPr>
          <p:cNvSpPr txBox="1"/>
          <p:nvPr/>
        </p:nvSpPr>
        <p:spPr>
          <a:xfrm>
            <a:off x="6648172" y="6241774"/>
            <a:ext cx="158163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err="1">
                <a:solidFill>
                  <a:schemeClr val="tx1">
                    <a:lumMod val="65000"/>
                    <a:lumOff val="35000"/>
                  </a:schemeClr>
                </a:solidFill>
              </a:rPr>
              <a:t>Erdem</a:t>
            </a:r>
            <a:endParaRPr lang="en-US" sz="14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10" name="Picture 9" descr="A close-up of a pattern&#10;&#10;Description automatically generated">
            <a:extLst>
              <a:ext uri="{FF2B5EF4-FFF2-40B4-BE49-F238E27FC236}">
                <a16:creationId xmlns:a16="http://schemas.microsoft.com/office/drawing/2014/main" id="{C3000706-9C20-FB11-BBE8-97D0EB3D633A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0168" y="4757013"/>
            <a:ext cx="3304754" cy="137264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48B219E-89CA-F718-8AE5-8C86DF519080}"/>
              </a:ext>
            </a:extLst>
          </p:cNvPr>
          <p:cNvSpPr txBox="1"/>
          <p:nvPr/>
        </p:nvSpPr>
        <p:spPr>
          <a:xfrm>
            <a:off x="707040" y="6129225"/>
            <a:ext cx="338788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Mulberry Home: Mulberry Thistle</a:t>
            </a:r>
          </a:p>
        </p:txBody>
      </p:sp>
      <p:pic>
        <p:nvPicPr>
          <p:cNvPr id="13" name="Picture 12" descr="A close up of a wallpaper&#10;&#10;Description automatically generated">
            <a:extLst>
              <a:ext uri="{FF2B5EF4-FFF2-40B4-BE49-F238E27FC236}">
                <a16:creationId xmlns:a16="http://schemas.microsoft.com/office/drawing/2014/main" id="{7F398C98-605A-ED7F-E2C0-A3060DF6FE28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78050" y="4757013"/>
            <a:ext cx="2395006" cy="100768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AA58A59-5EA6-92D6-DF72-A6A85C87D0D9}"/>
              </a:ext>
            </a:extLst>
          </p:cNvPr>
          <p:cNvSpPr txBox="1"/>
          <p:nvPr/>
        </p:nvSpPr>
        <p:spPr>
          <a:xfrm>
            <a:off x="4094922" y="5764480"/>
            <a:ext cx="247813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Sanderson: Violet Grasses</a:t>
            </a:r>
          </a:p>
        </p:txBody>
      </p:sp>
    </p:spTree>
    <p:extLst>
      <p:ext uri="{BB962C8B-B14F-4D97-AF65-F5344CB8AC3E}">
        <p14:creationId xmlns:p14="http://schemas.microsoft.com/office/powerpoint/2010/main" val="4406224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9C9D506-2562-1B47-975C-882119FA066E}"/>
              </a:ext>
            </a:extLst>
          </p:cNvPr>
          <p:cNvSpPr txBox="1"/>
          <p:nvPr/>
        </p:nvSpPr>
        <p:spPr>
          <a:xfrm>
            <a:off x="707038" y="814388"/>
            <a:ext cx="106337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Geometric:</a:t>
            </a:r>
            <a:r>
              <a:rPr lang="en-GB" sz="1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patterns explore geometry, shape and line. </a:t>
            </a:r>
          </a:p>
        </p:txBody>
      </p:sp>
      <p:pic>
        <p:nvPicPr>
          <p:cNvPr id="3" name="Picture 2" descr="A pattern of buildings and towers&#10;&#10;Description automatically generated">
            <a:extLst>
              <a:ext uri="{FF2B5EF4-FFF2-40B4-BE49-F238E27FC236}">
                <a16:creationId xmlns:a16="http://schemas.microsoft.com/office/drawing/2014/main" id="{5A874B34-5529-997B-510B-D516DB941AB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7038" y="1183720"/>
            <a:ext cx="3895238" cy="385491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9DF38C1-7605-2F1E-34D6-D1D9BDA1B43E}"/>
              </a:ext>
            </a:extLst>
          </p:cNvPr>
          <p:cNvSpPr txBox="1"/>
          <p:nvPr/>
        </p:nvSpPr>
        <p:spPr>
          <a:xfrm>
            <a:off x="618927" y="5038635"/>
            <a:ext cx="363234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Mini Moderns: Hey Manhattan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8646244-06C4-9519-A030-C231075FA9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0387" y="1183720"/>
            <a:ext cx="3806842" cy="386015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F626D8C-28E3-EC46-8FA4-7C9E572382E4}"/>
              </a:ext>
            </a:extLst>
          </p:cNvPr>
          <p:cNvSpPr txBox="1"/>
          <p:nvPr/>
        </p:nvSpPr>
        <p:spPr>
          <a:xfrm>
            <a:off x="4602276" y="5037580"/>
            <a:ext cx="363234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err="1">
                <a:solidFill>
                  <a:schemeClr val="tx1">
                    <a:lumMod val="65000"/>
                    <a:lumOff val="35000"/>
                  </a:schemeClr>
                </a:solidFill>
              </a:rPr>
              <a:t>Custhom</a:t>
            </a: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: Goldsmiths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F02A462-0240-B842-FB94-CA8791C7B5BB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27831" y="1183720"/>
            <a:ext cx="2582355" cy="386895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1F5D944-F73E-B944-CA4E-B1F83DDB0434}"/>
              </a:ext>
            </a:extLst>
          </p:cNvPr>
          <p:cNvSpPr txBox="1"/>
          <p:nvPr/>
        </p:nvSpPr>
        <p:spPr>
          <a:xfrm>
            <a:off x="8548508" y="5052674"/>
            <a:ext cx="363234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Basso &amp; Brooke: Fall 2012</a:t>
            </a:r>
          </a:p>
        </p:txBody>
      </p:sp>
    </p:spTree>
    <p:extLst>
      <p:ext uri="{BB962C8B-B14F-4D97-AF65-F5344CB8AC3E}">
        <p14:creationId xmlns:p14="http://schemas.microsoft.com/office/powerpoint/2010/main" val="42154941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B714C2B-1481-0649-9031-DADE9052C933}"/>
              </a:ext>
            </a:extLst>
          </p:cNvPr>
          <p:cNvSpPr txBox="1"/>
          <p:nvPr/>
        </p:nvSpPr>
        <p:spPr>
          <a:xfrm>
            <a:off x="707039" y="814388"/>
            <a:ext cx="10722961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Ikat:</a:t>
            </a:r>
            <a:r>
              <a:rPr lang="en-GB" sz="1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is an Indonesian dyeing technique that uses a method of resist before dyeing and weaving of cloth, resulting in subtle movement and a blurring of the edges in the woven patterns.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A80FD23-31DF-B76D-1DC0-012EC6FA0F83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7039" y="1498598"/>
            <a:ext cx="3133028" cy="417737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097CD14-611D-E744-31EB-F700D8C23D51}"/>
              </a:ext>
            </a:extLst>
          </p:cNvPr>
          <p:cNvSpPr txBox="1"/>
          <p:nvPr/>
        </p:nvSpPr>
        <p:spPr>
          <a:xfrm>
            <a:off x="617832" y="5675969"/>
            <a:ext cx="32222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Ikat weave in process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84E769-3D99-7A70-7725-4A352716CB0F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29274" y="1498598"/>
            <a:ext cx="4177663" cy="41776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3116609-A94D-D415-8937-985C2E5D3054}"/>
              </a:ext>
            </a:extLst>
          </p:cNvPr>
          <p:cNvSpPr txBox="1"/>
          <p:nvPr/>
        </p:nvSpPr>
        <p:spPr>
          <a:xfrm>
            <a:off x="3862367" y="5675968"/>
            <a:ext cx="424457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Bermingham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&amp; Co: Woven ikat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86FD647-7745-3246-859B-8B0FCC18BD28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96143" y="1533106"/>
            <a:ext cx="2589288" cy="414286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369A373-74EA-99B0-283D-DA945371E9AB}"/>
              </a:ext>
            </a:extLst>
          </p:cNvPr>
          <p:cNvSpPr txBox="1"/>
          <p:nvPr/>
        </p:nvSpPr>
        <p:spPr>
          <a:xfrm>
            <a:off x="8095784" y="5675967"/>
            <a:ext cx="26896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Zara: Ikat print</a:t>
            </a:r>
          </a:p>
        </p:txBody>
      </p:sp>
    </p:spTree>
    <p:extLst>
      <p:ext uri="{BB962C8B-B14F-4D97-AF65-F5344CB8AC3E}">
        <p14:creationId xmlns:p14="http://schemas.microsoft.com/office/powerpoint/2010/main" val="3717544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820D70F-1FDF-AF49-AAE1-1E2A706BABC2}"/>
              </a:ext>
            </a:extLst>
          </p:cNvPr>
          <p:cNvSpPr txBox="1"/>
          <p:nvPr/>
        </p:nvSpPr>
        <p:spPr>
          <a:xfrm>
            <a:off x="707039" y="814388"/>
            <a:ext cx="107675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tx1">
                    <a:lumMod val="65000"/>
                    <a:lumOff val="35000"/>
                  </a:schemeClr>
                </a:solidFill>
              </a:rPr>
              <a:t>Paisley:</a:t>
            </a:r>
            <a:r>
              <a:rPr lang="en-GB" sz="1400" i="1">
                <a:solidFill>
                  <a:schemeClr val="tx1">
                    <a:lumMod val="65000"/>
                    <a:lumOff val="35000"/>
                  </a:schemeClr>
                </a:solidFill>
              </a:rPr>
              <a:t> is a tear drop shape motif that is said to have origins in Persia and India, especially Kashmir shawls.  These shawls were introduced to England and Scotland in the 18</a:t>
            </a:r>
            <a:r>
              <a:rPr lang="en-GB" sz="1400" i="1" baseline="30000">
                <a:solidFill>
                  <a:schemeClr val="tx1">
                    <a:lumMod val="65000"/>
                    <a:lumOff val="35000"/>
                  </a:schemeClr>
                </a:solidFill>
              </a:rPr>
              <a:t>th</a:t>
            </a:r>
            <a:r>
              <a:rPr lang="en-GB" sz="1400" i="1">
                <a:solidFill>
                  <a:schemeClr val="tx1">
                    <a:lumMod val="65000"/>
                    <a:lumOff val="35000"/>
                  </a:schemeClr>
                </a:solidFill>
              </a:rPr>
              <a:t> &amp; 19</a:t>
            </a:r>
            <a:r>
              <a:rPr lang="en-GB" sz="1400" i="1" baseline="30000">
                <a:solidFill>
                  <a:schemeClr val="tx1">
                    <a:lumMod val="65000"/>
                    <a:lumOff val="35000"/>
                  </a:schemeClr>
                </a:solidFill>
              </a:rPr>
              <a:t>th</a:t>
            </a:r>
            <a:r>
              <a:rPr lang="en-GB" sz="1400" i="1">
                <a:solidFill>
                  <a:schemeClr val="tx1">
                    <a:lumMod val="65000"/>
                    <a:lumOff val="35000"/>
                  </a:schemeClr>
                </a:solidFill>
              </a:rPr>
              <a:t> century, where they were copied and then produced in the town of Paisley in Scotland. </a:t>
            </a:r>
            <a:endParaRPr lang="en-GB" sz="14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707AA02-4189-5CB6-85AA-474ED4E6AAB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36776" y="1505416"/>
            <a:ext cx="2474775" cy="361099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83ADD95-6F4A-3906-2095-0706DBEEB807}"/>
              </a:ext>
            </a:extLst>
          </p:cNvPr>
          <p:cNvSpPr txBox="1"/>
          <p:nvPr/>
        </p:nvSpPr>
        <p:spPr>
          <a:xfrm>
            <a:off x="630080" y="5116410"/>
            <a:ext cx="2581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George </a:t>
            </a:r>
            <a:r>
              <a:rPr lang="en-US" sz="1400" err="1">
                <a:solidFill>
                  <a:schemeClr val="tx1">
                    <a:lumMod val="65000"/>
                    <a:lumOff val="35000"/>
                  </a:schemeClr>
                </a:solidFill>
              </a:rPr>
              <a:t>Halté</a:t>
            </a: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: Design for paisley shawl 1850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ADC6AB-CEEB-F328-8AD7-57F8AEDB547D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53164" y="1505415"/>
            <a:ext cx="5084366" cy="19235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211AC7C-B593-FCED-65ED-0195D6B32A2A}"/>
              </a:ext>
            </a:extLst>
          </p:cNvPr>
          <p:cNvSpPr txBox="1"/>
          <p:nvPr/>
        </p:nvSpPr>
        <p:spPr>
          <a:xfrm>
            <a:off x="3286258" y="3429000"/>
            <a:ext cx="51512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George </a:t>
            </a:r>
            <a:r>
              <a:rPr lang="en-US" sz="1400" err="1">
                <a:solidFill>
                  <a:schemeClr val="tx1">
                    <a:lumMod val="65000"/>
                    <a:lumOff val="35000"/>
                  </a:schemeClr>
                </a:solidFill>
              </a:rPr>
              <a:t>Halté</a:t>
            </a: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: Design for paisley shawl 1850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C022EBD-26F5-6FE4-FAEB-060CDEF8AFF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18248" y="3810805"/>
            <a:ext cx="2157002" cy="217283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5F9A60E-AB64-243E-7471-F5158CADE19A}"/>
              </a:ext>
            </a:extLst>
          </p:cNvPr>
          <p:cNvSpPr txBox="1"/>
          <p:nvPr/>
        </p:nvSpPr>
        <p:spPr>
          <a:xfrm>
            <a:off x="3258120" y="5907563"/>
            <a:ext cx="2217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Liberty &amp; Co: Headscarf 1930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B7E6909-47FE-BCDC-5B4E-CBFBF0426DBC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79143" y="1505415"/>
            <a:ext cx="2795101" cy="395067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4C3817C-4CC0-603D-39BC-4DA437C73071}"/>
              </a:ext>
            </a:extLst>
          </p:cNvPr>
          <p:cNvSpPr txBox="1"/>
          <p:nvPr/>
        </p:nvSpPr>
        <p:spPr>
          <a:xfrm>
            <a:off x="8489935" y="5456087"/>
            <a:ext cx="2581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William Holman Hunt: Portrait of Fanny Holman Hunt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2F84D3B-B248-C8CE-674F-5FACF1A5D42C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03564" y="3794817"/>
            <a:ext cx="1584560" cy="211274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04D6560-4E70-A004-12B1-4442E2888553}"/>
              </a:ext>
            </a:extLst>
          </p:cNvPr>
          <p:cNvSpPr txBox="1"/>
          <p:nvPr/>
        </p:nvSpPr>
        <p:spPr>
          <a:xfrm>
            <a:off x="5806139" y="5907563"/>
            <a:ext cx="16819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Mini Moderns: Paisley crescent</a:t>
            </a:r>
          </a:p>
        </p:txBody>
      </p:sp>
    </p:spTree>
    <p:extLst>
      <p:ext uri="{BB962C8B-B14F-4D97-AF65-F5344CB8AC3E}">
        <p14:creationId xmlns:p14="http://schemas.microsoft.com/office/powerpoint/2010/main" val="22518207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254898-5DAF-8804-5C6D-D6EAC36379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6853A86-536C-0483-AFDD-EF23EE8872EC}"/>
              </a:ext>
            </a:extLst>
          </p:cNvPr>
          <p:cNvSpPr txBox="1"/>
          <p:nvPr/>
        </p:nvSpPr>
        <p:spPr>
          <a:xfrm>
            <a:off x="707039" y="814388"/>
            <a:ext cx="10865529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Scale/ scallop:</a:t>
            </a:r>
            <a:r>
              <a:rPr lang="en-GB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GB" sz="1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as the name suggests, this pattern follows the shape of a scale or a fan shape.</a:t>
            </a:r>
            <a:r>
              <a:rPr lang="en-GB" sz="1400" i="1" dirty="0">
                <a:solidFill>
                  <a:schemeClr val="tx1">
                    <a:lumMod val="65000"/>
                    <a:lumOff val="35000"/>
                  </a:schemeClr>
                </a:solidFill>
                <a:sym typeface="Wingdings" pitchFamily="2" charset="2"/>
              </a:rPr>
              <a:t> </a:t>
            </a:r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F134872-61DB-55BF-6523-52E2E78766D7}"/>
              </a:ext>
            </a:extLst>
          </p:cNvPr>
          <p:cNvSpPr txBox="1"/>
          <p:nvPr/>
        </p:nvSpPr>
        <p:spPr>
          <a:xfrm>
            <a:off x="828675" y="2643188"/>
            <a:ext cx="184731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95544F6-531A-0768-0F90-E9003D0454D3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8675" y="1325880"/>
            <a:ext cx="3518208" cy="448056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9F916F2-7312-39C3-25EF-01D81C51E08A}"/>
              </a:ext>
            </a:extLst>
          </p:cNvPr>
          <p:cNvSpPr txBox="1"/>
          <p:nvPr/>
        </p:nvSpPr>
        <p:spPr>
          <a:xfrm>
            <a:off x="707039" y="5794711"/>
            <a:ext cx="246288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Bobbi Beck: Frond</a:t>
            </a:r>
            <a:endParaRPr lang="en-US" sz="1400" dirty="0"/>
          </a:p>
        </p:txBody>
      </p:sp>
      <p:pic>
        <p:nvPicPr>
          <p:cNvPr id="7" name="Picture 6" descr="A pattern of pink and white circles&#10;&#10;Description automatically generated">
            <a:extLst>
              <a:ext uri="{FF2B5EF4-FFF2-40B4-BE49-F238E27FC236}">
                <a16:creationId xmlns:a16="http://schemas.microsoft.com/office/drawing/2014/main" id="{0742B158-4131-0DCD-DEE9-03C9031F35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8519" y="1325880"/>
            <a:ext cx="2145039" cy="446883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384EB59-C89E-6A2A-FADB-8150E51B0F6A}"/>
              </a:ext>
            </a:extLst>
          </p:cNvPr>
          <p:cNvSpPr txBox="1"/>
          <p:nvPr/>
        </p:nvSpPr>
        <p:spPr>
          <a:xfrm>
            <a:off x="4346883" y="5782982"/>
            <a:ext cx="246288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Jane Churchill: </a:t>
            </a:r>
            <a:r>
              <a:rPr lang="en-GB" sz="14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Coralli</a:t>
            </a:r>
            <a:endParaRPr lang="en-US" sz="1400" dirty="0"/>
          </a:p>
        </p:txBody>
      </p:sp>
      <p:pic>
        <p:nvPicPr>
          <p:cNvPr id="10" name="Picture 9" descr="A staircase with a table and a shelf&#10;&#10;Description automatically generated">
            <a:extLst>
              <a:ext uri="{FF2B5EF4-FFF2-40B4-BE49-F238E27FC236}">
                <a16:creationId xmlns:a16="http://schemas.microsoft.com/office/drawing/2014/main" id="{729651C1-3869-923C-EFD3-05EB3EA15E79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35195" y="1321690"/>
            <a:ext cx="3156408" cy="446129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4A816C4-102F-797B-22C9-92C976E6A7EA}"/>
              </a:ext>
            </a:extLst>
          </p:cNvPr>
          <p:cNvSpPr txBox="1"/>
          <p:nvPr/>
        </p:nvSpPr>
        <p:spPr>
          <a:xfrm>
            <a:off x="6688128" y="5782981"/>
            <a:ext cx="246288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Farrow and Ball: Arcade</a:t>
            </a:r>
            <a:endParaRPr lang="en-US" sz="14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A187182-3CBB-E4AE-71C1-75406DEFDA77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034526" y="1321690"/>
            <a:ext cx="1488148" cy="250818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404AF3B-9357-9BC4-6E1D-436A518AD137}"/>
              </a:ext>
            </a:extLst>
          </p:cNvPr>
          <p:cNvSpPr txBox="1"/>
          <p:nvPr/>
        </p:nvSpPr>
        <p:spPr>
          <a:xfrm>
            <a:off x="9938671" y="3856382"/>
            <a:ext cx="1763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Bloomsbury Market: Matte crane bird</a:t>
            </a:r>
          </a:p>
        </p:txBody>
      </p:sp>
    </p:spTree>
    <p:extLst>
      <p:ext uri="{BB962C8B-B14F-4D97-AF65-F5344CB8AC3E}">
        <p14:creationId xmlns:p14="http://schemas.microsoft.com/office/powerpoint/2010/main" val="23759282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9C9D506-2562-1B47-975C-882119FA066E}"/>
              </a:ext>
            </a:extLst>
          </p:cNvPr>
          <p:cNvSpPr txBox="1"/>
          <p:nvPr/>
        </p:nvSpPr>
        <p:spPr>
          <a:xfrm>
            <a:off x="707039" y="814388"/>
            <a:ext cx="1075380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Spot: </a:t>
            </a:r>
            <a:r>
              <a:rPr lang="en-GB" sz="1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can be regular or irregular spaced spots or small motifs placed to make a pattern.</a:t>
            </a:r>
          </a:p>
        </p:txBody>
      </p:sp>
      <p:pic>
        <p:nvPicPr>
          <p:cNvPr id="3" name="Picture 2" descr="A pattern of flowers and plants&#10;&#10;Description automatically generated">
            <a:extLst>
              <a:ext uri="{FF2B5EF4-FFF2-40B4-BE49-F238E27FC236}">
                <a16:creationId xmlns:a16="http://schemas.microsoft.com/office/drawing/2014/main" id="{79C088AC-373D-98DE-08AF-2FFA6541A609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7039" y="1262744"/>
            <a:ext cx="2406275" cy="241233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6D48F5C-5B5B-7CD6-0567-524BDE08CC60}"/>
              </a:ext>
            </a:extLst>
          </p:cNvPr>
          <p:cNvSpPr txBox="1"/>
          <p:nvPr/>
        </p:nvSpPr>
        <p:spPr>
          <a:xfrm>
            <a:off x="612890" y="3675080"/>
            <a:ext cx="25004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Josephine Munsey: Floral spot</a:t>
            </a:r>
          </a:p>
        </p:txBody>
      </p:sp>
      <p:pic>
        <p:nvPicPr>
          <p:cNvPr id="7" name="Picture 6" descr="A close up of a pattern&#10;&#10;Description automatically generated">
            <a:extLst>
              <a:ext uri="{FF2B5EF4-FFF2-40B4-BE49-F238E27FC236}">
                <a16:creationId xmlns:a16="http://schemas.microsoft.com/office/drawing/2014/main" id="{C4A55B3D-4516-74AD-47AD-5E88B39DB8F0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67147" y="1262744"/>
            <a:ext cx="2591040" cy="250915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853EC18-B972-C7EE-E1FB-7EF9E80102E4}"/>
              </a:ext>
            </a:extLst>
          </p:cNvPr>
          <p:cNvSpPr txBox="1"/>
          <p:nvPr/>
        </p:nvSpPr>
        <p:spPr>
          <a:xfrm>
            <a:off x="3211310" y="3771900"/>
            <a:ext cx="25004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Farrow and Ball: </a:t>
            </a:r>
            <a:r>
              <a:rPr lang="en-US" sz="1400" err="1">
                <a:solidFill>
                  <a:schemeClr val="tx1">
                    <a:lumMod val="65000"/>
                    <a:lumOff val="35000"/>
                  </a:schemeClr>
                </a:solidFill>
              </a:rPr>
              <a:t>Blostma</a:t>
            </a:r>
            <a:endParaRPr lang="en-US" sz="14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12" name="Picture 11" descr="A pattern of colorful shapes&#10;&#10;Description automatically generated with medium confidence">
            <a:extLst>
              <a:ext uri="{FF2B5EF4-FFF2-40B4-BE49-F238E27FC236}">
                <a16:creationId xmlns:a16="http://schemas.microsoft.com/office/drawing/2014/main" id="{9269514E-B6ED-B7C6-774C-46323018B47C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12020" y="1262744"/>
            <a:ext cx="2789080" cy="48207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5F3519E-9D66-D4B6-AB52-C3CEABAA93C2}"/>
              </a:ext>
            </a:extLst>
          </p:cNvPr>
          <p:cNvSpPr txBox="1"/>
          <p:nvPr/>
        </p:nvSpPr>
        <p:spPr>
          <a:xfrm>
            <a:off x="5943440" y="6083487"/>
            <a:ext cx="25004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Eijffinger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Pip Studio: Raindrops</a:t>
            </a:r>
          </a:p>
        </p:txBody>
      </p:sp>
      <p:pic>
        <p:nvPicPr>
          <p:cNvPr id="15" name="Picture 14" descr="A white background with multicolored dots&#10;&#10;Description automatically generated">
            <a:extLst>
              <a:ext uri="{FF2B5EF4-FFF2-40B4-BE49-F238E27FC236}">
                <a16:creationId xmlns:a16="http://schemas.microsoft.com/office/drawing/2014/main" id="{CD875A20-4122-585B-D5CC-E6579C059868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954933" y="1262744"/>
            <a:ext cx="2624177" cy="482074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4DCD92D-5B5D-4D3F-1297-3B22697F23DA}"/>
              </a:ext>
            </a:extLst>
          </p:cNvPr>
          <p:cNvSpPr txBox="1"/>
          <p:nvPr/>
        </p:nvSpPr>
        <p:spPr>
          <a:xfrm>
            <a:off x="8863493" y="6083486"/>
            <a:ext cx="25004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Harlequin: Bon Bon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A236904-F07A-518D-4021-4C289CF6E08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7039" y="4079677"/>
            <a:ext cx="1864711" cy="1864711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6DD88072-D1C9-323A-0947-D73562F10ACB}"/>
              </a:ext>
            </a:extLst>
          </p:cNvPr>
          <p:cNvSpPr txBox="1"/>
          <p:nvPr/>
        </p:nvSpPr>
        <p:spPr>
          <a:xfrm>
            <a:off x="661540" y="5944388"/>
            <a:ext cx="25004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Galerie: Tiny dot motif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354300D4-A897-B71E-D977-D4F3DC15FEF8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5272"/>
          <a:stretch/>
        </p:blipFill>
        <p:spPr>
          <a:xfrm>
            <a:off x="2725583" y="4079677"/>
            <a:ext cx="1766407" cy="186471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E90C7894-BC2C-3508-1045-CAC8BD9142D0}"/>
              </a:ext>
            </a:extLst>
          </p:cNvPr>
          <p:cNvSpPr txBox="1"/>
          <p:nvPr/>
        </p:nvSpPr>
        <p:spPr>
          <a:xfrm>
            <a:off x="2732154" y="5944387"/>
            <a:ext cx="25004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Marimekko: </a:t>
            </a:r>
            <a:r>
              <a:rPr lang="en-US" sz="1400" err="1">
                <a:solidFill>
                  <a:schemeClr val="tx1">
                    <a:lumMod val="65000"/>
                    <a:lumOff val="35000"/>
                  </a:schemeClr>
                </a:solidFill>
              </a:rPr>
              <a:t>Unikko</a:t>
            </a:r>
            <a:endParaRPr lang="en-US" sz="14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1436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93B44A6-0CE5-8342-898A-DAA2AD0329DB}"/>
              </a:ext>
            </a:extLst>
          </p:cNvPr>
          <p:cNvSpPr txBox="1"/>
          <p:nvPr/>
        </p:nvSpPr>
        <p:spPr>
          <a:xfrm>
            <a:off x="784795" y="752184"/>
            <a:ext cx="10628098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solidFill>
                  <a:schemeClr val="tx1">
                    <a:lumMod val="65000"/>
                    <a:lumOff val="35000"/>
                  </a:schemeClr>
                </a:solidFill>
              </a:rPr>
              <a:t>Stripe: a </a:t>
            </a:r>
            <a:r>
              <a:rPr lang="en-GB" sz="1400">
                <a:solidFill>
                  <a:schemeClr val="tx1">
                    <a:lumMod val="65000"/>
                    <a:lumOff val="35000"/>
                  </a:schemeClr>
                </a:solidFill>
              </a:rPr>
              <a:t>series</a:t>
            </a:r>
            <a:r>
              <a:rPr lang="en-GB">
                <a:solidFill>
                  <a:schemeClr val="tx1">
                    <a:lumMod val="65000"/>
                    <a:lumOff val="35000"/>
                  </a:schemeClr>
                </a:solidFill>
              </a:rPr>
              <a:t> of vertical or horizontal lines that can be made of </a:t>
            </a:r>
            <a:r>
              <a:rPr lang="en-GB" sz="1400">
                <a:solidFill>
                  <a:schemeClr val="tx1">
                    <a:lumMod val="65000"/>
                    <a:lumOff val="35000"/>
                  </a:schemeClr>
                </a:solidFill>
              </a:rPr>
              <a:t>varying </a:t>
            </a:r>
            <a:r>
              <a:rPr lang="en-GB">
                <a:solidFill>
                  <a:schemeClr val="tx1">
                    <a:lumMod val="65000"/>
                    <a:lumOff val="35000"/>
                  </a:schemeClr>
                </a:solidFill>
              </a:rPr>
              <a:t>thicknesses, varying spaces, they can be uneven, broken, wobbly or made up of motifs that form a line.</a:t>
            </a:r>
            <a:endParaRPr lang="en-GB" sz="1400" i="1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3" name="Picture 2" descr="A tiger with long tail and tail on a grey background&#10;&#10;Description automatically generated with medium confidence">
            <a:extLst>
              <a:ext uri="{FF2B5EF4-FFF2-40B4-BE49-F238E27FC236}">
                <a16:creationId xmlns:a16="http://schemas.microsoft.com/office/drawing/2014/main" id="{AF4945A0-7366-5B71-7D57-44C307AA9762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4795" y="1564105"/>
            <a:ext cx="2559984" cy="43498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32F4A04-A9B6-CBB3-47C0-6835D7E779B3}"/>
              </a:ext>
            </a:extLst>
          </p:cNvPr>
          <p:cNvSpPr txBox="1"/>
          <p:nvPr/>
        </p:nvSpPr>
        <p:spPr>
          <a:xfrm>
            <a:off x="673048" y="5913938"/>
            <a:ext cx="25004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Emma J Shipley: Tigris</a:t>
            </a:r>
          </a:p>
        </p:txBody>
      </p:sp>
      <p:pic>
        <p:nvPicPr>
          <p:cNvPr id="7" name="Picture 6" descr="A group of white trees&#10;&#10;Description automatically generated">
            <a:extLst>
              <a:ext uri="{FF2B5EF4-FFF2-40B4-BE49-F238E27FC236}">
                <a16:creationId xmlns:a16="http://schemas.microsoft.com/office/drawing/2014/main" id="{C2A15A55-9C18-47C3-A051-7EB2B9363C91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56526" y="1564105"/>
            <a:ext cx="2336832" cy="43498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F92D53-501C-B388-8E93-7E798368751D}"/>
              </a:ext>
            </a:extLst>
          </p:cNvPr>
          <p:cNvSpPr txBox="1"/>
          <p:nvPr/>
        </p:nvSpPr>
        <p:spPr>
          <a:xfrm>
            <a:off x="3408398" y="5913937"/>
            <a:ext cx="25004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Albany: </a:t>
            </a:r>
            <a:r>
              <a:rPr lang="en-US" sz="1400" err="1">
                <a:solidFill>
                  <a:schemeClr val="tx1">
                    <a:lumMod val="65000"/>
                    <a:lumOff val="35000"/>
                  </a:schemeClr>
                </a:solidFill>
              </a:rPr>
              <a:t>Nordik</a:t>
            </a: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 Wood</a:t>
            </a:r>
          </a:p>
        </p:txBody>
      </p:sp>
      <p:pic>
        <p:nvPicPr>
          <p:cNvPr id="11" name="Picture 10" descr="A teapot and cups on a shelf&#10;&#10;Description automatically generated">
            <a:extLst>
              <a:ext uri="{FF2B5EF4-FFF2-40B4-BE49-F238E27FC236}">
                <a16:creationId xmlns:a16="http://schemas.microsoft.com/office/drawing/2014/main" id="{2ADE14B3-27F9-09DA-5606-B3B110D33BE2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05105" y="1564105"/>
            <a:ext cx="2432957" cy="295635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E0C6391-87BE-90C1-6598-6A3B15CD5A96}"/>
              </a:ext>
            </a:extLst>
          </p:cNvPr>
          <p:cNvSpPr txBox="1"/>
          <p:nvPr/>
        </p:nvSpPr>
        <p:spPr>
          <a:xfrm>
            <a:off x="5804788" y="4520464"/>
            <a:ext cx="25004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Layla Faye: Ripple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8D045E6-751F-13EE-BEC5-2B99FF811031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49810" y="1564105"/>
            <a:ext cx="3064921" cy="221022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5AFD973-D849-DC25-E445-17440672C463}"/>
              </a:ext>
            </a:extLst>
          </p:cNvPr>
          <p:cNvSpPr txBox="1"/>
          <p:nvPr/>
        </p:nvSpPr>
        <p:spPr>
          <a:xfrm>
            <a:off x="8401803" y="3774332"/>
            <a:ext cx="311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Wiener </a:t>
            </a:r>
            <a:r>
              <a:rPr lang="en-US" sz="1400" err="1">
                <a:solidFill>
                  <a:schemeClr val="tx1">
                    <a:lumMod val="65000"/>
                    <a:lumOff val="35000"/>
                  </a:schemeClr>
                </a:solidFill>
              </a:rPr>
              <a:t>Werkstätte</a:t>
            </a: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-Carl Otto </a:t>
            </a:r>
            <a:r>
              <a:rPr lang="en-US" sz="1400" err="1">
                <a:solidFill>
                  <a:schemeClr val="tx1">
                    <a:lumMod val="65000"/>
                    <a:lumOff val="35000"/>
                  </a:schemeClr>
                </a:solidFill>
              </a:rPr>
              <a:t>Czeschka</a:t>
            </a: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: Heron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5F46BAC-6925-31FE-45DD-962E318936E4}"/>
              </a:ext>
            </a:extLst>
          </p:cNvPr>
          <p:cNvSpPr txBox="1"/>
          <p:nvPr/>
        </p:nvSpPr>
        <p:spPr>
          <a:xfrm>
            <a:off x="10395298" y="4405832"/>
            <a:ext cx="111943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>
                <a:solidFill>
                  <a:schemeClr val="tx1">
                    <a:lumMod val="65000"/>
                    <a:lumOff val="35000"/>
                  </a:schemeClr>
                </a:solidFill>
              </a:rPr>
              <a:t>Awning</a:t>
            </a:r>
          </a:p>
          <a:p>
            <a:r>
              <a:rPr lang="en-US" sz="1600">
                <a:solidFill>
                  <a:schemeClr val="tx1">
                    <a:lumMod val="65000"/>
                    <a:lumOff val="35000"/>
                  </a:schemeClr>
                </a:solidFill>
              </a:rPr>
              <a:t>Bengal</a:t>
            </a:r>
          </a:p>
          <a:p>
            <a:r>
              <a:rPr lang="en-US" sz="1600">
                <a:solidFill>
                  <a:schemeClr val="tx1">
                    <a:lumMod val="65000"/>
                    <a:lumOff val="35000"/>
                  </a:schemeClr>
                </a:solidFill>
              </a:rPr>
              <a:t>Candy</a:t>
            </a:r>
          </a:p>
          <a:p>
            <a:r>
              <a:rPr lang="en-US" sz="1600">
                <a:solidFill>
                  <a:schemeClr val="tx1">
                    <a:lumMod val="65000"/>
                    <a:lumOff val="35000"/>
                  </a:schemeClr>
                </a:solidFill>
              </a:rPr>
              <a:t>Chalk</a:t>
            </a:r>
          </a:p>
          <a:p>
            <a:r>
              <a:rPr lang="en-US" sz="1600">
                <a:solidFill>
                  <a:schemeClr val="tx1">
                    <a:lumMod val="65000"/>
                    <a:lumOff val="35000"/>
                  </a:schemeClr>
                </a:solidFill>
              </a:rPr>
              <a:t>Pencil</a:t>
            </a:r>
          </a:p>
          <a:p>
            <a:r>
              <a:rPr lang="en-US" sz="1600">
                <a:solidFill>
                  <a:schemeClr val="tx1">
                    <a:lumMod val="65000"/>
                    <a:lumOff val="35000"/>
                  </a:schemeClr>
                </a:solidFill>
              </a:rPr>
              <a:t>Pinstripe</a:t>
            </a:r>
          </a:p>
          <a:p>
            <a:r>
              <a:rPr lang="en-US" sz="1600">
                <a:solidFill>
                  <a:schemeClr val="tx1">
                    <a:lumMod val="65000"/>
                    <a:lumOff val="35000"/>
                  </a:schemeClr>
                </a:solidFill>
              </a:rPr>
              <a:t>Ticking 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C6E7363E-4A2B-F741-1B9B-4C3121E0453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20251" y="4828241"/>
            <a:ext cx="2248389" cy="108569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6C3AFBD1-DA85-9BE4-1A64-B48A2746DEB6}"/>
              </a:ext>
            </a:extLst>
          </p:cNvPr>
          <p:cNvSpPr txBox="1"/>
          <p:nvPr/>
        </p:nvSpPr>
        <p:spPr>
          <a:xfrm>
            <a:off x="5841486" y="5913936"/>
            <a:ext cx="25004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Christopher Farr Cloth: Tigris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A2958CE9-FEF4-8E6A-82A8-8EFF92D92541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280387" y="4828241"/>
            <a:ext cx="2078213" cy="1092613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8BE5E14B-F257-CFFF-DAD9-CA3CA313B156}"/>
              </a:ext>
            </a:extLst>
          </p:cNvPr>
          <p:cNvSpPr txBox="1"/>
          <p:nvPr/>
        </p:nvSpPr>
        <p:spPr>
          <a:xfrm>
            <a:off x="8168640" y="5913935"/>
            <a:ext cx="25004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Crystal </a:t>
            </a:r>
            <a:r>
              <a:rPr lang="en-US" sz="1400" err="1">
                <a:solidFill>
                  <a:schemeClr val="tx1">
                    <a:lumMod val="65000"/>
                    <a:lumOff val="35000"/>
                  </a:schemeClr>
                </a:solidFill>
              </a:rPr>
              <a:t>Walen</a:t>
            </a: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: Sunset Rose</a:t>
            </a:r>
          </a:p>
        </p:txBody>
      </p:sp>
    </p:spTree>
    <p:extLst>
      <p:ext uri="{BB962C8B-B14F-4D97-AF65-F5344CB8AC3E}">
        <p14:creationId xmlns:p14="http://schemas.microsoft.com/office/powerpoint/2010/main" val="38771445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30CD3542-B59B-2745-04A3-34437860309F}"/>
              </a:ext>
            </a:extLst>
          </p:cNvPr>
          <p:cNvSpPr txBox="1"/>
          <p:nvPr/>
        </p:nvSpPr>
        <p:spPr>
          <a:xfrm>
            <a:off x="707039" y="814388"/>
            <a:ext cx="1077521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tx1">
                    <a:lumMod val="65000"/>
                    <a:lumOff val="35000"/>
                  </a:schemeClr>
                </a:solidFill>
              </a:rPr>
              <a:t>Toile de </a:t>
            </a:r>
            <a:r>
              <a:rPr lang="en-GB" err="1">
                <a:solidFill>
                  <a:schemeClr val="tx1">
                    <a:lumMod val="65000"/>
                    <a:lumOff val="35000"/>
                  </a:schemeClr>
                </a:solidFill>
              </a:rPr>
              <a:t>Jouy</a:t>
            </a:r>
            <a:r>
              <a:rPr lang="en-GB">
                <a:solidFill>
                  <a:schemeClr val="tx1">
                    <a:lumMod val="65000"/>
                    <a:lumOff val="35000"/>
                  </a:schemeClr>
                </a:solidFill>
              </a:rPr>
              <a:t>: </a:t>
            </a:r>
            <a:r>
              <a:rPr lang="en-GB" sz="1400" i="1">
                <a:solidFill>
                  <a:schemeClr val="tx1">
                    <a:lumMod val="65000"/>
                    <a:lumOff val="35000"/>
                  </a:schemeClr>
                </a:solidFill>
              </a:rPr>
              <a:t>toile de </a:t>
            </a:r>
            <a:r>
              <a:rPr lang="en-GB" sz="1400" i="1" err="1">
                <a:solidFill>
                  <a:schemeClr val="tx1">
                    <a:lumMod val="65000"/>
                    <a:lumOff val="35000"/>
                  </a:schemeClr>
                </a:solidFill>
              </a:rPr>
              <a:t>Jouy</a:t>
            </a:r>
            <a:r>
              <a:rPr lang="en-GB" sz="1400" i="1">
                <a:solidFill>
                  <a:schemeClr val="tx1">
                    <a:lumMod val="65000"/>
                    <a:lumOff val="35000"/>
                  </a:schemeClr>
                </a:solidFill>
              </a:rPr>
              <a:t> translates as ‘cloth from </a:t>
            </a:r>
            <a:r>
              <a:rPr lang="en-GB" sz="1400" i="1" err="1">
                <a:solidFill>
                  <a:schemeClr val="tx1">
                    <a:lumMod val="65000"/>
                    <a:lumOff val="35000"/>
                  </a:schemeClr>
                </a:solidFill>
              </a:rPr>
              <a:t>Jouy</a:t>
            </a:r>
            <a:r>
              <a:rPr lang="en-GB" sz="1400" i="1">
                <a:solidFill>
                  <a:schemeClr val="tx1">
                    <a:lumMod val="65000"/>
                    <a:lumOff val="35000"/>
                  </a:schemeClr>
                </a:solidFill>
              </a:rPr>
              <a:t>’ a toile is usually shown on a white background and created in a single colour, often, blue, black or dark red, it is pattern that depicts a traditional scene.  There are now many versions of toile, in lots of colourways and contemporary themes. </a:t>
            </a:r>
            <a:endParaRPr lang="en-GB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13" name="Picture 12" descr="A picture containing text, tree, outdoor, fabric&#10;&#10;Description automatically generated">
            <a:extLst>
              <a:ext uri="{FF2B5EF4-FFF2-40B4-BE49-F238E27FC236}">
                <a16:creationId xmlns:a16="http://schemas.microsoft.com/office/drawing/2014/main" id="{1FC25E2E-9BD8-9B44-D423-DB66A7192284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4232" y="1746912"/>
            <a:ext cx="4152272" cy="429669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547DF5B-C82B-6914-AB96-902A7CA9C34C}"/>
              </a:ext>
            </a:extLst>
          </p:cNvPr>
          <p:cNvSpPr txBox="1"/>
          <p:nvPr/>
        </p:nvSpPr>
        <p:spPr>
          <a:xfrm>
            <a:off x="704720" y="6043611"/>
            <a:ext cx="230210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Mathew Williamson: Zanskar</a:t>
            </a:r>
          </a:p>
        </p:txBody>
      </p:sp>
      <p:pic>
        <p:nvPicPr>
          <p:cNvPr id="3" name="Picture 2" descr="A pattern of people walking on a bridge&#10;&#10;Description automatically generated">
            <a:extLst>
              <a:ext uri="{FF2B5EF4-FFF2-40B4-BE49-F238E27FC236}">
                <a16:creationId xmlns:a16="http://schemas.microsoft.com/office/drawing/2014/main" id="{F95A08A6-D407-C44C-CF0F-7F3A55512541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90148" y="1746912"/>
            <a:ext cx="3097620" cy="429669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54CE05D-22F1-A267-9E5F-7C0152BBBD8A}"/>
              </a:ext>
            </a:extLst>
          </p:cNvPr>
          <p:cNvSpPr txBox="1"/>
          <p:nvPr/>
        </p:nvSpPr>
        <p:spPr>
          <a:xfrm>
            <a:off x="5016996" y="6022027"/>
            <a:ext cx="25330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Timorous Beasties: London Toile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91FA9F-CA6F-0207-6CCA-48E740172E0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340790" y="1744555"/>
            <a:ext cx="2656393" cy="429715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299FB39-0B3B-F389-AD72-3ED721E516C6}"/>
              </a:ext>
            </a:extLst>
          </p:cNvPr>
          <p:cNvSpPr txBox="1"/>
          <p:nvPr/>
        </p:nvSpPr>
        <p:spPr>
          <a:xfrm>
            <a:off x="8227964" y="6017769"/>
            <a:ext cx="49404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Dior</a:t>
            </a:r>
          </a:p>
        </p:txBody>
      </p:sp>
    </p:spTree>
    <p:extLst>
      <p:ext uri="{BB962C8B-B14F-4D97-AF65-F5344CB8AC3E}">
        <p14:creationId xmlns:p14="http://schemas.microsoft.com/office/powerpoint/2010/main" val="36410854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D5A518A-9F89-5F44-BD6E-BCE45BDD8157}"/>
              </a:ext>
            </a:extLst>
          </p:cNvPr>
          <p:cNvSpPr txBox="1"/>
          <p:nvPr/>
        </p:nvSpPr>
        <p:spPr>
          <a:xfrm>
            <a:off x="707040" y="814388"/>
            <a:ext cx="10709466" cy="86177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solidFill>
                  <a:schemeClr val="tx1">
                    <a:lumMod val="65000"/>
                    <a:lumOff val="35000"/>
                  </a:schemeClr>
                </a:solidFill>
              </a:rPr>
              <a:t>Trellis/ Lattice: </a:t>
            </a:r>
            <a:r>
              <a:rPr lang="en-GB" sz="1400" i="1">
                <a:solidFill>
                  <a:schemeClr val="tx1">
                    <a:lumMod val="65000"/>
                    <a:lumOff val="35000"/>
                  </a:schemeClr>
                </a:solidFill>
              </a:rPr>
              <a:t>is made from a series of crossing diagonal lines.  It can be formed from stripes of different thicknesses, broken lines and motifs placed in a diagonal formation to create a trellis pattern.</a:t>
            </a:r>
            <a:endParaRPr lang="en-GB" sz="1400" i="1">
              <a:solidFill>
                <a:schemeClr val="tx1">
                  <a:lumMod val="65000"/>
                  <a:lumOff val="35000"/>
                </a:schemeClr>
              </a:solidFill>
              <a:cs typeface="Calibri"/>
            </a:endParaRPr>
          </a:p>
          <a:p>
            <a:endParaRPr lang="en-GB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3" name="Picture 2" descr="A pattern of flowers and leaves&#10;&#10;Description automatically generated">
            <a:extLst>
              <a:ext uri="{FF2B5EF4-FFF2-40B4-BE49-F238E27FC236}">
                <a16:creationId xmlns:a16="http://schemas.microsoft.com/office/drawing/2014/main" id="{A7C45A08-337F-A2FC-BA48-65E9ECDB28B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75494" y="1524793"/>
            <a:ext cx="2911660" cy="418367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8E2744F-997F-9070-D67A-5753B16E9F03}"/>
              </a:ext>
            </a:extLst>
          </p:cNvPr>
          <p:cNvSpPr txBox="1"/>
          <p:nvPr/>
        </p:nvSpPr>
        <p:spPr>
          <a:xfrm>
            <a:off x="693977" y="5708469"/>
            <a:ext cx="25004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Tres </a:t>
            </a:r>
            <a:r>
              <a:rPr lang="en-US" sz="1400" err="1">
                <a:solidFill>
                  <a:schemeClr val="tx1">
                    <a:lumMod val="65000"/>
                    <a:lumOff val="35000"/>
                  </a:schemeClr>
                </a:solidFill>
              </a:rPr>
              <a:t>Tintas</a:t>
            </a: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: </a:t>
            </a:r>
            <a:r>
              <a:rPr lang="en-US" sz="1400" err="1">
                <a:solidFill>
                  <a:schemeClr val="tx1">
                    <a:lumMod val="65000"/>
                    <a:lumOff val="35000"/>
                  </a:schemeClr>
                </a:solidFill>
              </a:rPr>
              <a:t>Rajola</a:t>
            </a:r>
            <a:endParaRPr lang="en-US" sz="14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7" name="Picture 6" descr="A close-up of a fabric&#10;&#10;Description automatically generated">
            <a:extLst>
              <a:ext uri="{FF2B5EF4-FFF2-40B4-BE49-F238E27FC236}">
                <a16:creationId xmlns:a16="http://schemas.microsoft.com/office/drawing/2014/main" id="{058B7334-4329-4F80-2517-D06AC995AF08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09999" y="1524792"/>
            <a:ext cx="2603863" cy="418064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35B0451-459E-D0AE-6BCA-ED74930DB0C2}"/>
              </a:ext>
            </a:extLst>
          </p:cNvPr>
          <p:cNvSpPr txBox="1"/>
          <p:nvPr/>
        </p:nvSpPr>
        <p:spPr>
          <a:xfrm>
            <a:off x="3688052" y="5708469"/>
            <a:ext cx="2911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Designers Guild: St John Street 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Trellis</a:t>
            </a:r>
          </a:p>
        </p:txBody>
      </p:sp>
      <p:pic>
        <p:nvPicPr>
          <p:cNvPr id="10" name="Picture 9" descr="A wallpaper with a pattern of leaves&#10;&#10;Description automatically generated">
            <a:extLst>
              <a:ext uri="{FF2B5EF4-FFF2-40B4-BE49-F238E27FC236}">
                <a16:creationId xmlns:a16="http://schemas.microsoft.com/office/drawing/2014/main" id="{A1D031EA-DC4A-A6A5-CB99-1074E82FC0AB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35809" y="1514229"/>
            <a:ext cx="2242952" cy="419121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C5AE46C-48F2-AC81-C7B7-10F9C734D876}"/>
              </a:ext>
            </a:extLst>
          </p:cNvPr>
          <p:cNvSpPr txBox="1"/>
          <p:nvPr/>
        </p:nvSpPr>
        <p:spPr>
          <a:xfrm>
            <a:off x="6439026" y="5708469"/>
            <a:ext cx="23397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Christian Lacroix: Canopy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6720E64-4E48-1BBC-F081-FE3F1A427058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00708" y="1514228"/>
            <a:ext cx="2788256" cy="419120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B6AF24A-BFB2-2B36-F5BE-DF7A0500FD03}"/>
              </a:ext>
            </a:extLst>
          </p:cNvPr>
          <p:cNvSpPr txBox="1"/>
          <p:nvPr/>
        </p:nvSpPr>
        <p:spPr>
          <a:xfrm>
            <a:off x="8827416" y="5662302"/>
            <a:ext cx="25004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Calvin Klein: Fall 2017</a:t>
            </a:r>
          </a:p>
        </p:txBody>
      </p:sp>
    </p:spTree>
    <p:extLst>
      <p:ext uri="{BB962C8B-B14F-4D97-AF65-F5344CB8AC3E}">
        <p14:creationId xmlns:p14="http://schemas.microsoft.com/office/powerpoint/2010/main" val="343560545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DFFA369-DAB5-5E40-A9D1-DE3091034FF5}"/>
              </a:ext>
            </a:extLst>
          </p:cNvPr>
          <p:cNvSpPr txBox="1"/>
          <p:nvPr/>
        </p:nvSpPr>
        <p:spPr>
          <a:xfrm>
            <a:off x="707039" y="814388"/>
            <a:ext cx="10741435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solidFill>
                  <a:schemeClr val="tx1">
                    <a:lumMod val="65000"/>
                    <a:lumOff val="35000"/>
                  </a:schemeClr>
                </a:solidFill>
                <a:ea typeface="+mn-lt"/>
                <a:cs typeface="+mn-lt"/>
              </a:rPr>
              <a:t>Weaves: </a:t>
            </a:r>
            <a:r>
              <a:rPr lang="en-GB" sz="1400" i="1">
                <a:solidFill>
                  <a:schemeClr val="tx1">
                    <a:lumMod val="65000"/>
                    <a:lumOff val="35000"/>
                  </a:schemeClr>
                </a:solidFill>
                <a:ea typeface="+mn-lt"/>
                <a:cs typeface="+mn-lt"/>
              </a:rPr>
              <a:t>are types of patterns that are formed through the weaving/ interlacing of warp and weft, they can also be used to create formations for pattern design.</a:t>
            </a:r>
            <a:endParaRPr lang="en-US" sz="1400" i="1">
              <a:solidFill>
                <a:schemeClr val="tx1">
                  <a:lumMod val="65000"/>
                  <a:lumOff val="35000"/>
                </a:schemeClr>
              </a:solidFill>
              <a:ea typeface="+mn-lt"/>
              <a:cs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2D7E81B-0A9B-C24F-AA54-87BDE5684098}"/>
              </a:ext>
            </a:extLst>
          </p:cNvPr>
          <p:cNvSpPr txBox="1"/>
          <p:nvPr/>
        </p:nvSpPr>
        <p:spPr>
          <a:xfrm>
            <a:off x="828675" y="2643188"/>
            <a:ext cx="184731" cy="64633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GB">
              <a:cs typeface="Calibri"/>
            </a:endParaRPr>
          </a:p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C0C9366-1F28-320A-552A-F69D9ED9B9A7}"/>
              </a:ext>
            </a:extLst>
          </p:cNvPr>
          <p:cNvSpPr txBox="1"/>
          <p:nvPr/>
        </p:nvSpPr>
        <p:spPr>
          <a:xfrm>
            <a:off x="707039" y="1399163"/>
            <a:ext cx="117513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Basket weave</a:t>
            </a:r>
          </a:p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Herringbone</a:t>
            </a:r>
          </a:p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Twill</a:t>
            </a:r>
          </a:p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Plain</a:t>
            </a:r>
          </a:p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Satin</a:t>
            </a:r>
          </a:p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Rib</a:t>
            </a:r>
          </a:p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Houndstooth</a:t>
            </a:r>
          </a:p>
          <a:p>
            <a:endParaRPr lang="en-US" sz="140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endParaRPr lang="en-US" sz="14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12" name="Picture 11" descr="A close up of a fabric&#10;&#10;Description automatically generated">
            <a:extLst>
              <a:ext uri="{FF2B5EF4-FFF2-40B4-BE49-F238E27FC236}">
                <a16:creationId xmlns:a16="http://schemas.microsoft.com/office/drawing/2014/main" id="{0296F915-512D-772E-B692-2C03BAEC031D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26096" y="1510289"/>
            <a:ext cx="1862512" cy="132989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545FD2C-8F2B-64FB-4DBE-EF3D6EC41435}"/>
              </a:ext>
            </a:extLst>
          </p:cNvPr>
          <p:cNvSpPr txBox="1"/>
          <p:nvPr/>
        </p:nvSpPr>
        <p:spPr>
          <a:xfrm>
            <a:off x="2026892" y="2840182"/>
            <a:ext cx="762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Heals</a:t>
            </a:r>
          </a:p>
        </p:txBody>
      </p:sp>
      <p:pic>
        <p:nvPicPr>
          <p:cNvPr id="16" name="Picture 15" descr="A person wearing a sweater&#10;&#10;Description automatically generated">
            <a:extLst>
              <a:ext uri="{FF2B5EF4-FFF2-40B4-BE49-F238E27FC236}">
                <a16:creationId xmlns:a16="http://schemas.microsoft.com/office/drawing/2014/main" id="{A7752084-A843-18B4-8B4E-1967A501A307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90036" y="2927684"/>
            <a:ext cx="2183003" cy="305775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85B95A04-FF5B-D377-52ED-693F53ECD8FB}"/>
              </a:ext>
            </a:extLst>
          </p:cNvPr>
          <p:cNvSpPr txBox="1"/>
          <p:nvPr/>
        </p:nvSpPr>
        <p:spPr>
          <a:xfrm>
            <a:off x="2490832" y="5985437"/>
            <a:ext cx="762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Pringle</a:t>
            </a:r>
          </a:p>
        </p:txBody>
      </p:sp>
      <p:pic>
        <p:nvPicPr>
          <p:cNvPr id="21" name="Picture 20" descr="A person sitting in a chair&#10;&#10;Description automatically generated">
            <a:extLst>
              <a:ext uri="{FF2B5EF4-FFF2-40B4-BE49-F238E27FC236}">
                <a16:creationId xmlns:a16="http://schemas.microsoft.com/office/drawing/2014/main" id="{841B5959-D277-6147-4FD7-72DB1CFC3E5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7039" y="3198229"/>
            <a:ext cx="1761362" cy="2211598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5FDC0BCF-A38F-CD46-2F18-7E4C7719A63C}"/>
              </a:ext>
            </a:extLst>
          </p:cNvPr>
          <p:cNvSpPr txBox="1"/>
          <p:nvPr/>
        </p:nvSpPr>
        <p:spPr>
          <a:xfrm>
            <a:off x="619153" y="5409827"/>
            <a:ext cx="184924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Fe Noel</a:t>
            </a:r>
          </a:p>
        </p:txBody>
      </p:sp>
      <p:pic>
        <p:nvPicPr>
          <p:cNvPr id="25" name="Picture 24" descr="A close-up of a fabric&#10;&#10;Description automatically generated">
            <a:extLst>
              <a:ext uri="{FF2B5EF4-FFF2-40B4-BE49-F238E27FC236}">
                <a16:creationId xmlns:a16="http://schemas.microsoft.com/office/drawing/2014/main" id="{15EF106D-0B0A-2138-CB41-7120774E6348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72243" y="4085418"/>
            <a:ext cx="2530214" cy="1900019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3B88866A-476F-1CD0-9F36-90CFB94F5E49}"/>
              </a:ext>
            </a:extLst>
          </p:cNvPr>
          <p:cNvSpPr txBox="1"/>
          <p:nvPr/>
        </p:nvSpPr>
        <p:spPr>
          <a:xfrm>
            <a:off x="4756855" y="5988417"/>
            <a:ext cx="253021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Whiston and Wright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3FC30115-2B0D-6228-7FFA-B2939BB1BEAA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94674" y="1510289"/>
            <a:ext cx="2392397" cy="2126894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13B471CB-3AFA-5FE8-D3CC-81EB3B9DBB4D}"/>
              </a:ext>
            </a:extLst>
          </p:cNvPr>
          <p:cNvSpPr txBox="1"/>
          <p:nvPr/>
        </p:nvSpPr>
        <p:spPr>
          <a:xfrm>
            <a:off x="4786291" y="3637183"/>
            <a:ext cx="253021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Daisy Van  Groningen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96D1E82F-5743-F736-0451-32630B4F420D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95454" y="1510289"/>
            <a:ext cx="2769654" cy="2136169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E7CCE8AF-2B99-D3F8-802E-13AF5A026B5A}"/>
              </a:ext>
            </a:extLst>
          </p:cNvPr>
          <p:cNvSpPr txBox="1"/>
          <p:nvPr/>
        </p:nvSpPr>
        <p:spPr>
          <a:xfrm>
            <a:off x="7316504" y="3646458"/>
            <a:ext cx="158895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Susan Gathercole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ABE1B7CA-E771-A8A1-CC3F-13D9C78B9929}"/>
              </a:ext>
            </a:extLst>
          </p:cNvPr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04604" y="4009378"/>
            <a:ext cx="2660504" cy="1976059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632E6B91-BC40-6337-C5B8-BEE32B91CBFD}"/>
              </a:ext>
            </a:extLst>
          </p:cNvPr>
          <p:cNvSpPr txBox="1"/>
          <p:nvPr/>
        </p:nvSpPr>
        <p:spPr>
          <a:xfrm>
            <a:off x="7431310" y="5985437"/>
            <a:ext cx="273379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Julia Griffiths Jones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961406AD-205F-838F-EE44-4F6ED91A7013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261208" y="1506855"/>
            <a:ext cx="1233776" cy="4478582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8CE322D2-C01F-FCDE-2999-04CDF5D337B8}"/>
              </a:ext>
            </a:extLst>
          </p:cNvPr>
          <p:cNvSpPr txBox="1"/>
          <p:nvPr/>
        </p:nvSpPr>
        <p:spPr>
          <a:xfrm>
            <a:off x="10193961" y="5985436"/>
            <a:ext cx="123377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err="1">
                <a:solidFill>
                  <a:schemeClr val="tx1">
                    <a:lumMod val="65000"/>
                    <a:lumOff val="35000"/>
                  </a:schemeClr>
                </a:solidFill>
              </a:rPr>
              <a:t>Gunta</a:t>
            </a: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US" sz="1400" err="1">
                <a:solidFill>
                  <a:schemeClr val="tx1">
                    <a:lumMod val="65000"/>
                    <a:lumOff val="35000"/>
                  </a:schemeClr>
                </a:solidFill>
              </a:rPr>
              <a:t>Stölzl</a:t>
            </a:r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9620968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DFFA369-DAB5-5E40-A9D1-DE3091034FF5}"/>
              </a:ext>
            </a:extLst>
          </p:cNvPr>
          <p:cNvSpPr txBox="1"/>
          <p:nvPr/>
        </p:nvSpPr>
        <p:spPr>
          <a:xfrm>
            <a:off x="707039" y="814388"/>
            <a:ext cx="10788275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Mineral: </a:t>
            </a:r>
            <a:r>
              <a:rPr lang="en-GB" sz="1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Patterns that mimic the qualities of quartz, terrazzo, stone textures etc. </a:t>
            </a:r>
          </a:p>
        </p:txBody>
      </p:sp>
      <p:pic>
        <p:nvPicPr>
          <p:cNvPr id="4" name="Picture 3" descr="A mirror above a sink&#10;&#10;Description automatically generated">
            <a:extLst>
              <a:ext uri="{FF2B5EF4-FFF2-40B4-BE49-F238E27FC236}">
                <a16:creationId xmlns:a16="http://schemas.microsoft.com/office/drawing/2014/main" id="{34E67C68-3131-014B-B242-BA419EB23428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7039" y="1286190"/>
            <a:ext cx="3151884" cy="366764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B383759-CF74-742C-979F-05E89ECB52DE}"/>
              </a:ext>
            </a:extLst>
          </p:cNvPr>
          <p:cNvSpPr txBox="1"/>
          <p:nvPr/>
        </p:nvSpPr>
        <p:spPr>
          <a:xfrm>
            <a:off x="609105" y="4953837"/>
            <a:ext cx="184924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New Walls: </a:t>
            </a:r>
            <a:r>
              <a:rPr lang="en-US" sz="14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Terrazo</a:t>
            </a: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7" name="Picture 6" descr="A staircase with a table and a book on it&#10;&#10;Description automatically generated">
            <a:extLst>
              <a:ext uri="{FF2B5EF4-FFF2-40B4-BE49-F238E27FC236}">
                <a16:creationId xmlns:a16="http://schemas.microsoft.com/office/drawing/2014/main" id="{C30F9734-E5DF-E511-CE6D-578A106E95CE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56858" y="1286190"/>
            <a:ext cx="2253024" cy="293062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2FB6A99-0F72-EC16-2731-6B2C4A3CE2B0}"/>
              </a:ext>
            </a:extLst>
          </p:cNvPr>
          <p:cNvSpPr txBox="1"/>
          <p:nvPr/>
        </p:nvSpPr>
        <p:spPr>
          <a:xfrm>
            <a:off x="3866425" y="4216815"/>
            <a:ext cx="184924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Harlequin: Marble</a:t>
            </a:r>
          </a:p>
        </p:txBody>
      </p:sp>
      <p:pic>
        <p:nvPicPr>
          <p:cNvPr id="10" name="Picture 9" descr="A close-up of a colorful pattern&#10;&#10;Description automatically generated">
            <a:extLst>
              <a:ext uri="{FF2B5EF4-FFF2-40B4-BE49-F238E27FC236}">
                <a16:creationId xmlns:a16="http://schemas.microsoft.com/office/drawing/2014/main" id="{13234A30-07EE-E131-B41D-CEAA8A97C83B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07817" y="1286190"/>
            <a:ext cx="2163891" cy="293062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6B3FE3B-5F6F-8553-85A6-018A68EE5670}"/>
              </a:ext>
            </a:extLst>
          </p:cNvPr>
          <p:cNvSpPr txBox="1"/>
          <p:nvPr/>
        </p:nvSpPr>
        <p:spPr>
          <a:xfrm>
            <a:off x="6179737" y="4216814"/>
            <a:ext cx="269295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Christian Lacroix: Mineral Creek</a:t>
            </a:r>
          </a:p>
        </p:txBody>
      </p:sp>
      <p:pic>
        <p:nvPicPr>
          <p:cNvPr id="13" name="Picture 12" descr="A close-up of a grey surface&#10;&#10;Description automatically generated">
            <a:extLst>
              <a:ext uri="{FF2B5EF4-FFF2-40B4-BE49-F238E27FC236}">
                <a16:creationId xmlns:a16="http://schemas.microsoft.com/office/drawing/2014/main" id="{5B63369D-3305-A548-8D21-A80D861CCAAB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56857" y="4524591"/>
            <a:ext cx="1655667" cy="160999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CCA1019-B34C-9684-F97B-B8CB5C9709D0}"/>
              </a:ext>
            </a:extLst>
          </p:cNvPr>
          <p:cNvSpPr txBox="1"/>
          <p:nvPr/>
        </p:nvSpPr>
        <p:spPr>
          <a:xfrm>
            <a:off x="3860066" y="6134585"/>
            <a:ext cx="184924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Boutique: Carrara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F5B1C95-4604-30A7-7667-4F64BDC1CB24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569643" y="1286190"/>
            <a:ext cx="2915318" cy="409784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EF3BFFF-9803-6A00-1D0F-AF0E2CBACF17}"/>
              </a:ext>
            </a:extLst>
          </p:cNvPr>
          <p:cNvSpPr txBox="1"/>
          <p:nvPr/>
        </p:nvSpPr>
        <p:spPr>
          <a:xfrm>
            <a:off x="8466495" y="5384037"/>
            <a:ext cx="184924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Cos: Printed Denim</a:t>
            </a:r>
          </a:p>
        </p:txBody>
      </p:sp>
    </p:spTree>
    <p:extLst>
      <p:ext uri="{BB962C8B-B14F-4D97-AF65-F5344CB8AC3E}">
        <p14:creationId xmlns:p14="http://schemas.microsoft.com/office/powerpoint/2010/main" val="238593849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DFFA369-DAB5-5E40-A9D1-DE3091034FF5}"/>
              </a:ext>
            </a:extLst>
          </p:cNvPr>
          <p:cNvSpPr txBox="1"/>
          <p:nvPr/>
        </p:nvSpPr>
        <p:spPr>
          <a:xfrm>
            <a:off x="707038" y="814388"/>
            <a:ext cx="10788275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Quatrefoil:</a:t>
            </a:r>
            <a:r>
              <a:rPr lang="en-GB" sz="1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a symmetrical shape that has four connected lobes often found in art, architecture, heraldry and as a traditional Christian symbol.  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GB" sz="1400" i="1" dirty="0">
                <a:solidFill>
                  <a:schemeClr val="tx1">
                    <a:lumMod val="65000"/>
                    <a:lumOff val="35000"/>
                  </a:schemeClr>
                </a:solidFill>
                <a:sym typeface="Wingdings" pitchFamily="2" charset="2"/>
              </a:rPr>
              <a:t> </a:t>
            </a:r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2D7E81B-0A9B-C24F-AA54-87BDE5684098}"/>
              </a:ext>
            </a:extLst>
          </p:cNvPr>
          <p:cNvSpPr txBox="1"/>
          <p:nvPr/>
        </p:nvSpPr>
        <p:spPr>
          <a:xfrm>
            <a:off x="828675" y="2643188"/>
            <a:ext cx="184731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4FD3AB-07B1-C181-1B3B-0EDFF46898A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07038" y="1404700"/>
            <a:ext cx="3277096" cy="437126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1D90660-2747-6073-D009-F9821B712FFF}"/>
              </a:ext>
            </a:extLst>
          </p:cNvPr>
          <p:cNvSpPr txBox="1"/>
          <p:nvPr/>
        </p:nvSpPr>
        <p:spPr>
          <a:xfrm>
            <a:off x="600358" y="5735835"/>
            <a:ext cx="338377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Brenda Michelle Sutton: Surface Pattern Designer and illustrator from NZ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1013756-1F8A-E712-E22E-961429D6851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05771" y="1404700"/>
            <a:ext cx="3280496" cy="437126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0EBA826-780E-9DB7-6FF6-3A5C0083462E}"/>
              </a:ext>
            </a:extLst>
          </p:cNvPr>
          <p:cNvSpPr txBox="1"/>
          <p:nvPr/>
        </p:nvSpPr>
        <p:spPr>
          <a:xfrm>
            <a:off x="3984134" y="5775960"/>
            <a:ext cx="340213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Gucci: Quatrefoil shirt in orange multi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8792366-1879-663D-C24D-A2D7660FBD99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07903" y="1404699"/>
            <a:ext cx="3855421" cy="385542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BA527AC-E8EF-3FB0-6417-D7C3929840DC}"/>
              </a:ext>
            </a:extLst>
          </p:cNvPr>
          <p:cNvSpPr txBox="1"/>
          <p:nvPr/>
        </p:nvSpPr>
        <p:spPr>
          <a:xfrm>
            <a:off x="7431703" y="5260120"/>
            <a:ext cx="393162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Luke Edward Hall for </a:t>
            </a:r>
            <a:r>
              <a:rPr lang="en-US" sz="14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Rubelli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: Cream</a:t>
            </a:r>
          </a:p>
        </p:txBody>
      </p:sp>
    </p:spTree>
    <p:extLst>
      <p:ext uri="{BB962C8B-B14F-4D97-AF65-F5344CB8AC3E}">
        <p14:creationId xmlns:p14="http://schemas.microsoft.com/office/powerpoint/2010/main" val="23688154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DFFA369-DAB5-5E40-A9D1-DE3091034FF5}"/>
              </a:ext>
            </a:extLst>
          </p:cNvPr>
          <p:cNvSpPr txBox="1"/>
          <p:nvPr/>
        </p:nvSpPr>
        <p:spPr>
          <a:xfrm>
            <a:off x="707039" y="814388"/>
            <a:ext cx="1076868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Ogee: </a:t>
            </a:r>
            <a:r>
              <a:rPr lang="en-GB" sz="1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 distinctive pattern that is formed from two s shaped curves, it can look like a little like an onion in its shape and form. 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2D7E81B-0A9B-C24F-AA54-87BDE5684098}"/>
              </a:ext>
            </a:extLst>
          </p:cNvPr>
          <p:cNvSpPr txBox="1"/>
          <p:nvPr/>
        </p:nvSpPr>
        <p:spPr>
          <a:xfrm>
            <a:off x="828675" y="2643188"/>
            <a:ext cx="184731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90BDBC9-9963-0126-A9B5-A7745F60DAE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7039" y="1273492"/>
            <a:ext cx="4489801" cy="462537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999997E-35B1-6ACA-CB59-8EE1A4460E80}"/>
              </a:ext>
            </a:extLst>
          </p:cNvPr>
          <p:cNvSpPr txBox="1"/>
          <p:nvPr/>
        </p:nvSpPr>
        <p:spPr>
          <a:xfrm>
            <a:off x="676559" y="5898864"/>
            <a:ext cx="448980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George Charles </a:t>
            </a:r>
            <a:r>
              <a:rPr lang="en-GB" sz="14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Haité</a:t>
            </a: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:  V&amp;A 1905</a:t>
            </a:r>
            <a:endParaRPr lang="en-US" sz="1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C1A48D-C24D-3CED-2472-9AAA636E238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33716" y="1273492"/>
            <a:ext cx="3090744" cy="370998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ECB7CD7-AFD3-4D71-0878-6730D9EAF813}"/>
              </a:ext>
            </a:extLst>
          </p:cNvPr>
          <p:cNvSpPr txBox="1"/>
          <p:nvPr/>
        </p:nvSpPr>
        <p:spPr>
          <a:xfrm>
            <a:off x="5227320" y="4983480"/>
            <a:ext cx="246288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Liberty Art Fabrics: Opie C</a:t>
            </a:r>
            <a:endParaRPr lang="en-US" sz="14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C422F56-B026-6B08-F450-BF9B403BFD2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61336" y="1273492"/>
            <a:ext cx="2923625" cy="389207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9D69C4B-C4FF-9099-48C9-FB1A95FA8EEF}"/>
              </a:ext>
            </a:extLst>
          </p:cNvPr>
          <p:cNvSpPr txBox="1"/>
          <p:nvPr/>
        </p:nvSpPr>
        <p:spPr>
          <a:xfrm>
            <a:off x="8515616" y="5165568"/>
            <a:ext cx="246288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Nina Campbell: Marguerite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71870433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DFFA369-DAB5-5E40-A9D1-DE3091034FF5}"/>
              </a:ext>
            </a:extLst>
          </p:cNvPr>
          <p:cNvSpPr txBox="1"/>
          <p:nvPr/>
        </p:nvSpPr>
        <p:spPr>
          <a:xfrm>
            <a:off x="707039" y="814388"/>
            <a:ext cx="10662001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Flour de </a:t>
            </a:r>
            <a:r>
              <a:rPr lang="en-GB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lis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: </a:t>
            </a:r>
            <a:r>
              <a:rPr lang="en-GB" sz="1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is a heraldic symbol and a traditional shape symbolic of an iris flower, it has been used in France and it can symbolise, French royalty, culture, purity, light, virtue.   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2D7E81B-0A9B-C24F-AA54-87BDE5684098}"/>
              </a:ext>
            </a:extLst>
          </p:cNvPr>
          <p:cNvSpPr txBox="1"/>
          <p:nvPr/>
        </p:nvSpPr>
        <p:spPr>
          <a:xfrm>
            <a:off x="828675" y="2643188"/>
            <a:ext cx="184731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391C612-CDA8-8B43-896E-559A21146D4C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7040" y="1492250"/>
            <a:ext cx="3694426" cy="34455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9AADB02-D38A-5293-DCAD-9C95D78FA339}"/>
              </a:ext>
            </a:extLst>
          </p:cNvPr>
          <p:cNvSpPr txBox="1"/>
          <p:nvPr/>
        </p:nvSpPr>
        <p:spPr>
          <a:xfrm>
            <a:off x="628806" y="4937760"/>
            <a:ext cx="377266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Seabrook Designs: Tortuga Grenada Fleur de Lis</a:t>
            </a:r>
          </a:p>
        </p:txBody>
      </p:sp>
      <p:pic>
        <p:nvPicPr>
          <p:cNvPr id="7" name="Picture 6" descr="A green wallpaper with a pattern&#10;&#10;Description automatically generated">
            <a:extLst>
              <a:ext uri="{FF2B5EF4-FFF2-40B4-BE49-F238E27FC236}">
                <a16:creationId xmlns:a16="http://schemas.microsoft.com/office/drawing/2014/main" id="{A6FA7F79-D8B8-23BA-19E3-1448C050FD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3101" y="1492250"/>
            <a:ext cx="2857500" cy="44323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37CD17-C39D-1ABC-FA1D-F251BE4D9AAF}"/>
              </a:ext>
            </a:extLst>
          </p:cNvPr>
          <p:cNvSpPr txBox="1"/>
          <p:nvPr/>
        </p:nvSpPr>
        <p:spPr>
          <a:xfrm>
            <a:off x="4431946" y="5924550"/>
            <a:ext cx="184924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Morris : Owen Jones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EAEABE6-0BAD-76CB-351C-C790A65BFD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02236" y="1492250"/>
            <a:ext cx="3014588" cy="402463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031DE6E-7BA2-B00B-3F96-0183296535DF}"/>
              </a:ext>
            </a:extLst>
          </p:cNvPr>
          <p:cNvSpPr txBox="1"/>
          <p:nvPr/>
        </p:nvSpPr>
        <p:spPr>
          <a:xfrm>
            <a:off x="7441276" y="5516880"/>
            <a:ext cx="246288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Fleur de Lis ironwork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8639531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DFFA369-DAB5-5E40-A9D1-DE3091034FF5}"/>
              </a:ext>
            </a:extLst>
          </p:cNvPr>
          <p:cNvSpPr txBox="1"/>
          <p:nvPr/>
        </p:nvSpPr>
        <p:spPr>
          <a:xfrm>
            <a:off x="707039" y="814388"/>
            <a:ext cx="1072296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Greek key: </a:t>
            </a:r>
            <a:r>
              <a:rPr lang="en-GB" sz="1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 meander, a linear pattern in a long continuous line that repeatedly folds back on itself.  </a:t>
            </a:r>
            <a:endParaRPr lang="en-GB" sz="1400" i="1" dirty="0">
              <a:solidFill>
                <a:schemeClr val="tx1">
                  <a:lumMod val="65000"/>
                  <a:lumOff val="35000"/>
                </a:schemeClr>
              </a:solidFill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2D7E81B-0A9B-C24F-AA54-87BDE5684098}"/>
              </a:ext>
            </a:extLst>
          </p:cNvPr>
          <p:cNvSpPr txBox="1"/>
          <p:nvPr/>
        </p:nvSpPr>
        <p:spPr>
          <a:xfrm>
            <a:off x="828675" y="2643188"/>
            <a:ext cx="184731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BDFE8D0-7FE6-FBD3-10CE-7D2B20E3B211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7039" y="1298020"/>
            <a:ext cx="2582051" cy="3429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C32B21D-BB80-7EBE-4B0B-962EA80E0BE9}"/>
              </a:ext>
            </a:extLst>
          </p:cNvPr>
          <p:cNvSpPr txBox="1"/>
          <p:nvPr/>
        </p:nvSpPr>
        <p:spPr>
          <a:xfrm>
            <a:off x="707039" y="4656655"/>
            <a:ext cx="246288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Antique rug</a:t>
            </a:r>
            <a:endParaRPr lang="en-US" sz="1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5F5F1D-4DF6-5361-51D5-3459EA0BBA47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10726" y="1298020"/>
            <a:ext cx="2854813" cy="365962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3335549-2C59-CD9B-0616-15B72237E348}"/>
              </a:ext>
            </a:extLst>
          </p:cNvPr>
          <p:cNvSpPr txBox="1"/>
          <p:nvPr/>
        </p:nvSpPr>
        <p:spPr>
          <a:xfrm>
            <a:off x="3334810" y="4950862"/>
            <a:ext cx="246288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Stroheim: </a:t>
            </a:r>
            <a:r>
              <a:rPr lang="en-GB" sz="14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Toula</a:t>
            </a: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key</a:t>
            </a:r>
            <a:endParaRPr lang="en-US" sz="14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6C1D2AE-5592-8BC7-F402-C2624B4CF96F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87175" y="1298020"/>
            <a:ext cx="3358635" cy="335863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3C0230D-6B6C-4D81-6328-E775944EFB82}"/>
              </a:ext>
            </a:extLst>
          </p:cNvPr>
          <p:cNvSpPr txBox="1"/>
          <p:nvPr/>
        </p:nvSpPr>
        <p:spPr>
          <a:xfrm>
            <a:off x="6341455" y="4643085"/>
            <a:ext cx="340435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Schumacher X Cristina Buckley: </a:t>
            </a:r>
            <a:r>
              <a:rPr lang="en-GB" sz="14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Trousdale</a:t>
            </a:r>
            <a:endParaRPr lang="en-US" sz="14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A0CCF21-1936-F9B2-CD98-A6114E8D4DD0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67446" y="1298020"/>
            <a:ext cx="1784750" cy="178475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3DEC46D-B12B-DB20-86FC-E009CF2BA549}"/>
              </a:ext>
            </a:extLst>
          </p:cNvPr>
          <p:cNvSpPr txBox="1"/>
          <p:nvPr/>
        </p:nvSpPr>
        <p:spPr>
          <a:xfrm>
            <a:off x="9836967" y="3082770"/>
            <a:ext cx="181523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Ralitsa </a:t>
            </a:r>
            <a:r>
              <a:rPr lang="en-GB" sz="14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Raleva</a:t>
            </a: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: Classical ornaments Greek key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83884206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DFFA369-DAB5-5E40-A9D1-DE3091034FF5}"/>
              </a:ext>
            </a:extLst>
          </p:cNvPr>
          <p:cNvSpPr txBox="1"/>
          <p:nvPr/>
        </p:nvSpPr>
        <p:spPr>
          <a:xfrm>
            <a:off x="707039" y="814388"/>
            <a:ext cx="8192295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solidFill>
                  <a:schemeClr val="tx1">
                    <a:lumMod val="65000"/>
                    <a:lumOff val="35000"/>
                  </a:schemeClr>
                </a:solidFill>
              </a:rPr>
              <a:t>Pattern mixes/ clashes:</a:t>
            </a:r>
            <a:r>
              <a:rPr lang="en-GB" sz="1400" i="1">
                <a:solidFill>
                  <a:schemeClr val="tx1">
                    <a:lumMod val="65000"/>
                    <a:lumOff val="35000"/>
                  </a:schemeClr>
                </a:solidFill>
                <a:sym typeface="Wingdings" pitchFamily="2" charset="2"/>
              </a:rPr>
              <a:t> </a:t>
            </a:r>
            <a:endParaRPr lang="en-GB" sz="14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2D7E81B-0A9B-C24F-AA54-87BDE5684098}"/>
              </a:ext>
            </a:extLst>
          </p:cNvPr>
          <p:cNvSpPr txBox="1"/>
          <p:nvPr/>
        </p:nvSpPr>
        <p:spPr>
          <a:xfrm>
            <a:off x="828675" y="2643188"/>
            <a:ext cx="184731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2529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1581</Words>
  <Application>Microsoft Macintosh PowerPoint</Application>
  <PresentationFormat>Widescreen</PresentationFormat>
  <Paragraphs>181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8" baseType="lpstr">
      <vt:lpstr>-apple-system</vt:lpstr>
      <vt:lpstr>Arial</vt:lpstr>
      <vt:lpstr>Calibri</vt:lpstr>
      <vt:lpstr>Calibri Light</vt:lpstr>
      <vt:lpstr>Wingdings</vt:lpstr>
      <vt:lpstr>Office Theme</vt:lpstr>
      <vt:lpstr> Introductory guide to pattern types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Quick guide to repeat networks </dc:title>
  <dc:creator>Kate Coode</dc:creator>
  <cp:lastModifiedBy>Kate Coode</cp:lastModifiedBy>
  <cp:revision>10</cp:revision>
  <cp:lastPrinted>2024-02-16T14:16:45Z</cp:lastPrinted>
  <dcterms:created xsi:type="dcterms:W3CDTF">2021-01-04T15:17:18Z</dcterms:created>
  <dcterms:modified xsi:type="dcterms:W3CDTF">2024-02-23T12:22:13Z</dcterms:modified>
</cp:coreProperties>
</file>