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9"/>
  </p:notesMasterIdLst>
  <p:sldIdLst>
    <p:sldId id="256" r:id="rId2"/>
    <p:sldId id="273" r:id="rId3"/>
    <p:sldId id="289" r:id="rId4"/>
    <p:sldId id="267" r:id="rId5"/>
    <p:sldId id="268" r:id="rId6"/>
    <p:sldId id="274" r:id="rId7"/>
    <p:sldId id="290" r:id="rId8"/>
    <p:sldId id="260" r:id="rId9"/>
    <p:sldId id="262" r:id="rId10"/>
    <p:sldId id="291" r:id="rId11"/>
    <p:sldId id="263" r:id="rId12"/>
    <p:sldId id="300" r:id="rId13"/>
    <p:sldId id="292" r:id="rId14"/>
    <p:sldId id="301" r:id="rId15"/>
    <p:sldId id="265" r:id="rId16"/>
    <p:sldId id="271" r:id="rId17"/>
    <p:sldId id="280" r:id="rId18"/>
    <p:sldId id="305" r:id="rId19"/>
    <p:sldId id="306" r:id="rId20"/>
    <p:sldId id="307" r:id="rId21"/>
    <p:sldId id="302" r:id="rId22"/>
    <p:sldId id="303" r:id="rId23"/>
    <p:sldId id="276" r:id="rId24"/>
    <p:sldId id="304" r:id="rId25"/>
    <p:sldId id="283" r:id="rId26"/>
    <p:sldId id="298" r:id="rId27"/>
    <p:sldId id="277"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1849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9E2D80-5116-5549-9D05-0554A970904E}" v="50" dt="2024-02-23T09:59:29.834"/>
    <p1510:client id="{A354DC61-638E-CC4E-ABE8-6EC7E11F52D0}" v="1" dt="2024-02-23T12:20:42.4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1882"/>
    <p:restoredTop sz="94749"/>
  </p:normalViewPr>
  <p:slideViewPr>
    <p:cSldViewPr snapToGrid="0" snapToObjects="1">
      <p:cViewPr varScale="1">
        <p:scale>
          <a:sx n="97" d="100"/>
          <a:sy n="97" d="100"/>
        </p:scale>
        <p:origin x="224" y="416"/>
      </p:cViewPr>
      <p:guideLst/>
    </p:cSldViewPr>
  </p:slideViewPr>
  <p:notesTextViewPr>
    <p:cViewPr>
      <p:scale>
        <a:sx n="45" d="100"/>
        <a:sy n="4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Coode" userId="e5a45405-9a7c-42fe-972f-cf9e071f7760" providerId="ADAL" clId="{F24BAD87-7B1C-BD46-827C-B44943D8F168}"/>
    <pc:docChg chg="undo redo custSel delSld modSld">
      <pc:chgData name="Kate Coode" userId="e5a45405-9a7c-42fe-972f-cf9e071f7760" providerId="ADAL" clId="{F24BAD87-7B1C-BD46-827C-B44943D8F168}" dt="2022-02-18T15:54:50.355" v="827" actId="478"/>
      <pc:docMkLst>
        <pc:docMk/>
      </pc:docMkLst>
      <pc:sldChg chg="modSp mod">
        <pc:chgData name="Kate Coode" userId="e5a45405-9a7c-42fe-972f-cf9e071f7760" providerId="ADAL" clId="{F24BAD87-7B1C-BD46-827C-B44943D8F168}" dt="2022-02-15T10:15:26.714" v="36" actId="20577"/>
        <pc:sldMkLst>
          <pc:docMk/>
          <pc:sldMk cId="152914592" sldId="256"/>
        </pc:sldMkLst>
        <pc:spChg chg="mod">
          <ac:chgData name="Kate Coode" userId="e5a45405-9a7c-42fe-972f-cf9e071f7760" providerId="ADAL" clId="{F24BAD87-7B1C-BD46-827C-B44943D8F168}" dt="2022-02-15T10:15:26.714" v="36" actId="20577"/>
          <ac:spMkLst>
            <pc:docMk/>
            <pc:sldMk cId="152914592" sldId="256"/>
            <ac:spMk id="3" creationId="{C16831BE-C539-7B48-A931-C20C8DDFA76C}"/>
          </ac:spMkLst>
        </pc:spChg>
      </pc:sldChg>
      <pc:sldChg chg="addSp delSp modSp mod">
        <pc:chgData name="Kate Coode" userId="e5a45405-9a7c-42fe-972f-cf9e071f7760" providerId="ADAL" clId="{F24BAD87-7B1C-BD46-827C-B44943D8F168}" dt="2022-02-18T15:54:50.355" v="827" actId="478"/>
        <pc:sldMkLst>
          <pc:docMk/>
          <pc:sldMk cId="3877144520" sldId="260"/>
        </pc:sldMkLst>
        <pc:spChg chg="mod">
          <ac:chgData name="Kate Coode" userId="e5a45405-9a7c-42fe-972f-cf9e071f7760" providerId="ADAL" clId="{F24BAD87-7B1C-BD46-827C-B44943D8F168}" dt="2022-02-15T10:29:26.722" v="349" actId="20577"/>
          <ac:spMkLst>
            <pc:docMk/>
            <pc:sldMk cId="3877144520" sldId="260"/>
            <ac:spMk id="5" creationId="{993B44A6-0CE5-8342-898A-DAA2AD0329DB}"/>
          </ac:spMkLst>
        </pc:spChg>
        <pc:picChg chg="add mod">
          <ac:chgData name="Kate Coode" userId="e5a45405-9a7c-42fe-972f-cf9e071f7760" providerId="ADAL" clId="{F24BAD87-7B1C-BD46-827C-B44943D8F168}" dt="2022-02-18T15:41:45.762" v="701" actId="1076"/>
          <ac:picMkLst>
            <pc:docMk/>
            <pc:sldMk cId="3877144520" sldId="260"/>
            <ac:picMk id="30" creationId="{A4EA7369-EFD1-3248-B192-1F03A611AB4A}"/>
          </ac:picMkLst>
        </pc:picChg>
        <pc:picChg chg="add del mod">
          <ac:chgData name="Kate Coode" userId="e5a45405-9a7c-42fe-972f-cf9e071f7760" providerId="ADAL" clId="{F24BAD87-7B1C-BD46-827C-B44943D8F168}" dt="2022-02-18T15:41:37.733" v="698" actId="478"/>
          <ac:picMkLst>
            <pc:docMk/>
            <pc:sldMk cId="3877144520" sldId="260"/>
            <ac:picMk id="31" creationId="{226668DF-9C15-4C4F-8AD3-7679AD550C3C}"/>
          </ac:picMkLst>
        </pc:picChg>
        <pc:picChg chg="add del mod">
          <ac:chgData name="Kate Coode" userId="e5a45405-9a7c-42fe-972f-cf9e071f7760" providerId="ADAL" clId="{F24BAD87-7B1C-BD46-827C-B44943D8F168}" dt="2022-02-18T15:41:36.356" v="697" actId="478"/>
          <ac:picMkLst>
            <pc:docMk/>
            <pc:sldMk cId="3877144520" sldId="260"/>
            <ac:picMk id="32" creationId="{C61F0D22-AC66-D648-B21F-81371E4CFDDF}"/>
          </ac:picMkLst>
        </pc:picChg>
        <pc:picChg chg="add mod">
          <ac:chgData name="Kate Coode" userId="e5a45405-9a7c-42fe-972f-cf9e071f7760" providerId="ADAL" clId="{F24BAD87-7B1C-BD46-827C-B44943D8F168}" dt="2022-02-18T15:41:52.338" v="703" actId="1076"/>
          <ac:picMkLst>
            <pc:docMk/>
            <pc:sldMk cId="3877144520" sldId="260"/>
            <ac:picMk id="33" creationId="{9AAC94CD-78D3-B942-81DD-2D8F76A1A57A}"/>
          </ac:picMkLst>
        </pc:picChg>
        <pc:picChg chg="add mod">
          <ac:chgData name="Kate Coode" userId="e5a45405-9a7c-42fe-972f-cf9e071f7760" providerId="ADAL" clId="{F24BAD87-7B1C-BD46-827C-B44943D8F168}" dt="2022-02-18T15:41:58.070" v="705" actId="1076"/>
          <ac:picMkLst>
            <pc:docMk/>
            <pc:sldMk cId="3877144520" sldId="260"/>
            <ac:picMk id="34" creationId="{5C96F374-6ACC-E540-BAE6-C9956E35F0C9}"/>
          </ac:picMkLst>
        </pc:picChg>
        <pc:picChg chg="add mod">
          <ac:chgData name="Kate Coode" userId="e5a45405-9a7c-42fe-972f-cf9e071f7760" providerId="ADAL" clId="{F24BAD87-7B1C-BD46-827C-B44943D8F168}" dt="2022-02-18T15:42:14.887" v="709" actId="1076"/>
          <ac:picMkLst>
            <pc:docMk/>
            <pc:sldMk cId="3877144520" sldId="260"/>
            <ac:picMk id="35" creationId="{8F10AB39-9336-7B46-A5F5-F904E5F81920}"/>
          </ac:picMkLst>
        </pc:picChg>
        <pc:picChg chg="add mod">
          <ac:chgData name="Kate Coode" userId="e5a45405-9a7c-42fe-972f-cf9e071f7760" providerId="ADAL" clId="{F24BAD87-7B1C-BD46-827C-B44943D8F168}" dt="2022-02-18T15:42:38.511" v="713" actId="1076"/>
          <ac:picMkLst>
            <pc:docMk/>
            <pc:sldMk cId="3877144520" sldId="260"/>
            <ac:picMk id="36" creationId="{A12FFEEA-3ADA-0C4B-A728-814B67210750}"/>
          </ac:picMkLst>
        </pc:picChg>
        <pc:picChg chg="add mod">
          <ac:chgData name="Kate Coode" userId="e5a45405-9a7c-42fe-972f-cf9e071f7760" providerId="ADAL" clId="{F24BAD87-7B1C-BD46-827C-B44943D8F168}" dt="2022-02-18T15:42:47.001" v="714" actId="1076"/>
          <ac:picMkLst>
            <pc:docMk/>
            <pc:sldMk cId="3877144520" sldId="260"/>
            <ac:picMk id="37" creationId="{C3F4E577-D22F-2B43-AC11-400CAAF6D6EE}"/>
          </ac:picMkLst>
        </pc:picChg>
        <pc:picChg chg="add mod">
          <ac:chgData name="Kate Coode" userId="e5a45405-9a7c-42fe-972f-cf9e071f7760" providerId="ADAL" clId="{F24BAD87-7B1C-BD46-827C-B44943D8F168}" dt="2022-02-18T15:42:57.373" v="716" actId="1076"/>
          <ac:picMkLst>
            <pc:docMk/>
            <pc:sldMk cId="3877144520" sldId="260"/>
            <ac:picMk id="38" creationId="{5FA66DAB-07F2-F94A-88A4-35FD02F2CD22}"/>
          </ac:picMkLst>
        </pc:picChg>
        <pc:picChg chg="add mod">
          <ac:chgData name="Kate Coode" userId="e5a45405-9a7c-42fe-972f-cf9e071f7760" providerId="ADAL" clId="{F24BAD87-7B1C-BD46-827C-B44943D8F168}" dt="2022-02-18T15:42:57.373" v="716" actId="1076"/>
          <ac:picMkLst>
            <pc:docMk/>
            <pc:sldMk cId="3877144520" sldId="260"/>
            <ac:picMk id="39" creationId="{DE976E8D-22C5-A24F-87DC-405B143C3C71}"/>
          </ac:picMkLst>
        </pc:picChg>
        <pc:picChg chg="add mod">
          <ac:chgData name="Kate Coode" userId="e5a45405-9a7c-42fe-972f-cf9e071f7760" providerId="ADAL" clId="{F24BAD87-7B1C-BD46-827C-B44943D8F168}" dt="2022-02-18T15:42:57.373" v="716" actId="1076"/>
          <ac:picMkLst>
            <pc:docMk/>
            <pc:sldMk cId="3877144520" sldId="260"/>
            <ac:picMk id="40" creationId="{EA88C41E-C1B9-9944-9DD0-6F4F120BEA4F}"/>
          </ac:picMkLst>
        </pc:picChg>
        <pc:picChg chg="add mod">
          <ac:chgData name="Kate Coode" userId="e5a45405-9a7c-42fe-972f-cf9e071f7760" providerId="ADAL" clId="{F24BAD87-7B1C-BD46-827C-B44943D8F168}" dt="2022-02-18T15:43:12.239" v="718" actId="1076"/>
          <ac:picMkLst>
            <pc:docMk/>
            <pc:sldMk cId="3877144520" sldId="260"/>
            <ac:picMk id="41" creationId="{39156EEC-08A2-054F-8A1F-B19DE1AA7AD5}"/>
          </ac:picMkLst>
        </pc:picChg>
        <pc:picChg chg="add mod">
          <ac:chgData name="Kate Coode" userId="e5a45405-9a7c-42fe-972f-cf9e071f7760" providerId="ADAL" clId="{F24BAD87-7B1C-BD46-827C-B44943D8F168}" dt="2022-02-18T15:43:12.239" v="718" actId="1076"/>
          <ac:picMkLst>
            <pc:docMk/>
            <pc:sldMk cId="3877144520" sldId="260"/>
            <ac:picMk id="42" creationId="{B3389583-48CB-8D4F-AB73-7FC6426453F3}"/>
          </ac:picMkLst>
        </pc:picChg>
        <pc:picChg chg="add mod">
          <ac:chgData name="Kate Coode" userId="e5a45405-9a7c-42fe-972f-cf9e071f7760" providerId="ADAL" clId="{F24BAD87-7B1C-BD46-827C-B44943D8F168}" dt="2022-02-18T15:43:12.239" v="718" actId="1076"/>
          <ac:picMkLst>
            <pc:docMk/>
            <pc:sldMk cId="3877144520" sldId="260"/>
            <ac:picMk id="43" creationId="{A3222B83-7AF5-7C4F-B9E0-DDABAC98D704}"/>
          </ac:picMkLst>
        </pc:picChg>
        <pc:picChg chg="add mod">
          <ac:chgData name="Kate Coode" userId="e5a45405-9a7c-42fe-972f-cf9e071f7760" providerId="ADAL" clId="{F24BAD87-7B1C-BD46-827C-B44943D8F168}" dt="2022-02-18T15:43:26.328" v="721" actId="1076"/>
          <ac:picMkLst>
            <pc:docMk/>
            <pc:sldMk cId="3877144520" sldId="260"/>
            <ac:picMk id="44" creationId="{2038F982-E25A-4848-9F01-7041A6BDEED6}"/>
          </ac:picMkLst>
        </pc:picChg>
        <pc:picChg chg="add mod">
          <ac:chgData name="Kate Coode" userId="e5a45405-9a7c-42fe-972f-cf9e071f7760" providerId="ADAL" clId="{F24BAD87-7B1C-BD46-827C-B44943D8F168}" dt="2022-02-18T15:43:26.328" v="721" actId="1076"/>
          <ac:picMkLst>
            <pc:docMk/>
            <pc:sldMk cId="3877144520" sldId="260"/>
            <ac:picMk id="45" creationId="{06CDDD64-C6C8-6849-8631-AD250540F952}"/>
          </ac:picMkLst>
        </pc:picChg>
        <pc:picChg chg="add mod">
          <ac:chgData name="Kate Coode" userId="e5a45405-9a7c-42fe-972f-cf9e071f7760" providerId="ADAL" clId="{F24BAD87-7B1C-BD46-827C-B44943D8F168}" dt="2022-02-18T15:44:23.316" v="735" actId="1076"/>
          <ac:picMkLst>
            <pc:docMk/>
            <pc:sldMk cId="3877144520" sldId="260"/>
            <ac:picMk id="46" creationId="{0CDD0AB8-9EED-BC4B-A497-E676CACA30C6}"/>
          </ac:picMkLst>
        </pc:picChg>
        <pc:picChg chg="add mod">
          <ac:chgData name="Kate Coode" userId="e5a45405-9a7c-42fe-972f-cf9e071f7760" providerId="ADAL" clId="{F24BAD87-7B1C-BD46-827C-B44943D8F168}" dt="2022-02-18T15:44:00.578" v="732" actId="1076"/>
          <ac:picMkLst>
            <pc:docMk/>
            <pc:sldMk cId="3877144520" sldId="260"/>
            <ac:picMk id="47" creationId="{8AC66C80-3551-824C-AFB8-203A5CBBEE15}"/>
          </ac:picMkLst>
        </pc:picChg>
        <pc:picChg chg="add del mod">
          <ac:chgData name="Kate Coode" userId="e5a45405-9a7c-42fe-972f-cf9e071f7760" providerId="ADAL" clId="{F24BAD87-7B1C-BD46-827C-B44943D8F168}" dt="2022-02-18T15:54:50.355" v="827" actId="478"/>
          <ac:picMkLst>
            <pc:docMk/>
            <pc:sldMk cId="3877144520" sldId="260"/>
            <ac:picMk id="48" creationId="{0321D997-08B8-4C46-A8EB-8D5F43342D44}"/>
          </ac:picMkLst>
        </pc:picChg>
        <pc:picChg chg="add del mod">
          <ac:chgData name="Kate Coode" userId="e5a45405-9a7c-42fe-972f-cf9e071f7760" providerId="ADAL" clId="{F24BAD87-7B1C-BD46-827C-B44943D8F168}" dt="2022-02-18T15:43:41.349" v="725" actId="478"/>
          <ac:picMkLst>
            <pc:docMk/>
            <pc:sldMk cId="3877144520" sldId="260"/>
            <ac:picMk id="48" creationId="{A24BB96B-4C5C-FA4B-AAE5-0F1DC8F7FE2C}"/>
          </ac:picMkLst>
        </pc:picChg>
        <pc:picChg chg="add del mod">
          <ac:chgData name="Kate Coode" userId="e5a45405-9a7c-42fe-972f-cf9e071f7760" providerId="ADAL" clId="{F24BAD87-7B1C-BD46-827C-B44943D8F168}" dt="2022-02-18T15:54:47.686" v="825" actId="478"/>
          <ac:picMkLst>
            <pc:docMk/>
            <pc:sldMk cId="3877144520" sldId="260"/>
            <ac:picMk id="49" creationId="{904D2997-0C3C-0E4B-A491-7D7CC9CCB3C6}"/>
          </ac:picMkLst>
        </pc:picChg>
        <pc:picChg chg="add del mod">
          <ac:chgData name="Kate Coode" userId="e5a45405-9a7c-42fe-972f-cf9e071f7760" providerId="ADAL" clId="{F24BAD87-7B1C-BD46-827C-B44943D8F168}" dt="2022-02-18T15:43:40.112" v="724" actId="478"/>
          <ac:picMkLst>
            <pc:docMk/>
            <pc:sldMk cId="3877144520" sldId="260"/>
            <ac:picMk id="49" creationId="{A41BAD66-775C-FB4C-A0CB-08D36E481456}"/>
          </ac:picMkLst>
        </pc:picChg>
        <pc:picChg chg="add del mod">
          <ac:chgData name="Kate Coode" userId="e5a45405-9a7c-42fe-972f-cf9e071f7760" providerId="ADAL" clId="{F24BAD87-7B1C-BD46-827C-B44943D8F168}" dt="2022-02-18T15:54:49.053" v="826" actId="478"/>
          <ac:picMkLst>
            <pc:docMk/>
            <pc:sldMk cId="3877144520" sldId="260"/>
            <ac:picMk id="50" creationId="{A48A5457-D31C-8346-B7DD-BFC03D96A5A3}"/>
          </ac:picMkLst>
        </pc:picChg>
        <pc:picChg chg="add del mod">
          <ac:chgData name="Kate Coode" userId="e5a45405-9a7c-42fe-972f-cf9e071f7760" providerId="ADAL" clId="{F24BAD87-7B1C-BD46-827C-B44943D8F168}" dt="2022-02-18T15:43:58.083" v="730"/>
          <ac:picMkLst>
            <pc:docMk/>
            <pc:sldMk cId="3877144520" sldId="260"/>
            <ac:picMk id="50" creationId="{B6FE0714-AAD9-ED4F-BC58-76E92C7C0209}"/>
          </ac:picMkLst>
        </pc:picChg>
        <pc:picChg chg="add del mod">
          <ac:chgData name="Kate Coode" userId="e5a45405-9a7c-42fe-972f-cf9e071f7760" providerId="ADAL" clId="{F24BAD87-7B1C-BD46-827C-B44943D8F168}" dt="2022-02-18T15:43:58.083" v="730"/>
          <ac:picMkLst>
            <pc:docMk/>
            <pc:sldMk cId="3877144520" sldId="260"/>
            <ac:picMk id="51" creationId="{4A9EBF23-DD59-144D-8A61-55135278CA7A}"/>
          </ac:picMkLst>
        </pc:picChg>
        <pc:picChg chg="add del mod">
          <ac:chgData name="Kate Coode" userId="e5a45405-9a7c-42fe-972f-cf9e071f7760" providerId="ADAL" clId="{F24BAD87-7B1C-BD46-827C-B44943D8F168}" dt="2022-02-18T15:43:58.083" v="730"/>
          <ac:picMkLst>
            <pc:docMk/>
            <pc:sldMk cId="3877144520" sldId="260"/>
            <ac:picMk id="52" creationId="{9458C43A-0775-9640-8EEC-AB7F8955F8A5}"/>
          </ac:picMkLst>
        </pc:picChg>
        <pc:picChg chg="add mod">
          <ac:chgData name="Kate Coode" userId="e5a45405-9a7c-42fe-972f-cf9e071f7760" providerId="ADAL" clId="{F24BAD87-7B1C-BD46-827C-B44943D8F168}" dt="2022-02-18T15:44:15.576" v="734" actId="1076"/>
          <ac:picMkLst>
            <pc:docMk/>
            <pc:sldMk cId="3877144520" sldId="260"/>
            <ac:picMk id="53" creationId="{A50A5D03-C236-604B-8E4B-3EF3875AB9EE}"/>
          </ac:picMkLst>
        </pc:picChg>
      </pc:sldChg>
      <pc:sldChg chg="modSp mod">
        <pc:chgData name="Kate Coode" userId="e5a45405-9a7c-42fe-972f-cf9e071f7760" providerId="ADAL" clId="{F24BAD87-7B1C-BD46-827C-B44943D8F168}" dt="2022-02-15T10:30:14.735" v="353" actId="20577"/>
        <pc:sldMkLst>
          <pc:docMk/>
          <pc:sldMk cId="1354143614" sldId="262"/>
        </pc:sldMkLst>
        <pc:spChg chg="mod">
          <ac:chgData name="Kate Coode" userId="e5a45405-9a7c-42fe-972f-cf9e071f7760" providerId="ADAL" clId="{F24BAD87-7B1C-BD46-827C-B44943D8F168}" dt="2022-02-15T10:30:14.735" v="353" actId="20577"/>
          <ac:spMkLst>
            <pc:docMk/>
            <pc:sldMk cId="1354143614" sldId="262"/>
            <ac:spMk id="5" creationId="{D9C9D506-2562-1B47-975C-882119FA066E}"/>
          </ac:spMkLst>
        </pc:spChg>
      </pc:sldChg>
      <pc:sldChg chg="modSp">
        <pc:chgData name="Kate Coode" userId="e5a45405-9a7c-42fe-972f-cf9e071f7760" providerId="ADAL" clId="{F24BAD87-7B1C-BD46-827C-B44943D8F168}" dt="2022-02-15T10:30:29.878" v="355"/>
        <pc:sldMkLst>
          <pc:docMk/>
          <pc:sldMk cId="3972181732" sldId="263"/>
        </pc:sldMkLst>
        <pc:spChg chg="mod">
          <ac:chgData name="Kate Coode" userId="e5a45405-9a7c-42fe-972f-cf9e071f7760" providerId="ADAL" clId="{F24BAD87-7B1C-BD46-827C-B44943D8F168}" dt="2022-02-15T10:30:29.878" v="355"/>
          <ac:spMkLst>
            <pc:docMk/>
            <pc:sldMk cId="3972181732" sldId="263"/>
            <ac:spMk id="5" creationId="{669DAC97-0825-4640-8D3D-9E8AE637CAA0}"/>
          </ac:spMkLst>
        </pc:spChg>
      </pc:sldChg>
      <pc:sldChg chg="modSp mod">
        <pc:chgData name="Kate Coode" userId="e5a45405-9a7c-42fe-972f-cf9e071f7760" providerId="ADAL" clId="{F24BAD87-7B1C-BD46-827C-B44943D8F168}" dt="2022-02-15T10:21:05.319" v="79" actId="20577"/>
        <pc:sldMkLst>
          <pc:docMk/>
          <pc:sldMk cId="269406019" sldId="265"/>
        </pc:sldMkLst>
        <pc:spChg chg="mod">
          <ac:chgData name="Kate Coode" userId="e5a45405-9a7c-42fe-972f-cf9e071f7760" providerId="ADAL" clId="{F24BAD87-7B1C-BD46-827C-B44943D8F168}" dt="2022-02-15T10:21:05.319" v="79" actId="20577"/>
          <ac:spMkLst>
            <pc:docMk/>
            <pc:sldMk cId="269406019" sldId="265"/>
            <ac:spMk id="5" creationId="{46302630-C5B2-9347-A924-A5B033ACFB1F}"/>
          </ac:spMkLst>
        </pc:spChg>
      </pc:sldChg>
      <pc:sldChg chg="modSp mod">
        <pc:chgData name="Kate Coode" userId="e5a45405-9a7c-42fe-972f-cf9e071f7760" providerId="ADAL" clId="{F24BAD87-7B1C-BD46-827C-B44943D8F168}" dt="2022-02-15T10:21:33.801" v="97" actId="20577"/>
        <pc:sldMkLst>
          <pc:docMk/>
          <pc:sldMk cId="4204809770" sldId="266"/>
        </pc:sldMkLst>
        <pc:spChg chg="mod">
          <ac:chgData name="Kate Coode" userId="e5a45405-9a7c-42fe-972f-cf9e071f7760" providerId="ADAL" clId="{F24BAD87-7B1C-BD46-827C-B44943D8F168}" dt="2022-02-15T10:21:33.801" v="97" actId="20577"/>
          <ac:spMkLst>
            <pc:docMk/>
            <pc:sldMk cId="4204809770" sldId="266"/>
            <ac:spMk id="5" creationId="{DE14F7FD-BF8C-6440-B950-4B72D9E54613}"/>
          </ac:spMkLst>
        </pc:spChg>
      </pc:sldChg>
      <pc:sldChg chg="addSp delSp modSp mod">
        <pc:chgData name="Kate Coode" userId="e5a45405-9a7c-42fe-972f-cf9e071f7760" providerId="ADAL" clId="{F24BAD87-7B1C-BD46-827C-B44943D8F168}" dt="2022-02-18T15:32:23.470" v="621" actId="1076"/>
        <pc:sldMkLst>
          <pc:docMk/>
          <pc:sldMk cId="790633668" sldId="267"/>
        </pc:sldMkLst>
        <pc:spChg chg="mod">
          <ac:chgData name="Kate Coode" userId="e5a45405-9a7c-42fe-972f-cf9e071f7760" providerId="ADAL" clId="{F24BAD87-7B1C-BD46-827C-B44943D8F168}" dt="2022-02-15T10:16:08.591" v="50" actId="20577"/>
          <ac:spMkLst>
            <pc:docMk/>
            <pc:sldMk cId="790633668" sldId="267"/>
            <ac:spMk id="5" creationId="{2F11DDCC-CF98-C44C-BF4E-548E7A0BEAF7}"/>
          </ac:spMkLst>
        </pc:spChg>
        <pc:picChg chg="add mod">
          <ac:chgData name="Kate Coode" userId="e5a45405-9a7c-42fe-972f-cf9e071f7760" providerId="ADAL" clId="{F24BAD87-7B1C-BD46-827C-B44943D8F168}" dt="2022-02-18T15:27:46.510" v="567" actId="29295"/>
          <ac:picMkLst>
            <pc:docMk/>
            <pc:sldMk cId="790633668" sldId="267"/>
            <ac:picMk id="2" creationId="{68BF720F-93B8-2448-941D-A5B8FF192C66}"/>
          </ac:picMkLst>
        </pc:picChg>
        <pc:picChg chg="add mod">
          <ac:chgData name="Kate Coode" userId="e5a45405-9a7c-42fe-972f-cf9e071f7760" providerId="ADAL" clId="{F24BAD87-7B1C-BD46-827C-B44943D8F168}" dt="2022-02-18T15:27:49.555" v="568" actId="29295"/>
          <ac:picMkLst>
            <pc:docMk/>
            <pc:sldMk cId="790633668" sldId="267"/>
            <ac:picMk id="24" creationId="{0BFCC3CA-4A53-B643-8CE8-6E9EF0DE3E4C}"/>
          </ac:picMkLst>
        </pc:picChg>
        <pc:picChg chg="add mod">
          <ac:chgData name="Kate Coode" userId="e5a45405-9a7c-42fe-972f-cf9e071f7760" providerId="ADAL" clId="{F24BAD87-7B1C-BD46-827C-B44943D8F168}" dt="2022-02-18T15:27:36.116" v="565" actId="29295"/>
          <ac:picMkLst>
            <pc:docMk/>
            <pc:sldMk cId="790633668" sldId="267"/>
            <ac:picMk id="25" creationId="{EA28F8BF-AEB0-DB4D-8B3D-76FAD43F79EA}"/>
          </ac:picMkLst>
        </pc:picChg>
        <pc:picChg chg="add mod">
          <ac:chgData name="Kate Coode" userId="e5a45405-9a7c-42fe-972f-cf9e071f7760" providerId="ADAL" clId="{F24BAD87-7B1C-BD46-827C-B44943D8F168}" dt="2022-02-18T15:27:41.937" v="566" actId="29295"/>
          <ac:picMkLst>
            <pc:docMk/>
            <pc:sldMk cId="790633668" sldId="267"/>
            <ac:picMk id="26" creationId="{B45298FA-0C1D-7249-9721-72CCF345E4E0}"/>
          </ac:picMkLst>
        </pc:picChg>
        <pc:picChg chg="add mod">
          <ac:chgData name="Kate Coode" userId="e5a45405-9a7c-42fe-972f-cf9e071f7760" providerId="ADAL" clId="{F24BAD87-7B1C-BD46-827C-B44943D8F168}" dt="2022-02-18T15:31:14.995" v="606" actId="1076"/>
          <ac:picMkLst>
            <pc:docMk/>
            <pc:sldMk cId="790633668" sldId="267"/>
            <ac:picMk id="27" creationId="{5BC598D7-BF0D-554F-B03F-DC8F85F1C9C6}"/>
          </ac:picMkLst>
        </pc:picChg>
        <pc:picChg chg="add del mod">
          <ac:chgData name="Kate Coode" userId="e5a45405-9a7c-42fe-972f-cf9e071f7760" providerId="ADAL" clId="{F24BAD87-7B1C-BD46-827C-B44943D8F168}" dt="2022-02-18T15:28:52.945" v="583" actId="478"/>
          <ac:picMkLst>
            <pc:docMk/>
            <pc:sldMk cId="790633668" sldId="267"/>
            <ac:picMk id="28" creationId="{F4470048-CCB4-214E-A815-56DC548D45E0}"/>
          </ac:picMkLst>
        </pc:picChg>
        <pc:picChg chg="add del mod">
          <ac:chgData name="Kate Coode" userId="e5a45405-9a7c-42fe-972f-cf9e071f7760" providerId="ADAL" clId="{F24BAD87-7B1C-BD46-827C-B44943D8F168}" dt="2022-02-18T15:28:54.446" v="584" actId="478"/>
          <ac:picMkLst>
            <pc:docMk/>
            <pc:sldMk cId="790633668" sldId="267"/>
            <ac:picMk id="29" creationId="{B9851020-22E1-2349-A710-BD106C14DDE1}"/>
          </ac:picMkLst>
        </pc:picChg>
        <pc:picChg chg="add del mod">
          <ac:chgData name="Kate Coode" userId="e5a45405-9a7c-42fe-972f-cf9e071f7760" providerId="ADAL" clId="{F24BAD87-7B1C-BD46-827C-B44943D8F168}" dt="2022-02-18T15:31:22.010" v="608" actId="478"/>
          <ac:picMkLst>
            <pc:docMk/>
            <pc:sldMk cId="790633668" sldId="267"/>
            <ac:picMk id="30" creationId="{CB460FAB-AFF3-C247-B5C8-F465E20E219B}"/>
          </ac:picMkLst>
        </pc:picChg>
        <pc:picChg chg="add del mod">
          <ac:chgData name="Kate Coode" userId="e5a45405-9a7c-42fe-972f-cf9e071f7760" providerId="ADAL" clId="{F24BAD87-7B1C-BD46-827C-B44943D8F168}" dt="2022-02-18T15:28:51.631" v="582" actId="478"/>
          <ac:picMkLst>
            <pc:docMk/>
            <pc:sldMk cId="790633668" sldId="267"/>
            <ac:picMk id="31" creationId="{AC63D90F-0CDB-D948-A3B7-C3E185EB1ACC}"/>
          </ac:picMkLst>
        </pc:picChg>
        <pc:picChg chg="add del mod">
          <ac:chgData name="Kate Coode" userId="e5a45405-9a7c-42fe-972f-cf9e071f7760" providerId="ADAL" clId="{F24BAD87-7B1C-BD46-827C-B44943D8F168}" dt="2022-02-18T15:31:22.010" v="608" actId="478"/>
          <ac:picMkLst>
            <pc:docMk/>
            <pc:sldMk cId="790633668" sldId="267"/>
            <ac:picMk id="32" creationId="{354578E5-C71E-1449-899E-B9287D11A619}"/>
          </ac:picMkLst>
        </pc:picChg>
        <pc:picChg chg="add del mod">
          <ac:chgData name="Kate Coode" userId="e5a45405-9a7c-42fe-972f-cf9e071f7760" providerId="ADAL" clId="{F24BAD87-7B1C-BD46-827C-B44943D8F168}" dt="2022-02-18T15:31:22.010" v="608" actId="478"/>
          <ac:picMkLst>
            <pc:docMk/>
            <pc:sldMk cId="790633668" sldId="267"/>
            <ac:picMk id="33" creationId="{2CD7DF7C-DE53-9E49-8007-EE76220B8436}"/>
          </ac:picMkLst>
        </pc:picChg>
        <pc:picChg chg="add del mod">
          <ac:chgData name="Kate Coode" userId="e5a45405-9a7c-42fe-972f-cf9e071f7760" providerId="ADAL" clId="{F24BAD87-7B1C-BD46-827C-B44943D8F168}" dt="2022-02-18T15:31:09.124" v="603" actId="478"/>
          <ac:picMkLst>
            <pc:docMk/>
            <pc:sldMk cId="790633668" sldId="267"/>
            <ac:picMk id="34" creationId="{F00B3479-2CA6-CB4D-B1C8-288156D4B199}"/>
          </ac:picMkLst>
        </pc:picChg>
        <pc:picChg chg="add del mod">
          <ac:chgData name="Kate Coode" userId="e5a45405-9a7c-42fe-972f-cf9e071f7760" providerId="ADAL" clId="{F24BAD87-7B1C-BD46-827C-B44943D8F168}" dt="2022-02-18T15:31:22.010" v="608" actId="478"/>
          <ac:picMkLst>
            <pc:docMk/>
            <pc:sldMk cId="790633668" sldId="267"/>
            <ac:picMk id="35" creationId="{6B5A1314-92A0-1949-858C-B405A09AF2EA}"/>
          </ac:picMkLst>
        </pc:picChg>
        <pc:picChg chg="add del mod">
          <ac:chgData name="Kate Coode" userId="e5a45405-9a7c-42fe-972f-cf9e071f7760" providerId="ADAL" clId="{F24BAD87-7B1C-BD46-827C-B44943D8F168}" dt="2022-02-18T15:31:22.010" v="608" actId="478"/>
          <ac:picMkLst>
            <pc:docMk/>
            <pc:sldMk cId="790633668" sldId="267"/>
            <ac:picMk id="36" creationId="{431EC448-E7D6-0441-BCF9-F7DD1D963CB3}"/>
          </ac:picMkLst>
        </pc:picChg>
        <pc:picChg chg="add del mod">
          <ac:chgData name="Kate Coode" userId="e5a45405-9a7c-42fe-972f-cf9e071f7760" providerId="ADAL" clId="{F24BAD87-7B1C-BD46-827C-B44943D8F168}" dt="2022-02-18T15:31:22.010" v="608" actId="478"/>
          <ac:picMkLst>
            <pc:docMk/>
            <pc:sldMk cId="790633668" sldId="267"/>
            <ac:picMk id="37" creationId="{E57E4282-9080-F045-BCA1-0191A943591B}"/>
          </ac:picMkLst>
        </pc:picChg>
        <pc:picChg chg="add del mod">
          <ac:chgData name="Kate Coode" userId="e5a45405-9a7c-42fe-972f-cf9e071f7760" providerId="ADAL" clId="{F24BAD87-7B1C-BD46-827C-B44943D8F168}" dt="2022-02-18T15:31:16.481" v="607" actId="478"/>
          <ac:picMkLst>
            <pc:docMk/>
            <pc:sldMk cId="790633668" sldId="267"/>
            <ac:picMk id="38" creationId="{26416C01-C57F-E344-8C71-095236BE6FFF}"/>
          </ac:picMkLst>
        </pc:picChg>
        <pc:picChg chg="add del mod">
          <ac:chgData name="Kate Coode" userId="e5a45405-9a7c-42fe-972f-cf9e071f7760" providerId="ADAL" clId="{F24BAD87-7B1C-BD46-827C-B44943D8F168}" dt="2022-02-18T15:31:05.329" v="602" actId="478"/>
          <ac:picMkLst>
            <pc:docMk/>
            <pc:sldMk cId="790633668" sldId="267"/>
            <ac:picMk id="39" creationId="{010FD62E-B112-EA4F-8527-89A3A91CA6F0}"/>
          </ac:picMkLst>
        </pc:picChg>
        <pc:picChg chg="add del mod">
          <ac:chgData name="Kate Coode" userId="e5a45405-9a7c-42fe-972f-cf9e071f7760" providerId="ADAL" clId="{F24BAD87-7B1C-BD46-827C-B44943D8F168}" dt="2022-02-18T15:31:05.329" v="602" actId="478"/>
          <ac:picMkLst>
            <pc:docMk/>
            <pc:sldMk cId="790633668" sldId="267"/>
            <ac:picMk id="40" creationId="{42E078CF-9070-374C-93B2-C0BE6CB59CE0}"/>
          </ac:picMkLst>
        </pc:picChg>
        <pc:picChg chg="add del mod">
          <ac:chgData name="Kate Coode" userId="e5a45405-9a7c-42fe-972f-cf9e071f7760" providerId="ADAL" clId="{F24BAD87-7B1C-BD46-827C-B44943D8F168}" dt="2022-02-18T15:31:05.329" v="602" actId="478"/>
          <ac:picMkLst>
            <pc:docMk/>
            <pc:sldMk cId="790633668" sldId="267"/>
            <ac:picMk id="41" creationId="{18250C17-F3A3-F848-96FC-8FCCB3D603E1}"/>
          </ac:picMkLst>
        </pc:picChg>
        <pc:picChg chg="add del mod">
          <ac:chgData name="Kate Coode" userId="e5a45405-9a7c-42fe-972f-cf9e071f7760" providerId="ADAL" clId="{F24BAD87-7B1C-BD46-827C-B44943D8F168}" dt="2022-02-18T15:31:11.176" v="604" actId="478"/>
          <ac:picMkLst>
            <pc:docMk/>
            <pc:sldMk cId="790633668" sldId="267"/>
            <ac:picMk id="42" creationId="{CC69C81E-887F-6849-B19F-CD90C5FB2051}"/>
          </ac:picMkLst>
        </pc:picChg>
        <pc:picChg chg="add del mod">
          <ac:chgData name="Kate Coode" userId="e5a45405-9a7c-42fe-972f-cf9e071f7760" providerId="ADAL" clId="{F24BAD87-7B1C-BD46-827C-B44943D8F168}" dt="2022-02-18T15:31:11.176" v="604" actId="478"/>
          <ac:picMkLst>
            <pc:docMk/>
            <pc:sldMk cId="790633668" sldId="267"/>
            <ac:picMk id="43" creationId="{8EAF3F55-89B0-2841-9DFA-4E4B5EEC30D2}"/>
          </ac:picMkLst>
        </pc:picChg>
        <pc:picChg chg="add del mod">
          <ac:chgData name="Kate Coode" userId="e5a45405-9a7c-42fe-972f-cf9e071f7760" providerId="ADAL" clId="{F24BAD87-7B1C-BD46-827C-B44943D8F168}" dt="2022-02-18T15:31:11.176" v="604" actId="478"/>
          <ac:picMkLst>
            <pc:docMk/>
            <pc:sldMk cId="790633668" sldId="267"/>
            <ac:picMk id="44" creationId="{C0DA85B3-54A7-D044-8BFA-2171066801EF}"/>
          </ac:picMkLst>
        </pc:picChg>
        <pc:picChg chg="add del mod">
          <ac:chgData name="Kate Coode" userId="e5a45405-9a7c-42fe-972f-cf9e071f7760" providerId="ADAL" clId="{F24BAD87-7B1C-BD46-827C-B44943D8F168}" dt="2022-02-18T15:31:11.176" v="604" actId="478"/>
          <ac:picMkLst>
            <pc:docMk/>
            <pc:sldMk cId="790633668" sldId="267"/>
            <ac:picMk id="45" creationId="{CF8E2FD4-2EDA-D448-955B-AE0AC7098CB5}"/>
          </ac:picMkLst>
        </pc:picChg>
        <pc:picChg chg="add del mod">
          <ac:chgData name="Kate Coode" userId="e5a45405-9a7c-42fe-972f-cf9e071f7760" providerId="ADAL" clId="{F24BAD87-7B1C-BD46-827C-B44943D8F168}" dt="2022-02-18T15:30:36.557" v="599"/>
          <ac:picMkLst>
            <pc:docMk/>
            <pc:sldMk cId="790633668" sldId="267"/>
            <ac:picMk id="46" creationId="{6E5B9B33-5E6F-C540-A648-89CBA518A8D1}"/>
          </ac:picMkLst>
        </pc:picChg>
        <pc:picChg chg="add del mod">
          <ac:chgData name="Kate Coode" userId="e5a45405-9a7c-42fe-972f-cf9e071f7760" providerId="ADAL" clId="{F24BAD87-7B1C-BD46-827C-B44943D8F168}" dt="2022-02-18T15:30:36.557" v="599"/>
          <ac:picMkLst>
            <pc:docMk/>
            <pc:sldMk cId="790633668" sldId="267"/>
            <ac:picMk id="47" creationId="{E50916D4-6C19-1B4A-8CAF-FC5E36863A16}"/>
          </ac:picMkLst>
        </pc:picChg>
        <pc:picChg chg="add del mod">
          <ac:chgData name="Kate Coode" userId="e5a45405-9a7c-42fe-972f-cf9e071f7760" providerId="ADAL" clId="{F24BAD87-7B1C-BD46-827C-B44943D8F168}" dt="2022-02-18T15:30:36.557" v="599"/>
          <ac:picMkLst>
            <pc:docMk/>
            <pc:sldMk cId="790633668" sldId="267"/>
            <ac:picMk id="48" creationId="{C5520A1F-E3D4-F94D-8A1C-D6212EB11564}"/>
          </ac:picMkLst>
        </pc:picChg>
        <pc:picChg chg="add del mod">
          <ac:chgData name="Kate Coode" userId="e5a45405-9a7c-42fe-972f-cf9e071f7760" providerId="ADAL" clId="{F24BAD87-7B1C-BD46-827C-B44943D8F168}" dt="2022-02-18T15:30:36.557" v="599"/>
          <ac:picMkLst>
            <pc:docMk/>
            <pc:sldMk cId="790633668" sldId="267"/>
            <ac:picMk id="49" creationId="{A1D3B64F-C817-F540-83B8-30BD7F10675A}"/>
          </ac:picMkLst>
        </pc:picChg>
        <pc:picChg chg="add mod">
          <ac:chgData name="Kate Coode" userId="e5a45405-9a7c-42fe-972f-cf9e071f7760" providerId="ADAL" clId="{F24BAD87-7B1C-BD46-827C-B44943D8F168}" dt="2022-02-18T15:31:30.495" v="610" actId="1076"/>
          <ac:picMkLst>
            <pc:docMk/>
            <pc:sldMk cId="790633668" sldId="267"/>
            <ac:picMk id="50" creationId="{53CCDFB6-BAFB-5F4A-8561-53EF55DCCA00}"/>
          </ac:picMkLst>
        </pc:picChg>
        <pc:picChg chg="add mod">
          <ac:chgData name="Kate Coode" userId="e5a45405-9a7c-42fe-972f-cf9e071f7760" providerId="ADAL" clId="{F24BAD87-7B1C-BD46-827C-B44943D8F168}" dt="2022-02-18T15:31:38.131" v="612" actId="1076"/>
          <ac:picMkLst>
            <pc:docMk/>
            <pc:sldMk cId="790633668" sldId="267"/>
            <ac:picMk id="51" creationId="{F44ED049-AEB1-3D44-AD35-CB5148F90CEB}"/>
          </ac:picMkLst>
        </pc:picChg>
        <pc:picChg chg="add mod">
          <ac:chgData name="Kate Coode" userId="e5a45405-9a7c-42fe-972f-cf9e071f7760" providerId="ADAL" clId="{F24BAD87-7B1C-BD46-827C-B44943D8F168}" dt="2022-02-18T15:31:50.046" v="615" actId="1076"/>
          <ac:picMkLst>
            <pc:docMk/>
            <pc:sldMk cId="790633668" sldId="267"/>
            <ac:picMk id="52" creationId="{293374B2-8058-BB42-9612-19FB1B95D613}"/>
          </ac:picMkLst>
        </pc:picChg>
        <pc:picChg chg="add mod">
          <ac:chgData name="Kate Coode" userId="e5a45405-9a7c-42fe-972f-cf9e071f7760" providerId="ADAL" clId="{F24BAD87-7B1C-BD46-827C-B44943D8F168}" dt="2022-02-18T15:32:04.479" v="617" actId="1076"/>
          <ac:picMkLst>
            <pc:docMk/>
            <pc:sldMk cId="790633668" sldId="267"/>
            <ac:picMk id="53" creationId="{443FF253-E8A1-AA4A-BEFB-103CE0CE92E8}"/>
          </ac:picMkLst>
        </pc:picChg>
        <pc:picChg chg="add mod">
          <ac:chgData name="Kate Coode" userId="e5a45405-9a7c-42fe-972f-cf9e071f7760" providerId="ADAL" clId="{F24BAD87-7B1C-BD46-827C-B44943D8F168}" dt="2022-02-18T15:32:04.479" v="617" actId="1076"/>
          <ac:picMkLst>
            <pc:docMk/>
            <pc:sldMk cId="790633668" sldId="267"/>
            <ac:picMk id="54" creationId="{126EB94E-A5B5-EB4B-B372-9917BF68ACAF}"/>
          </ac:picMkLst>
        </pc:picChg>
        <pc:picChg chg="add mod">
          <ac:chgData name="Kate Coode" userId="e5a45405-9a7c-42fe-972f-cf9e071f7760" providerId="ADAL" clId="{F24BAD87-7B1C-BD46-827C-B44943D8F168}" dt="2022-02-18T15:32:04.479" v="617" actId="1076"/>
          <ac:picMkLst>
            <pc:docMk/>
            <pc:sldMk cId="790633668" sldId="267"/>
            <ac:picMk id="55" creationId="{FCD3120D-762E-B646-A719-AFAF129C99DE}"/>
          </ac:picMkLst>
        </pc:picChg>
        <pc:picChg chg="add mod">
          <ac:chgData name="Kate Coode" userId="e5a45405-9a7c-42fe-972f-cf9e071f7760" providerId="ADAL" clId="{F24BAD87-7B1C-BD46-827C-B44943D8F168}" dt="2022-02-18T15:32:04.479" v="617" actId="1076"/>
          <ac:picMkLst>
            <pc:docMk/>
            <pc:sldMk cId="790633668" sldId="267"/>
            <ac:picMk id="56" creationId="{EFA3C036-20B0-CC45-84D1-D848BE9CE4E9}"/>
          </ac:picMkLst>
        </pc:picChg>
        <pc:picChg chg="add mod">
          <ac:chgData name="Kate Coode" userId="e5a45405-9a7c-42fe-972f-cf9e071f7760" providerId="ADAL" clId="{F24BAD87-7B1C-BD46-827C-B44943D8F168}" dt="2022-02-18T15:32:13.856" v="619" actId="1076"/>
          <ac:picMkLst>
            <pc:docMk/>
            <pc:sldMk cId="790633668" sldId="267"/>
            <ac:picMk id="57" creationId="{3B860BAB-909B-8843-B724-997AB9B8E508}"/>
          </ac:picMkLst>
        </pc:picChg>
        <pc:picChg chg="add mod">
          <ac:chgData name="Kate Coode" userId="e5a45405-9a7c-42fe-972f-cf9e071f7760" providerId="ADAL" clId="{F24BAD87-7B1C-BD46-827C-B44943D8F168}" dt="2022-02-18T15:32:13.856" v="619" actId="1076"/>
          <ac:picMkLst>
            <pc:docMk/>
            <pc:sldMk cId="790633668" sldId="267"/>
            <ac:picMk id="58" creationId="{FA6F292F-F69F-3440-86F4-D901FF96861B}"/>
          </ac:picMkLst>
        </pc:picChg>
        <pc:picChg chg="add mod">
          <ac:chgData name="Kate Coode" userId="e5a45405-9a7c-42fe-972f-cf9e071f7760" providerId="ADAL" clId="{F24BAD87-7B1C-BD46-827C-B44943D8F168}" dt="2022-02-18T15:32:13.856" v="619" actId="1076"/>
          <ac:picMkLst>
            <pc:docMk/>
            <pc:sldMk cId="790633668" sldId="267"/>
            <ac:picMk id="59" creationId="{D56B4629-14A6-2847-A856-89C693E60F59}"/>
          </ac:picMkLst>
        </pc:picChg>
        <pc:picChg chg="add mod">
          <ac:chgData name="Kate Coode" userId="e5a45405-9a7c-42fe-972f-cf9e071f7760" providerId="ADAL" clId="{F24BAD87-7B1C-BD46-827C-B44943D8F168}" dt="2022-02-18T15:32:13.856" v="619" actId="1076"/>
          <ac:picMkLst>
            <pc:docMk/>
            <pc:sldMk cId="790633668" sldId="267"/>
            <ac:picMk id="60" creationId="{FEFF0693-7487-BB49-96E2-7E28C20E7695}"/>
          </ac:picMkLst>
        </pc:picChg>
        <pc:picChg chg="add mod">
          <ac:chgData name="Kate Coode" userId="e5a45405-9a7c-42fe-972f-cf9e071f7760" providerId="ADAL" clId="{F24BAD87-7B1C-BD46-827C-B44943D8F168}" dt="2022-02-18T15:32:23.470" v="621" actId="1076"/>
          <ac:picMkLst>
            <pc:docMk/>
            <pc:sldMk cId="790633668" sldId="267"/>
            <ac:picMk id="61" creationId="{F1043170-B1BC-4342-90B4-FDA04A699859}"/>
          </ac:picMkLst>
        </pc:picChg>
        <pc:picChg chg="add mod">
          <ac:chgData name="Kate Coode" userId="e5a45405-9a7c-42fe-972f-cf9e071f7760" providerId="ADAL" clId="{F24BAD87-7B1C-BD46-827C-B44943D8F168}" dt="2022-02-18T15:32:23.470" v="621" actId="1076"/>
          <ac:picMkLst>
            <pc:docMk/>
            <pc:sldMk cId="790633668" sldId="267"/>
            <ac:picMk id="62" creationId="{F7D4977F-3B02-2A42-B68C-B494EB3E0B30}"/>
          </ac:picMkLst>
        </pc:picChg>
        <pc:picChg chg="add mod">
          <ac:chgData name="Kate Coode" userId="e5a45405-9a7c-42fe-972f-cf9e071f7760" providerId="ADAL" clId="{F24BAD87-7B1C-BD46-827C-B44943D8F168}" dt="2022-02-18T15:32:23.470" v="621" actId="1076"/>
          <ac:picMkLst>
            <pc:docMk/>
            <pc:sldMk cId="790633668" sldId="267"/>
            <ac:picMk id="63" creationId="{C043AE73-4D8E-CD4C-ADBC-B66EDD00E820}"/>
          </ac:picMkLst>
        </pc:picChg>
        <pc:picChg chg="add mod">
          <ac:chgData name="Kate Coode" userId="e5a45405-9a7c-42fe-972f-cf9e071f7760" providerId="ADAL" clId="{F24BAD87-7B1C-BD46-827C-B44943D8F168}" dt="2022-02-18T15:32:23.470" v="621" actId="1076"/>
          <ac:picMkLst>
            <pc:docMk/>
            <pc:sldMk cId="790633668" sldId="267"/>
            <ac:picMk id="64" creationId="{54DE8837-C1BE-3446-A5A8-5B4E8A7A2AD5}"/>
          </ac:picMkLst>
        </pc:picChg>
      </pc:sldChg>
      <pc:sldChg chg="modSp mod">
        <pc:chgData name="Kate Coode" userId="e5a45405-9a7c-42fe-972f-cf9e071f7760" providerId="ADAL" clId="{F24BAD87-7B1C-BD46-827C-B44943D8F168}" dt="2022-02-15T10:16:20.373" v="55" actId="20577"/>
        <pc:sldMkLst>
          <pc:docMk/>
          <pc:sldMk cId="371754411" sldId="268"/>
        </pc:sldMkLst>
        <pc:spChg chg="mod">
          <ac:chgData name="Kate Coode" userId="e5a45405-9a7c-42fe-972f-cf9e071f7760" providerId="ADAL" clId="{F24BAD87-7B1C-BD46-827C-B44943D8F168}" dt="2022-02-15T10:16:20.373" v="55" actId="20577"/>
          <ac:spMkLst>
            <pc:docMk/>
            <pc:sldMk cId="371754411" sldId="268"/>
            <ac:spMk id="5" creationId="{0B714C2B-1481-0649-9031-DADE9052C933}"/>
          </ac:spMkLst>
        </pc:spChg>
      </pc:sldChg>
      <pc:sldChg chg="modSp mod">
        <pc:chgData name="Kate Coode" userId="e5a45405-9a7c-42fe-972f-cf9e071f7760" providerId="ADAL" clId="{F24BAD87-7B1C-BD46-827C-B44943D8F168}" dt="2022-02-15T10:21:14.394" v="85" actId="20577"/>
        <pc:sldMkLst>
          <pc:docMk/>
          <pc:sldMk cId="4053886606" sldId="271"/>
        </pc:sldMkLst>
        <pc:spChg chg="mod">
          <ac:chgData name="Kate Coode" userId="e5a45405-9a7c-42fe-972f-cf9e071f7760" providerId="ADAL" clId="{F24BAD87-7B1C-BD46-827C-B44943D8F168}" dt="2022-02-15T10:21:14.394" v="85" actId="20577"/>
          <ac:spMkLst>
            <pc:docMk/>
            <pc:sldMk cId="4053886606" sldId="271"/>
            <ac:spMk id="5" creationId="{70072592-8BAF-BD4C-B0B8-1FD973E51422}"/>
          </ac:spMkLst>
        </pc:spChg>
      </pc:sldChg>
      <pc:sldChg chg="addSp delSp modSp mod">
        <pc:chgData name="Kate Coode" userId="e5a45405-9a7c-42fe-972f-cf9e071f7760" providerId="ADAL" clId="{F24BAD87-7B1C-BD46-827C-B44943D8F168}" dt="2022-02-18T15:54:15.928" v="818" actId="478"/>
        <pc:sldMkLst>
          <pc:docMk/>
          <pc:sldMk cId="968863489" sldId="273"/>
        </pc:sldMkLst>
        <pc:picChg chg="add del mod">
          <ac:chgData name="Kate Coode" userId="e5a45405-9a7c-42fe-972f-cf9e071f7760" providerId="ADAL" clId="{F24BAD87-7B1C-BD46-827C-B44943D8F168}" dt="2022-02-18T15:54:15.928" v="818" actId="478"/>
          <ac:picMkLst>
            <pc:docMk/>
            <pc:sldMk cId="968863489" sldId="273"/>
            <ac:picMk id="2" creationId="{2B0EDB6E-A38E-A34D-9D21-38818CD1C0F8}"/>
          </ac:picMkLst>
        </pc:picChg>
        <pc:picChg chg="add del mod">
          <ac:chgData name="Kate Coode" userId="e5a45405-9a7c-42fe-972f-cf9e071f7760" providerId="ADAL" clId="{F24BAD87-7B1C-BD46-827C-B44943D8F168}" dt="2022-02-18T15:49:43.114" v="764" actId="478"/>
          <ac:picMkLst>
            <pc:docMk/>
            <pc:sldMk cId="968863489" sldId="273"/>
            <ac:picMk id="7" creationId="{D1B95498-F508-A94A-8435-9720C575C6AA}"/>
          </ac:picMkLst>
        </pc:picChg>
        <pc:picChg chg="add del mod">
          <ac:chgData name="Kate Coode" userId="e5a45405-9a7c-42fe-972f-cf9e071f7760" providerId="ADAL" clId="{F24BAD87-7B1C-BD46-827C-B44943D8F168}" dt="2022-02-18T15:48:18.732" v="750"/>
          <ac:picMkLst>
            <pc:docMk/>
            <pc:sldMk cId="968863489" sldId="273"/>
            <ac:picMk id="8" creationId="{790749F9-7276-6E4E-983C-FBF9B9D0B410}"/>
          </ac:picMkLst>
        </pc:picChg>
        <pc:picChg chg="add del mod">
          <ac:chgData name="Kate Coode" userId="e5a45405-9a7c-42fe-972f-cf9e071f7760" providerId="ADAL" clId="{F24BAD87-7B1C-BD46-827C-B44943D8F168}" dt="2022-02-18T15:48:15.708" v="748"/>
          <ac:picMkLst>
            <pc:docMk/>
            <pc:sldMk cId="968863489" sldId="273"/>
            <ac:picMk id="9" creationId="{6EABDDA1-7D43-FC41-A534-4853FB7B0A62}"/>
          </ac:picMkLst>
        </pc:picChg>
        <pc:picChg chg="add del mod">
          <ac:chgData name="Kate Coode" userId="e5a45405-9a7c-42fe-972f-cf9e071f7760" providerId="ADAL" clId="{F24BAD87-7B1C-BD46-827C-B44943D8F168}" dt="2022-02-18T15:49:43.908" v="765" actId="478"/>
          <ac:picMkLst>
            <pc:docMk/>
            <pc:sldMk cId="968863489" sldId="273"/>
            <ac:picMk id="10" creationId="{28CDD1DB-F65A-AC44-864B-2A4D576EBBBB}"/>
          </ac:picMkLst>
        </pc:picChg>
        <pc:picChg chg="add del mod">
          <ac:chgData name="Kate Coode" userId="e5a45405-9a7c-42fe-972f-cf9e071f7760" providerId="ADAL" clId="{F24BAD87-7B1C-BD46-827C-B44943D8F168}" dt="2022-02-18T15:49:44.753" v="766" actId="478"/>
          <ac:picMkLst>
            <pc:docMk/>
            <pc:sldMk cId="968863489" sldId="273"/>
            <ac:picMk id="11" creationId="{CF72F055-5636-5242-918F-4A2298840B4F}"/>
          </ac:picMkLst>
        </pc:picChg>
        <pc:picChg chg="add del mod">
          <ac:chgData name="Kate Coode" userId="e5a45405-9a7c-42fe-972f-cf9e071f7760" providerId="ADAL" clId="{F24BAD87-7B1C-BD46-827C-B44943D8F168}" dt="2022-02-18T15:49:45.539" v="767" actId="478"/>
          <ac:picMkLst>
            <pc:docMk/>
            <pc:sldMk cId="968863489" sldId="273"/>
            <ac:picMk id="12" creationId="{40856FF6-529C-F649-8B3D-A522F922E81B}"/>
          </ac:picMkLst>
        </pc:picChg>
      </pc:sldChg>
      <pc:sldChg chg="addSp delSp modSp mod">
        <pc:chgData name="Kate Coode" userId="e5a45405-9a7c-42fe-972f-cf9e071f7760" providerId="ADAL" clId="{F24BAD87-7B1C-BD46-827C-B44943D8F168}" dt="2022-02-18T15:37:11.727" v="660" actId="1076"/>
        <pc:sldMkLst>
          <pc:docMk/>
          <pc:sldMk cId="3435605458" sldId="274"/>
        </pc:sldMkLst>
        <pc:spChg chg="mod">
          <ac:chgData name="Kate Coode" userId="e5a45405-9a7c-42fe-972f-cf9e071f7760" providerId="ADAL" clId="{F24BAD87-7B1C-BD46-827C-B44943D8F168}" dt="2022-02-15T10:17:00.939" v="67" actId="20577"/>
          <ac:spMkLst>
            <pc:docMk/>
            <pc:sldMk cId="3435605458" sldId="274"/>
            <ac:spMk id="5" creationId="{FD5A518A-9F89-5F44-BD6E-BCE45BDD8157}"/>
          </ac:spMkLst>
        </pc:spChg>
        <pc:picChg chg="add mod">
          <ac:chgData name="Kate Coode" userId="e5a45405-9a7c-42fe-972f-cf9e071f7760" providerId="ADAL" clId="{F24BAD87-7B1C-BD46-827C-B44943D8F168}" dt="2022-02-18T15:34:06.291" v="629" actId="29295"/>
          <ac:picMkLst>
            <pc:docMk/>
            <pc:sldMk cId="3435605458" sldId="274"/>
            <ac:picMk id="29" creationId="{93E01EFE-0376-3245-9B2A-0A4BE0C449D0}"/>
          </ac:picMkLst>
        </pc:picChg>
        <pc:picChg chg="add del mod">
          <ac:chgData name="Kate Coode" userId="e5a45405-9a7c-42fe-972f-cf9e071f7760" providerId="ADAL" clId="{F24BAD87-7B1C-BD46-827C-B44943D8F168}" dt="2022-02-18T15:33:41.977" v="623" actId="478"/>
          <ac:picMkLst>
            <pc:docMk/>
            <pc:sldMk cId="3435605458" sldId="274"/>
            <ac:picMk id="30" creationId="{73D11300-89C4-3446-8D58-3C719A157116}"/>
          </ac:picMkLst>
        </pc:picChg>
        <pc:picChg chg="add del mod">
          <ac:chgData name="Kate Coode" userId="e5a45405-9a7c-42fe-972f-cf9e071f7760" providerId="ADAL" clId="{F24BAD87-7B1C-BD46-827C-B44943D8F168}" dt="2022-02-18T15:33:43.261" v="624" actId="478"/>
          <ac:picMkLst>
            <pc:docMk/>
            <pc:sldMk cId="3435605458" sldId="274"/>
            <ac:picMk id="31" creationId="{1E04ACDA-91B7-A64B-960D-DF3A94CD7679}"/>
          </ac:picMkLst>
        </pc:picChg>
        <pc:picChg chg="add del mod">
          <ac:chgData name="Kate Coode" userId="e5a45405-9a7c-42fe-972f-cf9e071f7760" providerId="ADAL" clId="{F24BAD87-7B1C-BD46-827C-B44943D8F168}" dt="2022-02-18T15:33:44.845" v="625" actId="478"/>
          <ac:picMkLst>
            <pc:docMk/>
            <pc:sldMk cId="3435605458" sldId="274"/>
            <ac:picMk id="32" creationId="{3E297D5A-09A4-1740-96D1-DA308EF8E066}"/>
          </ac:picMkLst>
        </pc:picChg>
        <pc:picChg chg="add mod">
          <ac:chgData name="Kate Coode" userId="e5a45405-9a7c-42fe-972f-cf9e071f7760" providerId="ADAL" clId="{F24BAD87-7B1C-BD46-827C-B44943D8F168}" dt="2022-02-18T15:34:14.009" v="631" actId="1076"/>
          <ac:picMkLst>
            <pc:docMk/>
            <pc:sldMk cId="3435605458" sldId="274"/>
            <ac:picMk id="33" creationId="{EB5670EC-F869-C14F-A159-0CDDD4312736}"/>
          </ac:picMkLst>
        </pc:picChg>
        <pc:picChg chg="add mod">
          <ac:chgData name="Kate Coode" userId="e5a45405-9a7c-42fe-972f-cf9e071f7760" providerId="ADAL" clId="{F24BAD87-7B1C-BD46-827C-B44943D8F168}" dt="2022-02-18T15:34:24.947" v="633" actId="1076"/>
          <ac:picMkLst>
            <pc:docMk/>
            <pc:sldMk cId="3435605458" sldId="274"/>
            <ac:picMk id="34" creationId="{C1D64A72-8772-F84D-A06B-41556B826318}"/>
          </ac:picMkLst>
        </pc:picChg>
        <pc:picChg chg="add mod">
          <ac:chgData name="Kate Coode" userId="e5a45405-9a7c-42fe-972f-cf9e071f7760" providerId="ADAL" clId="{F24BAD87-7B1C-BD46-827C-B44943D8F168}" dt="2022-02-18T15:34:45.199" v="637" actId="1076"/>
          <ac:picMkLst>
            <pc:docMk/>
            <pc:sldMk cId="3435605458" sldId="274"/>
            <ac:picMk id="35" creationId="{304A5481-1E21-AB47-A413-E8FDC88928F3}"/>
          </ac:picMkLst>
        </pc:picChg>
        <pc:picChg chg="add mod">
          <ac:chgData name="Kate Coode" userId="e5a45405-9a7c-42fe-972f-cf9e071f7760" providerId="ADAL" clId="{F24BAD87-7B1C-BD46-827C-B44943D8F168}" dt="2022-02-18T15:34:58.385" v="639" actId="1076"/>
          <ac:picMkLst>
            <pc:docMk/>
            <pc:sldMk cId="3435605458" sldId="274"/>
            <ac:picMk id="36" creationId="{9D044156-28E6-6746-AA1F-B577BDD95303}"/>
          </ac:picMkLst>
        </pc:picChg>
        <pc:picChg chg="add mod">
          <ac:chgData name="Kate Coode" userId="e5a45405-9a7c-42fe-972f-cf9e071f7760" providerId="ADAL" clId="{F24BAD87-7B1C-BD46-827C-B44943D8F168}" dt="2022-02-18T15:34:53.141" v="638" actId="1076"/>
          <ac:picMkLst>
            <pc:docMk/>
            <pc:sldMk cId="3435605458" sldId="274"/>
            <ac:picMk id="37" creationId="{2D171E38-46C6-AC43-86AA-E516E221ACA6}"/>
          </ac:picMkLst>
        </pc:picChg>
        <pc:picChg chg="add mod">
          <ac:chgData name="Kate Coode" userId="e5a45405-9a7c-42fe-972f-cf9e071f7760" providerId="ADAL" clId="{F24BAD87-7B1C-BD46-827C-B44943D8F168}" dt="2022-02-18T15:35:26.018" v="642" actId="1076"/>
          <ac:picMkLst>
            <pc:docMk/>
            <pc:sldMk cId="3435605458" sldId="274"/>
            <ac:picMk id="38" creationId="{1CDD1D5A-821C-1E47-AE3D-00AC219CFD8F}"/>
          </ac:picMkLst>
        </pc:picChg>
        <pc:picChg chg="add mod">
          <ac:chgData name="Kate Coode" userId="e5a45405-9a7c-42fe-972f-cf9e071f7760" providerId="ADAL" clId="{F24BAD87-7B1C-BD46-827C-B44943D8F168}" dt="2022-02-18T15:35:26.018" v="642" actId="1076"/>
          <ac:picMkLst>
            <pc:docMk/>
            <pc:sldMk cId="3435605458" sldId="274"/>
            <ac:picMk id="39" creationId="{A5B8CC45-5886-6A4D-859A-418ED79325C6}"/>
          </ac:picMkLst>
        </pc:picChg>
        <pc:picChg chg="add mod">
          <ac:chgData name="Kate Coode" userId="e5a45405-9a7c-42fe-972f-cf9e071f7760" providerId="ADAL" clId="{F24BAD87-7B1C-BD46-827C-B44943D8F168}" dt="2022-02-18T15:35:26.018" v="642" actId="1076"/>
          <ac:picMkLst>
            <pc:docMk/>
            <pc:sldMk cId="3435605458" sldId="274"/>
            <ac:picMk id="40" creationId="{FAB7C100-E58C-A142-800C-DC5596943E3C}"/>
          </ac:picMkLst>
        </pc:picChg>
        <pc:picChg chg="add mod">
          <ac:chgData name="Kate Coode" userId="e5a45405-9a7c-42fe-972f-cf9e071f7760" providerId="ADAL" clId="{F24BAD87-7B1C-BD46-827C-B44943D8F168}" dt="2022-02-18T15:35:47.433" v="645" actId="1076"/>
          <ac:picMkLst>
            <pc:docMk/>
            <pc:sldMk cId="3435605458" sldId="274"/>
            <ac:picMk id="41" creationId="{935A2548-4242-B54A-981E-04D714E68CC8}"/>
          </ac:picMkLst>
        </pc:picChg>
        <pc:picChg chg="add mod">
          <ac:chgData name="Kate Coode" userId="e5a45405-9a7c-42fe-972f-cf9e071f7760" providerId="ADAL" clId="{F24BAD87-7B1C-BD46-827C-B44943D8F168}" dt="2022-02-18T15:35:47.433" v="645" actId="1076"/>
          <ac:picMkLst>
            <pc:docMk/>
            <pc:sldMk cId="3435605458" sldId="274"/>
            <ac:picMk id="42" creationId="{EA83C826-744B-2041-8A47-8C6DD94FD87E}"/>
          </ac:picMkLst>
        </pc:picChg>
        <pc:picChg chg="add mod">
          <ac:chgData name="Kate Coode" userId="e5a45405-9a7c-42fe-972f-cf9e071f7760" providerId="ADAL" clId="{F24BAD87-7B1C-BD46-827C-B44943D8F168}" dt="2022-02-18T15:35:47.433" v="645" actId="1076"/>
          <ac:picMkLst>
            <pc:docMk/>
            <pc:sldMk cId="3435605458" sldId="274"/>
            <ac:picMk id="43" creationId="{E0758A74-8AD9-6B4A-8E35-A24B078B0456}"/>
          </ac:picMkLst>
        </pc:picChg>
        <pc:picChg chg="add del mod">
          <ac:chgData name="Kate Coode" userId="e5a45405-9a7c-42fe-972f-cf9e071f7760" providerId="ADAL" clId="{F24BAD87-7B1C-BD46-827C-B44943D8F168}" dt="2022-02-18T15:36:16.810" v="648" actId="478"/>
          <ac:picMkLst>
            <pc:docMk/>
            <pc:sldMk cId="3435605458" sldId="274"/>
            <ac:picMk id="44" creationId="{60D62FD2-AB32-E241-B3F2-1C2F086B716B}"/>
          </ac:picMkLst>
        </pc:picChg>
        <pc:picChg chg="add del mod">
          <ac:chgData name="Kate Coode" userId="e5a45405-9a7c-42fe-972f-cf9e071f7760" providerId="ADAL" clId="{F24BAD87-7B1C-BD46-827C-B44943D8F168}" dt="2022-02-18T15:36:18.906" v="649" actId="478"/>
          <ac:picMkLst>
            <pc:docMk/>
            <pc:sldMk cId="3435605458" sldId="274"/>
            <ac:picMk id="45" creationId="{14149255-1601-0941-B3C3-DD95266D5BAC}"/>
          </ac:picMkLst>
        </pc:picChg>
        <pc:picChg chg="add mod">
          <ac:chgData name="Kate Coode" userId="e5a45405-9a7c-42fe-972f-cf9e071f7760" providerId="ADAL" clId="{F24BAD87-7B1C-BD46-827C-B44943D8F168}" dt="2022-02-18T15:36:05.861" v="647" actId="1076"/>
          <ac:picMkLst>
            <pc:docMk/>
            <pc:sldMk cId="3435605458" sldId="274"/>
            <ac:picMk id="46" creationId="{6C414DB7-3F68-014E-9ECF-EBA7CAC1B0AA}"/>
          </ac:picMkLst>
        </pc:picChg>
        <pc:picChg chg="add mod">
          <ac:chgData name="Kate Coode" userId="e5a45405-9a7c-42fe-972f-cf9e071f7760" providerId="ADAL" clId="{F24BAD87-7B1C-BD46-827C-B44943D8F168}" dt="2022-02-18T15:36:31.628" v="651" actId="1076"/>
          <ac:picMkLst>
            <pc:docMk/>
            <pc:sldMk cId="3435605458" sldId="274"/>
            <ac:picMk id="47" creationId="{3D687765-8D7C-6846-BFCE-E837C436A696}"/>
          </ac:picMkLst>
        </pc:picChg>
        <pc:picChg chg="add del mod">
          <ac:chgData name="Kate Coode" userId="e5a45405-9a7c-42fe-972f-cf9e071f7760" providerId="ADAL" clId="{F24BAD87-7B1C-BD46-827C-B44943D8F168}" dt="2022-02-18T15:36:34.788" v="652" actId="478"/>
          <ac:picMkLst>
            <pc:docMk/>
            <pc:sldMk cId="3435605458" sldId="274"/>
            <ac:picMk id="48" creationId="{ABEF419A-E857-844E-BD6C-30FCB316BAE0}"/>
          </ac:picMkLst>
        </pc:picChg>
        <pc:picChg chg="add mod">
          <ac:chgData name="Kate Coode" userId="e5a45405-9a7c-42fe-972f-cf9e071f7760" providerId="ADAL" clId="{F24BAD87-7B1C-BD46-827C-B44943D8F168}" dt="2022-02-18T15:36:31.628" v="651" actId="1076"/>
          <ac:picMkLst>
            <pc:docMk/>
            <pc:sldMk cId="3435605458" sldId="274"/>
            <ac:picMk id="49" creationId="{0C3EE7FD-0BBA-BC49-9CC6-31127C5090BA}"/>
          </ac:picMkLst>
        </pc:picChg>
        <pc:picChg chg="add mod">
          <ac:chgData name="Kate Coode" userId="e5a45405-9a7c-42fe-972f-cf9e071f7760" providerId="ADAL" clId="{F24BAD87-7B1C-BD46-827C-B44943D8F168}" dt="2022-02-18T15:36:48.992" v="654" actId="1076"/>
          <ac:picMkLst>
            <pc:docMk/>
            <pc:sldMk cId="3435605458" sldId="274"/>
            <ac:picMk id="50" creationId="{E0BD03FD-42E6-EE4A-A397-07C45E467F1A}"/>
          </ac:picMkLst>
        </pc:picChg>
        <pc:picChg chg="add del mod">
          <ac:chgData name="Kate Coode" userId="e5a45405-9a7c-42fe-972f-cf9e071f7760" providerId="ADAL" clId="{F24BAD87-7B1C-BD46-827C-B44943D8F168}" dt="2022-02-18T15:36:51.232" v="655" actId="478"/>
          <ac:picMkLst>
            <pc:docMk/>
            <pc:sldMk cId="3435605458" sldId="274"/>
            <ac:picMk id="51" creationId="{49A482BD-C31D-3E4E-9EB7-8F283B6947C8}"/>
          </ac:picMkLst>
        </pc:picChg>
        <pc:picChg chg="add mod">
          <ac:chgData name="Kate Coode" userId="e5a45405-9a7c-42fe-972f-cf9e071f7760" providerId="ADAL" clId="{F24BAD87-7B1C-BD46-827C-B44943D8F168}" dt="2022-02-18T15:36:48.992" v="654" actId="1076"/>
          <ac:picMkLst>
            <pc:docMk/>
            <pc:sldMk cId="3435605458" sldId="274"/>
            <ac:picMk id="52" creationId="{70E026A2-23A0-2642-9702-DDB65BF83120}"/>
          </ac:picMkLst>
        </pc:picChg>
        <pc:picChg chg="add mod">
          <ac:chgData name="Kate Coode" userId="e5a45405-9a7c-42fe-972f-cf9e071f7760" providerId="ADAL" clId="{F24BAD87-7B1C-BD46-827C-B44943D8F168}" dt="2022-02-18T15:37:02.301" v="658" actId="1076"/>
          <ac:picMkLst>
            <pc:docMk/>
            <pc:sldMk cId="3435605458" sldId="274"/>
            <ac:picMk id="53" creationId="{B649ECB0-F3CF-A549-866F-33A661143DA5}"/>
          </ac:picMkLst>
        </pc:picChg>
        <pc:picChg chg="add del mod">
          <ac:chgData name="Kate Coode" userId="e5a45405-9a7c-42fe-972f-cf9e071f7760" providerId="ADAL" clId="{F24BAD87-7B1C-BD46-827C-B44943D8F168}" dt="2022-02-18T15:37:04.704" v="659" actId="478"/>
          <ac:picMkLst>
            <pc:docMk/>
            <pc:sldMk cId="3435605458" sldId="274"/>
            <ac:picMk id="54" creationId="{7A700E5B-5B0D-5A4D-89CF-A82904755DC1}"/>
          </ac:picMkLst>
        </pc:picChg>
        <pc:picChg chg="add mod">
          <ac:chgData name="Kate Coode" userId="e5a45405-9a7c-42fe-972f-cf9e071f7760" providerId="ADAL" clId="{F24BAD87-7B1C-BD46-827C-B44943D8F168}" dt="2022-02-18T15:37:11.727" v="660" actId="1076"/>
          <ac:picMkLst>
            <pc:docMk/>
            <pc:sldMk cId="3435605458" sldId="274"/>
            <ac:picMk id="55" creationId="{BF8253C2-F090-7F49-8DD6-3556504B45FE}"/>
          </ac:picMkLst>
        </pc:picChg>
      </pc:sldChg>
      <pc:sldChg chg="addSp delSp modSp mod">
        <pc:chgData name="Kate Coode" userId="e5a45405-9a7c-42fe-972f-cf9e071f7760" providerId="ADAL" clId="{F24BAD87-7B1C-BD46-827C-B44943D8F168}" dt="2022-02-18T15:20:42.320" v="545" actId="20577"/>
        <pc:sldMkLst>
          <pc:docMk/>
          <pc:sldMk cId="2090252912" sldId="275"/>
        </pc:sldMkLst>
        <pc:spChg chg="mod">
          <ac:chgData name="Kate Coode" userId="e5a45405-9a7c-42fe-972f-cf9e071f7760" providerId="ADAL" clId="{F24BAD87-7B1C-BD46-827C-B44943D8F168}" dt="2022-02-18T15:20:42.320" v="545" actId="20577"/>
          <ac:spMkLst>
            <pc:docMk/>
            <pc:sldMk cId="2090252912" sldId="275"/>
            <ac:spMk id="3" creationId="{3DFFA369-DAB5-5E40-A9D1-DE3091034FF5}"/>
          </ac:spMkLst>
        </pc:spChg>
        <pc:spChg chg="add del mod">
          <ac:chgData name="Kate Coode" userId="e5a45405-9a7c-42fe-972f-cf9e071f7760" providerId="ADAL" clId="{F24BAD87-7B1C-BD46-827C-B44943D8F168}" dt="2022-02-18T15:17:19.241" v="473"/>
          <ac:spMkLst>
            <pc:docMk/>
            <pc:sldMk cId="2090252912" sldId="275"/>
            <ac:spMk id="10" creationId="{B50C7355-5623-FF4C-8CE7-3D062C7366B4}"/>
          </ac:spMkLst>
        </pc:spChg>
        <pc:picChg chg="add mod">
          <ac:chgData name="Kate Coode" userId="e5a45405-9a7c-42fe-972f-cf9e071f7760" providerId="ADAL" clId="{F24BAD87-7B1C-BD46-827C-B44943D8F168}" dt="2022-02-18T15:13:50.169" v="448" actId="29295"/>
          <ac:picMkLst>
            <pc:docMk/>
            <pc:sldMk cId="2090252912" sldId="275"/>
            <ac:picMk id="5" creationId="{F1669095-5D83-B04A-A14E-6955CDB10255}"/>
          </ac:picMkLst>
        </pc:picChg>
        <pc:picChg chg="add mod">
          <ac:chgData name="Kate Coode" userId="e5a45405-9a7c-42fe-972f-cf9e071f7760" providerId="ADAL" clId="{F24BAD87-7B1C-BD46-827C-B44943D8F168}" dt="2022-02-18T15:14:18.726" v="451" actId="29295"/>
          <ac:picMkLst>
            <pc:docMk/>
            <pc:sldMk cId="2090252912" sldId="275"/>
            <ac:picMk id="6" creationId="{0DB00053-85B2-0643-A7BC-127FEF3A4313}"/>
          </ac:picMkLst>
        </pc:picChg>
        <pc:picChg chg="add mod">
          <ac:chgData name="Kate Coode" userId="e5a45405-9a7c-42fe-972f-cf9e071f7760" providerId="ADAL" clId="{F24BAD87-7B1C-BD46-827C-B44943D8F168}" dt="2022-02-18T15:14:26.310" v="453" actId="1076"/>
          <ac:picMkLst>
            <pc:docMk/>
            <pc:sldMk cId="2090252912" sldId="275"/>
            <ac:picMk id="7" creationId="{96FA846C-0E5E-7A45-A142-A123E71C774B}"/>
          </ac:picMkLst>
        </pc:picChg>
        <pc:picChg chg="add mod">
          <ac:chgData name="Kate Coode" userId="e5a45405-9a7c-42fe-972f-cf9e071f7760" providerId="ADAL" clId="{F24BAD87-7B1C-BD46-827C-B44943D8F168}" dt="2022-02-18T15:14:32.367" v="455" actId="1076"/>
          <ac:picMkLst>
            <pc:docMk/>
            <pc:sldMk cId="2090252912" sldId="275"/>
            <ac:picMk id="8" creationId="{648ABF5F-E9CC-DA4B-8DC7-E1419DC948CE}"/>
          </ac:picMkLst>
        </pc:picChg>
        <pc:picChg chg="add mod">
          <ac:chgData name="Kate Coode" userId="e5a45405-9a7c-42fe-972f-cf9e071f7760" providerId="ADAL" clId="{F24BAD87-7B1C-BD46-827C-B44943D8F168}" dt="2022-02-18T15:14:36.688" v="457" actId="1076"/>
          <ac:picMkLst>
            <pc:docMk/>
            <pc:sldMk cId="2090252912" sldId="275"/>
            <ac:picMk id="9" creationId="{812D8D66-82D3-F745-8188-14B4DC43A959}"/>
          </ac:picMkLst>
        </pc:picChg>
        <pc:picChg chg="add mod">
          <ac:chgData name="Kate Coode" userId="e5a45405-9a7c-42fe-972f-cf9e071f7760" providerId="ADAL" clId="{F24BAD87-7B1C-BD46-827C-B44943D8F168}" dt="2022-02-18T15:17:28.607" v="474" actId="14100"/>
          <ac:picMkLst>
            <pc:docMk/>
            <pc:sldMk cId="2090252912" sldId="275"/>
            <ac:picMk id="11" creationId="{61172C4B-683B-B342-9E7E-DD628F8D76E6}"/>
          </ac:picMkLst>
        </pc:picChg>
        <pc:picChg chg="add mod">
          <ac:chgData name="Kate Coode" userId="e5a45405-9a7c-42fe-972f-cf9e071f7760" providerId="ADAL" clId="{F24BAD87-7B1C-BD46-827C-B44943D8F168}" dt="2022-02-18T15:17:32.147" v="475" actId="1076"/>
          <ac:picMkLst>
            <pc:docMk/>
            <pc:sldMk cId="2090252912" sldId="275"/>
            <ac:picMk id="12" creationId="{9A4EECDD-C729-504D-AE75-76CC934CF7BC}"/>
          </ac:picMkLst>
        </pc:picChg>
        <pc:picChg chg="add mod">
          <ac:chgData name="Kate Coode" userId="e5a45405-9a7c-42fe-972f-cf9e071f7760" providerId="ADAL" clId="{F24BAD87-7B1C-BD46-827C-B44943D8F168}" dt="2022-02-18T15:17:36.161" v="476" actId="1076"/>
          <ac:picMkLst>
            <pc:docMk/>
            <pc:sldMk cId="2090252912" sldId="275"/>
            <ac:picMk id="13" creationId="{F8B34E20-96D6-AE43-9FFA-4FFE24224DF0}"/>
          </ac:picMkLst>
        </pc:picChg>
        <pc:picChg chg="add mod">
          <ac:chgData name="Kate Coode" userId="e5a45405-9a7c-42fe-972f-cf9e071f7760" providerId="ADAL" clId="{F24BAD87-7B1C-BD46-827C-B44943D8F168}" dt="2022-02-18T15:17:39.335" v="477" actId="1076"/>
          <ac:picMkLst>
            <pc:docMk/>
            <pc:sldMk cId="2090252912" sldId="275"/>
            <ac:picMk id="14" creationId="{182FE80A-C167-DD46-B5EF-B33317539C10}"/>
          </ac:picMkLst>
        </pc:picChg>
        <pc:picChg chg="add mod">
          <ac:chgData name="Kate Coode" userId="e5a45405-9a7c-42fe-972f-cf9e071f7760" providerId="ADAL" clId="{F24BAD87-7B1C-BD46-827C-B44943D8F168}" dt="2022-02-18T15:17:47.704" v="479" actId="1076"/>
          <ac:picMkLst>
            <pc:docMk/>
            <pc:sldMk cId="2090252912" sldId="275"/>
            <ac:picMk id="15" creationId="{261B2F9B-ADEB-8F48-B772-1A25856C3963}"/>
          </ac:picMkLst>
        </pc:picChg>
        <pc:picChg chg="add mod">
          <ac:chgData name="Kate Coode" userId="e5a45405-9a7c-42fe-972f-cf9e071f7760" providerId="ADAL" clId="{F24BAD87-7B1C-BD46-827C-B44943D8F168}" dt="2022-02-18T15:17:47.704" v="479" actId="1076"/>
          <ac:picMkLst>
            <pc:docMk/>
            <pc:sldMk cId="2090252912" sldId="275"/>
            <ac:picMk id="16" creationId="{EA5BFCBF-B7A2-E549-8E99-B541F410A043}"/>
          </ac:picMkLst>
        </pc:picChg>
        <pc:picChg chg="add mod">
          <ac:chgData name="Kate Coode" userId="e5a45405-9a7c-42fe-972f-cf9e071f7760" providerId="ADAL" clId="{F24BAD87-7B1C-BD46-827C-B44943D8F168}" dt="2022-02-18T15:17:47.704" v="479" actId="1076"/>
          <ac:picMkLst>
            <pc:docMk/>
            <pc:sldMk cId="2090252912" sldId="275"/>
            <ac:picMk id="17" creationId="{2804C086-4771-DB4A-942B-49128E38E14E}"/>
          </ac:picMkLst>
        </pc:picChg>
        <pc:picChg chg="add mod">
          <ac:chgData name="Kate Coode" userId="e5a45405-9a7c-42fe-972f-cf9e071f7760" providerId="ADAL" clId="{F24BAD87-7B1C-BD46-827C-B44943D8F168}" dt="2022-02-18T15:17:47.704" v="479" actId="1076"/>
          <ac:picMkLst>
            <pc:docMk/>
            <pc:sldMk cId="2090252912" sldId="275"/>
            <ac:picMk id="18" creationId="{83DE4EB4-3753-E642-A437-3F7D9DFFAE2F}"/>
          </ac:picMkLst>
        </pc:picChg>
        <pc:picChg chg="add mod">
          <ac:chgData name="Kate Coode" userId="e5a45405-9a7c-42fe-972f-cf9e071f7760" providerId="ADAL" clId="{F24BAD87-7B1C-BD46-827C-B44943D8F168}" dt="2022-02-18T15:17:51.514" v="481" actId="1076"/>
          <ac:picMkLst>
            <pc:docMk/>
            <pc:sldMk cId="2090252912" sldId="275"/>
            <ac:picMk id="19" creationId="{29F08850-928E-1547-8DF3-6E405D728570}"/>
          </ac:picMkLst>
        </pc:picChg>
        <pc:picChg chg="add mod">
          <ac:chgData name="Kate Coode" userId="e5a45405-9a7c-42fe-972f-cf9e071f7760" providerId="ADAL" clId="{F24BAD87-7B1C-BD46-827C-B44943D8F168}" dt="2022-02-18T15:17:51.514" v="481" actId="1076"/>
          <ac:picMkLst>
            <pc:docMk/>
            <pc:sldMk cId="2090252912" sldId="275"/>
            <ac:picMk id="20" creationId="{9AA695CF-FEE3-F14A-A299-CBCB0DE69795}"/>
          </ac:picMkLst>
        </pc:picChg>
        <pc:picChg chg="add mod">
          <ac:chgData name="Kate Coode" userId="e5a45405-9a7c-42fe-972f-cf9e071f7760" providerId="ADAL" clId="{F24BAD87-7B1C-BD46-827C-B44943D8F168}" dt="2022-02-18T15:17:51.514" v="481" actId="1076"/>
          <ac:picMkLst>
            <pc:docMk/>
            <pc:sldMk cId="2090252912" sldId="275"/>
            <ac:picMk id="21" creationId="{ED528C8B-6D06-FA44-B3F0-0D248B73E985}"/>
          </ac:picMkLst>
        </pc:picChg>
        <pc:picChg chg="add mod">
          <ac:chgData name="Kate Coode" userId="e5a45405-9a7c-42fe-972f-cf9e071f7760" providerId="ADAL" clId="{F24BAD87-7B1C-BD46-827C-B44943D8F168}" dt="2022-02-18T15:17:51.514" v="481" actId="1076"/>
          <ac:picMkLst>
            <pc:docMk/>
            <pc:sldMk cId="2090252912" sldId="275"/>
            <ac:picMk id="22" creationId="{D134CDAB-087F-4B4C-803E-2762D6101F2E}"/>
          </ac:picMkLst>
        </pc:picChg>
        <pc:picChg chg="add mod">
          <ac:chgData name="Kate Coode" userId="e5a45405-9a7c-42fe-972f-cf9e071f7760" providerId="ADAL" clId="{F24BAD87-7B1C-BD46-827C-B44943D8F168}" dt="2022-02-18T15:17:56.389" v="483" actId="1076"/>
          <ac:picMkLst>
            <pc:docMk/>
            <pc:sldMk cId="2090252912" sldId="275"/>
            <ac:picMk id="23" creationId="{CD126EB6-B712-0546-AB3F-E312A8EEA719}"/>
          </ac:picMkLst>
        </pc:picChg>
        <pc:picChg chg="add mod">
          <ac:chgData name="Kate Coode" userId="e5a45405-9a7c-42fe-972f-cf9e071f7760" providerId="ADAL" clId="{F24BAD87-7B1C-BD46-827C-B44943D8F168}" dt="2022-02-18T15:17:56.389" v="483" actId="1076"/>
          <ac:picMkLst>
            <pc:docMk/>
            <pc:sldMk cId="2090252912" sldId="275"/>
            <ac:picMk id="24" creationId="{61B0D871-15F6-B24E-AED0-5B2D41430E18}"/>
          </ac:picMkLst>
        </pc:picChg>
        <pc:picChg chg="add mod">
          <ac:chgData name="Kate Coode" userId="e5a45405-9a7c-42fe-972f-cf9e071f7760" providerId="ADAL" clId="{F24BAD87-7B1C-BD46-827C-B44943D8F168}" dt="2022-02-18T15:17:56.389" v="483" actId="1076"/>
          <ac:picMkLst>
            <pc:docMk/>
            <pc:sldMk cId="2090252912" sldId="275"/>
            <ac:picMk id="25" creationId="{DAA5B2B5-EE1B-C049-BCCC-F9B78F7E727A}"/>
          </ac:picMkLst>
        </pc:picChg>
        <pc:picChg chg="add mod">
          <ac:chgData name="Kate Coode" userId="e5a45405-9a7c-42fe-972f-cf9e071f7760" providerId="ADAL" clId="{F24BAD87-7B1C-BD46-827C-B44943D8F168}" dt="2022-02-18T15:17:56.389" v="483" actId="1076"/>
          <ac:picMkLst>
            <pc:docMk/>
            <pc:sldMk cId="2090252912" sldId="275"/>
            <ac:picMk id="26" creationId="{2D83910D-E161-D04E-B528-7C3D1AC9C1BC}"/>
          </ac:picMkLst>
        </pc:picChg>
      </pc:sldChg>
      <pc:sldChg chg="addSp delSp modSp mod">
        <pc:chgData name="Kate Coode" userId="e5a45405-9a7c-42fe-972f-cf9e071f7760" providerId="ADAL" clId="{F24BAD87-7B1C-BD46-827C-B44943D8F168}" dt="2022-02-15T10:59:00.466" v="438" actId="1076"/>
        <pc:sldMkLst>
          <pc:docMk/>
          <pc:sldMk cId="1396209684" sldId="276"/>
        </pc:sldMkLst>
        <pc:spChg chg="mod">
          <ac:chgData name="Kate Coode" userId="e5a45405-9a7c-42fe-972f-cf9e071f7760" providerId="ADAL" clId="{F24BAD87-7B1C-BD46-827C-B44943D8F168}" dt="2022-02-15T10:22:45.240" v="110" actId="20577"/>
          <ac:spMkLst>
            <pc:docMk/>
            <pc:sldMk cId="1396209684" sldId="276"/>
            <ac:spMk id="3" creationId="{3DFFA369-DAB5-5E40-A9D1-DE3091034FF5}"/>
          </ac:spMkLst>
        </pc:spChg>
        <pc:picChg chg="add mod modCrop">
          <ac:chgData name="Kate Coode" userId="e5a45405-9a7c-42fe-972f-cf9e071f7760" providerId="ADAL" clId="{F24BAD87-7B1C-BD46-827C-B44943D8F168}" dt="2022-02-15T10:53:32.772" v="393" actId="29295"/>
          <ac:picMkLst>
            <pc:docMk/>
            <pc:sldMk cId="1396209684" sldId="276"/>
            <ac:picMk id="2" creationId="{66C9F2D0-69C7-3D4F-AE11-5DB395352F52}"/>
          </ac:picMkLst>
        </pc:picChg>
        <pc:picChg chg="add del mod">
          <ac:chgData name="Kate Coode" userId="e5a45405-9a7c-42fe-972f-cf9e071f7760" providerId="ADAL" clId="{F24BAD87-7B1C-BD46-827C-B44943D8F168}" dt="2022-02-15T10:52:31.177" v="380" actId="478"/>
          <ac:picMkLst>
            <pc:docMk/>
            <pc:sldMk cId="1396209684" sldId="276"/>
            <ac:picMk id="7" creationId="{AE852E12-1A72-CD4A-AA57-B5FC9FDF8BA4}"/>
          </ac:picMkLst>
        </pc:picChg>
        <pc:picChg chg="add del mod">
          <ac:chgData name="Kate Coode" userId="e5a45405-9a7c-42fe-972f-cf9e071f7760" providerId="ADAL" clId="{F24BAD87-7B1C-BD46-827C-B44943D8F168}" dt="2022-02-15T10:57:44.681" v="432" actId="478"/>
          <ac:picMkLst>
            <pc:docMk/>
            <pc:sldMk cId="1396209684" sldId="276"/>
            <ac:picMk id="8" creationId="{255AC244-09C0-1742-991D-553AB416A9BB}"/>
          </ac:picMkLst>
        </pc:picChg>
        <pc:picChg chg="add del mod">
          <ac:chgData name="Kate Coode" userId="e5a45405-9a7c-42fe-972f-cf9e071f7760" providerId="ADAL" clId="{F24BAD87-7B1C-BD46-827C-B44943D8F168}" dt="2022-02-15T10:57:43.267" v="431" actId="478"/>
          <ac:picMkLst>
            <pc:docMk/>
            <pc:sldMk cId="1396209684" sldId="276"/>
            <ac:picMk id="9" creationId="{7FDDAA42-6057-BA4C-AC36-573BD51BEF26}"/>
          </ac:picMkLst>
        </pc:picChg>
        <pc:picChg chg="add del mod">
          <ac:chgData name="Kate Coode" userId="e5a45405-9a7c-42fe-972f-cf9e071f7760" providerId="ADAL" clId="{F24BAD87-7B1C-BD46-827C-B44943D8F168}" dt="2022-02-15T10:57:41.929" v="430" actId="478"/>
          <ac:picMkLst>
            <pc:docMk/>
            <pc:sldMk cId="1396209684" sldId="276"/>
            <ac:picMk id="11" creationId="{31978A27-6EE9-1545-8A41-642299C3D771}"/>
          </ac:picMkLst>
        </pc:picChg>
        <pc:picChg chg="add mod">
          <ac:chgData name="Kate Coode" userId="e5a45405-9a7c-42fe-972f-cf9e071f7760" providerId="ADAL" clId="{F24BAD87-7B1C-BD46-827C-B44943D8F168}" dt="2022-02-15T10:56:11.136" v="419" actId="1076"/>
          <ac:picMkLst>
            <pc:docMk/>
            <pc:sldMk cId="1396209684" sldId="276"/>
            <ac:picMk id="12" creationId="{5E00606C-9399-5447-8802-851CAA4A8891}"/>
          </ac:picMkLst>
        </pc:picChg>
        <pc:picChg chg="add mod">
          <ac:chgData name="Kate Coode" userId="e5a45405-9a7c-42fe-972f-cf9e071f7760" providerId="ADAL" clId="{F24BAD87-7B1C-BD46-827C-B44943D8F168}" dt="2022-02-15T10:59:00.466" v="438" actId="1076"/>
          <ac:picMkLst>
            <pc:docMk/>
            <pc:sldMk cId="1396209684" sldId="276"/>
            <ac:picMk id="13" creationId="{56FAA8DE-3CEC-6B4B-87CF-9773AF25435D}"/>
          </ac:picMkLst>
        </pc:picChg>
        <pc:picChg chg="add mod">
          <ac:chgData name="Kate Coode" userId="e5a45405-9a7c-42fe-972f-cf9e071f7760" providerId="ADAL" clId="{F24BAD87-7B1C-BD46-827C-B44943D8F168}" dt="2022-02-15T10:56:11.136" v="419" actId="1076"/>
          <ac:picMkLst>
            <pc:docMk/>
            <pc:sldMk cId="1396209684" sldId="276"/>
            <ac:picMk id="14" creationId="{9536A6C9-66E7-8D49-A1C2-5DFBA55F0031}"/>
          </ac:picMkLst>
        </pc:picChg>
        <pc:picChg chg="add mod">
          <ac:chgData name="Kate Coode" userId="e5a45405-9a7c-42fe-972f-cf9e071f7760" providerId="ADAL" clId="{F24BAD87-7B1C-BD46-827C-B44943D8F168}" dt="2022-02-15T10:57:57.817" v="433" actId="1076"/>
          <ac:picMkLst>
            <pc:docMk/>
            <pc:sldMk cId="1396209684" sldId="276"/>
            <ac:picMk id="15" creationId="{8D9ABD3F-E375-3E49-87B8-CA8844F3F8B9}"/>
          </ac:picMkLst>
        </pc:picChg>
        <pc:picChg chg="add mod">
          <ac:chgData name="Kate Coode" userId="e5a45405-9a7c-42fe-972f-cf9e071f7760" providerId="ADAL" clId="{F24BAD87-7B1C-BD46-827C-B44943D8F168}" dt="2022-02-15T10:58:22.971" v="436" actId="1076"/>
          <ac:picMkLst>
            <pc:docMk/>
            <pc:sldMk cId="1396209684" sldId="276"/>
            <ac:picMk id="16" creationId="{D46D1A6F-A414-FE4A-9284-30AA41AE6127}"/>
          </ac:picMkLst>
        </pc:picChg>
        <pc:picChg chg="add mod">
          <ac:chgData name="Kate Coode" userId="e5a45405-9a7c-42fe-972f-cf9e071f7760" providerId="ADAL" clId="{F24BAD87-7B1C-BD46-827C-B44943D8F168}" dt="2022-02-15T10:58:26.854" v="437" actId="1076"/>
          <ac:picMkLst>
            <pc:docMk/>
            <pc:sldMk cId="1396209684" sldId="276"/>
            <ac:picMk id="17" creationId="{9DF83F6B-2BF2-3D40-BE70-3A4510BBA425}"/>
          </ac:picMkLst>
        </pc:picChg>
      </pc:sldChg>
      <pc:sldChg chg="modSp mod">
        <pc:chgData name="Kate Coode" userId="e5a45405-9a7c-42fe-972f-cf9e071f7760" providerId="ADAL" clId="{F24BAD87-7B1C-BD46-827C-B44943D8F168}" dt="2022-02-15T10:29:06.387" v="343" actId="20577"/>
        <pc:sldMkLst>
          <pc:docMk/>
          <pc:sldMk cId="1868496152" sldId="277"/>
        </pc:sldMkLst>
        <pc:spChg chg="mod">
          <ac:chgData name="Kate Coode" userId="e5a45405-9a7c-42fe-972f-cf9e071f7760" providerId="ADAL" clId="{F24BAD87-7B1C-BD46-827C-B44943D8F168}" dt="2022-02-15T10:29:06.387" v="343" actId="20577"/>
          <ac:spMkLst>
            <pc:docMk/>
            <pc:sldMk cId="1868496152" sldId="277"/>
            <ac:spMk id="3" creationId="{3DFFA369-DAB5-5E40-A9D1-DE3091034FF5}"/>
          </ac:spMkLst>
        </pc:spChg>
      </pc:sldChg>
      <pc:sldChg chg="modSp mod">
        <pc:chgData name="Kate Coode" userId="e5a45405-9a7c-42fe-972f-cf9e071f7760" providerId="ADAL" clId="{F24BAD87-7B1C-BD46-827C-B44943D8F168}" dt="2022-02-15T10:21:22.526" v="91" actId="20577"/>
        <pc:sldMkLst>
          <pc:docMk/>
          <pc:sldMk cId="1584345081" sldId="280"/>
        </pc:sldMkLst>
        <pc:spChg chg="mod">
          <ac:chgData name="Kate Coode" userId="e5a45405-9a7c-42fe-972f-cf9e071f7760" providerId="ADAL" clId="{F24BAD87-7B1C-BD46-827C-B44943D8F168}" dt="2022-02-15T10:21:22.526" v="91" actId="20577"/>
          <ac:spMkLst>
            <pc:docMk/>
            <pc:sldMk cId="1584345081" sldId="280"/>
            <ac:spMk id="5" creationId="{70072592-8BAF-BD4C-B0B8-1FD973E51422}"/>
          </ac:spMkLst>
        </pc:spChg>
      </pc:sldChg>
      <pc:sldChg chg="modSp mod">
        <pc:chgData name="Kate Coode" userId="e5a45405-9a7c-42fe-972f-cf9e071f7760" providerId="ADAL" clId="{F24BAD87-7B1C-BD46-827C-B44943D8F168}" dt="2022-02-15T10:23:24.023" v="124" actId="20577"/>
        <pc:sldMkLst>
          <pc:docMk/>
          <pc:sldMk cId="641020188" sldId="283"/>
        </pc:sldMkLst>
        <pc:spChg chg="mod">
          <ac:chgData name="Kate Coode" userId="e5a45405-9a7c-42fe-972f-cf9e071f7760" providerId="ADAL" clId="{F24BAD87-7B1C-BD46-827C-B44943D8F168}" dt="2022-02-15T10:23:24.023" v="124" actId="20577"/>
          <ac:spMkLst>
            <pc:docMk/>
            <pc:sldMk cId="641020188" sldId="283"/>
            <ac:spMk id="3" creationId="{3DFFA369-DAB5-5E40-A9D1-DE3091034FF5}"/>
          </ac:spMkLst>
        </pc:spChg>
      </pc:sldChg>
      <pc:sldChg chg="addSp delSp modSp mod">
        <pc:chgData name="Kate Coode" userId="e5a45405-9a7c-42fe-972f-cf9e071f7760" providerId="ADAL" clId="{F24BAD87-7B1C-BD46-827C-B44943D8F168}" dt="2022-02-18T15:54:10.181" v="817" actId="478"/>
        <pc:sldMkLst>
          <pc:docMk/>
          <pc:sldMk cId="1912816419" sldId="289"/>
        </pc:sldMkLst>
        <pc:spChg chg="mod">
          <ac:chgData name="Kate Coode" userId="e5a45405-9a7c-42fe-972f-cf9e071f7760" providerId="ADAL" clId="{F24BAD87-7B1C-BD46-827C-B44943D8F168}" dt="2022-02-15T10:15:51.193" v="44" actId="20577"/>
          <ac:spMkLst>
            <pc:docMk/>
            <pc:sldMk cId="1912816419" sldId="289"/>
            <ac:spMk id="5" creationId="{92EF6696-6D44-654C-8D71-E052F6E32AD0}"/>
          </ac:spMkLst>
        </pc:spChg>
        <pc:picChg chg="add mod">
          <ac:chgData name="Kate Coode" userId="e5a45405-9a7c-42fe-972f-cf9e071f7760" providerId="ADAL" clId="{F24BAD87-7B1C-BD46-827C-B44943D8F168}" dt="2022-02-18T15:50:27.802" v="773" actId="29295"/>
          <ac:picMkLst>
            <pc:docMk/>
            <pc:sldMk cId="1912816419" sldId="289"/>
            <ac:picMk id="52" creationId="{587FB005-634B-974B-BEDC-93056190F5A3}"/>
          </ac:picMkLst>
        </pc:picChg>
        <pc:picChg chg="add mod">
          <ac:chgData name="Kate Coode" userId="e5a45405-9a7c-42fe-972f-cf9e071f7760" providerId="ADAL" clId="{F24BAD87-7B1C-BD46-827C-B44943D8F168}" dt="2022-02-18T15:50:52.483" v="777" actId="1076"/>
          <ac:picMkLst>
            <pc:docMk/>
            <pc:sldMk cId="1912816419" sldId="289"/>
            <ac:picMk id="53" creationId="{74156116-A605-2641-BDF7-96F1795EC552}"/>
          </ac:picMkLst>
        </pc:picChg>
        <pc:picChg chg="add mod">
          <ac:chgData name="Kate Coode" userId="e5a45405-9a7c-42fe-972f-cf9e071f7760" providerId="ADAL" clId="{F24BAD87-7B1C-BD46-827C-B44943D8F168}" dt="2022-02-18T15:51:46.384" v="786" actId="1076"/>
          <ac:picMkLst>
            <pc:docMk/>
            <pc:sldMk cId="1912816419" sldId="289"/>
            <ac:picMk id="54" creationId="{B7F74F52-E22C-F145-9568-EA54BE1C067E}"/>
          </ac:picMkLst>
        </pc:picChg>
        <pc:picChg chg="add mod">
          <ac:chgData name="Kate Coode" userId="e5a45405-9a7c-42fe-972f-cf9e071f7760" providerId="ADAL" clId="{F24BAD87-7B1C-BD46-827C-B44943D8F168}" dt="2022-02-18T15:51:40.459" v="785" actId="1076"/>
          <ac:picMkLst>
            <pc:docMk/>
            <pc:sldMk cId="1912816419" sldId="289"/>
            <ac:picMk id="55" creationId="{51686AF4-9E9F-A841-B117-D163CFF1FD90}"/>
          </ac:picMkLst>
        </pc:picChg>
        <pc:picChg chg="add mod">
          <ac:chgData name="Kate Coode" userId="e5a45405-9a7c-42fe-972f-cf9e071f7760" providerId="ADAL" clId="{F24BAD87-7B1C-BD46-827C-B44943D8F168}" dt="2022-02-18T15:52:50.534" v="799" actId="1076"/>
          <ac:picMkLst>
            <pc:docMk/>
            <pc:sldMk cId="1912816419" sldId="289"/>
            <ac:picMk id="56" creationId="{57792B88-1990-DB4B-ADF6-8C7FC34683B8}"/>
          </ac:picMkLst>
        </pc:picChg>
        <pc:picChg chg="add mod">
          <ac:chgData name="Kate Coode" userId="e5a45405-9a7c-42fe-972f-cf9e071f7760" providerId="ADAL" clId="{F24BAD87-7B1C-BD46-827C-B44943D8F168}" dt="2022-02-18T15:52:50.534" v="799" actId="1076"/>
          <ac:picMkLst>
            <pc:docMk/>
            <pc:sldMk cId="1912816419" sldId="289"/>
            <ac:picMk id="57" creationId="{6DB8A8FF-74D9-084C-B2A0-A2F5CF1BB99D}"/>
          </ac:picMkLst>
        </pc:picChg>
        <pc:picChg chg="add mod">
          <ac:chgData name="Kate Coode" userId="e5a45405-9a7c-42fe-972f-cf9e071f7760" providerId="ADAL" clId="{F24BAD87-7B1C-BD46-827C-B44943D8F168}" dt="2022-02-18T15:52:50.534" v="799" actId="1076"/>
          <ac:picMkLst>
            <pc:docMk/>
            <pc:sldMk cId="1912816419" sldId="289"/>
            <ac:picMk id="58" creationId="{3231BB6F-8853-D94E-81BA-818FC67FB177}"/>
          </ac:picMkLst>
        </pc:picChg>
        <pc:picChg chg="add mod">
          <ac:chgData name="Kate Coode" userId="e5a45405-9a7c-42fe-972f-cf9e071f7760" providerId="ADAL" clId="{F24BAD87-7B1C-BD46-827C-B44943D8F168}" dt="2022-02-18T15:52:50.534" v="799" actId="1076"/>
          <ac:picMkLst>
            <pc:docMk/>
            <pc:sldMk cId="1912816419" sldId="289"/>
            <ac:picMk id="59" creationId="{44637A9C-A26A-3849-92DB-310F2434F5AA}"/>
          </ac:picMkLst>
        </pc:picChg>
        <pc:picChg chg="add del mod">
          <ac:chgData name="Kate Coode" userId="e5a45405-9a7c-42fe-972f-cf9e071f7760" providerId="ADAL" clId="{F24BAD87-7B1C-BD46-827C-B44943D8F168}" dt="2022-02-18T15:54:10.181" v="817" actId="478"/>
          <ac:picMkLst>
            <pc:docMk/>
            <pc:sldMk cId="1912816419" sldId="289"/>
            <ac:picMk id="60" creationId="{FE5630F8-C8D2-0D49-B433-F9E60F9A69F5}"/>
          </ac:picMkLst>
        </pc:picChg>
        <pc:picChg chg="add del mod">
          <ac:chgData name="Kate Coode" userId="e5a45405-9a7c-42fe-972f-cf9e071f7760" providerId="ADAL" clId="{F24BAD87-7B1C-BD46-827C-B44943D8F168}" dt="2022-02-18T15:54:08.633" v="816" actId="478"/>
          <ac:picMkLst>
            <pc:docMk/>
            <pc:sldMk cId="1912816419" sldId="289"/>
            <ac:picMk id="61" creationId="{ADBB70E8-EE8C-094F-BF1C-9831AC772663}"/>
          </ac:picMkLst>
        </pc:picChg>
        <pc:picChg chg="add del mod">
          <ac:chgData name="Kate Coode" userId="e5a45405-9a7c-42fe-972f-cf9e071f7760" providerId="ADAL" clId="{F24BAD87-7B1C-BD46-827C-B44943D8F168}" dt="2022-02-18T15:54:07.201" v="815" actId="478"/>
          <ac:picMkLst>
            <pc:docMk/>
            <pc:sldMk cId="1912816419" sldId="289"/>
            <ac:picMk id="62" creationId="{74FD6C91-F220-AA4C-90F1-493D279DBB94}"/>
          </ac:picMkLst>
        </pc:picChg>
        <pc:picChg chg="add del mod">
          <ac:chgData name="Kate Coode" userId="e5a45405-9a7c-42fe-972f-cf9e071f7760" providerId="ADAL" clId="{F24BAD87-7B1C-BD46-827C-B44943D8F168}" dt="2022-02-18T15:54:05.638" v="814" actId="478"/>
          <ac:picMkLst>
            <pc:docMk/>
            <pc:sldMk cId="1912816419" sldId="289"/>
            <ac:picMk id="63" creationId="{C85FA858-69B4-1349-BB67-E6FC3E25893D}"/>
          </ac:picMkLst>
        </pc:picChg>
      </pc:sldChg>
      <pc:sldChg chg="addSp delSp modSp mod">
        <pc:chgData name="Kate Coode" userId="e5a45405-9a7c-42fe-972f-cf9e071f7760" providerId="ADAL" clId="{F24BAD87-7B1C-BD46-827C-B44943D8F168}" dt="2022-02-18T15:41:01.042" v="695" actId="478"/>
        <pc:sldMkLst>
          <pc:docMk/>
          <pc:sldMk cId="1030261457" sldId="290"/>
        </pc:sldMkLst>
        <pc:spChg chg="mod">
          <ac:chgData name="Kate Coode" userId="e5a45405-9a7c-42fe-972f-cf9e071f7760" providerId="ADAL" clId="{F24BAD87-7B1C-BD46-827C-B44943D8F168}" dt="2022-02-15T10:17:41.158" v="73" actId="20577"/>
          <ac:spMkLst>
            <pc:docMk/>
            <pc:sldMk cId="1030261457" sldId="290"/>
            <ac:spMk id="4" creationId="{EFE8C34A-66CA-274A-B232-4053462E4B17}"/>
          </ac:spMkLst>
        </pc:spChg>
        <pc:picChg chg="add mod">
          <ac:chgData name="Kate Coode" userId="e5a45405-9a7c-42fe-972f-cf9e071f7760" providerId="ADAL" clId="{F24BAD87-7B1C-BD46-827C-B44943D8F168}" dt="2022-02-18T15:38:23.343" v="666" actId="1076"/>
          <ac:picMkLst>
            <pc:docMk/>
            <pc:sldMk cId="1030261457" sldId="290"/>
            <ac:picMk id="30" creationId="{F560031B-7421-B748-826C-C5900DAD056D}"/>
          </ac:picMkLst>
        </pc:picChg>
        <pc:picChg chg="add del mod">
          <ac:chgData name="Kate Coode" userId="e5a45405-9a7c-42fe-972f-cf9e071f7760" providerId="ADAL" clId="{F24BAD87-7B1C-BD46-827C-B44943D8F168}" dt="2022-02-18T15:38:13.957" v="663" actId="478"/>
          <ac:picMkLst>
            <pc:docMk/>
            <pc:sldMk cId="1030261457" sldId="290"/>
            <ac:picMk id="31" creationId="{22344A56-1D52-424F-9949-FD83C6C488AC}"/>
          </ac:picMkLst>
        </pc:picChg>
        <pc:picChg chg="add del mod">
          <ac:chgData name="Kate Coode" userId="e5a45405-9a7c-42fe-972f-cf9e071f7760" providerId="ADAL" clId="{F24BAD87-7B1C-BD46-827C-B44943D8F168}" dt="2022-02-18T15:38:12.717" v="662" actId="478"/>
          <ac:picMkLst>
            <pc:docMk/>
            <pc:sldMk cId="1030261457" sldId="290"/>
            <ac:picMk id="32" creationId="{227ACF93-7155-4247-A6AF-17E34448C16D}"/>
          </ac:picMkLst>
        </pc:picChg>
        <pc:picChg chg="add mod">
          <ac:chgData name="Kate Coode" userId="e5a45405-9a7c-42fe-972f-cf9e071f7760" providerId="ADAL" clId="{F24BAD87-7B1C-BD46-827C-B44943D8F168}" dt="2022-02-18T15:38:29.128" v="668" actId="1076"/>
          <ac:picMkLst>
            <pc:docMk/>
            <pc:sldMk cId="1030261457" sldId="290"/>
            <ac:picMk id="33" creationId="{00956CD0-1886-2645-AEBE-AA4A7EDBD678}"/>
          </ac:picMkLst>
        </pc:picChg>
        <pc:picChg chg="add mod">
          <ac:chgData name="Kate Coode" userId="e5a45405-9a7c-42fe-972f-cf9e071f7760" providerId="ADAL" clId="{F24BAD87-7B1C-BD46-827C-B44943D8F168}" dt="2022-02-18T15:38:40.885" v="671" actId="1076"/>
          <ac:picMkLst>
            <pc:docMk/>
            <pc:sldMk cId="1030261457" sldId="290"/>
            <ac:picMk id="34" creationId="{FD24779B-399B-8C43-864A-67848A7602AC}"/>
          </ac:picMkLst>
        </pc:picChg>
        <pc:picChg chg="add mod">
          <ac:chgData name="Kate Coode" userId="e5a45405-9a7c-42fe-972f-cf9e071f7760" providerId="ADAL" clId="{F24BAD87-7B1C-BD46-827C-B44943D8F168}" dt="2022-02-18T15:39:08.278" v="675" actId="1076"/>
          <ac:picMkLst>
            <pc:docMk/>
            <pc:sldMk cId="1030261457" sldId="290"/>
            <ac:picMk id="35" creationId="{BA6FDB87-8250-064A-9EBE-2F12EFADDB6C}"/>
          </ac:picMkLst>
        </pc:picChg>
        <pc:picChg chg="add mod">
          <ac:chgData name="Kate Coode" userId="e5a45405-9a7c-42fe-972f-cf9e071f7760" providerId="ADAL" clId="{F24BAD87-7B1C-BD46-827C-B44943D8F168}" dt="2022-02-18T15:39:28.199" v="677" actId="1076"/>
          <ac:picMkLst>
            <pc:docMk/>
            <pc:sldMk cId="1030261457" sldId="290"/>
            <ac:picMk id="36" creationId="{22F1FE2E-265E-B149-A08F-5C067297293D}"/>
          </ac:picMkLst>
        </pc:picChg>
        <pc:picChg chg="add mod">
          <ac:chgData name="Kate Coode" userId="e5a45405-9a7c-42fe-972f-cf9e071f7760" providerId="ADAL" clId="{F24BAD87-7B1C-BD46-827C-B44943D8F168}" dt="2022-02-18T15:39:08.278" v="675" actId="1076"/>
          <ac:picMkLst>
            <pc:docMk/>
            <pc:sldMk cId="1030261457" sldId="290"/>
            <ac:picMk id="37" creationId="{37C75282-F237-A44F-A24A-872AE6F9250D}"/>
          </ac:picMkLst>
        </pc:picChg>
        <pc:picChg chg="add mod">
          <ac:chgData name="Kate Coode" userId="e5a45405-9a7c-42fe-972f-cf9e071f7760" providerId="ADAL" clId="{F24BAD87-7B1C-BD46-827C-B44943D8F168}" dt="2022-02-18T15:39:44.001" v="679" actId="1076"/>
          <ac:picMkLst>
            <pc:docMk/>
            <pc:sldMk cId="1030261457" sldId="290"/>
            <ac:picMk id="38" creationId="{5C53E9AB-DB95-5B45-AB82-B18D8100C967}"/>
          </ac:picMkLst>
        </pc:picChg>
        <pc:picChg chg="add mod">
          <ac:chgData name="Kate Coode" userId="e5a45405-9a7c-42fe-972f-cf9e071f7760" providerId="ADAL" clId="{F24BAD87-7B1C-BD46-827C-B44943D8F168}" dt="2022-02-18T15:39:44.001" v="679" actId="1076"/>
          <ac:picMkLst>
            <pc:docMk/>
            <pc:sldMk cId="1030261457" sldId="290"/>
            <ac:picMk id="39" creationId="{68AB345D-E480-564C-850F-B90636B4C41C}"/>
          </ac:picMkLst>
        </pc:picChg>
        <pc:picChg chg="add mod">
          <ac:chgData name="Kate Coode" userId="e5a45405-9a7c-42fe-972f-cf9e071f7760" providerId="ADAL" clId="{F24BAD87-7B1C-BD46-827C-B44943D8F168}" dt="2022-02-18T15:39:44.001" v="679" actId="1076"/>
          <ac:picMkLst>
            <pc:docMk/>
            <pc:sldMk cId="1030261457" sldId="290"/>
            <ac:picMk id="40" creationId="{20117824-211B-DA41-9AB8-6801A908A261}"/>
          </ac:picMkLst>
        </pc:picChg>
        <pc:picChg chg="add mod">
          <ac:chgData name="Kate Coode" userId="e5a45405-9a7c-42fe-972f-cf9e071f7760" providerId="ADAL" clId="{F24BAD87-7B1C-BD46-827C-B44943D8F168}" dt="2022-02-18T15:39:56.010" v="681" actId="1076"/>
          <ac:picMkLst>
            <pc:docMk/>
            <pc:sldMk cId="1030261457" sldId="290"/>
            <ac:picMk id="41" creationId="{12E66741-8643-9245-968B-E150F241C814}"/>
          </ac:picMkLst>
        </pc:picChg>
        <pc:picChg chg="add mod">
          <ac:chgData name="Kate Coode" userId="e5a45405-9a7c-42fe-972f-cf9e071f7760" providerId="ADAL" clId="{F24BAD87-7B1C-BD46-827C-B44943D8F168}" dt="2022-02-18T15:39:56.010" v="681" actId="1076"/>
          <ac:picMkLst>
            <pc:docMk/>
            <pc:sldMk cId="1030261457" sldId="290"/>
            <ac:picMk id="42" creationId="{267DE361-E379-6B4C-A6F4-5911B5D9956A}"/>
          </ac:picMkLst>
        </pc:picChg>
        <pc:picChg chg="add mod">
          <ac:chgData name="Kate Coode" userId="e5a45405-9a7c-42fe-972f-cf9e071f7760" providerId="ADAL" clId="{F24BAD87-7B1C-BD46-827C-B44943D8F168}" dt="2022-02-18T15:39:56.010" v="681" actId="1076"/>
          <ac:picMkLst>
            <pc:docMk/>
            <pc:sldMk cId="1030261457" sldId="290"/>
            <ac:picMk id="43" creationId="{6C0CC210-1BB2-8A46-962B-61014E254891}"/>
          </ac:picMkLst>
        </pc:picChg>
        <pc:picChg chg="add mod">
          <ac:chgData name="Kate Coode" userId="e5a45405-9a7c-42fe-972f-cf9e071f7760" providerId="ADAL" clId="{F24BAD87-7B1C-BD46-827C-B44943D8F168}" dt="2022-02-18T15:40:09.770" v="683" actId="1076"/>
          <ac:picMkLst>
            <pc:docMk/>
            <pc:sldMk cId="1030261457" sldId="290"/>
            <ac:picMk id="44" creationId="{F6E00465-9173-E64A-969E-BC04C16F6C59}"/>
          </ac:picMkLst>
        </pc:picChg>
        <pc:picChg chg="add mod">
          <ac:chgData name="Kate Coode" userId="e5a45405-9a7c-42fe-972f-cf9e071f7760" providerId="ADAL" clId="{F24BAD87-7B1C-BD46-827C-B44943D8F168}" dt="2022-02-18T15:40:09.770" v="683" actId="1076"/>
          <ac:picMkLst>
            <pc:docMk/>
            <pc:sldMk cId="1030261457" sldId="290"/>
            <ac:picMk id="45" creationId="{B8532095-9931-A24B-B03D-3E1E19A19A69}"/>
          </ac:picMkLst>
        </pc:picChg>
        <pc:picChg chg="add del mod">
          <ac:chgData name="Kate Coode" userId="e5a45405-9a7c-42fe-972f-cf9e071f7760" providerId="ADAL" clId="{F24BAD87-7B1C-BD46-827C-B44943D8F168}" dt="2022-02-18T15:40:12.086" v="684" actId="478"/>
          <ac:picMkLst>
            <pc:docMk/>
            <pc:sldMk cId="1030261457" sldId="290"/>
            <ac:picMk id="46" creationId="{C314D4DF-A4FB-B242-8644-5DBFC03FD583}"/>
          </ac:picMkLst>
        </pc:picChg>
        <pc:picChg chg="add del mod">
          <ac:chgData name="Kate Coode" userId="e5a45405-9a7c-42fe-972f-cf9e071f7760" providerId="ADAL" clId="{F24BAD87-7B1C-BD46-827C-B44943D8F168}" dt="2022-02-18T15:40:23.353" v="687" actId="478"/>
          <ac:picMkLst>
            <pc:docMk/>
            <pc:sldMk cId="1030261457" sldId="290"/>
            <ac:picMk id="47" creationId="{B09D71F1-4D94-FC44-AEA4-D5CC7D59FD11}"/>
          </ac:picMkLst>
        </pc:picChg>
        <pc:picChg chg="add del mod">
          <ac:chgData name="Kate Coode" userId="e5a45405-9a7c-42fe-972f-cf9e071f7760" providerId="ADAL" clId="{F24BAD87-7B1C-BD46-827C-B44943D8F168}" dt="2022-02-18T15:41:01.042" v="695" actId="478"/>
          <ac:picMkLst>
            <pc:docMk/>
            <pc:sldMk cId="1030261457" sldId="290"/>
            <ac:picMk id="48" creationId="{657DE75A-D000-B54A-9AF8-C4AEE3EEA165}"/>
          </ac:picMkLst>
        </pc:picChg>
        <pc:picChg chg="add mod">
          <ac:chgData name="Kate Coode" userId="e5a45405-9a7c-42fe-972f-cf9e071f7760" providerId="ADAL" clId="{F24BAD87-7B1C-BD46-827C-B44943D8F168}" dt="2022-02-18T15:40:20.906" v="686" actId="1076"/>
          <ac:picMkLst>
            <pc:docMk/>
            <pc:sldMk cId="1030261457" sldId="290"/>
            <ac:picMk id="49" creationId="{E5CAE449-550A-7F44-8276-E828B1694627}"/>
          </ac:picMkLst>
        </pc:picChg>
        <pc:picChg chg="add mod">
          <ac:chgData name="Kate Coode" userId="e5a45405-9a7c-42fe-972f-cf9e071f7760" providerId="ADAL" clId="{F24BAD87-7B1C-BD46-827C-B44943D8F168}" dt="2022-02-18T15:40:35.109" v="689" actId="1076"/>
          <ac:picMkLst>
            <pc:docMk/>
            <pc:sldMk cId="1030261457" sldId="290"/>
            <ac:picMk id="50" creationId="{256F1F80-238B-314E-B4D2-2147F09EDA54}"/>
          </ac:picMkLst>
        </pc:picChg>
        <pc:picChg chg="add del mod">
          <ac:chgData name="Kate Coode" userId="e5a45405-9a7c-42fe-972f-cf9e071f7760" providerId="ADAL" clId="{F24BAD87-7B1C-BD46-827C-B44943D8F168}" dt="2022-02-18T15:40:37.306" v="690" actId="478"/>
          <ac:picMkLst>
            <pc:docMk/>
            <pc:sldMk cId="1030261457" sldId="290"/>
            <ac:picMk id="51" creationId="{5F2A52E3-7A50-DB40-B691-B012CB3101C7}"/>
          </ac:picMkLst>
        </pc:picChg>
        <pc:picChg chg="add mod">
          <ac:chgData name="Kate Coode" userId="e5a45405-9a7c-42fe-972f-cf9e071f7760" providerId="ADAL" clId="{F24BAD87-7B1C-BD46-827C-B44943D8F168}" dt="2022-02-18T15:40:35.109" v="689" actId="1076"/>
          <ac:picMkLst>
            <pc:docMk/>
            <pc:sldMk cId="1030261457" sldId="290"/>
            <ac:picMk id="52" creationId="{43D0A8F2-8667-ED40-A723-A3D7A80FDA3B}"/>
          </ac:picMkLst>
        </pc:picChg>
        <pc:picChg chg="add mod">
          <ac:chgData name="Kate Coode" userId="e5a45405-9a7c-42fe-972f-cf9e071f7760" providerId="ADAL" clId="{F24BAD87-7B1C-BD46-827C-B44943D8F168}" dt="2022-02-18T15:40:49.238" v="692" actId="1076"/>
          <ac:picMkLst>
            <pc:docMk/>
            <pc:sldMk cId="1030261457" sldId="290"/>
            <ac:picMk id="53" creationId="{22F3A2A0-4681-164A-952D-9AB537C5DE0C}"/>
          </ac:picMkLst>
        </pc:picChg>
        <pc:picChg chg="add del mod">
          <ac:chgData name="Kate Coode" userId="e5a45405-9a7c-42fe-972f-cf9e071f7760" providerId="ADAL" clId="{F24BAD87-7B1C-BD46-827C-B44943D8F168}" dt="2022-02-18T15:40:51.131" v="693" actId="478"/>
          <ac:picMkLst>
            <pc:docMk/>
            <pc:sldMk cId="1030261457" sldId="290"/>
            <ac:picMk id="54" creationId="{DF129694-0575-3142-90C5-AFEE0FCD7142}"/>
          </ac:picMkLst>
        </pc:picChg>
        <pc:picChg chg="add mod">
          <ac:chgData name="Kate Coode" userId="e5a45405-9a7c-42fe-972f-cf9e071f7760" providerId="ADAL" clId="{F24BAD87-7B1C-BD46-827C-B44943D8F168}" dt="2022-02-18T15:40:57.866" v="694" actId="1076"/>
          <ac:picMkLst>
            <pc:docMk/>
            <pc:sldMk cId="1030261457" sldId="290"/>
            <ac:picMk id="55" creationId="{3C8A4001-A5F6-A74B-96D8-5FB76EBACACA}"/>
          </ac:picMkLst>
        </pc:picChg>
      </pc:sldChg>
      <pc:sldChg chg="modSp">
        <pc:chgData name="Kate Coode" userId="e5a45405-9a7c-42fe-972f-cf9e071f7760" providerId="ADAL" clId="{F24BAD87-7B1C-BD46-827C-B44943D8F168}" dt="2022-02-15T10:30:23.813" v="354"/>
        <pc:sldMkLst>
          <pc:docMk/>
          <pc:sldMk cId="3779934830" sldId="291"/>
        </pc:sldMkLst>
        <pc:spChg chg="mod">
          <ac:chgData name="Kate Coode" userId="e5a45405-9a7c-42fe-972f-cf9e071f7760" providerId="ADAL" clId="{F24BAD87-7B1C-BD46-827C-B44943D8F168}" dt="2022-02-15T10:30:23.813" v="354"/>
          <ac:spMkLst>
            <pc:docMk/>
            <pc:sldMk cId="3779934830" sldId="291"/>
            <ac:spMk id="5" creationId="{D9C9D506-2562-1B47-975C-882119FA066E}"/>
          </ac:spMkLst>
        </pc:spChg>
      </pc:sldChg>
      <pc:sldChg chg="modSp">
        <pc:chgData name="Kate Coode" userId="e5a45405-9a7c-42fe-972f-cf9e071f7760" providerId="ADAL" clId="{F24BAD87-7B1C-BD46-827C-B44943D8F168}" dt="2022-02-15T10:30:38.158" v="356"/>
        <pc:sldMkLst>
          <pc:docMk/>
          <pc:sldMk cId="822656398" sldId="292"/>
        </pc:sldMkLst>
        <pc:spChg chg="mod">
          <ac:chgData name="Kate Coode" userId="e5a45405-9a7c-42fe-972f-cf9e071f7760" providerId="ADAL" clId="{F24BAD87-7B1C-BD46-827C-B44943D8F168}" dt="2022-02-15T10:30:38.158" v="356"/>
          <ac:spMkLst>
            <pc:docMk/>
            <pc:sldMk cId="822656398" sldId="292"/>
            <ac:spMk id="5" creationId="{669DAC97-0825-4640-8D3D-9E8AE637CAA0}"/>
          </ac:spMkLst>
        </pc:spChg>
      </pc:sldChg>
      <pc:sldChg chg="del">
        <pc:chgData name="Kate Coode" userId="e5a45405-9a7c-42fe-972f-cf9e071f7760" providerId="ADAL" clId="{F24BAD87-7B1C-BD46-827C-B44943D8F168}" dt="2022-02-15T10:25:54.438" v="128" actId="2696"/>
        <pc:sldMkLst>
          <pc:docMk/>
          <pc:sldMk cId="3792603583" sldId="293"/>
        </pc:sldMkLst>
      </pc:sldChg>
      <pc:sldChg chg="del">
        <pc:chgData name="Kate Coode" userId="e5a45405-9a7c-42fe-972f-cf9e071f7760" providerId="ADAL" clId="{F24BAD87-7B1C-BD46-827C-B44943D8F168}" dt="2022-02-15T10:25:55.594" v="129" actId="2696"/>
        <pc:sldMkLst>
          <pc:docMk/>
          <pc:sldMk cId="2518216401" sldId="294"/>
        </pc:sldMkLst>
      </pc:sldChg>
      <pc:sldChg chg="del">
        <pc:chgData name="Kate Coode" userId="e5a45405-9a7c-42fe-972f-cf9e071f7760" providerId="ADAL" clId="{F24BAD87-7B1C-BD46-827C-B44943D8F168}" dt="2022-02-15T10:25:57.391" v="130" actId="2696"/>
        <pc:sldMkLst>
          <pc:docMk/>
          <pc:sldMk cId="911808139" sldId="295"/>
        </pc:sldMkLst>
      </pc:sldChg>
      <pc:sldChg chg="del">
        <pc:chgData name="Kate Coode" userId="e5a45405-9a7c-42fe-972f-cf9e071f7760" providerId="ADAL" clId="{F24BAD87-7B1C-BD46-827C-B44943D8F168}" dt="2022-02-15T10:25:59.980" v="131" actId="2696"/>
        <pc:sldMkLst>
          <pc:docMk/>
          <pc:sldMk cId="3292988053" sldId="296"/>
        </pc:sldMkLst>
      </pc:sldChg>
      <pc:sldChg chg="del">
        <pc:chgData name="Kate Coode" userId="e5a45405-9a7c-42fe-972f-cf9e071f7760" providerId="ADAL" clId="{F24BAD87-7B1C-BD46-827C-B44943D8F168}" dt="2022-02-15T10:25:46.032" v="126" actId="2696"/>
        <pc:sldMkLst>
          <pc:docMk/>
          <pc:sldMk cId="2994455593" sldId="297"/>
        </pc:sldMkLst>
      </pc:sldChg>
      <pc:sldChg chg="del">
        <pc:chgData name="Kate Coode" userId="e5a45405-9a7c-42fe-972f-cf9e071f7760" providerId="ADAL" clId="{F24BAD87-7B1C-BD46-827C-B44943D8F168}" dt="2022-02-15T10:24:24.702" v="125" actId="2696"/>
        <pc:sldMkLst>
          <pc:docMk/>
          <pc:sldMk cId="14315247" sldId="298"/>
        </pc:sldMkLst>
      </pc:sldChg>
      <pc:sldChg chg="del">
        <pc:chgData name="Kate Coode" userId="e5a45405-9a7c-42fe-972f-cf9e071f7760" providerId="ADAL" clId="{F24BAD87-7B1C-BD46-827C-B44943D8F168}" dt="2022-02-15T10:25:51.616" v="127" actId="2696"/>
        <pc:sldMkLst>
          <pc:docMk/>
          <pc:sldMk cId="2497675165" sldId="299"/>
        </pc:sldMkLst>
      </pc:sldChg>
    </pc:docChg>
  </pc:docChgLst>
  <pc:docChgLst>
    <pc:chgData name="Kate Coode" userId="e5a45405-9a7c-42fe-972f-cf9e071f7760" providerId="ADAL" clId="{859E2D80-5116-5549-9D05-0554A970904E}"/>
    <pc:docChg chg="undo custSel addSld delSld modSld">
      <pc:chgData name="Kate Coode" userId="e5a45405-9a7c-42fe-972f-cf9e071f7760" providerId="ADAL" clId="{859E2D80-5116-5549-9D05-0554A970904E}" dt="2024-02-23T10:00:16.620" v="199" actId="1076"/>
      <pc:docMkLst>
        <pc:docMk/>
      </pc:docMkLst>
      <pc:sldChg chg="modSp mod">
        <pc:chgData name="Kate Coode" userId="e5a45405-9a7c-42fe-972f-cf9e071f7760" providerId="ADAL" clId="{859E2D80-5116-5549-9D05-0554A970904E}" dt="2024-02-22T09:00:45.574" v="38" actId="20577"/>
        <pc:sldMkLst>
          <pc:docMk/>
          <pc:sldMk cId="152914592" sldId="256"/>
        </pc:sldMkLst>
        <pc:spChg chg="mod">
          <ac:chgData name="Kate Coode" userId="e5a45405-9a7c-42fe-972f-cf9e071f7760" providerId="ADAL" clId="{859E2D80-5116-5549-9D05-0554A970904E}" dt="2024-02-22T09:00:45.574" v="38" actId="20577"/>
          <ac:spMkLst>
            <pc:docMk/>
            <pc:sldMk cId="152914592" sldId="256"/>
            <ac:spMk id="3" creationId="{C16831BE-C539-7B48-A931-C20C8DDFA76C}"/>
          </ac:spMkLst>
        </pc:spChg>
      </pc:sldChg>
      <pc:sldChg chg="addSp modSp mod">
        <pc:chgData name="Kate Coode" userId="e5a45405-9a7c-42fe-972f-cf9e071f7760" providerId="ADAL" clId="{859E2D80-5116-5549-9D05-0554A970904E}" dt="2024-02-22T09:15:54.571" v="77" actId="1076"/>
        <pc:sldMkLst>
          <pc:docMk/>
          <pc:sldMk cId="3877144520" sldId="260"/>
        </pc:sldMkLst>
        <pc:picChg chg="add mod">
          <ac:chgData name="Kate Coode" userId="e5a45405-9a7c-42fe-972f-cf9e071f7760" providerId="ADAL" clId="{859E2D80-5116-5549-9D05-0554A970904E}" dt="2024-02-22T09:15:45.724" v="73" actId="1076"/>
          <ac:picMkLst>
            <pc:docMk/>
            <pc:sldMk cId="3877144520" sldId="260"/>
            <ac:picMk id="2" creationId="{7703B1A7-19A4-A0A5-53A4-33FC2E404A03}"/>
          </ac:picMkLst>
        </pc:picChg>
        <pc:picChg chg="add mod">
          <ac:chgData name="Kate Coode" userId="e5a45405-9a7c-42fe-972f-cf9e071f7760" providerId="ADAL" clId="{859E2D80-5116-5549-9D05-0554A970904E}" dt="2024-02-22T09:15:50.244" v="75" actId="1076"/>
          <ac:picMkLst>
            <pc:docMk/>
            <pc:sldMk cId="3877144520" sldId="260"/>
            <ac:picMk id="3" creationId="{A0059CF2-4460-395E-8F11-66AE1777B268}"/>
          </ac:picMkLst>
        </pc:picChg>
        <pc:picChg chg="add mod">
          <ac:chgData name="Kate Coode" userId="e5a45405-9a7c-42fe-972f-cf9e071f7760" providerId="ADAL" clId="{859E2D80-5116-5549-9D05-0554A970904E}" dt="2024-02-22T09:15:54.571" v="77" actId="1076"/>
          <ac:picMkLst>
            <pc:docMk/>
            <pc:sldMk cId="3877144520" sldId="260"/>
            <ac:picMk id="6" creationId="{9DAA501F-D11D-4F0D-2AFF-BC97C7E73169}"/>
          </ac:picMkLst>
        </pc:picChg>
      </pc:sldChg>
      <pc:sldChg chg="addSp delSp modSp mod">
        <pc:chgData name="Kate Coode" userId="e5a45405-9a7c-42fe-972f-cf9e071f7760" providerId="ADAL" clId="{859E2D80-5116-5549-9D05-0554A970904E}" dt="2024-02-23T10:00:16.620" v="199" actId="1076"/>
        <pc:sldMkLst>
          <pc:docMk/>
          <pc:sldMk cId="269406019" sldId="265"/>
        </pc:sldMkLst>
        <pc:spChg chg="mod">
          <ac:chgData name="Kate Coode" userId="e5a45405-9a7c-42fe-972f-cf9e071f7760" providerId="ADAL" clId="{859E2D80-5116-5549-9D05-0554A970904E}" dt="2024-02-20T09:33:16.146" v="13" actId="20577"/>
          <ac:spMkLst>
            <pc:docMk/>
            <pc:sldMk cId="269406019" sldId="265"/>
            <ac:spMk id="5" creationId="{46302630-C5B2-9347-A924-A5B033ACFB1F}"/>
          </ac:spMkLst>
        </pc:spChg>
        <pc:picChg chg="add mod">
          <ac:chgData name="Kate Coode" userId="e5a45405-9a7c-42fe-972f-cf9e071f7760" providerId="ADAL" clId="{859E2D80-5116-5549-9D05-0554A970904E}" dt="2024-02-23T09:58:42.950" v="181" actId="1076"/>
          <ac:picMkLst>
            <pc:docMk/>
            <pc:sldMk cId="269406019" sldId="265"/>
            <ac:picMk id="2" creationId="{578FCCDB-E618-36A8-F831-151C7112F852}"/>
          </ac:picMkLst>
        </pc:picChg>
        <pc:picChg chg="add mod">
          <ac:chgData name="Kate Coode" userId="e5a45405-9a7c-42fe-972f-cf9e071f7760" providerId="ADAL" clId="{859E2D80-5116-5549-9D05-0554A970904E}" dt="2024-02-23T09:53:02.998" v="128" actId="1076"/>
          <ac:picMkLst>
            <pc:docMk/>
            <pc:sldMk cId="269406019" sldId="265"/>
            <ac:picMk id="4" creationId="{5681F46E-9C6C-ACFE-25E7-8E6EFF9A0192}"/>
          </ac:picMkLst>
        </pc:picChg>
        <pc:picChg chg="del">
          <ac:chgData name="Kate Coode" userId="e5a45405-9a7c-42fe-972f-cf9e071f7760" providerId="ADAL" clId="{859E2D80-5116-5549-9D05-0554A970904E}" dt="2024-02-23T09:52:58.693" v="127" actId="478"/>
          <ac:picMkLst>
            <pc:docMk/>
            <pc:sldMk cId="269406019" sldId="265"/>
            <ac:picMk id="8" creationId="{20ED1627-7E13-E848-9FAD-12DE66DEBC9B}"/>
          </ac:picMkLst>
        </pc:picChg>
        <pc:picChg chg="del">
          <ac:chgData name="Kate Coode" userId="e5a45405-9a7c-42fe-972f-cf9e071f7760" providerId="ADAL" clId="{859E2D80-5116-5549-9D05-0554A970904E}" dt="2024-02-23T09:52:53.790" v="123" actId="478"/>
          <ac:picMkLst>
            <pc:docMk/>
            <pc:sldMk cId="269406019" sldId="265"/>
            <ac:picMk id="9" creationId="{B102CD2C-9153-0A4D-A099-8FA10DFCFABB}"/>
          </ac:picMkLst>
        </pc:picChg>
        <pc:picChg chg="del">
          <ac:chgData name="Kate Coode" userId="e5a45405-9a7c-42fe-972f-cf9e071f7760" providerId="ADAL" clId="{859E2D80-5116-5549-9D05-0554A970904E}" dt="2024-02-23T09:52:54.453" v="124" actId="478"/>
          <ac:picMkLst>
            <pc:docMk/>
            <pc:sldMk cId="269406019" sldId="265"/>
            <ac:picMk id="10" creationId="{5BA02985-8E4E-4D47-84B7-380BAC82C3FC}"/>
          </ac:picMkLst>
        </pc:picChg>
        <pc:picChg chg="del">
          <ac:chgData name="Kate Coode" userId="e5a45405-9a7c-42fe-972f-cf9e071f7760" providerId="ADAL" clId="{859E2D80-5116-5549-9D05-0554A970904E}" dt="2024-02-23T09:52:55.382" v="125" actId="478"/>
          <ac:picMkLst>
            <pc:docMk/>
            <pc:sldMk cId="269406019" sldId="265"/>
            <ac:picMk id="11" creationId="{9D556C76-1DF1-7749-95CC-8010854B9108}"/>
          </ac:picMkLst>
        </pc:picChg>
        <pc:picChg chg="del">
          <ac:chgData name="Kate Coode" userId="e5a45405-9a7c-42fe-972f-cf9e071f7760" providerId="ADAL" clId="{859E2D80-5116-5549-9D05-0554A970904E}" dt="2024-02-23T09:53:59.895" v="135" actId="478"/>
          <ac:picMkLst>
            <pc:docMk/>
            <pc:sldMk cId="269406019" sldId="265"/>
            <ac:picMk id="12" creationId="{D719D829-CF36-DE48-90EA-D8C0CBDDB734}"/>
          </ac:picMkLst>
        </pc:picChg>
        <pc:picChg chg="del">
          <ac:chgData name="Kate Coode" userId="e5a45405-9a7c-42fe-972f-cf9e071f7760" providerId="ADAL" clId="{859E2D80-5116-5549-9D05-0554A970904E}" dt="2024-02-23T09:54:16.062" v="138" actId="478"/>
          <ac:picMkLst>
            <pc:docMk/>
            <pc:sldMk cId="269406019" sldId="265"/>
            <ac:picMk id="13" creationId="{12731A3C-3ADC-4B4F-BAEE-43F2944CDF48}"/>
          </ac:picMkLst>
        </pc:picChg>
        <pc:picChg chg="del">
          <ac:chgData name="Kate Coode" userId="e5a45405-9a7c-42fe-972f-cf9e071f7760" providerId="ADAL" clId="{859E2D80-5116-5549-9D05-0554A970904E}" dt="2024-02-23T09:54:28.021" v="142" actId="478"/>
          <ac:picMkLst>
            <pc:docMk/>
            <pc:sldMk cId="269406019" sldId="265"/>
            <ac:picMk id="14" creationId="{BFAAF1D6-513D-F74C-9CF3-C777E8ACD5A4}"/>
          </ac:picMkLst>
        </pc:picChg>
        <pc:picChg chg="del">
          <ac:chgData name="Kate Coode" userId="e5a45405-9a7c-42fe-972f-cf9e071f7760" providerId="ADAL" clId="{859E2D80-5116-5549-9D05-0554A970904E}" dt="2024-02-23T09:54:28.912" v="143" actId="478"/>
          <ac:picMkLst>
            <pc:docMk/>
            <pc:sldMk cId="269406019" sldId="265"/>
            <ac:picMk id="15" creationId="{0E2725C1-A38D-E340-BC3F-6D29BF9C3FBA}"/>
          </ac:picMkLst>
        </pc:picChg>
        <pc:picChg chg="add mod">
          <ac:chgData name="Kate Coode" userId="e5a45405-9a7c-42fe-972f-cf9e071f7760" providerId="ADAL" clId="{859E2D80-5116-5549-9D05-0554A970904E}" dt="2024-02-23T09:53:22.910" v="130" actId="1076"/>
          <ac:picMkLst>
            <pc:docMk/>
            <pc:sldMk cId="269406019" sldId="265"/>
            <ac:picMk id="23" creationId="{935A135D-9575-2740-5C86-F74BCAFA8643}"/>
          </ac:picMkLst>
        </pc:picChg>
        <pc:picChg chg="add mod">
          <ac:chgData name="Kate Coode" userId="e5a45405-9a7c-42fe-972f-cf9e071f7760" providerId="ADAL" clId="{859E2D80-5116-5549-9D05-0554A970904E}" dt="2024-02-23T09:53:39.604" v="132" actId="1076"/>
          <ac:picMkLst>
            <pc:docMk/>
            <pc:sldMk cId="269406019" sldId="265"/>
            <ac:picMk id="24" creationId="{979E0A58-960B-EBC7-101C-3EAD0A014B53}"/>
          </ac:picMkLst>
        </pc:picChg>
        <pc:picChg chg="add mod">
          <ac:chgData name="Kate Coode" userId="e5a45405-9a7c-42fe-972f-cf9e071f7760" providerId="ADAL" clId="{859E2D80-5116-5549-9D05-0554A970904E}" dt="2024-02-23T09:55:02.166" v="152" actId="1076"/>
          <ac:picMkLst>
            <pc:docMk/>
            <pc:sldMk cId="269406019" sldId="265"/>
            <ac:picMk id="25" creationId="{8D0C1D0A-DD28-AA49-780C-EBAD0364EF47}"/>
          </ac:picMkLst>
        </pc:picChg>
        <pc:picChg chg="add del mod">
          <ac:chgData name="Kate Coode" userId="e5a45405-9a7c-42fe-972f-cf9e071f7760" providerId="ADAL" clId="{859E2D80-5116-5549-9D05-0554A970904E}" dt="2024-02-23T09:55:12.103" v="155" actId="478"/>
          <ac:picMkLst>
            <pc:docMk/>
            <pc:sldMk cId="269406019" sldId="265"/>
            <ac:picMk id="26" creationId="{B429E122-0FD8-BD55-F5E1-4ADF185FCA5A}"/>
          </ac:picMkLst>
        </pc:picChg>
        <pc:picChg chg="add del mod">
          <ac:chgData name="Kate Coode" userId="e5a45405-9a7c-42fe-972f-cf9e071f7760" providerId="ADAL" clId="{859E2D80-5116-5549-9D05-0554A970904E}" dt="2024-02-23T09:54:45.534" v="148" actId="478"/>
          <ac:picMkLst>
            <pc:docMk/>
            <pc:sldMk cId="269406019" sldId="265"/>
            <ac:picMk id="27" creationId="{08B825E2-92EC-784E-48AC-57FB68C87A0F}"/>
          </ac:picMkLst>
        </pc:picChg>
        <pc:picChg chg="add del mod">
          <ac:chgData name="Kate Coode" userId="e5a45405-9a7c-42fe-972f-cf9e071f7760" providerId="ADAL" clId="{859E2D80-5116-5549-9D05-0554A970904E}" dt="2024-02-23T09:54:44.070" v="147" actId="478"/>
          <ac:picMkLst>
            <pc:docMk/>
            <pc:sldMk cId="269406019" sldId="265"/>
            <ac:picMk id="28" creationId="{A1565531-F323-664A-7EDA-81A67B7F53E1}"/>
          </ac:picMkLst>
        </pc:picChg>
        <pc:picChg chg="add del mod">
          <ac:chgData name="Kate Coode" userId="e5a45405-9a7c-42fe-972f-cf9e071f7760" providerId="ADAL" clId="{859E2D80-5116-5549-9D05-0554A970904E}" dt="2024-02-23T09:54:49.535" v="150" actId="478"/>
          <ac:picMkLst>
            <pc:docMk/>
            <pc:sldMk cId="269406019" sldId="265"/>
            <ac:picMk id="29" creationId="{C311DE3E-B6ED-5AA7-D74C-00F3CE387E5A}"/>
          </ac:picMkLst>
        </pc:picChg>
        <pc:picChg chg="add mod">
          <ac:chgData name="Kate Coode" userId="e5a45405-9a7c-42fe-972f-cf9e071f7760" providerId="ADAL" clId="{859E2D80-5116-5549-9D05-0554A970904E}" dt="2024-02-23T09:54:55.617" v="151"/>
          <ac:picMkLst>
            <pc:docMk/>
            <pc:sldMk cId="269406019" sldId="265"/>
            <ac:picMk id="30" creationId="{E69C83BA-CF3E-814D-5A9B-F577D3395936}"/>
          </ac:picMkLst>
        </pc:picChg>
        <pc:picChg chg="add mod">
          <ac:chgData name="Kate Coode" userId="e5a45405-9a7c-42fe-972f-cf9e071f7760" providerId="ADAL" clId="{859E2D80-5116-5549-9D05-0554A970904E}" dt="2024-02-23T09:54:55.617" v="151"/>
          <ac:picMkLst>
            <pc:docMk/>
            <pc:sldMk cId="269406019" sldId="265"/>
            <ac:picMk id="31" creationId="{B102FB6A-FC7A-E22C-7918-2003CEAF7AB2}"/>
          </ac:picMkLst>
        </pc:picChg>
        <pc:picChg chg="add mod">
          <ac:chgData name="Kate Coode" userId="e5a45405-9a7c-42fe-972f-cf9e071f7760" providerId="ADAL" clId="{859E2D80-5116-5549-9D05-0554A970904E}" dt="2024-02-23T09:54:55.617" v="151"/>
          <ac:picMkLst>
            <pc:docMk/>
            <pc:sldMk cId="269406019" sldId="265"/>
            <ac:picMk id="32" creationId="{66914B67-ADEC-90F1-4E76-8D45A621FBCD}"/>
          </ac:picMkLst>
        </pc:picChg>
        <pc:picChg chg="add mod">
          <ac:chgData name="Kate Coode" userId="e5a45405-9a7c-42fe-972f-cf9e071f7760" providerId="ADAL" clId="{859E2D80-5116-5549-9D05-0554A970904E}" dt="2024-02-23T09:54:55.617" v="151"/>
          <ac:picMkLst>
            <pc:docMk/>
            <pc:sldMk cId="269406019" sldId="265"/>
            <ac:picMk id="33" creationId="{16D7F223-37D4-73D6-0DEE-0F89D33AA5D1}"/>
          </ac:picMkLst>
        </pc:picChg>
        <pc:picChg chg="add mod">
          <ac:chgData name="Kate Coode" userId="e5a45405-9a7c-42fe-972f-cf9e071f7760" providerId="ADAL" clId="{859E2D80-5116-5549-9D05-0554A970904E}" dt="2024-02-23T09:55:18.492" v="156" actId="1076"/>
          <ac:picMkLst>
            <pc:docMk/>
            <pc:sldMk cId="269406019" sldId="265"/>
            <ac:picMk id="34" creationId="{60EA945F-D225-E820-A749-BA1629272F47}"/>
          </ac:picMkLst>
        </pc:picChg>
        <pc:picChg chg="add mod">
          <ac:chgData name="Kate Coode" userId="e5a45405-9a7c-42fe-972f-cf9e071f7760" providerId="ADAL" clId="{859E2D80-5116-5549-9D05-0554A970904E}" dt="2024-02-23T09:57:12.359" v="172" actId="688"/>
          <ac:picMkLst>
            <pc:docMk/>
            <pc:sldMk cId="269406019" sldId="265"/>
            <ac:picMk id="35" creationId="{386F0761-C503-DD1D-8032-05CA2C33F225}"/>
          </ac:picMkLst>
        </pc:picChg>
        <pc:picChg chg="add mod">
          <ac:chgData name="Kate Coode" userId="e5a45405-9a7c-42fe-972f-cf9e071f7760" providerId="ADAL" clId="{859E2D80-5116-5549-9D05-0554A970904E}" dt="2024-02-23T09:57:20.698" v="174" actId="688"/>
          <ac:picMkLst>
            <pc:docMk/>
            <pc:sldMk cId="269406019" sldId="265"/>
            <ac:picMk id="36" creationId="{DA262986-4EB1-92C5-2137-EED511218F7E}"/>
          </ac:picMkLst>
        </pc:picChg>
        <pc:picChg chg="add mod">
          <ac:chgData name="Kate Coode" userId="e5a45405-9a7c-42fe-972f-cf9e071f7760" providerId="ADAL" clId="{859E2D80-5116-5549-9D05-0554A970904E}" dt="2024-02-23T09:57:27.451" v="175" actId="688"/>
          <ac:picMkLst>
            <pc:docMk/>
            <pc:sldMk cId="269406019" sldId="265"/>
            <ac:picMk id="37" creationId="{396560C7-254C-1557-8FAF-0376A39C5E22}"/>
          </ac:picMkLst>
        </pc:picChg>
        <pc:picChg chg="add mod">
          <ac:chgData name="Kate Coode" userId="e5a45405-9a7c-42fe-972f-cf9e071f7760" providerId="ADAL" clId="{859E2D80-5116-5549-9D05-0554A970904E}" dt="2024-02-23T09:58:47.707" v="183" actId="1076"/>
          <ac:picMkLst>
            <pc:docMk/>
            <pc:sldMk cId="269406019" sldId="265"/>
            <ac:picMk id="38" creationId="{6CA9EBD8-06D3-1331-A650-6E0C85A59E2B}"/>
          </ac:picMkLst>
        </pc:picChg>
        <pc:picChg chg="add mod">
          <ac:chgData name="Kate Coode" userId="e5a45405-9a7c-42fe-972f-cf9e071f7760" providerId="ADAL" clId="{859E2D80-5116-5549-9D05-0554A970904E}" dt="2024-02-23T09:58:54.763" v="184"/>
          <ac:picMkLst>
            <pc:docMk/>
            <pc:sldMk cId="269406019" sldId="265"/>
            <ac:picMk id="39" creationId="{0ECD5C4B-99BF-C804-C41A-D2AFB5CA3D87}"/>
          </ac:picMkLst>
        </pc:picChg>
        <pc:picChg chg="add mod">
          <ac:chgData name="Kate Coode" userId="e5a45405-9a7c-42fe-972f-cf9e071f7760" providerId="ADAL" clId="{859E2D80-5116-5549-9D05-0554A970904E}" dt="2024-02-23T09:59:05.799" v="186" actId="1076"/>
          <ac:picMkLst>
            <pc:docMk/>
            <pc:sldMk cId="269406019" sldId="265"/>
            <ac:picMk id="40" creationId="{92070F13-6D76-DF7C-729F-0F98B790C3F3}"/>
          </ac:picMkLst>
        </pc:picChg>
        <pc:picChg chg="add mod">
          <ac:chgData name="Kate Coode" userId="e5a45405-9a7c-42fe-972f-cf9e071f7760" providerId="ADAL" clId="{859E2D80-5116-5549-9D05-0554A970904E}" dt="2024-02-23T09:59:09.782" v="188" actId="1076"/>
          <ac:picMkLst>
            <pc:docMk/>
            <pc:sldMk cId="269406019" sldId="265"/>
            <ac:picMk id="41" creationId="{DC73957B-7958-C272-353A-7EE46676960A}"/>
          </ac:picMkLst>
        </pc:picChg>
        <pc:picChg chg="add mod">
          <ac:chgData name="Kate Coode" userId="e5a45405-9a7c-42fe-972f-cf9e071f7760" providerId="ADAL" clId="{859E2D80-5116-5549-9D05-0554A970904E}" dt="2024-02-23T10:00:10.884" v="198" actId="1076"/>
          <ac:picMkLst>
            <pc:docMk/>
            <pc:sldMk cId="269406019" sldId="265"/>
            <ac:picMk id="42" creationId="{58929F0B-A0A3-279D-995A-61C253DCA928}"/>
          </ac:picMkLst>
        </pc:picChg>
        <pc:picChg chg="add mod">
          <ac:chgData name="Kate Coode" userId="e5a45405-9a7c-42fe-972f-cf9e071f7760" providerId="ADAL" clId="{859E2D80-5116-5549-9D05-0554A970904E}" dt="2024-02-23T10:00:03.629" v="196" actId="29295"/>
          <ac:picMkLst>
            <pc:docMk/>
            <pc:sldMk cId="269406019" sldId="265"/>
            <ac:picMk id="43" creationId="{ADB793B0-C031-E6B1-17EF-C561692F42AB}"/>
          </ac:picMkLst>
        </pc:picChg>
        <pc:picChg chg="add mod">
          <ac:chgData name="Kate Coode" userId="e5a45405-9a7c-42fe-972f-cf9e071f7760" providerId="ADAL" clId="{859E2D80-5116-5549-9D05-0554A970904E}" dt="2024-02-23T10:00:16.620" v="199" actId="1076"/>
          <ac:picMkLst>
            <pc:docMk/>
            <pc:sldMk cId="269406019" sldId="265"/>
            <ac:picMk id="44" creationId="{07CBFE3E-20FD-951A-5A61-E34C67475E56}"/>
          </ac:picMkLst>
        </pc:picChg>
        <pc:picChg chg="add del mod">
          <ac:chgData name="Kate Coode" userId="e5a45405-9a7c-42fe-972f-cf9e071f7760" providerId="ADAL" clId="{859E2D80-5116-5549-9D05-0554A970904E}" dt="2024-02-23T09:59:41.647" v="191" actId="478"/>
          <ac:picMkLst>
            <pc:docMk/>
            <pc:sldMk cId="269406019" sldId="265"/>
            <ac:picMk id="45" creationId="{3A539681-17F3-6E3E-77C9-2051E17E89EB}"/>
          </ac:picMkLst>
        </pc:picChg>
      </pc:sldChg>
      <pc:sldChg chg="del">
        <pc:chgData name="Kate Coode" userId="e5a45405-9a7c-42fe-972f-cf9e071f7760" providerId="ADAL" clId="{859E2D80-5116-5549-9D05-0554A970904E}" dt="2024-02-20T09:38:22.604" v="27" actId="2696"/>
        <pc:sldMkLst>
          <pc:docMk/>
          <pc:sldMk cId="4204809770" sldId="266"/>
        </pc:sldMkLst>
      </pc:sldChg>
      <pc:sldChg chg="modSp mod">
        <pc:chgData name="Kate Coode" userId="e5a45405-9a7c-42fe-972f-cf9e071f7760" providerId="ADAL" clId="{859E2D80-5116-5549-9D05-0554A970904E}" dt="2024-02-20T09:33:25.600" v="19" actId="20577"/>
        <pc:sldMkLst>
          <pc:docMk/>
          <pc:sldMk cId="4053886606" sldId="271"/>
        </pc:sldMkLst>
        <pc:spChg chg="mod">
          <ac:chgData name="Kate Coode" userId="e5a45405-9a7c-42fe-972f-cf9e071f7760" providerId="ADAL" clId="{859E2D80-5116-5549-9D05-0554A970904E}" dt="2024-02-20T09:33:25.600" v="19" actId="20577"/>
          <ac:spMkLst>
            <pc:docMk/>
            <pc:sldMk cId="4053886606" sldId="271"/>
            <ac:spMk id="5" creationId="{70072592-8BAF-BD4C-B0B8-1FD973E51422}"/>
          </ac:spMkLst>
        </pc:spChg>
      </pc:sldChg>
      <pc:sldChg chg="addSp modSp mod">
        <pc:chgData name="Kate Coode" userId="e5a45405-9a7c-42fe-972f-cf9e071f7760" providerId="ADAL" clId="{859E2D80-5116-5549-9D05-0554A970904E}" dt="2024-02-22T09:12:28.178" v="53" actId="196"/>
        <pc:sldMkLst>
          <pc:docMk/>
          <pc:sldMk cId="3435605458" sldId="274"/>
        </pc:sldMkLst>
        <pc:picChg chg="add mod">
          <ac:chgData name="Kate Coode" userId="e5a45405-9a7c-42fe-972f-cf9e071f7760" providerId="ADAL" clId="{859E2D80-5116-5549-9D05-0554A970904E}" dt="2024-02-22T09:11:24.742" v="46" actId="29295"/>
          <ac:picMkLst>
            <pc:docMk/>
            <pc:sldMk cId="3435605458" sldId="274"/>
            <ac:picMk id="4" creationId="{04E9DE42-1B25-C3F7-8FC8-97FA1E66776F}"/>
          </ac:picMkLst>
        </pc:picChg>
        <pc:picChg chg="add mod">
          <ac:chgData name="Kate Coode" userId="e5a45405-9a7c-42fe-972f-cf9e071f7760" providerId="ADAL" clId="{859E2D80-5116-5549-9D05-0554A970904E}" dt="2024-02-22T09:11:35.130" v="48" actId="1076"/>
          <ac:picMkLst>
            <pc:docMk/>
            <pc:sldMk cId="3435605458" sldId="274"/>
            <ac:picMk id="6" creationId="{71EC0D28-94DA-2AC3-8D6D-77A35EC68B15}"/>
          </ac:picMkLst>
        </pc:picChg>
        <pc:picChg chg="add mod">
          <ac:chgData name="Kate Coode" userId="e5a45405-9a7c-42fe-972f-cf9e071f7760" providerId="ADAL" clId="{859E2D80-5116-5549-9D05-0554A970904E}" dt="2024-02-22T09:12:28.178" v="53" actId="196"/>
          <ac:picMkLst>
            <pc:docMk/>
            <pc:sldMk cId="3435605458" sldId="274"/>
            <ac:picMk id="7" creationId="{808C4D63-D4C5-7AF0-BFB6-7B472461B6CD}"/>
          </ac:picMkLst>
        </pc:picChg>
      </pc:sldChg>
      <pc:sldChg chg="del">
        <pc:chgData name="Kate Coode" userId="e5a45405-9a7c-42fe-972f-cf9e071f7760" providerId="ADAL" clId="{859E2D80-5116-5549-9D05-0554A970904E}" dt="2024-02-20T09:38:44.567" v="29" actId="2696"/>
        <pc:sldMkLst>
          <pc:docMk/>
          <pc:sldMk cId="2090252912" sldId="275"/>
        </pc:sldMkLst>
      </pc:sldChg>
      <pc:sldChg chg="addSp delSp modSp mod">
        <pc:chgData name="Kate Coode" userId="e5a45405-9a7c-42fe-972f-cf9e071f7760" providerId="ADAL" clId="{859E2D80-5116-5549-9D05-0554A970904E}" dt="2024-02-20T09:42:10.539" v="35" actId="478"/>
        <pc:sldMkLst>
          <pc:docMk/>
          <pc:sldMk cId="1396209684" sldId="276"/>
        </pc:sldMkLst>
        <pc:picChg chg="add mod">
          <ac:chgData name="Kate Coode" userId="e5a45405-9a7c-42fe-972f-cf9e071f7760" providerId="ADAL" clId="{859E2D80-5116-5549-9D05-0554A970904E}" dt="2024-02-20T09:41:49.882" v="32" actId="1076"/>
          <ac:picMkLst>
            <pc:docMk/>
            <pc:sldMk cId="1396209684" sldId="276"/>
            <ac:picMk id="4" creationId="{457EEE93-4903-562A-3019-459896E09E7F}"/>
          </ac:picMkLst>
        </pc:picChg>
        <pc:picChg chg="add del mod">
          <ac:chgData name="Kate Coode" userId="e5a45405-9a7c-42fe-972f-cf9e071f7760" providerId="ADAL" clId="{859E2D80-5116-5549-9D05-0554A970904E}" dt="2024-02-20T09:42:10.539" v="35" actId="478"/>
          <ac:picMkLst>
            <pc:docMk/>
            <pc:sldMk cId="1396209684" sldId="276"/>
            <ac:picMk id="5" creationId="{5C8AD8F2-E96B-FDD4-1924-E5DBA5647FFF}"/>
          </ac:picMkLst>
        </pc:picChg>
      </pc:sldChg>
      <pc:sldChg chg="modSp mod">
        <pc:chgData name="Kate Coode" userId="e5a45405-9a7c-42fe-972f-cf9e071f7760" providerId="ADAL" clId="{859E2D80-5116-5549-9D05-0554A970904E}" dt="2024-02-20T09:33:34.465" v="25" actId="20577"/>
        <pc:sldMkLst>
          <pc:docMk/>
          <pc:sldMk cId="1584345081" sldId="280"/>
        </pc:sldMkLst>
        <pc:spChg chg="mod">
          <ac:chgData name="Kate Coode" userId="e5a45405-9a7c-42fe-972f-cf9e071f7760" providerId="ADAL" clId="{859E2D80-5116-5549-9D05-0554A970904E}" dt="2024-02-20T09:33:34.465" v="25" actId="20577"/>
          <ac:spMkLst>
            <pc:docMk/>
            <pc:sldMk cId="1584345081" sldId="280"/>
            <ac:spMk id="5" creationId="{70072592-8BAF-BD4C-B0B8-1FD973E51422}"/>
          </ac:spMkLst>
        </pc:spChg>
      </pc:sldChg>
      <pc:sldChg chg="addSp modSp mod">
        <pc:chgData name="Kate Coode" userId="e5a45405-9a7c-42fe-972f-cf9e071f7760" providerId="ADAL" clId="{859E2D80-5116-5549-9D05-0554A970904E}" dt="2024-02-22T09:14:21.230" v="71" actId="688"/>
        <pc:sldMkLst>
          <pc:docMk/>
          <pc:sldMk cId="1912816419" sldId="289"/>
        </pc:sldMkLst>
        <pc:picChg chg="add mod">
          <ac:chgData name="Kate Coode" userId="e5a45405-9a7c-42fe-972f-cf9e071f7760" providerId="ADAL" clId="{859E2D80-5116-5549-9D05-0554A970904E}" dt="2024-02-22T09:12:54.341" v="58" actId="14100"/>
          <ac:picMkLst>
            <pc:docMk/>
            <pc:sldMk cId="1912816419" sldId="289"/>
            <ac:picMk id="2" creationId="{F1F13727-A8A6-06D4-286A-6DCC62058A27}"/>
          </ac:picMkLst>
        </pc:picChg>
        <pc:picChg chg="add mod">
          <ac:chgData name="Kate Coode" userId="e5a45405-9a7c-42fe-972f-cf9e071f7760" providerId="ADAL" clId="{859E2D80-5116-5549-9D05-0554A970904E}" dt="2024-02-22T09:14:21.230" v="71" actId="688"/>
          <ac:picMkLst>
            <pc:docMk/>
            <pc:sldMk cId="1912816419" sldId="289"/>
            <ac:picMk id="18" creationId="{15124024-71A7-C3BF-C1F7-852FF5642369}"/>
          </ac:picMkLst>
        </pc:picChg>
        <pc:picChg chg="add mod">
          <ac:chgData name="Kate Coode" userId="e5a45405-9a7c-42fe-972f-cf9e071f7760" providerId="ADAL" clId="{859E2D80-5116-5549-9D05-0554A970904E}" dt="2024-02-22T09:13:35.993" v="67" actId="688"/>
          <ac:picMkLst>
            <pc:docMk/>
            <pc:sldMk cId="1912816419" sldId="289"/>
            <ac:picMk id="19" creationId="{BB54BC44-168D-7FBB-FF93-F41D03ECF3FA}"/>
          </ac:picMkLst>
        </pc:picChg>
        <pc:picChg chg="add mod">
          <ac:chgData name="Kate Coode" userId="e5a45405-9a7c-42fe-972f-cf9e071f7760" providerId="ADAL" clId="{859E2D80-5116-5549-9D05-0554A970904E}" dt="2024-02-22T09:13:19.104" v="65" actId="196"/>
          <ac:picMkLst>
            <pc:docMk/>
            <pc:sldMk cId="1912816419" sldId="289"/>
            <ac:picMk id="28" creationId="{EF101653-2245-DC2F-7925-647ABBDCFBAD}"/>
          </ac:picMkLst>
        </pc:picChg>
      </pc:sldChg>
      <pc:sldChg chg="addSp modSp mod">
        <pc:chgData name="Kate Coode" userId="e5a45405-9a7c-42fe-972f-cf9e071f7760" providerId="ADAL" clId="{859E2D80-5116-5549-9D05-0554A970904E}" dt="2024-02-22T09:18:26.582" v="101" actId="1076"/>
        <pc:sldMkLst>
          <pc:docMk/>
          <pc:sldMk cId="3779934830" sldId="291"/>
        </pc:sldMkLst>
        <pc:picChg chg="add mod">
          <ac:chgData name="Kate Coode" userId="e5a45405-9a7c-42fe-972f-cf9e071f7760" providerId="ADAL" clId="{859E2D80-5116-5549-9D05-0554A970904E}" dt="2024-02-22T09:16:28.714" v="81" actId="14100"/>
          <ac:picMkLst>
            <pc:docMk/>
            <pc:sldMk cId="3779934830" sldId="291"/>
            <ac:picMk id="2" creationId="{46833111-A7BE-3D61-D6EA-F7C940A3E461}"/>
          </ac:picMkLst>
        </pc:picChg>
        <pc:picChg chg="add mod">
          <ac:chgData name="Kate Coode" userId="e5a45405-9a7c-42fe-972f-cf9e071f7760" providerId="ADAL" clId="{859E2D80-5116-5549-9D05-0554A970904E}" dt="2024-02-22T09:16:42.120" v="84" actId="688"/>
          <ac:picMkLst>
            <pc:docMk/>
            <pc:sldMk cId="3779934830" sldId="291"/>
            <ac:picMk id="22" creationId="{AE50774D-5797-B59D-FFFA-25D1F7E3812B}"/>
          </ac:picMkLst>
        </pc:picChg>
        <pc:picChg chg="add mod">
          <ac:chgData name="Kate Coode" userId="e5a45405-9a7c-42fe-972f-cf9e071f7760" providerId="ADAL" clId="{859E2D80-5116-5549-9D05-0554A970904E}" dt="2024-02-22T09:16:58.536" v="87" actId="688"/>
          <ac:picMkLst>
            <pc:docMk/>
            <pc:sldMk cId="3779934830" sldId="291"/>
            <ac:picMk id="23" creationId="{0FE72A68-FD60-6662-43D2-AE73AF707795}"/>
          </ac:picMkLst>
        </pc:picChg>
        <pc:picChg chg="add mod">
          <ac:chgData name="Kate Coode" userId="e5a45405-9a7c-42fe-972f-cf9e071f7760" providerId="ADAL" clId="{859E2D80-5116-5549-9D05-0554A970904E}" dt="2024-02-22T09:17:26.022" v="91" actId="1076"/>
          <ac:picMkLst>
            <pc:docMk/>
            <pc:sldMk cId="3779934830" sldId="291"/>
            <ac:picMk id="26" creationId="{56D6D85D-E8AA-DCF3-8EAB-DFA7218180A4}"/>
          </ac:picMkLst>
        </pc:picChg>
        <pc:picChg chg="add mod">
          <ac:chgData name="Kate Coode" userId="e5a45405-9a7c-42fe-972f-cf9e071f7760" providerId="ADAL" clId="{859E2D80-5116-5549-9D05-0554A970904E}" dt="2024-02-22T09:17:36.315" v="93" actId="1076"/>
          <ac:picMkLst>
            <pc:docMk/>
            <pc:sldMk cId="3779934830" sldId="291"/>
            <ac:picMk id="38" creationId="{B4D8314D-F593-0CC8-E038-BB40F5C7E056}"/>
          </ac:picMkLst>
        </pc:picChg>
        <pc:picChg chg="add mod">
          <ac:chgData name="Kate Coode" userId="e5a45405-9a7c-42fe-972f-cf9e071f7760" providerId="ADAL" clId="{859E2D80-5116-5549-9D05-0554A970904E}" dt="2024-02-22T09:17:44.752" v="95" actId="1076"/>
          <ac:picMkLst>
            <pc:docMk/>
            <pc:sldMk cId="3779934830" sldId="291"/>
            <ac:picMk id="39" creationId="{55D71CFF-5DBC-B598-F422-48170BEA107D}"/>
          </ac:picMkLst>
        </pc:picChg>
        <pc:picChg chg="add mod">
          <ac:chgData name="Kate Coode" userId="e5a45405-9a7c-42fe-972f-cf9e071f7760" providerId="ADAL" clId="{859E2D80-5116-5549-9D05-0554A970904E}" dt="2024-02-22T09:17:51.707" v="97" actId="1076"/>
          <ac:picMkLst>
            <pc:docMk/>
            <pc:sldMk cId="3779934830" sldId="291"/>
            <ac:picMk id="40" creationId="{5C61995D-468D-5C8A-3EC2-456A404F4EC1}"/>
          </ac:picMkLst>
        </pc:picChg>
        <pc:picChg chg="add mod">
          <ac:chgData name="Kate Coode" userId="e5a45405-9a7c-42fe-972f-cf9e071f7760" providerId="ADAL" clId="{859E2D80-5116-5549-9D05-0554A970904E}" dt="2024-02-22T09:18:13.118" v="99" actId="1076"/>
          <ac:picMkLst>
            <pc:docMk/>
            <pc:sldMk cId="3779934830" sldId="291"/>
            <ac:picMk id="41" creationId="{72522225-24A4-1846-FD38-DBA71E706CC2}"/>
          </ac:picMkLst>
        </pc:picChg>
        <pc:picChg chg="add mod">
          <ac:chgData name="Kate Coode" userId="e5a45405-9a7c-42fe-972f-cf9e071f7760" providerId="ADAL" clId="{859E2D80-5116-5549-9D05-0554A970904E}" dt="2024-02-22T09:18:13.118" v="99" actId="1076"/>
          <ac:picMkLst>
            <pc:docMk/>
            <pc:sldMk cId="3779934830" sldId="291"/>
            <ac:picMk id="42" creationId="{E7DE5AED-81E3-AB76-CB9C-D3D2B735CDF5}"/>
          </ac:picMkLst>
        </pc:picChg>
        <pc:picChg chg="add mod">
          <ac:chgData name="Kate Coode" userId="e5a45405-9a7c-42fe-972f-cf9e071f7760" providerId="ADAL" clId="{859E2D80-5116-5549-9D05-0554A970904E}" dt="2024-02-22T09:18:13.118" v="99" actId="1076"/>
          <ac:picMkLst>
            <pc:docMk/>
            <pc:sldMk cId="3779934830" sldId="291"/>
            <ac:picMk id="43" creationId="{61D1E4D8-0472-A07A-88F5-4AD4C73A5F58}"/>
          </ac:picMkLst>
        </pc:picChg>
        <pc:picChg chg="add mod">
          <ac:chgData name="Kate Coode" userId="e5a45405-9a7c-42fe-972f-cf9e071f7760" providerId="ADAL" clId="{859E2D80-5116-5549-9D05-0554A970904E}" dt="2024-02-22T09:18:26.582" v="101" actId="1076"/>
          <ac:picMkLst>
            <pc:docMk/>
            <pc:sldMk cId="3779934830" sldId="291"/>
            <ac:picMk id="44" creationId="{259CF082-E96C-52CF-61C1-CBC0FAF11B07}"/>
          </ac:picMkLst>
        </pc:picChg>
        <pc:picChg chg="add mod">
          <ac:chgData name="Kate Coode" userId="e5a45405-9a7c-42fe-972f-cf9e071f7760" providerId="ADAL" clId="{859E2D80-5116-5549-9D05-0554A970904E}" dt="2024-02-22T09:18:26.582" v="101" actId="1076"/>
          <ac:picMkLst>
            <pc:docMk/>
            <pc:sldMk cId="3779934830" sldId="291"/>
            <ac:picMk id="45" creationId="{B3DC2FCB-DA84-C32F-062E-2E6F25C28A8B}"/>
          </ac:picMkLst>
        </pc:picChg>
        <pc:picChg chg="add mod">
          <ac:chgData name="Kate Coode" userId="e5a45405-9a7c-42fe-972f-cf9e071f7760" providerId="ADAL" clId="{859E2D80-5116-5549-9D05-0554A970904E}" dt="2024-02-22T09:18:26.582" v="101" actId="1076"/>
          <ac:picMkLst>
            <pc:docMk/>
            <pc:sldMk cId="3779934830" sldId="291"/>
            <ac:picMk id="50" creationId="{8BA30373-F744-8804-76A9-CBA24DDBC841}"/>
          </ac:picMkLst>
        </pc:picChg>
        <pc:picChg chg="add mod">
          <ac:chgData name="Kate Coode" userId="e5a45405-9a7c-42fe-972f-cf9e071f7760" providerId="ADAL" clId="{859E2D80-5116-5549-9D05-0554A970904E}" dt="2024-02-22T09:18:26.582" v="101" actId="1076"/>
          <ac:picMkLst>
            <pc:docMk/>
            <pc:sldMk cId="3779934830" sldId="291"/>
            <ac:picMk id="51" creationId="{E59E91D9-AD10-7800-9436-FE5045595FE8}"/>
          </ac:picMkLst>
        </pc:picChg>
      </pc:sldChg>
      <pc:sldChg chg="add">
        <pc:chgData name="Kate Coode" userId="e5a45405-9a7c-42fe-972f-cf9e071f7760" providerId="ADAL" clId="{859E2D80-5116-5549-9D05-0554A970904E}" dt="2024-02-20T09:47:24.935" v="37"/>
        <pc:sldMkLst>
          <pc:docMk/>
          <pc:sldMk cId="14315247" sldId="298"/>
        </pc:sldMkLst>
      </pc:sldChg>
      <pc:sldChg chg="add">
        <pc:chgData name="Kate Coode" userId="e5a45405-9a7c-42fe-972f-cf9e071f7760" providerId="ADAL" clId="{859E2D80-5116-5549-9D05-0554A970904E}" dt="2024-02-20T09:38:19.675" v="26"/>
        <pc:sldMkLst>
          <pc:docMk/>
          <pc:sldMk cId="2382036639" sldId="302"/>
        </pc:sldMkLst>
      </pc:sldChg>
      <pc:sldChg chg="add">
        <pc:chgData name="Kate Coode" userId="e5a45405-9a7c-42fe-972f-cf9e071f7760" providerId="ADAL" clId="{859E2D80-5116-5549-9D05-0554A970904E}" dt="2024-02-20T09:38:42.880" v="28"/>
        <pc:sldMkLst>
          <pc:docMk/>
          <pc:sldMk cId="1982871254" sldId="303"/>
        </pc:sldMkLst>
      </pc:sldChg>
      <pc:sldChg chg="add">
        <pc:chgData name="Kate Coode" userId="e5a45405-9a7c-42fe-972f-cf9e071f7760" providerId="ADAL" clId="{859E2D80-5116-5549-9D05-0554A970904E}" dt="2024-02-20T09:46:05.686" v="36"/>
        <pc:sldMkLst>
          <pc:docMk/>
          <pc:sldMk cId="344212353" sldId="304"/>
        </pc:sldMkLst>
      </pc:sldChg>
      <pc:sldChg chg="addSp delSp modSp add mod">
        <pc:chgData name="Kate Coode" userId="e5a45405-9a7c-42fe-972f-cf9e071f7760" providerId="ADAL" clId="{859E2D80-5116-5549-9D05-0554A970904E}" dt="2024-02-22T09:47:54.350" v="113" actId="478"/>
        <pc:sldMkLst>
          <pc:docMk/>
          <pc:sldMk cId="3235921385" sldId="305"/>
        </pc:sldMkLst>
        <pc:picChg chg="add del mod">
          <ac:chgData name="Kate Coode" userId="e5a45405-9a7c-42fe-972f-cf9e071f7760" providerId="ADAL" clId="{859E2D80-5116-5549-9D05-0554A970904E}" dt="2024-02-22T09:42:18.731" v="108" actId="478"/>
          <ac:picMkLst>
            <pc:docMk/>
            <pc:sldMk cId="3235921385" sldId="305"/>
            <ac:picMk id="2" creationId="{BFC70EF5-F060-CCBB-33FA-0609C63C4BFB}"/>
          </ac:picMkLst>
        </pc:picChg>
        <pc:picChg chg="add del mod">
          <ac:chgData name="Kate Coode" userId="e5a45405-9a7c-42fe-972f-cf9e071f7760" providerId="ADAL" clId="{859E2D80-5116-5549-9D05-0554A970904E}" dt="2024-02-22T09:47:54.350" v="113" actId="478"/>
          <ac:picMkLst>
            <pc:docMk/>
            <pc:sldMk cId="3235921385" sldId="305"/>
            <ac:picMk id="6" creationId="{901A1344-753D-FA52-CBDF-F455847054FA}"/>
          </ac:picMkLst>
        </pc:picChg>
      </pc:sldChg>
      <pc:sldChg chg="add">
        <pc:chgData name="Kate Coode" userId="e5a45405-9a7c-42fe-972f-cf9e071f7760" providerId="ADAL" clId="{859E2D80-5116-5549-9D05-0554A970904E}" dt="2024-02-22T09:32:04.400" v="103"/>
        <pc:sldMkLst>
          <pc:docMk/>
          <pc:sldMk cId="4236526999" sldId="306"/>
        </pc:sldMkLst>
      </pc:sldChg>
      <pc:sldChg chg="add">
        <pc:chgData name="Kate Coode" userId="e5a45405-9a7c-42fe-972f-cf9e071f7760" providerId="ADAL" clId="{859E2D80-5116-5549-9D05-0554A970904E}" dt="2024-02-22T09:32:15.964" v="104"/>
        <pc:sldMkLst>
          <pc:docMk/>
          <pc:sldMk cId="2864335656" sldId="307"/>
        </pc:sldMkLst>
      </pc:sldChg>
      <pc:sldChg chg="add del">
        <pc:chgData name="Kate Coode" userId="e5a45405-9a7c-42fe-972f-cf9e071f7760" providerId="ADAL" clId="{859E2D80-5116-5549-9D05-0554A970904E}" dt="2024-02-22T09:35:17.599" v="106"/>
        <pc:sldMkLst>
          <pc:docMk/>
          <pc:sldMk cId="395234269" sldId="308"/>
        </pc:sldMkLst>
      </pc:sldChg>
    </pc:docChg>
  </pc:docChgLst>
  <pc:docChgLst>
    <pc:chgData name="Kate Coode" userId="e5a45405-9a7c-42fe-972f-cf9e071f7760" providerId="ADAL" clId="{CFA4E618-8441-D84A-B0E7-440B6FBCE9E0}"/>
    <pc:docChg chg="undo custSel addSld delSld modSld">
      <pc:chgData name="Kate Coode" userId="e5a45405-9a7c-42fe-972f-cf9e071f7760" providerId="ADAL" clId="{CFA4E618-8441-D84A-B0E7-440B6FBCE9E0}" dt="2021-03-11T12:32:48.087" v="744" actId="1076"/>
      <pc:docMkLst>
        <pc:docMk/>
      </pc:docMkLst>
      <pc:sldChg chg="addSp delSp modSp mod">
        <pc:chgData name="Kate Coode" userId="e5a45405-9a7c-42fe-972f-cf9e071f7760" providerId="ADAL" clId="{CFA4E618-8441-D84A-B0E7-440B6FBCE9E0}" dt="2021-03-11T12:09:23.862" v="529" actId="478"/>
        <pc:sldMkLst>
          <pc:docMk/>
          <pc:sldMk cId="3972181732" sldId="263"/>
        </pc:sldMkLst>
        <pc:picChg chg="add del mod">
          <ac:chgData name="Kate Coode" userId="e5a45405-9a7c-42fe-972f-cf9e071f7760" providerId="ADAL" clId="{CFA4E618-8441-D84A-B0E7-440B6FBCE9E0}" dt="2021-03-11T12:09:23.862" v="529" actId="478"/>
          <ac:picMkLst>
            <pc:docMk/>
            <pc:sldMk cId="3972181732" sldId="263"/>
            <ac:picMk id="17" creationId="{AA67DF9F-4044-324C-A314-93F66C3F2FAC}"/>
          </ac:picMkLst>
        </pc:picChg>
      </pc:sldChg>
      <pc:sldChg chg="addSp delSp modSp mod">
        <pc:chgData name="Kate Coode" userId="e5a45405-9a7c-42fe-972f-cf9e071f7760" providerId="ADAL" clId="{CFA4E618-8441-D84A-B0E7-440B6FBCE9E0}" dt="2021-03-11T12:18:52.726" v="626" actId="478"/>
        <pc:sldMkLst>
          <pc:docMk/>
          <pc:sldMk cId="822656398" sldId="292"/>
        </pc:sldMkLst>
        <pc:picChg chg="add del mod">
          <ac:chgData name="Kate Coode" userId="e5a45405-9a7c-42fe-972f-cf9e071f7760" providerId="ADAL" clId="{CFA4E618-8441-D84A-B0E7-440B6FBCE9E0}" dt="2021-03-11T12:18:48.882" v="624" actId="478"/>
          <ac:picMkLst>
            <pc:docMk/>
            <pc:sldMk cId="822656398" sldId="292"/>
            <ac:picMk id="46" creationId="{0E4D072A-B468-4A46-9FF4-2CE354F5CA1D}"/>
          </ac:picMkLst>
        </pc:picChg>
        <pc:picChg chg="add del mod">
          <ac:chgData name="Kate Coode" userId="e5a45405-9a7c-42fe-972f-cf9e071f7760" providerId="ADAL" clId="{CFA4E618-8441-D84A-B0E7-440B6FBCE9E0}" dt="2021-03-11T12:18:50.858" v="625" actId="478"/>
          <ac:picMkLst>
            <pc:docMk/>
            <pc:sldMk cId="822656398" sldId="292"/>
            <ac:picMk id="47" creationId="{E01F6D7F-CE13-DE4A-9265-889D85B4C156}"/>
          </ac:picMkLst>
        </pc:picChg>
        <pc:picChg chg="add del mod">
          <ac:chgData name="Kate Coode" userId="e5a45405-9a7c-42fe-972f-cf9e071f7760" providerId="ADAL" clId="{CFA4E618-8441-D84A-B0E7-440B6FBCE9E0}" dt="2021-03-11T12:18:52.726" v="626" actId="478"/>
          <ac:picMkLst>
            <pc:docMk/>
            <pc:sldMk cId="822656398" sldId="292"/>
            <ac:picMk id="48" creationId="{38AE4F59-3C31-7A4F-8CC3-FCC2324B866C}"/>
          </ac:picMkLst>
        </pc:picChg>
      </pc:sldChg>
      <pc:sldChg chg="addSp modSp mod">
        <pc:chgData name="Kate Coode" userId="e5a45405-9a7c-42fe-972f-cf9e071f7760" providerId="ADAL" clId="{CFA4E618-8441-D84A-B0E7-440B6FBCE9E0}" dt="2021-03-09T09:23:20.215" v="322" actId="1076"/>
        <pc:sldMkLst>
          <pc:docMk/>
          <pc:sldMk cId="3792603583" sldId="293"/>
        </pc:sldMkLst>
        <pc:spChg chg="add mod">
          <ac:chgData name="Kate Coode" userId="e5a45405-9a7c-42fe-972f-cf9e071f7760" providerId="ADAL" clId="{CFA4E618-8441-D84A-B0E7-440B6FBCE9E0}" dt="2021-03-09T09:22:12.614" v="312" actId="1076"/>
          <ac:spMkLst>
            <pc:docMk/>
            <pc:sldMk cId="3792603583" sldId="293"/>
            <ac:spMk id="2" creationId="{4B693C53-9D4A-C64B-9160-232E2C4E4E37}"/>
          </ac:spMkLst>
        </pc:spChg>
        <pc:picChg chg="add mod">
          <ac:chgData name="Kate Coode" userId="e5a45405-9a7c-42fe-972f-cf9e071f7760" providerId="ADAL" clId="{CFA4E618-8441-D84A-B0E7-440B6FBCE9E0}" dt="2021-03-09T09:16:28.867" v="250" actId="688"/>
          <ac:picMkLst>
            <pc:docMk/>
            <pc:sldMk cId="3792603583" sldId="293"/>
            <ac:picMk id="14" creationId="{24EE6348-3127-8643-A234-07CDC88B4779}"/>
          </ac:picMkLst>
        </pc:picChg>
        <pc:picChg chg="add mod">
          <ac:chgData name="Kate Coode" userId="e5a45405-9a7c-42fe-972f-cf9e071f7760" providerId="ADAL" clId="{CFA4E618-8441-D84A-B0E7-440B6FBCE9E0}" dt="2021-03-09T09:16:28.867" v="250" actId="688"/>
          <ac:picMkLst>
            <pc:docMk/>
            <pc:sldMk cId="3792603583" sldId="293"/>
            <ac:picMk id="15" creationId="{2AF83B0A-ABF4-4D47-A6B5-8D43E3B16442}"/>
          </ac:picMkLst>
        </pc:picChg>
        <pc:picChg chg="add mod">
          <ac:chgData name="Kate Coode" userId="e5a45405-9a7c-42fe-972f-cf9e071f7760" providerId="ADAL" clId="{CFA4E618-8441-D84A-B0E7-440B6FBCE9E0}" dt="2021-03-09T09:23:20.215" v="322" actId="1076"/>
          <ac:picMkLst>
            <pc:docMk/>
            <pc:sldMk cId="3792603583" sldId="293"/>
            <ac:picMk id="16" creationId="{63C158A8-725C-7249-AFD4-F20DD89E81D0}"/>
          </ac:picMkLst>
        </pc:picChg>
        <pc:picChg chg="add mod">
          <ac:chgData name="Kate Coode" userId="e5a45405-9a7c-42fe-972f-cf9e071f7760" providerId="ADAL" clId="{CFA4E618-8441-D84A-B0E7-440B6FBCE9E0}" dt="2021-03-09T09:23:00.596" v="320" actId="167"/>
          <ac:picMkLst>
            <pc:docMk/>
            <pc:sldMk cId="3792603583" sldId="293"/>
            <ac:picMk id="17" creationId="{DFBBD98B-71C4-764C-ACCF-19D8ADE53ACD}"/>
          </ac:picMkLst>
        </pc:picChg>
      </pc:sldChg>
      <pc:sldChg chg="addSp delSp modSp mod">
        <pc:chgData name="Kate Coode" userId="e5a45405-9a7c-42fe-972f-cf9e071f7760" providerId="ADAL" clId="{CFA4E618-8441-D84A-B0E7-440B6FBCE9E0}" dt="2021-03-09T09:18:33.825" v="270" actId="1076"/>
        <pc:sldMkLst>
          <pc:docMk/>
          <pc:sldMk cId="2518216401" sldId="294"/>
        </pc:sldMkLst>
        <pc:picChg chg="add mod">
          <ac:chgData name="Kate Coode" userId="e5a45405-9a7c-42fe-972f-cf9e071f7760" providerId="ADAL" clId="{CFA4E618-8441-D84A-B0E7-440B6FBCE9E0}" dt="2021-03-09T09:17:06.372" v="260" actId="29295"/>
          <ac:picMkLst>
            <pc:docMk/>
            <pc:sldMk cId="2518216401" sldId="294"/>
            <ac:picMk id="14" creationId="{FEAEC808-8A29-DB45-B5BC-7D73D309580A}"/>
          </ac:picMkLst>
        </pc:picChg>
        <pc:picChg chg="add del mod">
          <ac:chgData name="Kate Coode" userId="e5a45405-9a7c-42fe-972f-cf9e071f7760" providerId="ADAL" clId="{CFA4E618-8441-D84A-B0E7-440B6FBCE9E0}" dt="2021-03-09T09:16:52.171" v="257"/>
          <ac:picMkLst>
            <pc:docMk/>
            <pc:sldMk cId="2518216401" sldId="294"/>
            <ac:picMk id="15" creationId="{1BF50874-0D8E-A74B-B2A0-FFAC4824CE08}"/>
          </ac:picMkLst>
        </pc:picChg>
        <pc:picChg chg="add mod">
          <ac:chgData name="Kate Coode" userId="e5a45405-9a7c-42fe-972f-cf9e071f7760" providerId="ADAL" clId="{CFA4E618-8441-D84A-B0E7-440B6FBCE9E0}" dt="2021-03-09T09:17:25.949" v="262" actId="1076"/>
          <ac:picMkLst>
            <pc:docMk/>
            <pc:sldMk cId="2518216401" sldId="294"/>
            <ac:picMk id="16" creationId="{0A23F760-E90D-8F42-A7A0-CABAF17DBE8C}"/>
          </ac:picMkLst>
        </pc:picChg>
        <pc:picChg chg="add mod">
          <ac:chgData name="Kate Coode" userId="e5a45405-9a7c-42fe-972f-cf9e071f7760" providerId="ADAL" clId="{CFA4E618-8441-D84A-B0E7-440B6FBCE9E0}" dt="2021-03-09T09:18:05.663" v="265" actId="1076"/>
          <ac:picMkLst>
            <pc:docMk/>
            <pc:sldMk cId="2518216401" sldId="294"/>
            <ac:picMk id="17" creationId="{8D68A356-908F-F54B-B889-A6B21EEBA0BB}"/>
          </ac:picMkLst>
        </pc:picChg>
        <pc:picChg chg="add mod">
          <ac:chgData name="Kate Coode" userId="e5a45405-9a7c-42fe-972f-cf9e071f7760" providerId="ADAL" clId="{CFA4E618-8441-D84A-B0E7-440B6FBCE9E0}" dt="2021-03-09T09:18:05.663" v="265" actId="1076"/>
          <ac:picMkLst>
            <pc:docMk/>
            <pc:sldMk cId="2518216401" sldId="294"/>
            <ac:picMk id="18" creationId="{0783326F-CA65-DA4C-9CDF-2F6418E31B09}"/>
          </ac:picMkLst>
        </pc:picChg>
        <pc:picChg chg="add mod">
          <ac:chgData name="Kate Coode" userId="e5a45405-9a7c-42fe-972f-cf9e071f7760" providerId="ADAL" clId="{CFA4E618-8441-D84A-B0E7-440B6FBCE9E0}" dt="2021-03-09T09:18:19.914" v="267" actId="1076"/>
          <ac:picMkLst>
            <pc:docMk/>
            <pc:sldMk cId="2518216401" sldId="294"/>
            <ac:picMk id="19" creationId="{C14CB297-3DC4-EB45-81AC-9CCFC6C73FB2}"/>
          </ac:picMkLst>
        </pc:picChg>
        <pc:picChg chg="add mod">
          <ac:chgData name="Kate Coode" userId="e5a45405-9a7c-42fe-972f-cf9e071f7760" providerId="ADAL" clId="{CFA4E618-8441-D84A-B0E7-440B6FBCE9E0}" dt="2021-03-09T09:18:19.914" v="267" actId="1076"/>
          <ac:picMkLst>
            <pc:docMk/>
            <pc:sldMk cId="2518216401" sldId="294"/>
            <ac:picMk id="20" creationId="{F1DAAFA5-DD9A-BE46-8FB6-E2134D357115}"/>
          </ac:picMkLst>
        </pc:picChg>
        <pc:picChg chg="add mod">
          <ac:chgData name="Kate Coode" userId="e5a45405-9a7c-42fe-972f-cf9e071f7760" providerId="ADAL" clId="{CFA4E618-8441-D84A-B0E7-440B6FBCE9E0}" dt="2021-03-09T09:18:33.825" v="270" actId="1076"/>
          <ac:picMkLst>
            <pc:docMk/>
            <pc:sldMk cId="2518216401" sldId="294"/>
            <ac:picMk id="21" creationId="{A6F825E4-8A10-304C-AE35-3A8981893B8D}"/>
          </ac:picMkLst>
        </pc:picChg>
        <pc:picChg chg="add mod">
          <ac:chgData name="Kate Coode" userId="e5a45405-9a7c-42fe-972f-cf9e071f7760" providerId="ADAL" clId="{CFA4E618-8441-D84A-B0E7-440B6FBCE9E0}" dt="2021-03-09T09:18:33.825" v="270" actId="1076"/>
          <ac:picMkLst>
            <pc:docMk/>
            <pc:sldMk cId="2518216401" sldId="294"/>
            <ac:picMk id="22" creationId="{4A91936F-FDE0-7040-B7A2-3E81BD77240E}"/>
          </ac:picMkLst>
        </pc:picChg>
      </pc:sldChg>
      <pc:sldChg chg="addSp delSp modSp mod">
        <pc:chgData name="Kate Coode" userId="e5a45405-9a7c-42fe-972f-cf9e071f7760" providerId="ADAL" clId="{CFA4E618-8441-D84A-B0E7-440B6FBCE9E0}" dt="2021-03-09T09:21:31.756" v="302" actId="1076"/>
        <pc:sldMkLst>
          <pc:docMk/>
          <pc:sldMk cId="911808139" sldId="295"/>
        </pc:sldMkLst>
        <pc:picChg chg="add mod">
          <ac:chgData name="Kate Coode" userId="e5a45405-9a7c-42fe-972f-cf9e071f7760" providerId="ADAL" clId="{CFA4E618-8441-D84A-B0E7-440B6FBCE9E0}" dt="2021-03-09T09:18:56.674" v="272" actId="1076"/>
          <ac:picMkLst>
            <pc:docMk/>
            <pc:sldMk cId="911808139" sldId="295"/>
            <ac:picMk id="12" creationId="{161D20F6-DE7D-3449-A303-F009A240C3D7}"/>
          </ac:picMkLst>
        </pc:picChg>
        <pc:picChg chg="add mod">
          <ac:chgData name="Kate Coode" userId="e5a45405-9a7c-42fe-972f-cf9e071f7760" providerId="ADAL" clId="{CFA4E618-8441-D84A-B0E7-440B6FBCE9E0}" dt="2021-03-09T09:18:56.674" v="272" actId="1076"/>
          <ac:picMkLst>
            <pc:docMk/>
            <pc:sldMk cId="911808139" sldId="295"/>
            <ac:picMk id="15" creationId="{6805A813-1F41-2441-949D-8F61E1BA9841}"/>
          </ac:picMkLst>
        </pc:picChg>
        <pc:picChg chg="add mod">
          <ac:chgData name="Kate Coode" userId="e5a45405-9a7c-42fe-972f-cf9e071f7760" providerId="ADAL" clId="{CFA4E618-8441-D84A-B0E7-440B6FBCE9E0}" dt="2021-03-09T09:19:04.497" v="274" actId="1076"/>
          <ac:picMkLst>
            <pc:docMk/>
            <pc:sldMk cId="911808139" sldId="295"/>
            <ac:picMk id="16" creationId="{FA9C2EF9-AEC3-A040-B25A-E12184D0ED62}"/>
          </ac:picMkLst>
        </pc:picChg>
        <pc:picChg chg="add mod">
          <ac:chgData name="Kate Coode" userId="e5a45405-9a7c-42fe-972f-cf9e071f7760" providerId="ADAL" clId="{CFA4E618-8441-D84A-B0E7-440B6FBCE9E0}" dt="2021-03-09T09:19:04.497" v="274" actId="1076"/>
          <ac:picMkLst>
            <pc:docMk/>
            <pc:sldMk cId="911808139" sldId="295"/>
            <ac:picMk id="17" creationId="{AD9ED180-6AE8-8E45-8B2C-F5C4F636B2DD}"/>
          </ac:picMkLst>
        </pc:picChg>
        <pc:picChg chg="add mod">
          <ac:chgData name="Kate Coode" userId="e5a45405-9a7c-42fe-972f-cf9e071f7760" providerId="ADAL" clId="{CFA4E618-8441-D84A-B0E7-440B6FBCE9E0}" dt="2021-03-09T09:21:26.526" v="301" actId="1076"/>
          <ac:picMkLst>
            <pc:docMk/>
            <pc:sldMk cId="911808139" sldId="295"/>
            <ac:picMk id="25" creationId="{10866D8B-F572-1045-8AB1-98C91D1FFA8B}"/>
          </ac:picMkLst>
        </pc:picChg>
        <pc:picChg chg="add mod">
          <ac:chgData name="Kate Coode" userId="e5a45405-9a7c-42fe-972f-cf9e071f7760" providerId="ADAL" clId="{CFA4E618-8441-D84A-B0E7-440B6FBCE9E0}" dt="2021-03-09T09:21:26.526" v="301" actId="1076"/>
          <ac:picMkLst>
            <pc:docMk/>
            <pc:sldMk cId="911808139" sldId="295"/>
            <ac:picMk id="26" creationId="{5A56CE12-C069-F742-BB01-7E0681955050}"/>
          </ac:picMkLst>
        </pc:picChg>
        <pc:picChg chg="add mod">
          <ac:chgData name="Kate Coode" userId="e5a45405-9a7c-42fe-972f-cf9e071f7760" providerId="ADAL" clId="{CFA4E618-8441-D84A-B0E7-440B6FBCE9E0}" dt="2021-03-09T09:21:31.756" v="302" actId="1076"/>
          <ac:picMkLst>
            <pc:docMk/>
            <pc:sldMk cId="911808139" sldId="295"/>
            <ac:picMk id="27" creationId="{4E7B0239-9389-874C-B415-CECC34B0B4FA}"/>
          </ac:picMkLst>
        </pc:picChg>
        <pc:picChg chg="add mod">
          <ac:chgData name="Kate Coode" userId="e5a45405-9a7c-42fe-972f-cf9e071f7760" providerId="ADAL" clId="{CFA4E618-8441-D84A-B0E7-440B6FBCE9E0}" dt="2021-03-09T09:21:31.756" v="302" actId="1076"/>
          <ac:picMkLst>
            <pc:docMk/>
            <pc:sldMk cId="911808139" sldId="295"/>
            <ac:picMk id="28" creationId="{FEBFB2BD-E9A0-744C-A68F-A0D63B681276}"/>
          </ac:picMkLst>
        </pc:picChg>
        <pc:picChg chg="add del mod">
          <ac:chgData name="Kate Coode" userId="e5a45405-9a7c-42fe-972f-cf9e071f7760" providerId="ADAL" clId="{CFA4E618-8441-D84A-B0E7-440B6FBCE9E0}" dt="2021-03-09T09:20:27.679" v="288" actId="478"/>
          <ac:picMkLst>
            <pc:docMk/>
            <pc:sldMk cId="911808139" sldId="295"/>
            <ac:picMk id="29" creationId="{79F74047-2C9A-0542-9F08-6AF6216B64D3}"/>
          </ac:picMkLst>
        </pc:picChg>
        <pc:picChg chg="add del mod">
          <ac:chgData name="Kate Coode" userId="e5a45405-9a7c-42fe-972f-cf9e071f7760" providerId="ADAL" clId="{CFA4E618-8441-D84A-B0E7-440B6FBCE9E0}" dt="2021-03-09T09:20:59.359" v="299" actId="478"/>
          <ac:picMkLst>
            <pc:docMk/>
            <pc:sldMk cId="911808139" sldId="295"/>
            <ac:picMk id="30" creationId="{F13EB5FE-0813-E946-9906-1ABB0C29D8F1}"/>
          </ac:picMkLst>
        </pc:picChg>
        <pc:picChg chg="add del mod">
          <ac:chgData name="Kate Coode" userId="e5a45405-9a7c-42fe-972f-cf9e071f7760" providerId="ADAL" clId="{CFA4E618-8441-D84A-B0E7-440B6FBCE9E0}" dt="2021-03-09T09:21:00.448" v="300" actId="478"/>
          <ac:picMkLst>
            <pc:docMk/>
            <pc:sldMk cId="911808139" sldId="295"/>
            <ac:picMk id="31" creationId="{990EC611-A216-3744-BAB0-6D8D5318CDFE}"/>
          </ac:picMkLst>
        </pc:picChg>
        <pc:picChg chg="add del mod">
          <ac:chgData name="Kate Coode" userId="e5a45405-9a7c-42fe-972f-cf9e071f7760" providerId="ADAL" clId="{CFA4E618-8441-D84A-B0E7-440B6FBCE9E0}" dt="2021-03-09T09:20:55.945" v="298" actId="478"/>
          <ac:picMkLst>
            <pc:docMk/>
            <pc:sldMk cId="911808139" sldId="295"/>
            <ac:picMk id="32" creationId="{F4D6F4F8-A795-DD43-9654-9AA53EB52DA1}"/>
          </ac:picMkLst>
        </pc:picChg>
      </pc:sldChg>
      <pc:sldChg chg="addSp delSp modSp mod">
        <pc:chgData name="Kate Coode" userId="e5a45405-9a7c-42fe-972f-cf9e071f7760" providerId="ADAL" clId="{CFA4E618-8441-D84A-B0E7-440B6FBCE9E0}" dt="2021-03-08T17:20:17.336" v="119" actId="167"/>
        <pc:sldMkLst>
          <pc:docMk/>
          <pc:sldMk cId="3292988053" sldId="296"/>
        </pc:sldMkLst>
        <pc:picChg chg="add mod modCrop">
          <ac:chgData name="Kate Coode" userId="e5a45405-9a7c-42fe-972f-cf9e071f7760" providerId="ADAL" clId="{CFA4E618-8441-D84A-B0E7-440B6FBCE9E0}" dt="2021-03-08T17:10:55.601" v="46" actId="1076"/>
          <ac:picMkLst>
            <pc:docMk/>
            <pc:sldMk cId="3292988053" sldId="296"/>
            <ac:picMk id="6" creationId="{D39CAD2D-9502-604F-81BB-B508A1F8053D}"/>
          </ac:picMkLst>
        </pc:picChg>
        <pc:picChg chg="add del mod modCrop">
          <ac:chgData name="Kate Coode" userId="e5a45405-9a7c-42fe-972f-cf9e071f7760" providerId="ADAL" clId="{CFA4E618-8441-D84A-B0E7-440B6FBCE9E0}" dt="2021-03-08T17:13:39.266" v="73" actId="478"/>
          <ac:picMkLst>
            <pc:docMk/>
            <pc:sldMk cId="3292988053" sldId="296"/>
            <ac:picMk id="8" creationId="{10F329AC-4765-384E-93BF-4F5397FB3337}"/>
          </ac:picMkLst>
        </pc:picChg>
        <pc:picChg chg="add mod modCrop">
          <ac:chgData name="Kate Coode" userId="e5a45405-9a7c-42fe-972f-cf9e071f7760" providerId="ADAL" clId="{CFA4E618-8441-D84A-B0E7-440B6FBCE9E0}" dt="2021-03-08T17:17:57.301" v="106" actId="167"/>
          <ac:picMkLst>
            <pc:docMk/>
            <pc:sldMk cId="3292988053" sldId="296"/>
            <ac:picMk id="10" creationId="{ACB6D9FA-8A44-9C4D-AE40-5A06BA00E778}"/>
          </ac:picMkLst>
        </pc:picChg>
        <pc:picChg chg="add mod">
          <ac:chgData name="Kate Coode" userId="e5a45405-9a7c-42fe-972f-cf9e071f7760" providerId="ADAL" clId="{CFA4E618-8441-D84A-B0E7-440B6FBCE9E0}" dt="2021-03-08T17:17:27.213" v="102" actId="167"/>
          <ac:picMkLst>
            <pc:docMk/>
            <pc:sldMk cId="3292988053" sldId="296"/>
            <ac:picMk id="14" creationId="{976219A0-4AFA-B84A-8B09-DC0E0057DBD4}"/>
          </ac:picMkLst>
        </pc:picChg>
        <pc:picChg chg="add del mod">
          <ac:chgData name="Kate Coode" userId="e5a45405-9a7c-42fe-972f-cf9e071f7760" providerId="ADAL" clId="{CFA4E618-8441-D84A-B0E7-440B6FBCE9E0}" dt="2021-03-08T17:09:41.462" v="39" actId="478"/>
          <ac:picMkLst>
            <pc:docMk/>
            <pc:sldMk cId="3292988053" sldId="296"/>
            <ac:picMk id="15" creationId="{1E2137E1-9733-A146-BB2C-65C8CDB7176A}"/>
          </ac:picMkLst>
        </pc:picChg>
        <pc:picChg chg="add mod">
          <ac:chgData name="Kate Coode" userId="e5a45405-9a7c-42fe-972f-cf9e071f7760" providerId="ADAL" clId="{CFA4E618-8441-D84A-B0E7-440B6FBCE9E0}" dt="2021-03-08T17:19:20.633" v="113" actId="167"/>
          <ac:picMkLst>
            <pc:docMk/>
            <pc:sldMk cId="3292988053" sldId="296"/>
            <ac:picMk id="16" creationId="{49F06E24-D7B0-8B49-B5B1-0CEEA464AEF8}"/>
          </ac:picMkLst>
        </pc:picChg>
        <pc:picChg chg="add mod">
          <ac:chgData name="Kate Coode" userId="e5a45405-9a7c-42fe-972f-cf9e071f7760" providerId="ADAL" clId="{CFA4E618-8441-D84A-B0E7-440B6FBCE9E0}" dt="2021-03-08T17:20:02.122" v="117" actId="688"/>
          <ac:picMkLst>
            <pc:docMk/>
            <pc:sldMk cId="3292988053" sldId="296"/>
            <ac:picMk id="17" creationId="{134DF231-010A-7240-8869-57DBC9B244F9}"/>
          </ac:picMkLst>
        </pc:picChg>
        <pc:picChg chg="add del mod">
          <ac:chgData name="Kate Coode" userId="e5a45405-9a7c-42fe-972f-cf9e071f7760" providerId="ADAL" clId="{CFA4E618-8441-D84A-B0E7-440B6FBCE9E0}" dt="2021-03-08T17:15:58.174" v="91" actId="478"/>
          <ac:picMkLst>
            <pc:docMk/>
            <pc:sldMk cId="3292988053" sldId="296"/>
            <ac:picMk id="22" creationId="{B3C539FF-CEC6-0E4F-B598-571A2B6087F9}"/>
          </ac:picMkLst>
        </pc:picChg>
        <pc:picChg chg="add del mod">
          <ac:chgData name="Kate Coode" userId="e5a45405-9a7c-42fe-972f-cf9e071f7760" providerId="ADAL" clId="{CFA4E618-8441-D84A-B0E7-440B6FBCE9E0}" dt="2021-03-08T17:16:11.742" v="95" actId="478"/>
          <ac:picMkLst>
            <pc:docMk/>
            <pc:sldMk cId="3292988053" sldId="296"/>
            <ac:picMk id="23" creationId="{9385A457-AE4A-6C42-B595-1D9FE77BBF51}"/>
          </ac:picMkLst>
        </pc:picChg>
        <pc:picChg chg="add mod">
          <ac:chgData name="Kate Coode" userId="e5a45405-9a7c-42fe-972f-cf9e071f7760" providerId="ADAL" clId="{CFA4E618-8441-D84A-B0E7-440B6FBCE9E0}" dt="2021-03-08T17:16:48.709" v="97" actId="1076"/>
          <ac:picMkLst>
            <pc:docMk/>
            <pc:sldMk cId="3292988053" sldId="296"/>
            <ac:picMk id="24" creationId="{081FC28B-D148-9B42-BBE6-E2F215483386}"/>
          </ac:picMkLst>
        </pc:picChg>
        <pc:picChg chg="add mod">
          <ac:chgData name="Kate Coode" userId="e5a45405-9a7c-42fe-972f-cf9e071f7760" providerId="ADAL" clId="{CFA4E618-8441-D84A-B0E7-440B6FBCE9E0}" dt="2021-03-08T17:16:48.709" v="97" actId="1076"/>
          <ac:picMkLst>
            <pc:docMk/>
            <pc:sldMk cId="3292988053" sldId="296"/>
            <ac:picMk id="31" creationId="{96332726-6425-B744-A106-9E489536A46A}"/>
          </ac:picMkLst>
        </pc:picChg>
        <pc:picChg chg="add mod">
          <ac:chgData name="Kate Coode" userId="e5a45405-9a7c-42fe-972f-cf9e071f7760" providerId="ADAL" clId="{CFA4E618-8441-D84A-B0E7-440B6FBCE9E0}" dt="2021-03-08T17:17:05.796" v="100" actId="1076"/>
          <ac:picMkLst>
            <pc:docMk/>
            <pc:sldMk cId="3292988053" sldId="296"/>
            <ac:picMk id="32" creationId="{203E5297-6EF1-1445-83E6-42DB2C139B4D}"/>
          </ac:picMkLst>
        </pc:picChg>
        <pc:picChg chg="add mod">
          <ac:chgData name="Kate Coode" userId="e5a45405-9a7c-42fe-972f-cf9e071f7760" providerId="ADAL" clId="{CFA4E618-8441-D84A-B0E7-440B6FBCE9E0}" dt="2021-03-08T17:17:05.796" v="100" actId="1076"/>
          <ac:picMkLst>
            <pc:docMk/>
            <pc:sldMk cId="3292988053" sldId="296"/>
            <ac:picMk id="33" creationId="{6908095A-B9C6-1748-896B-4A247BA7EFB1}"/>
          </ac:picMkLst>
        </pc:picChg>
        <pc:picChg chg="add mod">
          <ac:chgData name="Kate Coode" userId="e5a45405-9a7c-42fe-972f-cf9e071f7760" providerId="ADAL" clId="{CFA4E618-8441-D84A-B0E7-440B6FBCE9E0}" dt="2021-03-08T17:20:17.336" v="119" actId="167"/>
          <ac:picMkLst>
            <pc:docMk/>
            <pc:sldMk cId="3292988053" sldId="296"/>
            <ac:picMk id="34" creationId="{7E668DEB-99AB-E040-B89A-63AFCA9C3BE1}"/>
          </ac:picMkLst>
        </pc:picChg>
        <pc:picChg chg="add mod">
          <ac:chgData name="Kate Coode" userId="e5a45405-9a7c-42fe-972f-cf9e071f7760" providerId="ADAL" clId="{CFA4E618-8441-D84A-B0E7-440B6FBCE9E0}" dt="2021-03-08T17:19:35.099" v="115" actId="167"/>
          <ac:picMkLst>
            <pc:docMk/>
            <pc:sldMk cId="3292988053" sldId="296"/>
            <ac:picMk id="35" creationId="{57B78C07-72C7-AD46-AF82-9D499E838415}"/>
          </ac:picMkLst>
        </pc:picChg>
      </pc:sldChg>
      <pc:sldChg chg="addSp delSp modSp new mod">
        <pc:chgData name="Kate Coode" userId="e5a45405-9a7c-42fe-972f-cf9e071f7760" providerId="ADAL" clId="{CFA4E618-8441-D84A-B0E7-440B6FBCE9E0}" dt="2021-03-09T09:29:09.049" v="456" actId="1076"/>
        <pc:sldMkLst>
          <pc:docMk/>
          <pc:sldMk cId="2497675165" sldId="299"/>
        </pc:sldMkLst>
        <pc:spChg chg="add mod">
          <ac:chgData name="Kate Coode" userId="e5a45405-9a7c-42fe-972f-cf9e071f7760" providerId="ADAL" clId="{CFA4E618-8441-D84A-B0E7-440B6FBCE9E0}" dt="2021-03-09T09:26:16.380" v="436" actId="1076"/>
          <ac:spMkLst>
            <pc:docMk/>
            <pc:sldMk cId="2497675165" sldId="299"/>
            <ac:spMk id="2" creationId="{D351EFA2-6BC9-B44F-A5E8-9975A628CDF5}"/>
          </ac:spMkLst>
        </pc:spChg>
        <pc:picChg chg="add mod modCrop">
          <ac:chgData name="Kate Coode" userId="e5a45405-9a7c-42fe-972f-cf9e071f7760" providerId="ADAL" clId="{CFA4E618-8441-D84A-B0E7-440B6FBCE9E0}" dt="2021-03-09T09:29:01.417" v="455" actId="1076"/>
          <ac:picMkLst>
            <pc:docMk/>
            <pc:sldMk cId="2497675165" sldId="299"/>
            <ac:picMk id="3" creationId="{59A6B04F-FD4E-C847-9827-85D3BDAD41F4}"/>
          </ac:picMkLst>
        </pc:picChg>
        <pc:picChg chg="add mod modCrop">
          <ac:chgData name="Kate Coode" userId="e5a45405-9a7c-42fe-972f-cf9e071f7760" providerId="ADAL" clId="{CFA4E618-8441-D84A-B0E7-440B6FBCE9E0}" dt="2021-03-09T09:28:31.904" v="452" actId="1076"/>
          <ac:picMkLst>
            <pc:docMk/>
            <pc:sldMk cId="2497675165" sldId="299"/>
            <ac:picMk id="5" creationId="{05396855-1867-DC42-812A-6FECD04DA619}"/>
          </ac:picMkLst>
        </pc:picChg>
        <pc:picChg chg="add del mod">
          <ac:chgData name="Kate Coode" userId="e5a45405-9a7c-42fe-972f-cf9e071f7760" providerId="ADAL" clId="{CFA4E618-8441-D84A-B0E7-440B6FBCE9E0}" dt="2021-03-09T09:19:52.337" v="280"/>
          <ac:picMkLst>
            <pc:docMk/>
            <pc:sldMk cId="2497675165" sldId="299"/>
            <ac:picMk id="6" creationId="{4B872D33-B908-8347-89D4-739A8791F51B}"/>
          </ac:picMkLst>
        </pc:picChg>
        <pc:picChg chg="add mod modCrop">
          <ac:chgData name="Kate Coode" userId="e5a45405-9a7c-42fe-972f-cf9e071f7760" providerId="ADAL" clId="{CFA4E618-8441-D84A-B0E7-440B6FBCE9E0}" dt="2021-03-09T09:28:24.624" v="451" actId="1076"/>
          <ac:picMkLst>
            <pc:docMk/>
            <pc:sldMk cId="2497675165" sldId="299"/>
            <ac:picMk id="7" creationId="{19482C77-AEC4-F244-8713-A2CA30F441C9}"/>
          </ac:picMkLst>
        </pc:picChg>
        <pc:picChg chg="add mod">
          <ac:chgData name="Kate Coode" userId="e5a45405-9a7c-42fe-972f-cf9e071f7760" providerId="ADAL" clId="{CFA4E618-8441-D84A-B0E7-440B6FBCE9E0}" dt="2021-03-09T09:29:09.049" v="456" actId="1076"/>
          <ac:picMkLst>
            <pc:docMk/>
            <pc:sldMk cId="2497675165" sldId="299"/>
            <ac:picMk id="8" creationId="{75F284B9-F3C0-E145-A701-E41D6570C30D}"/>
          </ac:picMkLst>
        </pc:picChg>
        <pc:picChg chg="add mod">
          <ac:chgData name="Kate Coode" userId="e5a45405-9a7c-42fe-972f-cf9e071f7760" providerId="ADAL" clId="{CFA4E618-8441-D84A-B0E7-440B6FBCE9E0}" dt="2021-03-09T09:29:09.049" v="456" actId="1076"/>
          <ac:picMkLst>
            <pc:docMk/>
            <pc:sldMk cId="2497675165" sldId="299"/>
            <ac:picMk id="9" creationId="{C6A121EC-2AC6-0149-A6F1-D02840C95968}"/>
          </ac:picMkLst>
        </pc:picChg>
        <pc:picChg chg="add mod">
          <ac:chgData name="Kate Coode" userId="e5a45405-9a7c-42fe-972f-cf9e071f7760" providerId="ADAL" clId="{CFA4E618-8441-D84A-B0E7-440B6FBCE9E0}" dt="2021-03-09T09:28:53.513" v="454" actId="1076"/>
          <ac:picMkLst>
            <pc:docMk/>
            <pc:sldMk cId="2497675165" sldId="299"/>
            <ac:picMk id="10" creationId="{DED349B9-026F-F14C-A60B-D1ECB39CF143}"/>
          </ac:picMkLst>
        </pc:picChg>
        <pc:picChg chg="add del mod">
          <ac:chgData name="Kate Coode" userId="e5a45405-9a7c-42fe-972f-cf9e071f7760" providerId="ADAL" clId="{CFA4E618-8441-D84A-B0E7-440B6FBCE9E0}" dt="2021-03-09T09:27:53.572" v="445" actId="478"/>
          <ac:picMkLst>
            <pc:docMk/>
            <pc:sldMk cId="2497675165" sldId="299"/>
            <ac:picMk id="11" creationId="{835CAE6B-6B38-DA4B-8A07-DA5929A5BE0F}"/>
          </ac:picMkLst>
        </pc:picChg>
        <pc:picChg chg="add mod modCrop">
          <ac:chgData name="Kate Coode" userId="e5a45405-9a7c-42fe-972f-cf9e071f7760" providerId="ADAL" clId="{CFA4E618-8441-D84A-B0E7-440B6FBCE9E0}" dt="2021-03-09T09:28:47.160" v="453" actId="1076"/>
          <ac:picMkLst>
            <pc:docMk/>
            <pc:sldMk cId="2497675165" sldId="299"/>
            <ac:picMk id="12" creationId="{D8FAD836-0D38-E44C-A4F5-ABA0373C51A2}"/>
          </ac:picMkLst>
        </pc:picChg>
      </pc:sldChg>
      <pc:sldChg chg="addSp delSp modSp new mod">
        <pc:chgData name="Kate Coode" userId="e5a45405-9a7c-42fe-972f-cf9e071f7760" providerId="ADAL" clId="{CFA4E618-8441-D84A-B0E7-440B6FBCE9E0}" dt="2021-03-11T12:16:33.914" v="603" actId="1076"/>
        <pc:sldMkLst>
          <pc:docMk/>
          <pc:sldMk cId="807437527" sldId="300"/>
        </pc:sldMkLst>
        <pc:spChg chg="add del mod">
          <ac:chgData name="Kate Coode" userId="e5a45405-9a7c-42fe-972f-cf9e071f7760" providerId="ADAL" clId="{CFA4E618-8441-D84A-B0E7-440B6FBCE9E0}" dt="2021-03-11T12:03:57.969" v="479"/>
          <ac:spMkLst>
            <pc:docMk/>
            <pc:sldMk cId="807437527" sldId="300"/>
            <ac:spMk id="8" creationId="{5A349EC2-794D-FC42-B763-77FF6CB3359F}"/>
          </ac:spMkLst>
        </pc:spChg>
        <pc:spChg chg="add del mod">
          <ac:chgData name="Kate Coode" userId="e5a45405-9a7c-42fe-972f-cf9e071f7760" providerId="ADAL" clId="{CFA4E618-8441-D84A-B0E7-440B6FBCE9E0}" dt="2021-03-11T12:06:20.640" v="501"/>
          <ac:spMkLst>
            <pc:docMk/>
            <pc:sldMk cId="807437527" sldId="300"/>
            <ac:spMk id="9" creationId="{98E48AC9-ED79-5248-BFD8-A9F8599C6A83}"/>
          </ac:spMkLst>
        </pc:spChg>
        <pc:spChg chg="add del mod">
          <ac:chgData name="Kate Coode" userId="e5a45405-9a7c-42fe-972f-cf9e071f7760" providerId="ADAL" clId="{CFA4E618-8441-D84A-B0E7-440B6FBCE9E0}" dt="2021-03-11T12:06:20.642" v="503"/>
          <ac:spMkLst>
            <pc:docMk/>
            <pc:sldMk cId="807437527" sldId="300"/>
            <ac:spMk id="10" creationId="{9B3CE76D-2020-D94C-A1DF-47C2AF509AAB}"/>
          </ac:spMkLst>
        </pc:spChg>
        <pc:spChg chg="add del mod">
          <ac:chgData name="Kate Coode" userId="e5a45405-9a7c-42fe-972f-cf9e071f7760" providerId="ADAL" clId="{CFA4E618-8441-D84A-B0E7-440B6FBCE9E0}" dt="2021-03-11T12:06:20.638" v="499"/>
          <ac:spMkLst>
            <pc:docMk/>
            <pc:sldMk cId="807437527" sldId="300"/>
            <ac:spMk id="11" creationId="{6BFE375C-AB93-724B-B217-1D47BD96D492}"/>
          </ac:spMkLst>
        </pc:spChg>
        <pc:picChg chg="add del mod">
          <ac:chgData name="Kate Coode" userId="e5a45405-9a7c-42fe-972f-cf9e071f7760" providerId="ADAL" clId="{CFA4E618-8441-D84A-B0E7-440B6FBCE9E0}" dt="2021-03-11T12:05:44.158" v="493" actId="478"/>
          <ac:picMkLst>
            <pc:docMk/>
            <pc:sldMk cId="807437527" sldId="300"/>
            <ac:picMk id="3" creationId="{77CD063F-0BD5-AD4F-8F6B-A046E6600A41}"/>
          </ac:picMkLst>
        </pc:picChg>
        <pc:picChg chg="add del mod modCrop">
          <ac:chgData name="Kate Coode" userId="e5a45405-9a7c-42fe-972f-cf9e071f7760" providerId="ADAL" clId="{CFA4E618-8441-D84A-B0E7-440B6FBCE9E0}" dt="2021-03-11T12:09:41.313" v="532" actId="478"/>
          <ac:picMkLst>
            <pc:docMk/>
            <pc:sldMk cId="807437527" sldId="300"/>
            <ac:picMk id="5" creationId="{4991938E-F480-DF41-B0AE-E14C952E88F8}"/>
          </ac:picMkLst>
        </pc:picChg>
        <pc:picChg chg="add mod modCrop">
          <ac:chgData name="Kate Coode" userId="e5a45405-9a7c-42fe-972f-cf9e071f7760" providerId="ADAL" clId="{CFA4E618-8441-D84A-B0E7-440B6FBCE9E0}" dt="2021-03-11T12:14:27.712" v="585" actId="1076"/>
          <ac:picMkLst>
            <pc:docMk/>
            <pc:sldMk cId="807437527" sldId="300"/>
            <ac:picMk id="7" creationId="{9549889A-8C1F-2E4D-88C7-730E6371CBC3}"/>
          </ac:picMkLst>
        </pc:picChg>
        <pc:picChg chg="add mod modCrop">
          <ac:chgData name="Kate Coode" userId="e5a45405-9a7c-42fe-972f-cf9e071f7760" providerId="ADAL" clId="{CFA4E618-8441-D84A-B0E7-440B6FBCE9E0}" dt="2021-03-11T12:14:27.712" v="585" actId="1076"/>
          <ac:picMkLst>
            <pc:docMk/>
            <pc:sldMk cId="807437527" sldId="300"/>
            <ac:picMk id="13" creationId="{A49E54B1-D630-A44A-BB32-EFF381E4226B}"/>
          </ac:picMkLst>
        </pc:picChg>
        <pc:picChg chg="add del mod">
          <ac:chgData name="Kate Coode" userId="e5a45405-9a7c-42fe-972f-cf9e071f7760" providerId="ADAL" clId="{CFA4E618-8441-D84A-B0E7-440B6FBCE9E0}" dt="2021-03-11T12:07:32.429" v="516" actId="478"/>
          <ac:picMkLst>
            <pc:docMk/>
            <pc:sldMk cId="807437527" sldId="300"/>
            <ac:picMk id="15" creationId="{7B4421E8-A227-1E43-BD99-2EF6F557A68E}"/>
          </ac:picMkLst>
        </pc:picChg>
        <pc:picChg chg="add mod">
          <ac:chgData name="Kate Coode" userId="e5a45405-9a7c-42fe-972f-cf9e071f7760" providerId="ADAL" clId="{CFA4E618-8441-D84A-B0E7-440B6FBCE9E0}" dt="2021-03-11T12:14:27.712" v="585" actId="1076"/>
          <ac:picMkLst>
            <pc:docMk/>
            <pc:sldMk cId="807437527" sldId="300"/>
            <ac:picMk id="16" creationId="{3FEAE2A1-49ED-8841-97E6-921865CB163E}"/>
          </ac:picMkLst>
        </pc:picChg>
        <pc:picChg chg="add mod">
          <ac:chgData name="Kate Coode" userId="e5a45405-9a7c-42fe-972f-cf9e071f7760" providerId="ADAL" clId="{CFA4E618-8441-D84A-B0E7-440B6FBCE9E0}" dt="2021-03-11T12:14:27.712" v="585" actId="1076"/>
          <ac:picMkLst>
            <pc:docMk/>
            <pc:sldMk cId="807437527" sldId="300"/>
            <ac:picMk id="17" creationId="{F0FE5758-6CEC-5B40-9FBE-EB38CB4CDBA7}"/>
          </ac:picMkLst>
        </pc:picChg>
        <pc:picChg chg="add mod">
          <ac:chgData name="Kate Coode" userId="e5a45405-9a7c-42fe-972f-cf9e071f7760" providerId="ADAL" clId="{CFA4E618-8441-D84A-B0E7-440B6FBCE9E0}" dt="2021-03-11T12:14:27.712" v="585" actId="1076"/>
          <ac:picMkLst>
            <pc:docMk/>
            <pc:sldMk cId="807437527" sldId="300"/>
            <ac:picMk id="18" creationId="{8014ED24-FF2C-1A4D-955F-A55951116C58}"/>
          </ac:picMkLst>
        </pc:picChg>
        <pc:picChg chg="add mod">
          <ac:chgData name="Kate Coode" userId="e5a45405-9a7c-42fe-972f-cf9e071f7760" providerId="ADAL" clId="{CFA4E618-8441-D84A-B0E7-440B6FBCE9E0}" dt="2021-03-11T12:14:27.712" v="585" actId="1076"/>
          <ac:picMkLst>
            <pc:docMk/>
            <pc:sldMk cId="807437527" sldId="300"/>
            <ac:picMk id="19" creationId="{DAF7EF70-9138-C643-8DE2-7C88CC4F1B1F}"/>
          </ac:picMkLst>
        </pc:picChg>
        <pc:picChg chg="add del mod">
          <ac:chgData name="Kate Coode" userId="e5a45405-9a7c-42fe-972f-cf9e071f7760" providerId="ADAL" clId="{CFA4E618-8441-D84A-B0E7-440B6FBCE9E0}" dt="2021-03-11T12:10:58.886" v="552" actId="478"/>
          <ac:picMkLst>
            <pc:docMk/>
            <pc:sldMk cId="807437527" sldId="300"/>
            <ac:picMk id="20" creationId="{B5257B01-4C6B-1849-A2E6-B65845346F2A}"/>
          </ac:picMkLst>
        </pc:picChg>
        <pc:picChg chg="add del mod">
          <ac:chgData name="Kate Coode" userId="e5a45405-9a7c-42fe-972f-cf9e071f7760" providerId="ADAL" clId="{CFA4E618-8441-D84A-B0E7-440B6FBCE9E0}" dt="2021-03-11T12:10:57.783" v="551" actId="478"/>
          <ac:picMkLst>
            <pc:docMk/>
            <pc:sldMk cId="807437527" sldId="300"/>
            <ac:picMk id="21" creationId="{9556AE3F-09CF-D149-B14E-2873A21DF344}"/>
          </ac:picMkLst>
        </pc:picChg>
        <pc:picChg chg="add mod">
          <ac:chgData name="Kate Coode" userId="e5a45405-9a7c-42fe-972f-cf9e071f7760" providerId="ADAL" clId="{CFA4E618-8441-D84A-B0E7-440B6FBCE9E0}" dt="2021-03-11T12:14:27.712" v="585" actId="1076"/>
          <ac:picMkLst>
            <pc:docMk/>
            <pc:sldMk cId="807437527" sldId="300"/>
            <ac:picMk id="22" creationId="{0BFA4FFC-EB3A-EB45-B0CF-3CB149289A51}"/>
          </ac:picMkLst>
        </pc:picChg>
        <pc:picChg chg="add mod">
          <ac:chgData name="Kate Coode" userId="e5a45405-9a7c-42fe-972f-cf9e071f7760" providerId="ADAL" clId="{CFA4E618-8441-D84A-B0E7-440B6FBCE9E0}" dt="2021-03-11T12:14:27.712" v="585" actId="1076"/>
          <ac:picMkLst>
            <pc:docMk/>
            <pc:sldMk cId="807437527" sldId="300"/>
            <ac:picMk id="23" creationId="{F8E0318B-D5B6-9F45-91C2-C66F9914DA2C}"/>
          </ac:picMkLst>
        </pc:picChg>
        <pc:picChg chg="add mod">
          <ac:chgData name="Kate Coode" userId="e5a45405-9a7c-42fe-972f-cf9e071f7760" providerId="ADAL" clId="{CFA4E618-8441-D84A-B0E7-440B6FBCE9E0}" dt="2021-03-11T12:14:27.712" v="585" actId="1076"/>
          <ac:picMkLst>
            <pc:docMk/>
            <pc:sldMk cId="807437527" sldId="300"/>
            <ac:picMk id="24" creationId="{117C9735-4A61-B244-B803-7BB14F90F274}"/>
          </ac:picMkLst>
        </pc:picChg>
        <pc:picChg chg="add mod">
          <ac:chgData name="Kate Coode" userId="e5a45405-9a7c-42fe-972f-cf9e071f7760" providerId="ADAL" clId="{CFA4E618-8441-D84A-B0E7-440B6FBCE9E0}" dt="2021-03-11T12:14:27.712" v="585" actId="1076"/>
          <ac:picMkLst>
            <pc:docMk/>
            <pc:sldMk cId="807437527" sldId="300"/>
            <ac:picMk id="25" creationId="{4B921C34-1594-9849-87B1-7075AEC6EAD5}"/>
          </ac:picMkLst>
        </pc:picChg>
        <pc:picChg chg="add mod">
          <ac:chgData name="Kate Coode" userId="e5a45405-9a7c-42fe-972f-cf9e071f7760" providerId="ADAL" clId="{CFA4E618-8441-D84A-B0E7-440B6FBCE9E0}" dt="2021-03-11T12:14:27.712" v="585" actId="1076"/>
          <ac:picMkLst>
            <pc:docMk/>
            <pc:sldMk cId="807437527" sldId="300"/>
            <ac:picMk id="26" creationId="{3770011E-6503-304C-9FBA-2F0C42593E4D}"/>
          </ac:picMkLst>
        </pc:picChg>
        <pc:picChg chg="add mod">
          <ac:chgData name="Kate Coode" userId="e5a45405-9a7c-42fe-972f-cf9e071f7760" providerId="ADAL" clId="{CFA4E618-8441-D84A-B0E7-440B6FBCE9E0}" dt="2021-03-11T12:14:27.712" v="585" actId="1076"/>
          <ac:picMkLst>
            <pc:docMk/>
            <pc:sldMk cId="807437527" sldId="300"/>
            <ac:picMk id="27" creationId="{23A0328A-C285-DD4D-8231-579DD03E6F81}"/>
          </ac:picMkLst>
        </pc:picChg>
        <pc:picChg chg="add mod">
          <ac:chgData name="Kate Coode" userId="e5a45405-9a7c-42fe-972f-cf9e071f7760" providerId="ADAL" clId="{CFA4E618-8441-D84A-B0E7-440B6FBCE9E0}" dt="2021-03-11T12:16:24.784" v="600" actId="1076"/>
          <ac:picMkLst>
            <pc:docMk/>
            <pc:sldMk cId="807437527" sldId="300"/>
            <ac:picMk id="28" creationId="{DB7A17AD-8692-764D-90F0-CD8C929D194A}"/>
          </ac:picMkLst>
        </pc:picChg>
        <pc:picChg chg="add mod">
          <ac:chgData name="Kate Coode" userId="e5a45405-9a7c-42fe-972f-cf9e071f7760" providerId="ADAL" clId="{CFA4E618-8441-D84A-B0E7-440B6FBCE9E0}" dt="2021-03-11T12:16:27.489" v="601" actId="1076"/>
          <ac:picMkLst>
            <pc:docMk/>
            <pc:sldMk cId="807437527" sldId="300"/>
            <ac:picMk id="29" creationId="{F562D813-CCFD-CB4F-BE42-7D0B1E26E65F}"/>
          </ac:picMkLst>
        </pc:picChg>
        <pc:picChg chg="add mod">
          <ac:chgData name="Kate Coode" userId="e5a45405-9a7c-42fe-972f-cf9e071f7760" providerId="ADAL" clId="{CFA4E618-8441-D84A-B0E7-440B6FBCE9E0}" dt="2021-03-11T12:16:30.944" v="602" actId="1076"/>
          <ac:picMkLst>
            <pc:docMk/>
            <pc:sldMk cId="807437527" sldId="300"/>
            <ac:picMk id="30" creationId="{51011AD6-F5F2-AD4F-805B-0A9073D8ED36}"/>
          </ac:picMkLst>
        </pc:picChg>
        <pc:picChg chg="add mod">
          <ac:chgData name="Kate Coode" userId="e5a45405-9a7c-42fe-972f-cf9e071f7760" providerId="ADAL" clId="{CFA4E618-8441-D84A-B0E7-440B6FBCE9E0}" dt="2021-03-11T12:16:33.914" v="603" actId="1076"/>
          <ac:picMkLst>
            <pc:docMk/>
            <pc:sldMk cId="807437527" sldId="300"/>
            <ac:picMk id="31" creationId="{EF6E3DFB-16BA-2F4F-AA22-C45ED8DCA9AF}"/>
          </ac:picMkLst>
        </pc:picChg>
      </pc:sldChg>
      <pc:sldChg chg="addSp delSp modSp new mod">
        <pc:chgData name="Kate Coode" userId="e5a45405-9a7c-42fe-972f-cf9e071f7760" providerId="ADAL" clId="{CFA4E618-8441-D84A-B0E7-440B6FBCE9E0}" dt="2021-03-11T12:32:48.087" v="744" actId="1076"/>
        <pc:sldMkLst>
          <pc:docMk/>
          <pc:sldMk cId="518073330" sldId="301"/>
        </pc:sldMkLst>
        <pc:picChg chg="add mod">
          <ac:chgData name="Kate Coode" userId="e5a45405-9a7c-42fe-972f-cf9e071f7760" providerId="ADAL" clId="{CFA4E618-8441-D84A-B0E7-440B6FBCE9E0}" dt="2021-03-11T12:21:22.339" v="655" actId="1076"/>
          <ac:picMkLst>
            <pc:docMk/>
            <pc:sldMk cId="518073330" sldId="301"/>
            <ac:picMk id="2" creationId="{445A5C4B-EB17-DB4B-A7A8-248BC15E08CC}"/>
          </ac:picMkLst>
        </pc:picChg>
        <pc:picChg chg="add mod">
          <ac:chgData name="Kate Coode" userId="e5a45405-9a7c-42fe-972f-cf9e071f7760" providerId="ADAL" clId="{CFA4E618-8441-D84A-B0E7-440B6FBCE9E0}" dt="2021-03-11T12:21:26.546" v="656" actId="1076"/>
          <ac:picMkLst>
            <pc:docMk/>
            <pc:sldMk cId="518073330" sldId="301"/>
            <ac:picMk id="3" creationId="{517C2701-FA10-7347-B3C1-69DAE4268D36}"/>
          </ac:picMkLst>
        </pc:picChg>
        <pc:picChg chg="add mod modCrop">
          <ac:chgData name="Kate Coode" userId="e5a45405-9a7c-42fe-972f-cf9e071f7760" providerId="ADAL" clId="{CFA4E618-8441-D84A-B0E7-440B6FBCE9E0}" dt="2021-03-11T12:29:34.760" v="710" actId="14100"/>
          <ac:picMkLst>
            <pc:docMk/>
            <pc:sldMk cId="518073330" sldId="301"/>
            <ac:picMk id="4" creationId="{2E492D56-BC55-B04B-B7F9-C7E26D0A7CF9}"/>
          </ac:picMkLst>
        </pc:picChg>
        <pc:picChg chg="add mod">
          <ac:chgData name="Kate Coode" userId="e5a45405-9a7c-42fe-972f-cf9e071f7760" providerId="ADAL" clId="{CFA4E618-8441-D84A-B0E7-440B6FBCE9E0}" dt="2021-03-11T12:23:20.766" v="668" actId="688"/>
          <ac:picMkLst>
            <pc:docMk/>
            <pc:sldMk cId="518073330" sldId="301"/>
            <ac:picMk id="5" creationId="{28021DDB-8683-D247-A21A-622B5E6FB715}"/>
          </ac:picMkLst>
        </pc:picChg>
        <pc:picChg chg="add mod">
          <ac:chgData name="Kate Coode" userId="e5a45405-9a7c-42fe-972f-cf9e071f7760" providerId="ADAL" clId="{CFA4E618-8441-D84A-B0E7-440B6FBCE9E0}" dt="2021-03-11T12:23:26.013" v="669" actId="688"/>
          <ac:picMkLst>
            <pc:docMk/>
            <pc:sldMk cId="518073330" sldId="301"/>
            <ac:picMk id="6" creationId="{BAA9A998-036F-BB4E-840A-D51645825507}"/>
          </ac:picMkLst>
        </pc:picChg>
        <pc:picChg chg="add mod">
          <ac:chgData name="Kate Coode" userId="e5a45405-9a7c-42fe-972f-cf9e071f7760" providerId="ADAL" clId="{CFA4E618-8441-D84A-B0E7-440B6FBCE9E0}" dt="2021-03-11T12:23:35.358" v="670" actId="688"/>
          <ac:picMkLst>
            <pc:docMk/>
            <pc:sldMk cId="518073330" sldId="301"/>
            <ac:picMk id="7" creationId="{B1C835CD-3C87-7E4F-BB6F-584D2056F636}"/>
          </ac:picMkLst>
        </pc:picChg>
        <pc:picChg chg="add mod">
          <ac:chgData name="Kate Coode" userId="e5a45405-9a7c-42fe-972f-cf9e071f7760" providerId="ADAL" clId="{CFA4E618-8441-D84A-B0E7-440B6FBCE9E0}" dt="2021-03-11T12:21:26.546" v="656" actId="1076"/>
          <ac:picMkLst>
            <pc:docMk/>
            <pc:sldMk cId="518073330" sldId="301"/>
            <ac:picMk id="8" creationId="{F60689EB-9CF9-4641-A0CF-AEA947C3962C}"/>
          </ac:picMkLst>
        </pc:picChg>
        <pc:picChg chg="add mod">
          <ac:chgData name="Kate Coode" userId="e5a45405-9a7c-42fe-972f-cf9e071f7760" providerId="ADAL" clId="{CFA4E618-8441-D84A-B0E7-440B6FBCE9E0}" dt="2021-03-11T12:21:26.546" v="656" actId="1076"/>
          <ac:picMkLst>
            <pc:docMk/>
            <pc:sldMk cId="518073330" sldId="301"/>
            <ac:picMk id="9" creationId="{249A0784-1FEA-6149-BA82-5E6DFEF8638A}"/>
          </ac:picMkLst>
        </pc:picChg>
        <pc:picChg chg="add mod">
          <ac:chgData name="Kate Coode" userId="e5a45405-9a7c-42fe-972f-cf9e071f7760" providerId="ADAL" clId="{CFA4E618-8441-D84A-B0E7-440B6FBCE9E0}" dt="2021-03-11T12:21:26.546" v="656" actId="1076"/>
          <ac:picMkLst>
            <pc:docMk/>
            <pc:sldMk cId="518073330" sldId="301"/>
            <ac:picMk id="10" creationId="{38547E15-E64C-E74D-92E9-7BF79EC93B5E}"/>
          </ac:picMkLst>
        </pc:picChg>
        <pc:picChg chg="add del mod">
          <ac:chgData name="Kate Coode" userId="e5a45405-9a7c-42fe-972f-cf9e071f7760" providerId="ADAL" clId="{CFA4E618-8441-D84A-B0E7-440B6FBCE9E0}" dt="2021-03-11T12:28:43.249" v="706" actId="478"/>
          <ac:picMkLst>
            <pc:docMk/>
            <pc:sldMk cId="518073330" sldId="301"/>
            <ac:picMk id="11" creationId="{85EB28FB-A9B4-EC40-96CD-56896AFB8A36}"/>
          </ac:picMkLst>
        </pc:picChg>
        <pc:picChg chg="add del mod">
          <ac:chgData name="Kate Coode" userId="e5a45405-9a7c-42fe-972f-cf9e071f7760" providerId="ADAL" clId="{CFA4E618-8441-D84A-B0E7-440B6FBCE9E0}" dt="2021-03-11T12:28:40.929" v="705" actId="478"/>
          <ac:picMkLst>
            <pc:docMk/>
            <pc:sldMk cId="518073330" sldId="301"/>
            <ac:picMk id="12" creationId="{CB001E13-A7DB-7742-A352-DDDAF7F23170}"/>
          </ac:picMkLst>
        </pc:picChg>
        <pc:picChg chg="add del mod">
          <ac:chgData name="Kate Coode" userId="e5a45405-9a7c-42fe-972f-cf9e071f7760" providerId="ADAL" clId="{CFA4E618-8441-D84A-B0E7-440B6FBCE9E0}" dt="2021-03-11T12:28:40.929" v="705" actId="478"/>
          <ac:picMkLst>
            <pc:docMk/>
            <pc:sldMk cId="518073330" sldId="301"/>
            <ac:picMk id="13" creationId="{46D0C170-1555-5E45-92E3-43D1001CC197}"/>
          </ac:picMkLst>
        </pc:picChg>
        <pc:picChg chg="add del mod">
          <ac:chgData name="Kate Coode" userId="e5a45405-9a7c-42fe-972f-cf9e071f7760" providerId="ADAL" clId="{CFA4E618-8441-D84A-B0E7-440B6FBCE9E0}" dt="2021-03-11T12:22:51.667" v="667" actId="478"/>
          <ac:picMkLst>
            <pc:docMk/>
            <pc:sldMk cId="518073330" sldId="301"/>
            <ac:picMk id="14" creationId="{7532662C-3E6F-CF4A-8FBC-506F3681B925}"/>
          </ac:picMkLst>
        </pc:picChg>
        <pc:picChg chg="add del mod">
          <ac:chgData name="Kate Coode" userId="e5a45405-9a7c-42fe-972f-cf9e071f7760" providerId="ADAL" clId="{CFA4E618-8441-D84A-B0E7-440B6FBCE9E0}" dt="2021-03-11T12:22:51.667" v="667" actId="478"/>
          <ac:picMkLst>
            <pc:docMk/>
            <pc:sldMk cId="518073330" sldId="301"/>
            <ac:picMk id="15" creationId="{5BC9E798-2864-5649-9E8C-A292F875AD21}"/>
          </ac:picMkLst>
        </pc:picChg>
        <pc:picChg chg="add del mod">
          <ac:chgData name="Kate Coode" userId="e5a45405-9a7c-42fe-972f-cf9e071f7760" providerId="ADAL" clId="{CFA4E618-8441-D84A-B0E7-440B6FBCE9E0}" dt="2021-03-11T12:22:51.667" v="667" actId="478"/>
          <ac:picMkLst>
            <pc:docMk/>
            <pc:sldMk cId="518073330" sldId="301"/>
            <ac:picMk id="16" creationId="{21768C65-499A-E640-A5C2-E9770FD75F9A}"/>
          </ac:picMkLst>
        </pc:picChg>
        <pc:picChg chg="add del mod">
          <ac:chgData name="Kate Coode" userId="e5a45405-9a7c-42fe-972f-cf9e071f7760" providerId="ADAL" clId="{CFA4E618-8441-D84A-B0E7-440B6FBCE9E0}" dt="2021-03-11T12:22:51.667" v="667" actId="478"/>
          <ac:picMkLst>
            <pc:docMk/>
            <pc:sldMk cId="518073330" sldId="301"/>
            <ac:picMk id="17" creationId="{CE00BAAD-381B-604D-ADA9-8B559D5EC850}"/>
          </ac:picMkLst>
        </pc:picChg>
        <pc:picChg chg="add del mod">
          <ac:chgData name="Kate Coode" userId="e5a45405-9a7c-42fe-972f-cf9e071f7760" providerId="ADAL" clId="{CFA4E618-8441-D84A-B0E7-440B6FBCE9E0}" dt="2021-03-11T12:22:47.132" v="664"/>
          <ac:picMkLst>
            <pc:docMk/>
            <pc:sldMk cId="518073330" sldId="301"/>
            <ac:picMk id="18" creationId="{08EAF5F4-FC88-F84B-9B1D-EBB2C00DB567}"/>
          </ac:picMkLst>
        </pc:picChg>
        <pc:picChg chg="add del mod">
          <ac:chgData name="Kate Coode" userId="e5a45405-9a7c-42fe-972f-cf9e071f7760" providerId="ADAL" clId="{CFA4E618-8441-D84A-B0E7-440B6FBCE9E0}" dt="2021-03-11T12:22:47.132" v="664"/>
          <ac:picMkLst>
            <pc:docMk/>
            <pc:sldMk cId="518073330" sldId="301"/>
            <ac:picMk id="19" creationId="{9B62C18F-F0D9-C747-B8D3-8EC6748A680E}"/>
          </ac:picMkLst>
        </pc:picChg>
        <pc:picChg chg="add del mod">
          <ac:chgData name="Kate Coode" userId="e5a45405-9a7c-42fe-972f-cf9e071f7760" providerId="ADAL" clId="{CFA4E618-8441-D84A-B0E7-440B6FBCE9E0}" dt="2021-03-11T12:22:47.132" v="664"/>
          <ac:picMkLst>
            <pc:docMk/>
            <pc:sldMk cId="518073330" sldId="301"/>
            <ac:picMk id="20" creationId="{25B01C48-962C-A34D-B2F6-143E5E616E65}"/>
          </ac:picMkLst>
        </pc:picChg>
        <pc:picChg chg="add del mod">
          <ac:chgData name="Kate Coode" userId="e5a45405-9a7c-42fe-972f-cf9e071f7760" providerId="ADAL" clId="{CFA4E618-8441-D84A-B0E7-440B6FBCE9E0}" dt="2021-03-11T12:22:47.132" v="664"/>
          <ac:picMkLst>
            <pc:docMk/>
            <pc:sldMk cId="518073330" sldId="301"/>
            <ac:picMk id="21" creationId="{B64902A3-B9DB-424B-8528-937D3DF1EADF}"/>
          </ac:picMkLst>
        </pc:picChg>
        <pc:picChg chg="add del mod">
          <ac:chgData name="Kate Coode" userId="e5a45405-9a7c-42fe-972f-cf9e071f7760" providerId="ADAL" clId="{CFA4E618-8441-D84A-B0E7-440B6FBCE9E0}" dt="2021-03-11T12:22:47.132" v="664"/>
          <ac:picMkLst>
            <pc:docMk/>
            <pc:sldMk cId="518073330" sldId="301"/>
            <ac:picMk id="22" creationId="{AEDABB71-83E9-4D48-904B-1E3B9C2140A9}"/>
          </ac:picMkLst>
        </pc:picChg>
        <pc:picChg chg="add del mod">
          <ac:chgData name="Kate Coode" userId="e5a45405-9a7c-42fe-972f-cf9e071f7760" providerId="ADAL" clId="{CFA4E618-8441-D84A-B0E7-440B6FBCE9E0}" dt="2021-03-11T12:22:47.132" v="664"/>
          <ac:picMkLst>
            <pc:docMk/>
            <pc:sldMk cId="518073330" sldId="301"/>
            <ac:picMk id="23" creationId="{FBC6D4EF-2C18-164A-911A-45B0B0DDE97A}"/>
          </ac:picMkLst>
        </pc:picChg>
        <pc:picChg chg="add del mod">
          <ac:chgData name="Kate Coode" userId="e5a45405-9a7c-42fe-972f-cf9e071f7760" providerId="ADAL" clId="{CFA4E618-8441-D84A-B0E7-440B6FBCE9E0}" dt="2021-03-11T12:22:47.132" v="664"/>
          <ac:picMkLst>
            <pc:docMk/>
            <pc:sldMk cId="518073330" sldId="301"/>
            <ac:picMk id="24" creationId="{77A17BF1-1A54-E246-BF44-A9ED09F8210E}"/>
          </ac:picMkLst>
        </pc:picChg>
        <pc:picChg chg="add del mod">
          <ac:chgData name="Kate Coode" userId="e5a45405-9a7c-42fe-972f-cf9e071f7760" providerId="ADAL" clId="{CFA4E618-8441-D84A-B0E7-440B6FBCE9E0}" dt="2021-03-11T12:22:47.132" v="664"/>
          <ac:picMkLst>
            <pc:docMk/>
            <pc:sldMk cId="518073330" sldId="301"/>
            <ac:picMk id="25" creationId="{A7C3CE45-29C7-2049-8827-A2DBA220436D}"/>
          </ac:picMkLst>
        </pc:picChg>
        <pc:picChg chg="add mod">
          <ac:chgData name="Kate Coode" userId="e5a45405-9a7c-42fe-972f-cf9e071f7760" providerId="ADAL" clId="{CFA4E618-8441-D84A-B0E7-440B6FBCE9E0}" dt="2021-03-11T12:23:50.167" v="672" actId="1076"/>
          <ac:picMkLst>
            <pc:docMk/>
            <pc:sldMk cId="518073330" sldId="301"/>
            <ac:picMk id="26" creationId="{670CE505-5B3D-1E46-A3F4-7DBDA07C024F}"/>
          </ac:picMkLst>
        </pc:picChg>
        <pc:picChg chg="add mod">
          <ac:chgData name="Kate Coode" userId="e5a45405-9a7c-42fe-972f-cf9e071f7760" providerId="ADAL" clId="{CFA4E618-8441-D84A-B0E7-440B6FBCE9E0}" dt="2021-03-11T12:23:50.167" v="672" actId="1076"/>
          <ac:picMkLst>
            <pc:docMk/>
            <pc:sldMk cId="518073330" sldId="301"/>
            <ac:picMk id="27" creationId="{BFAC8DEF-65E4-8F47-8995-E35B44F12EAD}"/>
          </ac:picMkLst>
        </pc:picChg>
        <pc:picChg chg="add mod">
          <ac:chgData name="Kate Coode" userId="e5a45405-9a7c-42fe-972f-cf9e071f7760" providerId="ADAL" clId="{CFA4E618-8441-D84A-B0E7-440B6FBCE9E0}" dt="2021-03-11T12:23:50.167" v="672" actId="1076"/>
          <ac:picMkLst>
            <pc:docMk/>
            <pc:sldMk cId="518073330" sldId="301"/>
            <ac:picMk id="28" creationId="{B2DC5B47-433D-7640-9ABE-E536FABE0B53}"/>
          </ac:picMkLst>
        </pc:picChg>
        <pc:picChg chg="add mod">
          <ac:chgData name="Kate Coode" userId="e5a45405-9a7c-42fe-972f-cf9e071f7760" providerId="ADAL" clId="{CFA4E618-8441-D84A-B0E7-440B6FBCE9E0}" dt="2021-03-11T12:23:59.047" v="674" actId="1076"/>
          <ac:picMkLst>
            <pc:docMk/>
            <pc:sldMk cId="518073330" sldId="301"/>
            <ac:picMk id="29" creationId="{8B730271-0F30-594C-A39D-9F77DEED6555}"/>
          </ac:picMkLst>
        </pc:picChg>
        <pc:picChg chg="add mod">
          <ac:chgData name="Kate Coode" userId="e5a45405-9a7c-42fe-972f-cf9e071f7760" providerId="ADAL" clId="{CFA4E618-8441-D84A-B0E7-440B6FBCE9E0}" dt="2021-03-11T12:24:22.456" v="676" actId="1076"/>
          <ac:picMkLst>
            <pc:docMk/>
            <pc:sldMk cId="518073330" sldId="301"/>
            <ac:picMk id="30" creationId="{B7A16663-619D-9340-98D2-7636E89FABFC}"/>
          </ac:picMkLst>
        </pc:picChg>
        <pc:picChg chg="add mod">
          <ac:chgData name="Kate Coode" userId="e5a45405-9a7c-42fe-972f-cf9e071f7760" providerId="ADAL" clId="{CFA4E618-8441-D84A-B0E7-440B6FBCE9E0}" dt="2021-03-11T12:24:22.456" v="676" actId="1076"/>
          <ac:picMkLst>
            <pc:docMk/>
            <pc:sldMk cId="518073330" sldId="301"/>
            <ac:picMk id="31" creationId="{6E6EE520-6B81-BA4C-850E-F8567701B7AC}"/>
          </ac:picMkLst>
        </pc:picChg>
        <pc:picChg chg="add mod">
          <ac:chgData name="Kate Coode" userId="e5a45405-9a7c-42fe-972f-cf9e071f7760" providerId="ADAL" clId="{CFA4E618-8441-D84A-B0E7-440B6FBCE9E0}" dt="2021-03-11T12:24:40.942" v="679" actId="1076"/>
          <ac:picMkLst>
            <pc:docMk/>
            <pc:sldMk cId="518073330" sldId="301"/>
            <ac:picMk id="32" creationId="{2D3608F4-5966-7546-B1E5-AD6701156D78}"/>
          </ac:picMkLst>
        </pc:picChg>
        <pc:picChg chg="add mod">
          <ac:chgData name="Kate Coode" userId="e5a45405-9a7c-42fe-972f-cf9e071f7760" providerId="ADAL" clId="{CFA4E618-8441-D84A-B0E7-440B6FBCE9E0}" dt="2021-03-11T12:24:40.942" v="679" actId="1076"/>
          <ac:picMkLst>
            <pc:docMk/>
            <pc:sldMk cId="518073330" sldId="301"/>
            <ac:picMk id="33" creationId="{8A891724-C014-F244-9596-F128716CAA93}"/>
          </ac:picMkLst>
        </pc:picChg>
        <pc:picChg chg="add mod">
          <ac:chgData name="Kate Coode" userId="e5a45405-9a7c-42fe-972f-cf9e071f7760" providerId="ADAL" clId="{CFA4E618-8441-D84A-B0E7-440B6FBCE9E0}" dt="2021-03-11T12:25:08.249" v="681" actId="1076"/>
          <ac:picMkLst>
            <pc:docMk/>
            <pc:sldMk cId="518073330" sldId="301"/>
            <ac:picMk id="34" creationId="{43DC30F2-43F3-EF4C-A95A-772F13FAB1D5}"/>
          </ac:picMkLst>
        </pc:picChg>
        <pc:picChg chg="add mod">
          <ac:chgData name="Kate Coode" userId="e5a45405-9a7c-42fe-972f-cf9e071f7760" providerId="ADAL" clId="{CFA4E618-8441-D84A-B0E7-440B6FBCE9E0}" dt="2021-03-11T12:25:32.076" v="683" actId="1076"/>
          <ac:picMkLst>
            <pc:docMk/>
            <pc:sldMk cId="518073330" sldId="301"/>
            <ac:picMk id="35" creationId="{AE720E8A-52D3-5247-B9A2-6ECE48EB24B8}"/>
          </ac:picMkLst>
        </pc:picChg>
        <pc:picChg chg="add mod">
          <ac:chgData name="Kate Coode" userId="e5a45405-9a7c-42fe-972f-cf9e071f7760" providerId="ADAL" clId="{CFA4E618-8441-D84A-B0E7-440B6FBCE9E0}" dt="2021-03-11T12:25:32.076" v="683" actId="1076"/>
          <ac:picMkLst>
            <pc:docMk/>
            <pc:sldMk cId="518073330" sldId="301"/>
            <ac:picMk id="36" creationId="{021AF554-4D78-D043-94C6-7B47A65E1C22}"/>
          </ac:picMkLst>
        </pc:picChg>
        <pc:picChg chg="add mod">
          <ac:chgData name="Kate Coode" userId="e5a45405-9a7c-42fe-972f-cf9e071f7760" providerId="ADAL" clId="{CFA4E618-8441-D84A-B0E7-440B6FBCE9E0}" dt="2021-03-11T12:25:32.076" v="683" actId="1076"/>
          <ac:picMkLst>
            <pc:docMk/>
            <pc:sldMk cId="518073330" sldId="301"/>
            <ac:picMk id="37" creationId="{29F63C87-1A07-4447-BC95-DA8D0827FAD2}"/>
          </ac:picMkLst>
        </pc:picChg>
        <pc:picChg chg="add del mod">
          <ac:chgData name="Kate Coode" userId="e5a45405-9a7c-42fe-972f-cf9e071f7760" providerId="ADAL" clId="{CFA4E618-8441-D84A-B0E7-440B6FBCE9E0}" dt="2021-03-11T12:26:53.708" v="687"/>
          <ac:picMkLst>
            <pc:docMk/>
            <pc:sldMk cId="518073330" sldId="301"/>
            <ac:picMk id="38" creationId="{4190F9B2-43B8-FA4E-BD8C-16D64A744B44}"/>
          </ac:picMkLst>
        </pc:picChg>
        <pc:picChg chg="add del mod">
          <ac:chgData name="Kate Coode" userId="e5a45405-9a7c-42fe-972f-cf9e071f7760" providerId="ADAL" clId="{CFA4E618-8441-D84A-B0E7-440B6FBCE9E0}" dt="2021-03-11T12:26:53.708" v="687"/>
          <ac:picMkLst>
            <pc:docMk/>
            <pc:sldMk cId="518073330" sldId="301"/>
            <ac:picMk id="39" creationId="{E3654A74-99A7-B142-AFDF-F979C5876133}"/>
          </ac:picMkLst>
        </pc:picChg>
        <pc:picChg chg="add del mod">
          <ac:chgData name="Kate Coode" userId="e5a45405-9a7c-42fe-972f-cf9e071f7760" providerId="ADAL" clId="{CFA4E618-8441-D84A-B0E7-440B6FBCE9E0}" dt="2021-03-11T12:26:53.708" v="687"/>
          <ac:picMkLst>
            <pc:docMk/>
            <pc:sldMk cId="518073330" sldId="301"/>
            <ac:picMk id="40" creationId="{26F9AD7C-2C28-4E45-9199-4F326550A1B4}"/>
          </ac:picMkLst>
        </pc:picChg>
        <pc:picChg chg="add del mod">
          <ac:chgData name="Kate Coode" userId="e5a45405-9a7c-42fe-972f-cf9e071f7760" providerId="ADAL" clId="{CFA4E618-8441-D84A-B0E7-440B6FBCE9E0}" dt="2021-03-11T12:26:53.708" v="687"/>
          <ac:picMkLst>
            <pc:docMk/>
            <pc:sldMk cId="518073330" sldId="301"/>
            <ac:picMk id="41" creationId="{7A6F8136-B6D5-1744-ABB5-FA1F4EA63D37}"/>
          </ac:picMkLst>
        </pc:picChg>
        <pc:picChg chg="add mod">
          <ac:chgData name="Kate Coode" userId="e5a45405-9a7c-42fe-972f-cf9e071f7760" providerId="ADAL" clId="{CFA4E618-8441-D84A-B0E7-440B6FBCE9E0}" dt="2021-03-11T12:27:06.542" v="689" actId="1076"/>
          <ac:picMkLst>
            <pc:docMk/>
            <pc:sldMk cId="518073330" sldId="301"/>
            <ac:picMk id="42" creationId="{02DC75AA-330D-2643-B665-80A8F2FA889B}"/>
          </ac:picMkLst>
        </pc:picChg>
        <pc:picChg chg="add mod">
          <ac:chgData name="Kate Coode" userId="e5a45405-9a7c-42fe-972f-cf9e071f7760" providerId="ADAL" clId="{CFA4E618-8441-D84A-B0E7-440B6FBCE9E0}" dt="2021-03-11T12:27:06.542" v="689" actId="1076"/>
          <ac:picMkLst>
            <pc:docMk/>
            <pc:sldMk cId="518073330" sldId="301"/>
            <ac:picMk id="43" creationId="{C538292E-A940-CF42-8A99-70389D0B8251}"/>
          </ac:picMkLst>
        </pc:picChg>
        <pc:picChg chg="add mod">
          <ac:chgData name="Kate Coode" userId="e5a45405-9a7c-42fe-972f-cf9e071f7760" providerId="ADAL" clId="{CFA4E618-8441-D84A-B0E7-440B6FBCE9E0}" dt="2021-03-11T12:27:06.542" v="689" actId="1076"/>
          <ac:picMkLst>
            <pc:docMk/>
            <pc:sldMk cId="518073330" sldId="301"/>
            <ac:picMk id="44" creationId="{2945F896-5856-FC4E-9D07-7CE83743DEEB}"/>
          </ac:picMkLst>
        </pc:picChg>
        <pc:picChg chg="add mod">
          <ac:chgData name="Kate Coode" userId="e5a45405-9a7c-42fe-972f-cf9e071f7760" providerId="ADAL" clId="{CFA4E618-8441-D84A-B0E7-440B6FBCE9E0}" dt="2021-03-11T12:27:06.542" v="689" actId="1076"/>
          <ac:picMkLst>
            <pc:docMk/>
            <pc:sldMk cId="518073330" sldId="301"/>
            <ac:picMk id="45" creationId="{71DD7EDF-BF69-A44B-812D-AF9C88CAF407}"/>
          </ac:picMkLst>
        </pc:picChg>
        <pc:picChg chg="add mod">
          <ac:chgData name="Kate Coode" userId="e5a45405-9a7c-42fe-972f-cf9e071f7760" providerId="ADAL" clId="{CFA4E618-8441-D84A-B0E7-440B6FBCE9E0}" dt="2021-03-11T12:27:13.892" v="691" actId="1076"/>
          <ac:picMkLst>
            <pc:docMk/>
            <pc:sldMk cId="518073330" sldId="301"/>
            <ac:picMk id="46" creationId="{63715EF5-9C66-EA42-A3A9-2F0BF398E803}"/>
          </ac:picMkLst>
        </pc:picChg>
        <pc:picChg chg="add mod">
          <ac:chgData name="Kate Coode" userId="e5a45405-9a7c-42fe-972f-cf9e071f7760" providerId="ADAL" clId="{CFA4E618-8441-D84A-B0E7-440B6FBCE9E0}" dt="2021-03-11T12:27:13.892" v="691" actId="1076"/>
          <ac:picMkLst>
            <pc:docMk/>
            <pc:sldMk cId="518073330" sldId="301"/>
            <ac:picMk id="47" creationId="{2A82CC06-C881-834C-9B0C-CD603BED70F5}"/>
          </ac:picMkLst>
        </pc:picChg>
        <pc:picChg chg="add mod">
          <ac:chgData name="Kate Coode" userId="e5a45405-9a7c-42fe-972f-cf9e071f7760" providerId="ADAL" clId="{CFA4E618-8441-D84A-B0E7-440B6FBCE9E0}" dt="2021-03-11T12:27:13.892" v="691" actId="1076"/>
          <ac:picMkLst>
            <pc:docMk/>
            <pc:sldMk cId="518073330" sldId="301"/>
            <ac:picMk id="48" creationId="{39E54DDF-7F57-2F49-8284-FB57F71E6BA4}"/>
          </ac:picMkLst>
        </pc:picChg>
        <pc:picChg chg="add mod">
          <ac:chgData name="Kate Coode" userId="e5a45405-9a7c-42fe-972f-cf9e071f7760" providerId="ADAL" clId="{CFA4E618-8441-D84A-B0E7-440B6FBCE9E0}" dt="2021-03-11T12:27:13.892" v="691" actId="1076"/>
          <ac:picMkLst>
            <pc:docMk/>
            <pc:sldMk cId="518073330" sldId="301"/>
            <ac:picMk id="49" creationId="{CB39B938-AE42-4641-A0D7-9C7E240CC9F2}"/>
          </ac:picMkLst>
        </pc:picChg>
        <pc:picChg chg="add mod">
          <ac:chgData name="Kate Coode" userId="e5a45405-9a7c-42fe-972f-cf9e071f7760" providerId="ADAL" clId="{CFA4E618-8441-D84A-B0E7-440B6FBCE9E0}" dt="2021-03-11T12:27:21.062" v="693" actId="1076"/>
          <ac:picMkLst>
            <pc:docMk/>
            <pc:sldMk cId="518073330" sldId="301"/>
            <ac:picMk id="50" creationId="{7B03482C-BB14-274B-8CDD-A2EA3D5B7CAE}"/>
          </ac:picMkLst>
        </pc:picChg>
        <pc:picChg chg="add mod">
          <ac:chgData name="Kate Coode" userId="e5a45405-9a7c-42fe-972f-cf9e071f7760" providerId="ADAL" clId="{CFA4E618-8441-D84A-B0E7-440B6FBCE9E0}" dt="2021-03-11T12:27:21.062" v="693" actId="1076"/>
          <ac:picMkLst>
            <pc:docMk/>
            <pc:sldMk cId="518073330" sldId="301"/>
            <ac:picMk id="51" creationId="{AE20DB13-4493-F041-805F-E403579770A0}"/>
          </ac:picMkLst>
        </pc:picChg>
        <pc:picChg chg="add mod">
          <ac:chgData name="Kate Coode" userId="e5a45405-9a7c-42fe-972f-cf9e071f7760" providerId="ADAL" clId="{CFA4E618-8441-D84A-B0E7-440B6FBCE9E0}" dt="2021-03-11T12:27:21.062" v="693" actId="1076"/>
          <ac:picMkLst>
            <pc:docMk/>
            <pc:sldMk cId="518073330" sldId="301"/>
            <ac:picMk id="52" creationId="{055882C6-F0B0-3140-99D0-6E188D42194E}"/>
          </ac:picMkLst>
        </pc:picChg>
        <pc:picChg chg="add mod">
          <ac:chgData name="Kate Coode" userId="e5a45405-9a7c-42fe-972f-cf9e071f7760" providerId="ADAL" clId="{CFA4E618-8441-D84A-B0E7-440B6FBCE9E0}" dt="2021-03-11T12:27:21.062" v="693" actId="1076"/>
          <ac:picMkLst>
            <pc:docMk/>
            <pc:sldMk cId="518073330" sldId="301"/>
            <ac:picMk id="53" creationId="{5AFE8584-5640-5344-919D-0D7F4A29E694}"/>
          </ac:picMkLst>
        </pc:picChg>
        <pc:picChg chg="add mod">
          <ac:chgData name="Kate Coode" userId="e5a45405-9a7c-42fe-972f-cf9e071f7760" providerId="ADAL" clId="{CFA4E618-8441-D84A-B0E7-440B6FBCE9E0}" dt="2021-03-11T12:29:48.048" v="714" actId="1076"/>
          <ac:picMkLst>
            <pc:docMk/>
            <pc:sldMk cId="518073330" sldId="301"/>
            <ac:picMk id="54" creationId="{376DAB6A-EA4E-764A-A7AF-FC10DAED96C1}"/>
          </ac:picMkLst>
        </pc:picChg>
        <pc:picChg chg="add mod">
          <ac:chgData name="Kate Coode" userId="e5a45405-9a7c-42fe-972f-cf9e071f7760" providerId="ADAL" clId="{CFA4E618-8441-D84A-B0E7-440B6FBCE9E0}" dt="2021-03-11T12:30:03.385" v="718" actId="1076"/>
          <ac:picMkLst>
            <pc:docMk/>
            <pc:sldMk cId="518073330" sldId="301"/>
            <ac:picMk id="55" creationId="{A30F1B3A-D032-5340-B788-C850FCE541D6}"/>
          </ac:picMkLst>
        </pc:picChg>
        <pc:picChg chg="add mod">
          <ac:chgData name="Kate Coode" userId="e5a45405-9a7c-42fe-972f-cf9e071f7760" providerId="ADAL" clId="{CFA4E618-8441-D84A-B0E7-440B6FBCE9E0}" dt="2021-03-11T12:30:19.159" v="723" actId="1076"/>
          <ac:picMkLst>
            <pc:docMk/>
            <pc:sldMk cId="518073330" sldId="301"/>
            <ac:picMk id="56" creationId="{76AF2B68-BBBD-C841-8173-0AFDD373BE5C}"/>
          </ac:picMkLst>
        </pc:picChg>
        <pc:picChg chg="add mod">
          <ac:chgData name="Kate Coode" userId="e5a45405-9a7c-42fe-972f-cf9e071f7760" providerId="ADAL" clId="{CFA4E618-8441-D84A-B0E7-440B6FBCE9E0}" dt="2021-03-11T12:30:31.916" v="725" actId="1076"/>
          <ac:picMkLst>
            <pc:docMk/>
            <pc:sldMk cId="518073330" sldId="301"/>
            <ac:picMk id="57" creationId="{D1AF81DD-3FEC-9C46-9844-7DF4B650F971}"/>
          </ac:picMkLst>
        </pc:picChg>
        <pc:picChg chg="add mod">
          <ac:chgData name="Kate Coode" userId="e5a45405-9a7c-42fe-972f-cf9e071f7760" providerId="ADAL" clId="{CFA4E618-8441-D84A-B0E7-440B6FBCE9E0}" dt="2021-03-11T12:30:31.916" v="725" actId="1076"/>
          <ac:picMkLst>
            <pc:docMk/>
            <pc:sldMk cId="518073330" sldId="301"/>
            <ac:picMk id="58" creationId="{9F92C58E-F3BA-694D-A2E3-E2F20A476E12}"/>
          </ac:picMkLst>
        </pc:picChg>
        <pc:picChg chg="add mod">
          <ac:chgData name="Kate Coode" userId="e5a45405-9a7c-42fe-972f-cf9e071f7760" providerId="ADAL" clId="{CFA4E618-8441-D84A-B0E7-440B6FBCE9E0}" dt="2021-03-11T12:30:31.916" v="725" actId="1076"/>
          <ac:picMkLst>
            <pc:docMk/>
            <pc:sldMk cId="518073330" sldId="301"/>
            <ac:picMk id="59" creationId="{3E344245-9D8F-AB42-AB89-97A9542E8AD3}"/>
          </ac:picMkLst>
        </pc:picChg>
        <pc:picChg chg="add mod">
          <ac:chgData name="Kate Coode" userId="e5a45405-9a7c-42fe-972f-cf9e071f7760" providerId="ADAL" clId="{CFA4E618-8441-D84A-B0E7-440B6FBCE9E0}" dt="2021-03-11T12:32:48.087" v="744" actId="1076"/>
          <ac:picMkLst>
            <pc:docMk/>
            <pc:sldMk cId="518073330" sldId="301"/>
            <ac:picMk id="60" creationId="{00986A27-61D5-DE42-84AA-658DDD8242E3}"/>
          </ac:picMkLst>
        </pc:picChg>
        <pc:picChg chg="add mod">
          <ac:chgData name="Kate Coode" userId="e5a45405-9a7c-42fe-972f-cf9e071f7760" providerId="ADAL" clId="{CFA4E618-8441-D84A-B0E7-440B6FBCE9E0}" dt="2021-03-11T12:31:39.923" v="736" actId="1076"/>
          <ac:picMkLst>
            <pc:docMk/>
            <pc:sldMk cId="518073330" sldId="301"/>
            <ac:picMk id="61" creationId="{02015236-C7C2-EE49-B972-91510FA48B7B}"/>
          </ac:picMkLst>
        </pc:picChg>
        <pc:picChg chg="add mod">
          <ac:chgData name="Kate Coode" userId="e5a45405-9a7c-42fe-972f-cf9e071f7760" providerId="ADAL" clId="{CFA4E618-8441-D84A-B0E7-440B6FBCE9E0}" dt="2021-03-11T12:31:32.811" v="735" actId="1076"/>
          <ac:picMkLst>
            <pc:docMk/>
            <pc:sldMk cId="518073330" sldId="301"/>
            <ac:picMk id="62" creationId="{A2E3D17C-3AE1-4D42-BE61-5D0D03E2BE17}"/>
          </ac:picMkLst>
        </pc:picChg>
        <pc:picChg chg="add mod">
          <ac:chgData name="Kate Coode" userId="e5a45405-9a7c-42fe-972f-cf9e071f7760" providerId="ADAL" clId="{CFA4E618-8441-D84A-B0E7-440B6FBCE9E0}" dt="2021-03-11T12:31:49.634" v="739" actId="1076"/>
          <ac:picMkLst>
            <pc:docMk/>
            <pc:sldMk cId="518073330" sldId="301"/>
            <ac:picMk id="63" creationId="{3A2A11D6-6E15-774A-8C81-ABBF81E9C723}"/>
          </ac:picMkLst>
        </pc:picChg>
        <pc:picChg chg="add mod">
          <ac:chgData name="Kate Coode" userId="e5a45405-9a7c-42fe-972f-cf9e071f7760" providerId="ADAL" clId="{CFA4E618-8441-D84A-B0E7-440B6FBCE9E0}" dt="2021-03-11T12:31:46.641" v="738" actId="1076"/>
          <ac:picMkLst>
            <pc:docMk/>
            <pc:sldMk cId="518073330" sldId="301"/>
            <ac:picMk id="64" creationId="{B07284D6-015A-C649-8CC5-8CF578F6DE09}"/>
          </ac:picMkLst>
        </pc:picChg>
        <pc:picChg chg="add mod">
          <ac:chgData name="Kate Coode" userId="e5a45405-9a7c-42fe-972f-cf9e071f7760" providerId="ADAL" clId="{CFA4E618-8441-D84A-B0E7-440B6FBCE9E0}" dt="2021-03-11T12:32:17.780" v="741" actId="1076"/>
          <ac:picMkLst>
            <pc:docMk/>
            <pc:sldMk cId="518073330" sldId="301"/>
            <ac:picMk id="65" creationId="{562510C3-F773-734F-ACEA-E233D429F740}"/>
          </ac:picMkLst>
        </pc:picChg>
        <pc:picChg chg="add mod">
          <ac:chgData name="Kate Coode" userId="e5a45405-9a7c-42fe-972f-cf9e071f7760" providerId="ADAL" clId="{CFA4E618-8441-D84A-B0E7-440B6FBCE9E0}" dt="2021-03-11T12:32:32.760" v="743" actId="1076"/>
          <ac:picMkLst>
            <pc:docMk/>
            <pc:sldMk cId="518073330" sldId="301"/>
            <ac:picMk id="66" creationId="{0ECA11B9-423D-2640-ACA7-B6D293289F9F}"/>
          </ac:picMkLst>
        </pc:picChg>
        <pc:picChg chg="add mod">
          <ac:chgData name="Kate Coode" userId="e5a45405-9a7c-42fe-972f-cf9e071f7760" providerId="ADAL" clId="{CFA4E618-8441-D84A-B0E7-440B6FBCE9E0}" dt="2021-03-11T12:32:32.760" v="743" actId="1076"/>
          <ac:picMkLst>
            <pc:docMk/>
            <pc:sldMk cId="518073330" sldId="301"/>
            <ac:picMk id="67" creationId="{C91B006F-276A-F447-B70F-C337B1BAAF13}"/>
          </ac:picMkLst>
        </pc:picChg>
        <pc:picChg chg="add mod">
          <ac:chgData name="Kate Coode" userId="e5a45405-9a7c-42fe-972f-cf9e071f7760" providerId="ADAL" clId="{CFA4E618-8441-D84A-B0E7-440B6FBCE9E0}" dt="2021-03-11T12:32:32.760" v="743" actId="1076"/>
          <ac:picMkLst>
            <pc:docMk/>
            <pc:sldMk cId="518073330" sldId="301"/>
            <ac:picMk id="68" creationId="{4CD10688-ECF2-D84E-819B-C9A26EC4B810}"/>
          </ac:picMkLst>
        </pc:picChg>
      </pc:sldChg>
      <pc:sldChg chg="new del">
        <pc:chgData name="Kate Coode" userId="e5a45405-9a7c-42fe-972f-cf9e071f7760" providerId="ADAL" clId="{CFA4E618-8441-D84A-B0E7-440B6FBCE9E0}" dt="2021-03-11T12:02:58.097" v="459" actId="2696"/>
        <pc:sldMkLst>
          <pc:docMk/>
          <pc:sldMk cId="1585470130" sldId="301"/>
        </pc:sldMkLst>
      </pc:sldChg>
    </pc:docChg>
  </pc:docChgLst>
  <pc:docChgLst>
    <pc:chgData name="Kate Coode" userId="e5a45405-9a7c-42fe-972f-cf9e071f7760" providerId="ADAL" clId="{165189CE-07FC-724B-81DB-7425185B19B6}"/>
    <pc:docChg chg="undo custSel addSld delSld modSld">
      <pc:chgData name="Kate Coode" userId="e5a45405-9a7c-42fe-972f-cf9e071f7760" providerId="ADAL" clId="{165189CE-07FC-724B-81DB-7425185B19B6}" dt="2021-03-05T09:42:35.830" v="3595" actId="688"/>
      <pc:docMkLst>
        <pc:docMk/>
      </pc:docMkLst>
      <pc:sldChg chg="modSp mod">
        <pc:chgData name="Kate Coode" userId="e5a45405-9a7c-42fe-972f-cf9e071f7760" providerId="ADAL" clId="{165189CE-07FC-724B-81DB-7425185B19B6}" dt="2021-03-03T21:58:11.272" v="593" actId="20577"/>
        <pc:sldMkLst>
          <pc:docMk/>
          <pc:sldMk cId="152914592" sldId="256"/>
        </pc:sldMkLst>
        <pc:spChg chg="mod">
          <ac:chgData name="Kate Coode" userId="e5a45405-9a7c-42fe-972f-cf9e071f7760" providerId="ADAL" clId="{165189CE-07FC-724B-81DB-7425185B19B6}" dt="2021-03-03T21:54:52.004" v="366" actId="20577"/>
          <ac:spMkLst>
            <pc:docMk/>
            <pc:sldMk cId="152914592" sldId="256"/>
            <ac:spMk id="2" creationId="{534B743D-506F-D547-B3F9-E3AAD31B1E35}"/>
          </ac:spMkLst>
        </pc:spChg>
        <pc:spChg chg="mod">
          <ac:chgData name="Kate Coode" userId="e5a45405-9a7c-42fe-972f-cf9e071f7760" providerId="ADAL" clId="{165189CE-07FC-724B-81DB-7425185B19B6}" dt="2021-03-03T21:58:11.272" v="593" actId="20577"/>
          <ac:spMkLst>
            <pc:docMk/>
            <pc:sldMk cId="152914592" sldId="256"/>
            <ac:spMk id="3" creationId="{C16831BE-C539-7B48-A931-C20C8DDFA76C}"/>
          </ac:spMkLst>
        </pc:spChg>
      </pc:sldChg>
      <pc:sldChg chg="addSp delSp modSp mod">
        <pc:chgData name="Kate Coode" userId="e5a45405-9a7c-42fe-972f-cf9e071f7760" providerId="ADAL" clId="{165189CE-07FC-724B-81DB-7425185B19B6}" dt="2021-03-04T09:33:31.788" v="2020" actId="1076"/>
        <pc:sldMkLst>
          <pc:docMk/>
          <pc:sldMk cId="3877144520" sldId="260"/>
        </pc:sldMkLst>
        <pc:spChg chg="mod">
          <ac:chgData name="Kate Coode" userId="e5a45405-9a7c-42fe-972f-cf9e071f7760" providerId="ADAL" clId="{165189CE-07FC-724B-81DB-7425185B19B6}" dt="2021-03-03T22:23:43.008" v="1258" actId="20577"/>
          <ac:spMkLst>
            <pc:docMk/>
            <pc:sldMk cId="3877144520" sldId="260"/>
            <ac:spMk id="5" creationId="{993B44A6-0CE5-8342-898A-DAA2AD0329DB}"/>
          </ac:spMkLst>
        </pc:spChg>
        <pc:spChg chg="del mod">
          <ac:chgData name="Kate Coode" userId="e5a45405-9a7c-42fe-972f-cf9e071f7760" providerId="ADAL" clId="{165189CE-07FC-724B-81DB-7425185B19B6}" dt="2021-03-03T21:36:31.631" v="96" actId="478"/>
          <ac:spMkLst>
            <pc:docMk/>
            <pc:sldMk cId="3877144520" sldId="260"/>
            <ac:spMk id="14" creationId="{8FA67467-D699-354A-8F19-EC556C6DE625}"/>
          </ac:spMkLst>
        </pc:spChg>
        <pc:picChg chg="del">
          <ac:chgData name="Kate Coode" userId="e5a45405-9a7c-42fe-972f-cf9e071f7760" providerId="ADAL" clId="{165189CE-07FC-724B-81DB-7425185B19B6}" dt="2021-03-03T21:36:33.170" v="97" actId="478"/>
          <ac:picMkLst>
            <pc:docMk/>
            <pc:sldMk cId="3877144520" sldId="260"/>
            <ac:picMk id="3" creationId="{194CC8CF-133E-444C-AE7A-6C838FF6ED90}"/>
          </ac:picMkLst>
        </pc:picChg>
        <pc:picChg chg="add mod">
          <ac:chgData name="Kate Coode" userId="e5a45405-9a7c-42fe-972f-cf9e071f7760" providerId="ADAL" clId="{165189CE-07FC-724B-81DB-7425185B19B6}" dt="2021-03-03T21:37:10.897" v="107" actId="1076"/>
          <ac:picMkLst>
            <pc:docMk/>
            <pc:sldMk cId="3877144520" sldId="260"/>
            <ac:picMk id="4" creationId="{9D877C69-025C-C04C-AC8A-F322C1CEAAC1}"/>
          </ac:picMkLst>
        </pc:picChg>
        <pc:picChg chg="add del mod">
          <ac:chgData name="Kate Coode" userId="e5a45405-9a7c-42fe-972f-cf9e071f7760" providerId="ADAL" clId="{165189CE-07FC-724B-81DB-7425185B19B6}" dt="2021-03-04T09:32:38.858" v="2002" actId="478"/>
          <ac:picMkLst>
            <pc:docMk/>
            <pc:sldMk cId="3877144520" sldId="260"/>
            <ac:picMk id="6" creationId="{B7BE5467-1E7F-7947-9EDD-DF0A0F462CFD}"/>
          </ac:picMkLst>
        </pc:picChg>
        <pc:picChg chg="del">
          <ac:chgData name="Kate Coode" userId="e5a45405-9a7c-42fe-972f-cf9e071f7760" providerId="ADAL" clId="{165189CE-07FC-724B-81DB-7425185B19B6}" dt="2021-03-03T21:36:20.460" v="91" actId="478"/>
          <ac:picMkLst>
            <pc:docMk/>
            <pc:sldMk cId="3877144520" sldId="260"/>
            <ac:picMk id="7" creationId="{26F7C890-5B60-5C49-9A2F-58F9B401B540}"/>
          </ac:picMkLst>
        </pc:picChg>
        <pc:picChg chg="add del mod">
          <ac:chgData name="Kate Coode" userId="e5a45405-9a7c-42fe-972f-cf9e071f7760" providerId="ADAL" clId="{165189CE-07FC-724B-81DB-7425185B19B6}" dt="2021-03-04T09:32:38.858" v="2002" actId="478"/>
          <ac:picMkLst>
            <pc:docMk/>
            <pc:sldMk cId="3877144520" sldId="260"/>
            <ac:picMk id="7" creationId="{89C6719B-FBD9-2A41-9A10-6808165E9350}"/>
          </ac:picMkLst>
        </pc:picChg>
        <pc:picChg chg="add del mod">
          <ac:chgData name="Kate Coode" userId="e5a45405-9a7c-42fe-972f-cf9e071f7760" providerId="ADAL" clId="{165189CE-07FC-724B-81DB-7425185B19B6}" dt="2021-03-04T09:32:38.858" v="2002" actId="478"/>
          <ac:picMkLst>
            <pc:docMk/>
            <pc:sldMk cId="3877144520" sldId="260"/>
            <ac:picMk id="8" creationId="{72E33C1B-BF15-2949-9C02-4F4B58B2E85E}"/>
          </ac:picMkLst>
        </pc:picChg>
        <pc:picChg chg="del">
          <ac:chgData name="Kate Coode" userId="e5a45405-9a7c-42fe-972f-cf9e071f7760" providerId="ADAL" clId="{165189CE-07FC-724B-81DB-7425185B19B6}" dt="2021-03-03T21:36:22.769" v="92" actId="478"/>
          <ac:picMkLst>
            <pc:docMk/>
            <pc:sldMk cId="3877144520" sldId="260"/>
            <ac:picMk id="8" creationId="{C1113742-57E7-034E-A7C6-3A3775A005CE}"/>
          </ac:picMkLst>
        </pc:picChg>
        <pc:picChg chg="add del mod">
          <ac:chgData name="Kate Coode" userId="e5a45405-9a7c-42fe-972f-cf9e071f7760" providerId="ADAL" clId="{165189CE-07FC-724B-81DB-7425185B19B6}" dt="2021-03-04T09:32:38.858" v="2002" actId="478"/>
          <ac:picMkLst>
            <pc:docMk/>
            <pc:sldMk cId="3877144520" sldId="260"/>
            <ac:picMk id="9" creationId="{690582F5-3022-464C-A7C3-183251EDA84C}"/>
          </ac:picMkLst>
        </pc:picChg>
        <pc:picChg chg="add del mod">
          <ac:chgData name="Kate Coode" userId="e5a45405-9a7c-42fe-972f-cf9e071f7760" providerId="ADAL" clId="{165189CE-07FC-724B-81DB-7425185B19B6}" dt="2021-03-04T09:32:43.604" v="2003" actId="478"/>
          <ac:picMkLst>
            <pc:docMk/>
            <pc:sldMk cId="3877144520" sldId="260"/>
            <ac:picMk id="10" creationId="{5CF35992-CBF0-7C49-A4A8-161A6A909699}"/>
          </ac:picMkLst>
        </pc:picChg>
        <pc:picChg chg="add del mod">
          <ac:chgData name="Kate Coode" userId="e5a45405-9a7c-42fe-972f-cf9e071f7760" providerId="ADAL" clId="{165189CE-07FC-724B-81DB-7425185B19B6}" dt="2021-03-04T09:32:43.604" v="2003" actId="478"/>
          <ac:picMkLst>
            <pc:docMk/>
            <pc:sldMk cId="3877144520" sldId="260"/>
            <ac:picMk id="11" creationId="{97CB78EE-E5AD-F744-9D3E-ACDC43E67FB9}"/>
          </ac:picMkLst>
        </pc:picChg>
        <pc:picChg chg="del">
          <ac:chgData name="Kate Coode" userId="e5a45405-9a7c-42fe-972f-cf9e071f7760" providerId="ADAL" clId="{165189CE-07FC-724B-81DB-7425185B19B6}" dt="2021-03-03T21:36:26.548" v="93" actId="478"/>
          <ac:picMkLst>
            <pc:docMk/>
            <pc:sldMk cId="3877144520" sldId="260"/>
            <ac:picMk id="11" creationId="{B3F48187-17C8-4146-96C8-8165A9CC3B05}"/>
          </ac:picMkLst>
        </pc:picChg>
        <pc:picChg chg="add del mod">
          <ac:chgData name="Kate Coode" userId="e5a45405-9a7c-42fe-972f-cf9e071f7760" providerId="ADAL" clId="{165189CE-07FC-724B-81DB-7425185B19B6}" dt="2021-03-04T09:32:43.604" v="2003" actId="478"/>
          <ac:picMkLst>
            <pc:docMk/>
            <pc:sldMk cId="3877144520" sldId="260"/>
            <ac:picMk id="12" creationId="{3DDC2ED7-A143-6E4F-BDEA-284E15023AB5}"/>
          </ac:picMkLst>
        </pc:picChg>
        <pc:picChg chg="add mod">
          <ac:chgData name="Kate Coode" userId="e5a45405-9a7c-42fe-972f-cf9e071f7760" providerId="ADAL" clId="{165189CE-07FC-724B-81DB-7425185B19B6}" dt="2021-03-04T09:32:49.242" v="2005" actId="14100"/>
          <ac:picMkLst>
            <pc:docMk/>
            <pc:sldMk cId="3877144520" sldId="260"/>
            <ac:picMk id="13" creationId="{313239F6-A370-F542-9A03-376935FE5CC2}"/>
          </ac:picMkLst>
        </pc:picChg>
        <pc:picChg chg="del">
          <ac:chgData name="Kate Coode" userId="e5a45405-9a7c-42fe-972f-cf9e071f7760" providerId="ADAL" clId="{165189CE-07FC-724B-81DB-7425185B19B6}" dt="2021-03-03T21:36:27.888" v="94" actId="478"/>
          <ac:picMkLst>
            <pc:docMk/>
            <pc:sldMk cId="3877144520" sldId="260"/>
            <ac:picMk id="13" creationId="{3466C857-EC26-5949-8407-197ECEEE928B}"/>
          </ac:picMkLst>
        </pc:picChg>
        <pc:picChg chg="add mod">
          <ac:chgData name="Kate Coode" userId="e5a45405-9a7c-42fe-972f-cf9e071f7760" providerId="ADAL" clId="{165189CE-07FC-724B-81DB-7425185B19B6}" dt="2021-03-04T09:32:57.505" v="2009" actId="1076"/>
          <ac:picMkLst>
            <pc:docMk/>
            <pc:sldMk cId="3877144520" sldId="260"/>
            <ac:picMk id="14" creationId="{761B3A0C-0448-1144-9090-56820D05C53B}"/>
          </ac:picMkLst>
        </pc:picChg>
        <pc:picChg chg="add mod">
          <ac:chgData name="Kate Coode" userId="e5a45405-9a7c-42fe-972f-cf9e071f7760" providerId="ADAL" clId="{165189CE-07FC-724B-81DB-7425185B19B6}" dt="2021-03-04T09:33:02.543" v="2011" actId="1076"/>
          <ac:picMkLst>
            <pc:docMk/>
            <pc:sldMk cId="3877144520" sldId="260"/>
            <ac:picMk id="15" creationId="{972133D1-6BED-D547-AC74-B78DF98C3B63}"/>
          </ac:picMkLst>
        </pc:picChg>
        <pc:picChg chg="add mod">
          <ac:chgData name="Kate Coode" userId="e5a45405-9a7c-42fe-972f-cf9e071f7760" providerId="ADAL" clId="{165189CE-07FC-724B-81DB-7425185B19B6}" dt="2021-03-04T09:33:08.792" v="2013" actId="1076"/>
          <ac:picMkLst>
            <pc:docMk/>
            <pc:sldMk cId="3877144520" sldId="260"/>
            <ac:picMk id="16" creationId="{91AC0437-F89E-7F4D-98E4-4F884A8B9C49}"/>
          </ac:picMkLst>
        </pc:picChg>
        <pc:picChg chg="add mod">
          <ac:chgData name="Kate Coode" userId="e5a45405-9a7c-42fe-972f-cf9e071f7760" providerId="ADAL" clId="{165189CE-07FC-724B-81DB-7425185B19B6}" dt="2021-03-04T09:33:17.249" v="2016" actId="1076"/>
          <ac:picMkLst>
            <pc:docMk/>
            <pc:sldMk cId="3877144520" sldId="260"/>
            <ac:picMk id="17" creationId="{3FB04CE1-D9AB-6140-A1E1-0C97322857E2}"/>
          </ac:picMkLst>
        </pc:picChg>
        <pc:picChg chg="add mod">
          <ac:chgData name="Kate Coode" userId="e5a45405-9a7c-42fe-972f-cf9e071f7760" providerId="ADAL" clId="{165189CE-07FC-724B-81DB-7425185B19B6}" dt="2021-03-04T09:33:22.864" v="2018" actId="1076"/>
          <ac:picMkLst>
            <pc:docMk/>
            <pc:sldMk cId="3877144520" sldId="260"/>
            <ac:picMk id="18" creationId="{23559F30-D140-BE4A-A936-BAB30C7E402C}"/>
          </ac:picMkLst>
        </pc:picChg>
        <pc:picChg chg="add mod">
          <ac:chgData name="Kate Coode" userId="e5a45405-9a7c-42fe-972f-cf9e071f7760" providerId="ADAL" clId="{165189CE-07FC-724B-81DB-7425185B19B6}" dt="2021-03-04T09:33:22.864" v="2018" actId="1076"/>
          <ac:picMkLst>
            <pc:docMk/>
            <pc:sldMk cId="3877144520" sldId="260"/>
            <ac:picMk id="19" creationId="{D71E9AF6-6CF6-4D4E-BE71-2185213D1ED5}"/>
          </ac:picMkLst>
        </pc:picChg>
        <pc:picChg chg="add mod">
          <ac:chgData name="Kate Coode" userId="e5a45405-9a7c-42fe-972f-cf9e071f7760" providerId="ADAL" clId="{165189CE-07FC-724B-81DB-7425185B19B6}" dt="2021-03-04T09:33:22.864" v="2018" actId="1076"/>
          <ac:picMkLst>
            <pc:docMk/>
            <pc:sldMk cId="3877144520" sldId="260"/>
            <ac:picMk id="20" creationId="{9F3F777B-2843-A84A-9D24-BEA95172AC42}"/>
          </ac:picMkLst>
        </pc:picChg>
        <pc:picChg chg="add mod">
          <ac:chgData name="Kate Coode" userId="e5a45405-9a7c-42fe-972f-cf9e071f7760" providerId="ADAL" clId="{165189CE-07FC-724B-81DB-7425185B19B6}" dt="2021-03-04T09:33:22.864" v="2018" actId="1076"/>
          <ac:picMkLst>
            <pc:docMk/>
            <pc:sldMk cId="3877144520" sldId="260"/>
            <ac:picMk id="21" creationId="{794F8F20-759B-BA4D-AB16-8CDA0DC9CD4D}"/>
          </ac:picMkLst>
        </pc:picChg>
        <pc:picChg chg="add mod">
          <ac:chgData name="Kate Coode" userId="e5a45405-9a7c-42fe-972f-cf9e071f7760" providerId="ADAL" clId="{165189CE-07FC-724B-81DB-7425185B19B6}" dt="2021-03-04T09:33:31.788" v="2020" actId="1076"/>
          <ac:picMkLst>
            <pc:docMk/>
            <pc:sldMk cId="3877144520" sldId="260"/>
            <ac:picMk id="22" creationId="{9330F1F4-533A-1E4C-9EA2-4C77E120A04F}"/>
          </ac:picMkLst>
        </pc:picChg>
        <pc:picChg chg="add mod">
          <ac:chgData name="Kate Coode" userId="e5a45405-9a7c-42fe-972f-cf9e071f7760" providerId="ADAL" clId="{165189CE-07FC-724B-81DB-7425185B19B6}" dt="2021-03-04T09:33:31.788" v="2020" actId="1076"/>
          <ac:picMkLst>
            <pc:docMk/>
            <pc:sldMk cId="3877144520" sldId="260"/>
            <ac:picMk id="23" creationId="{D4254530-2004-0140-878D-1430C4415AB4}"/>
          </ac:picMkLst>
        </pc:picChg>
        <pc:picChg chg="add mod">
          <ac:chgData name="Kate Coode" userId="e5a45405-9a7c-42fe-972f-cf9e071f7760" providerId="ADAL" clId="{165189CE-07FC-724B-81DB-7425185B19B6}" dt="2021-03-04T09:33:31.788" v="2020" actId="1076"/>
          <ac:picMkLst>
            <pc:docMk/>
            <pc:sldMk cId="3877144520" sldId="260"/>
            <ac:picMk id="24" creationId="{B86AC037-A8D7-0C48-B3C3-9796F3791254}"/>
          </ac:picMkLst>
        </pc:picChg>
        <pc:picChg chg="add mod">
          <ac:chgData name="Kate Coode" userId="e5a45405-9a7c-42fe-972f-cf9e071f7760" providerId="ADAL" clId="{165189CE-07FC-724B-81DB-7425185B19B6}" dt="2021-03-04T09:33:31.788" v="2020" actId="1076"/>
          <ac:picMkLst>
            <pc:docMk/>
            <pc:sldMk cId="3877144520" sldId="260"/>
            <ac:picMk id="25" creationId="{46D1B9D4-B0A9-9D47-915A-253D9111F630}"/>
          </ac:picMkLst>
        </pc:picChg>
        <pc:picChg chg="add mod">
          <ac:chgData name="Kate Coode" userId="e5a45405-9a7c-42fe-972f-cf9e071f7760" providerId="ADAL" clId="{165189CE-07FC-724B-81DB-7425185B19B6}" dt="2021-03-04T09:33:31.788" v="2020" actId="1076"/>
          <ac:picMkLst>
            <pc:docMk/>
            <pc:sldMk cId="3877144520" sldId="260"/>
            <ac:picMk id="26" creationId="{8F5ABAE6-2CD1-C546-96EB-D44239BD5196}"/>
          </ac:picMkLst>
        </pc:picChg>
        <pc:picChg chg="add mod">
          <ac:chgData name="Kate Coode" userId="e5a45405-9a7c-42fe-972f-cf9e071f7760" providerId="ADAL" clId="{165189CE-07FC-724B-81DB-7425185B19B6}" dt="2021-03-04T09:33:31.788" v="2020" actId="1076"/>
          <ac:picMkLst>
            <pc:docMk/>
            <pc:sldMk cId="3877144520" sldId="260"/>
            <ac:picMk id="27" creationId="{D35727A2-C5A9-E046-A187-0A64FA33E287}"/>
          </ac:picMkLst>
        </pc:picChg>
        <pc:picChg chg="add mod">
          <ac:chgData name="Kate Coode" userId="e5a45405-9a7c-42fe-972f-cf9e071f7760" providerId="ADAL" clId="{165189CE-07FC-724B-81DB-7425185B19B6}" dt="2021-03-04T09:33:31.788" v="2020" actId="1076"/>
          <ac:picMkLst>
            <pc:docMk/>
            <pc:sldMk cId="3877144520" sldId="260"/>
            <ac:picMk id="28" creationId="{BBA49DD2-0FB9-0844-8F27-82D50ED16922}"/>
          </ac:picMkLst>
        </pc:picChg>
        <pc:picChg chg="add mod">
          <ac:chgData name="Kate Coode" userId="e5a45405-9a7c-42fe-972f-cf9e071f7760" providerId="ADAL" clId="{165189CE-07FC-724B-81DB-7425185B19B6}" dt="2021-03-04T09:33:31.788" v="2020" actId="1076"/>
          <ac:picMkLst>
            <pc:docMk/>
            <pc:sldMk cId="3877144520" sldId="260"/>
            <ac:picMk id="29" creationId="{069F4F56-4C5D-6446-9288-FA226872EECE}"/>
          </ac:picMkLst>
        </pc:picChg>
      </pc:sldChg>
      <pc:sldChg chg="del">
        <pc:chgData name="Kate Coode" userId="e5a45405-9a7c-42fe-972f-cf9e071f7760" providerId="ADAL" clId="{165189CE-07FC-724B-81DB-7425185B19B6}" dt="2021-03-03T21:40:31.487" v="150" actId="2696"/>
        <pc:sldMkLst>
          <pc:docMk/>
          <pc:sldMk cId="2251820707" sldId="261"/>
        </pc:sldMkLst>
      </pc:sldChg>
      <pc:sldChg chg="addSp delSp modSp mod">
        <pc:chgData name="Kate Coode" userId="e5a45405-9a7c-42fe-972f-cf9e071f7760" providerId="ADAL" clId="{165189CE-07FC-724B-81DB-7425185B19B6}" dt="2021-03-04T20:47:52.627" v="3228" actId="1076"/>
        <pc:sldMkLst>
          <pc:docMk/>
          <pc:sldMk cId="1354143614" sldId="262"/>
        </pc:sldMkLst>
        <pc:spChg chg="mod">
          <ac:chgData name="Kate Coode" userId="e5a45405-9a7c-42fe-972f-cf9e071f7760" providerId="ADAL" clId="{165189CE-07FC-724B-81DB-7425185B19B6}" dt="2021-03-03T22:17:15.865" v="1118" actId="20577"/>
          <ac:spMkLst>
            <pc:docMk/>
            <pc:sldMk cId="1354143614" sldId="262"/>
            <ac:spMk id="5" creationId="{D9C9D506-2562-1B47-975C-882119FA066E}"/>
          </ac:spMkLst>
        </pc:spChg>
        <pc:spChg chg="del">
          <ac:chgData name="Kate Coode" userId="e5a45405-9a7c-42fe-972f-cf9e071f7760" providerId="ADAL" clId="{165189CE-07FC-724B-81DB-7425185B19B6}" dt="2021-03-03T21:37:31.052" v="114" actId="478"/>
          <ac:spMkLst>
            <pc:docMk/>
            <pc:sldMk cId="1354143614" sldId="262"/>
            <ac:spMk id="7" creationId="{CCD6E08C-6DA2-7449-96CF-C7D656B0AC4F}"/>
          </ac:spMkLst>
        </pc:spChg>
        <pc:spChg chg="del">
          <ac:chgData name="Kate Coode" userId="e5a45405-9a7c-42fe-972f-cf9e071f7760" providerId="ADAL" clId="{165189CE-07FC-724B-81DB-7425185B19B6}" dt="2021-03-03T21:37:22.576" v="110" actId="478"/>
          <ac:spMkLst>
            <pc:docMk/>
            <pc:sldMk cId="1354143614" sldId="262"/>
            <ac:spMk id="12" creationId="{C1BC4F45-0164-C345-9007-A83492317DD0}"/>
          </ac:spMkLst>
        </pc:spChg>
        <pc:picChg chg="add mod">
          <ac:chgData name="Kate Coode" userId="e5a45405-9a7c-42fe-972f-cf9e071f7760" providerId="ADAL" clId="{165189CE-07FC-724B-81DB-7425185B19B6}" dt="2021-03-04T20:47:52.627" v="3228" actId="1076"/>
          <ac:picMkLst>
            <pc:docMk/>
            <pc:sldMk cId="1354143614" sldId="262"/>
            <ac:picMk id="3" creationId="{BAB49A68-471B-5744-8ECF-5B82A8F5EC80}"/>
          </ac:picMkLst>
        </pc:picChg>
        <pc:picChg chg="del">
          <ac:chgData name="Kate Coode" userId="e5a45405-9a7c-42fe-972f-cf9e071f7760" providerId="ADAL" clId="{165189CE-07FC-724B-81DB-7425185B19B6}" dt="2021-03-03T21:37:26.232" v="112" actId="478"/>
          <ac:picMkLst>
            <pc:docMk/>
            <pc:sldMk cId="1354143614" sldId="262"/>
            <ac:picMk id="3" creationId="{ED24A0F0-F18D-3447-8A97-8799BD141701}"/>
          </ac:picMkLst>
        </pc:picChg>
        <pc:picChg chg="del">
          <ac:chgData name="Kate Coode" userId="e5a45405-9a7c-42fe-972f-cf9e071f7760" providerId="ADAL" clId="{165189CE-07FC-724B-81DB-7425185B19B6}" dt="2021-03-03T21:37:24.155" v="111" actId="478"/>
          <ac:picMkLst>
            <pc:docMk/>
            <pc:sldMk cId="1354143614" sldId="262"/>
            <ac:picMk id="4" creationId="{A4D50A10-AB57-124F-9733-6F55BAC562FF}"/>
          </ac:picMkLst>
        </pc:picChg>
        <pc:picChg chg="add mod">
          <ac:chgData name="Kate Coode" userId="e5a45405-9a7c-42fe-972f-cf9e071f7760" providerId="ADAL" clId="{165189CE-07FC-724B-81DB-7425185B19B6}" dt="2021-03-04T20:47:46.855" v="3227" actId="1076"/>
          <ac:picMkLst>
            <pc:docMk/>
            <pc:sldMk cId="1354143614" sldId="262"/>
            <ac:picMk id="4" creationId="{C43EC9CF-00C9-EF43-9AD8-81D65ADDBDA6}"/>
          </ac:picMkLst>
        </pc:picChg>
        <pc:picChg chg="add mod">
          <ac:chgData name="Kate Coode" userId="e5a45405-9a7c-42fe-972f-cf9e071f7760" providerId="ADAL" clId="{165189CE-07FC-724B-81DB-7425185B19B6}" dt="2021-03-04T20:41:56.843" v="3173" actId="1076"/>
          <ac:picMkLst>
            <pc:docMk/>
            <pc:sldMk cId="1354143614" sldId="262"/>
            <ac:picMk id="6" creationId="{BC7A658F-FFAD-A246-9BA0-D21CEBFBA180}"/>
          </ac:picMkLst>
        </pc:picChg>
        <pc:picChg chg="del">
          <ac:chgData name="Kate Coode" userId="e5a45405-9a7c-42fe-972f-cf9e071f7760" providerId="ADAL" clId="{165189CE-07FC-724B-81DB-7425185B19B6}" dt="2021-03-03T21:37:19.896" v="109" actId="478"/>
          <ac:picMkLst>
            <pc:docMk/>
            <pc:sldMk cId="1354143614" sldId="262"/>
            <ac:picMk id="6" creationId="{E8EFDE7B-636A-3041-8DBC-73ADD7E4218B}"/>
          </ac:picMkLst>
        </pc:picChg>
        <pc:picChg chg="add mod">
          <ac:chgData name="Kate Coode" userId="e5a45405-9a7c-42fe-972f-cf9e071f7760" providerId="ADAL" clId="{165189CE-07FC-724B-81DB-7425185B19B6}" dt="2021-03-04T20:41:56.843" v="3173" actId="1076"/>
          <ac:picMkLst>
            <pc:docMk/>
            <pc:sldMk cId="1354143614" sldId="262"/>
            <ac:picMk id="7" creationId="{C81D7AF1-4F17-FE4E-9AC6-06DD667FA55B}"/>
          </ac:picMkLst>
        </pc:picChg>
        <pc:picChg chg="add mod">
          <ac:chgData name="Kate Coode" userId="e5a45405-9a7c-42fe-972f-cf9e071f7760" providerId="ADAL" clId="{165189CE-07FC-724B-81DB-7425185B19B6}" dt="2021-03-03T21:38:03.528" v="122" actId="1076"/>
          <ac:picMkLst>
            <pc:docMk/>
            <pc:sldMk cId="1354143614" sldId="262"/>
            <ac:picMk id="8" creationId="{A1093A3C-8736-8D4D-9858-15A95DB172D6}"/>
          </ac:picMkLst>
        </pc:picChg>
        <pc:picChg chg="del">
          <ac:chgData name="Kate Coode" userId="e5a45405-9a7c-42fe-972f-cf9e071f7760" providerId="ADAL" clId="{165189CE-07FC-724B-81DB-7425185B19B6}" dt="2021-03-03T21:37:18.472" v="108" actId="478"/>
          <ac:picMkLst>
            <pc:docMk/>
            <pc:sldMk cId="1354143614" sldId="262"/>
            <ac:picMk id="9" creationId="{7A9AB4B0-1033-8541-AFA8-13E4BB3ADFCC}"/>
          </ac:picMkLst>
        </pc:picChg>
        <pc:picChg chg="add mod">
          <ac:chgData name="Kate Coode" userId="e5a45405-9a7c-42fe-972f-cf9e071f7760" providerId="ADAL" clId="{165189CE-07FC-724B-81DB-7425185B19B6}" dt="2021-03-04T20:41:56.843" v="3173" actId="1076"/>
          <ac:picMkLst>
            <pc:docMk/>
            <pc:sldMk cId="1354143614" sldId="262"/>
            <ac:picMk id="9" creationId="{FBDED921-FD90-5944-A55F-C7A23153271C}"/>
          </ac:picMkLst>
        </pc:picChg>
        <pc:picChg chg="add mod">
          <ac:chgData name="Kate Coode" userId="e5a45405-9a7c-42fe-972f-cf9e071f7760" providerId="ADAL" clId="{165189CE-07FC-724B-81DB-7425185B19B6}" dt="2021-03-04T20:41:56.843" v="3173" actId="1076"/>
          <ac:picMkLst>
            <pc:docMk/>
            <pc:sldMk cId="1354143614" sldId="262"/>
            <ac:picMk id="10" creationId="{1D76A067-4695-AD43-8B96-0E84C7406775}"/>
          </ac:picMkLst>
        </pc:picChg>
        <pc:picChg chg="del">
          <ac:chgData name="Kate Coode" userId="e5a45405-9a7c-42fe-972f-cf9e071f7760" providerId="ADAL" clId="{165189CE-07FC-724B-81DB-7425185B19B6}" dt="2021-03-03T21:37:27.998" v="113" actId="478"/>
          <ac:picMkLst>
            <pc:docMk/>
            <pc:sldMk cId="1354143614" sldId="262"/>
            <ac:picMk id="10" creationId="{984B62F3-87DA-4042-A267-B28EBB17749C}"/>
          </ac:picMkLst>
        </pc:picChg>
        <pc:picChg chg="del">
          <ac:chgData name="Kate Coode" userId="e5a45405-9a7c-42fe-972f-cf9e071f7760" providerId="ADAL" clId="{165189CE-07FC-724B-81DB-7425185B19B6}" dt="2021-03-03T21:37:33.500" v="115" actId="478"/>
          <ac:picMkLst>
            <pc:docMk/>
            <pc:sldMk cId="1354143614" sldId="262"/>
            <ac:picMk id="11" creationId="{3BFEA764-1F84-B14E-8910-822E7B5B5642}"/>
          </ac:picMkLst>
        </pc:picChg>
        <pc:picChg chg="add mod">
          <ac:chgData name="Kate Coode" userId="e5a45405-9a7c-42fe-972f-cf9e071f7760" providerId="ADAL" clId="{165189CE-07FC-724B-81DB-7425185B19B6}" dt="2021-03-04T20:41:56.843" v="3173" actId="1076"/>
          <ac:picMkLst>
            <pc:docMk/>
            <pc:sldMk cId="1354143614" sldId="262"/>
            <ac:picMk id="11" creationId="{950E5945-C7E9-1845-AEFD-79DD4AFFE0F3}"/>
          </ac:picMkLst>
        </pc:picChg>
        <pc:picChg chg="add mod">
          <ac:chgData name="Kate Coode" userId="e5a45405-9a7c-42fe-972f-cf9e071f7760" providerId="ADAL" clId="{165189CE-07FC-724B-81DB-7425185B19B6}" dt="2021-03-04T20:41:56.843" v="3173" actId="1076"/>
          <ac:picMkLst>
            <pc:docMk/>
            <pc:sldMk cId="1354143614" sldId="262"/>
            <ac:picMk id="12" creationId="{3BC57ACD-37E1-AE49-BA89-18AAA631E140}"/>
          </ac:picMkLst>
        </pc:picChg>
        <pc:picChg chg="add mod">
          <ac:chgData name="Kate Coode" userId="e5a45405-9a7c-42fe-972f-cf9e071f7760" providerId="ADAL" clId="{165189CE-07FC-724B-81DB-7425185B19B6}" dt="2021-03-04T20:41:56.843" v="3173" actId="1076"/>
          <ac:picMkLst>
            <pc:docMk/>
            <pc:sldMk cId="1354143614" sldId="262"/>
            <ac:picMk id="13" creationId="{B86138A6-EB0D-AE4F-8834-4207A8318932}"/>
          </ac:picMkLst>
        </pc:picChg>
        <pc:picChg chg="add mod">
          <ac:chgData name="Kate Coode" userId="e5a45405-9a7c-42fe-972f-cf9e071f7760" providerId="ADAL" clId="{165189CE-07FC-724B-81DB-7425185B19B6}" dt="2021-03-04T20:41:56.843" v="3173" actId="1076"/>
          <ac:picMkLst>
            <pc:docMk/>
            <pc:sldMk cId="1354143614" sldId="262"/>
            <ac:picMk id="14" creationId="{85EEE1D6-6FDA-2545-BE73-ECFED12710DC}"/>
          </ac:picMkLst>
        </pc:picChg>
      </pc:sldChg>
      <pc:sldChg chg="addSp delSp modSp mod">
        <pc:chgData name="Kate Coode" userId="e5a45405-9a7c-42fe-972f-cf9e071f7760" providerId="ADAL" clId="{165189CE-07FC-724B-81DB-7425185B19B6}" dt="2021-03-04T20:51:53.463" v="3266" actId="1076"/>
        <pc:sldMkLst>
          <pc:docMk/>
          <pc:sldMk cId="3972181732" sldId="263"/>
        </pc:sldMkLst>
        <pc:spChg chg="mod">
          <ac:chgData name="Kate Coode" userId="e5a45405-9a7c-42fe-972f-cf9e071f7760" providerId="ADAL" clId="{165189CE-07FC-724B-81DB-7425185B19B6}" dt="2021-03-03T22:18:06.479" v="1132" actId="20577"/>
          <ac:spMkLst>
            <pc:docMk/>
            <pc:sldMk cId="3972181732" sldId="263"/>
            <ac:spMk id="5" creationId="{669DAC97-0825-4640-8D3D-9E8AE637CAA0}"/>
          </ac:spMkLst>
        </pc:spChg>
        <pc:spChg chg="del">
          <ac:chgData name="Kate Coode" userId="e5a45405-9a7c-42fe-972f-cf9e071f7760" providerId="ADAL" clId="{165189CE-07FC-724B-81DB-7425185B19B6}" dt="2021-03-03T21:43:19.247" v="217" actId="478"/>
          <ac:spMkLst>
            <pc:docMk/>
            <pc:sldMk cId="3972181732" sldId="263"/>
            <ac:spMk id="6" creationId="{E3BA49D0-96A1-B34A-9B53-2F3401D7B0ED}"/>
          </ac:spMkLst>
        </pc:spChg>
        <pc:picChg chg="add del mod">
          <ac:chgData name="Kate Coode" userId="e5a45405-9a7c-42fe-972f-cf9e071f7760" providerId="ADAL" clId="{165189CE-07FC-724B-81DB-7425185B19B6}" dt="2021-03-04T18:27:50.441" v="3136" actId="478"/>
          <ac:picMkLst>
            <pc:docMk/>
            <pc:sldMk cId="3972181732" sldId="263"/>
            <ac:picMk id="3" creationId="{628F94D3-291B-8E40-A1D5-8D2866E4B4E8}"/>
          </ac:picMkLst>
        </pc:picChg>
        <pc:picChg chg="del">
          <ac:chgData name="Kate Coode" userId="e5a45405-9a7c-42fe-972f-cf9e071f7760" providerId="ADAL" clId="{165189CE-07FC-724B-81DB-7425185B19B6}" dt="2021-03-03T21:43:21.317" v="218" actId="478"/>
          <ac:picMkLst>
            <pc:docMk/>
            <pc:sldMk cId="3972181732" sldId="263"/>
            <ac:picMk id="3" creationId="{CEADBC5D-84D8-7949-AA3D-EE3C4EFBD4BF}"/>
          </ac:picMkLst>
        </pc:picChg>
        <pc:picChg chg="del">
          <ac:chgData name="Kate Coode" userId="e5a45405-9a7c-42fe-972f-cf9e071f7760" providerId="ADAL" clId="{165189CE-07FC-724B-81DB-7425185B19B6}" dt="2021-03-03T21:43:16.109" v="216" actId="478"/>
          <ac:picMkLst>
            <pc:docMk/>
            <pc:sldMk cId="3972181732" sldId="263"/>
            <ac:picMk id="4" creationId="{A4574762-98AB-654A-B18E-67B696CE49C6}"/>
          </ac:picMkLst>
        </pc:picChg>
        <pc:picChg chg="add mod">
          <ac:chgData name="Kate Coode" userId="e5a45405-9a7c-42fe-972f-cf9e071f7760" providerId="ADAL" clId="{165189CE-07FC-724B-81DB-7425185B19B6}" dt="2021-03-04T20:49:23.302" v="3243" actId="1076"/>
          <ac:picMkLst>
            <pc:docMk/>
            <pc:sldMk cId="3972181732" sldId="263"/>
            <ac:picMk id="4" creationId="{E8C2BBFB-5BF5-D14F-A737-C3B8B64E340E}"/>
          </ac:picMkLst>
        </pc:picChg>
        <pc:picChg chg="add mod">
          <ac:chgData name="Kate Coode" userId="e5a45405-9a7c-42fe-972f-cf9e071f7760" providerId="ADAL" clId="{165189CE-07FC-724B-81DB-7425185B19B6}" dt="2021-03-04T20:51:53.463" v="3266" actId="1076"/>
          <ac:picMkLst>
            <pc:docMk/>
            <pc:sldMk cId="3972181732" sldId="263"/>
            <ac:picMk id="6" creationId="{576DC79C-BEEA-EC4D-BBF3-03B19BB292B6}"/>
          </ac:picMkLst>
        </pc:picChg>
        <pc:picChg chg="add mod">
          <ac:chgData name="Kate Coode" userId="e5a45405-9a7c-42fe-972f-cf9e071f7760" providerId="ADAL" clId="{165189CE-07FC-724B-81DB-7425185B19B6}" dt="2021-03-03T21:43:47.455" v="227" actId="1076"/>
          <ac:picMkLst>
            <pc:docMk/>
            <pc:sldMk cId="3972181732" sldId="263"/>
            <ac:picMk id="7" creationId="{39EEEC64-290B-C54F-883E-6A6B4DBC46B3}"/>
          </ac:picMkLst>
        </pc:picChg>
        <pc:picChg chg="add mod">
          <ac:chgData name="Kate Coode" userId="e5a45405-9a7c-42fe-972f-cf9e071f7760" providerId="ADAL" clId="{165189CE-07FC-724B-81DB-7425185B19B6}" dt="2021-03-04T20:51:53.463" v="3266" actId="1076"/>
          <ac:picMkLst>
            <pc:docMk/>
            <pc:sldMk cId="3972181732" sldId="263"/>
            <ac:picMk id="8" creationId="{C7ABA77F-43DF-804C-8B70-AB006E170766}"/>
          </ac:picMkLst>
        </pc:picChg>
        <pc:picChg chg="add mod">
          <ac:chgData name="Kate Coode" userId="e5a45405-9a7c-42fe-972f-cf9e071f7760" providerId="ADAL" clId="{165189CE-07FC-724B-81DB-7425185B19B6}" dt="2021-03-04T20:51:53.463" v="3266" actId="1076"/>
          <ac:picMkLst>
            <pc:docMk/>
            <pc:sldMk cId="3972181732" sldId="263"/>
            <ac:picMk id="9" creationId="{0F8983D3-D190-144E-A912-E340BE3F8668}"/>
          </ac:picMkLst>
        </pc:picChg>
        <pc:picChg chg="add mod">
          <ac:chgData name="Kate Coode" userId="e5a45405-9a7c-42fe-972f-cf9e071f7760" providerId="ADAL" clId="{165189CE-07FC-724B-81DB-7425185B19B6}" dt="2021-03-04T20:51:53.463" v="3266" actId="1076"/>
          <ac:picMkLst>
            <pc:docMk/>
            <pc:sldMk cId="3972181732" sldId="263"/>
            <ac:picMk id="10" creationId="{D31C0387-F1A5-4A42-A3D6-7B8D5E38C536}"/>
          </ac:picMkLst>
        </pc:picChg>
        <pc:picChg chg="add mod">
          <ac:chgData name="Kate Coode" userId="e5a45405-9a7c-42fe-972f-cf9e071f7760" providerId="ADAL" clId="{165189CE-07FC-724B-81DB-7425185B19B6}" dt="2021-03-04T20:50:41.148" v="3252" actId="1076"/>
          <ac:picMkLst>
            <pc:docMk/>
            <pc:sldMk cId="3972181732" sldId="263"/>
            <ac:picMk id="12" creationId="{2B560B93-6FB6-5B41-AFC1-7B1895DD4D7C}"/>
          </ac:picMkLst>
        </pc:picChg>
        <pc:picChg chg="add mod">
          <ac:chgData name="Kate Coode" userId="e5a45405-9a7c-42fe-972f-cf9e071f7760" providerId="ADAL" clId="{165189CE-07FC-724B-81DB-7425185B19B6}" dt="2021-03-04T20:51:53.463" v="3266" actId="1076"/>
          <ac:picMkLst>
            <pc:docMk/>
            <pc:sldMk cId="3972181732" sldId="263"/>
            <ac:picMk id="13" creationId="{B8FFE24A-7926-1449-9118-87E87A119F12}"/>
          </ac:picMkLst>
        </pc:picChg>
        <pc:picChg chg="add mod">
          <ac:chgData name="Kate Coode" userId="e5a45405-9a7c-42fe-972f-cf9e071f7760" providerId="ADAL" clId="{165189CE-07FC-724B-81DB-7425185B19B6}" dt="2021-03-04T20:51:53.463" v="3266" actId="1076"/>
          <ac:picMkLst>
            <pc:docMk/>
            <pc:sldMk cId="3972181732" sldId="263"/>
            <ac:picMk id="14" creationId="{1C68C75C-1A3E-1944-A6DF-A5F3BF9096E2}"/>
          </ac:picMkLst>
        </pc:picChg>
        <pc:picChg chg="add mod">
          <ac:chgData name="Kate Coode" userId="e5a45405-9a7c-42fe-972f-cf9e071f7760" providerId="ADAL" clId="{165189CE-07FC-724B-81DB-7425185B19B6}" dt="2021-03-04T20:51:53.463" v="3266" actId="1076"/>
          <ac:picMkLst>
            <pc:docMk/>
            <pc:sldMk cId="3972181732" sldId="263"/>
            <ac:picMk id="15" creationId="{C4EFED14-0943-FA43-B4C9-E184D3DA82C2}"/>
          </ac:picMkLst>
        </pc:picChg>
        <pc:picChg chg="add mod">
          <ac:chgData name="Kate Coode" userId="e5a45405-9a7c-42fe-972f-cf9e071f7760" providerId="ADAL" clId="{165189CE-07FC-724B-81DB-7425185B19B6}" dt="2021-03-04T20:51:53.463" v="3266" actId="1076"/>
          <ac:picMkLst>
            <pc:docMk/>
            <pc:sldMk cId="3972181732" sldId="263"/>
            <ac:picMk id="16" creationId="{1CB4FC10-41BD-1042-A59C-0657E28371D1}"/>
          </ac:picMkLst>
        </pc:picChg>
      </pc:sldChg>
      <pc:sldChg chg="del">
        <pc:chgData name="Kate Coode" userId="e5a45405-9a7c-42fe-972f-cf9e071f7760" providerId="ADAL" clId="{165189CE-07FC-724B-81DB-7425185B19B6}" dt="2021-03-03T21:44:59.920" v="228" actId="2696"/>
        <pc:sldMkLst>
          <pc:docMk/>
          <pc:sldMk cId="4045808547" sldId="264"/>
        </pc:sldMkLst>
      </pc:sldChg>
      <pc:sldChg chg="addSp delSp modSp mod">
        <pc:chgData name="Kate Coode" userId="e5a45405-9a7c-42fe-972f-cf9e071f7760" providerId="ADAL" clId="{165189CE-07FC-724B-81DB-7425185B19B6}" dt="2021-03-04T09:49:32.471" v="2213" actId="1076"/>
        <pc:sldMkLst>
          <pc:docMk/>
          <pc:sldMk cId="269406019" sldId="265"/>
        </pc:sldMkLst>
        <pc:spChg chg="mod">
          <ac:chgData name="Kate Coode" userId="e5a45405-9a7c-42fe-972f-cf9e071f7760" providerId="ADAL" clId="{165189CE-07FC-724B-81DB-7425185B19B6}" dt="2021-03-03T22:20:22.071" v="1176" actId="20577"/>
          <ac:spMkLst>
            <pc:docMk/>
            <pc:sldMk cId="269406019" sldId="265"/>
            <ac:spMk id="5" creationId="{46302630-C5B2-9347-A924-A5B033ACFB1F}"/>
          </ac:spMkLst>
        </pc:spChg>
        <pc:spChg chg="del">
          <ac:chgData name="Kate Coode" userId="e5a45405-9a7c-42fe-972f-cf9e071f7760" providerId="ADAL" clId="{165189CE-07FC-724B-81DB-7425185B19B6}" dt="2021-03-03T21:45:54.806" v="241" actId="478"/>
          <ac:spMkLst>
            <pc:docMk/>
            <pc:sldMk cId="269406019" sldId="265"/>
            <ac:spMk id="8" creationId="{B79D98BD-C867-6D47-BC6A-FA7B6898ED52}"/>
          </ac:spMkLst>
        </pc:spChg>
        <pc:picChg chg="add mod modCrop">
          <ac:chgData name="Kate Coode" userId="e5a45405-9a7c-42fe-972f-cf9e071f7760" providerId="ADAL" clId="{165189CE-07FC-724B-81DB-7425185B19B6}" dt="2021-03-04T09:49:08.564" v="2205" actId="1076"/>
          <ac:picMkLst>
            <pc:docMk/>
            <pc:sldMk cId="269406019" sldId="265"/>
            <ac:picMk id="3" creationId="{BC4A654B-5826-304F-9016-9E3953703E41}"/>
          </ac:picMkLst>
        </pc:picChg>
        <pc:picChg chg="del">
          <ac:chgData name="Kate Coode" userId="e5a45405-9a7c-42fe-972f-cf9e071f7760" providerId="ADAL" clId="{165189CE-07FC-724B-81DB-7425185B19B6}" dt="2021-03-03T21:45:56.971" v="242" actId="478"/>
          <ac:picMkLst>
            <pc:docMk/>
            <pc:sldMk cId="269406019" sldId="265"/>
            <ac:picMk id="3" creationId="{F2EB5BD8-B519-064E-B60B-33029BFD1A9E}"/>
          </ac:picMkLst>
        </pc:picChg>
        <pc:picChg chg="del">
          <ac:chgData name="Kate Coode" userId="e5a45405-9a7c-42fe-972f-cf9e071f7760" providerId="ADAL" clId="{165189CE-07FC-724B-81DB-7425185B19B6}" dt="2021-03-03T21:45:52.184" v="240" actId="478"/>
          <ac:picMkLst>
            <pc:docMk/>
            <pc:sldMk cId="269406019" sldId="265"/>
            <ac:picMk id="4" creationId="{19950E61-1AD6-554E-81BD-D1AE0652B710}"/>
          </ac:picMkLst>
        </pc:picChg>
        <pc:picChg chg="add mod">
          <ac:chgData name="Kate Coode" userId="e5a45405-9a7c-42fe-972f-cf9e071f7760" providerId="ADAL" clId="{165189CE-07FC-724B-81DB-7425185B19B6}" dt="2021-03-03T22:19:03.453" v="1136" actId="1076"/>
          <ac:picMkLst>
            <pc:docMk/>
            <pc:sldMk cId="269406019" sldId="265"/>
            <ac:picMk id="6" creationId="{AC8691D3-DAF8-924D-B390-D09947BBCEB6}"/>
          </ac:picMkLst>
        </pc:picChg>
        <pc:picChg chg="del">
          <ac:chgData name="Kate Coode" userId="e5a45405-9a7c-42fe-972f-cf9e071f7760" providerId="ADAL" clId="{165189CE-07FC-724B-81DB-7425185B19B6}" dt="2021-03-03T21:45:50.786" v="239" actId="478"/>
          <ac:picMkLst>
            <pc:docMk/>
            <pc:sldMk cId="269406019" sldId="265"/>
            <ac:picMk id="7" creationId="{447924AE-773E-3C45-B286-065556C70AE6}"/>
          </ac:picMkLst>
        </pc:picChg>
        <pc:picChg chg="add mod">
          <ac:chgData name="Kate Coode" userId="e5a45405-9a7c-42fe-972f-cf9e071f7760" providerId="ADAL" clId="{165189CE-07FC-724B-81DB-7425185B19B6}" dt="2021-03-04T09:46:50.328" v="2173" actId="1076"/>
          <ac:picMkLst>
            <pc:docMk/>
            <pc:sldMk cId="269406019" sldId="265"/>
            <ac:picMk id="7" creationId="{CE27407F-1403-A94C-8176-C585D6E0199F}"/>
          </ac:picMkLst>
        </pc:picChg>
        <pc:picChg chg="add mod">
          <ac:chgData name="Kate Coode" userId="e5a45405-9a7c-42fe-972f-cf9e071f7760" providerId="ADAL" clId="{165189CE-07FC-724B-81DB-7425185B19B6}" dt="2021-03-04T09:47:14.297" v="2176" actId="29295"/>
          <ac:picMkLst>
            <pc:docMk/>
            <pc:sldMk cId="269406019" sldId="265"/>
            <ac:picMk id="8" creationId="{20ED1627-7E13-E848-9FAD-12DE66DEBC9B}"/>
          </ac:picMkLst>
        </pc:picChg>
        <pc:picChg chg="del">
          <ac:chgData name="Kate Coode" userId="e5a45405-9a7c-42fe-972f-cf9e071f7760" providerId="ADAL" clId="{165189CE-07FC-724B-81DB-7425185B19B6}" dt="2021-03-03T21:45:59.108" v="243" actId="478"/>
          <ac:picMkLst>
            <pc:docMk/>
            <pc:sldMk cId="269406019" sldId="265"/>
            <ac:picMk id="9" creationId="{1224F6A7-AF25-E643-841A-C9CE258ECC8D}"/>
          </ac:picMkLst>
        </pc:picChg>
        <pc:picChg chg="add mod">
          <ac:chgData name="Kate Coode" userId="e5a45405-9a7c-42fe-972f-cf9e071f7760" providerId="ADAL" clId="{165189CE-07FC-724B-81DB-7425185B19B6}" dt="2021-03-04T09:47:20.596" v="2179" actId="1076"/>
          <ac:picMkLst>
            <pc:docMk/>
            <pc:sldMk cId="269406019" sldId="265"/>
            <ac:picMk id="9" creationId="{B102CD2C-9153-0A4D-A099-8FA10DFCFABB}"/>
          </ac:picMkLst>
        </pc:picChg>
        <pc:picChg chg="add mod">
          <ac:chgData name="Kate Coode" userId="e5a45405-9a7c-42fe-972f-cf9e071f7760" providerId="ADAL" clId="{165189CE-07FC-724B-81DB-7425185B19B6}" dt="2021-03-04T09:48:27.468" v="2199" actId="1076"/>
          <ac:picMkLst>
            <pc:docMk/>
            <pc:sldMk cId="269406019" sldId="265"/>
            <ac:picMk id="10" creationId="{5BA02985-8E4E-4D47-84B7-380BAC82C3FC}"/>
          </ac:picMkLst>
        </pc:picChg>
        <pc:picChg chg="add mod">
          <ac:chgData name="Kate Coode" userId="e5a45405-9a7c-42fe-972f-cf9e071f7760" providerId="ADAL" clId="{165189CE-07FC-724B-81DB-7425185B19B6}" dt="2021-03-04T09:48:29.404" v="2200" actId="1076"/>
          <ac:picMkLst>
            <pc:docMk/>
            <pc:sldMk cId="269406019" sldId="265"/>
            <ac:picMk id="11" creationId="{9D556C76-1DF1-7749-95CC-8010854B9108}"/>
          </ac:picMkLst>
        </pc:picChg>
        <pc:picChg chg="add mod">
          <ac:chgData name="Kate Coode" userId="e5a45405-9a7c-42fe-972f-cf9e071f7760" providerId="ADAL" clId="{165189CE-07FC-724B-81DB-7425185B19B6}" dt="2021-03-04T09:47:45.838" v="2185" actId="1076"/>
          <ac:picMkLst>
            <pc:docMk/>
            <pc:sldMk cId="269406019" sldId="265"/>
            <ac:picMk id="12" creationId="{D719D829-CF36-DE48-90EA-D8C0CBDDB734}"/>
          </ac:picMkLst>
        </pc:picChg>
        <pc:picChg chg="add mod">
          <ac:chgData name="Kate Coode" userId="e5a45405-9a7c-42fe-972f-cf9e071f7760" providerId="ADAL" clId="{165189CE-07FC-724B-81DB-7425185B19B6}" dt="2021-03-04T09:47:58.282" v="2189" actId="1076"/>
          <ac:picMkLst>
            <pc:docMk/>
            <pc:sldMk cId="269406019" sldId="265"/>
            <ac:picMk id="13" creationId="{12731A3C-3ADC-4B4F-BAEE-43F2944CDF48}"/>
          </ac:picMkLst>
        </pc:picChg>
        <pc:picChg chg="add mod">
          <ac:chgData name="Kate Coode" userId="e5a45405-9a7c-42fe-972f-cf9e071f7760" providerId="ADAL" clId="{165189CE-07FC-724B-81DB-7425185B19B6}" dt="2021-03-04T09:48:35.951" v="2201" actId="1076"/>
          <ac:picMkLst>
            <pc:docMk/>
            <pc:sldMk cId="269406019" sldId="265"/>
            <ac:picMk id="14" creationId="{BFAAF1D6-513D-F74C-9CF3-C777E8ACD5A4}"/>
          </ac:picMkLst>
        </pc:picChg>
        <pc:picChg chg="add mod">
          <ac:chgData name="Kate Coode" userId="e5a45405-9a7c-42fe-972f-cf9e071f7760" providerId="ADAL" clId="{165189CE-07FC-724B-81DB-7425185B19B6}" dt="2021-03-04T09:48:38.880" v="2202" actId="1076"/>
          <ac:picMkLst>
            <pc:docMk/>
            <pc:sldMk cId="269406019" sldId="265"/>
            <ac:picMk id="15" creationId="{0E2725C1-A38D-E340-BC3F-6D29BF9C3FBA}"/>
          </ac:picMkLst>
        </pc:picChg>
        <pc:picChg chg="add mod">
          <ac:chgData name="Kate Coode" userId="e5a45405-9a7c-42fe-972f-cf9e071f7760" providerId="ADAL" clId="{165189CE-07FC-724B-81DB-7425185B19B6}" dt="2021-03-04T09:49:12.381" v="2207" actId="1076"/>
          <ac:picMkLst>
            <pc:docMk/>
            <pc:sldMk cId="269406019" sldId="265"/>
            <ac:picMk id="16" creationId="{4E726583-A9EF-2C48-9170-E91CD7E2DBCC}"/>
          </ac:picMkLst>
        </pc:picChg>
        <pc:picChg chg="add mod">
          <ac:chgData name="Kate Coode" userId="e5a45405-9a7c-42fe-972f-cf9e071f7760" providerId="ADAL" clId="{165189CE-07FC-724B-81DB-7425185B19B6}" dt="2021-03-04T09:49:16.670" v="2209" actId="1076"/>
          <ac:picMkLst>
            <pc:docMk/>
            <pc:sldMk cId="269406019" sldId="265"/>
            <ac:picMk id="17" creationId="{9DC01776-5F61-0E4C-A5AA-163BFA17A892}"/>
          </ac:picMkLst>
        </pc:picChg>
        <pc:picChg chg="add mod">
          <ac:chgData name="Kate Coode" userId="e5a45405-9a7c-42fe-972f-cf9e071f7760" providerId="ADAL" clId="{165189CE-07FC-724B-81DB-7425185B19B6}" dt="2021-03-04T09:49:20.938" v="2211" actId="1076"/>
          <ac:picMkLst>
            <pc:docMk/>
            <pc:sldMk cId="269406019" sldId="265"/>
            <ac:picMk id="18" creationId="{94903ADF-0E7C-F440-BCA0-675E10A44CBC}"/>
          </ac:picMkLst>
        </pc:picChg>
        <pc:picChg chg="add mod">
          <ac:chgData name="Kate Coode" userId="e5a45405-9a7c-42fe-972f-cf9e071f7760" providerId="ADAL" clId="{165189CE-07FC-724B-81DB-7425185B19B6}" dt="2021-03-04T09:49:32.471" v="2213" actId="1076"/>
          <ac:picMkLst>
            <pc:docMk/>
            <pc:sldMk cId="269406019" sldId="265"/>
            <ac:picMk id="19" creationId="{C05E21AA-A105-E34E-8173-41BEF9F3617E}"/>
          </ac:picMkLst>
        </pc:picChg>
        <pc:picChg chg="add mod">
          <ac:chgData name="Kate Coode" userId="e5a45405-9a7c-42fe-972f-cf9e071f7760" providerId="ADAL" clId="{165189CE-07FC-724B-81DB-7425185B19B6}" dt="2021-03-04T09:49:32.471" v="2213" actId="1076"/>
          <ac:picMkLst>
            <pc:docMk/>
            <pc:sldMk cId="269406019" sldId="265"/>
            <ac:picMk id="20" creationId="{610CF4B4-B852-C746-9645-CEF21130F75A}"/>
          </ac:picMkLst>
        </pc:picChg>
        <pc:picChg chg="add mod">
          <ac:chgData name="Kate Coode" userId="e5a45405-9a7c-42fe-972f-cf9e071f7760" providerId="ADAL" clId="{165189CE-07FC-724B-81DB-7425185B19B6}" dt="2021-03-04T09:49:32.471" v="2213" actId="1076"/>
          <ac:picMkLst>
            <pc:docMk/>
            <pc:sldMk cId="269406019" sldId="265"/>
            <ac:picMk id="21" creationId="{4CC0CA93-1CEB-4449-ACD7-42BF67C2DDA4}"/>
          </ac:picMkLst>
        </pc:picChg>
        <pc:picChg chg="add mod">
          <ac:chgData name="Kate Coode" userId="e5a45405-9a7c-42fe-972f-cf9e071f7760" providerId="ADAL" clId="{165189CE-07FC-724B-81DB-7425185B19B6}" dt="2021-03-04T09:49:32.471" v="2213" actId="1076"/>
          <ac:picMkLst>
            <pc:docMk/>
            <pc:sldMk cId="269406019" sldId="265"/>
            <ac:picMk id="22" creationId="{D8217E2B-D521-BF44-8148-FA978638C919}"/>
          </ac:picMkLst>
        </pc:picChg>
      </pc:sldChg>
      <pc:sldChg chg="addSp delSp modSp mod">
        <pc:chgData name="Kate Coode" userId="e5a45405-9a7c-42fe-972f-cf9e071f7760" providerId="ADAL" clId="{165189CE-07FC-724B-81DB-7425185B19B6}" dt="2021-03-03T22:28:47.702" v="1406" actId="20577"/>
        <pc:sldMkLst>
          <pc:docMk/>
          <pc:sldMk cId="4204809770" sldId="266"/>
        </pc:sldMkLst>
        <pc:spChg chg="mod">
          <ac:chgData name="Kate Coode" userId="e5a45405-9a7c-42fe-972f-cf9e071f7760" providerId="ADAL" clId="{165189CE-07FC-724B-81DB-7425185B19B6}" dt="2021-03-03T22:28:47.702" v="1406" actId="20577"/>
          <ac:spMkLst>
            <pc:docMk/>
            <pc:sldMk cId="4204809770" sldId="266"/>
            <ac:spMk id="5" creationId="{DE14F7FD-BF8C-6440-B950-4B72D9E54613}"/>
          </ac:spMkLst>
        </pc:spChg>
        <pc:spChg chg="del">
          <ac:chgData name="Kate Coode" userId="e5a45405-9a7c-42fe-972f-cf9e071f7760" providerId="ADAL" clId="{165189CE-07FC-724B-81DB-7425185B19B6}" dt="2021-03-03T21:48:37.310" v="277" actId="478"/>
          <ac:spMkLst>
            <pc:docMk/>
            <pc:sldMk cId="4204809770" sldId="266"/>
            <ac:spMk id="14" creationId="{5442F99E-EB68-0043-8557-53D11726EE07}"/>
          </ac:spMkLst>
        </pc:spChg>
        <pc:spChg chg="del">
          <ac:chgData name="Kate Coode" userId="e5a45405-9a7c-42fe-972f-cf9e071f7760" providerId="ADAL" clId="{165189CE-07FC-724B-81DB-7425185B19B6}" dt="2021-03-03T21:48:43.988" v="280" actId="478"/>
          <ac:spMkLst>
            <pc:docMk/>
            <pc:sldMk cId="4204809770" sldId="266"/>
            <ac:spMk id="15" creationId="{20F3D703-756E-5043-96A9-E31AED018E4F}"/>
          </ac:spMkLst>
        </pc:spChg>
        <pc:picChg chg="del">
          <ac:chgData name="Kate Coode" userId="e5a45405-9a7c-42fe-972f-cf9e071f7760" providerId="ADAL" clId="{165189CE-07FC-724B-81DB-7425185B19B6}" dt="2021-03-03T21:48:45.983" v="281" actId="478"/>
          <ac:picMkLst>
            <pc:docMk/>
            <pc:sldMk cId="4204809770" sldId="266"/>
            <ac:picMk id="3" creationId="{49B78D15-63DD-1D4D-BCA6-BE880FDBB2F2}"/>
          </ac:picMkLst>
        </pc:picChg>
        <pc:picChg chg="del">
          <ac:chgData name="Kate Coode" userId="e5a45405-9a7c-42fe-972f-cf9e071f7760" providerId="ADAL" clId="{165189CE-07FC-724B-81DB-7425185B19B6}" dt="2021-03-03T21:48:40.855" v="279" actId="478"/>
          <ac:picMkLst>
            <pc:docMk/>
            <pc:sldMk cId="4204809770" sldId="266"/>
            <ac:picMk id="4" creationId="{9302C8D6-59F9-6A4F-B3A8-B99B5A16FAF1}"/>
          </ac:picMkLst>
        </pc:picChg>
        <pc:picChg chg="add mod">
          <ac:chgData name="Kate Coode" userId="e5a45405-9a7c-42fe-972f-cf9e071f7760" providerId="ADAL" clId="{165189CE-07FC-724B-81DB-7425185B19B6}" dt="2021-03-03T22:27:44.239" v="1397" actId="1076"/>
          <ac:picMkLst>
            <pc:docMk/>
            <pc:sldMk cId="4204809770" sldId="266"/>
            <ac:picMk id="6" creationId="{AD3289BC-E86C-7848-9A43-3F82AC9D330A}"/>
          </ac:picMkLst>
        </pc:picChg>
        <pc:picChg chg="del">
          <ac:chgData name="Kate Coode" userId="e5a45405-9a7c-42fe-972f-cf9e071f7760" providerId="ADAL" clId="{165189CE-07FC-724B-81DB-7425185B19B6}" dt="2021-03-03T21:48:32.349" v="275" actId="478"/>
          <ac:picMkLst>
            <pc:docMk/>
            <pc:sldMk cId="4204809770" sldId="266"/>
            <ac:picMk id="9" creationId="{73AEB23E-3FD2-3346-A3B0-43BC0E6E5CAC}"/>
          </ac:picMkLst>
        </pc:picChg>
        <pc:picChg chg="del">
          <ac:chgData name="Kate Coode" userId="e5a45405-9a7c-42fe-972f-cf9e071f7760" providerId="ADAL" clId="{165189CE-07FC-724B-81DB-7425185B19B6}" dt="2021-03-03T21:48:48.147" v="282" actId="478"/>
          <ac:picMkLst>
            <pc:docMk/>
            <pc:sldMk cId="4204809770" sldId="266"/>
            <ac:picMk id="10" creationId="{52DB4E88-78EE-EB47-8EA1-75F30DC2E2DA}"/>
          </ac:picMkLst>
        </pc:picChg>
        <pc:picChg chg="del">
          <ac:chgData name="Kate Coode" userId="e5a45405-9a7c-42fe-972f-cf9e071f7760" providerId="ADAL" clId="{165189CE-07FC-724B-81DB-7425185B19B6}" dt="2021-03-03T21:48:34.280" v="276" actId="478"/>
          <ac:picMkLst>
            <pc:docMk/>
            <pc:sldMk cId="4204809770" sldId="266"/>
            <ac:picMk id="11" creationId="{98C27657-9E63-7042-B0D3-0B5B56B64883}"/>
          </ac:picMkLst>
        </pc:picChg>
        <pc:picChg chg="del">
          <ac:chgData name="Kate Coode" userId="e5a45405-9a7c-42fe-972f-cf9e071f7760" providerId="ADAL" clId="{165189CE-07FC-724B-81DB-7425185B19B6}" dt="2021-03-03T21:48:39.285" v="278" actId="478"/>
          <ac:picMkLst>
            <pc:docMk/>
            <pc:sldMk cId="4204809770" sldId="266"/>
            <ac:picMk id="13" creationId="{1FFCFFC0-526A-E44B-A349-39AD4F13DCC7}"/>
          </ac:picMkLst>
        </pc:picChg>
      </pc:sldChg>
      <pc:sldChg chg="addSp delSp modSp mod">
        <pc:chgData name="Kate Coode" userId="e5a45405-9a7c-42fe-972f-cf9e071f7760" providerId="ADAL" clId="{165189CE-07FC-724B-81DB-7425185B19B6}" dt="2021-03-04T21:27:11.631" v="3515" actId="478"/>
        <pc:sldMkLst>
          <pc:docMk/>
          <pc:sldMk cId="790633668" sldId="267"/>
        </pc:sldMkLst>
        <pc:spChg chg="mod">
          <ac:chgData name="Kate Coode" userId="e5a45405-9a7c-42fe-972f-cf9e071f7760" providerId="ADAL" clId="{165189CE-07FC-724B-81DB-7425185B19B6}" dt="2021-03-03T22:09:19.297" v="869" actId="20577"/>
          <ac:spMkLst>
            <pc:docMk/>
            <pc:sldMk cId="790633668" sldId="267"/>
            <ac:spMk id="5" creationId="{2F11DDCC-CF98-C44C-BF4E-548E7A0BEAF7}"/>
          </ac:spMkLst>
        </pc:spChg>
        <pc:spChg chg="del">
          <ac:chgData name="Kate Coode" userId="e5a45405-9a7c-42fe-972f-cf9e071f7760" providerId="ADAL" clId="{165189CE-07FC-724B-81DB-7425185B19B6}" dt="2021-03-03T21:31:53.202" v="39" actId="478"/>
          <ac:spMkLst>
            <pc:docMk/>
            <pc:sldMk cId="790633668" sldId="267"/>
            <ac:spMk id="12" creationId="{FA29E392-C8FF-E348-95EF-58863EFCC65E}"/>
          </ac:spMkLst>
        </pc:spChg>
        <pc:picChg chg="del">
          <ac:chgData name="Kate Coode" userId="e5a45405-9a7c-42fe-972f-cf9e071f7760" providerId="ADAL" clId="{165189CE-07FC-724B-81DB-7425185B19B6}" dt="2021-03-03T21:31:55.500" v="40" actId="478"/>
          <ac:picMkLst>
            <pc:docMk/>
            <pc:sldMk cId="790633668" sldId="267"/>
            <ac:picMk id="3" creationId="{2C586B25-A4F2-5A4E-A89E-8ED6B4E323EF}"/>
          </ac:picMkLst>
        </pc:picChg>
        <pc:picChg chg="del">
          <ac:chgData name="Kate Coode" userId="e5a45405-9a7c-42fe-972f-cf9e071f7760" providerId="ADAL" clId="{165189CE-07FC-724B-81DB-7425185B19B6}" dt="2021-03-03T21:31:50.826" v="38" actId="478"/>
          <ac:picMkLst>
            <pc:docMk/>
            <pc:sldMk cId="790633668" sldId="267"/>
            <ac:picMk id="4" creationId="{3066BA3C-4E2A-1E40-A722-4ADB2698F70F}"/>
          </ac:picMkLst>
        </pc:picChg>
        <pc:picChg chg="add mod">
          <ac:chgData name="Kate Coode" userId="e5a45405-9a7c-42fe-972f-cf9e071f7760" providerId="ADAL" clId="{165189CE-07FC-724B-81DB-7425185B19B6}" dt="2021-03-04T09:27:29.426" v="1937" actId="1076"/>
          <ac:picMkLst>
            <pc:docMk/>
            <pc:sldMk cId="790633668" sldId="267"/>
            <ac:picMk id="4" creationId="{B71975D4-B8C5-9940-89DF-47233676128F}"/>
          </ac:picMkLst>
        </pc:picChg>
        <pc:picChg chg="add mod">
          <ac:chgData name="Kate Coode" userId="e5a45405-9a7c-42fe-972f-cf9e071f7760" providerId="ADAL" clId="{165189CE-07FC-724B-81DB-7425185B19B6}" dt="2021-03-03T21:39:53.082" v="143" actId="1076"/>
          <ac:picMkLst>
            <pc:docMk/>
            <pc:sldMk cId="790633668" sldId="267"/>
            <ac:picMk id="6" creationId="{728BD1AB-F2B4-E249-B000-2AF32BC6F8AB}"/>
          </ac:picMkLst>
        </pc:picChg>
        <pc:picChg chg="del">
          <ac:chgData name="Kate Coode" userId="e5a45405-9a7c-42fe-972f-cf9e071f7760" providerId="ADAL" clId="{165189CE-07FC-724B-81DB-7425185B19B6}" dt="2021-03-03T21:31:49.617" v="37" actId="478"/>
          <ac:picMkLst>
            <pc:docMk/>
            <pc:sldMk cId="790633668" sldId="267"/>
            <ac:picMk id="7" creationId="{838AA2FD-2EBD-B24F-AE81-E4A392D86BF2}"/>
          </ac:picMkLst>
        </pc:picChg>
        <pc:picChg chg="add del mod">
          <ac:chgData name="Kate Coode" userId="e5a45405-9a7c-42fe-972f-cf9e071f7760" providerId="ADAL" clId="{165189CE-07FC-724B-81DB-7425185B19B6}" dt="2021-03-04T09:27:34.409" v="1939"/>
          <ac:picMkLst>
            <pc:docMk/>
            <pc:sldMk cId="790633668" sldId="267"/>
            <ac:picMk id="7" creationId="{B070F040-E357-7C48-98F7-1BE6A06A6EB6}"/>
          </ac:picMkLst>
        </pc:picChg>
        <pc:picChg chg="add mod">
          <ac:chgData name="Kate Coode" userId="e5a45405-9a7c-42fe-972f-cf9e071f7760" providerId="ADAL" clId="{165189CE-07FC-724B-81DB-7425185B19B6}" dt="2021-03-04T21:19:39.690" v="3438" actId="1076"/>
          <ac:picMkLst>
            <pc:docMk/>
            <pc:sldMk cId="790633668" sldId="267"/>
            <ac:picMk id="8" creationId="{6303CBF2-C7D7-B349-B957-8C258B5D294C}"/>
          </ac:picMkLst>
        </pc:picChg>
        <pc:picChg chg="add mod">
          <ac:chgData name="Kate Coode" userId="e5a45405-9a7c-42fe-972f-cf9e071f7760" providerId="ADAL" clId="{165189CE-07FC-724B-81DB-7425185B19B6}" dt="2021-03-04T21:19:48.853" v="3439" actId="1076"/>
          <ac:picMkLst>
            <pc:docMk/>
            <pc:sldMk cId="790633668" sldId="267"/>
            <ac:picMk id="9" creationId="{7B52280A-F81B-CF44-84B4-8D2E30BF7CF0}"/>
          </ac:picMkLst>
        </pc:picChg>
        <pc:picChg chg="add mod">
          <ac:chgData name="Kate Coode" userId="e5a45405-9a7c-42fe-972f-cf9e071f7760" providerId="ADAL" clId="{165189CE-07FC-724B-81DB-7425185B19B6}" dt="2021-03-04T21:20:09.382" v="3445" actId="1076"/>
          <ac:picMkLst>
            <pc:docMk/>
            <pc:sldMk cId="790633668" sldId="267"/>
            <ac:picMk id="10" creationId="{B5D74949-AC63-7C49-8691-0E84A9D93DB7}"/>
          </ac:picMkLst>
        </pc:picChg>
        <pc:picChg chg="add mod">
          <ac:chgData name="Kate Coode" userId="e5a45405-9a7c-42fe-972f-cf9e071f7760" providerId="ADAL" clId="{165189CE-07FC-724B-81DB-7425185B19B6}" dt="2021-03-04T21:20:23.987" v="3449" actId="1076"/>
          <ac:picMkLst>
            <pc:docMk/>
            <pc:sldMk cId="790633668" sldId="267"/>
            <ac:picMk id="11" creationId="{CAD1C6B9-5990-0E4A-BAEC-15D3BFE27072}"/>
          </ac:picMkLst>
        </pc:picChg>
        <pc:picChg chg="add mod">
          <ac:chgData name="Kate Coode" userId="e5a45405-9a7c-42fe-972f-cf9e071f7760" providerId="ADAL" clId="{165189CE-07FC-724B-81DB-7425185B19B6}" dt="2021-03-04T21:20:12.653" v="3446" actId="1076"/>
          <ac:picMkLst>
            <pc:docMk/>
            <pc:sldMk cId="790633668" sldId="267"/>
            <ac:picMk id="12" creationId="{43E70075-1745-DE4C-9CFF-D17130520D51}"/>
          </ac:picMkLst>
        </pc:picChg>
        <pc:picChg chg="add mod">
          <ac:chgData name="Kate Coode" userId="e5a45405-9a7c-42fe-972f-cf9e071f7760" providerId="ADAL" clId="{165189CE-07FC-724B-81DB-7425185B19B6}" dt="2021-03-04T21:20:05.575" v="3444" actId="1076"/>
          <ac:picMkLst>
            <pc:docMk/>
            <pc:sldMk cId="790633668" sldId="267"/>
            <ac:picMk id="13" creationId="{E217555F-F9C5-2548-BE8F-F7E3C6EC6D2E}"/>
          </ac:picMkLst>
        </pc:picChg>
        <pc:picChg chg="add mod">
          <ac:chgData name="Kate Coode" userId="e5a45405-9a7c-42fe-972f-cf9e071f7760" providerId="ADAL" clId="{165189CE-07FC-724B-81DB-7425185B19B6}" dt="2021-03-04T21:21:04.218" v="3459" actId="1076"/>
          <ac:picMkLst>
            <pc:docMk/>
            <pc:sldMk cId="790633668" sldId="267"/>
            <ac:picMk id="14" creationId="{CE65EF6E-B2DB-014E-A6F8-FED1716F0BA1}"/>
          </ac:picMkLst>
        </pc:picChg>
        <pc:picChg chg="del">
          <ac:chgData name="Kate Coode" userId="e5a45405-9a7c-42fe-972f-cf9e071f7760" providerId="ADAL" clId="{165189CE-07FC-724B-81DB-7425185B19B6}" dt="2021-03-03T21:31:58.342" v="42" actId="478"/>
          <ac:picMkLst>
            <pc:docMk/>
            <pc:sldMk cId="790633668" sldId="267"/>
            <ac:picMk id="14" creationId="{E345A032-3562-754C-89E7-EFC811C37D0F}"/>
          </ac:picMkLst>
        </pc:picChg>
        <pc:picChg chg="del">
          <ac:chgData name="Kate Coode" userId="e5a45405-9a7c-42fe-972f-cf9e071f7760" providerId="ADAL" clId="{165189CE-07FC-724B-81DB-7425185B19B6}" dt="2021-03-03T21:31:56.911" v="41" actId="478"/>
          <ac:picMkLst>
            <pc:docMk/>
            <pc:sldMk cId="790633668" sldId="267"/>
            <ac:picMk id="15" creationId="{667929F8-99EF-9347-8C74-097B8D350F3F}"/>
          </ac:picMkLst>
        </pc:picChg>
        <pc:picChg chg="add mod">
          <ac:chgData name="Kate Coode" userId="e5a45405-9a7c-42fe-972f-cf9e071f7760" providerId="ADAL" clId="{165189CE-07FC-724B-81DB-7425185B19B6}" dt="2021-03-04T21:21:07.151" v="3460" actId="1076"/>
          <ac:picMkLst>
            <pc:docMk/>
            <pc:sldMk cId="790633668" sldId="267"/>
            <ac:picMk id="15" creationId="{6F8B1568-5FBE-9E46-B1ED-0BF16E1E2CBD}"/>
          </ac:picMkLst>
        </pc:picChg>
        <pc:picChg chg="add mod">
          <ac:chgData name="Kate Coode" userId="e5a45405-9a7c-42fe-972f-cf9e071f7760" providerId="ADAL" clId="{165189CE-07FC-724B-81DB-7425185B19B6}" dt="2021-03-04T21:19:52.528" v="3440" actId="1076"/>
          <ac:picMkLst>
            <pc:docMk/>
            <pc:sldMk cId="790633668" sldId="267"/>
            <ac:picMk id="16" creationId="{575F857C-3B84-6D47-8262-211C8015880D}"/>
          </ac:picMkLst>
        </pc:picChg>
        <pc:picChg chg="add mod">
          <ac:chgData name="Kate Coode" userId="e5a45405-9a7c-42fe-972f-cf9e071f7760" providerId="ADAL" clId="{165189CE-07FC-724B-81DB-7425185B19B6}" dt="2021-03-04T21:19:56.786" v="3441" actId="1076"/>
          <ac:picMkLst>
            <pc:docMk/>
            <pc:sldMk cId="790633668" sldId="267"/>
            <ac:picMk id="17" creationId="{00D72B83-D79A-CA43-8E96-76081145A2C4}"/>
          </ac:picMkLst>
        </pc:picChg>
        <pc:picChg chg="add mod">
          <ac:chgData name="Kate Coode" userId="e5a45405-9a7c-42fe-972f-cf9e071f7760" providerId="ADAL" clId="{165189CE-07FC-724B-81DB-7425185B19B6}" dt="2021-03-04T21:20:02.238" v="3443" actId="1076"/>
          <ac:picMkLst>
            <pc:docMk/>
            <pc:sldMk cId="790633668" sldId="267"/>
            <ac:picMk id="18" creationId="{5C1E84D2-418B-B443-8ADC-32F4A54FF44C}"/>
          </ac:picMkLst>
        </pc:picChg>
        <pc:picChg chg="add mod">
          <ac:chgData name="Kate Coode" userId="e5a45405-9a7c-42fe-972f-cf9e071f7760" providerId="ADAL" clId="{165189CE-07FC-724B-81DB-7425185B19B6}" dt="2021-03-04T21:20:32.983" v="3451" actId="1076"/>
          <ac:picMkLst>
            <pc:docMk/>
            <pc:sldMk cId="790633668" sldId="267"/>
            <ac:picMk id="19" creationId="{59A6B672-69BD-6644-A0D8-FE021F39ABB1}"/>
          </ac:picMkLst>
        </pc:picChg>
        <pc:picChg chg="add mod">
          <ac:chgData name="Kate Coode" userId="e5a45405-9a7c-42fe-972f-cf9e071f7760" providerId="ADAL" clId="{165189CE-07FC-724B-81DB-7425185B19B6}" dt="2021-03-04T21:20:27.261" v="3450" actId="1076"/>
          <ac:picMkLst>
            <pc:docMk/>
            <pc:sldMk cId="790633668" sldId="267"/>
            <ac:picMk id="20" creationId="{51798F6A-0C04-9A46-BEE9-E1FA19BE62CA}"/>
          </ac:picMkLst>
        </pc:picChg>
        <pc:picChg chg="add mod">
          <ac:chgData name="Kate Coode" userId="e5a45405-9a7c-42fe-972f-cf9e071f7760" providerId="ADAL" clId="{165189CE-07FC-724B-81DB-7425185B19B6}" dt="2021-03-04T21:20:00.195" v="3442" actId="1076"/>
          <ac:picMkLst>
            <pc:docMk/>
            <pc:sldMk cId="790633668" sldId="267"/>
            <ac:picMk id="21" creationId="{E3E9F5B7-816E-0848-A900-BB807FCED950}"/>
          </ac:picMkLst>
        </pc:picChg>
        <pc:picChg chg="add mod">
          <ac:chgData name="Kate Coode" userId="e5a45405-9a7c-42fe-972f-cf9e071f7760" providerId="ADAL" clId="{165189CE-07FC-724B-81DB-7425185B19B6}" dt="2021-03-04T21:20:59.541" v="3457" actId="1076"/>
          <ac:picMkLst>
            <pc:docMk/>
            <pc:sldMk cId="790633668" sldId="267"/>
            <ac:picMk id="22" creationId="{9B6E7C56-AAED-EA46-834F-80E939C63989}"/>
          </ac:picMkLst>
        </pc:picChg>
        <pc:picChg chg="add mod">
          <ac:chgData name="Kate Coode" userId="e5a45405-9a7c-42fe-972f-cf9e071f7760" providerId="ADAL" clId="{165189CE-07FC-724B-81DB-7425185B19B6}" dt="2021-03-04T21:21:02.016" v="3458" actId="1076"/>
          <ac:picMkLst>
            <pc:docMk/>
            <pc:sldMk cId="790633668" sldId="267"/>
            <ac:picMk id="23" creationId="{F3B08324-5EF2-7E4E-8461-AD7C203D4FF8}"/>
          </ac:picMkLst>
        </pc:picChg>
        <pc:picChg chg="add del mod">
          <ac:chgData name="Kate Coode" userId="e5a45405-9a7c-42fe-972f-cf9e071f7760" providerId="ADAL" clId="{165189CE-07FC-724B-81DB-7425185B19B6}" dt="2021-03-04T21:26:59.540" v="3512" actId="478"/>
          <ac:picMkLst>
            <pc:docMk/>
            <pc:sldMk cId="790633668" sldId="267"/>
            <ac:picMk id="24" creationId="{A757EBFA-70BD-1F4E-92D2-8FB46F9B760B}"/>
          </ac:picMkLst>
        </pc:picChg>
        <pc:picChg chg="add del mod">
          <ac:chgData name="Kate Coode" userId="e5a45405-9a7c-42fe-972f-cf9e071f7760" providerId="ADAL" clId="{165189CE-07FC-724B-81DB-7425185B19B6}" dt="2021-03-04T21:23:33.417" v="3483" actId="478"/>
          <ac:picMkLst>
            <pc:docMk/>
            <pc:sldMk cId="790633668" sldId="267"/>
            <ac:picMk id="25" creationId="{6B2D06CA-DAAA-1843-B782-B6C02B4A4FA5}"/>
          </ac:picMkLst>
        </pc:picChg>
        <pc:picChg chg="add del mod">
          <ac:chgData name="Kate Coode" userId="e5a45405-9a7c-42fe-972f-cf9e071f7760" providerId="ADAL" clId="{165189CE-07FC-724B-81DB-7425185B19B6}" dt="2021-03-04T21:23:31.580" v="3482" actId="478"/>
          <ac:picMkLst>
            <pc:docMk/>
            <pc:sldMk cId="790633668" sldId="267"/>
            <ac:picMk id="26" creationId="{07D5CC16-9524-314D-9F0A-9CF5A0981BE3}"/>
          </ac:picMkLst>
        </pc:picChg>
        <pc:picChg chg="add del mod">
          <ac:chgData name="Kate Coode" userId="e5a45405-9a7c-42fe-972f-cf9e071f7760" providerId="ADAL" clId="{165189CE-07FC-724B-81DB-7425185B19B6}" dt="2021-03-04T21:23:31.580" v="3482" actId="478"/>
          <ac:picMkLst>
            <pc:docMk/>
            <pc:sldMk cId="790633668" sldId="267"/>
            <ac:picMk id="27" creationId="{1C30BD96-95DB-DE48-9433-5929230471EB}"/>
          </ac:picMkLst>
        </pc:picChg>
        <pc:picChg chg="add del mod">
          <ac:chgData name="Kate Coode" userId="e5a45405-9a7c-42fe-972f-cf9e071f7760" providerId="ADAL" clId="{165189CE-07FC-724B-81DB-7425185B19B6}" dt="2021-03-04T21:23:04.596" v="3476"/>
          <ac:picMkLst>
            <pc:docMk/>
            <pc:sldMk cId="790633668" sldId="267"/>
            <ac:picMk id="28" creationId="{8C1E74D9-EA1A-5745-B663-DFE156BF1874}"/>
          </ac:picMkLst>
        </pc:picChg>
        <pc:picChg chg="add del mod">
          <ac:chgData name="Kate Coode" userId="e5a45405-9a7c-42fe-972f-cf9e071f7760" providerId="ADAL" clId="{165189CE-07FC-724B-81DB-7425185B19B6}" dt="2021-03-04T21:23:04.596" v="3476"/>
          <ac:picMkLst>
            <pc:docMk/>
            <pc:sldMk cId="790633668" sldId="267"/>
            <ac:picMk id="29" creationId="{97B296BD-B81F-B14F-966B-D216FA6A15D1}"/>
          </ac:picMkLst>
        </pc:picChg>
        <pc:picChg chg="add del mod">
          <ac:chgData name="Kate Coode" userId="e5a45405-9a7c-42fe-972f-cf9e071f7760" providerId="ADAL" clId="{165189CE-07FC-724B-81DB-7425185B19B6}" dt="2021-03-04T21:23:04.596" v="3476"/>
          <ac:picMkLst>
            <pc:docMk/>
            <pc:sldMk cId="790633668" sldId="267"/>
            <ac:picMk id="30" creationId="{916C6E36-94C9-3E4B-BD70-9F276360EF02}"/>
          </ac:picMkLst>
        </pc:picChg>
        <pc:picChg chg="add del mod">
          <ac:chgData name="Kate Coode" userId="e5a45405-9a7c-42fe-972f-cf9e071f7760" providerId="ADAL" clId="{165189CE-07FC-724B-81DB-7425185B19B6}" dt="2021-03-04T21:23:04.596" v="3476"/>
          <ac:picMkLst>
            <pc:docMk/>
            <pc:sldMk cId="790633668" sldId="267"/>
            <ac:picMk id="31" creationId="{D9153056-872C-9741-A5C2-E155048AF61C}"/>
          </ac:picMkLst>
        </pc:picChg>
        <pc:picChg chg="add del mod">
          <ac:chgData name="Kate Coode" userId="e5a45405-9a7c-42fe-972f-cf9e071f7760" providerId="ADAL" clId="{165189CE-07FC-724B-81DB-7425185B19B6}" dt="2021-03-04T21:27:01.713" v="3513" actId="478"/>
          <ac:picMkLst>
            <pc:docMk/>
            <pc:sldMk cId="790633668" sldId="267"/>
            <ac:picMk id="32" creationId="{F80D0B99-6F44-B742-9C74-B57B4C711ABD}"/>
          </ac:picMkLst>
        </pc:picChg>
        <pc:picChg chg="add del mod">
          <ac:chgData name="Kate Coode" userId="e5a45405-9a7c-42fe-972f-cf9e071f7760" providerId="ADAL" clId="{165189CE-07FC-724B-81DB-7425185B19B6}" dt="2021-03-04T21:27:11.631" v="3515" actId="478"/>
          <ac:picMkLst>
            <pc:docMk/>
            <pc:sldMk cId="790633668" sldId="267"/>
            <ac:picMk id="33" creationId="{FE8F66F2-C25E-9440-A1FB-62EBA3D029B8}"/>
          </ac:picMkLst>
        </pc:picChg>
        <pc:picChg chg="add del mod">
          <ac:chgData name="Kate Coode" userId="e5a45405-9a7c-42fe-972f-cf9e071f7760" providerId="ADAL" clId="{165189CE-07FC-724B-81DB-7425185B19B6}" dt="2021-03-04T21:27:07.799" v="3514" actId="478"/>
          <ac:picMkLst>
            <pc:docMk/>
            <pc:sldMk cId="790633668" sldId="267"/>
            <ac:picMk id="34" creationId="{2C244236-3522-3A47-B552-2BC806F87863}"/>
          </ac:picMkLst>
        </pc:picChg>
        <pc:picChg chg="add del mod">
          <ac:chgData name="Kate Coode" userId="e5a45405-9a7c-42fe-972f-cf9e071f7760" providerId="ADAL" clId="{165189CE-07FC-724B-81DB-7425185B19B6}" dt="2021-03-04T21:27:11.631" v="3515" actId="478"/>
          <ac:picMkLst>
            <pc:docMk/>
            <pc:sldMk cId="790633668" sldId="267"/>
            <ac:picMk id="35" creationId="{FCA1433F-AFF1-1442-8BD1-5D15D4437186}"/>
          </ac:picMkLst>
        </pc:picChg>
        <pc:picChg chg="add del mod">
          <ac:chgData name="Kate Coode" userId="e5a45405-9a7c-42fe-972f-cf9e071f7760" providerId="ADAL" clId="{165189CE-07FC-724B-81DB-7425185B19B6}" dt="2021-03-04T21:27:07.799" v="3514" actId="478"/>
          <ac:picMkLst>
            <pc:docMk/>
            <pc:sldMk cId="790633668" sldId="267"/>
            <ac:picMk id="36" creationId="{7D452EAE-CD94-8343-87BA-F6A980D6AC68}"/>
          </ac:picMkLst>
        </pc:picChg>
        <pc:picChg chg="add del mod">
          <ac:chgData name="Kate Coode" userId="e5a45405-9a7c-42fe-972f-cf9e071f7760" providerId="ADAL" clId="{165189CE-07FC-724B-81DB-7425185B19B6}" dt="2021-03-04T21:27:07.799" v="3514" actId="478"/>
          <ac:picMkLst>
            <pc:docMk/>
            <pc:sldMk cId="790633668" sldId="267"/>
            <ac:picMk id="37" creationId="{726A9171-3AE9-9D4C-A9AF-5F7D3F1BC5D2}"/>
          </ac:picMkLst>
        </pc:picChg>
        <pc:picChg chg="add del mod">
          <ac:chgData name="Kate Coode" userId="e5a45405-9a7c-42fe-972f-cf9e071f7760" providerId="ADAL" clId="{165189CE-07FC-724B-81DB-7425185B19B6}" dt="2021-03-04T21:27:11.631" v="3515" actId="478"/>
          <ac:picMkLst>
            <pc:docMk/>
            <pc:sldMk cId="790633668" sldId="267"/>
            <ac:picMk id="38" creationId="{0B7FFC35-1F09-F04A-983A-80F08696C738}"/>
          </ac:picMkLst>
        </pc:picChg>
      </pc:sldChg>
      <pc:sldChg chg="addSp delSp modSp mod">
        <pc:chgData name="Kate Coode" userId="e5a45405-9a7c-42fe-972f-cf9e071f7760" providerId="ADAL" clId="{165189CE-07FC-724B-81DB-7425185B19B6}" dt="2021-03-04T15:31:37.642" v="3106" actId="1076"/>
        <pc:sldMkLst>
          <pc:docMk/>
          <pc:sldMk cId="371754411" sldId="268"/>
        </pc:sldMkLst>
        <pc:spChg chg="mod">
          <ac:chgData name="Kate Coode" userId="e5a45405-9a7c-42fe-972f-cf9e071f7760" providerId="ADAL" clId="{165189CE-07FC-724B-81DB-7425185B19B6}" dt="2021-03-03T22:31:44.598" v="1509" actId="14100"/>
          <ac:spMkLst>
            <pc:docMk/>
            <pc:sldMk cId="371754411" sldId="268"/>
            <ac:spMk id="5" creationId="{0B714C2B-1481-0649-9031-DADE9052C933}"/>
          </ac:spMkLst>
        </pc:spChg>
        <pc:spChg chg="del">
          <ac:chgData name="Kate Coode" userId="e5a45405-9a7c-42fe-972f-cf9e071f7760" providerId="ADAL" clId="{165189CE-07FC-724B-81DB-7425185B19B6}" dt="2021-03-03T21:33:05.431" v="54" actId="478"/>
          <ac:spMkLst>
            <pc:docMk/>
            <pc:sldMk cId="371754411" sldId="268"/>
            <ac:spMk id="8" creationId="{970E87EB-66A5-5144-A1FD-62D3720D5328}"/>
          </ac:spMkLst>
        </pc:spChg>
        <pc:picChg chg="del">
          <ac:chgData name="Kate Coode" userId="e5a45405-9a7c-42fe-972f-cf9e071f7760" providerId="ADAL" clId="{165189CE-07FC-724B-81DB-7425185B19B6}" dt="2021-03-03T21:33:07.446" v="55" actId="478"/>
          <ac:picMkLst>
            <pc:docMk/>
            <pc:sldMk cId="371754411" sldId="268"/>
            <ac:picMk id="3" creationId="{FC38B8D7-1C78-674F-BB66-888DD5951D80}"/>
          </ac:picMkLst>
        </pc:picChg>
        <pc:picChg chg="add mod">
          <ac:chgData name="Kate Coode" userId="e5a45405-9a7c-42fe-972f-cf9e071f7760" providerId="ADAL" clId="{165189CE-07FC-724B-81DB-7425185B19B6}" dt="2021-03-04T15:27:09.431" v="3085" actId="29295"/>
          <ac:picMkLst>
            <pc:docMk/>
            <pc:sldMk cId="371754411" sldId="268"/>
            <ac:picMk id="4" creationId="{60AA26CD-7D88-E44B-A503-B95BBC721D07}"/>
          </ac:picMkLst>
        </pc:picChg>
        <pc:picChg chg="del">
          <ac:chgData name="Kate Coode" userId="e5a45405-9a7c-42fe-972f-cf9e071f7760" providerId="ADAL" clId="{165189CE-07FC-724B-81DB-7425185B19B6}" dt="2021-03-03T21:33:02.634" v="53" actId="478"/>
          <ac:picMkLst>
            <pc:docMk/>
            <pc:sldMk cId="371754411" sldId="268"/>
            <ac:picMk id="4" creationId="{7E46C466-0A35-1341-9046-5767D54AFD3D}"/>
          </ac:picMkLst>
        </pc:picChg>
        <pc:picChg chg="add mod">
          <ac:chgData name="Kate Coode" userId="e5a45405-9a7c-42fe-972f-cf9e071f7760" providerId="ADAL" clId="{165189CE-07FC-724B-81DB-7425185B19B6}" dt="2021-03-03T21:39:40.841" v="141" actId="1076"/>
          <ac:picMkLst>
            <pc:docMk/>
            <pc:sldMk cId="371754411" sldId="268"/>
            <ac:picMk id="6" creationId="{9DE1308D-58D7-E84D-AFB1-C7E1E89C557F}"/>
          </ac:picMkLst>
        </pc:picChg>
        <pc:picChg chg="add mod">
          <ac:chgData name="Kate Coode" userId="e5a45405-9a7c-42fe-972f-cf9e071f7760" providerId="ADAL" clId="{165189CE-07FC-724B-81DB-7425185B19B6}" dt="2021-03-04T15:31:37.642" v="3106" actId="1076"/>
          <ac:picMkLst>
            <pc:docMk/>
            <pc:sldMk cId="371754411" sldId="268"/>
            <ac:picMk id="7" creationId="{694F0BBA-F5CD-874E-B994-9034CDB6E514}"/>
          </ac:picMkLst>
        </pc:picChg>
        <pc:picChg chg="del">
          <ac:chgData name="Kate Coode" userId="e5a45405-9a7c-42fe-972f-cf9e071f7760" providerId="ADAL" clId="{165189CE-07FC-724B-81DB-7425185B19B6}" dt="2021-03-03T21:33:10.527" v="57" actId="478"/>
          <ac:picMkLst>
            <pc:docMk/>
            <pc:sldMk cId="371754411" sldId="268"/>
            <ac:picMk id="7" creationId="{7B116DC8-AF33-244B-B3E8-274246C1368F}"/>
          </ac:picMkLst>
        </pc:picChg>
        <pc:picChg chg="add mod">
          <ac:chgData name="Kate Coode" userId="e5a45405-9a7c-42fe-972f-cf9e071f7760" providerId="ADAL" clId="{165189CE-07FC-724B-81DB-7425185B19B6}" dt="2021-03-04T15:31:37.642" v="3106" actId="1076"/>
          <ac:picMkLst>
            <pc:docMk/>
            <pc:sldMk cId="371754411" sldId="268"/>
            <ac:picMk id="8" creationId="{354BCD42-C690-A643-80B3-B97B2E963D95}"/>
          </ac:picMkLst>
        </pc:picChg>
        <pc:picChg chg="del">
          <ac:chgData name="Kate Coode" userId="e5a45405-9a7c-42fe-972f-cf9e071f7760" providerId="ADAL" clId="{165189CE-07FC-724B-81DB-7425185B19B6}" dt="2021-03-03T21:33:09.202" v="56" actId="478"/>
          <ac:picMkLst>
            <pc:docMk/>
            <pc:sldMk cId="371754411" sldId="268"/>
            <ac:picMk id="9" creationId="{9993EC7D-2EC1-2545-8434-6F3422983C22}"/>
          </ac:picMkLst>
        </pc:picChg>
        <pc:picChg chg="add mod">
          <ac:chgData name="Kate Coode" userId="e5a45405-9a7c-42fe-972f-cf9e071f7760" providerId="ADAL" clId="{165189CE-07FC-724B-81DB-7425185B19B6}" dt="2021-03-04T15:31:37.642" v="3106" actId="1076"/>
          <ac:picMkLst>
            <pc:docMk/>
            <pc:sldMk cId="371754411" sldId="268"/>
            <ac:picMk id="9" creationId="{E9ECC8B2-BCC1-1246-BA53-FBA02946E0A6}"/>
          </ac:picMkLst>
        </pc:picChg>
        <pc:picChg chg="add mod">
          <ac:chgData name="Kate Coode" userId="e5a45405-9a7c-42fe-972f-cf9e071f7760" providerId="ADAL" clId="{165189CE-07FC-724B-81DB-7425185B19B6}" dt="2021-03-04T15:31:37.642" v="3106" actId="1076"/>
          <ac:picMkLst>
            <pc:docMk/>
            <pc:sldMk cId="371754411" sldId="268"/>
            <ac:picMk id="10" creationId="{57C9F942-EEFB-A54A-869C-3EF71F0BC0E5}"/>
          </ac:picMkLst>
        </pc:picChg>
        <pc:picChg chg="del">
          <ac:chgData name="Kate Coode" userId="e5a45405-9a7c-42fe-972f-cf9e071f7760" providerId="ADAL" clId="{165189CE-07FC-724B-81DB-7425185B19B6}" dt="2021-03-03T21:33:01.406" v="52" actId="478"/>
          <ac:picMkLst>
            <pc:docMk/>
            <pc:sldMk cId="371754411" sldId="268"/>
            <ac:picMk id="10" creationId="{D7EF9B7A-DE3B-034A-A881-2F6951080E4C}"/>
          </ac:picMkLst>
        </pc:picChg>
        <pc:picChg chg="add mod">
          <ac:chgData name="Kate Coode" userId="e5a45405-9a7c-42fe-972f-cf9e071f7760" providerId="ADAL" clId="{165189CE-07FC-724B-81DB-7425185B19B6}" dt="2021-03-04T15:31:37.642" v="3106" actId="1076"/>
          <ac:picMkLst>
            <pc:docMk/>
            <pc:sldMk cId="371754411" sldId="268"/>
            <ac:picMk id="11" creationId="{8AE976BB-C750-C94E-9350-5238F829DA54}"/>
          </ac:picMkLst>
        </pc:picChg>
        <pc:picChg chg="add mod">
          <ac:chgData name="Kate Coode" userId="e5a45405-9a7c-42fe-972f-cf9e071f7760" providerId="ADAL" clId="{165189CE-07FC-724B-81DB-7425185B19B6}" dt="2021-03-04T15:31:37.642" v="3106" actId="1076"/>
          <ac:picMkLst>
            <pc:docMk/>
            <pc:sldMk cId="371754411" sldId="268"/>
            <ac:picMk id="12" creationId="{12E2F603-333F-9F4F-A55F-9D69E3B763F0}"/>
          </ac:picMkLst>
        </pc:picChg>
        <pc:picChg chg="add mod">
          <ac:chgData name="Kate Coode" userId="e5a45405-9a7c-42fe-972f-cf9e071f7760" providerId="ADAL" clId="{165189CE-07FC-724B-81DB-7425185B19B6}" dt="2021-03-04T15:31:37.642" v="3106" actId="1076"/>
          <ac:picMkLst>
            <pc:docMk/>
            <pc:sldMk cId="371754411" sldId="268"/>
            <ac:picMk id="13" creationId="{83EBADE2-CF5D-7A40-9059-B7C0979630BB}"/>
          </ac:picMkLst>
        </pc:picChg>
        <pc:picChg chg="add mod">
          <ac:chgData name="Kate Coode" userId="e5a45405-9a7c-42fe-972f-cf9e071f7760" providerId="ADAL" clId="{165189CE-07FC-724B-81DB-7425185B19B6}" dt="2021-03-04T15:31:37.642" v="3106" actId="1076"/>
          <ac:picMkLst>
            <pc:docMk/>
            <pc:sldMk cId="371754411" sldId="268"/>
            <ac:picMk id="14" creationId="{C8BE2C0C-1E0D-AE45-9C2B-EDF576D48A8B}"/>
          </ac:picMkLst>
        </pc:picChg>
      </pc:sldChg>
      <pc:sldChg chg="addSp delSp modSp mod">
        <pc:chgData name="Kate Coode" userId="e5a45405-9a7c-42fe-972f-cf9e071f7760" providerId="ADAL" clId="{165189CE-07FC-724B-81DB-7425185B19B6}" dt="2021-03-04T21:35:09.925" v="3541" actId="688"/>
        <pc:sldMkLst>
          <pc:docMk/>
          <pc:sldMk cId="4053886606" sldId="271"/>
        </pc:sldMkLst>
        <pc:spChg chg="mod">
          <ac:chgData name="Kate Coode" userId="e5a45405-9a7c-42fe-972f-cf9e071f7760" providerId="ADAL" clId="{165189CE-07FC-724B-81DB-7425185B19B6}" dt="2021-03-03T22:22:23.513" v="1250" actId="20577"/>
          <ac:spMkLst>
            <pc:docMk/>
            <pc:sldMk cId="4053886606" sldId="271"/>
            <ac:spMk id="5" creationId="{70072592-8BAF-BD4C-B0B8-1FD973E51422}"/>
          </ac:spMkLst>
        </pc:spChg>
        <pc:spChg chg="del">
          <ac:chgData name="Kate Coode" userId="e5a45405-9a7c-42fe-972f-cf9e071f7760" providerId="ADAL" clId="{165189CE-07FC-724B-81DB-7425185B19B6}" dt="2021-03-03T21:46:49.718" v="254" actId="478"/>
          <ac:spMkLst>
            <pc:docMk/>
            <pc:sldMk cId="4053886606" sldId="271"/>
            <ac:spMk id="11" creationId="{B539AB92-4BDA-5D49-8C07-54E59C56605F}"/>
          </ac:spMkLst>
        </pc:spChg>
        <pc:picChg chg="del">
          <ac:chgData name="Kate Coode" userId="e5a45405-9a7c-42fe-972f-cf9e071f7760" providerId="ADAL" clId="{165189CE-07FC-724B-81DB-7425185B19B6}" dt="2021-03-03T21:46:51.203" v="255" actId="478"/>
          <ac:picMkLst>
            <pc:docMk/>
            <pc:sldMk cId="4053886606" sldId="271"/>
            <ac:picMk id="3" creationId="{4093E109-2499-1D45-A453-A1622AC9E97C}"/>
          </ac:picMkLst>
        </pc:picChg>
        <pc:picChg chg="add mod">
          <ac:chgData name="Kate Coode" userId="e5a45405-9a7c-42fe-972f-cf9e071f7760" providerId="ADAL" clId="{165189CE-07FC-724B-81DB-7425185B19B6}" dt="2021-03-03T21:47:26.964" v="267" actId="1076"/>
          <ac:picMkLst>
            <pc:docMk/>
            <pc:sldMk cId="4053886606" sldId="271"/>
            <ac:picMk id="4" creationId="{AEDAC498-0928-5A40-B277-0DB4343B07FA}"/>
          </ac:picMkLst>
        </pc:picChg>
        <pc:picChg chg="add mod">
          <ac:chgData name="Kate Coode" userId="e5a45405-9a7c-42fe-972f-cf9e071f7760" providerId="ADAL" clId="{165189CE-07FC-724B-81DB-7425185B19B6}" dt="2021-03-04T21:29:07.976" v="3519" actId="1076"/>
          <ac:picMkLst>
            <pc:docMk/>
            <pc:sldMk cId="4053886606" sldId="271"/>
            <ac:picMk id="6" creationId="{DD02ECAC-2E6C-AF4C-A094-622B7C9D743C}"/>
          </ac:picMkLst>
        </pc:picChg>
        <pc:picChg chg="del">
          <ac:chgData name="Kate Coode" userId="e5a45405-9a7c-42fe-972f-cf9e071f7760" providerId="ADAL" clId="{165189CE-07FC-724B-81DB-7425185B19B6}" dt="2021-03-03T21:46:54.421" v="256" actId="478"/>
          <ac:picMkLst>
            <pc:docMk/>
            <pc:sldMk cId="4053886606" sldId="271"/>
            <ac:picMk id="7" creationId="{6B724EFA-2538-D142-B962-3D7975542BF3}"/>
          </ac:picMkLst>
        </pc:picChg>
        <pc:picChg chg="add mod">
          <ac:chgData name="Kate Coode" userId="e5a45405-9a7c-42fe-972f-cf9e071f7760" providerId="ADAL" clId="{165189CE-07FC-724B-81DB-7425185B19B6}" dt="2021-03-04T21:29:07.976" v="3519" actId="1076"/>
          <ac:picMkLst>
            <pc:docMk/>
            <pc:sldMk cId="4053886606" sldId="271"/>
            <ac:picMk id="7" creationId="{C2778CE6-2B35-7846-A074-1C088D30B492}"/>
          </ac:picMkLst>
        </pc:picChg>
        <pc:picChg chg="del">
          <ac:chgData name="Kate Coode" userId="e5a45405-9a7c-42fe-972f-cf9e071f7760" providerId="ADAL" clId="{165189CE-07FC-724B-81DB-7425185B19B6}" dt="2021-03-03T21:46:45.290" v="253" actId="478"/>
          <ac:picMkLst>
            <pc:docMk/>
            <pc:sldMk cId="4053886606" sldId="271"/>
            <ac:picMk id="8" creationId="{AF4B5F1B-7E31-494A-97A0-35AADF3A2908}"/>
          </ac:picMkLst>
        </pc:picChg>
        <pc:picChg chg="add mod">
          <ac:chgData name="Kate Coode" userId="e5a45405-9a7c-42fe-972f-cf9e071f7760" providerId="ADAL" clId="{165189CE-07FC-724B-81DB-7425185B19B6}" dt="2021-03-04T21:29:07.976" v="3519" actId="1076"/>
          <ac:picMkLst>
            <pc:docMk/>
            <pc:sldMk cId="4053886606" sldId="271"/>
            <ac:picMk id="8" creationId="{C02520CB-22DC-AA48-ACD4-990B7D7D73F6}"/>
          </ac:picMkLst>
        </pc:picChg>
        <pc:picChg chg="add mod">
          <ac:chgData name="Kate Coode" userId="e5a45405-9a7c-42fe-972f-cf9e071f7760" providerId="ADAL" clId="{165189CE-07FC-724B-81DB-7425185B19B6}" dt="2021-03-04T21:29:07.976" v="3519" actId="1076"/>
          <ac:picMkLst>
            <pc:docMk/>
            <pc:sldMk cId="4053886606" sldId="271"/>
            <ac:picMk id="9" creationId="{0140EBEA-B324-1B46-84F6-CBB5D81B787F}"/>
          </ac:picMkLst>
        </pc:picChg>
        <pc:picChg chg="del">
          <ac:chgData name="Kate Coode" userId="e5a45405-9a7c-42fe-972f-cf9e071f7760" providerId="ADAL" clId="{165189CE-07FC-724B-81DB-7425185B19B6}" dt="2021-03-03T21:46:43.365" v="252" actId="478"/>
          <ac:picMkLst>
            <pc:docMk/>
            <pc:sldMk cId="4053886606" sldId="271"/>
            <ac:picMk id="10" creationId="{2C4F4A91-AB2E-E543-848E-B95EC4E0399F}"/>
          </ac:picMkLst>
        </pc:picChg>
        <pc:picChg chg="add mod">
          <ac:chgData name="Kate Coode" userId="e5a45405-9a7c-42fe-972f-cf9e071f7760" providerId="ADAL" clId="{165189CE-07FC-724B-81DB-7425185B19B6}" dt="2021-03-04T21:29:07.976" v="3519" actId="1076"/>
          <ac:picMkLst>
            <pc:docMk/>
            <pc:sldMk cId="4053886606" sldId="271"/>
            <ac:picMk id="10" creationId="{3950433B-80B8-6042-AD50-D9E6A6A90012}"/>
          </ac:picMkLst>
        </pc:picChg>
        <pc:picChg chg="add mod">
          <ac:chgData name="Kate Coode" userId="e5a45405-9a7c-42fe-972f-cf9e071f7760" providerId="ADAL" clId="{165189CE-07FC-724B-81DB-7425185B19B6}" dt="2021-03-04T21:29:07.976" v="3519" actId="1076"/>
          <ac:picMkLst>
            <pc:docMk/>
            <pc:sldMk cId="4053886606" sldId="271"/>
            <ac:picMk id="11" creationId="{30CBC156-32A8-E247-91EA-C42C385BBAB4}"/>
          </ac:picMkLst>
        </pc:picChg>
        <pc:picChg chg="add mod">
          <ac:chgData name="Kate Coode" userId="e5a45405-9a7c-42fe-972f-cf9e071f7760" providerId="ADAL" clId="{165189CE-07FC-724B-81DB-7425185B19B6}" dt="2021-03-04T21:29:07.976" v="3519" actId="1076"/>
          <ac:picMkLst>
            <pc:docMk/>
            <pc:sldMk cId="4053886606" sldId="271"/>
            <ac:picMk id="12" creationId="{964293E8-E417-0C4B-BBB6-B472580FF6C1}"/>
          </ac:picMkLst>
        </pc:picChg>
        <pc:picChg chg="add mod">
          <ac:chgData name="Kate Coode" userId="e5a45405-9a7c-42fe-972f-cf9e071f7760" providerId="ADAL" clId="{165189CE-07FC-724B-81DB-7425185B19B6}" dt="2021-03-04T21:29:07.976" v="3519" actId="1076"/>
          <ac:picMkLst>
            <pc:docMk/>
            <pc:sldMk cId="4053886606" sldId="271"/>
            <ac:picMk id="13" creationId="{924C015F-64C4-1B46-B10B-54CB17122743}"/>
          </ac:picMkLst>
        </pc:picChg>
        <pc:picChg chg="add mod">
          <ac:chgData name="Kate Coode" userId="e5a45405-9a7c-42fe-972f-cf9e071f7760" providerId="ADAL" clId="{165189CE-07FC-724B-81DB-7425185B19B6}" dt="2021-03-04T21:29:07.976" v="3519" actId="1076"/>
          <ac:picMkLst>
            <pc:docMk/>
            <pc:sldMk cId="4053886606" sldId="271"/>
            <ac:picMk id="14" creationId="{0293F079-371E-0A42-A4D1-9B9AC6F4BDF9}"/>
          </ac:picMkLst>
        </pc:picChg>
        <pc:picChg chg="add mod">
          <ac:chgData name="Kate Coode" userId="e5a45405-9a7c-42fe-972f-cf9e071f7760" providerId="ADAL" clId="{165189CE-07FC-724B-81DB-7425185B19B6}" dt="2021-03-04T21:29:07.976" v="3519" actId="1076"/>
          <ac:picMkLst>
            <pc:docMk/>
            <pc:sldMk cId="4053886606" sldId="271"/>
            <ac:picMk id="15" creationId="{BB4C5964-1520-1F46-9E76-0A4F612BAF86}"/>
          </ac:picMkLst>
        </pc:picChg>
        <pc:picChg chg="add mod">
          <ac:chgData name="Kate Coode" userId="e5a45405-9a7c-42fe-972f-cf9e071f7760" providerId="ADAL" clId="{165189CE-07FC-724B-81DB-7425185B19B6}" dt="2021-03-04T21:29:07.976" v="3519" actId="1076"/>
          <ac:picMkLst>
            <pc:docMk/>
            <pc:sldMk cId="4053886606" sldId="271"/>
            <ac:picMk id="16" creationId="{A7D1EDB5-FBE3-1B43-87C0-46DB13DE229C}"/>
          </ac:picMkLst>
        </pc:picChg>
        <pc:picChg chg="add mod">
          <ac:chgData name="Kate Coode" userId="e5a45405-9a7c-42fe-972f-cf9e071f7760" providerId="ADAL" clId="{165189CE-07FC-724B-81DB-7425185B19B6}" dt="2021-03-04T21:29:07.976" v="3519" actId="1076"/>
          <ac:picMkLst>
            <pc:docMk/>
            <pc:sldMk cId="4053886606" sldId="271"/>
            <ac:picMk id="17" creationId="{5E437AC7-113A-414E-8589-158DA6502E8A}"/>
          </ac:picMkLst>
        </pc:picChg>
        <pc:picChg chg="add mod">
          <ac:chgData name="Kate Coode" userId="e5a45405-9a7c-42fe-972f-cf9e071f7760" providerId="ADAL" clId="{165189CE-07FC-724B-81DB-7425185B19B6}" dt="2021-03-04T21:29:07.976" v="3519" actId="1076"/>
          <ac:picMkLst>
            <pc:docMk/>
            <pc:sldMk cId="4053886606" sldId="271"/>
            <ac:picMk id="18" creationId="{E1934927-CE6B-4D43-96A1-CEA6ECDE49D0}"/>
          </ac:picMkLst>
        </pc:picChg>
        <pc:picChg chg="add mod">
          <ac:chgData name="Kate Coode" userId="e5a45405-9a7c-42fe-972f-cf9e071f7760" providerId="ADAL" clId="{165189CE-07FC-724B-81DB-7425185B19B6}" dt="2021-03-04T21:29:07.976" v="3519" actId="1076"/>
          <ac:picMkLst>
            <pc:docMk/>
            <pc:sldMk cId="4053886606" sldId="271"/>
            <ac:picMk id="19" creationId="{D7BE90BD-FD80-7E45-A2C2-A1A8827F5BBB}"/>
          </ac:picMkLst>
        </pc:picChg>
        <pc:picChg chg="add mod">
          <ac:chgData name="Kate Coode" userId="e5a45405-9a7c-42fe-972f-cf9e071f7760" providerId="ADAL" clId="{165189CE-07FC-724B-81DB-7425185B19B6}" dt="2021-03-04T21:29:07.976" v="3519" actId="1076"/>
          <ac:picMkLst>
            <pc:docMk/>
            <pc:sldMk cId="4053886606" sldId="271"/>
            <ac:picMk id="20" creationId="{81C6BEBE-3C23-684B-ACD5-2160876AC731}"/>
          </ac:picMkLst>
        </pc:picChg>
        <pc:picChg chg="add mod">
          <ac:chgData name="Kate Coode" userId="e5a45405-9a7c-42fe-972f-cf9e071f7760" providerId="ADAL" clId="{165189CE-07FC-724B-81DB-7425185B19B6}" dt="2021-03-04T21:29:07.976" v="3519" actId="1076"/>
          <ac:picMkLst>
            <pc:docMk/>
            <pc:sldMk cId="4053886606" sldId="271"/>
            <ac:picMk id="21" creationId="{9A567111-72D4-3844-84B6-447EC1F31BAD}"/>
          </ac:picMkLst>
        </pc:picChg>
        <pc:picChg chg="add mod">
          <ac:chgData name="Kate Coode" userId="e5a45405-9a7c-42fe-972f-cf9e071f7760" providerId="ADAL" clId="{165189CE-07FC-724B-81DB-7425185B19B6}" dt="2021-03-04T21:29:28.402" v="3522" actId="1076"/>
          <ac:picMkLst>
            <pc:docMk/>
            <pc:sldMk cId="4053886606" sldId="271"/>
            <ac:picMk id="22" creationId="{109C7491-D30B-D146-B8C2-3BC06F7D2D7B}"/>
          </ac:picMkLst>
        </pc:picChg>
        <pc:picChg chg="add mod">
          <ac:chgData name="Kate Coode" userId="e5a45405-9a7c-42fe-972f-cf9e071f7760" providerId="ADAL" clId="{165189CE-07FC-724B-81DB-7425185B19B6}" dt="2021-03-04T21:30:23.825" v="3528" actId="688"/>
          <ac:picMkLst>
            <pc:docMk/>
            <pc:sldMk cId="4053886606" sldId="271"/>
            <ac:picMk id="23" creationId="{10E6B673-7415-D94A-9F47-3DD007844FD3}"/>
          </ac:picMkLst>
        </pc:picChg>
        <pc:picChg chg="add mod">
          <ac:chgData name="Kate Coode" userId="e5a45405-9a7c-42fe-972f-cf9e071f7760" providerId="ADAL" clId="{165189CE-07FC-724B-81DB-7425185B19B6}" dt="2021-03-04T21:29:47.813" v="3524" actId="688"/>
          <ac:picMkLst>
            <pc:docMk/>
            <pc:sldMk cId="4053886606" sldId="271"/>
            <ac:picMk id="24" creationId="{1842B0D6-D799-F64B-B39D-4E1342021C95}"/>
          </ac:picMkLst>
        </pc:picChg>
        <pc:picChg chg="add mod">
          <ac:chgData name="Kate Coode" userId="e5a45405-9a7c-42fe-972f-cf9e071f7760" providerId="ADAL" clId="{165189CE-07FC-724B-81DB-7425185B19B6}" dt="2021-03-04T21:29:28.402" v="3522" actId="1076"/>
          <ac:picMkLst>
            <pc:docMk/>
            <pc:sldMk cId="4053886606" sldId="271"/>
            <ac:picMk id="25" creationId="{9EF35AA9-C426-9646-9393-FC3260AC8F57}"/>
          </ac:picMkLst>
        </pc:picChg>
        <pc:picChg chg="add mod">
          <ac:chgData name="Kate Coode" userId="e5a45405-9a7c-42fe-972f-cf9e071f7760" providerId="ADAL" clId="{165189CE-07FC-724B-81DB-7425185B19B6}" dt="2021-03-04T21:30:01.264" v="3526" actId="688"/>
          <ac:picMkLst>
            <pc:docMk/>
            <pc:sldMk cId="4053886606" sldId="271"/>
            <ac:picMk id="26" creationId="{77DE7C1E-4B35-714D-A6E0-99488242B163}"/>
          </ac:picMkLst>
        </pc:picChg>
        <pc:picChg chg="add mod">
          <ac:chgData name="Kate Coode" userId="e5a45405-9a7c-42fe-972f-cf9e071f7760" providerId="ADAL" clId="{165189CE-07FC-724B-81DB-7425185B19B6}" dt="2021-03-04T21:30:47.712" v="3533" actId="688"/>
          <ac:picMkLst>
            <pc:docMk/>
            <pc:sldMk cId="4053886606" sldId="271"/>
            <ac:picMk id="27" creationId="{5AB6A040-BD97-F540-AD7D-3C4C11D7C4B3}"/>
          </ac:picMkLst>
        </pc:picChg>
        <pc:picChg chg="add mod">
          <ac:chgData name="Kate Coode" userId="e5a45405-9a7c-42fe-972f-cf9e071f7760" providerId="ADAL" clId="{165189CE-07FC-724B-81DB-7425185B19B6}" dt="2021-03-04T21:30:07.231" v="3527" actId="688"/>
          <ac:picMkLst>
            <pc:docMk/>
            <pc:sldMk cId="4053886606" sldId="271"/>
            <ac:picMk id="28" creationId="{D9A928EE-6BE6-D447-B3FA-B9DA90A59A94}"/>
          </ac:picMkLst>
        </pc:picChg>
        <pc:picChg chg="add mod">
          <ac:chgData name="Kate Coode" userId="e5a45405-9a7c-42fe-972f-cf9e071f7760" providerId="ADAL" clId="{165189CE-07FC-724B-81DB-7425185B19B6}" dt="2021-03-04T21:31:01.218" v="3534" actId="688"/>
          <ac:picMkLst>
            <pc:docMk/>
            <pc:sldMk cId="4053886606" sldId="271"/>
            <ac:picMk id="29" creationId="{B2DAF18C-24BC-AB44-A307-D350F0E64D75}"/>
          </ac:picMkLst>
        </pc:picChg>
        <pc:picChg chg="add mod">
          <ac:chgData name="Kate Coode" userId="e5a45405-9a7c-42fe-972f-cf9e071f7760" providerId="ADAL" clId="{165189CE-07FC-724B-81DB-7425185B19B6}" dt="2021-03-04T21:34:52.166" v="3539" actId="688"/>
          <ac:picMkLst>
            <pc:docMk/>
            <pc:sldMk cId="4053886606" sldId="271"/>
            <ac:picMk id="30" creationId="{E1EC1F3B-889E-9141-BA49-0EEBCBADEE88}"/>
          </ac:picMkLst>
        </pc:picChg>
        <pc:picChg chg="add del mod">
          <ac:chgData name="Kate Coode" userId="e5a45405-9a7c-42fe-972f-cf9e071f7760" providerId="ADAL" clId="{165189CE-07FC-724B-81DB-7425185B19B6}" dt="2021-03-04T21:29:34.423" v="3523" actId="478"/>
          <ac:picMkLst>
            <pc:docMk/>
            <pc:sldMk cId="4053886606" sldId="271"/>
            <ac:picMk id="31" creationId="{A2980F73-C374-9A41-861E-059F45D6A232}"/>
          </ac:picMkLst>
        </pc:picChg>
        <pc:picChg chg="add mod">
          <ac:chgData name="Kate Coode" userId="e5a45405-9a7c-42fe-972f-cf9e071f7760" providerId="ADAL" clId="{165189CE-07FC-724B-81DB-7425185B19B6}" dt="2021-03-04T21:35:01.629" v="3540" actId="688"/>
          <ac:picMkLst>
            <pc:docMk/>
            <pc:sldMk cId="4053886606" sldId="271"/>
            <ac:picMk id="32" creationId="{B9EF7F54-2DA6-E248-85B0-8E1FD98C7A89}"/>
          </ac:picMkLst>
        </pc:picChg>
        <pc:picChg chg="add del mod">
          <ac:chgData name="Kate Coode" userId="e5a45405-9a7c-42fe-972f-cf9e071f7760" providerId="ADAL" clId="{165189CE-07FC-724B-81DB-7425185B19B6}" dt="2021-03-04T21:29:34.423" v="3523" actId="478"/>
          <ac:picMkLst>
            <pc:docMk/>
            <pc:sldMk cId="4053886606" sldId="271"/>
            <ac:picMk id="33" creationId="{9C6CC0FE-2D2E-DE4A-AC51-7AFDC51EF418}"/>
          </ac:picMkLst>
        </pc:picChg>
        <pc:picChg chg="add mod">
          <ac:chgData name="Kate Coode" userId="e5a45405-9a7c-42fe-972f-cf9e071f7760" providerId="ADAL" clId="{165189CE-07FC-724B-81DB-7425185B19B6}" dt="2021-03-04T21:35:09.925" v="3541" actId="688"/>
          <ac:picMkLst>
            <pc:docMk/>
            <pc:sldMk cId="4053886606" sldId="271"/>
            <ac:picMk id="34" creationId="{46B630BD-429D-E44B-959B-77E5035679DA}"/>
          </ac:picMkLst>
        </pc:picChg>
        <pc:picChg chg="add del mod">
          <ac:chgData name="Kate Coode" userId="e5a45405-9a7c-42fe-972f-cf9e071f7760" providerId="ADAL" clId="{165189CE-07FC-724B-81DB-7425185B19B6}" dt="2021-03-04T21:29:34.423" v="3523" actId="478"/>
          <ac:picMkLst>
            <pc:docMk/>
            <pc:sldMk cId="4053886606" sldId="271"/>
            <ac:picMk id="35" creationId="{CD3E6B55-9EFB-3048-AA51-64EB58F3D2D4}"/>
          </ac:picMkLst>
        </pc:picChg>
        <pc:picChg chg="add mod">
          <ac:chgData name="Kate Coode" userId="e5a45405-9a7c-42fe-972f-cf9e071f7760" providerId="ADAL" clId="{165189CE-07FC-724B-81DB-7425185B19B6}" dt="2021-03-04T21:29:28.402" v="3522" actId="1076"/>
          <ac:picMkLst>
            <pc:docMk/>
            <pc:sldMk cId="4053886606" sldId="271"/>
            <ac:picMk id="36" creationId="{74D44268-0634-4245-8460-CE9008D72235}"/>
          </ac:picMkLst>
        </pc:picChg>
        <pc:picChg chg="add del mod">
          <ac:chgData name="Kate Coode" userId="e5a45405-9a7c-42fe-972f-cf9e071f7760" providerId="ADAL" clId="{165189CE-07FC-724B-81DB-7425185B19B6}" dt="2021-03-04T21:29:34.423" v="3523" actId="478"/>
          <ac:picMkLst>
            <pc:docMk/>
            <pc:sldMk cId="4053886606" sldId="271"/>
            <ac:picMk id="37" creationId="{A68C6283-DAAC-D449-A9C5-F11B8F9AB46F}"/>
          </ac:picMkLst>
        </pc:picChg>
      </pc:sldChg>
      <pc:sldChg chg="del">
        <pc:chgData name="Kate Coode" userId="e5a45405-9a7c-42fe-972f-cf9e071f7760" providerId="ADAL" clId="{165189CE-07FC-724B-81DB-7425185B19B6}" dt="2021-03-03T21:51:12.926" v="310" actId="2696"/>
        <pc:sldMkLst>
          <pc:docMk/>
          <pc:sldMk cId="2385938498" sldId="272"/>
        </pc:sldMkLst>
      </pc:sldChg>
      <pc:sldChg chg="addSp delSp modSp mod">
        <pc:chgData name="Kate Coode" userId="e5a45405-9a7c-42fe-972f-cf9e071f7760" providerId="ADAL" clId="{165189CE-07FC-724B-81DB-7425185B19B6}" dt="2021-03-04T15:26:12.495" v="3078" actId="1076"/>
        <pc:sldMkLst>
          <pc:docMk/>
          <pc:sldMk cId="968863489" sldId="273"/>
        </pc:sldMkLst>
        <pc:spChg chg="mod">
          <ac:chgData name="Kate Coode" userId="e5a45405-9a7c-42fe-972f-cf9e071f7760" providerId="ADAL" clId="{165189CE-07FC-724B-81DB-7425185B19B6}" dt="2021-03-03T22:34:19.382" v="1582" actId="14100"/>
          <ac:spMkLst>
            <pc:docMk/>
            <pc:sldMk cId="968863489" sldId="273"/>
            <ac:spMk id="5" creationId="{92EF6696-6D44-654C-8D71-E052F6E32AD0}"/>
          </ac:spMkLst>
        </pc:spChg>
        <pc:spChg chg="del mod">
          <ac:chgData name="Kate Coode" userId="e5a45405-9a7c-42fe-972f-cf9e071f7760" providerId="ADAL" clId="{165189CE-07FC-724B-81DB-7425185B19B6}" dt="2021-03-03T21:29:48.969" v="4" actId="478"/>
          <ac:spMkLst>
            <pc:docMk/>
            <pc:sldMk cId="968863489" sldId="273"/>
            <ac:spMk id="10" creationId="{B09CF539-CB70-C945-85C2-2CD4229D0C58}"/>
          </ac:spMkLst>
        </pc:spChg>
        <pc:picChg chg="del">
          <ac:chgData name="Kate Coode" userId="e5a45405-9a7c-42fe-972f-cf9e071f7760" providerId="ADAL" clId="{165189CE-07FC-724B-81DB-7425185B19B6}" dt="2021-03-03T21:30:28.236" v="19" actId="478"/>
          <ac:picMkLst>
            <pc:docMk/>
            <pc:sldMk cId="968863489" sldId="273"/>
            <ac:picMk id="3" creationId="{AAAD3D65-6229-7B4B-96E4-991437E277A8}"/>
          </ac:picMkLst>
        </pc:picChg>
        <pc:picChg chg="add mod">
          <ac:chgData name="Kate Coode" userId="e5a45405-9a7c-42fe-972f-cf9e071f7760" providerId="ADAL" clId="{165189CE-07FC-724B-81DB-7425185B19B6}" dt="2021-03-03T21:40:19.248" v="149" actId="1076"/>
          <ac:picMkLst>
            <pc:docMk/>
            <pc:sldMk cId="968863489" sldId="273"/>
            <ac:picMk id="4" creationId="{D48E1C1F-2FF6-0D42-9114-3E7C32152828}"/>
          </ac:picMkLst>
        </pc:picChg>
        <pc:picChg chg="add mod">
          <ac:chgData name="Kate Coode" userId="e5a45405-9a7c-42fe-972f-cf9e071f7760" providerId="ADAL" clId="{165189CE-07FC-724B-81DB-7425185B19B6}" dt="2021-03-04T15:26:12.495" v="3078" actId="1076"/>
          <ac:picMkLst>
            <pc:docMk/>
            <pc:sldMk cId="968863489" sldId="273"/>
            <ac:picMk id="6" creationId="{8A4C9A24-36C4-7F4E-9A78-01BC5954A1CC}"/>
          </ac:picMkLst>
        </pc:picChg>
        <pc:picChg chg="del">
          <ac:chgData name="Kate Coode" userId="e5a45405-9a7c-42fe-972f-cf9e071f7760" providerId="ADAL" clId="{165189CE-07FC-724B-81DB-7425185B19B6}" dt="2021-03-03T21:29:42.056" v="1" actId="478"/>
          <ac:picMkLst>
            <pc:docMk/>
            <pc:sldMk cId="968863489" sldId="273"/>
            <ac:picMk id="7" creationId="{82DCB3C8-E4A3-9049-8EE1-77C2AE49AB78}"/>
          </ac:picMkLst>
        </pc:picChg>
        <pc:picChg chg="del">
          <ac:chgData name="Kate Coode" userId="e5a45405-9a7c-42fe-972f-cf9e071f7760" providerId="ADAL" clId="{165189CE-07FC-724B-81DB-7425185B19B6}" dt="2021-03-03T21:29:51.381" v="5" actId="478"/>
          <ac:picMkLst>
            <pc:docMk/>
            <pc:sldMk cId="968863489" sldId="273"/>
            <ac:picMk id="8" creationId="{226EA001-8AC6-5647-A193-90B2A9EE9633}"/>
          </ac:picMkLst>
        </pc:picChg>
        <pc:picChg chg="del">
          <ac:chgData name="Kate Coode" userId="e5a45405-9a7c-42fe-972f-cf9e071f7760" providerId="ADAL" clId="{165189CE-07FC-724B-81DB-7425185B19B6}" dt="2021-03-03T21:29:44.158" v="2" actId="478"/>
          <ac:picMkLst>
            <pc:docMk/>
            <pc:sldMk cId="968863489" sldId="273"/>
            <ac:picMk id="9" creationId="{AB3D32A7-49F3-E64A-8461-1C01BCE819B7}"/>
          </ac:picMkLst>
        </pc:picChg>
      </pc:sldChg>
      <pc:sldChg chg="addSp delSp modSp mod">
        <pc:chgData name="Kate Coode" userId="e5a45405-9a7c-42fe-972f-cf9e071f7760" providerId="ADAL" clId="{165189CE-07FC-724B-81DB-7425185B19B6}" dt="2021-03-04T15:27:28.907" v="3091" actId="1076"/>
        <pc:sldMkLst>
          <pc:docMk/>
          <pc:sldMk cId="3435605458" sldId="274"/>
        </pc:sldMkLst>
        <pc:spChg chg="mod">
          <ac:chgData name="Kate Coode" userId="e5a45405-9a7c-42fe-972f-cf9e071f7760" providerId="ADAL" clId="{165189CE-07FC-724B-81DB-7425185B19B6}" dt="2021-03-03T22:08:40.555" v="867" actId="20577"/>
          <ac:spMkLst>
            <pc:docMk/>
            <pc:sldMk cId="3435605458" sldId="274"/>
            <ac:spMk id="5" creationId="{FD5A518A-9F89-5F44-BD6E-BCE45BDD8157}"/>
          </ac:spMkLst>
        </pc:spChg>
        <pc:spChg chg="del">
          <ac:chgData name="Kate Coode" userId="e5a45405-9a7c-42fe-972f-cf9e071f7760" providerId="ADAL" clId="{165189CE-07FC-724B-81DB-7425185B19B6}" dt="2021-03-03T21:34:33.339" v="73" actId="478"/>
          <ac:spMkLst>
            <pc:docMk/>
            <pc:sldMk cId="3435605458" sldId="274"/>
            <ac:spMk id="8" creationId="{EFC0EB93-A1DE-FD46-9A24-3F7017D94B88}"/>
          </ac:spMkLst>
        </pc:spChg>
        <pc:picChg chg="add mod">
          <ac:chgData name="Kate Coode" userId="e5a45405-9a7c-42fe-972f-cf9e071f7760" providerId="ADAL" clId="{165189CE-07FC-724B-81DB-7425185B19B6}" dt="2021-03-03T21:39:28.313" v="138" actId="1076"/>
          <ac:picMkLst>
            <pc:docMk/>
            <pc:sldMk cId="3435605458" sldId="274"/>
            <ac:picMk id="3" creationId="{5B2E8DC6-62ED-BB40-B4FD-DBBF76A57D30}"/>
          </ac:picMkLst>
        </pc:picChg>
        <pc:picChg chg="add del mod">
          <ac:chgData name="Kate Coode" userId="e5a45405-9a7c-42fe-972f-cf9e071f7760" providerId="ADAL" clId="{165189CE-07FC-724B-81DB-7425185B19B6}" dt="2021-03-04T09:29:52.156" v="1966" actId="478"/>
          <ac:picMkLst>
            <pc:docMk/>
            <pc:sldMk cId="3435605458" sldId="274"/>
            <ac:picMk id="4" creationId="{706F1648-9CEC-D742-8A6F-2AFAF38F66B7}"/>
          </ac:picMkLst>
        </pc:picChg>
        <pc:picChg chg="del">
          <ac:chgData name="Kate Coode" userId="e5a45405-9a7c-42fe-972f-cf9e071f7760" providerId="ADAL" clId="{165189CE-07FC-724B-81DB-7425185B19B6}" dt="2021-03-03T21:33:56.492" v="65" actId="478"/>
          <ac:picMkLst>
            <pc:docMk/>
            <pc:sldMk cId="3435605458" sldId="274"/>
            <ac:picMk id="4" creationId="{F2024685-890E-BF40-9984-E5B477985C7C}"/>
          </ac:picMkLst>
        </pc:picChg>
        <pc:picChg chg="add del mod">
          <ac:chgData name="Kate Coode" userId="e5a45405-9a7c-42fe-972f-cf9e071f7760" providerId="ADAL" clId="{165189CE-07FC-724B-81DB-7425185B19B6}" dt="2021-03-04T09:29:52.156" v="1966" actId="478"/>
          <ac:picMkLst>
            <pc:docMk/>
            <pc:sldMk cId="3435605458" sldId="274"/>
            <ac:picMk id="6" creationId="{50697652-B713-BF42-8F8E-144E288C6B40}"/>
          </ac:picMkLst>
        </pc:picChg>
        <pc:picChg chg="del">
          <ac:chgData name="Kate Coode" userId="e5a45405-9a7c-42fe-972f-cf9e071f7760" providerId="ADAL" clId="{165189CE-07FC-724B-81DB-7425185B19B6}" dt="2021-03-03T21:34:33.339" v="73" actId="478"/>
          <ac:picMkLst>
            <pc:docMk/>
            <pc:sldMk cId="3435605458" sldId="274"/>
            <ac:picMk id="6" creationId="{B698382F-2511-7047-B39B-7E8E957864B4}"/>
          </ac:picMkLst>
        </pc:picChg>
        <pc:picChg chg="add del mod">
          <ac:chgData name="Kate Coode" userId="e5a45405-9a7c-42fe-972f-cf9e071f7760" providerId="ADAL" clId="{165189CE-07FC-724B-81DB-7425185B19B6}" dt="2021-03-04T09:29:52.156" v="1966" actId="478"/>
          <ac:picMkLst>
            <pc:docMk/>
            <pc:sldMk cId="3435605458" sldId="274"/>
            <ac:picMk id="7" creationId="{5775231F-6D65-B246-9246-E707A8CD1FF4}"/>
          </ac:picMkLst>
        </pc:picChg>
        <pc:picChg chg="add del mod">
          <ac:chgData name="Kate Coode" userId="e5a45405-9a7c-42fe-972f-cf9e071f7760" providerId="ADAL" clId="{165189CE-07FC-724B-81DB-7425185B19B6}" dt="2021-03-04T09:29:52.156" v="1966" actId="478"/>
          <ac:picMkLst>
            <pc:docMk/>
            <pc:sldMk cId="3435605458" sldId="274"/>
            <ac:picMk id="8" creationId="{D9218608-DDD6-124A-8463-007F93EFF868}"/>
          </ac:picMkLst>
        </pc:picChg>
        <pc:picChg chg="add del mod">
          <ac:chgData name="Kate Coode" userId="e5a45405-9a7c-42fe-972f-cf9e071f7760" providerId="ADAL" clId="{165189CE-07FC-724B-81DB-7425185B19B6}" dt="2021-03-04T09:29:52.156" v="1966" actId="478"/>
          <ac:picMkLst>
            <pc:docMk/>
            <pc:sldMk cId="3435605458" sldId="274"/>
            <ac:picMk id="9" creationId="{4043EB34-2C80-094C-B708-206984946AAC}"/>
          </ac:picMkLst>
        </pc:picChg>
        <pc:picChg chg="add del mod">
          <ac:chgData name="Kate Coode" userId="e5a45405-9a7c-42fe-972f-cf9e071f7760" providerId="ADAL" clId="{165189CE-07FC-724B-81DB-7425185B19B6}" dt="2021-03-04T09:29:52.156" v="1966" actId="478"/>
          <ac:picMkLst>
            <pc:docMk/>
            <pc:sldMk cId="3435605458" sldId="274"/>
            <ac:picMk id="10" creationId="{DCD8411F-AEFC-AD4F-A10F-12AB0BD17FE1}"/>
          </ac:picMkLst>
        </pc:picChg>
        <pc:picChg chg="add mod">
          <ac:chgData name="Kate Coode" userId="e5a45405-9a7c-42fe-972f-cf9e071f7760" providerId="ADAL" clId="{165189CE-07FC-724B-81DB-7425185B19B6}" dt="2021-03-04T09:29:58.150" v="1968" actId="14100"/>
          <ac:picMkLst>
            <pc:docMk/>
            <pc:sldMk cId="3435605458" sldId="274"/>
            <ac:picMk id="11" creationId="{E64391E4-3C7F-7544-8EFE-C09965A7755C}"/>
          </ac:picMkLst>
        </pc:picChg>
        <pc:picChg chg="add del mod">
          <ac:chgData name="Kate Coode" userId="e5a45405-9a7c-42fe-972f-cf9e071f7760" providerId="ADAL" clId="{165189CE-07FC-724B-81DB-7425185B19B6}" dt="2021-03-04T09:29:52.156" v="1966" actId="478"/>
          <ac:picMkLst>
            <pc:docMk/>
            <pc:sldMk cId="3435605458" sldId="274"/>
            <ac:picMk id="12" creationId="{FD61F602-F44E-AE47-9CE0-9C91F1A5D93C}"/>
          </ac:picMkLst>
        </pc:picChg>
        <pc:picChg chg="add mod">
          <ac:chgData name="Kate Coode" userId="e5a45405-9a7c-42fe-972f-cf9e071f7760" providerId="ADAL" clId="{165189CE-07FC-724B-81DB-7425185B19B6}" dt="2021-03-04T15:27:28.907" v="3091" actId="1076"/>
          <ac:picMkLst>
            <pc:docMk/>
            <pc:sldMk cId="3435605458" sldId="274"/>
            <ac:picMk id="13" creationId="{F5EBDBCF-417E-624D-AD31-B6EBEE5BE2AC}"/>
          </ac:picMkLst>
        </pc:picChg>
        <pc:picChg chg="add mod">
          <ac:chgData name="Kate Coode" userId="e5a45405-9a7c-42fe-972f-cf9e071f7760" providerId="ADAL" clId="{165189CE-07FC-724B-81DB-7425185B19B6}" dt="2021-03-04T09:30:15.058" v="1972" actId="1076"/>
          <ac:picMkLst>
            <pc:docMk/>
            <pc:sldMk cId="3435605458" sldId="274"/>
            <ac:picMk id="14" creationId="{12F4D689-EA12-FD42-9FF8-2BC1DF385107}"/>
          </ac:picMkLst>
        </pc:picChg>
        <pc:picChg chg="add mod">
          <ac:chgData name="Kate Coode" userId="e5a45405-9a7c-42fe-972f-cf9e071f7760" providerId="ADAL" clId="{165189CE-07FC-724B-81DB-7425185B19B6}" dt="2021-03-04T09:30:47.460" v="1975" actId="1076"/>
          <ac:picMkLst>
            <pc:docMk/>
            <pc:sldMk cId="3435605458" sldId="274"/>
            <ac:picMk id="15" creationId="{48C7154D-1D2B-5E49-9C6C-233F137CD8BD}"/>
          </ac:picMkLst>
        </pc:picChg>
        <pc:picChg chg="add mod">
          <ac:chgData name="Kate Coode" userId="e5a45405-9a7c-42fe-972f-cf9e071f7760" providerId="ADAL" clId="{165189CE-07FC-724B-81DB-7425185B19B6}" dt="2021-03-04T09:30:52.180" v="1977" actId="1076"/>
          <ac:picMkLst>
            <pc:docMk/>
            <pc:sldMk cId="3435605458" sldId="274"/>
            <ac:picMk id="16" creationId="{360D0578-A622-E241-BC90-D92617B9FD27}"/>
          </ac:picMkLst>
        </pc:picChg>
        <pc:picChg chg="add mod">
          <ac:chgData name="Kate Coode" userId="e5a45405-9a7c-42fe-972f-cf9e071f7760" providerId="ADAL" clId="{165189CE-07FC-724B-81DB-7425185B19B6}" dt="2021-03-04T09:31:00.779" v="1979" actId="1076"/>
          <ac:picMkLst>
            <pc:docMk/>
            <pc:sldMk cId="3435605458" sldId="274"/>
            <ac:picMk id="17" creationId="{1ED1C2BD-FBB5-5742-843A-95133227EDBE}"/>
          </ac:picMkLst>
        </pc:picChg>
        <pc:picChg chg="add mod">
          <ac:chgData name="Kate Coode" userId="e5a45405-9a7c-42fe-972f-cf9e071f7760" providerId="ADAL" clId="{165189CE-07FC-724B-81DB-7425185B19B6}" dt="2021-03-04T09:31:00.779" v="1979" actId="1076"/>
          <ac:picMkLst>
            <pc:docMk/>
            <pc:sldMk cId="3435605458" sldId="274"/>
            <ac:picMk id="18" creationId="{5167EEC0-11BF-A24F-A367-B24E63E5B516}"/>
          </ac:picMkLst>
        </pc:picChg>
        <pc:picChg chg="add mod">
          <ac:chgData name="Kate Coode" userId="e5a45405-9a7c-42fe-972f-cf9e071f7760" providerId="ADAL" clId="{165189CE-07FC-724B-81DB-7425185B19B6}" dt="2021-03-04T09:31:00.779" v="1979" actId="1076"/>
          <ac:picMkLst>
            <pc:docMk/>
            <pc:sldMk cId="3435605458" sldId="274"/>
            <ac:picMk id="19" creationId="{E751909E-3D41-2B4D-87EE-B1B17C854D79}"/>
          </ac:picMkLst>
        </pc:picChg>
        <pc:picChg chg="add mod">
          <ac:chgData name="Kate Coode" userId="e5a45405-9a7c-42fe-972f-cf9e071f7760" providerId="ADAL" clId="{165189CE-07FC-724B-81DB-7425185B19B6}" dt="2021-03-04T09:31:00.779" v="1979" actId="1076"/>
          <ac:picMkLst>
            <pc:docMk/>
            <pc:sldMk cId="3435605458" sldId="274"/>
            <ac:picMk id="20" creationId="{5148B43D-FFE5-FC4D-A363-AB39E1CF1163}"/>
          </ac:picMkLst>
        </pc:picChg>
        <pc:picChg chg="add mod">
          <ac:chgData name="Kate Coode" userId="e5a45405-9a7c-42fe-972f-cf9e071f7760" providerId="ADAL" clId="{165189CE-07FC-724B-81DB-7425185B19B6}" dt="2021-03-04T09:31:08.428" v="1981" actId="1076"/>
          <ac:picMkLst>
            <pc:docMk/>
            <pc:sldMk cId="3435605458" sldId="274"/>
            <ac:picMk id="21" creationId="{E3EB627F-426D-3244-84AF-C3F55747AD7D}"/>
          </ac:picMkLst>
        </pc:picChg>
        <pc:picChg chg="add mod">
          <ac:chgData name="Kate Coode" userId="e5a45405-9a7c-42fe-972f-cf9e071f7760" providerId="ADAL" clId="{165189CE-07FC-724B-81DB-7425185B19B6}" dt="2021-03-04T09:31:08.428" v="1981" actId="1076"/>
          <ac:picMkLst>
            <pc:docMk/>
            <pc:sldMk cId="3435605458" sldId="274"/>
            <ac:picMk id="22" creationId="{51A5C04D-701F-054F-9739-A85AA012A5CB}"/>
          </ac:picMkLst>
        </pc:picChg>
        <pc:picChg chg="add mod">
          <ac:chgData name="Kate Coode" userId="e5a45405-9a7c-42fe-972f-cf9e071f7760" providerId="ADAL" clId="{165189CE-07FC-724B-81DB-7425185B19B6}" dt="2021-03-04T09:31:08.428" v="1981" actId="1076"/>
          <ac:picMkLst>
            <pc:docMk/>
            <pc:sldMk cId="3435605458" sldId="274"/>
            <ac:picMk id="23" creationId="{6C02E384-D6A5-AB40-ADF7-0CBC1C37BDCA}"/>
          </ac:picMkLst>
        </pc:picChg>
        <pc:picChg chg="add mod">
          <ac:chgData name="Kate Coode" userId="e5a45405-9a7c-42fe-972f-cf9e071f7760" providerId="ADAL" clId="{165189CE-07FC-724B-81DB-7425185B19B6}" dt="2021-03-04T09:31:08.428" v="1981" actId="1076"/>
          <ac:picMkLst>
            <pc:docMk/>
            <pc:sldMk cId="3435605458" sldId="274"/>
            <ac:picMk id="24" creationId="{40A61A52-E250-E64B-891F-7496F3C631A3}"/>
          </ac:picMkLst>
        </pc:picChg>
        <pc:picChg chg="add mod">
          <ac:chgData name="Kate Coode" userId="e5a45405-9a7c-42fe-972f-cf9e071f7760" providerId="ADAL" clId="{165189CE-07FC-724B-81DB-7425185B19B6}" dt="2021-03-04T09:31:08.428" v="1981" actId="1076"/>
          <ac:picMkLst>
            <pc:docMk/>
            <pc:sldMk cId="3435605458" sldId="274"/>
            <ac:picMk id="25" creationId="{C3CD5799-C6B5-8B42-8D38-BAC9C613D0A4}"/>
          </ac:picMkLst>
        </pc:picChg>
        <pc:picChg chg="add mod">
          <ac:chgData name="Kate Coode" userId="e5a45405-9a7c-42fe-972f-cf9e071f7760" providerId="ADAL" clId="{165189CE-07FC-724B-81DB-7425185B19B6}" dt="2021-03-04T09:31:08.428" v="1981" actId="1076"/>
          <ac:picMkLst>
            <pc:docMk/>
            <pc:sldMk cId="3435605458" sldId="274"/>
            <ac:picMk id="26" creationId="{6E7879D9-3004-5343-9F7D-0393905AC233}"/>
          </ac:picMkLst>
        </pc:picChg>
        <pc:picChg chg="add mod">
          <ac:chgData name="Kate Coode" userId="e5a45405-9a7c-42fe-972f-cf9e071f7760" providerId="ADAL" clId="{165189CE-07FC-724B-81DB-7425185B19B6}" dt="2021-03-04T09:31:08.428" v="1981" actId="1076"/>
          <ac:picMkLst>
            <pc:docMk/>
            <pc:sldMk cId="3435605458" sldId="274"/>
            <ac:picMk id="27" creationId="{93DBA2BB-E83D-2D4B-B2EF-122B5B547A27}"/>
          </ac:picMkLst>
        </pc:picChg>
        <pc:picChg chg="add mod">
          <ac:chgData name="Kate Coode" userId="e5a45405-9a7c-42fe-972f-cf9e071f7760" providerId="ADAL" clId="{165189CE-07FC-724B-81DB-7425185B19B6}" dt="2021-03-04T09:31:08.428" v="1981" actId="1076"/>
          <ac:picMkLst>
            <pc:docMk/>
            <pc:sldMk cId="3435605458" sldId="274"/>
            <ac:picMk id="28" creationId="{4AD7BB5F-0192-954C-8345-058B6394B63D}"/>
          </ac:picMkLst>
        </pc:picChg>
      </pc:sldChg>
      <pc:sldChg chg="addSp delSp modSp mod">
        <pc:chgData name="Kate Coode" userId="e5a45405-9a7c-42fe-972f-cf9e071f7760" providerId="ADAL" clId="{165189CE-07FC-724B-81DB-7425185B19B6}" dt="2021-03-03T22:31:11.724" v="1508" actId="20577"/>
        <pc:sldMkLst>
          <pc:docMk/>
          <pc:sldMk cId="2090252912" sldId="275"/>
        </pc:sldMkLst>
        <pc:spChg chg="mod">
          <ac:chgData name="Kate Coode" userId="e5a45405-9a7c-42fe-972f-cf9e071f7760" providerId="ADAL" clId="{165189CE-07FC-724B-81DB-7425185B19B6}" dt="2021-03-03T22:31:11.724" v="1508" actId="20577"/>
          <ac:spMkLst>
            <pc:docMk/>
            <pc:sldMk cId="2090252912" sldId="275"/>
            <ac:spMk id="3" creationId="{3DFFA369-DAB5-5E40-A9D1-DE3091034FF5}"/>
          </ac:spMkLst>
        </pc:spChg>
        <pc:spChg chg="del">
          <ac:chgData name="Kate Coode" userId="e5a45405-9a7c-42fe-972f-cf9e071f7760" providerId="ADAL" clId="{165189CE-07FC-724B-81DB-7425185B19B6}" dt="2021-03-03T21:49:59.386" v="296" actId="478"/>
          <ac:spMkLst>
            <pc:docMk/>
            <pc:sldMk cId="2090252912" sldId="275"/>
            <ac:spMk id="6" creationId="{02D7E81B-0A9B-C24F-AA54-87BDE5684098}"/>
          </ac:spMkLst>
        </pc:spChg>
        <pc:picChg chg="add mod">
          <ac:chgData name="Kate Coode" userId="e5a45405-9a7c-42fe-972f-cf9e071f7760" providerId="ADAL" clId="{165189CE-07FC-724B-81DB-7425185B19B6}" dt="2021-03-03T21:50:26.127" v="306" actId="1076"/>
          <ac:picMkLst>
            <pc:docMk/>
            <pc:sldMk cId="2090252912" sldId="275"/>
            <ac:picMk id="4" creationId="{B6679E6F-30C7-9F4E-A0C9-2015B620EABB}"/>
          </ac:picMkLst>
        </pc:picChg>
        <pc:picChg chg="del">
          <ac:chgData name="Kate Coode" userId="e5a45405-9a7c-42fe-972f-cf9e071f7760" providerId="ADAL" clId="{165189CE-07FC-724B-81DB-7425185B19B6}" dt="2021-03-03T21:49:54.129" v="293" actId="478"/>
          <ac:picMkLst>
            <pc:docMk/>
            <pc:sldMk cId="2090252912" sldId="275"/>
            <ac:picMk id="5" creationId="{8DDC608D-F185-B84E-97C8-52870D6EC935}"/>
          </ac:picMkLst>
        </pc:picChg>
        <pc:picChg chg="del">
          <ac:chgData name="Kate Coode" userId="e5a45405-9a7c-42fe-972f-cf9e071f7760" providerId="ADAL" clId="{165189CE-07FC-724B-81DB-7425185B19B6}" dt="2021-03-03T21:49:52.520" v="292" actId="478"/>
          <ac:picMkLst>
            <pc:docMk/>
            <pc:sldMk cId="2090252912" sldId="275"/>
            <ac:picMk id="7" creationId="{670E4A95-2B04-D643-877E-418626627478}"/>
          </ac:picMkLst>
        </pc:picChg>
        <pc:picChg chg="del">
          <ac:chgData name="Kate Coode" userId="e5a45405-9a7c-42fe-972f-cf9e071f7760" providerId="ADAL" clId="{165189CE-07FC-724B-81DB-7425185B19B6}" dt="2021-03-03T21:49:57.574" v="295" actId="478"/>
          <ac:picMkLst>
            <pc:docMk/>
            <pc:sldMk cId="2090252912" sldId="275"/>
            <ac:picMk id="8" creationId="{55925DB7-6204-5A49-B977-98A8F9CA21E8}"/>
          </ac:picMkLst>
        </pc:picChg>
        <pc:picChg chg="del">
          <ac:chgData name="Kate Coode" userId="e5a45405-9a7c-42fe-972f-cf9e071f7760" providerId="ADAL" clId="{165189CE-07FC-724B-81DB-7425185B19B6}" dt="2021-03-03T21:49:50.971" v="291" actId="478"/>
          <ac:picMkLst>
            <pc:docMk/>
            <pc:sldMk cId="2090252912" sldId="275"/>
            <ac:picMk id="9" creationId="{F984455F-7382-7C44-8061-145650055EB0}"/>
          </ac:picMkLst>
        </pc:picChg>
        <pc:inkChg chg="del">
          <ac:chgData name="Kate Coode" userId="e5a45405-9a7c-42fe-972f-cf9e071f7760" providerId="ADAL" clId="{165189CE-07FC-724B-81DB-7425185B19B6}" dt="2021-03-03T21:49:59.386" v="296" actId="478"/>
          <ac:inkMkLst>
            <pc:docMk/>
            <pc:sldMk cId="2090252912" sldId="275"/>
            <ac:inkMk id="19" creationId="{2C4AD1BB-2B96-7248-97F2-98BFC3F727A7}"/>
          </ac:inkMkLst>
        </pc:inkChg>
        <pc:inkChg chg="del">
          <ac:chgData name="Kate Coode" userId="e5a45405-9a7c-42fe-972f-cf9e071f7760" providerId="ADAL" clId="{165189CE-07FC-724B-81DB-7425185B19B6}" dt="2021-03-03T21:49:55.576" v="294" actId="478"/>
          <ac:inkMkLst>
            <pc:docMk/>
            <pc:sldMk cId="2090252912" sldId="275"/>
            <ac:inkMk id="20" creationId="{3D5D831A-1BB5-AE4F-826C-2AABB35A6603}"/>
          </ac:inkMkLst>
        </pc:inkChg>
        <pc:inkChg chg="del">
          <ac:chgData name="Kate Coode" userId="e5a45405-9a7c-42fe-972f-cf9e071f7760" providerId="ADAL" clId="{165189CE-07FC-724B-81DB-7425185B19B6}" dt="2021-03-03T21:49:59.386" v="296" actId="478"/>
          <ac:inkMkLst>
            <pc:docMk/>
            <pc:sldMk cId="2090252912" sldId="275"/>
            <ac:inkMk id="21" creationId="{ECDD885D-AD2D-2942-997C-22C572BDE73F}"/>
          </ac:inkMkLst>
        </pc:inkChg>
        <pc:inkChg chg="del">
          <ac:chgData name="Kate Coode" userId="e5a45405-9a7c-42fe-972f-cf9e071f7760" providerId="ADAL" clId="{165189CE-07FC-724B-81DB-7425185B19B6}" dt="2021-03-03T21:49:59.386" v="296" actId="478"/>
          <ac:inkMkLst>
            <pc:docMk/>
            <pc:sldMk cId="2090252912" sldId="275"/>
            <ac:inkMk id="22" creationId="{E1D74C3E-2536-3F4A-AFCC-4BDCCCA78DD8}"/>
          </ac:inkMkLst>
        </pc:inkChg>
      </pc:sldChg>
      <pc:sldChg chg="addSp delSp modSp mod">
        <pc:chgData name="Kate Coode" userId="e5a45405-9a7c-42fe-972f-cf9e071f7760" providerId="ADAL" clId="{165189CE-07FC-724B-81DB-7425185B19B6}" dt="2021-03-04T15:21:10.770" v="3020" actId="478"/>
        <pc:sldMkLst>
          <pc:docMk/>
          <pc:sldMk cId="1396209684" sldId="276"/>
        </pc:sldMkLst>
        <pc:spChg chg="mod">
          <ac:chgData name="Kate Coode" userId="e5a45405-9a7c-42fe-972f-cf9e071f7760" providerId="ADAL" clId="{165189CE-07FC-724B-81DB-7425185B19B6}" dt="2021-03-03T22:33:42.995" v="1581" actId="20577"/>
          <ac:spMkLst>
            <pc:docMk/>
            <pc:sldMk cId="1396209684" sldId="276"/>
            <ac:spMk id="3" creationId="{3DFFA369-DAB5-5E40-A9D1-DE3091034FF5}"/>
          </ac:spMkLst>
        </pc:spChg>
        <pc:spChg chg="del">
          <ac:chgData name="Kate Coode" userId="e5a45405-9a7c-42fe-972f-cf9e071f7760" providerId="ADAL" clId="{165189CE-07FC-724B-81DB-7425185B19B6}" dt="2021-03-03T21:51:24.048" v="313" actId="478"/>
          <ac:spMkLst>
            <pc:docMk/>
            <pc:sldMk cId="1396209684" sldId="276"/>
            <ac:spMk id="7" creationId="{554DE6D8-9FAE-D34E-A95E-EDAB66FE4C60}"/>
          </ac:spMkLst>
        </pc:spChg>
        <pc:picChg chg="del">
          <ac:chgData name="Kate Coode" userId="e5a45405-9a7c-42fe-972f-cf9e071f7760" providerId="ADAL" clId="{165189CE-07FC-724B-81DB-7425185B19B6}" dt="2021-03-03T21:51:25.693" v="314" actId="478"/>
          <ac:picMkLst>
            <pc:docMk/>
            <pc:sldMk cId="1396209684" sldId="276"/>
            <ac:picMk id="2" creationId="{6679C5D3-9ECE-424B-9F39-F50D497BB4F6}"/>
          </ac:picMkLst>
        </pc:picChg>
        <pc:picChg chg="del">
          <ac:chgData name="Kate Coode" userId="e5a45405-9a7c-42fe-972f-cf9e071f7760" providerId="ADAL" clId="{165189CE-07FC-724B-81DB-7425185B19B6}" dt="2021-03-03T21:51:21.306" v="312" actId="478"/>
          <ac:picMkLst>
            <pc:docMk/>
            <pc:sldMk cId="1396209684" sldId="276"/>
            <ac:picMk id="5" creationId="{0C876DAD-2987-D543-81A7-62F5339270D0}"/>
          </ac:picMkLst>
        </pc:picChg>
        <pc:picChg chg="add del mod">
          <ac:chgData name="Kate Coode" userId="e5a45405-9a7c-42fe-972f-cf9e071f7760" providerId="ADAL" clId="{165189CE-07FC-724B-81DB-7425185B19B6}" dt="2021-03-04T15:21:10.770" v="3020" actId="478"/>
          <ac:picMkLst>
            <pc:docMk/>
            <pc:sldMk cId="1396209684" sldId="276"/>
            <ac:picMk id="5" creationId="{68745155-7E52-0C40-8E0A-843369063D84}"/>
          </ac:picMkLst>
        </pc:picChg>
        <pc:picChg chg="del">
          <ac:chgData name="Kate Coode" userId="e5a45405-9a7c-42fe-972f-cf9e071f7760" providerId="ADAL" clId="{165189CE-07FC-724B-81DB-7425185B19B6}" dt="2021-03-03T21:51:27.216" v="315" actId="478"/>
          <ac:picMkLst>
            <pc:docMk/>
            <pc:sldMk cId="1396209684" sldId="276"/>
            <ac:picMk id="8" creationId="{890688E6-B553-874B-BA18-D58983D63CF4}"/>
          </ac:picMkLst>
        </pc:picChg>
        <pc:picChg chg="del">
          <ac:chgData name="Kate Coode" userId="e5a45405-9a7c-42fe-972f-cf9e071f7760" providerId="ADAL" clId="{165189CE-07FC-724B-81DB-7425185B19B6}" dt="2021-03-03T21:51:19.244" v="311" actId="478"/>
          <ac:picMkLst>
            <pc:docMk/>
            <pc:sldMk cId="1396209684" sldId="276"/>
            <ac:picMk id="9" creationId="{4A3899D4-0A9C-4A40-85CC-B085FC557D13}"/>
          </ac:picMkLst>
        </pc:picChg>
        <pc:picChg chg="add mod">
          <ac:chgData name="Kate Coode" userId="e5a45405-9a7c-42fe-972f-cf9e071f7760" providerId="ADAL" clId="{165189CE-07FC-724B-81DB-7425185B19B6}" dt="2021-03-03T21:52:07.868" v="323" actId="1076"/>
          <ac:picMkLst>
            <pc:docMk/>
            <pc:sldMk cId="1396209684" sldId="276"/>
            <ac:picMk id="10" creationId="{217C643E-360D-724F-907A-3D564C51FE39}"/>
          </ac:picMkLst>
        </pc:picChg>
      </pc:sldChg>
      <pc:sldChg chg="del">
        <pc:chgData name="Kate Coode" userId="e5a45405-9a7c-42fe-972f-cf9e071f7760" providerId="ADAL" clId="{165189CE-07FC-724B-81DB-7425185B19B6}" dt="2021-03-03T21:32:54.322" v="51" actId="2696"/>
        <pc:sldMkLst>
          <pc:docMk/>
          <pc:sldMk cId="2055404427" sldId="278"/>
        </pc:sldMkLst>
      </pc:sldChg>
      <pc:sldChg chg="addSp delSp modSp mod">
        <pc:chgData name="Kate Coode" userId="e5a45405-9a7c-42fe-972f-cf9e071f7760" providerId="ADAL" clId="{165189CE-07FC-724B-81DB-7425185B19B6}" dt="2021-03-04T09:53:00.267" v="2251" actId="1076"/>
        <pc:sldMkLst>
          <pc:docMk/>
          <pc:sldMk cId="1584345081" sldId="280"/>
        </pc:sldMkLst>
        <pc:spChg chg="mod">
          <ac:chgData name="Kate Coode" userId="e5a45405-9a7c-42fe-972f-cf9e071f7760" providerId="ADAL" clId="{165189CE-07FC-724B-81DB-7425185B19B6}" dt="2021-03-03T22:23:32.427" v="1257" actId="20577"/>
          <ac:spMkLst>
            <pc:docMk/>
            <pc:sldMk cId="1584345081" sldId="280"/>
            <ac:spMk id="5" creationId="{70072592-8BAF-BD4C-B0B8-1FD973E51422}"/>
          </ac:spMkLst>
        </pc:spChg>
        <pc:spChg chg="del">
          <ac:chgData name="Kate Coode" userId="e5a45405-9a7c-42fe-972f-cf9e071f7760" providerId="ADAL" clId="{165189CE-07FC-724B-81DB-7425185B19B6}" dt="2021-03-03T21:47:48.194" v="270" actId="478"/>
          <ac:spMkLst>
            <pc:docMk/>
            <pc:sldMk cId="1584345081" sldId="280"/>
            <ac:spMk id="8" creationId="{583538B6-6E70-6B48-8F56-30D6D71BAF27}"/>
          </ac:spMkLst>
        </pc:spChg>
        <pc:picChg chg="del">
          <ac:chgData name="Kate Coode" userId="e5a45405-9a7c-42fe-972f-cf9e071f7760" providerId="ADAL" clId="{165189CE-07FC-724B-81DB-7425185B19B6}" dt="2021-03-03T21:47:49.998" v="271" actId="478"/>
          <ac:picMkLst>
            <pc:docMk/>
            <pc:sldMk cId="1584345081" sldId="280"/>
            <ac:picMk id="3" creationId="{4093E109-2499-1D45-A453-A1622AC9E97C}"/>
          </ac:picMkLst>
        </pc:picChg>
        <pc:picChg chg="add mod">
          <ac:chgData name="Kate Coode" userId="e5a45405-9a7c-42fe-972f-cf9e071f7760" providerId="ADAL" clId="{165189CE-07FC-724B-81DB-7425185B19B6}" dt="2021-03-04T09:51:15.616" v="2227"/>
          <ac:picMkLst>
            <pc:docMk/>
            <pc:sldMk cId="1584345081" sldId="280"/>
            <ac:picMk id="4" creationId="{32A7E668-B8C8-484C-B589-328F0BABD14D}"/>
          </ac:picMkLst>
        </pc:picChg>
        <pc:picChg chg="del">
          <ac:chgData name="Kate Coode" userId="e5a45405-9a7c-42fe-972f-cf9e071f7760" providerId="ADAL" clId="{165189CE-07FC-724B-81DB-7425185B19B6}" dt="2021-03-03T21:47:45.623" v="269" actId="478"/>
          <ac:picMkLst>
            <pc:docMk/>
            <pc:sldMk cId="1584345081" sldId="280"/>
            <ac:picMk id="4" creationId="{BF9A9AD9-7F20-A348-93D0-0B38E533EB2F}"/>
          </ac:picMkLst>
        </pc:picChg>
        <pc:picChg chg="add mod">
          <ac:chgData name="Kate Coode" userId="e5a45405-9a7c-42fe-972f-cf9e071f7760" providerId="ADAL" clId="{165189CE-07FC-724B-81DB-7425185B19B6}" dt="2021-03-04T09:51:24.444" v="2228" actId="1076"/>
          <ac:picMkLst>
            <pc:docMk/>
            <pc:sldMk cId="1584345081" sldId="280"/>
            <ac:picMk id="6" creationId="{669D1F09-EDE5-2D48-99FB-3E9684138389}"/>
          </ac:picMkLst>
        </pc:picChg>
        <pc:picChg chg="del">
          <ac:chgData name="Kate Coode" userId="e5a45405-9a7c-42fe-972f-cf9e071f7760" providerId="ADAL" clId="{165189CE-07FC-724B-81DB-7425185B19B6}" dt="2021-03-03T21:47:43.947" v="268" actId="478"/>
          <ac:picMkLst>
            <pc:docMk/>
            <pc:sldMk cId="1584345081" sldId="280"/>
            <ac:picMk id="7" creationId="{6130327C-54DF-9148-A69A-684F90236B4A}"/>
          </ac:picMkLst>
        </pc:picChg>
        <pc:picChg chg="add del mod">
          <ac:chgData name="Kate Coode" userId="e5a45405-9a7c-42fe-972f-cf9e071f7760" providerId="ADAL" clId="{165189CE-07FC-724B-81DB-7425185B19B6}" dt="2021-03-04T09:51:32.755" v="2232" actId="478"/>
          <ac:picMkLst>
            <pc:docMk/>
            <pc:sldMk cId="1584345081" sldId="280"/>
            <ac:picMk id="7" creationId="{F93BA24C-936C-464D-BA85-A26E7154F165}"/>
          </ac:picMkLst>
        </pc:picChg>
        <pc:picChg chg="add mod">
          <ac:chgData name="Kate Coode" userId="e5a45405-9a7c-42fe-972f-cf9e071f7760" providerId="ADAL" clId="{165189CE-07FC-724B-81DB-7425185B19B6}" dt="2021-03-04T09:51:27.003" v="2229" actId="1076"/>
          <ac:picMkLst>
            <pc:docMk/>
            <pc:sldMk cId="1584345081" sldId="280"/>
            <ac:picMk id="8" creationId="{72B14261-E5BE-1A48-94F1-824146459C73}"/>
          </ac:picMkLst>
        </pc:picChg>
        <pc:picChg chg="del">
          <ac:chgData name="Kate Coode" userId="e5a45405-9a7c-42fe-972f-cf9e071f7760" providerId="ADAL" clId="{165189CE-07FC-724B-81DB-7425185B19B6}" dt="2021-03-03T21:47:51.658" v="272" actId="478"/>
          <ac:picMkLst>
            <pc:docMk/>
            <pc:sldMk cId="1584345081" sldId="280"/>
            <ac:picMk id="9" creationId="{556E5F00-F012-AF4A-8515-42883A7CBB35}"/>
          </ac:picMkLst>
        </pc:picChg>
        <pc:picChg chg="add del mod">
          <ac:chgData name="Kate Coode" userId="e5a45405-9a7c-42fe-972f-cf9e071f7760" providerId="ADAL" clId="{165189CE-07FC-724B-81DB-7425185B19B6}" dt="2021-03-04T09:51:34.648" v="2235" actId="478"/>
          <ac:picMkLst>
            <pc:docMk/>
            <pc:sldMk cId="1584345081" sldId="280"/>
            <ac:picMk id="9" creationId="{9192CB10-6AFB-1143-A570-28C4D1A9C8C8}"/>
          </ac:picMkLst>
        </pc:picChg>
        <pc:picChg chg="add mod">
          <ac:chgData name="Kate Coode" userId="e5a45405-9a7c-42fe-972f-cf9e071f7760" providerId="ADAL" clId="{165189CE-07FC-724B-81DB-7425185B19B6}" dt="2021-03-03T21:48:01.886" v="274" actId="688"/>
          <ac:picMkLst>
            <pc:docMk/>
            <pc:sldMk cId="1584345081" sldId="280"/>
            <ac:picMk id="10" creationId="{D9325AC9-3676-7C4E-83B2-C1E376261362}"/>
          </ac:picMkLst>
        </pc:picChg>
        <pc:picChg chg="add mod">
          <ac:chgData name="Kate Coode" userId="e5a45405-9a7c-42fe-972f-cf9e071f7760" providerId="ADAL" clId="{165189CE-07FC-724B-81DB-7425185B19B6}" dt="2021-03-04T09:51:29.732" v="2230" actId="1076"/>
          <ac:picMkLst>
            <pc:docMk/>
            <pc:sldMk cId="1584345081" sldId="280"/>
            <ac:picMk id="11" creationId="{C1F111DB-4BB4-EA41-ADB4-E587AD7CD1D8}"/>
          </ac:picMkLst>
        </pc:picChg>
        <pc:picChg chg="add del mod">
          <ac:chgData name="Kate Coode" userId="e5a45405-9a7c-42fe-972f-cf9e071f7760" providerId="ADAL" clId="{165189CE-07FC-724B-81DB-7425185B19B6}" dt="2021-03-04T09:51:34.347" v="2234" actId="478"/>
          <ac:picMkLst>
            <pc:docMk/>
            <pc:sldMk cId="1584345081" sldId="280"/>
            <ac:picMk id="12" creationId="{62456113-276A-224A-B1CF-22B7D5415503}"/>
          </ac:picMkLst>
        </pc:picChg>
        <pc:picChg chg="add del mod">
          <ac:chgData name="Kate Coode" userId="e5a45405-9a7c-42fe-972f-cf9e071f7760" providerId="ADAL" clId="{165189CE-07FC-724B-81DB-7425185B19B6}" dt="2021-03-04T09:51:33.385" v="2233" actId="478"/>
          <ac:picMkLst>
            <pc:docMk/>
            <pc:sldMk cId="1584345081" sldId="280"/>
            <ac:picMk id="13" creationId="{5688DA71-A77E-D24B-9858-020BD88EAC87}"/>
          </ac:picMkLst>
        </pc:picChg>
        <pc:picChg chg="add mod">
          <ac:chgData name="Kate Coode" userId="e5a45405-9a7c-42fe-972f-cf9e071f7760" providerId="ADAL" clId="{165189CE-07FC-724B-81DB-7425185B19B6}" dt="2021-03-04T09:51:45.939" v="2237" actId="1076"/>
          <ac:picMkLst>
            <pc:docMk/>
            <pc:sldMk cId="1584345081" sldId="280"/>
            <ac:picMk id="14" creationId="{193BB5E0-0017-4245-9346-B8A830778F93}"/>
          </ac:picMkLst>
        </pc:picChg>
        <pc:picChg chg="add mod">
          <ac:chgData name="Kate Coode" userId="e5a45405-9a7c-42fe-972f-cf9e071f7760" providerId="ADAL" clId="{165189CE-07FC-724B-81DB-7425185B19B6}" dt="2021-03-04T09:51:45.939" v="2237" actId="1076"/>
          <ac:picMkLst>
            <pc:docMk/>
            <pc:sldMk cId="1584345081" sldId="280"/>
            <ac:picMk id="15" creationId="{6A0623A7-5B75-3446-AB0B-9178E1BD2E0D}"/>
          </ac:picMkLst>
        </pc:picChg>
        <pc:picChg chg="add mod">
          <ac:chgData name="Kate Coode" userId="e5a45405-9a7c-42fe-972f-cf9e071f7760" providerId="ADAL" clId="{165189CE-07FC-724B-81DB-7425185B19B6}" dt="2021-03-04T09:51:45.939" v="2237" actId="1076"/>
          <ac:picMkLst>
            <pc:docMk/>
            <pc:sldMk cId="1584345081" sldId="280"/>
            <ac:picMk id="16" creationId="{66D39087-B391-5C4A-87E6-32A578657D77}"/>
          </ac:picMkLst>
        </pc:picChg>
        <pc:picChg chg="add mod">
          <ac:chgData name="Kate Coode" userId="e5a45405-9a7c-42fe-972f-cf9e071f7760" providerId="ADAL" clId="{165189CE-07FC-724B-81DB-7425185B19B6}" dt="2021-03-04T09:51:45.939" v="2237" actId="1076"/>
          <ac:picMkLst>
            <pc:docMk/>
            <pc:sldMk cId="1584345081" sldId="280"/>
            <ac:picMk id="17" creationId="{788EEEE6-F337-3441-9FB8-B759CD24ACCF}"/>
          </ac:picMkLst>
        </pc:picChg>
        <pc:picChg chg="add mod">
          <ac:chgData name="Kate Coode" userId="e5a45405-9a7c-42fe-972f-cf9e071f7760" providerId="ADAL" clId="{165189CE-07FC-724B-81DB-7425185B19B6}" dt="2021-03-04T09:53:00.267" v="2251" actId="1076"/>
          <ac:picMkLst>
            <pc:docMk/>
            <pc:sldMk cId="1584345081" sldId="280"/>
            <ac:picMk id="18" creationId="{2780A43D-9F0C-5648-8336-37B008B13F56}"/>
          </ac:picMkLst>
        </pc:picChg>
        <pc:picChg chg="add mod">
          <ac:chgData name="Kate Coode" userId="e5a45405-9a7c-42fe-972f-cf9e071f7760" providerId="ADAL" clId="{165189CE-07FC-724B-81DB-7425185B19B6}" dt="2021-03-04T09:53:00.267" v="2251" actId="1076"/>
          <ac:picMkLst>
            <pc:docMk/>
            <pc:sldMk cId="1584345081" sldId="280"/>
            <ac:picMk id="19" creationId="{53652B61-90E1-E648-B3F1-304015D94293}"/>
          </ac:picMkLst>
        </pc:picChg>
        <pc:picChg chg="add mod">
          <ac:chgData name="Kate Coode" userId="e5a45405-9a7c-42fe-972f-cf9e071f7760" providerId="ADAL" clId="{165189CE-07FC-724B-81DB-7425185B19B6}" dt="2021-03-04T09:53:00.267" v="2251" actId="1076"/>
          <ac:picMkLst>
            <pc:docMk/>
            <pc:sldMk cId="1584345081" sldId="280"/>
            <ac:picMk id="20" creationId="{8643E94F-BA8A-6046-9D14-BAFA93186971}"/>
          </ac:picMkLst>
        </pc:picChg>
        <pc:picChg chg="add mod">
          <ac:chgData name="Kate Coode" userId="e5a45405-9a7c-42fe-972f-cf9e071f7760" providerId="ADAL" clId="{165189CE-07FC-724B-81DB-7425185B19B6}" dt="2021-03-04T09:53:00.267" v="2251" actId="1076"/>
          <ac:picMkLst>
            <pc:docMk/>
            <pc:sldMk cId="1584345081" sldId="280"/>
            <ac:picMk id="21" creationId="{FF5A3FE1-5C8B-814E-BC4A-DFDB2A6C36D0}"/>
          </ac:picMkLst>
        </pc:picChg>
        <pc:picChg chg="add mod">
          <ac:chgData name="Kate Coode" userId="e5a45405-9a7c-42fe-972f-cf9e071f7760" providerId="ADAL" clId="{165189CE-07FC-724B-81DB-7425185B19B6}" dt="2021-03-04T09:53:00.267" v="2251" actId="1076"/>
          <ac:picMkLst>
            <pc:docMk/>
            <pc:sldMk cId="1584345081" sldId="280"/>
            <ac:picMk id="22" creationId="{B8E5DD77-76F7-AB4A-877B-0A44AC63F196}"/>
          </ac:picMkLst>
        </pc:picChg>
        <pc:picChg chg="add mod">
          <ac:chgData name="Kate Coode" userId="e5a45405-9a7c-42fe-972f-cf9e071f7760" providerId="ADAL" clId="{165189CE-07FC-724B-81DB-7425185B19B6}" dt="2021-03-04T09:53:00.267" v="2251" actId="1076"/>
          <ac:picMkLst>
            <pc:docMk/>
            <pc:sldMk cId="1584345081" sldId="280"/>
            <ac:picMk id="23" creationId="{AE7451D4-9B21-1F4F-9207-6EB590AB9F5C}"/>
          </ac:picMkLst>
        </pc:picChg>
        <pc:picChg chg="add mod">
          <ac:chgData name="Kate Coode" userId="e5a45405-9a7c-42fe-972f-cf9e071f7760" providerId="ADAL" clId="{165189CE-07FC-724B-81DB-7425185B19B6}" dt="2021-03-04T09:53:00.267" v="2251" actId="1076"/>
          <ac:picMkLst>
            <pc:docMk/>
            <pc:sldMk cId="1584345081" sldId="280"/>
            <ac:picMk id="24" creationId="{707020CB-463B-8C45-924B-25836164CFAF}"/>
          </ac:picMkLst>
        </pc:picChg>
        <pc:picChg chg="add mod">
          <ac:chgData name="Kate Coode" userId="e5a45405-9a7c-42fe-972f-cf9e071f7760" providerId="ADAL" clId="{165189CE-07FC-724B-81DB-7425185B19B6}" dt="2021-03-04T09:53:00.267" v="2251" actId="1076"/>
          <ac:picMkLst>
            <pc:docMk/>
            <pc:sldMk cId="1584345081" sldId="280"/>
            <ac:picMk id="25" creationId="{F77D348D-802C-E141-B2BA-CAEDEE0E4BAD}"/>
          </ac:picMkLst>
        </pc:picChg>
      </pc:sldChg>
      <pc:sldChg chg="del">
        <pc:chgData name="Kate Coode" userId="e5a45405-9a7c-42fe-972f-cf9e071f7760" providerId="ADAL" clId="{165189CE-07FC-724B-81DB-7425185B19B6}" dt="2021-03-03T21:49:44.846" v="290" actId="2696"/>
        <pc:sldMkLst>
          <pc:docMk/>
          <pc:sldMk cId="3771514823" sldId="281"/>
        </pc:sldMkLst>
      </pc:sldChg>
      <pc:sldChg chg="del">
        <pc:chgData name="Kate Coode" userId="e5a45405-9a7c-42fe-972f-cf9e071f7760" providerId="ADAL" clId="{165189CE-07FC-724B-81DB-7425185B19B6}" dt="2021-03-03T21:40:32.985" v="151" actId="2696"/>
        <pc:sldMkLst>
          <pc:docMk/>
          <pc:sldMk cId="4215494186" sldId="282"/>
        </pc:sldMkLst>
      </pc:sldChg>
      <pc:sldChg chg="addSp delSp modSp mod">
        <pc:chgData name="Kate Coode" userId="e5a45405-9a7c-42fe-972f-cf9e071f7760" providerId="ADAL" clId="{165189CE-07FC-724B-81DB-7425185B19B6}" dt="2021-03-04T09:11:31.760" v="1770" actId="29295"/>
        <pc:sldMkLst>
          <pc:docMk/>
          <pc:sldMk cId="641020188" sldId="283"/>
        </pc:sldMkLst>
        <pc:spChg chg="mod">
          <ac:chgData name="Kate Coode" userId="e5a45405-9a7c-42fe-972f-cf9e071f7760" providerId="ADAL" clId="{165189CE-07FC-724B-81DB-7425185B19B6}" dt="2021-03-03T22:37:00.440" v="1730" actId="20577"/>
          <ac:spMkLst>
            <pc:docMk/>
            <pc:sldMk cId="641020188" sldId="283"/>
            <ac:spMk id="3" creationId="{3DFFA369-DAB5-5E40-A9D1-DE3091034FF5}"/>
          </ac:spMkLst>
        </pc:spChg>
        <pc:picChg chg="add mod">
          <ac:chgData name="Kate Coode" userId="e5a45405-9a7c-42fe-972f-cf9e071f7760" providerId="ADAL" clId="{165189CE-07FC-724B-81DB-7425185B19B6}" dt="2021-03-03T22:38:40.054" v="1767" actId="1038"/>
          <ac:picMkLst>
            <pc:docMk/>
            <pc:sldMk cId="641020188" sldId="283"/>
            <ac:picMk id="9" creationId="{4D5AC262-0F0E-B248-B1E3-375752E2A526}"/>
          </ac:picMkLst>
        </pc:picChg>
        <pc:picChg chg="add mod">
          <ac:chgData name="Kate Coode" userId="e5a45405-9a7c-42fe-972f-cf9e071f7760" providerId="ADAL" clId="{165189CE-07FC-724B-81DB-7425185B19B6}" dt="2021-03-03T22:38:34.251" v="1762" actId="1037"/>
          <ac:picMkLst>
            <pc:docMk/>
            <pc:sldMk cId="641020188" sldId="283"/>
            <ac:picMk id="10" creationId="{5B344D4E-86C5-744F-8453-1910E0EE8A3D}"/>
          </ac:picMkLst>
        </pc:picChg>
        <pc:picChg chg="add mod">
          <ac:chgData name="Kate Coode" userId="e5a45405-9a7c-42fe-972f-cf9e071f7760" providerId="ADAL" clId="{165189CE-07FC-724B-81DB-7425185B19B6}" dt="2021-03-04T09:11:31.760" v="1770" actId="29295"/>
          <ac:picMkLst>
            <pc:docMk/>
            <pc:sldMk cId="641020188" sldId="283"/>
            <ac:picMk id="12" creationId="{664A208C-0FB6-2740-B0F8-2A762F62E5F2}"/>
          </ac:picMkLst>
        </pc:picChg>
        <pc:picChg chg="mod">
          <ac:chgData name="Kate Coode" userId="e5a45405-9a7c-42fe-972f-cf9e071f7760" providerId="ADAL" clId="{165189CE-07FC-724B-81DB-7425185B19B6}" dt="2021-03-03T22:38:24.825" v="1756" actId="1035"/>
          <ac:picMkLst>
            <pc:docMk/>
            <pc:sldMk cId="641020188" sldId="283"/>
            <ac:picMk id="16" creationId="{C56D106E-4946-A840-9FF9-09583788660D}"/>
          </ac:picMkLst>
        </pc:picChg>
        <pc:inkChg chg="del">
          <ac:chgData name="Kate Coode" userId="e5a45405-9a7c-42fe-972f-cf9e071f7760" providerId="ADAL" clId="{165189CE-07FC-724B-81DB-7425185B19B6}" dt="2021-03-03T22:37:05.700" v="1731" actId="478"/>
          <ac:inkMkLst>
            <pc:docMk/>
            <pc:sldMk cId="641020188" sldId="283"/>
            <ac:inkMk id="17" creationId="{B044F300-5934-7445-B474-ABAF1C94A63F}"/>
          </ac:inkMkLst>
        </pc:inkChg>
      </pc:sldChg>
      <pc:sldChg chg="del">
        <pc:chgData name="Kate Coode" userId="e5a45405-9a7c-42fe-972f-cf9e071f7760" providerId="ADAL" clId="{165189CE-07FC-724B-81DB-7425185B19B6}" dt="2021-03-03T21:32:48.708" v="50" actId="2696"/>
        <pc:sldMkLst>
          <pc:docMk/>
          <pc:sldMk cId="383240729" sldId="284"/>
        </pc:sldMkLst>
      </pc:sldChg>
      <pc:sldChg chg="delSp del mod">
        <pc:chgData name="Kate Coode" userId="e5a45405-9a7c-42fe-972f-cf9e071f7760" providerId="ADAL" clId="{165189CE-07FC-724B-81DB-7425185B19B6}" dt="2021-03-03T21:31:39.285" v="36" actId="2696"/>
        <pc:sldMkLst>
          <pc:docMk/>
          <pc:sldMk cId="3641085406" sldId="285"/>
        </pc:sldMkLst>
        <pc:spChg chg="del">
          <ac:chgData name="Kate Coode" userId="e5a45405-9a7c-42fe-972f-cf9e071f7760" providerId="ADAL" clId="{165189CE-07FC-724B-81DB-7425185B19B6}" dt="2021-03-03T21:31:32.543" v="33" actId="478"/>
          <ac:spMkLst>
            <pc:docMk/>
            <pc:sldMk cId="3641085406" sldId="285"/>
            <ac:spMk id="11" creationId="{1FA502CD-9633-B34C-AA59-6EB5F4C4700D}"/>
          </ac:spMkLst>
        </pc:spChg>
        <pc:picChg chg="del">
          <ac:chgData name="Kate Coode" userId="e5a45405-9a7c-42fe-972f-cf9e071f7760" providerId="ADAL" clId="{165189CE-07FC-724B-81DB-7425185B19B6}" dt="2021-03-03T21:31:35.466" v="34" actId="478"/>
          <ac:picMkLst>
            <pc:docMk/>
            <pc:sldMk cId="3641085406" sldId="285"/>
            <ac:picMk id="3" creationId="{AAAD3D65-6229-7B4B-96E4-991437E277A8}"/>
          </ac:picMkLst>
        </pc:picChg>
        <pc:picChg chg="del">
          <ac:chgData name="Kate Coode" userId="e5a45405-9a7c-42fe-972f-cf9e071f7760" providerId="ADAL" clId="{165189CE-07FC-724B-81DB-7425185B19B6}" dt="2021-03-03T21:31:29.782" v="32" actId="478"/>
          <ac:picMkLst>
            <pc:docMk/>
            <pc:sldMk cId="3641085406" sldId="285"/>
            <ac:picMk id="4" creationId="{BE940D76-F937-BF4F-AD6D-CF673444EBAA}"/>
          </ac:picMkLst>
        </pc:picChg>
        <pc:picChg chg="del">
          <ac:chgData name="Kate Coode" userId="e5a45405-9a7c-42fe-972f-cf9e071f7760" providerId="ADAL" clId="{165189CE-07FC-724B-81DB-7425185B19B6}" dt="2021-03-03T21:31:28.566" v="31" actId="478"/>
          <ac:picMkLst>
            <pc:docMk/>
            <pc:sldMk cId="3641085406" sldId="285"/>
            <ac:picMk id="8" creationId="{C9E0976D-3A0B-EF45-9901-F0535BB688E1}"/>
          </ac:picMkLst>
        </pc:picChg>
        <pc:picChg chg="del">
          <ac:chgData name="Kate Coode" userId="e5a45405-9a7c-42fe-972f-cf9e071f7760" providerId="ADAL" clId="{165189CE-07FC-724B-81DB-7425185B19B6}" dt="2021-03-03T21:31:37.256" v="35" actId="478"/>
          <ac:picMkLst>
            <pc:docMk/>
            <pc:sldMk cId="3641085406" sldId="285"/>
            <ac:picMk id="12" creationId="{DB52DD71-B862-7C48-B3A3-080E6EDAA344}"/>
          </ac:picMkLst>
        </pc:picChg>
      </pc:sldChg>
      <pc:sldChg chg="del">
        <pc:chgData name="Kate Coode" userId="e5a45405-9a7c-42fe-972f-cf9e071f7760" providerId="ADAL" clId="{165189CE-07FC-724B-81DB-7425185B19B6}" dt="2021-03-03T21:50:38.415" v="307" actId="2696"/>
        <pc:sldMkLst>
          <pc:docMk/>
          <pc:sldMk cId="1101423838" sldId="286"/>
        </pc:sldMkLst>
      </pc:sldChg>
      <pc:sldChg chg="del">
        <pc:chgData name="Kate Coode" userId="e5a45405-9a7c-42fe-972f-cf9e071f7760" providerId="ADAL" clId="{165189CE-07FC-724B-81DB-7425185B19B6}" dt="2021-03-03T21:50:48.246" v="309" actId="2696"/>
        <pc:sldMkLst>
          <pc:docMk/>
          <pc:sldMk cId="644170248" sldId="287"/>
        </pc:sldMkLst>
      </pc:sldChg>
      <pc:sldChg chg="del">
        <pc:chgData name="Kate Coode" userId="e5a45405-9a7c-42fe-972f-cf9e071f7760" providerId="ADAL" clId="{165189CE-07FC-724B-81DB-7425185B19B6}" dt="2021-03-03T21:50:45.887" v="308" actId="2696"/>
        <pc:sldMkLst>
          <pc:docMk/>
          <pc:sldMk cId="4218313212" sldId="288"/>
        </pc:sldMkLst>
      </pc:sldChg>
      <pc:sldChg chg="addSp delSp modSp add mod">
        <pc:chgData name="Kate Coode" userId="e5a45405-9a7c-42fe-972f-cf9e071f7760" providerId="ADAL" clId="{165189CE-07FC-724B-81DB-7425185B19B6}" dt="2021-03-04T21:18:37.890" v="3437" actId="478"/>
        <pc:sldMkLst>
          <pc:docMk/>
          <pc:sldMk cId="1912816419" sldId="289"/>
        </pc:sldMkLst>
        <pc:spChg chg="mod">
          <ac:chgData name="Kate Coode" userId="e5a45405-9a7c-42fe-972f-cf9e071f7760" providerId="ADAL" clId="{165189CE-07FC-724B-81DB-7425185B19B6}" dt="2021-03-04T09:24:46.647" v="1890" actId="207"/>
          <ac:spMkLst>
            <pc:docMk/>
            <pc:sldMk cId="1912816419" sldId="289"/>
            <ac:spMk id="5" creationId="{92EF6696-6D44-654C-8D71-E052F6E32AD0}"/>
          </ac:spMkLst>
        </pc:spChg>
        <pc:spChg chg="del">
          <ac:chgData name="Kate Coode" userId="e5a45405-9a7c-42fe-972f-cf9e071f7760" providerId="ADAL" clId="{165189CE-07FC-724B-81DB-7425185B19B6}" dt="2021-03-03T21:30:45.520" v="23" actId="478"/>
          <ac:spMkLst>
            <pc:docMk/>
            <pc:sldMk cId="1912816419" sldId="289"/>
            <ac:spMk id="10" creationId="{B09CF539-CB70-C945-85C2-2CD4229D0C58}"/>
          </ac:spMkLst>
        </pc:spChg>
        <pc:spChg chg="add del mod">
          <ac:chgData name="Kate Coode" userId="e5a45405-9a7c-42fe-972f-cf9e071f7760" providerId="ADAL" clId="{165189CE-07FC-724B-81DB-7425185B19B6}" dt="2021-03-04T21:04:33.771" v="3336" actId="478"/>
          <ac:spMkLst>
            <pc:docMk/>
            <pc:sldMk cId="1912816419" sldId="289"/>
            <ac:spMk id="18" creationId="{66A63BE9-84BB-F648-AB50-F87FD3AFFE1C}"/>
          </ac:spMkLst>
        </pc:spChg>
        <pc:spChg chg="add del mod">
          <ac:chgData name="Kate Coode" userId="e5a45405-9a7c-42fe-972f-cf9e071f7760" providerId="ADAL" clId="{165189CE-07FC-724B-81DB-7425185B19B6}" dt="2021-03-04T21:04:36.511" v="3337" actId="478"/>
          <ac:spMkLst>
            <pc:docMk/>
            <pc:sldMk cId="1912816419" sldId="289"/>
            <ac:spMk id="19" creationId="{332675AC-1F58-E04D-A8EB-3285F89AD979}"/>
          </ac:spMkLst>
        </pc:spChg>
        <pc:picChg chg="add mod">
          <ac:chgData name="Kate Coode" userId="e5a45405-9a7c-42fe-972f-cf9e071f7760" providerId="ADAL" clId="{165189CE-07FC-724B-81DB-7425185B19B6}" dt="2021-03-04T09:19:04.985" v="1785" actId="1076"/>
          <ac:picMkLst>
            <pc:docMk/>
            <pc:sldMk cId="1912816419" sldId="289"/>
            <ac:picMk id="3" creationId="{92A4FAA1-2060-8B49-930B-1087C224A9D7}"/>
          </ac:picMkLst>
        </pc:picChg>
        <pc:picChg chg="del">
          <ac:chgData name="Kate Coode" userId="e5a45405-9a7c-42fe-972f-cf9e071f7760" providerId="ADAL" clId="{165189CE-07FC-724B-81DB-7425185B19B6}" dt="2021-03-03T21:30:48.153" v="24" actId="478"/>
          <ac:picMkLst>
            <pc:docMk/>
            <pc:sldMk cId="1912816419" sldId="289"/>
            <ac:picMk id="3" creationId="{AAAD3D65-6229-7B4B-96E4-991437E277A8}"/>
          </ac:picMkLst>
        </pc:picChg>
        <pc:picChg chg="add mod">
          <ac:chgData name="Kate Coode" userId="e5a45405-9a7c-42fe-972f-cf9e071f7760" providerId="ADAL" clId="{165189CE-07FC-724B-81DB-7425185B19B6}" dt="2021-03-04T09:26:13.176" v="1930" actId="1076"/>
          <ac:picMkLst>
            <pc:docMk/>
            <pc:sldMk cId="1912816419" sldId="289"/>
            <ac:picMk id="4" creationId="{F06D1C28-0CD1-F541-8AAB-8DA85686A95B}"/>
          </ac:picMkLst>
        </pc:picChg>
        <pc:picChg chg="add mod">
          <ac:chgData name="Kate Coode" userId="e5a45405-9a7c-42fe-972f-cf9e071f7760" providerId="ADAL" clId="{165189CE-07FC-724B-81DB-7425185B19B6}" dt="2021-03-04T21:04:54.411" v="3338" actId="1076"/>
          <ac:picMkLst>
            <pc:docMk/>
            <pc:sldMk cId="1912816419" sldId="289"/>
            <ac:picMk id="6" creationId="{4F7AFFF6-BE29-5C4D-A361-F44A8D1F0AEA}"/>
          </ac:picMkLst>
        </pc:picChg>
        <pc:picChg chg="add mod">
          <ac:chgData name="Kate Coode" userId="e5a45405-9a7c-42fe-972f-cf9e071f7760" providerId="ADAL" clId="{165189CE-07FC-724B-81DB-7425185B19B6}" dt="2021-03-04T21:04:54.411" v="3338" actId="1076"/>
          <ac:picMkLst>
            <pc:docMk/>
            <pc:sldMk cId="1912816419" sldId="289"/>
            <ac:picMk id="7" creationId="{42CE2B4F-803F-6047-8EAE-0D2A2C4AD376}"/>
          </ac:picMkLst>
        </pc:picChg>
        <pc:picChg chg="del">
          <ac:chgData name="Kate Coode" userId="e5a45405-9a7c-42fe-972f-cf9e071f7760" providerId="ADAL" clId="{165189CE-07FC-724B-81DB-7425185B19B6}" dt="2021-03-03T21:30:42.547" v="22" actId="478"/>
          <ac:picMkLst>
            <pc:docMk/>
            <pc:sldMk cId="1912816419" sldId="289"/>
            <ac:picMk id="7" creationId="{82DCB3C8-E4A3-9049-8EE1-77C2AE49AB78}"/>
          </ac:picMkLst>
        </pc:picChg>
        <pc:picChg chg="add mod">
          <ac:chgData name="Kate Coode" userId="e5a45405-9a7c-42fe-972f-cf9e071f7760" providerId="ADAL" clId="{165189CE-07FC-724B-81DB-7425185B19B6}" dt="2021-03-04T21:04:54.411" v="3338" actId="1076"/>
          <ac:picMkLst>
            <pc:docMk/>
            <pc:sldMk cId="1912816419" sldId="289"/>
            <ac:picMk id="8" creationId="{206F1B50-1DFB-C241-AF11-C6758FAAC6DF}"/>
          </ac:picMkLst>
        </pc:picChg>
        <pc:picChg chg="del">
          <ac:chgData name="Kate Coode" userId="e5a45405-9a7c-42fe-972f-cf9e071f7760" providerId="ADAL" clId="{165189CE-07FC-724B-81DB-7425185B19B6}" dt="2021-03-03T21:30:49.779" v="25" actId="478"/>
          <ac:picMkLst>
            <pc:docMk/>
            <pc:sldMk cId="1912816419" sldId="289"/>
            <ac:picMk id="8" creationId="{226EA001-8AC6-5647-A193-90B2A9EE9633}"/>
          </ac:picMkLst>
        </pc:picChg>
        <pc:picChg chg="add mod">
          <ac:chgData name="Kate Coode" userId="e5a45405-9a7c-42fe-972f-cf9e071f7760" providerId="ADAL" clId="{165189CE-07FC-724B-81DB-7425185B19B6}" dt="2021-03-04T21:04:54.411" v="3338" actId="1076"/>
          <ac:picMkLst>
            <pc:docMk/>
            <pc:sldMk cId="1912816419" sldId="289"/>
            <ac:picMk id="9" creationId="{92339004-2A36-E348-A3B3-7421D24A3F4A}"/>
          </ac:picMkLst>
        </pc:picChg>
        <pc:picChg chg="del">
          <ac:chgData name="Kate Coode" userId="e5a45405-9a7c-42fe-972f-cf9e071f7760" providerId="ADAL" clId="{165189CE-07FC-724B-81DB-7425185B19B6}" dt="2021-03-03T21:30:41.300" v="21" actId="478"/>
          <ac:picMkLst>
            <pc:docMk/>
            <pc:sldMk cId="1912816419" sldId="289"/>
            <ac:picMk id="9" creationId="{AB3D32A7-49F3-E64A-8461-1C01BCE819B7}"/>
          </ac:picMkLst>
        </pc:picChg>
        <pc:picChg chg="add mod">
          <ac:chgData name="Kate Coode" userId="e5a45405-9a7c-42fe-972f-cf9e071f7760" providerId="ADAL" clId="{165189CE-07FC-724B-81DB-7425185B19B6}" dt="2021-03-04T21:05:07.110" v="3339" actId="1076"/>
          <ac:picMkLst>
            <pc:docMk/>
            <pc:sldMk cId="1912816419" sldId="289"/>
            <ac:picMk id="10" creationId="{5F6B074B-9413-A549-A77A-BDCB02159991}"/>
          </ac:picMkLst>
        </pc:picChg>
        <pc:picChg chg="add mod">
          <ac:chgData name="Kate Coode" userId="e5a45405-9a7c-42fe-972f-cf9e071f7760" providerId="ADAL" clId="{165189CE-07FC-724B-81DB-7425185B19B6}" dt="2021-03-04T21:05:07.110" v="3339" actId="1076"/>
          <ac:picMkLst>
            <pc:docMk/>
            <pc:sldMk cId="1912816419" sldId="289"/>
            <ac:picMk id="11" creationId="{8F86576B-A545-9B4D-A452-7BE451C1D794}"/>
          </ac:picMkLst>
        </pc:picChg>
        <pc:picChg chg="add mod">
          <ac:chgData name="Kate Coode" userId="e5a45405-9a7c-42fe-972f-cf9e071f7760" providerId="ADAL" clId="{165189CE-07FC-724B-81DB-7425185B19B6}" dt="2021-03-04T21:05:07.110" v="3339" actId="1076"/>
          <ac:picMkLst>
            <pc:docMk/>
            <pc:sldMk cId="1912816419" sldId="289"/>
            <ac:picMk id="12" creationId="{34CF441B-CBD5-5148-A4E5-4780AC6999A1}"/>
          </ac:picMkLst>
        </pc:picChg>
        <pc:picChg chg="add mod">
          <ac:chgData name="Kate Coode" userId="e5a45405-9a7c-42fe-972f-cf9e071f7760" providerId="ADAL" clId="{165189CE-07FC-724B-81DB-7425185B19B6}" dt="2021-03-04T21:05:07.110" v="3339" actId="1076"/>
          <ac:picMkLst>
            <pc:docMk/>
            <pc:sldMk cId="1912816419" sldId="289"/>
            <ac:picMk id="13" creationId="{99108434-8236-7747-A780-E63926720766}"/>
          </ac:picMkLst>
        </pc:picChg>
        <pc:picChg chg="add mod">
          <ac:chgData name="Kate Coode" userId="e5a45405-9a7c-42fe-972f-cf9e071f7760" providerId="ADAL" clId="{165189CE-07FC-724B-81DB-7425185B19B6}" dt="2021-03-04T21:05:07.110" v="3339" actId="1076"/>
          <ac:picMkLst>
            <pc:docMk/>
            <pc:sldMk cId="1912816419" sldId="289"/>
            <ac:picMk id="14" creationId="{541C9854-B1BA-104D-8D9B-E31A61E6331E}"/>
          </ac:picMkLst>
        </pc:picChg>
        <pc:picChg chg="add mod">
          <ac:chgData name="Kate Coode" userId="e5a45405-9a7c-42fe-972f-cf9e071f7760" providerId="ADAL" clId="{165189CE-07FC-724B-81DB-7425185B19B6}" dt="2021-03-04T21:05:07.110" v="3339" actId="1076"/>
          <ac:picMkLst>
            <pc:docMk/>
            <pc:sldMk cId="1912816419" sldId="289"/>
            <ac:picMk id="15" creationId="{29E61B89-DF70-5842-9378-0E3E56850A16}"/>
          </ac:picMkLst>
        </pc:picChg>
        <pc:picChg chg="add mod">
          <ac:chgData name="Kate Coode" userId="e5a45405-9a7c-42fe-972f-cf9e071f7760" providerId="ADAL" clId="{165189CE-07FC-724B-81DB-7425185B19B6}" dt="2021-03-04T21:05:07.110" v="3339" actId="1076"/>
          <ac:picMkLst>
            <pc:docMk/>
            <pc:sldMk cId="1912816419" sldId="289"/>
            <ac:picMk id="16" creationId="{74BE79D4-7717-E846-AA38-4455C7D03F2D}"/>
          </ac:picMkLst>
        </pc:picChg>
        <pc:picChg chg="add mod">
          <ac:chgData name="Kate Coode" userId="e5a45405-9a7c-42fe-972f-cf9e071f7760" providerId="ADAL" clId="{165189CE-07FC-724B-81DB-7425185B19B6}" dt="2021-03-04T21:05:07.110" v="3339" actId="1076"/>
          <ac:picMkLst>
            <pc:docMk/>
            <pc:sldMk cId="1912816419" sldId="289"/>
            <ac:picMk id="17" creationId="{A6730EEB-4A91-D94E-A571-BCC6CB79AD46}"/>
          </ac:picMkLst>
        </pc:picChg>
        <pc:picChg chg="add mod">
          <ac:chgData name="Kate Coode" userId="e5a45405-9a7c-42fe-972f-cf9e071f7760" providerId="ADAL" clId="{165189CE-07FC-724B-81DB-7425185B19B6}" dt="2021-03-04T21:06:30.050" v="3348" actId="1076"/>
          <ac:picMkLst>
            <pc:docMk/>
            <pc:sldMk cId="1912816419" sldId="289"/>
            <ac:picMk id="20" creationId="{F24E8010-D360-A742-9BD9-260C70E7C8EB}"/>
          </ac:picMkLst>
        </pc:picChg>
        <pc:picChg chg="add mod">
          <ac:chgData name="Kate Coode" userId="e5a45405-9a7c-42fe-972f-cf9e071f7760" providerId="ADAL" clId="{165189CE-07FC-724B-81DB-7425185B19B6}" dt="2021-03-04T21:06:42.002" v="3350" actId="1076"/>
          <ac:picMkLst>
            <pc:docMk/>
            <pc:sldMk cId="1912816419" sldId="289"/>
            <ac:picMk id="21" creationId="{BA815FE9-102F-C741-A12A-2CDD36591257}"/>
          </ac:picMkLst>
        </pc:picChg>
        <pc:picChg chg="add mod">
          <ac:chgData name="Kate Coode" userId="e5a45405-9a7c-42fe-972f-cf9e071f7760" providerId="ADAL" clId="{165189CE-07FC-724B-81DB-7425185B19B6}" dt="2021-03-04T21:06:19.586" v="3346" actId="1076"/>
          <ac:picMkLst>
            <pc:docMk/>
            <pc:sldMk cId="1912816419" sldId="289"/>
            <ac:picMk id="22" creationId="{F9D01D19-2687-A346-A1C0-973E4A689D2C}"/>
          </ac:picMkLst>
        </pc:picChg>
        <pc:picChg chg="add mod">
          <ac:chgData name="Kate Coode" userId="e5a45405-9a7c-42fe-972f-cf9e071f7760" providerId="ADAL" clId="{165189CE-07FC-724B-81DB-7425185B19B6}" dt="2021-03-04T21:06:24.846" v="3347" actId="1076"/>
          <ac:picMkLst>
            <pc:docMk/>
            <pc:sldMk cId="1912816419" sldId="289"/>
            <ac:picMk id="23" creationId="{C0D11C5F-A732-A140-911D-5F98C9C0C66C}"/>
          </ac:picMkLst>
        </pc:picChg>
        <pc:picChg chg="add mod">
          <ac:chgData name="Kate Coode" userId="e5a45405-9a7c-42fe-972f-cf9e071f7760" providerId="ADAL" clId="{165189CE-07FC-724B-81DB-7425185B19B6}" dt="2021-03-04T21:07:41.930" v="3357" actId="1076"/>
          <ac:picMkLst>
            <pc:docMk/>
            <pc:sldMk cId="1912816419" sldId="289"/>
            <ac:picMk id="24" creationId="{B325B0A3-57A1-4141-A370-14BE6D45BBC0}"/>
          </ac:picMkLst>
        </pc:picChg>
        <pc:picChg chg="add mod">
          <ac:chgData name="Kate Coode" userId="e5a45405-9a7c-42fe-972f-cf9e071f7760" providerId="ADAL" clId="{165189CE-07FC-724B-81DB-7425185B19B6}" dt="2021-03-04T21:07:31.313" v="3356" actId="1076"/>
          <ac:picMkLst>
            <pc:docMk/>
            <pc:sldMk cId="1912816419" sldId="289"/>
            <ac:picMk id="25" creationId="{1EE3D579-08BC-4045-A609-A1AB6278B074}"/>
          </ac:picMkLst>
        </pc:picChg>
        <pc:picChg chg="add mod">
          <ac:chgData name="Kate Coode" userId="e5a45405-9a7c-42fe-972f-cf9e071f7760" providerId="ADAL" clId="{165189CE-07FC-724B-81DB-7425185B19B6}" dt="2021-03-04T21:07:31.313" v="3356" actId="1076"/>
          <ac:picMkLst>
            <pc:docMk/>
            <pc:sldMk cId="1912816419" sldId="289"/>
            <ac:picMk id="26" creationId="{5BC52B1C-A992-E043-BAAF-12158A17DAE9}"/>
          </ac:picMkLst>
        </pc:picChg>
        <pc:picChg chg="add mod">
          <ac:chgData name="Kate Coode" userId="e5a45405-9a7c-42fe-972f-cf9e071f7760" providerId="ADAL" clId="{165189CE-07FC-724B-81DB-7425185B19B6}" dt="2021-03-04T21:07:31.313" v="3356" actId="1076"/>
          <ac:picMkLst>
            <pc:docMk/>
            <pc:sldMk cId="1912816419" sldId="289"/>
            <ac:picMk id="27" creationId="{7E35E028-E128-D84A-97C4-A3CF2414CE66}"/>
          </ac:picMkLst>
        </pc:picChg>
        <pc:picChg chg="add del mod">
          <ac:chgData name="Kate Coode" userId="e5a45405-9a7c-42fe-972f-cf9e071f7760" providerId="ADAL" clId="{165189CE-07FC-724B-81DB-7425185B19B6}" dt="2021-03-04T21:16:04.675" v="3426" actId="478"/>
          <ac:picMkLst>
            <pc:docMk/>
            <pc:sldMk cId="1912816419" sldId="289"/>
            <ac:picMk id="28" creationId="{6DE204D4-4756-A848-A7BF-E497A02B4738}"/>
          </ac:picMkLst>
        </pc:picChg>
        <pc:picChg chg="add mod">
          <ac:chgData name="Kate Coode" userId="e5a45405-9a7c-42fe-972f-cf9e071f7760" providerId="ADAL" clId="{165189CE-07FC-724B-81DB-7425185B19B6}" dt="2021-03-04T21:16:28.880" v="3427" actId="1076"/>
          <ac:picMkLst>
            <pc:docMk/>
            <pc:sldMk cId="1912816419" sldId="289"/>
            <ac:picMk id="29" creationId="{955EBF10-AB9A-4A4D-A20B-4C832D03B460}"/>
          </ac:picMkLst>
        </pc:picChg>
        <pc:picChg chg="add del mod">
          <ac:chgData name="Kate Coode" userId="e5a45405-9a7c-42fe-972f-cf9e071f7760" providerId="ADAL" clId="{165189CE-07FC-724B-81DB-7425185B19B6}" dt="2021-03-04T21:16:04.675" v="3426" actId="478"/>
          <ac:picMkLst>
            <pc:docMk/>
            <pc:sldMk cId="1912816419" sldId="289"/>
            <ac:picMk id="30" creationId="{C83D32C1-746E-614C-B2CF-5910DE093C20}"/>
          </ac:picMkLst>
        </pc:picChg>
        <pc:picChg chg="add mod">
          <ac:chgData name="Kate Coode" userId="e5a45405-9a7c-42fe-972f-cf9e071f7760" providerId="ADAL" clId="{165189CE-07FC-724B-81DB-7425185B19B6}" dt="2021-03-04T21:16:28.880" v="3427" actId="1076"/>
          <ac:picMkLst>
            <pc:docMk/>
            <pc:sldMk cId="1912816419" sldId="289"/>
            <ac:picMk id="31" creationId="{8B63E317-BCD8-F149-BFAF-49ABE797146E}"/>
          </ac:picMkLst>
        </pc:picChg>
        <pc:picChg chg="add del mod">
          <ac:chgData name="Kate Coode" userId="e5a45405-9a7c-42fe-972f-cf9e071f7760" providerId="ADAL" clId="{165189CE-07FC-724B-81DB-7425185B19B6}" dt="2021-03-04T21:16:04.675" v="3426" actId="478"/>
          <ac:picMkLst>
            <pc:docMk/>
            <pc:sldMk cId="1912816419" sldId="289"/>
            <ac:picMk id="32" creationId="{9B4CA1BA-D80E-6746-BB0F-6613F8360D2D}"/>
          </ac:picMkLst>
        </pc:picChg>
        <pc:picChg chg="add mod">
          <ac:chgData name="Kate Coode" userId="e5a45405-9a7c-42fe-972f-cf9e071f7760" providerId="ADAL" clId="{165189CE-07FC-724B-81DB-7425185B19B6}" dt="2021-03-04T21:16:28.880" v="3427" actId="1076"/>
          <ac:picMkLst>
            <pc:docMk/>
            <pc:sldMk cId="1912816419" sldId="289"/>
            <ac:picMk id="33" creationId="{8687AF56-8219-D144-9A6B-6F67C5732663}"/>
          </ac:picMkLst>
        </pc:picChg>
        <pc:picChg chg="add del mod">
          <ac:chgData name="Kate Coode" userId="e5a45405-9a7c-42fe-972f-cf9e071f7760" providerId="ADAL" clId="{165189CE-07FC-724B-81DB-7425185B19B6}" dt="2021-03-04T21:16:04.675" v="3426" actId="478"/>
          <ac:picMkLst>
            <pc:docMk/>
            <pc:sldMk cId="1912816419" sldId="289"/>
            <ac:picMk id="34" creationId="{00518A8A-87AF-1849-B2E1-18CAE470ED3A}"/>
          </ac:picMkLst>
        </pc:picChg>
        <pc:picChg chg="add mod">
          <ac:chgData name="Kate Coode" userId="e5a45405-9a7c-42fe-972f-cf9e071f7760" providerId="ADAL" clId="{165189CE-07FC-724B-81DB-7425185B19B6}" dt="2021-03-04T21:16:28.880" v="3427" actId="1076"/>
          <ac:picMkLst>
            <pc:docMk/>
            <pc:sldMk cId="1912816419" sldId="289"/>
            <ac:picMk id="35" creationId="{E52062B6-7A73-9849-B59D-55AA826A0290}"/>
          </ac:picMkLst>
        </pc:picChg>
        <pc:picChg chg="add del mod">
          <ac:chgData name="Kate Coode" userId="e5a45405-9a7c-42fe-972f-cf9e071f7760" providerId="ADAL" clId="{165189CE-07FC-724B-81DB-7425185B19B6}" dt="2021-03-04T21:11:52.738" v="3384" actId="478"/>
          <ac:picMkLst>
            <pc:docMk/>
            <pc:sldMk cId="1912816419" sldId="289"/>
            <ac:picMk id="36" creationId="{D7800EF0-586F-4D4E-BE17-F118446A1F9C}"/>
          </ac:picMkLst>
        </pc:picChg>
        <pc:picChg chg="add del mod">
          <ac:chgData name="Kate Coode" userId="e5a45405-9a7c-42fe-972f-cf9e071f7760" providerId="ADAL" clId="{165189CE-07FC-724B-81DB-7425185B19B6}" dt="2021-03-04T21:11:24.356" v="3379" actId="478"/>
          <ac:picMkLst>
            <pc:docMk/>
            <pc:sldMk cId="1912816419" sldId="289"/>
            <ac:picMk id="37" creationId="{40390B44-957F-C143-B467-CD6FF6D7BF46}"/>
          </ac:picMkLst>
        </pc:picChg>
        <pc:picChg chg="add del mod">
          <ac:chgData name="Kate Coode" userId="e5a45405-9a7c-42fe-972f-cf9e071f7760" providerId="ADAL" clId="{165189CE-07FC-724B-81DB-7425185B19B6}" dt="2021-03-04T21:11:52.738" v="3384" actId="478"/>
          <ac:picMkLst>
            <pc:docMk/>
            <pc:sldMk cId="1912816419" sldId="289"/>
            <ac:picMk id="38" creationId="{F3B14095-BB7C-7242-BC73-CFB617AB9010}"/>
          </ac:picMkLst>
        </pc:picChg>
        <pc:picChg chg="add del mod">
          <ac:chgData name="Kate Coode" userId="e5a45405-9a7c-42fe-972f-cf9e071f7760" providerId="ADAL" clId="{165189CE-07FC-724B-81DB-7425185B19B6}" dt="2021-03-04T21:11:25.784" v="3380" actId="478"/>
          <ac:picMkLst>
            <pc:docMk/>
            <pc:sldMk cId="1912816419" sldId="289"/>
            <ac:picMk id="39" creationId="{8B7FADF5-00C9-DD42-B4ED-DB01EDBE1A56}"/>
          </ac:picMkLst>
        </pc:picChg>
        <pc:picChg chg="add mod">
          <ac:chgData name="Kate Coode" userId="e5a45405-9a7c-42fe-972f-cf9e071f7760" providerId="ADAL" clId="{165189CE-07FC-724B-81DB-7425185B19B6}" dt="2021-03-04T21:16:28.880" v="3427" actId="1076"/>
          <ac:picMkLst>
            <pc:docMk/>
            <pc:sldMk cId="1912816419" sldId="289"/>
            <ac:picMk id="40" creationId="{A7434A37-2254-7A43-A505-19CA2322AF75}"/>
          </ac:picMkLst>
        </pc:picChg>
        <pc:picChg chg="add mod">
          <ac:chgData name="Kate Coode" userId="e5a45405-9a7c-42fe-972f-cf9e071f7760" providerId="ADAL" clId="{165189CE-07FC-724B-81DB-7425185B19B6}" dt="2021-03-04T21:16:28.880" v="3427" actId="1076"/>
          <ac:picMkLst>
            <pc:docMk/>
            <pc:sldMk cId="1912816419" sldId="289"/>
            <ac:picMk id="41" creationId="{444F9123-E97D-A14E-8404-9F6178113646}"/>
          </ac:picMkLst>
        </pc:picChg>
        <pc:picChg chg="add mod">
          <ac:chgData name="Kate Coode" userId="e5a45405-9a7c-42fe-972f-cf9e071f7760" providerId="ADAL" clId="{165189CE-07FC-724B-81DB-7425185B19B6}" dt="2021-03-04T21:16:28.880" v="3427" actId="1076"/>
          <ac:picMkLst>
            <pc:docMk/>
            <pc:sldMk cId="1912816419" sldId="289"/>
            <ac:picMk id="42" creationId="{8979DF84-F39B-EF4A-B5A4-5E03B96CE08E}"/>
          </ac:picMkLst>
        </pc:picChg>
        <pc:picChg chg="add mod">
          <ac:chgData name="Kate Coode" userId="e5a45405-9a7c-42fe-972f-cf9e071f7760" providerId="ADAL" clId="{165189CE-07FC-724B-81DB-7425185B19B6}" dt="2021-03-04T21:16:28.880" v="3427" actId="1076"/>
          <ac:picMkLst>
            <pc:docMk/>
            <pc:sldMk cId="1912816419" sldId="289"/>
            <ac:picMk id="43" creationId="{2A972EA3-FDD3-3945-9877-33E4B49F7F4F}"/>
          </ac:picMkLst>
        </pc:picChg>
        <pc:picChg chg="add mod">
          <ac:chgData name="Kate Coode" userId="e5a45405-9a7c-42fe-972f-cf9e071f7760" providerId="ADAL" clId="{165189CE-07FC-724B-81DB-7425185B19B6}" dt="2021-03-04T21:16:28.880" v="3427" actId="1076"/>
          <ac:picMkLst>
            <pc:docMk/>
            <pc:sldMk cId="1912816419" sldId="289"/>
            <ac:picMk id="44" creationId="{48516FDD-AEC1-DE4E-AF4F-C78126A4E2E0}"/>
          </ac:picMkLst>
        </pc:picChg>
        <pc:picChg chg="add mod">
          <ac:chgData name="Kate Coode" userId="e5a45405-9a7c-42fe-972f-cf9e071f7760" providerId="ADAL" clId="{165189CE-07FC-724B-81DB-7425185B19B6}" dt="2021-03-04T21:16:28.880" v="3427" actId="1076"/>
          <ac:picMkLst>
            <pc:docMk/>
            <pc:sldMk cId="1912816419" sldId="289"/>
            <ac:picMk id="45" creationId="{EDFDE04F-69A9-F247-8473-C385FE969087}"/>
          </ac:picMkLst>
        </pc:picChg>
        <pc:picChg chg="add mod">
          <ac:chgData name="Kate Coode" userId="e5a45405-9a7c-42fe-972f-cf9e071f7760" providerId="ADAL" clId="{165189CE-07FC-724B-81DB-7425185B19B6}" dt="2021-03-04T21:16:28.880" v="3427" actId="1076"/>
          <ac:picMkLst>
            <pc:docMk/>
            <pc:sldMk cId="1912816419" sldId="289"/>
            <ac:picMk id="46" creationId="{EE376D24-2253-824B-A7F8-4B6A298FA220}"/>
          </ac:picMkLst>
        </pc:picChg>
        <pc:picChg chg="add mod">
          <ac:chgData name="Kate Coode" userId="e5a45405-9a7c-42fe-972f-cf9e071f7760" providerId="ADAL" clId="{165189CE-07FC-724B-81DB-7425185B19B6}" dt="2021-03-04T21:16:28.880" v="3427" actId="1076"/>
          <ac:picMkLst>
            <pc:docMk/>
            <pc:sldMk cId="1912816419" sldId="289"/>
            <ac:picMk id="47" creationId="{DDB07DA7-5AF2-0945-B7FB-4A4CBCB5C1BD}"/>
          </ac:picMkLst>
        </pc:picChg>
        <pc:picChg chg="add mod">
          <ac:chgData name="Kate Coode" userId="e5a45405-9a7c-42fe-972f-cf9e071f7760" providerId="ADAL" clId="{165189CE-07FC-724B-81DB-7425185B19B6}" dt="2021-03-04T21:16:28.880" v="3427" actId="1076"/>
          <ac:picMkLst>
            <pc:docMk/>
            <pc:sldMk cId="1912816419" sldId="289"/>
            <ac:picMk id="48" creationId="{D12910AB-C8FD-3149-AE43-B6B50E7C17D2}"/>
          </ac:picMkLst>
        </pc:picChg>
        <pc:picChg chg="add mod">
          <ac:chgData name="Kate Coode" userId="e5a45405-9a7c-42fe-972f-cf9e071f7760" providerId="ADAL" clId="{165189CE-07FC-724B-81DB-7425185B19B6}" dt="2021-03-04T21:16:28.880" v="3427" actId="1076"/>
          <ac:picMkLst>
            <pc:docMk/>
            <pc:sldMk cId="1912816419" sldId="289"/>
            <ac:picMk id="49" creationId="{41473EFF-1DC0-5A49-BBB1-53E21FACA055}"/>
          </ac:picMkLst>
        </pc:picChg>
        <pc:picChg chg="add mod">
          <ac:chgData name="Kate Coode" userId="e5a45405-9a7c-42fe-972f-cf9e071f7760" providerId="ADAL" clId="{165189CE-07FC-724B-81DB-7425185B19B6}" dt="2021-03-04T21:16:28.880" v="3427" actId="1076"/>
          <ac:picMkLst>
            <pc:docMk/>
            <pc:sldMk cId="1912816419" sldId="289"/>
            <ac:picMk id="50" creationId="{55224F42-CDCE-D648-B818-054B7C2ED5FD}"/>
          </ac:picMkLst>
        </pc:picChg>
        <pc:picChg chg="add mod">
          <ac:chgData name="Kate Coode" userId="e5a45405-9a7c-42fe-972f-cf9e071f7760" providerId="ADAL" clId="{165189CE-07FC-724B-81DB-7425185B19B6}" dt="2021-03-04T21:16:28.880" v="3427" actId="1076"/>
          <ac:picMkLst>
            <pc:docMk/>
            <pc:sldMk cId="1912816419" sldId="289"/>
            <ac:picMk id="51" creationId="{22C11007-0485-904B-B202-1EF7A0FFF407}"/>
          </ac:picMkLst>
        </pc:picChg>
        <pc:picChg chg="add del mod">
          <ac:chgData name="Kate Coode" userId="e5a45405-9a7c-42fe-972f-cf9e071f7760" providerId="ADAL" clId="{165189CE-07FC-724B-81DB-7425185B19B6}" dt="2021-03-04T21:18:05.742" v="3431" actId="478"/>
          <ac:picMkLst>
            <pc:docMk/>
            <pc:sldMk cId="1912816419" sldId="289"/>
            <ac:picMk id="52" creationId="{064B935E-7E4E-E94D-88CE-9DEA4E13E882}"/>
          </ac:picMkLst>
        </pc:picChg>
        <pc:picChg chg="add del mod">
          <ac:chgData name="Kate Coode" userId="e5a45405-9a7c-42fe-972f-cf9e071f7760" providerId="ADAL" clId="{165189CE-07FC-724B-81DB-7425185B19B6}" dt="2021-03-04T21:18:07.544" v="3432" actId="478"/>
          <ac:picMkLst>
            <pc:docMk/>
            <pc:sldMk cId="1912816419" sldId="289"/>
            <ac:picMk id="53" creationId="{B79730DE-22F0-1842-AE75-0E9C514E0449}"/>
          </ac:picMkLst>
        </pc:picChg>
        <pc:picChg chg="add del mod">
          <ac:chgData name="Kate Coode" userId="e5a45405-9a7c-42fe-972f-cf9e071f7760" providerId="ADAL" clId="{165189CE-07FC-724B-81DB-7425185B19B6}" dt="2021-03-04T21:18:09.162" v="3433" actId="478"/>
          <ac:picMkLst>
            <pc:docMk/>
            <pc:sldMk cId="1912816419" sldId="289"/>
            <ac:picMk id="54" creationId="{13C74361-19D5-0F4B-8848-A9B4042E20EE}"/>
          </ac:picMkLst>
        </pc:picChg>
        <pc:picChg chg="add del mod">
          <ac:chgData name="Kate Coode" userId="e5a45405-9a7c-42fe-972f-cf9e071f7760" providerId="ADAL" clId="{165189CE-07FC-724B-81DB-7425185B19B6}" dt="2021-03-04T21:18:10.649" v="3434" actId="478"/>
          <ac:picMkLst>
            <pc:docMk/>
            <pc:sldMk cId="1912816419" sldId="289"/>
            <ac:picMk id="55" creationId="{72729BCB-CCF7-4547-A8D1-D12D71DE72A0}"/>
          </ac:picMkLst>
        </pc:picChg>
        <pc:picChg chg="add del mod">
          <ac:chgData name="Kate Coode" userId="e5a45405-9a7c-42fe-972f-cf9e071f7760" providerId="ADAL" clId="{165189CE-07FC-724B-81DB-7425185B19B6}" dt="2021-03-04T21:16:57.764" v="3430" actId="478"/>
          <ac:picMkLst>
            <pc:docMk/>
            <pc:sldMk cId="1912816419" sldId="289"/>
            <ac:picMk id="56" creationId="{DE8ACB5C-D7D2-F74C-8C40-F12118C01E37}"/>
          </ac:picMkLst>
        </pc:picChg>
        <pc:picChg chg="add del mod">
          <ac:chgData name="Kate Coode" userId="e5a45405-9a7c-42fe-972f-cf9e071f7760" providerId="ADAL" clId="{165189CE-07FC-724B-81DB-7425185B19B6}" dt="2021-03-04T21:16:57.764" v="3430" actId="478"/>
          <ac:picMkLst>
            <pc:docMk/>
            <pc:sldMk cId="1912816419" sldId="289"/>
            <ac:picMk id="57" creationId="{959A0C11-4807-D647-B472-33433805AB32}"/>
          </ac:picMkLst>
        </pc:picChg>
        <pc:picChg chg="add del mod">
          <ac:chgData name="Kate Coode" userId="e5a45405-9a7c-42fe-972f-cf9e071f7760" providerId="ADAL" clId="{165189CE-07FC-724B-81DB-7425185B19B6}" dt="2021-03-04T21:16:57.764" v="3430" actId="478"/>
          <ac:picMkLst>
            <pc:docMk/>
            <pc:sldMk cId="1912816419" sldId="289"/>
            <ac:picMk id="58" creationId="{2B6E80EC-BDE8-A741-AF00-A2269B0360B2}"/>
          </ac:picMkLst>
        </pc:picChg>
        <pc:picChg chg="add del mod">
          <ac:chgData name="Kate Coode" userId="e5a45405-9a7c-42fe-972f-cf9e071f7760" providerId="ADAL" clId="{165189CE-07FC-724B-81DB-7425185B19B6}" dt="2021-03-04T21:16:57.764" v="3430" actId="478"/>
          <ac:picMkLst>
            <pc:docMk/>
            <pc:sldMk cId="1912816419" sldId="289"/>
            <ac:picMk id="59" creationId="{E99B252A-8DFA-2F4C-B727-71B14CAB3570}"/>
          </ac:picMkLst>
        </pc:picChg>
        <pc:picChg chg="add del mod">
          <ac:chgData name="Kate Coode" userId="e5a45405-9a7c-42fe-972f-cf9e071f7760" providerId="ADAL" clId="{165189CE-07FC-724B-81DB-7425185B19B6}" dt="2021-03-04T21:18:37.890" v="3437" actId="478"/>
          <ac:picMkLst>
            <pc:docMk/>
            <pc:sldMk cId="1912816419" sldId="289"/>
            <ac:picMk id="60" creationId="{190D145E-2C9E-1047-A0F3-4DE448A1383A}"/>
          </ac:picMkLst>
        </pc:picChg>
        <pc:picChg chg="add del mod">
          <ac:chgData name="Kate Coode" userId="e5a45405-9a7c-42fe-972f-cf9e071f7760" providerId="ADAL" clId="{165189CE-07FC-724B-81DB-7425185B19B6}" dt="2021-03-04T21:18:37.890" v="3437" actId="478"/>
          <ac:picMkLst>
            <pc:docMk/>
            <pc:sldMk cId="1912816419" sldId="289"/>
            <ac:picMk id="61" creationId="{ECDE1251-06F6-9F4A-A61C-A62791FE228A}"/>
          </ac:picMkLst>
        </pc:picChg>
        <pc:picChg chg="add del mod">
          <ac:chgData name="Kate Coode" userId="e5a45405-9a7c-42fe-972f-cf9e071f7760" providerId="ADAL" clId="{165189CE-07FC-724B-81DB-7425185B19B6}" dt="2021-03-04T21:18:37.890" v="3437" actId="478"/>
          <ac:picMkLst>
            <pc:docMk/>
            <pc:sldMk cId="1912816419" sldId="289"/>
            <ac:picMk id="62" creationId="{CD128C5B-9F35-914B-8137-624D68BD471B}"/>
          </ac:picMkLst>
        </pc:picChg>
        <pc:picChg chg="add del mod">
          <ac:chgData name="Kate Coode" userId="e5a45405-9a7c-42fe-972f-cf9e071f7760" providerId="ADAL" clId="{165189CE-07FC-724B-81DB-7425185B19B6}" dt="2021-03-04T21:18:37.890" v="3437" actId="478"/>
          <ac:picMkLst>
            <pc:docMk/>
            <pc:sldMk cId="1912816419" sldId="289"/>
            <ac:picMk id="63" creationId="{803687D7-9C69-3041-B6D9-6E8B438E7471}"/>
          </ac:picMkLst>
        </pc:picChg>
        <pc:picChg chg="add del mod">
          <ac:chgData name="Kate Coode" userId="e5a45405-9a7c-42fe-972f-cf9e071f7760" providerId="ADAL" clId="{165189CE-07FC-724B-81DB-7425185B19B6}" dt="2021-03-04T21:18:37.890" v="3437" actId="478"/>
          <ac:picMkLst>
            <pc:docMk/>
            <pc:sldMk cId="1912816419" sldId="289"/>
            <ac:picMk id="64" creationId="{C18299A6-A423-A441-95AA-5AC05A8F1740}"/>
          </ac:picMkLst>
        </pc:picChg>
        <pc:picChg chg="add del mod">
          <ac:chgData name="Kate Coode" userId="e5a45405-9a7c-42fe-972f-cf9e071f7760" providerId="ADAL" clId="{165189CE-07FC-724B-81DB-7425185B19B6}" dt="2021-03-04T21:18:37.890" v="3437" actId="478"/>
          <ac:picMkLst>
            <pc:docMk/>
            <pc:sldMk cId="1912816419" sldId="289"/>
            <ac:picMk id="65" creationId="{0D5437D3-9F8E-CD4D-9055-B96991FD94D6}"/>
          </ac:picMkLst>
        </pc:picChg>
        <pc:picChg chg="add del mod">
          <ac:chgData name="Kate Coode" userId="e5a45405-9a7c-42fe-972f-cf9e071f7760" providerId="ADAL" clId="{165189CE-07FC-724B-81DB-7425185B19B6}" dt="2021-03-04T21:18:37.890" v="3437" actId="478"/>
          <ac:picMkLst>
            <pc:docMk/>
            <pc:sldMk cId="1912816419" sldId="289"/>
            <ac:picMk id="66" creationId="{83077E51-0CE9-0243-B7C2-C85002EB9462}"/>
          </ac:picMkLst>
        </pc:picChg>
        <pc:picChg chg="add del mod">
          <ac:chgData name="Kate Coode" userId="e5a45405-9a7c-42fe-972f-cf9e071f7760" providerId="ADAL" clId="{165189CE-07FC-724B-81DB-7425185B19B6}" dt="2021-03-04T21:18:37.890" v="3437" actId="478"/>
          <ac:picMkLst>
            <pc:docMk/>
            <pc:sldMk cId="1912816419" sldId="289"/>
            <ac:picMk id="67" creationId="{FCC1C51F-83BC-4B41-BB66-108FC5B4E4A4}"/>
          </ac:picMkLst>
        </pc:picChg>
      </pc:sldChg>
      <pc:sldChg chg="addSp delSp modSp new mod">
        <pc:chgData name="Kate Coode" userId="e5a45405-9a7c-42fe-972f-cf9e071f7760" providerId="ADAL" clId="{165189CE-07FC-724B-81DB-7425185B19B6}" dt="2021-03-04T09:32:22.522" v="2000" actId="1076"/>
        <pc:sldMkLst>
          <pc:docMk/>
          <pc:sldMk cId="1030261457" sldId="290"/>
        </pc:sldMkLst>
        <pc:spChg chg="add del mod">
          <ac:chgData name="Kate Coode" userId="e5a45405-9a7c-42fe-972f-cf9e071f7760" providerId="ADAL" clId="{165189CE-07FC-724B-81DB-7425185B19B6}" dt="2021-03-03T21:35:12.311" v="78" actId="478"/>
          <ac:spMkLst>
            <pc:docMk/>
            <pc:sldMk cId="1030261457" sldId="290"/>
            <ac:spMk id="3" creationId="{FAE49881-8C56-D24C-A19D-E98FBA82FD5B}"/>
          </ac:spMkLst>
        </pc:spChg>
        <pc:spChg chg="add mod">
          <ac:chgData name="Kate Coode" userId="e5a45405-9a7c-42fe-972f-cf9e071f7760" providerId="ADAL" clId="{165189CE-07FC-724B-81DB-7425185B19B6}" dt="2021-03-03T22:09:52.282" v="876" actId="20577"/>
          <ac:spMkLst>
            <pc:docMk/>
            <pc:sldMk cId="1030261457" sldId="290"/>
            <ac:spMk id="4" creationId="{EFE8C34A-66CA-274A-B232-4053462E4B17}"/>
          </ac:spMkLst>
        </pc:spChg>
        <pc:picChg chg="add del mod">
          <ac:chgData name="Kate Coode" userId="e5a45405-9a7c-42fe-972f-cf9e071f7760" providerId="ADAL" clId="{165189CE-07FC-724B-81DB-7425185B19B6}" dt="2021-03-03T21:35:14.214" v="79" actId="478"/>
          <ac:picMkLst>
            <pc:docMk/>
            <pc:sldMk cId="1030261457" sldId="290"/>
            <ac:picMk id="2" creationId="{21714069-A231-914F-B4B9-8EF1F29967C7}"/>
          </ac:picMkLst>
        </pc:picChg>
        <pc:picChg chg="add mod">
          <ac:chgData name="Kate Coode" userId="e5a45405-9a7c-42fe-972f-cf9e071f7760" providerId="ADAL" clId="{165189CE-07FC-724B-81DB-7425185B19B6}" dt="2021-03-04T09:31:33.892" v="1985" actId="14100"/>
          <ac:picMkLst>
            <pc:docMk/>
            <pc:sldMk cId="1030261457" sldId="290"/>
            <ac:picMk id="5" creationId="{08417BB9-1D74-7B41-98EC-8457C338F3E2}"/>
          </ac:picMkLst>
        </pc:picChg>
        <pc:picChg chg="add mod">
          <ac:chgData name="Kate Coode" userId="e5a45405-9a7c-42fe-972f-cf9e071f7760" providerId="ADAL" clId="{165189CE-07FC-724B-81DB-7425185B19B6}" dt="2021-03-03T21:35:52.848" v="90" actId="1076"/>
          <ac:picMkLst>
            <pc:docMk/>
            <pc:sldMk cId="1030261457" sldId="290"/>
            <ac:picMk id="6" creationId="{F8EED061-32E2-1442-96DA-B2C7E0A4A48A}"/>
          </ac:picMkLst>
        </pc:picChg>
        <pc:picChg chg="add del mod">
          <ac:chgData name="Kate Coode" userId="e5a45405-9a7c-42fe-972f-cf9e071f7760" providerId="ADAL" clId="{165189CE-07FC-724B-81DB-7425185B19B6}" dt="2021-03-04T09:31:26.171" v="1983" actId="478"/>
          <ac:picMkLst>
            <pc:docMk/>
            <pc:sldMk cId="1030261457" sldId="290"/>
            <ac:picMk id="7" creationId="{52D829D8-DC31-2943-9845-29808A164799}"/>
          </ac:picMkLst>
        </pc:picChg>
        <pc:picChg chg="add del mod">
          <ac:chgData name="Kate Coode" userId="e5a45405-9a7c-42fe-972f-cf9e071f7760" providerId="ADAL" clId="{165189CE-07FC-724B-81DB-7425185B19B6}" dt="2021-03-04T09:31:26.171" v="1983" actId="478"/>
          <ac:picMkLst>
            <pc:docMk/>
            <pc:sldMk cId="1030261457" sldId="290"/>
            <ac:picMk id="8" creationId="{93892DCB-8DA7-E444-9DF5-02F6D874CBA2}"/>
          </ac:picMkLst>
        </pc:picChg>
        <pc:picChg chg="add del mod">
          <ac:chgData name="Kate Coode" userId="e5a45405-9a7c-42fe-972f-cf9e071f7760" providerId="ADAL" clId="{165189CE-07FC-724B-81DB-7425185B19B6}" dt="2021-03-04T09:31:26.171" v="1983" actId="478"/>
          <ac:picMkLst>
            <pc:docMk/>
            <pc:sldMk cId="1030261457" sldId="290"/>
            <ac:picMk id="9" creationId="{803A799F-D38E-0C42-8187-925FB717BA6F}"/>
          </ac:picMkLst>
        </pc:picChg>
        <pc:picChg chg="add del mod">
          <ac:chgData name="Kate Coode" userId="e5a45405-9a7c-42fe-972f-cf9e071f7760" providerId="ADAL" clId="{165189CE-07FC-724B-81DB-7425185B19B6}" dt="2021-03-04T09:31:26.171" v="1983" actId="478"/>
          <ac:picMkLst>
            <pc:docMk/>
            <pc:sldMk cId="1030261457" sldId="290"/>
            <ac:picMk id="10" creationId="{CD6640B9-4242-3A43-93E5-B6C41B1B2C7D}"/>
          </ac:picMkLst>
        </pc:picChg>
        <pc:picChg chg="add del mod">
          <ac:chgData name="Kate Coode" userId="e5a45405-9a7c-42fe-972f-cf9e071f7760" providerId="ADAL" clId="{165189CE-07FC-724B-81DB-7425185B19B6}" dt="2021-03-04T09:31:26.171" v="1983" actId="478"/>
          <ac:picMkLst>
            <pc:docMk/>
            <pc:sldMk cId="1030261457" sldId="290"/>
            <ac:picMk id="11" creationId="{C421A97C-02AC-AA4B-954E-10D19D281E87}"/>
          </ac:picMkLst>
        </pc:picChg>
        <pc:picChg chg="add del mod">
          <ac:chgData name="Kate Coode" userId="e5a45405-9a7c-42fe-972f-cf9e071f7760" providerId="ADAL" clId="{165189CE-07FC-724B-81DB-7425185B19B6}" dt="2021-03-04T09:31:26.171" v="1983" actId="478"/>
          <ac:picMkLst>
            <pc:docMk/>
            <pc:sldMk cId="1030261457" sldId="290"/>
            <ac:picMk id="12" creationId="{F18B9A10-891B-1E42-AA7B-0F3A4B1E909E}"/>
          </ac:picMkLst>
        </pc:picChg>
        <pc:picChg chg="add del mod">
          <ac:chgData name="Kate Coode" userId="e5a45405-9a7c-42fe-972f-cf9e071f7760" providerId="ADAL" clId="{165189CE-07FC-724B-81DB-7425185B19B6}" dt="2021-03-04T09:31:26.171" v="1983" actId="478"/>
          <ac:picMkLst>
            <pc:docMk/>
            <pc:sldMk cId="1030261457" sldId="290"/>
            <ac:picMk id="13" creationId="{7610BC63-FBC8-0C4F-9F8A-3114958E5084}"/>
          </ac:picMkLst>
        </pc:picChg>
        <pc:picChg chg="add mod">
          <ac:chgData name="Kate Coode" userId="e5a45405-9a7c-42fe-972f-cf9e071f7760" providerId="ADAL" clId="{165189CE-07FC-724B-81DB-7425185B19B6}" dt="2021-03-04T09:31:44.501" v="1988" actId="1076"/>
          <ac:picMkLst>
            <pc:docMk/>
            <pc:sldMk cId="1030261457" sldId="290"/>
            <ac:picMk id="14" creationId="{E886D013-D836-A044-9D47-94554FA2E1B1}"/>
          </ac:picMkLst>
        </pc:picChg>
        <pc:picChg chg="add mod">
          <ac:chgData name="Kate Coode" userId="e5a45405-9a7c-42fe-972f-cf9e071f7760" providerId="ADAL" clId="{165189CE-07FC-724B-81DB-7425185B19B6}" dt="2021-03-04T09:31:49.287" v="1990" actId="1076"/>
          <ac:picMkLst>
            <pc:docMk/>
            <pc:sldMk cId="1030261457" sldId="290"/>
            <ac:picMk id="15" creationId="{8BA1E229-24DF-D24E-90D3-B1F7C42367F2}"/>
          </ac:picMkLst>
        </pc:picChg>
        <pc:picChg chg="add mod">
          <ac:chgData name="Kate Coode" userId="e5a45405-9a7c-42fe-972f-cf9e071f7760" providerId="ADAL" clId="{165189CE-07FC-724B-81DB-7425185B19B6}" dt="2021-03-04T09:31:57.151" v="1992" actId="1076"/>
          <ac:picMkLst>
            <pc:docMk/>
            <pc:sldMk cId="1030261457" sldId="290"/>
            <ac:picMk id="16" creationId="{575CECD2-954F-2F4B-AEB6-10E3EAC8E6D4}"/>
          </ac:picMkLst>
        </pc:picChg>
        <pc:picChg chg="add mod">
          <ac:chgData name="Kate Coode" userId="e5a45405-9a7c-42fe-972f-cf9e071f7760" providerId="ADAL" clId="{165189CE-07FC-724B-81DB-7425185B19B6}" dt="2021-03-04T09:32:01.440" v="1994" actId="1076"/>
          <ac:picMkLst>
            <pc:docMk/>
            <pc:sldMk cId="1030261457" sldId="290"/>
            <ac:picMk id="17" creationId="{0E84A945-9EDA-9F4D-828F-705629D8ACCC}"/>
          </ac:picMkLst>
        </pc:picChg>
        <pc:picChg chg="add mod">
          <ac:chgData name="Kate Coode" userId="e5a45405-9a7c-42fe-972f-cf9e071f7760" providerId="ADAL" clId="{165189CE-07FC-724B-81DB-7425185B19B6}" dt="2021-03-04T09:32:15.118" v="1998" actId="1076"/>
          <ac:picMkLst>
            <pc:docMk/>
            <pc:sldMk cId="1030261457" sldId="290"/>
            <ac:picMk id="18" creationId="{4C6959A7-2BBF-CE4A-AE10-267426BF49D2}"/>
          </ac:picMkLst>
        </pc:picChg>
        <pc:picChg chg="add mod">
          <ac:chgData name="Kate Coode" userId="e5a45405-9a7c-42fe-972f-cf9e071f7760" providerId="ADAL" clId="{165189CE-07FC-724B-81DB-7425185B19B6}" dt="2021-03-04T09:32:15.118" v="1998" actId="1076"/>
          <ac:picMkLst>
            <pc:docMk/>
            <pc:sldMk cId="1030261457" sldId="290"/>
            <ac:picMk id="19" creationId="{BAE25338-9A08-2041-AAFA-893E74C251F3}"/>
          </ac:picMkLst>
        </pc:picChg>
        <pc:picChg chg="add mod">
          <ac:chgData name="Kate Coode" userId="e5a45405-9a7c-42fe-972f-cf9e071f7760" providerId="ADAL" clId="{165189CE-07FC-724B-81DB-7425185B19B6}" dt="2021-03-04T09:32:15.118" v="1998" actId="1076"/>
          <ac:picMkLst>
            <pc:docMk/>
            <pc:sldMk cId="1030261457" sldId="290"/>
            <ac:picMk id="20" creationId="{98D134A5-B777-5449-996B-B42BF870B779}"/>
          </ac:picMkLst>
        </pc:picChg>
        <pc:picChg chg="add mod">
          <ac:chgData name="Kate Coode" userId="e5a45405-9a7c-42fe-972f-cf9e071f7760" providerId="ADAL" clId="{165189CE-07FC-724B-81DB-7425185B19B6}" dt="2021-03-04T09:32:15.118" v="1998" actId="1076"/>
          <ac:picMkLst>
            <pc:docMk/>
            <pc:sldMk cId="1030261457" sldId="290"/>
            <ac:picMk id="21" creationId="{0A2F9F97-399B-334E-B264-B30D22FC8947}"/>
          </ac:picMkLst>
        </pc:picChg>
        <pc:picChg chg="add mod">
          <ac:chgData name="Kate Coode" userId="e5a45405-9a7c-42fe-972f-cf9e071f7760" providerId="ADAL" clId="{165189CE-07FC-724B-81DB-7425185B19B6}" dt="2021-03-04T09:32:22.522" v="2000" actId="1076"/>
          <ac:picMkLst>
            <pc:docMk/>
            <pc:sldMk cId="1030261457" sldId="290"/>
            <ac:picMk id="22" creationId="{7778FC3A-76D2-414C-8B51-F664E4EA4F5B}"/>
          </ac:picMkLst>
        </pc:picChg>
        <pc:picChg chg="add mod">
          <ac:chgData name="Kate Coode" userId="e5a45405-9a7c-42fe-972f-cf9e071f7760" providerId="ADAL" clId="{165189CE-07FC-724B-81DB-7425185B19B6}" dt="2021-03-04T09:32:22.522" v="2000" actId="1076"/>
          <ac:picMkLst>
            <pc:docMk/>
            <pc:sldMk cId="1030261457" sldId="290"/>
            <ac:picMk id="23" creationId="{DCC05157-7556-D745-BC28-87DC9193FD05}"/>
          </ac:picMkLst>
        </pc:picChg>
        <pc:picChg chg="add mod">
          <ac:chgData name="Kate Coode" userId="e5a45405-9a7c-42fe-972f-cf9e071f7760" providerId="ADAL" clId="{165189CE-07FC-724B-81DB-7425185B19B6}" dt="2021-03-04T09:32:22.522" v="2000" actId="1076"/>
          <ac:picMkLst>
            <pc:docMk/>
            <pc:sldMk cId="1030261457" sldId="290"/>
            <ac:picMk id="24" creationId="{15E3A748-516F-9E4D-BD4C-BDB3A3A5B010}"/>
          </ac:picMkLst>
        </pc:picChg>
        <pc:picChg chg="add mod">
          <ac:chgData name="Kate Coode" userId="e5a45405-9a7c-42fe-972f-cf9e071f7760" providerId="ADAL" clId="{165189CE-07FC-724B-81DB-7425185B19B6}" dt="2021-03-04T09:32:22.522" v="2000" actId="1076"/>
          <ac:picMkLst>
            <pc:docMk/>
            <pc:sldMk cId="1030261457" sldId="290"/>
            <ac:picMk id="25" creationId="{C3637067-79CF-114C-B8E0-602AF4C5D4BF}"/>
          </ac:picMkLst>
        </pc:picChg>
        <pc:picChg chg="add mod">
          <ac:chgData name="Kate Coode" userId="e5a45405-9a7c-42fe-972f-cf9e071f7760" providerId="ADAL" clId="{165189CE-07FC-724B-81DB-7425185B19B6}" dt="2021-03-04T09:32:22.522" v="2000" actId="1076"/>
          <ac:picMkLst>
            <pc:docMk/>
            <pc:sldMk cId="1030261457" sldId="290"/>
            <ac:picMk id="26" creationId="{2CE2B423-C770-3646-9B27-F46343F19FF2}"/>
          </ac:picMkLst>
        </pc:picChg>
        <pc:picChg chg="add mod">
          <ac:chgData name="Kate Coode" userId="e5a45405-9a7c-42fe-972f-cf9e071f7760" providerId="ADAL" clId="{165189CE-07FC-724B-81DB-7425185B19B6}" dt="2021-03-04T09:32:22.522" v="2000" actId="1076"/>
          <ac:picMkLst>
            <pc:docMk/>
            <pc:sldMk cId="1030261457" sldId="290"/>
            <ac:picMk id="27" creationId="{177ECB04-6BBB-FB4C-9994-325DBAA8CC55}"/>
          </ac:picMkLst>
        </pc:picChg>
        <pc:picChg chg="add mod">
          <ac:chgData name="Kate Coode" userId="e5a45405-9a7c-42fe-972f-cf9e071f7760" providerId="ADAL" clId="{165189CE-07FC-724B-81DB-7425185B19B6}" dt="2021-03-04T09:32:22.522" v="2000" actId="1076"/>
          <ac:picMkLst>
            <pc:docMk/>
            <pc:sldMk cId="1030261457" sldId="290"/>
            <ac:picMk id="28" creationId="{6A78CBC0-B1BE-1A4D-9786-131A3EF9AD0B}"/>
          </ac:picMkLst>
        </pc:picChg>
        <pc:picChg chg="add mod">
          <ac:chgData name="Kate Coode" userId="e5a45405-9a7c-42fe-972f-cf9e071f7760" providerId="ADAL" clId="{165189CE-07FC-724B-81DB-7425185B19B6}" dt="2021-03-04T09:32:22.522" v="2000" actId="1076"/>
          <ac:picMkLst>
            <pc:docMk/>
            <pc:sldMk cId="1030261457" sldId="290"/>
            <ac:picMk id="29" creationId="{DAC6B9D9-5C2F-2246-A214-A3892FAB97C8}"/>
          </ac:picMkLst>
        </pc:picChg>
      </pc:sldChg>
      <pc:sldChg chg="addSp delSp modSp add mod">
        <pc:chgData name="Kate Coode" userId="e5a45405-9a7c-42fe-972f-cf9e071f7760" providerId="ADAL" clId="{165189CE-07FC-724B-81DB-7425185B19B6}" dt="2021-03-04T20:49:09.047" v="3242" actId="1076"/>
        <pc:sldMkLst>
          <pc:docMk/>
          <pc:sldMk cId="3779934830" sldId="291"/>
        </pc:sldMkLst>
        <pc:spChg chg="mod">
          <ac:chgData name="Kate Coode" userId="e5a45405-9a7c-42fe-972f-cf9e071f7760" providerId="ADAL" clId="{165189CE-07FC-724B-81DB-7425185B19B6}" dt="2021-03-03T22:17:32.724" v="1120" actId="14100"/>
          <ac:spMkLst>
            <pc:docMk/>
            <pc:sldMk cId="3779934830" sldId="291"/>
            <ac:spMk id="5" creationId="{D9C9D506-2562-1B47-975C-882119FA066E}"/>
          </ac:spMkLst>
        </pc:spChg>
        <pc:picChg chg="add mod">
          <ac:chgData name="Kate Coode" userId="e5a45405-9a7c-42fe-972f-cf9e071f7760" providerId="ADAL" clId="{165189CE-07FC-724B-81DB-7425185B19B6}" dt="2021-03-03T21:39:03.327" v="134" actId="1076"/>
          <ac:picMkLst>
            <pc:docMk/>
            <pc:sldMk cId="3779934830" sldId="291"/>
            <ac:picMk id="3" creationId="{DC7B0A8B-ED1B-874E-A9C4-1BB074409CB9}"/>
          </ac:picMkLst>
        </pc:picChg>
        <pc:picChg chg="add mod">
          <ac:chgData name="Kate Coode" userId="e5a45405-9a7c-42fe-972f-cf9e071f7760" providerId="ADAL" clId="{165189CE-07FC-724B-81DB-7425185B19B6}" dt="2021-03-04T20:48:07.390" v="3233" actId="1037"/>
          <ac:picMkLst>
            <pc:docMk/>
            <pc:sldMk cId="3779934830" sldId="291"/>
            <ac:picMk id="4" creationId="{14CBFF7B-D493-E74F-B5EA-45713E38C6A5}"/>
          </ac:picMkLst>
        </pc:picChg>
        <pc:picChg chg="add mod">
          <ac:chgData name="Kate Coode" userId="e5a45405-9a7c-42fe-972f-cf9e071f7760" providerId="ADAL" clId="{165189CE-07FC-724B-81DB-7425185B19B6}" dt="2021-03-04T20:49:09.047" v="3242" actId="1076"/>
          <ac:picMkLst>
            <pc:docMk/>
            <pc:sldMk cId="3779934830" sldId="291"/>
            <ac:picMk id="6" creationId="{34B4716F-B265-A646-ACE8-63AB9DB3D2C8}"/>
          </ac:picMkLst>
        </pc:picChg>
        <pc:picChg chg="add mod">
          <ac:chgData name="Kate Coode" userId="e5a45405-9a7c-42fe-972f-cf9e071f7760" providerId="ADAL" clId="{165189CE-07FC-724B-81DB-7425185B19B6}" dt="2021-03-04T20:49:09.047" v="3242" actId="1076"/>
          <ac:picMkLst>
            <pc:docMk/>
            <pc:sldMk cId="3779934830" sldId="291"/>
            <ac:picMk id="7" creationId="{E305F2D1-A5BD-654E-99DD-609012D7691E}"/>
          </ac:picMkLst>
        </pc:picChg>
        <pc:picChg chg="add mod">
          <ac:chgData name="Kate Coode" userId="e5a45405-9a7c-42fe-972f-cf9e071f7760" providerId="ADAL" clId="{165189CE-07FC-724B-81DB-7425185B19B6}" dt="2021-03-04T20:49:09.047" v="3242" actId="1076"/>
          <ac:picMkLst>
            <pc:docMk/>
            <pc:sldMk cId="3779934830" sldId="291"/>
            <ac:picMk id="8" creationId="{2242C04C-6472-784E-B017-045C5A286DDA}"/>
          </ac:picMkLst>
        </pc:picChg>
        <pc:picChg chg="del">
          <ac:chgData name="Kate Coode" userId="e5a45405-9a7c-42fe-972f-cf9e071f7760" providerId="ADAL" clId="{165189CE-07FC-724B-81DB-7425185B19B6}" dt="2021-03-03T21:38:32.263" v="124" actId="478"/>
          <ac:picMkLst>
            <pc:docMk/>
            <pc:sldMk cId="3779934830" sldId="291"/>
            <ac:picMk id="8" creationId="{A1093A3C-8736-8D4D-9858-15A95DB172D6}"/>
          </ac:picMkLst>
        </pc:picChg>
        <pc:picChg chg="add mod">
          <ac:chgData name="Kate Coode" userId="e5a45405-9a7c-42fe-972f-cf9e071f7760" providerId="ADAL" clId="{165189CE-07FC-724B-81DB-7425185B19B6}" dt="2021-03-04T20:49:09.047" v="3242" actId="1076"/>
          <ac:picMkLst>
            <pc:docMk/>
            <pc:sldMk cId="3779934830" sldId="291"/>
            <ac:picMk id="9" creationId="{DB2F3913-6A15-014D-8FBA-2231C9B64C26}"/>
          </ac:picMkLst>
        </pc:picChg>
        <pc:picChg chg="add mod">
          <ac:chgData name="Kate Coode" userId="e5a45405-9a7c-42fe-972f-cf9e071f7760" providerId="ADAL" clId="{165189CE-07FC-724B-81DB-7425185B19B6}" dt="2021-03-04T20:49:09.047" v="3242" actId="1076"/>
          <ac:picMkLst>
            <pc:docMk/>
            <pc:sldMk cId="3779934830" sldId="291"/>
            <ac:picMk id="10" creationId="{FEC8FEE7-F8FB-834C-9CE3-E2F262E4306A}"/>
          </ac:picMkLst>
        </pc:picChg>
        <pc:picChg chg="add mod">
          <ac:chgData name="Kate Coode" userId="e5a45405-9a7c-42fe-972f-cf9e071f7760" providerId="ADAL" clId="{165189CE-07FC-724B-81DB-7425185B19B6}" dt="2021-03-04T20:49:09.047" v="3242" actId="1076"/>
          <ac:picMkLst>
            <pc:docMk/>
            <pc:sldMk cId="3779934830" sldId="291"/>
            <ac:picMk id="11" creationId="{F809029F-ECE0-2C46-BE5A-4213A85CB4AF}"/>
          </ac:picMkLst>
        </pc:picChg>
        <pc:picChg chg="add mod">
          <ac:chgData name="Kate Coode" userId="e5a45405-9a7c-42fe-972f-cf9e071f7760" providerId="ADAL" clId="{165189CE-07FC-724B-81DB-7425185B19B6}" dt="2021-03-04T20:49:09.047" v="3242" actId="1076"/>
          <ac:picMkLst>
            <pc:docMk/>
            <pc:sldMk cId="3779934830" sldId="291"/>
            <ac:picMk id="12" creationId="{B2B413F9-622E-2D46-8DF8-1AE97152767B}"/>
          </ac:picMkLst>
        </pc:picChg>
        <pc:picChg chg="add mod">
          <ac:chgData name="Kate Coode" userId="e5a45405-9a7c-42fe-972f-cf9e071f7760" providerId="ADAL" clId="{165189CE-07FC-724B-81DB-7425185B19B6}" dt="2021-03-04T20:49:09.047" v="3242" actId="1076"/>
          <ac:picMkLst>
            <pc:docMk/>
            <pc:sldMk cId="3779934830" sldId="291"/>
            <ac:picMk id="13" creationId="{C86402EC-56B7-664D-AEFE-DE2A2F019F94}"/>
          </ac:picMkLst>
        </pc:picChg>
        <pc:picChg chg="add mod">
          <ac:chgData name="Kate Coode" userId="e5a45405-9a7c-42fe-972f-cf9e071f7760" providerId="ADAL" clId="{165189CE-07FC-724B-81DB-7425185B19B6}" dt="2021-03-04T20:49:09.047" v="3242" actId="1076"/>
          <ac:picMkLst>
            <pc:docMk/>
            <pc:sldMk cId="3779934830" sldId="291"/>
            <ac:picMk id="14" creationId="{06DEE245-8520-974A-8FB6-82FC75BFE383}"/>
          </ac:picMkLst>
        </pc:picChg>
        <pc:picChg chg="add mod">
          <ac:chgData name="Kate Coode" userId="e5a45405-9a7c-42fe-972f-cf9e071f7760" providerId="ADAL" clId="{165189CE-07FC-724B-81DB-7425185B19B6}" dt="2021-03-04T20:49:09.047" v="3242" actId="1076"/>
          <ac:picMkLst>
            <pc:docMk/>
            <pc:sldMk cId="3779934830" sldId="291"/>
            <ac:picMk id="15" creationId="{2814C07D-5500-C046-878C-F98708EC027F}"/>
          </ac:picMkLst>
        </pc:picChg>
        <pc:picChg chg="add mod">
          <ac:chgData name="Kate Coode" userId="e5a45405-9a7c-42fe-972f-cf9e071f7760" providerId="ADAL" clId="{165189CE-07FC-724B-81DB-7425185B19B6}" dt="2021-03-04T20:49:09.047" v="3242" actId="1076"/>
          <ac:picMkLst>
            <pc:docMk/>
            <pc:sldMk cId="3779934830" sldId="291"/>
            <ac:picMk id="16" creationId="{E9AD3B2D-DA89-BA4C-B0E2-66E3A2D21E75}"/>
          </ac:picMkLst>
        </pc:picChg>
        <pc:picChg chg="add mod">
          <ac:chgData name="Kate Coode" userId="e5a45405-9a7c-42fe-972f-cf9e071f7760" providerId="ADAL" clId="{165189CE-07FC-724B-81DB-7425185B19B6}" dt="2021-03-04T20:49:09.047" v="3242" actId="1076"/>
          <ac:picMkLst>
            <pc:docMk/>
            <pc:sldMk cId="3779934830" sldId="291"/>
            <ac:picMk id="17" creationId="{60BC8863-A267-304F-B05A-7AAC5A4A84E2}"/>
          </ac:picMkLst>
        </pc:picChg>
        <pc:picChg chg="add mod">
          <ac:chgData name="Kate Coode" userId="e5a45405-9a7c-42fe-972f-cf9e071f7760" providerId="ADAL" clId="{165189CE-07FC-724B-81DB-7425185B19B6}" dt="2021-03-04T20:49:09.047" v="3242" actId="1076"/>
          <ac:picMkLst>
            <pc:docMk/>
            <pc:sldMk cId="3779934830" sldId="291"/>
            <ac:picMk id="18" creationId="{EEA6BF88-47F9-2C43-83D0-C8BBEABB846D}"/>
          </ac:picMkLst>
        </pc:picChg>
        <pc:picChg chg="add mod">
          <ac:chgData name="Kate Coode" userId="e5a45405-9a7c-42fe-972f-cf9e071f7760" providerId="ADAL" clId="{165189CE-07FC-724B-81DB-7425185B19B6}" dt="2021-03-04T20:49:09.047" v="3242" actId="1076"/>
          <ac:picMkLst>
            <pc:docMk/>
            <pc:sldMk cId="3779934830" sldId="291"/>
            <ac:picMk id="19" creationId="{6A7EC452-E8FF-3543-B586-15C14536C128}"/>
          </ac:picMkLst>
        </pc:picChg>
        <pc:picChg chg="add mod">
          <ac:chgData name="Kate Coode" userId="e5a45405-9a7c-42fe-972f-cf9e071f7760" providerId="ADAL" clId="{165189CE-07FC-724B-81DB-7425185B19B6}" dt="2021-03-04T20:49:09.047" v="3242" actId="1076"/>
          <ac:picMkLst>
            <pc:docMk/>
            <pc:sldMk cId="3779934830" sldId="291"/>
            <ac:picMk id="20" creationId="{0FBAFE6B-DC0E-5A4A-B7A4-6FD49A04FD19}"/>
          </ac:picMkLst>
        </pc:picChg>
        <pc:picChg chg="add mod">
          <ac:chgData name="Kate Coode" userId="e5a45405-9a7c-42fe-972f-cf9e071f7760" providerId="ADAL" clId="{165189CE-07FC-724B-81DB-7425185B19B6}" dt="2021-03-04T20:49:09.047" v="3242" actId="1076"/>
          <ac:picMkLst>
            <pc:docMk/>
            <pc:sldMk cId="3779934830" sldId="291"/>
            <ac:picMk id="21" creationId="{E8FB7A8C-32B7-D240-BACA-171EF833B98B}"/>
          </ac:picMkLst>
        </pc:picChg>
        <pc:picChg chg="add del mod modCrop">
          <ac:chgData name="Kate Coode" userId="e5a45405-9a7c-42fe-972f-cf9e071f7760" providerId="ADAL" clId="{165189CE-07FC-724B-81DB-7425185B19B6}" dt="2021-03-04T18:27:46.553" v="3135" actId="478"/>
          <ac:picMkLst>
            <pc:docMk/>
            <pc:sldMk cId="3779934830" sldId="291"/>
            <ac:picMk id="22" creationId="{39090BC5-F0AA-304E-BC37-2AAD8DC9F778}"/>
          </ac:picMkLst>
        </pc:picChg>
        <pc:picChg chg="add del mod">
          <ac:chgData name="Kate Coode" userId="e5a45405-9a7c-42fe-972f-cf9e071f7760" providerId="ADAL" clId="{165189CE-07FC-724B-81DB-7425185B19B6}" dt="2021-03-04T20:42:19.902" v="3175"/>
          <ac:picMkLst>
            <pc:docMk/>
            <pc:sldMk cId="3779934830" sldId="291"/>
            <ac:picMk id="23" creationId="{DB4ED14C-E81A-6B44-9D2B-3C172272C2B6}"/>
          </ac:picMkLst>
        </pc:picChg>
        <pc:picChg chg="add mod">
          <ac:chgData name="Kate Coode" userId="e5a45405-9a7c-42fe-972f-cf9e071f7760" providerId="ADAL" clId="{165189CE-07FC-724B-81DB-7425185B19B6}" dt="2021-03-04T20:48:20.066" v="3241" actId="1036"/>
          <ac:picMkLst>
            <pc:docMk/>
            <pc:sldMk cId="3779934830" sldId="291"/>
            <ac:picMk id="24" creationId="{B1CA80EF-8CDB-9C4C-9AAF-274C3D2357EB}"/>
          </ac:picMkLst>
        </pc:picChg>
        <pc:picChg chg="add mod">
          <ac:chgData name="Kate Coode" userId="e5a45405-9a7c-42fe-972f-cf9e071f7760" providerId="ADAL" clId="{165189CE-07FC-724B-81DB-7425185B19B6}" dt="2021-03-04T20:46:16.962" v="3211" actId="29295"/>
          <ac:picMkLst>
            <pc:docMk/>
            <pc:sldMk cId="3779934830" sldId="291"/>
            <ac:picMk id="25" creationId="{222FF5C6-F9BA-4C4E-A9F6-2C9F253DC9E7}"/>
          </ac:picMkLst>
        </pc:picChg>
        <pc:picChg chg="add del mod">
          <ac:chgData name="Kate Coode" userId="e5a45405-9a7c-42fe-972f-cf9e071f7760" providerId="ADAL" clId="{165189CE-07FC-724B-81DB-7425185B19B6}" dt="2021-03-04T20:43:37.914" v="3187"/>
          <ac:picMkLst>
            <pc:docMk/>
            <pc:sldMk cId="3779934830" sldId="291"/>
            <ac:picMk id="26" creationId="{8F77284A-34FD-C848-A778-314916F8CF66}"/>
          </ac:picMkLst>
        </pc:picChg>
        <pc:picChg chg="add mod">
          <ac:chgData name="Kate Coode" userId="e5a45405-9a7c-42fe-972f-cf9e071f7760" providerId="ADAL" clId="{165189CE-07FC-724B-81DB-7425185B19B6}" dt="2021-03-04T20:46:21.623" v="3212" actId="29295"/>
          <ac:picMkLst>
            <pc:docMk/>
            <pc:sldMk cId="3779934830" sldId="291"/>
            <ac:picMk id="27" creationId="{2545AC26-8A47-B944-8760-7A7E94BC7705}"/>
          </ac:picMkLst>
        </pc:picChg>
        <pc:picChg chg="add mod">
          <ac:chgData name="Kate Coode" userId="e5a45405-9a7c-42fe-972f-cf9e071f7760" providerId="ADAL" clId="{165189CE-07FC-724B-81DB-7425185B19B6}" dt="2021-03-04T20:46:25.041" v="3213" actId="29295"/>
          <ac:picMkLst>
            <pc:docMk/>
            <pc:sldMk cId="3779934830" sldId="291"/>
            <ac:picMk id="28" creationId="{FA5D7AE9-3534-6846-9FCB-3BAAC28E4EF0}"/>
          </ac:picMkLst>
        </pc:picChg>
        <pc:picChg chg="add mod">
          <ac:chgData name="Kate Coode" userId="e5a45405-9a7c-42fe-972f-cf9e071f7760" providerId="ADAL" clId="{165189CE-07FC-724B-81DB-7425185B19B6}" dt="2021-03-04T20:46:28.057" v="3214" actId="29295"/>
          <ac:picMkLst>
            <pc:docMk/>
            <pc:sldMk cId="3779934830" sldId="291"/>
            <ac:picMk id="29" creationId="{EDFB8EA5-5EA2-3C49-B887-D050780B1ED3}"/>
          </ac:picMkLst>
        </pc:picChg>
        <pc:picChg chg="add mod">
          <ac:chgData name="Kate Coode" userId="e5a45405-9a7c-42fe-972f-cf9e071f7760" providerId="ADAL" clId="{165189CE-07FC-724B-81DB-7425185B19B6}" dt="2021-03-04T20:46:31.891" v="3215" actId="29295"/>
          <ac:picMkLst>
            <pc:docMk/>
            <pc:sldMk cId="3779934830" sldId="291"/>
            <ac:picMk id="30" creationId="{36C2AF63-F0DE-424B-9B6A-22D4E189DF79}"/>
          </ac:picMkLst>
        </pc:picChg>
        <pc:picChg chg="add mod">
          <ac:chgData name="Kate Coode" userId="e5a45405-9a7c-42fe-972f-cf9e071f7760" providerId="ADAL" clId="{165189CE-07FC-724B-81DB-7425185B19B6}" dt="2021-03-04T20:46:35.758" v="3216" actId="29295"/>
          <ac:picMkLst>
            <pc:docMk/>
            <pc:sldMk cId="3779934830" sldId="291"/>
            <ac:picMk id="31" creationId="{810E2EEC-8DB3-A747-8917-8EE813757ED0}"/>
          </ac:picMkLst>
        </pc:picChg>
        <pc:picChg chg="add mod">
          <ac:chgData name="Kate Coode" userId="e5a45405-9a7c-42fe-972f-cf9e071f7760" providerId="ADAL" clId="{165189CE-07FC-724B-81DB-7425185B19B6}" dt="2021-03-04T20:46:39.519" v="3217" actId="29295"/>
          <ac:picMkLst>
            <pc:docMk/>
            <pc:sldMk cId="3779934830" sldId="291"/>
            <ac:picMk id="32" creationId="{8629F406-1059-9940-ABE7-B9CEA3AD9ADD}"/>
          </ac:picMkLst>
        </pc:picChg>
        <pc:picChg chg="add mod">
          <ac:chgData name="Kate Coode" userId="e5a45405-9a7c-42fe-972f-cf9e071f7760" providerId="ADAL" clId="{165189CE-07FC-724B-81DB-7425185B19B6}" dt="2021-03-04T20:46:42.640" v="3218" actId="29295"/>
          <ac:picMkLst>
            <pc:docMk/>
            <pc:sldMk cId="3779934830" sldId="291"/>
            <ac:picMk id="33" creationId="{5D65F464-7BB2-EC44-B715-EBF0F9C2638E}"/>
          </ac:picMkLst>
        </pc:picChg>
        <pc:picChg chg="add mod">
          <ac:chgData name="Kate Coode" userId="e5a45405-9a7c-42fe-972f-cf9e071f7760" providerId="ADAL" clId="{165189CE-07FC-724B-81DB-7425185B19B6}" dt="2021-03-04T20:46:45.849" v="3219" actId="29295"/>
          <ac:picMkLst>
            <pc:docMk/>
            <pc:sldMk cId="3779934830" sldId="291"/>
            <ac:picMk id="34" creationId="{B0C16E72-F6D5-8F4F-BFF0-7CBD7FBF0A67}"/>
          </ac:picMkLst>
        </pc:picChg>
        <pc:picChg chg="add mod">
          <ac:chgData name="Kate Coode" userId="e5a45405-9a7c-42fe-972f-cf9e071f7760" providerId="ADAL" clId="{165189CE-07FC-724B-81DB-7425185B19B6}" dt="2021-03-04T20:46:49.979" v="3220" actId="29295"/>
          <ac:picMkLst>
            <pc:docMk/>
            <pc:sldMk cId="3779934830" sldId="291"/>
            <ac:picMk id="35" creationId="{244A485F-7C0A-D44F-A7FC-68CDD0A258F7}"/>
          </ac:picMkLst>
        </pc:picChg>
        <pc:picChg chg="add mod">
          <ac:chgData name="Kate Coode" userId="e5a45405-9a7c-42fe-972f-cf9e071f7760" providerId="ADAL" clId="{165189CE-07FC-724B-81DB-7425185B19B6}" dt="2021-03-04T20:46:53.128" v="3221" actId="29295"/>
          <ac:picMkLst>
            <pc:docMk/>
            <pc:sldMk cId="3779934830" sldId="291"/>
            <ac:picMk id="36" creationId="{8D678C4C-0A3D-E841-A725-6CF694551F6E}"/>
          </ac:picMkLst>
        </pc:picChg>
        <pc:picChg chg="add mod">
          <ac:chgData name="Kate Coode" userId="e5a45405-9a7c-42fe-972f-cf9e071f7760" providerId="ADAL" clId="{165189CE-07FC-724B-81DB-7425185B19B6}" dt="2021-03-04T20:46:56.209" v="3222" actId="29295"/>
          <ac:picMkLst>
            <pc:docMk/>
            <pc:sldMk cId="3779934830" sldId="291"/>
            <ac:picMk id="37" creationId="{218049AE-6A51-254F-9E28-09AF58DC8772}"/>
          </ac:picMkLst>
        </pc:picChg>
        <pc:picChg chg="add del mod">
          <ac:chgData name="Kate Coode" userId="e5a45405-9a7c-42fe-972f-cf9e071f7760" providerId="ADAL" clId="{165189CE-07FC-724B-81DB-7425185B19B6}" dt="2021-03-04T20:45:27.747" v="3206"/>
          <ac:picMkLst>
            <pc:docMk/>
            <pc:sldMk cId="3779934830" sldId="291"/>
            <ac:picMk id="38" creationId="{D9EBD818-1775-2A4A-AE83-61D8B114609F}"/>
          </ac:picMkLst>
        </pc:picChg>
        <pc:picChg chg="add del mod">
          <ac:chgData name="Kate Coode" userId="e5a45405-9a7c-42fe-972f-cf9e071f7760" providerId="ADAL" clId="{165189CE-07FC-724B-81DB-7425185B19B6}" dt="2021-03-04T20:45:27.747" v="3206"/>
          <ac:picMkLst>
            <pc:docMk/>
            <pc:sldMk cId="3779934830" sldId="291"/>
            <ac:picMk id="39" creationId="{9FDE33C1-4B46-3F42-9FA0-6EBF52039DF6}"/>
          </ac:picMkLst>
        </pc:picChg>
        <pc:picChg chg="add del mod">
          <ac:chgData name="Kate Coode" userId="e5a45405-9a7c-42fe-972f-cf9e071f7760" providerId="ADAL" clId="{165189CE-07FC-724B-81DB-7425185B19B6}" dt="2021-03-04T20:45:27.747" v="3206"/>
          <ac:picMkLst>
            <pc:docMk/>
            <pc:sldMk cId="3779934830" sldId="291"/>
            <ac:picMk id="40" creationId="{E188D4F9-C06D-2D46-B7AF-957D1A56A734}"/>
          </ac:picMkLst>
        </pc:picChg>
        <pc:picChg chg="add del mod">
          <ac:chgData name="Kate Coode" userId="e5a45405-9a7c-42fe-972f-cf9e071f7760" providerId="ADAL" clId="{165189CE-07FC-724B-81DB-7425185B19B6}" dt="2021-03-04T20:45:27.747" v="3206"/>
          <ac:picMkLst>
            <pc:docMk/>
            <pc:sldMk cId="3779934830" sldId="291"/>
            <ac:picMk id="41" creationId="{11DFF85E-5853-3B4B-9ED8-44FACDDBA529}"/>
          </ac:picMkLst>
        </pc:picChg>
        <pc:picChg chg="add del mod">
          <ac:chgData name="Kate Coode" userId="e5a45405-9a7c-42fe-972f-cf9e071f7760" providerId="ADAL" clId="{165189CE-07FC-724B-81DB-7425185B19B6}" dt="2021-03-04T20:45:26.750" v="3205"/>
          <ac:picMkLst>
            <pc:docMk/>
            <pc:sldMk cId="3779934830" sldId="291"/>
            <ac:picMk id="42" creationId="{DDB8C5E0-EF53-DF46-854E-9EB2C9C314AA}"/>
          </ac:picMkLst>
        </pc:picChg>
        <pc:picChg chg="add del mod">
          <ac:chgData name="Kate Coode" userId="e5a45405-9a7c-42fe-972f-cf9e071f7760" providerId="ADAL" clId="{165189CE-07FC-724B-81DB-7425185B19B6}" dt="2021-03-04T20:45:26.750" v="3205"/>
          <ac:picMkLst>
            <pc:docMk/>
            <pc:sldMk cId="3779934830" sldId="291"/>
            <ac:picMk id="43" creationId="{5BDEC055-7A86-1347-9B0E-CDA7F7277769}"/>
          </ac:picMkLst>
        </pc:picChg>
        <pc:picChg chg="add del mod">
          <ac:chgData name="Kate Coode" userId="e5a45405-9a7c-42fe-972f-cf9e071f7760" providerId="ADAL" clId="{165189CE-07FC-724B-81DB-7425185B19B6}" dt="2021-03-04T20:45:26.750" v="3205"/>
          <ac:picMkLst>
            <pc:docMk/>
            <pc:sldMk cId="3779934830" sldId="291"/>
            <ac:picMk id="44" creationId="{3CF9368C-75BE-F843-85D1-AB4BF31CBDC0}"/>
          </ac:picMkLst>
        </pc:picChg>
        <pc:picChg chg="add del mod">
          <ac:chgData name="Kate Coode" userId="e5a45405-9a7c-42fe-972f-cf9e071f7760" providerId="ADAL" clId="{165189CE-07FC-724B-81DB-7425185B19B6}" dt="2021-03-04T20:45:26.750" v="3205"/>
          <ac:picMkLst>
            <pc:docMk/>
            <pc:sldMk cId="3779934830" sldId="291"/>
            <ac:picMk id="45" creationId="{288752AC-B0BC-6046-A28B-694510930A22}"/>
          </ac:picMkLst>
        </pc:picChg>
        <pc:picChg chg="add mod">
          <ac:chgData name="Kate Coode" userId="e5a45405-9a7c-42fe-972f-cf9e071f7760" providerId="ADAL" clId="{165189CE-07FC-724B-81DB-7425185B19B6}" dt="2021-03-04T20:47:00.196" v="3223" actId="29295"/>
          <ac:picMkLst>
            <pc:docMk/>
            <pc:sldMk cId="3779934830" sldId="291"/>
            <ac:picMk id="46" creationId="{36D207D4-C66B-994E-AA2A-E8D862B9BD7E}"/>
          </ac:picMkLst>
        </pc:picChg>
        <pc:picChg chg="add mod">
          <ac:chgData name="Kate Coode" userId="e5a45405-9a7c-42fe-972f-cf9e071f7760" providerId="ADAL" clId="{165189CE-07FC-724B-81DB-7425185B19B6}" dt="2021-03-04T20:47:03.582" v="3224" actId="29295"/>
          <ac:picMkLst>
            <pc:docMk/>
            <pc:sldMk cId="3779934830" sldId="291"/>
            <ac:picMk id="47" creationId="{F3A8DC6D-C80A-E94D-AA48-3D754E9DBC7E}"/>
          </ac:picMkLst>
        </pc:picChg>
        <pc:picChg chg="add mod">
          <ac:chgData name="Kate Coode" userId="e5a45405-9a7c-42fe-972f-cf9e071f7760" providerId="ADAL" clId="{165189CE-07FC-724B-81DB-7425185B19B6}" dt="2021-03-04T20:47:08.097" v="3225" actId="29295"/>
          <ac:picMkLst>
            <pc:docMk/>
            <pc:sldMk cId="3779934830" sldId="291"/>
            <ac:picMk id="48" creationId="{7C792780-9E8E-BE49-A6CB-951F358BC468}"/>
          </ac:picMkLst>
        </pc:picChg>
        <pc:picChg chg="add mod">
          <ac:chgData name="Kate Coode" userId="e5a45405-9a7c-42fe-972f-cf9e071f7760" providerId="ADAL" clId="{165189CE-07FC-724B-81DB-7425185B19B6}" dt="2021-03-04T20:47:13.045" v="3226" actId="29295"/>
          <ac:picMkLst>
            <pc:docMk/>
            <pc:sldMk cId="3779934830" sldId="291"/>
            <ac:picMk id="49" creationId="{FA9DC423-D471-0240-9A74-833A332A4766}"/>
          </ac:picMkLst>
        </pc:picChg>
      </pc:sldChg>
      <pc:sldChg chg="addSp delSp modSp add mod">
        <pc:chgData name="Kate Coode" userId="e5a45405-9a7c-42fe-972f-cf9e071f7760" providerId="ADAL" clId="{165189CE-07FC-724B-81DB-7425185B19B6}" dt="2021-03-05T09:42:35.830" v="3595" actId="688"/>
        <pc:sldMkLst>
          <pc:docMk/>
          <pc:sldMk cId="822656398" sldId="292"/>
        </pc:sldMkLst>
        <pc:spChg chg="mod">
          <ac:chgData name="Kate Coode" userId="e5a45405-9a7c-42fe-972f-cf9e071f7760" providerId="ADAL" clId="{165189CE-07FC-724B-81DB-7425185B19B6}" dt="2021-03-03T22:18:18.359" v="1133"/>
          <ac:spMkLst>
            <pc:docMk/>
            <pc:sldMk cId="822656398" sldId="292"/>
            <ac:spMk id="5" creationId="{669DAC97-0825-4640-8D3D-9E8AE637CAA0}"/>
          </ac:spMkLst>
        </pc:spChg>
        <pc:picChg chg="add mod">
          <ac:chgData name="Kate Coode" userId="e5a45405-9a7c-42fe-972f-cf9e071f7760" providerId="ADAL" clId="{165189CE-07FC-724B-81DB-7425185B19B6}" dt="2021-03-03T21:45:28.642" v="237" actId="1076"/>
          <ac:picMkLst>
            <pc:docMk/>
            <pc:sldMk cId="822656398" sldId="292"/>
            <ac:picMk id="3" creationId="{71643C73-2F13-0946-A16F-1812CC4E353C}"/>
          </ac:picMkLst>
        </pc:picChg>
        <pc:picChg chg="add mod">
          <ac:chgData name="Kate Coode" userId="e5a45405-9a7c-42fe-972f-cf9e071f7760" providerId="ADAL" clId="{165189CE-07FC-724B-81DB-7425185B19B6}" dt="2021-03-04T20:52:21.375" v="3267" actId="1076"/>
          <ac:picMkLst>
            <pc:docMk/>
            <pc:sldMk cId="822656398" sldId="292"/>
            <ac:picMk id="4" creationId="{3B130E34-2E04-6C46-9C0C-5AF1D168B267}"/>
          </ac:picMkLst>
        </pc:picChg>
        <pc:picChg chg="add mod">
          <ac:chgData name="Kate Coode" userId="e5a45405-9a7c-42fe-972f-cf9e071f7760" providerId="ADAL" clId="{165189CE-07FC-724B-81DB-7425185B19B6}" dt="2021-03-05T09:39:44.729" v="3582" actId="688"/>
          <ac:picMkLst>
            <pc:docMk/>
            <pc:sldMk cId="822656398" sldId="292"/>
            <ac:picMk id="6" creationId="{6E5C8A49-67D4-C540-96C8-DE11CE638EEF}"/>
          </ac:picMkLst>
        </pc:picChg>
        <pc:picChg chg="del">
          <ac:chgData name="Kate Coode" userId="e5a45405-9a7c-42fe-972f-cf9e071f7760" providerId="ADAL" clId="{165189CE-07FC-724B-81DB-7425185B19B6}" dt="2021-03-03T21:45:07.803" v="230" actId="478"/>
          <ac:picMkLst>
            <pc:docMk/>
            <pc:sldMk cId="822656398" sldId="292"/>
            <ac:picMk id="7" creationId="{39EEEC64-290B-C54F-883E-6A6B4DBC46B3}"/>
          </ac:picMkLst>
        </pc:picChg>
        <pc:picChg chg="add mod">
          <ac:chgData name="Kate Coode" userId="e5a45405-9a7c-42fe-972f-cf9e071f7760" providerId="ADAL" clId="{165189CE-07FC-724B-81DB-7425185B19B6}" dt="2021-03-05T09:39:16.923" v="3581" actId="688"/>
          <ac:picMkLst>
            <pc:docMk/>
            <pc:sldMk cId="822656398" sldId="292"/>
            <ac:picMk id="7" creationId="{94A5A041-E909-CE4D-BB17-E4BB08E3D3FB}"/>
          </ac:picMkLst>
        </pc:picChg>
        <pc:picChg chg="add mod">
          <ac:chgData name="Kate Coode" userId="e5a45405-9a7c-42fe-972f-cf9e071f7760" providerId="ADAL" clId="{165189CE-07FC-724B-81DB-7425185B19B6}" dt="2021-03-05T09:41:22.646" v="3588" actId="688"/>
          <ac:picMkLst>
            <pc:docMk/>
            <pc:sldMk cId="822656398" sldId="292"/>
            <ac:picMk id="8" creationId="{CA664D81-7A02-BD4E-A01D-6AA22AA5017B}"/>
          </ac:picMkLst>
        </pc:picChg>
        <pc:picChg chg="add mod">
          <ac:chgData name="Kate Coode" userId="e5a45405-9a7c-42fe-972f-cf9e071f7760" providerId="ADAL" clId="{165189CE-07FC-724B-81DB-7425185B19B6}" dt="2021-03-05T09:41:29.677" v="3589" actId="688"/>
          <ac:picMkLst>
            <pc:docMk/>
            <pc:sldMk cId="822656398" sldId="292"/>
            <ac:picMk id="9" creationId="{300FAB5E-7749-AF4C-AD64-BACAC21A4A41}"/>
          </ac:picMkLst>
        </pc:picChg>
        <pc:picChg chg="add mod">
          <ac:chgData name="Kate Coode" userId="e5a45405-9a7c-42fe-972f-cf9e071f7760" providerId="ADAL" clId="{165189CE-07FC-724B-81DB-7425185B19B6}" dt="2021-03-05T09:39:55.448" v="3583" actId="688"/>
          <ac:picMkLst>
            <pc:docMk/>
            <pc:sldMk cId="822656398" sldId="292"/>
            <ac:picMk id="10" creationId="{CA420F6C-E6FE-554D-8ABE-BD41422E118C}"/>
          </ac:picMkLst>
        </pc:picChg>
        <pc:picChg chg="add mod">
          <ac:chgData name="Kate Coode" userId="e5a45405-9a7c-42fe-972f-cf9e071f7760" providerId="ADAL" clId="{165189CE-07FC-724B-81DB-7425185B19B6}" dt="2021-03-05T09:39:15.803" v="3579" actId="688"/>
          <ac:picMkLst>
            <pc:docMk/>
            <pc:sldMk cId="822656398" sldId="292"/>
            <ac:picMk id="11" creationId="{11695F39-86C5-334D-9FB9-4CA2D2536BDD}"/>
          </ac:picMkLst>
        </pc:picChg>
        <pc:picChg chg="add mod">
          <ac:chgData name="Kate Coode" userId="e5a45405-9a7c-42fe-972f-cf9e071f7760" providerId="ADAL" clId="{165189CE-07FC-724B-81DB-7425185B19B6}" dt="2021-03-05T09:41:47.622" v="3590" actId="688"/>
          <ac:picMkLst>
            <pc:docMk/>
            <pc:sldMk cId="822656398" sldId="292"/>
            <ac:picMk id="12" creationId="{8EF1E56D-E447-1B4C-BB7D-6EE30A2ED778}"/>
          </ac:picMkLst>
        </pc:picChg>
        <pc:picChg chg="add mod">
          <ac:chgData name="Kate Coode" userId="e5a45405-9a7c-42fe-972f-cf9e071f7760" providerId="ADAL" clId="{165189CE-07FC-724B-81DB-7425185B19B6}" dt="2021-03-05T09:41:52.212" v="3591" actId="688"/>
          <ac:picMkLst>
            <pc:docMk/>
            <pc:sldMk cId="822656398" sldId="292"/>
            <ac:picMk id="13" creationId="{95EF9630-8186-804E-9F6D-B7FB645484F5}"/>
          </ac:picMkLst>
        </pc:picChg>
        <pc:picChg chg="add mod">
          <ac:chgData name="Kate Coode" userId="e5a45405-9a7c-42fe-972f-cf9e071f7760" providerId="ADAL" clId="{165189CE-07FC-724B-81DB-7425185B19B6}" dt="2021-03-05T09:40:00.544" v="3584" actId="688"/>
          <ac:picMkLst>
            <pc:docMk/>
            <pc:sldMk cId="822656398" sldId="292"/>
            <ac:picMk id="14" creationId="{11D1DC6E-CD47-4A46-A86F-C8F6444B567A}"/>
          </ac:picMkLst>
        </pc:picChg>
        <pc:picChg chg="add mod">
          <ac:chgData name="Kate Coode" userId="e5a45405-9a7c-42fe-972f-cf9e071f7760" providerId="ADAL" clId="{165189CE-07FC-724B-81DB-7425185B19B6}" dt="2021-03-05T09:39:12.481" v="3571" actId="688"/>
          <ac:picMkLst>
            <pc:docMk/>
            <pc:sldMk cId="822656398" sldId="292"/>
            <ac:picMk id="15" creationId="{466C9182-A18B-F748-907B-73C25CE2A166}"/>
          </ac:picMkLst>
        </pc:picChg>
        <pc:picChg chg="add mod">
          <ac:chgData name="Kate Coode" userId="e5a45405-9a7c-42fe-972f-cf9e071f7760" providerId="ADAL" clId="{165189CE-07FC-724B-81DB-7425185B19B6}" dt="2021-03-05T09:42:04.731" v="3592" actId="688"/>
          <ac:picMkLst>
            <pc:docMk/>
            <pc:sldMk cId="822656398" sldId="292"/>
            <ac:picMk id="16" creationId="{35585643-61E4-B74A-91AD-46C61D2295D4}"/>
          </ac:picMkLst>
        </pc:picChg>
        <pc:picChg chg="add mod">
          <ac:chgData name="Kate Coode" userId="e5a45405-9a7c-42fe-972f-cf9e071f7760" providerId="ADAL" clId="{165189CE-07FC-724B-81DB-7425185B19B6}" dt="2021-03-05T09:42:12.878" v="3593" actId="688"/>
          <ac:picMkLst>
            <pc:docMk/>
            <pc:sldMk cId="822656398" sldId="292"/>
            <ac:picMk id="17" creationId="{2225681F-A652-1E41-97A2-19D4750ED81E}"/>
          </ac:picMkLst>
        </pc:picChg>
        <pc:picChg chg="add mod">
          <ac:chgData name="Kate Coode" userId="e5a45405-9a7c-42fe-972f-cf9e071f7760" providerId="ADAL" clId="{165189CE-07FC-724B-81DB-7425185B19B6}" dt="2021-03-05T09:40:08.738" v="3585" actId="688"/>
          <ac:picMkLst>
            <pc:docMk/>
            <pc:sldMk cId="822656398" sldId="292"/>
            <ac:picMk id="18" creationId="{E1E5AFF8-2033-B643-8A65-7803760B95FF}"/>
          </ac:picMkLst>
        </pc:picChg>
        <pc:picChg chg="add mod">
          <ac:chgData name="Kate Coode" userId="e5a45405-9a7c-42fe-972f-cf9e071f7760" providerId="ADAL" clId="{165189CE-07FC-724B-81DB-7425185B19B6}" dt="2021-03-04T20:56:50.002" v="3318" actId="1076"/>
          <ac:picMkLst>
            <pc:docMk/>
            <pc:sldMk cId="822656398" sldId="292"/>
            <ac:picMk id="19" creationId="{5057D53A-2D63-F840-909D-74337FC667A0}"/>
          </ac:picMkLst>
        </pc:picChg>
        <pc:picChg chg="add mod">
          <ac:chgData name="Kate Coode" userId="e5a45405-9a7c-42fe-972f-cf9e071f7760" providerId="ADAL" clId="{165189CE-07FC-724B-81DB-7425185B19B6}" dt="2021-03-05T09:42:35.830" v="3595" actId="688"/>
          <ac:picMkLst>
            <pc:docMk/>
            <pc:sldMk cId="822656398" sldId="292"/>
            <ac:picMk id="20" creationId="{D8B4EB5C-FC05-BD4F-B14F-317CE706BFDC}"/>
          </ac:picMkLst>
        </pc:picChg>
        <pc:picChg chg="add mod">
          <ac:chgData name="Kate Coode" userId="e5a45405-9a7c-42fe-972f-cf9e071f7760" providerId="ADAL" clId="{165189CE-07FC-724B-81DB-7425185B19B6}" dt="2021-03-05T09:42:21.781" v="3594" actId="688"/>
          <ac:picMkLst>
            <pc:docMk/>
            <pc:sldMk cId="822656398" sldId="292"/>
            <ac:picMk id="21" creationId="{69D493A4-596C-4E48-A0B9-B4C6F746C40A}"/>
          </ac:picMkLst>
        </pc:picChg>
        <pc:picChg chg="add mod">
          <ac:chgData name="Kate Coode" userId="e5a45405-9a7c-42fe-972f-cf9e071f7760" providerId="ADAL" clId="{165189CE-07FC-724B-81DB-7425185B19B6}" dt="2021-03-04T20:53:08.937" v="3280" actId="1076"/>
          <ac:picMkLst>
            <pc:docMk/>
            <pc:sldMk cId="822656398" sldId="292"/>
            <ac:picMk id="22" creationId="{6863802A-ED6B-E546-A5D3-A490CA1039FF}"/>
          </ac:picMkLst>
        </pc:picChg>
        <pc:picChg chg="add mod">
          <ac:chgData name="Kate Coode" userId="e5a45405-9a7c-42fe-972f-cf9e071f7760" providerId="ADAL" clId="{165189CE-07FC-724B-81DB-7425185B19B6}" dt="2021-03-04T20:57:15.750" v="3319" actId="1076"/>
          <ac:picMkLst>
            <pc:docMk/>
            <pc:sldMk cId="822656398" sldId="292"/>
            <ac:picMk id="23" creationId="{456C38A6-22BF-A947-803E-95A60B906ED1}"/>
          </ac:picMkLst>
        </pc:picChg>
        <pc:picChg chg="add del mod">
          <ac:chgData name="Kate Coode" userId="e5a45405-9a7c-42fe-972f-cf9e071f7760" providerId="ADAL" clId="{165189CE-07FC-724B-81DB-7425185B19B6}" dt="2021-03-04T20:53:35.321" v="3286" actId="478"/>
          <ac:picMkLst>
            <pc:docMk/>
            <pc:sldMk cId="822656398" sldId="292"/>
            <ac:picMk id="24" creationId="{9052B828-146F-8B4C-BEEC-1ABDCF2BFAC6}"/>
          </ac:picMkLst>
        </pc:picChg>
        <pc:picChg chg="add mod">
          <ac:chgData name="Kate Coode" userId="e5a45405-9a7c-42fe-972f-cf9e071f7760" providerId="ADAL" clId="{165189CE-07FC-724B-81DB-7425185B19B6}" dt="2021-03-04T20:57:15.750" v="3319" actId="1076"/>
          <ac:picMkLst>
            <pc:docMk/>
            <pc:sldMk cId="822656398" sldId="292"/>
            <ac:picMk id="25" creationId="{70DAD68C-C691-EC47-B9A3-48DB66BCEBE9}"/>
          </ac:picMkLst>
        </pc:picChg>
        <pc:picChg chg="add mod">
          <ac:chgData name="Kate Coode" userId="e5a45405-9a7c-42fe-972f-cf9e071f7760" providerId="ADAL" clId="{165189CE-07FC-724B-81DB-7425185B19B6}" dt="2021-03-04T20:57:15.750" v="3319" actId="1076"/>
          <ac:picMkLst>
            <pc:docMk/>
            <pc:sldMk cId="822656398" sldId="292"/>
            <ac:picMk id="26" creationId="{3E5636B4-08BE-EB4D-B0E7-2E2398B03585}"/>
          </ac:picMkLst>
        </pc:picChg>
        <pc:picChg chg="add mod">
          <ac:chgData name="Kate Coode" userId="e5a45405-9a7c-42fe-972f-cf9e071f7760" providerId="ADAL" clId="{165189CE-07FC-724B-81DB-7425185B19B6}" dt="2021-03-04T20:57:15.750" v="3319" actId="1076"/>
          <ac:picMkLst>
            <pc:docMk/>
            <pc:sldMk cId="822656398" sldId="292"/>
            <ac:picMk id="27" creationId="{AF42D976-6C76-8B43-94C2-D0F2082C88D2}"/>
          </ac:picMkLst>
        </pc:picChg>
        <pc:picChg chg="add mod">
          <ac:chgData name="Kate Coode" userId="e5a45405-9a7c-42fe-972f-cf9e071f7760" providerId="ADAL" clId="{165189CE-07FC-724B-81DB-7425185B19B6}" dt="2021-03-04T20:57:15.750" v="3319" actId="1076"/>
          <ac:picMkLst>
            <pc:docMk/>
            <pc:sldMk cId="822656398" sldId="292"/>
            <ac:picMk id="28" creationId="{6D6D5E4B-0F9C-0145-AF32-F6D25A3F34A2}"/>
          </ac:picMkLst>
        </pc:picChg>
        <pc:picChg chg="add mod">
          <ac:chgData name="Kate Coode" userId="e5a45405-9a7c-42fe-972f-cf9e071f7760" providerId="ADAL" clId="{165189CE-07FC-724B-81DB-7425185B19B6}" dt="2021-03-04T20:57:15.750" v="3319" actId="1076"/>
          <ac:picMkLst>
            <pc:docMk/>
            <pc:sldMk cId="822656398" sldId="292"/>
            <ac:picMk id="29" creationId="{58BDE7F0-FC65-A243-BCC8-5AB27536B456}"/>
          </ac:picMkLst>
        </pc:picChg>
        <pc:picChg chg="add mod">
          <ac:chgData name="Kate Coode" userId="e5a45405-9a7c-42fe-972f-cf9e071f7760" providerId="ADAL" clId="{165189CE-07FC-724B-81DB-7425185B19B6}" dt="2021-03-04T20:57:15.750" v="3319" actId="1076"/>
          <ac:picMkLst>
            <pc:docMk/>
            <pc:sldMk cId="822656398" sldId="292"/>
            <ac:picMk id="30" creationId="{B6F32627-C269-B347-B3F9-ED8B816C0C64}"/>
          </ac:picMkLst>
        </pc:picChg>
        <pc:picChg chg="add mod">
          <ac:chgData name="Kate Coode" userId="e5a45405-9a7c-42fe-972f-cf9e071f7760" providerId="ADAL" clId="{165189CE-07FC-724B-81DB-7425185B19B6}" dt="2021-03-04T20:57:15.750" v="3319" actId="1076"/>
          <ac:picMkLst>
            <pc:docMk/>
            <pc:sldMk cId="822656398" sldId="292"/>
            <ac:picMk id="31" creationId="{C62EB37E-33F2-6648-B48C-F167A997A47D}"/>
          </ac:picMkLst>
        </pc:picChg>
        <pc:picChg chg="add mod">
          <ac:chgData name="Kate Coode" userId="e5a45405-9a7c-42fe-972f-cf9e071f7760" providerId="ADAL" clId="{165189CE-07FC-724B-81DB-7425185B19B6}" dt="2021-03-04T20:57:29.055" v="3320" actId="1076"/>
          <ac:picMkLst>
            <pc:docMk/>
            <pc:sldMk cId="822656398" sldId="292"/>
            <ac:picMk id="32" creationId="{F5F6EA61-620B-E249-93D5-BFE5B20F4577}"/>
          </ac:picMkLst>
        </pc:picChg>
        <pc:picChg chg="add mod">
          <ac:chgData name="Kate Coode" userId="e5a45405-9a7c-42fe-972f-cf9e071f7760" providerId="ADAL" clId="{165189CE-07FC-724B-81DB-7425185B19B6}" dt="2021-03-04T20:57:29.055" v="3320" actId="1076"/>
          <ac:picMkLst>
            <pc:docMk/>
            <pc:sldMk cId="822656398" sldId="292"/>
            <ac:picMk id="33" creationId="{AD62BE6A-9D1F-5844-A812-0EF4B45F2ED1}"/>
          </ac:picMkLst>
        </pc:picChg>
        <pc:picChg chg="add mod">
          <ac:chgData name="Kate Coode" userId="e5a45405-9a7c-42fe-972f-cf9e071f7760" providerId="ADAL" clId="{165189CE-07FC-724B-81DB-7425185B19B6}" dt="2021-03-04T20:57:29.055" v="3320" actId="1076"/>
          <ac:picMkLst>
            <pc:docMk/>
            <pc:sldMk cId="822656398" sldId="292"/>
            <ac:picMk id="34" creationId="{AEED2AF9-082B-AB45-8F7B-B6FAF79F53C8}"/>
          </ac:picMkLst>
        </pc:picChg>
        <pc:picChg chg="add mod">
          <ac:chgData name="Kate Coode" userId="e5a45405-9a7c-42fe-972f-cf9e071f7760" providerId="ADAL" clId="{165189CE-07FC-724B-81DB-7425185B19B6}" dt="2021-03-04T20:57:29.055" v="3320" actId="1076"/>
          <ac:picMkLst>
            <pc:docMk/>
            <pc:sldMk cId="822656398" sldId="292"/>
            <ac:picMk id="35" creationId="{50D097C7-7AAB-BB4A-8057-9B31B3D66730}"/>
          </ac:picMkLst>
        </pc:picChg>
        <pc:picChg chg="add mod">
          <ac:chgData name="Kate Coode" userId="e5a45405-9a7c-42fe-972f-cf9e071f7760" providerId="ADAL" clId="{165189CE-07FC-724B-81DB-7425185B19B6}" dt="2021-03-04T20:57:29.055" v="3320" actId="1076"/>
          <ac:picMkLst>
            <pc:docMk/>
            <pc:sldMk cId="822656398" sldId="292"/>
            <ac:picMk id="36" creationId="{D5E1107C-5070-A445-B51F-E6D03E5F3168}"/>
          </ac:picMkLst>
        </pc:picChg>
        <pc:picChg chg="add mod">
          <ac:chgData name="Kate Coode" userId="e5a45405-9a7c-42fe-972f-cf9e071f7760" providerId="ADAL" clId="{165189CE-07FC-724B-81DB-7425185B19B6}" dt="2021-03-04T20:57:29.055" v="3320" actId="1076"/>
          <ac:picMkLst>
            <pc:docMk/>
            <pc:sldMk cId="822656398" sldId="292"/>
            <ac:picMk id="37" creationId="{1BB31A2E-EA18-5E4D-8527-ACDC97B4B38A}"/>
          </ac:picMkLst>
        </pc:picChg>
        <pc:picChg chg="add mod">
          <ac:chgData name="Kate Coode" userId="e5a45405-9a7c-42fe-972f-cf9e071f7760" providerId="ADAL" clId="{165189CE-07FC-724B-81DB-7425185B19B6}" dt="2021-03-04T20:57:29.055" v="3320" actId="1076"/>
          <ac:picMkLst>
            <pc:docMk/>
            <pc:sldMk cId="822656398" sldId="292"/>
            <ac:picMk id="38" creationId="{24B992DB-887A-2B4F-A660-8B314084E03D}"/>
          </ac:picMkLst>
        </pc:picChg>
        <pc:picChg chg="add mod">
          <ac:chgData name="Kate Coode" userId="e5a45405-9a7c-42fe-972f-cf9e071f7760" providerId="ADAL" clId="{165189CE-07FC-724B-81DB-7425185B19B6}" dt="2021-03-04T20:57:29.055" v="3320" actId="1076"/>
          <ac:picMkLst>
            <pc:docMk/>
            <pc:sldMk cId="822656398" sldId="292"/>
            <ac:picMk id="39" creationId="{EFF27869-9500-7B49-9A2C-FB5F03F23DCB}"/>
          </ac:picMkLst>
        </pc:picChg>
        <pc:picChg chg="add del mod">
          <ac:chgData name="Kate Coode" userId="e5a45405-9a7c-42fe-972f-cf9e071f7760" providerId="ADAL" clId="{165189CE-07FC-724B-81DB-7425185B19B6}" dt="2021-03-04T20:57:55.789" v="3323" actId="478"/>
          <ac:picMkLst>
            <pc:docMk/>
            <pc:sldMk cId="822656398" sldId="292"/>
            <ac:picMk id="40" creationId="{DC55F287-1D6B-A34E-82E6-2E1E16BD8A20}"/>
          </ac:picMkLst>
        </pc:picChg>
        <pc:picChg chg="add del mod">
          <ac:chgData name="Kate Coode" userId="e5a45405-9a7c-42fe-972f-cf9e071f7760" providerId="ADAL" clId="{165189CE-07FC-724B-81DB-7425185B19B6}" dt="2021-03-04T20:57:55.789" v="3323" actId="478"/>
          <ac:picMkLst>
            <pc:docMk/>
            <pc:sldMk cId="822656398" sldId="292"/>
            <ac:picMk id="41" creationId="{F04E25EE-DC2F-6E40-9171-028D2F5F0DAC}"/>
          </ac:picMkLst>
        </pc:picChg>
        <pc:picChg chg="add mod">
          <ac:chgData name="Kate Coode" userId="e5a45405-9a7c-42fe-972f-cf9e071f7760" providerId="ADAL" clId="{165189CE-07FC-724B-81DB-7425185B19B6}" dt="2021-03-04T20:58:23.857" v="3325" actId="1076"/>
          <ac:picMkLst>
            <pc:docMk/>
            <pc:sldMk cId="822656398" sldId="292"/>
            <ac:picMk id="42" creationId="{3FB07EF3-2F26-4F4F-BFE8-7D38F4F81B5C}"/>
          </ac:picMkLst>
        </pc:picChg>
        <pc:picChg chg="add mod">
          <ac:chgData name="Kate Coode" userId="e5a45405-9a7c-42fe-972f-cf9e071f7760" providerId="ADAL" clId="{165189CE-07FC-724B-81DB-7425185B19B6}" dt="2021-03-04T20:58:23.857" v="3325" actId="1076"/>
          <ac:picMkLst>
            <pc:docMk/>
            <pc:sldMk cId="822656398" sldId="292"/>
            <ac:picMk id="43" creationId="{7ACF3A2A-F775-0D4D-BE27-42A5AB1A4D12}"/>
          </ac:picMkLst>
        </pc:picChg>
        <pc:picChg chg="add mod">
          <ac:chgData name="Kate Coode" userId="e5a45405-9a7c-42fe-972f-cf9e071f7760" providerId="ADAL" clId="{165189CE-07FC-724B-81DB-7425185B19B6}" dt="2021-03-04T20:59:06.437" v="3335" actId="1076"/>
          <ac:picMkLst>
            <pc:docMk/>
            <pc:sldMk cId="822656398" sldId="292"/>
            <ac:picMk id="44" creationId="{2836CC3E-C436-8F41-A7C7-3A8763D0B603}"/>
          </ac:picMkLst>
        </pc:picChg>
        <pc:picChg chg="add mod">
          <ac:chgData name="Kate Coode" userId="e5a45405-9a7c-42fe-972f-cf9e071f7760" providerId="ADAL" clId="{165189CE-07FC-724B-81DB-7425185B19B6}" dt="2021-03-04T20:59:06.437" v="3335" actId="1076"/>
          <ac:picMkLst>
            <pc:docMk/>
            <pc:sldMk cId="822656398" sldId="292"/>
            <ac:picMk id="45" creationId="{E7FDD1CC-E090-3A4D-A33F-14AAF25F0446}"/>
          </ac:picMkLst>
        </pc:picChg>
      </pc:sldChg>
      <pc:sldChg chg="addSp delSp modSp new mod">
        <pc:chgData name="Kate Coode" userId="e5a45405-9a7c-42fe-972f-cf9e071f7760" providerId="ADAL" clId="{165189CE-07FC-724B-81DB-7425185B19B6}" dt="2021-03-04T14:42:41.552" v="2364" actId="1076"/>
        <pc:sldMkLst>
          <pc:docMk/>
          <pc:sldMk cId="3792603583" sldId="293"/>
        </pc:sldMkLst>
        <pc:spChg chg="add mod">
          <ac:chgData name="Kate Coode" userId="e5a45405-9a7c-42fe-972f-cf9e071f7760" providerId="ADAL" clId="{165189CE-07FC-724B-81DB-7425185B19B6}" dt="2021-03-04T14:42:41.552" v="2364" actId="1076"/>
          <ac:spMkLst>
            <pc:docMk/>
            <pc:sldMk cId="3792603583" sldId="293"/>
            <ac:spMk id="13" creationId="{DB523C62-4103-1443-8C37-01E941A8212E}"/>
          </ac:spMkLst>
        </pc:spChg>
        <pc:picChg chg="add mod modCrop">
          <ac:chgData name="Kate Coode" userId="e5a45405-9a7c-42fe-972f-cf9e071f7760" providerId="ADAL" clId="{165189CE-07FC-724B-81DB-7425185B19B6}" dt="2021-03-04T14:38:54.538" v="2272" actId="1076"/>
          <ac:picMkLst>
            <pc:docMk/>
            <pc:sldMk cId="3792603583" sldId="293"/>
            <ac:picMk id="3" creationId="{670D6A81-6560-1E4D-86C1-DAAF88355FB2}"/>
          </ac:picMkLst>
        </pc:picChg>
        <pc:picChg chg="add del mod">
          <ac:chgData name="Kate Coode" userId="e5a45405-9a7c-42fe-972f-cf9e071f7760" providerId="ADAL" clId="{165189CE-07FC-724B-81DB-7425185B19B6}" dt="2021-03-04T14:37:40.843" v="2264" actId="478"/>
          <ac:picMkLst>
            <pc:docMk/>
            <pc:sldMk cId="3792603583" sldId="293"/>
            <ac:picMk id="4" creationId="{76C4A7EA-3951-4C45-B5AB-BB8B1C010E69}"/>
          </ac:picMkLst>
        </pc:picChg>
        <pc:picChg chg="add mod">
          <ac:chgData name="Kate Coode" userId="e5a45405-9a7c-42fe-972f-cf9e071f7760" providerId="ADAL" clId="{165189CE-07FC-724B-81DB-7425185B19B6}" dt="2021-03-04T14:39:09.370" v="2275" actId="1076"/>
          <ac:picMkLst>
            <pc:docMk/>
            <pc:sldMk cId="3792603583" sldId="293"/>
            <ac:picMk id="5" creationId="{55F6060B-A947-2342-BCEF-89E351EE7684}"/>
          </ac:picMkLst>
        </pc:picChg>
        <pc:picChg chg="add mod">
          <ac:chgData name="Kate Coode" userId="e5a45405-9a7c-42fe-972f-cf9e071f7760" providerId="ADAL" clId="{165189CE-07FC-724B-81DB-7425185B19B6}" dt="2021-03-04T14:39:01.674" v="2274" actId="1076"/>
          <ac:picMkLst>
            <pc:docMk/>
            <pc:sldMk cId="3792603583" sldId="293"/>
            <ac:picMk id="6" creationId="{3F86BFD5-DDEB-D541-833A-74EFF59D2289}"/>
          </ac:picMkLst>
        </pc:picChg>
        <pc:picChg chg="add mod">
          <ac:chgData name="Kate Coode" userId="e5a45405-9a7c-42fe-972f-cf9e071f7760" providerId="ADAL" clId="{165189CE-07FC-724B-81DB-7425185B19B6}" dt="2021-03-04T14:39:30.136" v="2277" actId="1076"/>
          <ac:picMkLst>
            <pc:docMk/>
            <pc:sldMk cId="3792603583" sldId="293"/>
            <ac:picMk id="7" creationId="{40121C15-D991-DB46-BB07-965CA280CB14}"/>
          </ac:picMkLst>
        </pc:picChg>
        <pc:picChg chg="add mod">
          <ac:chgData name="Kate Coode" userId="e5a45405-9a7c-42fe-972f-cf9e071f7760" providerId="ADAL" clId="{165189CE-07FC-724B-81DB-7425185B19B6}" dt="2021-03-04T14:39:30.136" v="2277" actId="1076"/>
          <ac:picMkLst>
            <pc:docMk/>
            <pc:sldMk cId="3792603583" sldId="293"/>
            <ac:picMk id="8" creationId="{9A4E01BF-E90E-E345-B7CB-1DD593693AC1}"/>
          </ac:picMkLst>
        </pc:picChg>
        <pc:picChg chg="add mod">
          <ac:chgData name="Kate Coode" userId="e5a45405-9a7c-42fe-972f-cf9e071f7760" providerId="ADAL" clId="{165189CE-07FC-724B-81DB-7425185B19B6}" dt="2021-03-04T14:40:08.237" v="2279" actId="1076"/>
          <ac:picMkLst>
            <pc:docMk/>
            <pc:sldMk cId="3792603583" sldId="293"/>
            <ac:picMk id="9" creationId="{B7BA8E57-B27A-264F-AEC5-049E8FE5CFC8}"/>
          </ac:picMkLst>
        </pc:picChg>
        <pc:picChg chg="add mod">
          <ac:chgData name="Kate Coode" userId="e5a45405-9a7c-42fe-972f-cf9e071f7760" providerId="ADAL" clId="{165189CE-07FC-724B-81DB-7425185B19B6}" dt="2021-03-04T14:40:08.237" v="2279" actId="1076"/>
          <ac:picMkLst>
            <pc:docMk/>
            <pc:sldMk cId="3792603583" sldId="293"/>
            <ac:picMk id="10" creationId="{D23DE5A8-1898-924B-9B22-AABD3AA81713}"/>
          </ac:picMkLst>
        </pc:picChg>
        <pc:picChg chg="add mod">
          <ac:chgData name="Kate Coode" userId="e5a45405-9a7c-42fe-972f-cf9e071f7760" providerId="ADAL" clId="{165189CE-07FC-724B-81DB-7425185B19B6}" dt="2021-03-04T14:40:23.244" v="2283" actId="1076"/>
          <ac:picMkLst>
            <pc:docMk/>
            <pc:sldMk cId="3792603583" sldId="293"/>
            <ac:picMk id="11" creationId="{446B1DF3-CADF-D74C-9026-0C2802F21722}"/>
          </ac:picMkLst>
        </pc:picChg>
        <pc:picChg chg="add mod">
          <ac:chgData name="Kate Coode" userId="e5a45405-9a7c-42fe-972f-cf9e071f7760" providerId="ADAL" clId="{165189CE-07FC-724B-81DB-7425185B19B6}" dt="2021-03-04T14:40:23.244" v="2283" actId="1076"/>
          <ac:picMkLst>
            <pc:docMk/>
            <pc:sldMk cId="3792603583" sldId="293"/>
            <ac:picMk id="12" creationId="{AA6A5D56-9503-1042-A934-3BAF32BC33F6}"/>
          </ac:picMkLst>
        </pc:picChg>
      </pc:sldChg>
      <pc:sldChg chg="addSp delSp modSp new mod">
        <pc:chgData name="Kate Coode" userId="e5a45405-9a7c-42fe-972f-cf9e071f7760" providerId="ADAL" clId="{165189CE-07FC-724B-81DB-7425185B19B6}" dt="2021-03-04T15:01:14.522" v="2784" actId="1076"/>
        <pc:sldMkLst>
          <pc:docMk/>
          <pc:sldMk cId="2518216401" sldId="294"/>
        </pc:sldMkLst>
        <pc:spChg chg="add mod">
          <ac:chgData name="Kate Coode" userId="e5a45405-9a7c-42fe-972f-cf9e071f7760" providerId="ADAL" clId="{165189CE-07FC-724B-81DB-7425185B19B6}" dt="2021-03-04T15:01:14.522" v="2784" actId="1076"/>
          <ac:spMkLst>
            <pc:docMk/>
            <pc:sldMk cId="2518216401" sldId="294"/>
            <ac:spMk id="13" creationId="{DE6C26C4-04E6-F544-A3AE-AA09C10BE3F6}"/>
          </ac:spMkLst>
        </pc:spChg>
        <pc:picChg chg="add mod">
          <ac:chgData name="Kate Coode" userId="e5a45405-9a7c-42fe-972f-cf9e071f7760" providerId="ADAL" clId="{165189CE-07FC-724B-81DB-7425185B19B6}" dt="2021-03-04T14:49:08.763" v="2547" actId="29295"/>
          <ac:picMkLst>
            <pc:docMk/>
            <pc:sldMk cId="2518216401" sldId="294"/>
            <ac:picMk id="2" creationId="{80B3E44A-FA3F-7845-8BE5-CAD8F307F359}"/>
          </ac:picMkLst>
        </pc:picChg>
        <pc:picChg chg="add mod">
          <ac:chgData name="Kate Coode" userId="e5a45405-9a7c-42fe-972f-cf9e071f7760" providerId="ADAL" clId="{165189CE-07FC-724B-81DB-7425185B19B6}" dt="2021-03-04T14:40:34.434" v="2285"/>
          <ac:picMkLst>
            <pc:docMk/>
            <pc:sldMk cId="2518216401" sldId="294"/>
            <ac:picMk id="3" creationId="{A51F6012-91CC-1D42-A759-3F81FA98D7A0}"/>
          </ac:picMkLst>
        </pc:picChg>
        <pc:picChg chg="add mod">
          <ac:chgData name="Kate Coode" userId="e5a45405-9a7c-42fe-972f-cf9e071f7760" providerId="ADAL" clId="{165189CE-07FC-724B-81DB-7425185B19B6}" dt="2021-03-04T14:41:03.709" v="2294" actId="1076"/>
          <ac:picMkLst>
            <pc:docMk/>
            <pc:sldMk cId="2518216401" sldId="294"/>
            <ac:picMk id="4" creationId="{658D68DD-2FC9-C742-82B2-C127A1CD9D84}"/>
          </ac:picMkLst>
        </pc:picChg>
        <pc:picChg chg="add mod">
          <ac:chgData name="Kate Coode" userId="e5a45405-9a7c-42fe-972f-cf9e071f7760" providerId="ADAL" clId="{165189CE-07FC-724B-81DB-7425185B19B6}" dt="2021-03-04T14:41:03.709" v="2294" actId="1076"/>
          <ac:picMkLst>
            <pc:docMk/>
            <pc:sldMk cId="2518216401" sldId="294"/>
            <ac:picMk id="5" creationId="{D1FC4CE6-B924-F649-A5E0-E98C0D532D3A}"/>
          </ac:picMkLst>
        </pc:picChg>
        <pc:picChg chg="add mod">
          <ac:chgData name="Kate Coode" userId="e5a45405-9a7c-42fe-972f-cf9e071f7760" providerId="ADAL" clId="{165189CE-07FC-724B-81DB-7425185B19B6}" dt="2021-03-04T14:41:09.964" v="2296" actId="1076"/>
          <ac:picMkLst>
            <pc:docMk/>
            <pc:sldMk cId="2518216401" sldId="294"/>
            <ac:picMk id="6" creationId="{7857FFF3-18B9-6144-B362-D4E268D0597E}"/>
          </ac:picMkLst>
        </pc:picChg>
        <pc:picChg chg="add mod">
          <ac:chgData name="Kate Coode" userId="e5a45405-9a7c-42fe-972f-cf9e071f7760" providerId="ADAL" clId="{165189CE-07FC-724B-81DB-7425185B19B6}" dt="2021-03-04T14:41:09.964" v="2296" actId="1076"/>
          <ac:picMkLst>
            <pc:docMk/>
            <pc:sldMk cId="2518216401" sldId="294"/>
            <ac:picMk id="7" creationId="{667C6B9E-30AA-AB4A-BFB4-DE0DBF6A7003}"/>
          </ac:picMkLst>
        </pc:picChg>
        <pc:picChg chg="add del mod">
          <ac:chgData name="Kate Coode" userId="e5a45405-9a7c-42fe-972f-cf9e071f7760" providerId="ADAL" clId="{165189CE-07FC-724B-81DB-7425185B19B6}" dt="2021-03-04T14:41:16.343" v="2299" actId="478"/>
          <ac:picMkLst>
            <pc:docMk/>
            <pc:sldMk cId="2518216401" sldId="294"/>
            <ac:picMk id="8" creationId="{9EF6997D-726E-4D4E-9DCA-E56206E437A7}"/>
          </ac:picMkLst>
        </pc:picChg>
        <pc:picChg chg="add del mod">
          <ac:chgData name="Kate Coode" userId="e5a45405-9a7c-42fe-972f-cf9e071f7760" providerId="ADAL" clId="{165189CE-07FC-724B-81DB-7425185B19B6}" dt="2021-03-04T14:41:16.343" v="2299" actId="478"/>
          <ac:picMkLst>
            <pc:docMk/>
            <pc:sldMk cId="2518216401" sldId="294"/>
            <ac:picMk id="9" creationId="{5FD942AA-EC7E-EE4E-A64B-ED41D820232C}"/>
          </ac:picMkLst>
        </pc:picChg>
        <pc:picChg chg="add mod">
          <ac:chgData name="Kate Coode" userId="e5a45405-9a7c-42fe-972f-cf9e071f7760" providerId="ADAL" clId="{165189CE-07FC-724B-81DB-7425185B19B6}" dt="2021-03-04T14:41:26.452" v="2301" actId="1076"/>
          <ac:picMkLst>
            <pc:docMk/>
            <pc:sldMk cId="2518216401" sldId="294"/>
            <ac:picMk id="10" creationId="{EBCBE8FB-EA51-2549-BCC4-FFA07C659AF1}"/>
          </ac:picMkLst>
        </pc:picChg>
        <pc:picChg chg="add mod">
          <ac:chgData name="Kate Coode" userId="e5a45405-9a7c-42fe-972f-cf9e071f7760" providerId="ADAL" clId="{165189CE-07FC-724B-81DB-7425185B19B6}" dt="2021-03-04T14:41:26.452" v="2301" actId="1076"/>
          <ac:picMkLst>
            <pc:docMk/>
            <pc:sldMk cId="2518216401" sldId="294"/>
            <ac:picMk id="11" creationId="{DE2B4B22-0FFD-8049-AAA5-CA95C50DECEB}"/>
          </ac:picMkLst>
        </pc:picChg>
        <pc:picChg chg="add mod">
          <ac:chgData name="Kate Coode" userId="e5a45405-9a7c-42fe-972f-cf9e071f7760" providerId="ADAL" clId="{165189CE-07FC-724B-81DB-7425185B19B6}" dt="2021-03-04T14:41:44.325" v="2302"/>
          <ac:picMkLst>
            <pc:docMk/>
            <pc:sldMk cId="2518216401" sldId="294"/>
            <ac:picMk id="12" creationId="{997FB4F4-2295-0040-B5A4-F26E5A106E73}"/>
          </ac:picMkLst>
        </pc:picChg>
      </pc:sldChg>
      <pc:sldChg chg="addSp delSp modSp new mod">
        <pc:chgData name="Kate Coode" userId="e5a45405-9a7c-42fe-972f-cf9e071f7760" providerId="ADAL" clId="{165189CE-07FC-724B-81DB-7425185B19B6}" dt="2021-03-04T15:01:06.856" v="2783" actId="1076"/>
        <pc:sldMkLst>
          <pc:docMk/>
          <pc:sldMk cId="911808139" sldId="295"/>
        </pc:sldMkLst>
        <pc:spChg chg="add del mod">
          <ac:chgData name="Kate Coode" userId="e5a45405-9a7c-42fe-972f-cf9e071f7760" providerId="ADAL" clId="{165189CE-07FC-724B-81DB-7425185B19B6}" dt="2021-03-04T14:46:20.327" v="2513"/>
          <ac:spMkLst>
            <pc:docMk/>
            <pc:sldMk cId="911808139" sldId="295"/>
            <ac:spMk id="4" creationId="{76A0EAC6-F914-A34A-8873-6977A1C41E5A}"/>
          </ac:spMkLst>
        </pc:spChg>
        <pc:spChg chg="add mod">
          <ac:chgData name="Kate Coode" userId="e5a45405-9a7c-42fe-972f-cf9e071f7760" providerId="ADAL" clId="{165189CE-07FC-724B-81DB-7425185B19B6}" dt="2021-03-04T15:01:06.856" v="2783" actId="1076"/>
          <ac:spMkLst>
            <pc:docMk/>
            <pc:sldMk cId="911808139" sldId="295"/>
            <ac:spMk id="24" creationId="{A8F1A639-56C3-EC4A-BF88-91AD2D350607}"/>
          </ac:spMkLst>
        </pc:spChg>
        <pc:picChg chg="add mod">
          <ac:chgData name="Kate Coode" userId="e5a45405-9a7c-42fe-972f-cf9e071f7760" providerId="ADAL" clId="{165189CE-07FC-724B-81DB-7425185B19B6}" dt="2021-03-04T14:45:29.083" v="2505"/>
          <ac:picMkLst>
            <pc:docMk/>
            <pc:sldMk cId="911808139" sldId="295"/>
            <ac:picMk id="2" creationId="{ED7F36A0-EB40-1E46-9736-E543BAA779EE}"/>
          </ac:picMkLst>
        </pc:picChg>
        <pc:picChg chg="add del mod">
          <ac:chgData name="Kate Coode" userId="e5a45405-9a7c-42fe-972f-cf9e071f7760" providerId="ADAL" clId="{165189CE-07FC-724B-81DB-7425185B19B6}" dt="2021-03-04T14:45:39.692" v="2509"/>
          <ac:picMkLst>
            <pc:docMk/>
            <pc:sldMk cId="911808139" sldId="295"/>
            <ac:picMk id="3" creationId="{1D43AD65-B9C3-D64B-817A-EC7067EEEFD1}"/>
          </ac:picMkLst>
        </pc:picChg>
        <pc:picChg chg="add del mod">
          <ac:chgData name="Kate Coode" userId="e5a45405-9a7c-42fe-972f-cf9e071f7760" providerId="ADAL" clId="{165189CE-07FC-724B-81DB-7425185B19B6}" dt="2021-03-04T14:46:49.988" v="2519" actId="478"/>
          <ac:picMkLst>
            <pc:docMk/>
            <pc:sldMk cId="911808139" sldId="295"/>
            <ac:picMk id="5" creationId="{C4ACE0C1-9D5F-3B4B-9C4A-C7877296F93B}"/>
          </ac:picMkLst>
        </pc:picChg>
        <pc:picChg chg="add del mod">
          <ac:chgData name="Kate Coode" userId="e5a45405-9a7c-42fe-972f-cf9e071f7760" providerId="ADAL" clId="{165189CE-07FC-724B-81DB-7425185B19B6}" dt="2021-03-04T14:46:49.988" v="2519" actId="478"/>
          <ac:picMkLst>
            <pc:docMk/>
            <pc:sldMk cId="911808139" sldId="295"/>
            <ac:picMk id="6" creationId="{11A8D7BE-AE5D-9449-A33D-1D7D555FCFE2}"/>
          </ac:picMkLst>
        </pc:picChg>
        <pc:picChg chg="add del mod">
          <ac:chgData name="Kate Coode" userId="e5a45405-9a7c-42fe-972f-cf9e071f7760" providerId="ADAL" clId="{165189CE-07FC-724B-81DB-7425185B19B6}" dt="2021-03-04T14:46:34.662" v="2516" actId="478"/>
          <ac:picMkLst>
            <pc:docMk/>
            <pc:sldMk cId="911808139" sldId="295"/>
            <ac:picMk id="7" creationId="{1F020A67-43D9-7340-8796-7A328C993A3D}"/>
          </ac:picMkLst>
        </pc:picChg>
        <pc:picChg chg="add del mod">
          <ac:chgData name="Kate Coode" userId="e5a45405-9a7c-42fe-972f-cf9e071f7760" providerId="ADAL" clId="{165189CE-07FC-724B-81DB-7425185B19B6}" dt="2021-03-04T14:46:34.662" v="2516" actId="478"/>
          <ac:picMkLst>
            <pc:docMk/>
            <pc:sldMk cId="911808139" sldId="295"/>
            <ac:picMk id="8" creationId="{3B281569-AA33-3F40-AF72-47F295E7CDDE}"/>
          </ac:picMkLst>
        </pc:picChg>
        <pc:picChg chg="add del mod">
          <ac:chgData name="Kate Coode" userId="e5a45405-9a7c-42fe-972f-cf9e071f7760" providerId="ADAL" clId="{165189CE-07FC-724B-81DB-7425185B19B6}" dt="2021-03-04T14:46:52.400" v="2520" actId="478"/>
          <ac:picMkLst>
            <pc:docMk/>
            <pc:sldMk cId="911808139" sldId="295"/>
            <ac:picMk id="9" creationId="{B9A3CACC-2C47-F340-BD35-52B975B2FF4C}"/>
          </ac:picMkLst>
        </pc:picChg>
        <pc:picChg chg="add del mod">
          <ac:chgData name="Kate Coode" userId="e5a45405-9a7c-42fe-972f-cf9e071f7760" providerId="ADAL" clId="{165189CE-07FC-724B-81DB-7425185B19B6}" dt="2021-03-04T14:46:52.400" v="2520" actId="478"/>
          <ac:picMkLst>
            <pc:docMk/>
            <pc:sldMk cId="911808139" sldId="295"/>
            <ac:picMk id="10" creationId="{83F9F3EF-C124-6041-8784-36E2330018D3}"/>
          </ac:picMkLst>
        </pc:picChg>
        <pc:picChg chg="add del mod">
          <ac:chgData name="Kate Coode" userId="e5a45405-9a7c-42fe-972f-cf9e071f7760" providerId="ADAL" clId="{165189CE-07FC-724B-81DB-7425185B19B6}" dt="2021-03-04T14:46:52.400" v="2520" actId="478"/>
          <ac:picMkLst>
            <pc:docMk/>
            <pc:sldMk cId="911808139" sldId="295"/>
            <ac:picMk id="11" creationId="{707B750B-B205-E847-8AB2-0AB537E2BA90}"/>
          </ac:picMkLst>
        </pc:picChg>
        <pc:picChg chg="add del mod">
          <ac:chgData name="Kate Coode" userId="e5a45405-9a7c-42fe-972f-cf9e071f7760" providerId="ADAL" clId="{165189CE-07FC-724B-81DB-7425185B19B6}" dt="2021-03-04T14:46:52.400" v="2520" actId="478"/>
          <ac:picMkLst>
            <pc:docMk/>
            <pc:sldMk cId="911808139" sldId="295"/>
            <ac:picMk id="12" creationId="{C3F48234-90BD-9344-BAB8-FE4501048CEF}"/>
          </ac:picMkLst>
        </pc:picChg>
        <pc:picChg chg="add mod">
          <ac:chgData name="Kate Coode" userId="e5a45405-9a7c-42fe-972f-cf9e071f7760" providerId="ADAL" clId="{165189CE-07FC-724B-81DB-7425185B19B6}" dt="2021-03-04T14:47:51.609" v="2537" actId="29295"/>
          <ac:picMkLst>
            <pc:docMk/>
            <pc:sldMk cId="911808139" sldId="295"/>
            <ac:picMk id="13" creationId="{7F18B0F6-CF15-C246-A929-E364354606C4}"/>
          </ac:picMkLst>
        </pc:picChg>
        <pc:picChg chg="add mod">
          <ac:chgData name="Kate Coode" userId="e5a45405-9a7c-42fe-972f-cf9e071f7760" providerId="ADAL" clId="{165189CE-07FC-724B-81DB-7425185B19B6}" dt="2021-03-04T14:47:47.105" v="2536" actId="29295"/>
          <ac:picMkLst>
            <pc:docMk/>
            <pc:sldMk cId="911808139" sldId="295"/>
            <ac:picMk id="14" creationId="{881E6EED-EB36-644E-9CC6-1EA6EC3A894C}"/>
          </ac:picMkLst>
        </pc:picChg>
        <pc:picChg chg="add del mod">
          <ac:chgData name="Kate Coode" userId="e5a45405-9a7c-42fe-972f-cf9e071f7760" providerId="ADAL" clId="{165189CE-07FC-724B-81DB-7425185B19B6}" dt="2021-03-04T14:47:30.916" v="2534" actId="478"/>
          <ac:picMkLst>
            <pc:docMk/>
            <pc:sldMk cId="911808139" sldId="295"/>
            <ac:picMk id="15" creationId="{5CDC508B-D5C0-D646-AFCF-E9A386A270CD}"/>
          </ac:picMkLst>
        </pc:picChg>
        <pc:picChg chg="add del mod">
          <ac:chgData name="Kate Coode" userId="e5a45405-9a7c-42fe-972f-cf9e071f7760" providerId="ADAL" clId="{165189CE-07FC-724B-81DB-7425185B19B6}" dt="2021-03-04T14:47:29.196" v="2533" actId="478"/>
          <ac:picMkLst>
            <pc:docMk/>
            <pc:sldMk cId="911808139" sldId="295"/>
            <ac:picMk id="16" creationId="{181968B2-A7FB-D24D-9B77-BC26AF7BEEE5}"/>
          </ac:picMkLst>
        </pc:picChg>
        <pc:picChg chg="add del mod">
          <ac:chgData name="Kate Coode" userId="e5a45405-9a7c-42fe-972f-cf9e071f7760" providerId="ADAL" clId="{165189CE-07FC-724B-81DB-7425185B19B6}" dt="2021-03-04T14:47:27.682" v="2532" actId="478"/>
          <ac:picMkLst>
            <pc:docMk/>
            <pc:sldMk cId="911808139" sldId="295"/>
            <ac:picMk id="17" creationId="{CEF33236-EB51-2543-915F-181900389A8E}"/>
          </ac:picMkLst>
        </pc:picChg>
        <pc:picChg chg="add mod">
          <ac:chgData name="Kate Coode" userId="e5a45405-9a7c-42fe-972f-cf9e071f7760" providerId="ADAL" clId="{165189CE-07FC-724B-81DB-7425185B19B6}" dt="2021-03-04T14:48:09.162" v="2541" actId="1076"/>
          <ac:picMkLst>
            <pc:docMk/>
            <pc:sldMk cId="911808139" sldId="295"/>
            <ac:picMk id="18" creationId="{F738F9BD-866D-EE44-B85B-6202777067B6}"/>
          </ac:picMkLst>
        </pc:picChg>
        <pc:picChg chg="add mod">
          <ac:chgData name="Kate Coode" userId="e5a45405-9a7c-42fe-972f-cf9e071f7760" providerId="ADAL" clId="{165189CE-07FC-724B-81DB-7425185B19B6}" dt="2021-03-04T14:48:09.162" v="2541" actId="1076"/>
          <ac:picMkLst>
            <pc:docMk/>
            <pc:sldMk cId="911808139" sldId="295"/>
            <ac:picMk id="19" creationId="{0B4A146B-8D94-644F-811A-15ED93A84E9A}"/>
          </ac:picMkLst>
        </pc:picChg>
        <pc:picChg chg="add mod">
          <ac:chgData name="Kate Coode" userId="e5a45405-9a7c-42fe-972f-cf9e071f7760" providerId="ADAL" clId="{165189CE-07FC-724B-81DB-7425185B19B6}" dt="2021-03-04T14:48:14.378" v="2543" actId="1076"/>
          <ac:picMkLst>
            <pc:docMk/>
            <pc:sldMk cId="911808139" sldId="295"/>
            <ac:picMk id="20" creationId="{EA7C4D51-C3F9-124C-9E8B-6B878CB52DFA}"/>
          </ac:picMkLst>
        </pc:picChg>
        <pc:picChg chg="add mod">
          <ac:chgData name="Kate Coode" userId="e5a45405-9a7c-42fe-972f-cf9e071f7760" providerId="ADAL" clId="{165189CE-07FC-724B-81DB-7425185B19B6}" dt="2021-03-04T14:48:14.378" v="2543" actId="1076"/>
          <ac:picMkLst>
            <pc:docMk/>
            <pc:sldMk cId="911808139" sldId="295"/>
            <ac:picMk id="21" creationId="{437A5388-DD11-0E48-B650-E56ECA19EDB6}"/>
          </ac:picMkLst>
        </pc:picChg>
        <pc:picChg chg="add mod">
          <ac:chgData name="Kate Coode" userId="e5a45405-9a7c-42fe-972f-cf9e071f7760" providerId="ADAL" clId="{165189CE-07FC-724B-81DB-7425185B19B6}" dt="2021-03-04T14:48:22.267" v="2545" actId="1076"/>
          <ac:picMkLst>
            <pc:docMk/>
            <pc:sldMk cId="911808139" sldId="295"/>
            <ac:picMk id="22" creationId="{8068BE1D-D360-B042-8751-70F4D4AD6907}"/>
          </ac:picMkLst>
        </pc:picChg>
        <pc:picChg chg="add mod">
          <ac:chgData name="Kate Coode" userId="e5a45405-9a7c-42fe-972f-cf9e071f7760" providerId="ADAL" clId="{165189CE-07FC-724B-81DB-7425185B19B6}" dt="2021-03-04T14:48:22.267" v="2545" actId="1076"/>
          <ac:picMkLst>
            <pc:docMk/>
            <pc:sldMk cId="911808139" sldId="295"/>
            <ac:picMk id="23" creationId="{C36A4EC9-3C06-9045-8E32-DD65196A5B09}"/>
          </ac:picMkLst>
        </pc:picChg>
      </pc:sldChg>
      <pc:sldChg chg="addSp delSp modSp add mod">
        <pc:chgData name="Kate Coode" userId="e5a45405-9a7c-42fe-972f-cf9e071f7760" providerId="ADAL" clId="{165189CE-07FC-724B-81DB-7425185B19B6}" dt="2021-03-05T09:24:06.446" v="3559" actId="20577"/>
        <pc:sldMkLst>
          <pc:docMk/>
          <pc:sldMk cId="3292988053" sldId="296"/>
        </pc:sldMkLst>
        <pc:spChg chg="add mod">
          <ac:chgData name="Kate Coode" userId="e5a45405-9a7c-42fe-972f-cf9e071f7760" providerId="ADAL" clId="{165189CE-07FC-724B-81DB-7425185B19B6}" dt="2021-03-05T09:24:06.446" v="3559" actId="20577"/>
          <ac:spMkLst>
            <pc:docMk/>
            <pc:sldMk cId="3292988053" sldId="296"/>
            <ac:spMk id="19" creationId="{31E2EE7E-95E5-2143-A37A-D3275F9EB494}"/>
          </ac:spMkLst>
        </pc:spChg>
        <pc:spChg chg="add del mod">
          <ac:chgData name="Kate Coode" userId="e5a45405-9a7c-42fe-972f-cf9e071f7760" providerId="ADAL" clId="{165189CE-07FC-724B-81DB-7425185B19B6}" dt="2021-03-04T14:57:54.816" v="2742" actId="478"/>
          <ac:spMkLst>
            <pc:docMk/>
            <pc:sldMk cId="3292988053" sldId="296"/>
            <ac:spMk id="24" creationId="{ED56E249-541F-A24E-B8F5-58C567148ACA}"/>
          </ac:spMkLst>
        </pc:spChg>
        <pc:picChg chg="add mod">
          <ac:chgData name="Kate Coode" userId="e5a45405-9a7c-42fe-972f-cf9e071f7760" providerId="ADAL" clId="{165189CE-07FC-724B-81DB-7425185B19B6}" dt="2021-03-04T14:49:43.378" v="2548"/>
          <ac:picMkLst>
            <pc:docMk/>
            <pc:sldMk cId="3292988053" sldId="296"/>
            <ac:picMk id="2" creationId="{2276A606-78CB-3449-88BB-F2A3C76ABCAF}"/>
          </ac:picMkLst>
        </pc:picChg>
        <pc:picChg chg="add mod">
          <ac:chgData name="Kate Coode" userId="e5a45405-9a7c-42fe-972f-cf9e071f7760" providerId="ADAL" clId="{165189CE-07FC-724B-81DB-7425185B19B6}" dt="2021-03-04T14:49:50.849" v="2549"/>
          <ac:picMkLst>
            <pc:docMk/>
            <pc:sldMk cId="3292988053" sldId="296"/>
            <ac:picMk id="3" creationId="{62688A70-2698-3E49-81D5-FC1D7B996EE7}"/>
          </ac:picMkLst>
        </pc:picChg>
        <pc:picChg chg="add mod">
          <ac:chgData name="Kate Coode" userId="e5a45405-9a7c-42fe-972f-cf9e071f7760" providerId="ADAL" clId="{165189CE-07FC-724B-81DB-7425185B19B6}" dt="2021-03-04T14:49:50.849" v="2549"/>
          <ac:picMkLst>
            <pc:docMk/>
            <pc:sldMk cId="3292988053" sldId="296"/>
            <ac:picMk id="4" creationId="{D2880969-3409-1347-85BE-4D67393677A7}"/>
          </ac:picMkLst>
        </pc:picChg>
        <pc:picChg chg="add del mod">
          <ac:chgData name="Kate Coode" userId="e5a45405-9a7c-42fe-972f-cf9e071f7760" providerId="ADAL" clId="{165189CE-07FC-724B-81DB-7425185B19B6}" dt="2021-03-04T14:59:12.888" v="2751" actId="478"/>
          <ac:picMkLst>
            <pc:docMk/>
            <pc:sldMk cId="3292988053" sldId="296"/>
            <ac:picMk id="5" creationId="{82B4DC9F-D084-6B4E-823F-93610EFA34BB}"/>
          </ac:picMkLst>
        </pc:picChg>
        <pc:picChg chg="add del mod">
          <ac:chgData name="Kate Coode" userId="e5a45405-9a7c-42fe-972f-cf9e071f7760" providerId="ADAL" clId="{165189CE-07FC-724B-81DB-7425185B19B6}" dt="2021-03-04T14:59:07.519" v="2747" actId="478"/>
          <ac:picMkLst>
            <pc:docMk/>
            <pc:sldMk cId="3292988053" sldId="296"/>
            <ac:picMk id="6" creationId="{1765EDC7-D193-5847-8877-EA42C6127B4A}"/>
          </ac:picMkLst>
        </pc:picChg>
        <pc:picChg chg="add del mod">
          <ac:chgData name="Kate Coode" userId="e5a45405-9a7c-42fe-972f-cf9e071f7760" providerId="ADAL" clId="{165189CE-07FC-724B-81DB-7425185B19B6}" dt="2021-03-04T14:59:13.426" v="2752" actId="478"/>
          <ac:picMkLst>
            <pc:docMk/>
            <pc:sldMk cId="3292988053" sldId="296"/>
            <ac:picMk id="7" creationId="{E3D632FD-5392-D446-B3D6-FE6D2AF4F684}"/>
          </ac:picMkLst>
        </pc:picChg>
        <pc:picChg chg="add del mod">
          <ac:chgData name="Kate Coode" userId="e5a45405-9a7c-42fe-972f-cf9e071f7760" providerId="ADAL" clId="{165189CE-07FC-724B-81DB-7425185B19B6}" dt="2021-03-04T14:59:14.003" v="2753" actId="478"/>
          <ac:picMkLst>
            <pc:docMk/>
            <pc:sldMk cId="3292988053" sldId="296"/>
            <ac:picMk id="8" creationId="{14A7BA99-1E53-D242-9794-DBD79FDF5E0A}"/>
          </ac:picMkLst>
        </pc:picChg>
        <pc:picChg chg="add del mod">
          <ac:chgData name="Kate Coode" userId="e5a45405-9a7c-42fe-972f-cf9e071f7760" providerId="ADAL" clId="{165189CE-07FC-724B-81DB-7425185B19B6}" dt="2021-03-04T14:59:15.336" v="2755" actId="478"/>
          <ac:picMkLst>
            <pc:docMk/>
            <pc:sldMk cId="3292988053" sldId="296"/>
            <ac:picMk id="9" creationId="{B4CA0129-A376-CC4D-AAF2-7AAADB1729B3}"/>
          </ac:picMkLst>
        </pc:picChg>
        <pc:picChg chg="add del mod">
          <ac:chgData name="Kate Coode" userId="e5a45405-9a7c-42fe-972f-cf9e071f7760" providerId="ADAL" clId="{165189CE-07FC-724B-81DB-7425185B19B6}" dt="2021-03-04T14:59:09.815" v="2749" actId="478"/>
          <ac:picMkLst>
            <pc:docMk/>
            <pc:sldMk cId="3292988053" sldId="296"/>
            <ac:picMk id="10" creationId="{9A06D3D4-2475-6141-9522-93B8926DEAF3}"/>
          </ac:picMkLst>
        </pc:picChg>
        <pc:picChg chg="add del mod">
          <ac:chgData name="Kate Coode" userId="e5a45405-9a7c-42fe-972f-cf9e071f7760" providerId="ADAL" clId="{165189CE-07FC-724B-81DB-7425185B19B6}" dt="2021-03-04T14:59:08.506" v="2748" actId="478"/>
          <ac:picMkLst>
            <pc:docMk/>
            <pc:sldMk cId="3292988053" sldId="296"/>
            <ac:picMk id="11" creationId="{D0096D57-CE94-B54E-8E1E-D5DE4D6B2786}"/>
          </ac:picMkLst>
        </pc:picChg>
        <pc:picChg chg="add del mod">
          <ac:chgData name="Kate Coode" userId="e5a45405-9a7c-42fe-972f-cf9e071f7760" providerId="ADAL" clId="{165189CE-07FC-724B-81DB-7425185B19B6}" dt="2021-03-04T14:52:08.057" v="2578" actId="478"/>
          <ac:picMkLst>
            <pc:docMk/>
            <pc:sldMk cId="3292988053" sldId="296"/>
            <ac:picMk id="12" creationId="{0CCACB6A-378B-AF48-BCB3-FE27BEAB686F}"/>
          </ac:picMkLst>
        </pc:picChg>
        <pc:picChg chg="add del mod">
          <ac:chgData name="Kate Coode" userId="e5a45405-9a7c-42fe-972f-cf9e071f7760" providerId="ADAL" clId="{165189CE-07FC-724B-81DB-7425185B19B6}" dt="2021-03-04T14:59:06.629" v="2746" actId="478"/>
          <ac:picMkLst>
            <pc:docMk/>
            <pc:sldMk cId="3292988053" sldId="296"/>
            <ac:picMk id="13" creationId="{99941A29-7EF8-224E-B682-F69197B68AC3}"/>
          </ac:picMkLst>
        </pc:picChg>
        <pc:picChg chg="add del mod">
          <ac:chgData name="Kate Coode" userId="e5a45405-9a7c-42fe-972f-cf9e071f7760" providerId="ADAL" clId="{165189CE-07FC-724B-81DB-7425185B19B6}" dt="2021-03-04T14:52:20.483" v="2581" actId="478"/>
          <ac:picMkLst>
            <pc:docMk/>
            <pc:sldMk cId="3292988053" sldId="296"/>
            <ac:picMk id="14" creationId="{23461AAD-6EA7-204A-B0DB-E19AC3F717EB}"/>
          </ac:picMkLst>
        </pc:picChg>
        <pc:picChg chg="add del mod">
          <ac:chgData name="Kate Coode" userId="e5a45405-9a7c-42fe-972f-cf9e071f7760" providerId="ADAL" clId="{165189CE-07FC-724B-81DB-7425185B19B6}" dt="2021-03-04T14:52:33.055" v="2584" actId="478"/>
          <ac:picMkLst>
            <pc:docMk/>
            <pc:sldMk cId="3292988053" sldId="296"/>
            <ac:picMk id="15" creationId="{363967D1-008F-9C48-BF58-5963D3B8B859}"/>
          </ac:picMkLst>
        </pc:picChg>
        <pc:picChg chg="add del mod">
          <ac:chgData name="Kate Coode" userId="e5a45405-9a7c-42fe-972f-cf9e071f7760" providerId="ADAL" clId="{165189CE-07FC-724B-81DB-7425185B19B6}" dt="2021-03-04T14:59:12.235" v="2750" actId="478"/>
          <ac:picMkLst>
            <pc:docMk/>
            <pc:sldMk cId="3292988053" sldId="296"/>
            <ac:picMk id="16" creationId="{E7116434-4D74-AA4B-844C-A10B68AEEBB3}"/>
          </ac:picMkLst>
        </pc:picChg>
        <pc:picChg chg="add del mod">
          <ac:chgData name="Kate Coode" userId="e5a45405-9a7c-42fe-972f-cf9e071f7760" providerId="ADAL" clId="{165189CE-07FC-724B-81DB-7425185B19B6}" dt="2021-03-04T14:52:58.606" v="2587" actId="478"/>
          <ac:picMkLst>
            <pc:docMk/>
            <pc:sldMk cId="3292988053" sldId="296"/>
            <ac:picMk id="17" creationId="{FF9EBAAD-9CA6-714C-B4E8-9C6CABC62987}"/>
          </ac:picMkLst>
        </pc:picChg>
        <pc:picChg chg="add del mod">
          <ac:chgData name="Kate Coode" userId="e5a45405-9a7c-42fe-972f-cf9e071f7760" providerId="ADAL" clId="{165189CE-07FC-724B-81DB-7425185B19B6}" dt="2021-03-04T14:59:14.639" v="2754" actId="478"/>
          <ac:picMkLst>
            <pc:docMk/>
            <pc:sldMk cId="3292988053" sldId="296"/>
            <ac:picMk id="18" creationId="{6597FC5D-F2AF-A94D-BAA7-397F80FA4DA0}"/>
          </ac:picMkLst>
        </pc:picChg>
        <pc:picChg chg="add del mod">
          <ac:chgData name="Kate Coode" userId="e5a45405-9a7c-42fe-972f-cf9e071f7760" providerId="ADAL" clId="{165189CE-07FC-724B-81DB-7425185B19B6}" dt="2021-03-04T14:58:00.647" v="2745" actId="478"/>
          <ac:picMkLst>
            <pc:docMk/>
            <pc:sldMk cId="3292988053" sldId="296"/>
            <ac:picMk id="20" creationId="{50C83701-3F30-E844-AFB4-67A617022A1B}"/>
          </ac:picMkLst>
        </pc:picChg>
        <pc:picChg chg="add del mod">
          <ac:chgData name="Kate Coode" userId="e5a45405-9a7c-42fe-972f-cf9e071f7760" providerId="ADAL" clId="{165189CE-07FC-724B-81DB-7425185B19B6}" dt="2021-03-04T14:58:00.647" v="2745" actId="478"/>
          <ac:picMkLst>
            <pc:docMk/>
            <pc:sldMk cId="3292988053" sldId="296"/>
            <ac:picMk id="21" creationId="{34F002D5-251B-7043-9CED-3D22ED0D6D24}"/>
          </ac:picMkLst>
        </pc:picChg>
        <pc:picChg chg="add del mod">
          <ac:chgData name="Kate Coode" userId="e5a45405-9a7c-42fe-972f-cf9e071f7760" providerId="ADAL" clId="{165189CE-07FC-724B-81DB-7425185B19B6}" dt="2021-03-04T14:58:00.647" v="2745" actId="478"/>
          <ac:picMkLst>
            <pc:docMk/>
            <pc:sldMk cId="3292988053" sldId="296"/>
            <ac:picMk id="22" creationId="{7BFEC1B9-9B4C-2E45-9477-9B626CCDD2F7}"/>
          </ac:picMkLst>
        </pc:picChg>
        <pc:picChg chg="add del mod">
          <ac:chgData name="Kate Coode" userId="e5a45405-9a7c-42fe-972f-cf9e071f7760" providerId="ADAL" clId="{165189CE-07FC-724B-81DB-7425185B19B6}" dt="2021-03-04T14:58:00.647" v="2745" actId="478"/>
          <ac:picMkLst>
            <pc:docMk/>
            <pc:sldMk cId="3292988053" sldId="296"/>
            <ac:picMk id="23" creationId="{C2090151-0983-8142-B032-B51CFF0406AB}"/>
          </ac:picMkLst>
        </pc:picChg>
        <pc:picChg chg="add mod">
          <ac:chgData name="Kate Coode" userId="e5a45405-9a7c-42fe-972f-cf9e071f7760" providerId="ADAL" clId="{165189CE-07FC-724B-81DB-7425185B19B6}" dt="2021-03-05T09:23:38.347" v="3544" actId="688"/>
          <ac:picMkLst>
            <pc:docMk/>
            <pc:sldMk cId="3292988053" sldId="296"/>
            <ac:picMk id="25" creationId="{D15683CB-53B4-CA48-BE93-7CF0A8F268E5}"/>
          </ac:picMkLst>
        </pc:picChg>
        <pc:picChg chg="add mod">
          <ac:chgData name="Kate Coode" userId="e5a45405-9a7c-42fe-972f-cf9e071f7760" providerId="ADAL" clId="{165189CE-07FC-724B-81DB-7425185B19B6}" dt="2021-03-05T09:23:38.347" v="3544" actId="688"/>
          <ac:picMkLst>
            <pc:docMk/>
            <pc:sldMk cId="3292988053" sldId="296"/>
            <ac:picMk id="26" creationId="{5B40D2ED-BBD9-784E-BB81-4B857C9987CF}"/>
          </ac:picMkLst>
        </pc:picChg>
        <pc:picChg chg="add mod">
          <ac:chgData name="Kate Coode" userId="e5a45405-9a7c-42fe-972f-cf9e071f7760" providerId="ADAL" clId="{165189CE-07FC-724B-81DB-7425185B19B6}" dt="2021-03-05T09:23:43.523" v="3545" actId="688"/>
          <ac:picMkLst>
            <pc:docMk/>
            <pc:sldMk cId="3292988053" sldId="296"/>
            <ac:picMk id="27" creationId="{B17E2F81-0BD0-7347-A7D2-698111A0AB1C}"/>
          </ac:picMkLst>
        </pc:picChg>
        <pc:picChg chg="add mod">
          <ac:chgData name="Kate Coode" userId="e5a45405-9a7c-42fe-972f-cf9e071f7760" providerId="ADAL" clId="{165189CE-07FC-724B-81DB-7425185B19B6}" dt="2021-03-05T09:23:43.523" v="3545" actId="688"/>
          <ac:picMkLst>
            <pc:docMk/>
            <pc:sldMk cId="3292988053" sldId="296"/>
            <ac:picMk id="28" creationId="{EA55C394-5E73-3C40-86A5-79EE41E05023}"/>
          </ac:picMkLst>
        </pc:picChg>
        <pc:picChg chg="add mod">
          <ac:chgData name="Kate Coode" userId="e5a45405-9a7c-42fe-972f-cf9e071f7760" providerId="ADAL" clId="{165189CE-07FC-724B-81DB-7425185B19B6}" dt="2021-03-04T15:00:28.601" v="2780" actId="1076"/>
          <ac:picMkLst>
            <pc:docMk/>
            <pc:sldMk cId="3292988053" sldId="296"/>
            <ac:picMk id="29" creationId="{0D95B447-E9A3-D847-90C2-9E4876CC03F3}"/>
          </ac:picMkLst>
        </pc:picChg>
        <pc:picChg chg="add mod">
          <ac:chgData name="Kate Coode" userId="e5a45405-9a7c-42fe-972f-cf9e071f7760" providerId="ADAL" clId="{165189CE-07FC-724B-81DB-7425185B19B6}" dt="2021-03-04T15:00:28.601" v="2780" actId="1076"/>
          <ac:picMkLst>
            <pc:docMk/>
            <pc:sldMk cId="3292988053" sldId="296"/>
            <ac:picMk id="30" creationId="{E115923D-3277-1640-A73E-D18E48CFAFBF}"/>
          </ac:picMkLst>
        </pc:picChg>
      </pc:sldChg>
      <pc:sldChg chg="addSp modSp new mod">
        <pc:chgData name="Kate Coode" userId="e5a45405-9a7c-42fe-972f-cf9e071f7760" providerId="ADAL" clId="{165189CE-07FC-724B-81DB-7425185B19B6}" dt="2021-03-04T15:15:08.674" v="3014" actId="20577"/>
        <pc:sldMkLst>
          <pc:docMk/>
          <pc:sldMk cId="2994455593" sldId="297"/>
        </pc:sldMkLst>
        <pc:spChg chg="add mod">
          <ac:chgData name="Kate Coode" userId="e5a45405-9a7c-42fe-972f-cf9e071f7760" providerId="ADAL" clId="{165189CE-07FC-724B-81DB-7425185B19B6}" dt="2021-03-04T15:15:08.674" v="3014" actId="20577"/>
          <ac:spMkLst>
            <pc:docMk/>
            <pc:sldMk cId="2994455593" sldId="297"/>
            <ac:spMk id="10" creationId="{DA5EB09F-0BA2-9742-AA1E-630186B45D2B}"/>
          </ac:spMkLst>
        </pc:spChg>
        <pc:picChg chg="add mod">
          <ac:chgData name="Kate Coode" userId="e5a45405-9a7c-42fe-972f-cf9e071f7760" providerId="ADAL" clId="{165189CE-07FC-724B-81DB-7425185B19B6}" dt="2021-03-04T15:13:42.440" v="2846" actId="1076"/>
          <ac:picMkLst>
            <pc:docMk/>
            <pc:sldMk cId="2994455593" sldId="297"/>
            <ac:picMk id="3" creationId="{5E551E99-2817-8140-A5F5-D4D096D36D67}"/>
          </ac:picMkLst>
        </pc:picChg>
        <pc:picChg chg="add mod">
          <ac:chgData name="Kate Coode" userId="e5a45405-9a7c-42fe-972f-cf9e071f7760" providerId="ADAL" clId="{165189CE-07FC-724B-81DB-7425185B19B6}" dt="2021-03-04T15:13:42.440" v="2846" actId="1076"/>
          <ac:picMkLst>
            <pc:docMk/>
            <pc:sldMk cId="2994455593" sldId="297"/>
            <ac:picMk id="5" creationId="{5ABC65E3-081B-2144-8A35-2A2B664C47D6}"/>
          </ac:picMkLst>
        </pc:picChg>
        <pc:picChg chg="add mod">
          <ac:chgData name="Kate Coode" userId="e5a45405-9a7c-42fe-972f-cf9e071f7760" providerId="ADAL" clId="{165189CE-07FC-724B-81DB-7425185B19B6}" dt="2021-03-04T15:13:42.440" v="2846" actId="1076"/>
          <ac:picMkLst>
            <pc:docMk/>
            <pc:sldMk cId="2994455593" sldId="297"/>
            <ac:picMk id="7" creationId="{1F182325-67E0-F940-81FF-505425CBD242}"/>
          </ac:picMkLst>
        </pc:picChg>
        <pc:picChg chg="add mod">
          <ac:chgData name="Kate Coode" userId="e5a45405-9a7c-42fe-972f-cf9e071f7760" providerId="ADAL" clId="{165189CE-07FC-724B-81DB-7425185B19B6}" dt="2021-03-04T15:13:42.440" v="2846" actId="1076"/>
          <ac:picMkLst>
            <pc:docMk/>
            <pc:sldMk cId="2994455593" sldId="297"/>
            <ac:picMk id="9" creationId="{B10AFE8B-7F53-374B-8C8C-2F4F5578111E}"/>
          </ac:picMkLst>
        </pc:picChg>
      </pc:sldChg>
      <pc:sldChg chg="addSp delSp modSp new mod">
        <pc:chgData name="Kate Coode" userId="e5a45405-9a7c-42fe-972f-cf9e071f7760" providerId="ADAL" clId="{165189CE-07FC-724B-81DB-7425185B19B6}" dt="2021-03-04T15:24:36.261" v="3070" actId="1076"/>
        <pc:sldMkLst>
          <pc:docMk/>
          <pc:sldMk cId="14315247" sldId="298"/>
        </pc:sldMkLst>
        <pc:spChg chg="add del mod">
          <ac:chgData name="Kate Coode" userId="e5a45405-9a7c-42fe-972f-cf9e071f7760" providerId="ADAL" clId="{165189CE-07FC-724B-81DB-7425185B19B6}" dt="2021-03-04T15:23:38.151" v="3058"/>
          <ac:spMkLst>
            <pc:docMk/>
            <pc:sldMk cId="14315247" sldId="298"/>
            <ac:spMk id="10" creationId="{FA7DA83F-F926-A740-A444-A1D88BE6CCA7}"/>
          </ac:spMkLst>
        </pc:spChg>
        <pc:picChg chg="add mod modCrop">
          <ac:chgData name="Kate Coode" userId="e5a45405-9a7c-42fe-972f-cf9e071f7760" providerId="ADAL" clId="{165189CE-07FC-724B-81DB-7425185B19B6}" dt="2021-03-04T15:24:32.987" v="3069" actId="1076"/>
          <ac:picMkLst>
            <pc:docMk/>
            <pc:sldMk cId="14315247" sldId="298"/>
            <ac:picMk id="3" creationId="{366B7B08-5629-7848-BA64-61AE6BC3338F}"/>
          </ac:picMkLst>
        </pc:picChg>
        <pc:picChg chg="add mod modCrop">
          <ac:chgData name="Kate Coode" userId="e5a45405-9a7c-42fe-972f-cf9e071f7760" providerId="ADAL" clId="{165189CE-07FC-724B-81DB-7425185B19B6}" dt="2021-03-04T15:24:36.261" v="3070" actId="1076"/>
          <ac:picMkLst>
            <pc:docMk/>
            <pc:sldMk cId="14315247" sldId="298"/>
            <ac:picMk id="5" creationId="{B43B2528-C9FB-094E-8021-551632D98E1F}"/>
          </ac:picMkLst>
        </pc:picChg>
        <pc:picChg chg="add mod">
          <ac:chgData name="Kate Coode" userId="e5a45405-9a7c-42fe-972f-cf9e071f7760" providerId="ADAL" clId="{165189CE-07FC-724B-81DB-7425185B19B6}" dt="2021-03-04T15:24:17.645" v="3065" actId="14100"/>
          <ac:picMkLst>
            <pc:docMk/>
            <pc:sldMk cId="14315247" sldId="298"/>
            <ac:picMk id="7" creationId="{C8D725AA-7AFF-D941-B03E-1E5BB151C817}"/>
          </ac:picMkLst>
        </pc:picChg>
        <pc:picChg chg="add mod">
          <ac:chgData name="Kate Coode" userId="e5a45405-9a7c-42fe-972f-cf9e071f7760" providerId="ADAL" clId="{165189CE-07FC-724B-81DB-7425185B19B6}" dt="2021-03-04T15:24:30.024" v="3068" actId="1076"/>
          <ac:picMkLst>
            <pc:docMk/>
            <pc:sldMk cId="14315247" sldId="298"/>
            <ac:picMk id="9" creationId="{AA3AF21C-F46A-FE47-8CAB-9E06D7274084}"/>
          </ac:picMkLst>
        </pc:picChg>
      </pc:sldChg>
    </pc:docChg>
  </pc:docChgLst>
  <pc:docChgLst>
    <pc:chgData name="Kate Coode" userId="e5a45405-9a7c-42fe-972f-cf9e071f7760" providerId="ADAL" clId="{F8D5E729-DE80-1446-A0F0-D02948841B6A}"/>
    <pc:docChg chg="undo custSel modSld">
      <pc:chgData name="Kate Coode" userId="e5a45405-9a7c-42fe-972f-cf9e071f7760" providerId="ADAL" clId="{F8D5E729-DE80-1446-A0F0-D02948841B6A}" dt="2022-02-15T10:11:41.879" v="250" actId="20577"/>
      <pc:docMkLst>
        <pc:docMk/>
      </pc:docMkLst>
      <pc:sldChg chg="modSp mod">
        <pc:chgData name="Kate Coode" userId="e5a45405-9a7c-42fe-972f-cf9e071f7760" providerId="ADAL" clId="{F8D5E729-DE80-1446-A0F0-D02948841B6A}" dt="2022-02-15T10:11:33.845" v="246" actId="20577"/>
        <pc:sldMkLst>
          <pc:docMk/>
          <pc:sldMk cId="152914592" sldId="256"/>
        </pc:sldMkLst>
        <pc:spChg chg="mod">
          <ac:chgData name="Kate Coode" userId="e5a45405-9a7c-42fe-972f-cf9e071f7760" providerId="ADAL" clId="{F8D5E729-DE80-1446-A0F0-D02948841B6A}" dt="2022-02-15T10:06:38.779" v="3" actId="20577"/>
          <ac:spMkLst>
            <pc:docMk/>
            <pc:sldMk cId="152914592" sldId="256"/>
            <ac:spMk id="2" creationId="{534B743D-506F-D547-B3F9-E3AAD31B1E35}"/>
          </ac:spMkLst>
        </pc:spChg>
        <pc:spChg chg="mod">
          <ac:chgData name="Kate Coode" userId="e5a45405-9a7c-42fe-972f-cf9e071f7760" providerId="ADAL" clId="{F8D5E729-DE80-1446-A0F0-D02948841B6A}" dt="2022-02-15T10:11:33.845" v="246" actId="20577"/>
          <ac:spMkLst>
            <pc:docMk/>
            <pc:sldMk cId="152914592" sldId="256"/>
            <ac:spMk id="3" creationId="{C16831BE-C539-7B48-A931-C20C8DDFA76C}"/>
          </ac:spMkLst>
        </pc:spChg>
      </pc:sldChg>
      <pc:sldChg chg="modSp mod">
        <pc:chgData name="Kate Coode" userId="e5a45405-9a7c-42fe-972f-cf9e071f7760" providerId="ADAL" clId="{F8D5E729-DE80-1446-A0F0-D02948841B6A}" dt="2022-02-15T10:11:41.879" v="250" actId="20577"/>
        <pc:sldMkLst>
          <pc:docMk/>
          <pc:sldMk cId="968863489" sldId="273"/>
        </pc:sldMkLst>
        <pc:spChg chg="mod">
          <ac:chgData name="Kate Coode" userId="e5a45405-9a7c-42fe-972f-cf9e071f7760" providerId="ADAL" clId="{F8D5E729-DE80-1446-A0F0-D02948841B6A}" dt="2022-02-15T10:11:41.879" v="250" actId="20577"/>
          <ac:spMkLst>
            <pc:docMk/>
            <pc:sldMk cId="968863489" sldId="273"/>
            <ac:spMk id="5" creationId="{92EF6696-6D44-654C-8D71-E052F6E32AD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D8088C-F1FD-3B42-9271-1AB5CAC321CD}" type="datetimeFigureOut">
              <a:rPr lang="en-US" smtClean="0"/>
              <a:t>2/23/24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11DBF2-0F78-C849-877B-272EEBDB89F0}" type="slidenum">
              <a:rPr lang="en-US" smtClean="0"/>
              <a:t>‹#›</a:t>
            </a:fld>
            <a:endParaRPr lang="en-US"/>
          </a:p>
        </p:txBody>
      </p:sp>
    </p:spTree>
    <p:extLst>
      <p:ext uri="{BB962C8B-B14F-4D97-AF65-F5344CB8AC3E}">
        <p14:creationId xmlns:p14="http://schemas.microsoft.com/office/powerpoint/2010/main" val="2038121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E8F54-2E79-A342-B69F-B90AF8957F4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6381718-6D1C-8F46-9178-4E5DF4887F3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9F2FA84-0B52-A643-BE13-379C23DD8A63}"/>
              </a:ext>
            </a:extLst>
          </p:cNvPr>
          <p:cNvSpPr>
            <a:spLocks noGrp="1"/>
          </p:cNvSpPr>
          <p:nvPr>
            <p:ph type="dt" sz="half" idx="10"/>
          </p:nvPr>
        </p:nvSpPr>
        <p:spPr/>
        <p:txBody>
          <a:bodyPr/>
          <a:lstStyle/>
          <a:p>
            <a:fld id="{ECB45C8B-DE43-B14F-A959-C3AF14F332EE}" type="datetimeFigureOut">
              <a:rPr lang="en-GB" smtClean="0"/>
              <a:t>23/02/2024</a:t>
            </a:fld>
            <a:endParaRPr lang="en-GB" dirty="0"/>
          </a:p>
        </p:txBody>
      </p:sp>
      <p:sp>
        <p:nvSpPr>
          <p:cNvPr id="5" name="Footer Placeholder 4">
            <a:extLst>
              <a:ext uri="{FF2B5EF4-FFF2-40B4-BE49-F238E27FC236}">
                <a16:creationId xmlns:a16="http://schemas.microsoft.com/office/drawing/2014/main" id="{826357E3-CA8E-9E4B-9D88-3A7812805E0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AF45DE8-97F9-6B44-95E5-D36F74A09411}"/>
              </a:ext>
            </a:extLst>
          </p:cNvPr>
          <p:cNvSpPr>
            <a:spLocks noGrp="1"/>
          </p:cNvSpPr>
          <p:nvPr>
            <p:ph type="sldNum" sz="quarter" idx="12"/>
          </p:nvPr>
        </p:nvSpPr>
        <p:spPr/>
        <p:txBody>
          <a:bodyPr/>
          <a:lstStyle/>
          <a:p>
            <a:fld id="{08D543C7-BCCB-4D47-88D3-2BB02F3AC1E8}" type="slidenum">
              <a:rPr lang="en-GB" smtClean="0"/>
              <a:t>‹#›</a:t>
            </a:fld>
            <a:endParaRPr lang="en-GB" dirty="0"/>
          </a:p>
        </p:txBody>
      </p:sp>
    </p:spTree>
    <p:extLst>
      <p:ext uri="{BB962C8B-B14F-4D97-AF65-F5344CB8AC3E}">
        <p14:creationId xmlns:p14="http://schemas.microsoft.com/office/powerpoint/2010/main" val="6719059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F0B8A-1F76-D544-8801-0317EA4520C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7297850-384D-994A-B4B0-C30AECFEF4C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0537EA8-3800-9B46-8196-360F209169C7}"/>
              </a:ext>
            </a:extLst>
          </p:cNvPr>
          <p:cNvSpPr>
            <a:spLocks noGrp="1"/>
          </p:cNvSpPr>
          <p:nvPr>
            <p:ph type="dt" sz="half" idx="10"/>
          </p:nvPr>
        </p:nvSpPr>
        <p:spPr/>
        <p:txBody>
          <a:bodyPr/>
          <a:lstStyle/>
          <a:p>
            <a:fld id="{ECB45C8B-DE43-B14F-A959-C3AF14F332EE}" type="datetimeFigureOut">
              <a:rPr lang="en-GB" smtClean="0"/>
              <a:t>23/02/2024</a:t>
            </a:fld>
            <a:endParaRPr lang="en-GB" dirty="0"/>
          </a:p>
        </p:txBody>
      </p:sp>
      <p:sp>
        <p:nvSpPr>
          <p:cNvPr id="5" name="Footer Placeholder 4">
            <a:extLst>
              <a:ext uri="{FF2B5EF4-FFF2-40B4-BE49-F238E27FC236}">
                <a16:creationId xmlns:a16="http://schemas.microsoft.com/office/drawing/2014/main" id="{6ABC301E-CFEF-B844-B487-85E32D55A7A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8E993BA-5462-DD40-A97B-6A2C963A7BC1}"/>
              </a:ext>
            </a:extLst>
          </p:cNvPr>
          <p:cNvSpPr>
            <a:spLocks noGrp="1"/>
          </p:cNvSpPr>
          <p:nvPr>
            <p:ph type="sldNum" sz="quarter" idx="12"/>
          </p:nvPr>
        </p:nvSpPr>
        <p:spPr/>
        <p:txBody>
          <a:bodyPr/>
          <a:lstStyle/>
          <a:p>
            <a:fld id="{08D543C7-BCCB-4D47-88D3-2BB02F3AC1E8}" type="slidenum">
              <a:rPr lang="en-GB" smtClean="0"/>
              <a:t>‹#›</a:t>
            </a:fld>
            <a:endParaRPr lang="en-GB" dirty="0"/>
          </a:p>
        </p:txBody>
      </p:sp>
    </p:spTree>
    <p:extLst>
      <p:ext uri="{BB962C8B-B14F-4D97-AF65-F5344CB8AC3E}">
        <p14:creationId xmlns:p14="http://schemas.microsoft.com/office/powerpoint/2010/main" val="15547914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85E09-1663-C848-8042-F6723970ABA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AD51758-8325-9648-B615-5AD3E12F4C4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6A9BCAF-EBC4-6D4F-A14B-F17553B62817}"/>
              </a:ext>
            </a:extLst>
          </p:cNvPr>
          <p:cNvSpPr>
            <a:spLocks noGrp="1"/>
          </p:cNvSpPr>
          <p:nvPr>
            <p:ph type="dt" sz="half" idx="10"/>
          </p:nvPr>
        </p:nvSpPr>
        <p:spPr/>
        <p:txBody>
          <a:bodyPr/>
          <a:lstStyle/>
          <a:p>
            <a:fld id="{ECB45C8B-DE43-B14F-A959-C3AF14F332EE}" type="datetimeFigureOut">
              <a:rPr lang="en-GB" smtClean="0"/>
              <a:t>23/02/2024</a:t>
            </a:fld>
            <a:endParaRPr lang="en-GB" dirty="0"/>
          </a:p>
        </p:txBody>
      </p:sp>
      <p:sp>
        <p:nvSpPr>
          <p:cNvPr id="5" name="Footer Placeholder 4">
            <a:extLst>
              <a:ext uri="{FF2B5EF4-FFF2-40B4-BE49-F238E27FC236}">
                <a16:creationId xmlns:a16="http://schemas.microsoft.com/office/drawing/2014/main" id="{EC62462D-0C73-6740-83E4-28BF4E949AD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4503AF4-0CE6-894A-B89B-E4FFC59C0156}"/>
              </a:ext>
            </a:extLst>
          </p:cNvPr>
          <p:cNvSpPr>
            <a:spLocks noGrp="1"/>
          </p:cNvSpPr>
          <p:nvPr>
            <p:ph type="sldNum" sz="quarter" idx="12"/>
          </p:nvPr>
        </p:nvSpPr>
        <p:spPr/>
        <p:txBody>
          <a:bodyPr/>
          <a:lstStyle/>
          <a:p>
            <a:fld id="{08D543C7-BCCB-4D47-88D3-2BB02F3AC1E8}" type="slidenum">
              <a:rPr lang="en-GB" smtClean="0"/>
              <a:t>‹#›</a:t>
            </a:fld>
            <a:endParaRPr lang="en-GB" dirty="0"/>
          </a:p>
        </p:txBody>
      </p:sp>
    </p:spTree>
    <p:extLst>
      <p:ext uri="{BB962C8B-B14F-4D97-AF65-F5344CB8AC3E}">
        <p14:creationId xmlns:p14="http://schemas.microsoft.com/office/powerpoint/2010/main" val="12092906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22A3D-024F-5549-BB4A-721E9A021C6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8D5B3BD-25B7-4447-BCF1-F3ACD159BEC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6F7A217-4303-2D44-8AFA-5DED91812C7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6C86A09-628C-7246-857A-5685F610D6DB}"/>
              </a:ext>
            </a:extLst>
          </p:cNvPr>
          <p:cNvSpPr>
            <a:spLocks noGrp="1"/>
          </p:cNvSpPr>
          <p:nvPr>
            <p:ph type="dt" sz="half" idx="10"/>
          </p:nvPr>
        </p:nvSpPr>
        <p:spPr/>
        <p:txBody>
          <a:bodyPr/>
          <a:lstStyle/>
          <a:p>
            <a:fld id="{ECB45C8B-DE43-B14F-A959-C3AF14F332EE}" type="datetimeFigureOut">
              <a:rPr lang="en-GB" smtClean="0"/>
              <a:t>23/02/2024</a:t>
            </a:fld>
            <a:endParaRPr lang="en-GB" dirty="0"/>
          </a:p>
        </p:txBody>
      </p:sp>
      <p:sp>
        <p:nvSpPr>
          <p:cNvPr id="6" name="Footer Placeholder 5">
            <a:extLst>
              <a:ext uri="{FF2B5EF4-FFF2-40B4-BE49-F238E27FC236}">
                <a16:creationId xmlns:a16="http://schemas.microsoft.com/office/drawing/2014/main" id="{4D266EB2-7338-294A-A17F-1D731E8D608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E7C1D8B-A533-E348-86E9-5281C9412C75}"/>
              </a:ext>
            </a:extLst>
          </p:cNvPr>
          <p:cNvSpPr>
            <a:spLocks noGrp="1"/>
          </p:cNvSpPr>
          <p:nvPr>
            <p:ph type="sldNum" sz="quarter" idx="12"/>
          </p:nvPr>
        </p:nvSpPr>
        <p:spPr/>
        <p:txBody>
          <a:bodyPr/>
          <a:lstStyle/>
          <a:p>
            <a:fld id="{08D543C7-BCCB-4D47-88D3-2BB02F3AC1E8}" type="slidenum">
              <a:rPr lang="en-GB" smtClean="0"/>
              <a:t>‹#›</a:t>
            </a:fld>
            <a:endParaRPr lang="en-GB" dirty="0"/>
          </a:p>
        </p:txBody>
      </p:sp>
    </p:spTree>
    <p:extLst>
      <p:ext uri="{BB962C8B-B14F-4D97-AF65-F5344CB8AC3E}">
        <p14:creationId xmlns:p14="http://schemas.microsoft.com/office/powerpoint/2010/main" val="26201169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B884D-529F-2E4F-AB20-D7D7D2BD84F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800A2AF-2530-2D41-915C-ED672E2E926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C37A45D-2BA2-B04A-8C6C-56CC0624C58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9596115-1BB4-A540-89D0-5B31DD0FB81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69F09F7-0F8E-214C-872E-CB39C4F4305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9BE67EB-D8EC-3C4E-BE14-C04429522DBA}"/>
              </a:ext>
            </a:extLst>
          </p:cNvPr>
          <p:cNvSpPr>
            <a:spLocks noGrp="1"/>
          </p:cNvSpPr>
          <p:nvPr>
            <p:ph type="dt" sz="half" idx="10"/>
          </p:nvPr>
        </p:nvSpPr>
        <p:spPr/>
        <p:txBody>
          <a:bodyPr/>
          <a:lstStyle/>
          <a:p>
            <a:fld id="{ECB45C8B-DE43-B14F-A959-C3AF14F332EE}" type="datetimeFigureOut">
              <a:rPr lang="en-GB" smtClean="0"/>
              <a:t>23/02/2024</a:t>
            </a:fld>
            <a:endParaRPr lang="en-GB" dirty="0"/>
          </a:p>
        </p:txBody>
      </p:sp>
      <p:sp>
        <p:nvSpPr>
          <p:cNvPr id="8" name="Footer Placeholder 7">
            <a:extLst>
              <a:ext uri="{FF2B5EF4-FFF2-40B4-BE49-F238E27FC236}">
                <a16:creationId xmlns:a16="http://schemas.microsoft.com/office/drawing/2014/main" id="{F4987EEC-C353-DE4B-BEBE-DF3D909643D0}"/>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3B868FC7-0949-164D-85DC-ECD784B040D5}"/>
              </a:ext>
            </a:extLst>
          </p:cNvPr>
          <p:cNvSpPr>
            <a:spLocks noGrp="1"/>
          </p:cNvSpPr>
          <p:nvPr>
            <p:ph type="sldNum" sz="quarter" idx="12"/>
          </p:nvPr>
        </p:nvSpPr>
        <p:spPr/>
        <p:txBody>
          <a:bodyPr/>
          <a:lstStyle/>
          <a:p>
            <a:fld id="{08D543C7-BCCB-4D47-88D3-2BB02F3AC1E8}" type="slidenum">
              <a:rPr lang="en-GB" smtClean="0"/>
              <a:t>‹#›</a:t>
            </a:fld>
            <a:endParaRPr lang="en-GB" dirty="0"/>
          </a:p>
        </p:txBody>
      </p:sp>
    </p:spTree>
    <p:extLst>
      <p:ext uri="{BB962C8B-B14F-4D97-AF65-F5344CB8AC3E}">
        <p14:creationId xmlns:p14="http://schemas.microsoft.com/office/powerpoint/2010/main" val="14373723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F883C-A726-654A-A603-AAC73BE2583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E6E4831-0E88-D646-8968-251DDA313948}"/>
              </a:ext>
            </a:extLst>
          </p:cNvPr>
          <p:cNvSpPr>
            <a:spLocks noGrp="1"/>
          </p:cNvSpPr>
          <p:nvPr>
            <p:ph type="dt" sz="half" idx="10"/>
          </p:nvPr>
        </p:nvSpPr>
        <p:spPr/>
        <p:txBody>
          <a:bodyPr/>
          <a:lstStyle/>
          <a:p>
            <a:fld id="{ECB45C8B-DE43-B14F-A959-C3AF14F332EE}" type="datetimeFigureOut">
              <a:rPr lang="en-GB" smtClean="0"/>
              <a:t>23/02/2024</a:t>
            </a:fld>
            <a:endParaRPr lang="en-GB" dirty="0"/>
          </a:p>
        </p:txBody>
      </p:sp>
      <p:sp>
        <p:nvSpPr>
          <p:cNvPr id="4" name="Footer Placeholder 3">
            <a:extLst>
              <a:ext uri="{FF2B5EF4-FFF2-40B4-BE49-F238E27FC236}">
                <a16:creationId xmlns:a16="http://schemas.microsoft.com/office/drawing/2014/main" id="{73477521-00E4-C14B-9B32-1432F31B0B08}"/>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A9559E4D-4F6A-CF44-BF75-974FCFE845C1}"/>
              </a:ext>
            </a:extLst>
          </p:cNvPr>
          <p:cNvSpPr>
            <a:spLocks noGrp="1"/>
          </p:cNvSpPr>
          <p:nvPr>
            <p:ph type="sldNum" sz="quarter" idx="12"/>
          </p:nvPr>
        </p:nvSpPr>
        <p:spPr/>
        <p:txBody>
          <a:bodyPr/>
          <a:lstStyle/>
          <a:p>
            <a:fld id="{08D543C7-BCCB-4D47-88D3-2BB02F3AC1E8}" type="slidenum">
              <a:rPr lang="en-GB" smtClean="0"/>
              <a:t>‹#›</a:t>
            </a:fld>
            <a:endParaRPr lang="en-GB" dirty="0"/>
          </a:p>
        </p:txBody>
      </p:sp>
    </p:spTree>
    <p:extLst>
      <p:ext uri="{BB962C8B-B14F-4D97-AF65-F5344CB8AC3E}">
        <p14:creationId xmlns:p14="http://schemas.microsoft.com/office/powerpoint/2010/main" val="8121814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0B4984-2CF3-E448-A725-8E3530D58D49}"/>
              </a:ext>
            </a:extLst>
          </p:cNvPr>
          <p:cNvSpPr>
            <a:spLocks noGrp="1"/>
          </p:cNvSpPr>
          <p:nvPr>
            <p:ph type="dt" sz="half" idx="10"/>
          </p:nvPr>
        </p:nvSpPr>
        <p:spPr/>
        <p:txBody>
          <a:bodyPr/>
          <a:lstStyle/>
          <a:p>
            <a:fld id="{ECB45C8B-DE43-B14F-A959-C3AF14F332EE}" type="datetimeFigureOut">
              <a:rPr lang="en-GB" smtClean="0"/>
              <a:t>23/02/2024</a:t>
            </a:fld>
            <a:endParaRPr lang="en-GB" dirty="0"/>
          </a:p>
        </p:txBody>
      </p:sp>
      <p:sp>
        <p:nvSpPr>
          <p:cNvPr id="3" name="Footer Placeholder 2">
            <a:extLst>
              <a:ext uri="{FF2B5EF4-FFF2-40B4-BE49-F238E27FC236}">
                <a16:creationId xmlns:a16="http://schemas.microsoft.com/office/drawing/2014/main" id="{242A22AD-9A1B-3548-B91F-6FB658F643B2}"/>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5DCFBFBA-5B2A-9040-9B53-2225C08747E0}"/>
              </a:ext>
            </a:extLst>
          </p:cNvPr>
          <p:cNvSpPr>
            <a:spLocks noGrp="1"/>
          </p:cNvSpPr>
          <p:nvPr>
            <p:ph type="sldNum" sz="quarter" idx="12"/>
          </p:nvPr>
        </p:nvSpPr>
        <p:spPr/>
        <p:txBody>
          <a:bodyPr/>
          <a:lstStyle/>
          <a:p>
            <a:fld id="{08D543C7-BCCB-4D47-88D3-2BB02F3AC1E8}" type="slidenum">
              <a:rPr lang="en-GB" smtClean="0"/>
              <a:t>‹#›</a:t>
            </a:fld>
            <a:endParaRPr lang="en-GB" dirty="0"/>
          </a:p>
        </p:txBody>
      </p:sp>
    </p:spTree>
    <p:extLst>
      <p:ext uri="{BB962C8B-B14F-4D97-AF65-F5344CB8AC3E}">
        <p14:creationId xmlns:p14="http://schemas.microsoft.com/office/powerpoint/2010/main" val="38401660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39AE9-0EA8-BF49-90BD-8602DD7A749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BDD6D9CF-D376-C241-855A-83DBFC842AC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39CAC7D-5540-8E42-97C0-DFFE21DB18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71606C5-5293-0749-BA8B-4C321CA7D351}"/>
              </a:ext>
            </a:extLst>
          </p:cNvPr>
          <p:cNvSpPr>
            <a:spLocks noGrp="1"/>
          </p:cNvSpPr>
          <p:nvPr>
            <p:ph type="dt" sz="half" idx="10"/>
          </p:nvPr>
        </p:nvSpPr>
        <p:spPr/>
        <p:txBody>
          <a:bodyPr/>
          <a:lstStyle/>
          <a:p>
            <a:fld id="{ECB45C8B-DE43-B14F-A959-C3AF14F332EE}" type="datetimeFigureOut">
              <a:rPr lang="en-GB" smtClean="0"/>
              <a:t>23/02/2024</a:t>
            </a:fld>
            <a:endParaRPr lang="en-GB" dirty="0"/>
          </a:p>
        </p:txBody>
      </p:sp>
      <p:sp>
        <p:nvSpPr>
          <p:cNvPr id="6" name="Footer Placeholder 5">
            <a:extLst>
              <a:ext uri="{FF2B5EF4-FFF2-40B4-BE49-F238E27FC236}">
                <a16:creationId xmlns:a16="http://schemas.microsoft.com/office/drawing/2014/main" id="{C4E289A8-EBEB-2D4B-8B5D-62122B80DB9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B824D2D-2114-9A4F-A8B5-6E8AC6272021}"/>
              </a:ext>
            </a:extLst>
          </p:cNvPr>
          <p:cNvSpPr>
            <a:spLocks noGrp="1"/>
          </p:cNvSpPr>
          <p:nvPr>
            <p:ph type="sldNum" sz="quarter" idx="12"/>
          </p:nvPr>
        </p:nvSpPr>
        <p:spPr/>
        <p:txBody>
          <a:bodyPr/>
          <a:lstStyle/>
          <a:p>
            <a:fld id="{08D543C7-BCCB-4D47-88D3-2BB02F3AC1E8}" type="slidenum">
              <a:rPr lang="en-GB" smtClean="0"/>
              <a:t>‹#›</a:t>
            </a:fld>
            <a:endParaRPr lang="en-GB" dirty="0"/>
          </a:p>
        </p:txBody>
      </p:sp>
    </p:spTree>
    <p:extLst>
      <p:ext uri="{BB962C8B-B14F-4D97-AF65-F5344CB8AC3E}">
        <p14:creationId xmlns:p14="http://schemas.microsoft.com/office/powerpoint/2010/main" val="14932214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E03A-07EE-6F41-A8DE-F93EE5C05AD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81BA0FE6-2454-7440-B063-10B61F0808F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830FB8B9-B9AE-304D-A02F-46ABDC388E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E4A3FA3-C8A3-7A40-BC70-1493C8E3545A}"/>
              </a:ext>
            </a:extLst>
          </p:cNvPr>
          <p:cNvSpPr>
            <a:spLocks noGrp="1"/>
          </p:cNvSpPr>
          <p:nvPr>
            <p:ph type="dt" sz="half" idx="10"/>
          </p:nvPr>
        </p:nvSpPr>
        <p:spPr/>
        <p:txBody>
          <a:bodyPr/>
          <a:lstStyle/>
          <a:p>
            <a:fld id="{ECB45C8B-DE43-B14F-A959-C3AF14F332EE}" type="datetimeFigureOut">
              <a:rPr lang="en-GB" smtClean="0"/>
              <a:t>23/02/2024</a:t>
            </a:fld>
            <a:endParaRPr lang="en-GB" dirty="0"/>
          </a:p>
        </p:txBody>
      </p:sp>
      <p:sp>
        <p:nvSpPr>
          <p:cNvPr id="6" name="Footer Placeholder 5">
            <a:extLst>
              <a:ext uri="{FF2B5EF4-FFF2-40B4-BE49-F238E27FC236}">
                <a16:creationId xmlns:a16="http://schemas.microsoft.com/office/drawing/2014/main" id="{22CDFE62-2EB1-EB4B-9B7C-512733CE760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CFB4C1D-4AAE-2C4B-9C4C-F48A1384B843}"/>
              </a:ext>
            </a:extLst>
          </p:cNvPr>
          <p:cNvSpPr>
            <a:spLocks noGrp="1"/>
          </p:cNvSpPr>
          <p:nvPr>
            <p:ph type="sldNum" sz="quarter" idx="12"/>
          </p:nvPr>
        </p:nvSpPr>
        <p:spPr/>
        <p:txBody>
          <a:bodyPr/>
          <a:lstStyle/>
          <a:p>
            <a:fld id="{08D543C7-BCCB-4D47-88D3-2BB02F3AC1E8}" type="slidenum">
              <a:rPr lang="en-GB" smtClean="0"/>
              <a:t>‹#›</a:t>
            </a:fld>
            <a:endParaRPr lang="en-GB" dirty="0"/>
          </a:p>
        </p:txBody>
      </p:sp>
    </p:spTree>
    <p:extLst>
      <p:ext uri="{BB962C8B-B14F-4D97-AF65-F5344CB8AC3E}">
        <p14:creationId xmlns:p14="http://schemas.microsoft.com/office/powerpoint/2010/main" val="41113790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6E8C9-1762-0F4E-9B58-13C300B0A41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22ABEDE3-0CFF-B74E-96BB-EBB78F65858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6F07D70-AE96-DC42-9EF9-97DAF3268AFA}"/>
              </a:ext>
            </a:extLst>
          </p:cNvPr>
          <p:cNvSpPr>
            <a:spLocks noGrp="1"/>
          </p:cNvSpPr>
          <p:nvPr>
            <p:ph type="dt" sz="half" idx="10"/>
          </p:nvPr>
        </p:nvSpPr>
        <p:spPr/>
        <p:txBody>
          <a:bodyPr/>
          <a:lstStyle/>
          <a:p>
            <a:fld id="{ECB45C8B-DE43-B14F-A959-C3AF14F332EE}" type="datetimeFigureOut">
              <a:rPr lang="en-GB" smtClean="0"/>
              <a:t>23/02/2024</a:t>
            </a:fld>
            <a:endParaRPr lang="en-GB" dirty="0"/>
          </a:p>
        </p:txBody>
      </p:sp>
      <p:sp>
        <p:nvSpPr>
          <p:cNvPr id="5" name="Footer Placeholder 4">
            <a:extLst>
              <a:ext uri="{FF2B5EF4-FFF2-40B4-BE49-F238E27FC236}">
                <a16:creationId xmlns:a16="http://schemas.microsoft.com/office/drawing/2014/main" id="{E1B611AD-DF1F-5146-801A-90AF43F6CC6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31B956F-8B42-B742-9353-42B4A7B1420B}"/>
              </a:ext>
            </a:extLst>
          </p:cNvPr>
          <p:cNvSpPr>
            <a:spLocks noGrp="1"/>
          </p:cNvSpPr>
          <p:nvPr>
            <p:ph type="sldNum" sz="quarter" idx="12"/>
          </p:nvPr>
        </p:nvSpPr>
        <p:spPr/>
        <p:txBody>
          <a:bodyPr/>
          <a:lstStyle/>
          <a:p>
            <a:fld id="{08D543C7-BCCB-4D47-88D3-2BB02F3AC1E8}" type="slidenum">
              <a:rPr lang="en-GB" smtClean="0"/>
              <a:t>‹#›</a:t>
            </a:fld>
            <a:endParaRPr lang="en-GB" dirty="0"/>
          </a:p>
        </p:txBody>
      </p:sp>
    </p:spTree>
    <p:extLst>
      <p:ext uri="{BB962C8B-B14F-4D97-AF65-F5344CB8AC3E}">
        <p14:creationId xmlns:p14="http://schemas.microsoft.com/office/powerpoint/2010/main" val="28416112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37BD208-6DEE-4F43-8E92-8F0F3DDC747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9DF9F4B-54C0-6148-AC89-7FEAB0C55B5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07575A1-6B26-CC4F-9CC4-235C17398D2D}"/>
              </a:ext>
            </a:extLst>
          </p:cNvPr>
          <p:cNvSpPr>
            <a:spLocks noGrp="1"/>
          </p:cNvSpPr>
          <p:nvPr>
            <p:ph type="dt" sz="half" idx="10"/>
          </p:nvPr>
        </p:nvSpPr>
        <p:spPr/>
        <p:txBody>
          <a:bodyPr/>
          <a:lstStyle/>
          <a:p>
            <a:fld id="{ECB45C8B-DE43-B14F-A959-C3AF14F332EE}" type="datetimeFigureOut">
              <a:rPr lang="en-GB" smtClean="0"/>
              <a:t>23/02/2024</a:t>
            </a:fld>
            <a:endParaRPr lang="en-GB" dirty="0"/>
          </a:p>
        </p:txBody>
      </p:sp>
      <p:sp>
        <p:nvSpPr>
          <p:cNvPr id="5" name="Footer Placeholder 4">
            <a:extLst>
              <a:ext uri="{FF2B5EF4-FFF2-40B4-BE49-F238E27FC236}">
                <a16:creationId xmlns:a16="http://schemas.microsoft.com/office/drawing/2014/main" id="{11CAF71D-C78B-E749-BE82-C2F60F67CB0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F86D7E0-AB74-8649-A66D-23F1C255FCBA}"/>
              </a:ext>
            </a:extLst>
          </p:cNvPr>
          <p:cNvSpPr>
            <a:spLocks noGrp="1"/>
          </p:cNvSpPr>
          <p:nvPr>
            <p:ph type="sldNum" sz="quarter" idx="12"/>
          </p:nvPr>
        </p:nvSpPr>
        <p:spPr/>
        <p:txBody>
          <a:bodyPr/>
          <a:lstStyle/>
          <a:p>
            <a:fld id="{08D543C7-BCCB-4D47-88D3-2BB02F3AC1E8}" type="slidenum">
              <a:rPr lang="en-GB" smtClean="0"/>
              <a:t>‹#›</a:t>
            </a:fld>
            <a:endParaRPr lang="en-GB" dirty="0"/>
          </a:p>
        </p:txBody>
      </p:sp>
    </p:spTree>
    <p:extLst>
      <p:ext uri="{BB962C8B-B14F-4D97-AF65-F5344CB8AC3E}">
        <p14:creationId xmlns:p14="http://schemas.microsoft.com/office/powerpoint/2010/main" val="3846485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68DDDCC-B75E-2D46-B8D3-663D4EF5C2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87FCA1A-723F-0348-A09A-FD951BA376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1F6DA1E-EE3A-104E-96A0-B4BA2F45C41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B45C8B-DE43-B14F-A959-C3AF14F332EE}" type="datetimeFigureOut">
              <a:rPr lang="en-GB" smtClean="0"/>
              <a:t>23/02/2024</a:t>
            </a:fld>
            <a:endParaRPr lang="en-GB" dirty="0"/>
          </a:p>
        </p:txBody>
      </p:sp>
      <p:sp>
        <p:nvSpPr>
          <p:cNvPr id="5" name="Footer Placeholder 4">
            <a:extLst>
              <a:ext uri="{FF2B5EF4-FFF2-40B4-BE49-F238E27FC236}">
                <a16:creationId xmlns:a16="http://schemas.microsoft.com/office/drawing/2014/main" id="{47318C9B-945F-C645-9F6C-59BB4647C0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010E58A9-68A6-284E-96A9-521E4941D05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D543C7-BCCB-4D47-88D3-2BB02F3AC1E8}" type="slidenum">
              <a:rPr lang="en-GB" smtClean="0"/>
              <a:t>‹#›</a:t>
            </a:fld>
            <a:endParaRPr lang="en-GB" dirty="0"/>
          </a:p>
        </p:txBody>
      </p:sp>
    </p:spTree>
    <p:extLst>
      <p:ext uri="{BB962C8B-B14F-4D97-AF65-F5344CB8AC3E}">
        <p14:creationId xmlns:p14="http://schemas.microsoft.com/office/powerpoint/2010/main" val="34919034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20.tiff"/><Relationship Id="rId2" Type="http://schemas.openxmlformats.org/officeDocument/2006/relationships/image" Target="../media/image19.jpeg"/><Relationship Id="rId1" Type="http://schemas.openxmlformats.org/officeDocument/2006/relationships/slideLayout" Target="../slideLayouts/slideLayout7.xml"/><Relationship Id="rId4" Type="http://schemas.openxmlformats.org/officeDocument/2006/relationships/image" Target="../media/image21.jpeg"/></Relationships>
</file>

<file path=ppt/slides/_rels/slide10.xml.rels><?xml version="1.0" encoding="UTF-8" standalone="yes"?>
<Relationships xmlns="http://schemas.openxmlformats.org/package/2006/relationships"><Relationship Id="rId3" Type="http://schemas.openxmlformats.org/officeDocument/2006/relationships/image" Target="../media/image23.tiff"/><Relationship Id="rId2" Type="http://schemas.openxmlformats.org/officeDocument/2006/relationships/image" Target="../media/image22.jpeg"/><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image" Target="../media/image24.jpeg"/></Relationships>
</file>

<file path=ppt/slides/_rels/slide11.xml.rels><?xml version="1.0" encoding="UTF-8" standalone="yes"?>
<Relationships xmlns="http://schemas.openxmlformats.org/package/2006/relationships"><Relationship Id="rId3" Type="http://schemas.openxmlformats.org/officeDocument/2006/relationships/image" Target="../media/image27.tiff"/><Relationship Id="rId2" Type="http://schemas.openxmlformats.org/officeDocument/2006/relationships/image" Target="../media/image26.jpeg"/><Relationship Id="rId1" Type="http://schemas.openxmlformats.org/officeDocument/2006/relationships/slideLayout" Target="../slideLayouts/slideLayout7.xml"/><Relationship Id="rId4" Type="http://schemas.openxmlformats.org/officeDocument/2006/relationships/image" Target="../media/image28.jpeg"/></Relationships>
</file>

<file path=ppt/slides/_rels/slide1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7.xml"/><Relationship Id="rId4" Type="http://schemas.openxmlformats.org/officeDocument/2006/relationships/image" Target="../media/image31.jpeg"/></Relationships>
</file>

<file path=ppt/slides/_rels/slide13.xml.rels><?xml version="1.0" encoding="UTF-8" standalone="yes"?>
<Relationships xmlns="http://schemas.openxmlformats.org/package/2006/relationships"><Relationship Id="rId3" Type="http://schemas.openxmlformats.org/officeDocument/2006/relationships/image" Target="../media/image33.tiff"/><Relationship Id="rId2" Type="http://schemas.openxmlformats.org/officeDocument/2006/relationships/image" Target="../media/image32.jpeg"/><Relationship Id="rId1" Type="http://schemas.openxmlformats.org/officeDocument/2006/relationships/slideLayout" Target="../slideLayouts/slideLayout7.xml"/><Relationship Id="rId4" Type="http://schemas.openxmlformats.org/officeDocument/2006/relationships/image" Target="../media/image34.jpeg"/></Relationships>
</file>

<file path=ppt/slides/_rels/slide14.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7.xml"/><Relationship Id="rId4" Type="http://schemas.openxmlformats.org/officeDocument/2006/relationships/image" Target="../media/image37.jpeg"/></Relationships>
</file>

<file path=ppt/slides/_rels/slide15.xml.rels><?xml version="1.0" encoding="UTF-8" standalone="yes"?>
<Relationships xmlns="http://schemas.openxmlformats.org/package/2006/relationships"><Relationship Id="rId3" Type="http://schemas.openxmlformats.org/officeDocument/2006/relationships/image" Target="../media/image39.jpeg"/><Relationship Id="rId7" Type="http://schemas.openxmlformats.org/officeDocument/2006/relationships/image" Target="../media/image43.png"/><Relationship Id="rId2" Type="http://schemas.openxmlformats.org/officeDocument/2006/relationships/image" Target="../media/image38.jpeg"/><Relationship Id="rId1" Type="http://schemas.openxmlformats.org/officeDocument/2006/relationships/slideLayout" Target="../slideLayouts/slideLayout7.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jpeg"/></Relationships>
</file>

<file path=ppt/slides/_rels/slide16.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44.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44.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46.emf"/><Relationship Id="rId2" Type="http://schemas.openxmlformats.org/officeDocument/2006/relationships/image" Target="../media/image45.emf"/><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48.emf"/><Relationship Id="rId2" Type="http://schemas.openxmlformats.org/officeDocument/2006/relationships/image" Target="../media/image47.emf"/><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48.emf"/><Relationship Id="rId2" Type="http://schemas.openxmlformats.org/officeDocument/2006/relationships/image" Target="../media/image49.emf"/><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8" Type="http://schemas.microsoft.com/office/2007/relationships/hdphoto" Target="../media/hdphoto4.wdp"/><Relationship Id="rId3" Type="http://schemas.openxmlformats.org/officeDocument/2006/relationships/image" Target="../media/image51.png"/><Relationship Id="rId7" Type="http://schemas.microsoft.com/office/2007/relationships/hdphoto" Target="../media/hdphoto3.wdp"/><Relationship Id="rId2" Type="http://schemas.openxmlformats.org/officeDocument/2006/relationships/image" Target="../media/image50.jpeg"/><Relationship Id="rId1" Type="http://schemas.openxmlformats.org/officeDocument/2006/relationships/slideLayout" Target="../slideLayouts/slideLayout7.xml"/><Relationship Id="rId6" Type="http://schemas.microsoft.com/office/2007/relationships/hdphoto" Target="../media/hdphoto2.wdp"/><Relationship Id="rId5" Type="http://schemas.openxmlformats.org/officeDocument/2006/relationships/image" Target="../media/image52.png"/><Relationship Id="rId10" Type="http://schemas.microsoft.com/office/2007/relationships/hdphoto" Target="../media/hdphoto6.wdp"/><Relationship Id="rId4" Type="http://schemas.microsoft.com/office/2007/relationships/hdphoto" Target="../media/hdphoto1.wdp"/><Relationship Id="rId9" Type="http://schemas.microsoft.com/office/2007/relationships/hdphoto" Target="../media/hdphoto5.wdp"/></Relationships>
</file>

<file path=ppt/slides/_rels/slide22.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image" Target="../media/image53.jpeg"/><Relationship Id="rId1" Type="http://schemas.openxmlformats.org/officeDocument/2006/relationships/slideLayout" Target="../slideLayouts/slideLayout7.xml"/><Relationship Id="rId5" Type="http://schemas.openxmlformats.org/officeDocument/2006/relationships/image" Target="../media/image56.jpeg"/><Relationship Id="rId4" Type="http://schemas.openxmlformats.org/officeDocument/2006/relationships/image" Target="../media/image55.jpeg"/></Relationships>
</file>

<file path=ppt/slides/_rels/slide23.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7.jpeg"/><Relationship Id="rId1" Type="http://schemas.openxmlformats.org/officeDocument/2006/relationships/slideLayout" Target="../slideLayouts/slideLayout7.xml"/><Relationship Id="rId4" Type="http://schemas.openxmlformats.org/officeDocument/2006/relationships/image" Target="../media/image60.jpeg"/></Relationships>
</file>

<file path=ppt/slides/_rels/slide25.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1.jpeg"/><Relationship Id="rId1" Type="http://schemas.openxmlformats.org/officeDocument/2006/relationships/slideLayout" Target="../slideLayouts/slideLayout7.xml"/><Relationship Id="rId4" Type="http://schemas.openxmlformats.org/officeDocument/2006/relationships/image" Target="../media/image63.jpeg"/></Relationships>
</file>

<file path=ppt/slides/_rels/slide26.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64.jpeg"/><Relationship Id="rId1" Type="http://schemas.openxmlformats.org/officeDocument/2006/relationships/slideLayout" Target="../slideLayouts/slideLayout7.xml"/><Relationship Id="rId5" Type="http://schemas.openxmlformats.org/officeDocument/2006/relationships/image" Target="../media/image67.jpeg"/><Relationship Id="rId4" Type="http://schemas.openxmlformats.org/officeDocument/2006/relationships/image" Target="../media/image66.jpeg"/></Relationships>
</file>

<file path=ppt/slides/_rels/slide27.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image" Target="../media/image68.jpeg"/><Relationship Id="rId1" Type="http://schemas.openxmlformats.org/officeDocument/2006/relationships/slideLayout" Target="../slideLayouts/slideLayout7.xml"/><Relationship Id="rId6" Type="http://schemas.openxmlformats.org/officeDocument/2006/relationships/image" Target="../media/image72.jpeg"/><Relationship Id="rId5" Type="http://schemas.openxmlformats.org/officeDocument/2006/relationships/image" Target="../media/image71.jpeg"/><Relationship Id="rId4" Type="http://schemas.openxmlformats.org/officeDocument/2006/relationships/image" Target="../media/image70.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B743D-506F-D547-B3F9-E3AAD31B1E35}"/>
              </a:ext>
            </a:extLst>
          </p:cNvPr>
          <p:cNvSpPr>
            <a:spLocks noGrp="1"/>
          </p:cNvSpPr>
          <p:nvPr>
            <p:ph type="ctrTitle"/>
          </p:nvPr>
        </p:nvSpPr>
        <p:spPr>
          <a:xfrm>
            <a:off x="1524000" y="372979"/>
            <a:ext cx="9144000" cy="1655762"/>
          </a:xfrm>
        </p:spPr>
        <p:txBody>
          <a:bodyPr>
            <a:normAutofit fontScale="90000"/>
          </a:bodyPr>
          <a:lstStyle/>
          <a:p>
            <a:r>
              <a:rPr lang="en-GB" dirty="0">
                <a:solidFill>
                  <a:schemeClr val="tx1">
                    <a:lumMod val="65000"/>
                    <a:lumOff val="35000"/>
                  </a:schemeClr>
                </a:solidFill>
              </a:rPr>
              <a:t>52cm x 52cm drawn repeat networks and tiles/ units </a:t>
            </a:r>
          </a:p>
        </p:txBody>
      </p:sp>
      <p:sp>
        <p:nvSpPr>
          <p:cNvPr id="3" name="Subtitle 2">
            <a:extLst>
              <a:ext uri="{FF2B5EF4-FFF2-40B4-BE49-F238E27FC236}">
                <a16:creationId xmlns:a16="http://schemas.microsoft.com/office/drawing/2014/main" id="{C16831BE-C539-7B48-A931-C20C8DDFA76C}"/>
              </a:ext>
            </a:extLst>
          </p:cNvPr>
          <p:cNvSpPr>
            <a:spLocks noGrp="1"/>
          </p:cNvSpPr>
          <p:nvPr>
            <p:ph type="subTitle" idx="1"/>
          </p:nvPr>
        </p:nvSpPr>
        <p:spPr>
          <a:xfrm>
            <a:off x="1524000" y="2117558"/>
            <a:ext cx="9144000" cy="3140242"/>
          </a:xfrm>
        </p:spPr>
        <p:txBody>
          <a:bodyPr>
            <a:noAutofit/>
          </a:bodyPr>
          <a:lstStyle/>
          <a:p>
            <a:pPr algn="l"/>
            <a:r>
              <a:rPr lang="en-GB" sz="1800" dirty="0">
                <a:solidFill>
                  <a:schemeClr val="tx1">
                    <a:lumMod val="65000"/>
                    <a:lumOff val="35000"/>
                  </a:schemeClr>
                </a:solidFill>
              </a:rPr>
              <a:t>Most repeat networks consist of a tile that repeats out and when placed next to another, it works with it to create a repeat pattern. Some tiles are designed to be viewed in one direction, while others may be designed in such a way that they that can be viewed in multi directions or rotated within the overall unit or final set of blocks.</a:t>
            </a:r>
          </a:p>
          <a:p>
            <a:pPr algn="l"/>
            <a:r>
              <a:rPr lang="en-GB" sz="1800" dirty="0">
                <a:solidFill>
                  <a:schemeClr val="tx1">
                    <a:lumMod val="65000"/>
                    <a:lumOff val="35000"/>
                  </a:schemeClr>
                </a:solidFill>
              </a:rPr>
              <a:t>On the following slides I have given examples of the main repeat networks, whilst showing how the one tile, repeats out into a bigger/ whole unit.  For the purpose of </a:t>
            </a:r>
            <a:r>
              <a:rPr lang="en-GB" sz="1800">
                <a:solidFill>
                  <a:schemeClr val="tx1">
                    <a:lumMod val="65000"/>
                    <a:lumOff val="35000"/>
                  </a:schemeClr>
                </a:solidFill>
              </a:rPr>
              <a:t>the brief, </a:t>
            </a:r>
            <a:r>
              <a:rPr lang="en-GB" sz="1800" dirty="0">
                <a:solidFill>
                  <a:schemeClr val="tx1">
                    <a:lumMod val="65000"/>
                    <a:lumOff val="35000"/>
                  </a:schemeClr>
                </a:solidFill>
              </a:rPr>
              <a:t>we are working to a measurement of 52cm x 52cm or 53cm x 68.5cm as stated in the </a:t>
            </a:r>
            <a:r>
              <a:rPr lang="en-GB" sz="1800" dirty="0" err="1">
                <a:solidFill>
                  <a:schemeClr val="tx1">
                    <a:lumMod val="65000"/>
                    <a:lumOff val="35000"/>
                  </a:schemeClr>
                </a:solidFill>
              </a:rPr>
              <a:t>Idott</a:t>
            </a:r>
            <a:r>
              <a:rPr lang="en-GB" sz="1800" dirty="0">
                <a:solidFill>
                  <a:schemeClr val="tx1">
                    <a:lumMod val="65000"/>
                    <a:lumOff val="35000"/>
                  </a:schemeClr>
                </a:solidFill>
              </a:rPr>
              <a:t> brief. </a:t>
            </a:r>
          </a:p>
          <a:p>
            <a:pPr algn="l"/>
            <a:r>
              <a:rPr lang="en-GB" sz="1800" dirty="0">
                <a:solidFill>
                  <a:schemeClr val="tx1">
                    <a:lumMod val="65000"/>
                    <a:lumOff val="35000"/>
                  </a:schemeClr>
                </a:solidFill>
              </a:rPr>
              <a:t>You will need to play around with your repeat units to find the best solution for your overall designs, sometimes simply rotating, flipping and mirroring can help, but not always, and never give up at the first sign of trouble, work through your ideas. </a:t>
            </a:r>
          </a:p>
          <a:p>
            <a:pPr algn="l"/>
            <a:r>
              <a:rPr lang="en-GB" sz="1800" i="1" dirty="0">
                <a:solidFill>
                  <a:srgbClr val="31849B"/>
                </a:solidFill>
              </a:rPr>
              <a:t>Please note the measurement written in pen on the graph paper diagrams are for a 53cm x 53cm repeat…the principle is the same for both so don’t worry, just work on the measurements given above and the typed notes on each slide.</a:t>
            </a:r>
          </a:p>
          <a:p>
            <a:pPr algn="l"/>
            <a:endParaRPr lang="en-GB" sz="1800" dirty="0">
              <a:solidFill>
                <a:schemeClr val="tx1">
                  <a:lumMod val="65000"/>
                  <a:lumOff val="35000"/>
                </a:schemeClr>
              </a:solidFill>
            </a:endParaRPr>
          </a:p>
          <a:p>
            <a:pPr algn="l"/>
            <a:endParaRPr lang="en-GB" sz="1800" dirty="0">
              <a:solidFill>
                <a:schemeClr val="tx1">
                  <a:lumMod val="65000"/>
                  <a:lumOff val="35000"/>
                </a:schemeClr>
              </a:solidFill>
            </a:endParaRPr>
          </a:p>
        </p:txBody>
      </p:sp>
    </p:spTree>
    <p:extLst>
      <p:ext uri="{BB962C8B-B14F-4D97-AF65-F5344CB8AC3E}">
        <p14:creationId xmlns:p14="http://schemas.microsoft.com/office/powerpoint/2010/main" val="152914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2EF6696-6D44-654C-8D71-E052F6E32AD0}"/>
              </a:ext>
            </a:extLst>
          </p:cNvPr>
          <p:cNvSpPr txBox="1"/>
          <p:nvPr/>
        </p:nvSpPr>
        <p:spPr>
          <a:xfrm>
            <a:off x="707038" y="814388"/>
            <a:ext cx="10126865" cy="584775"/>
          </a:xfrm>
          <a:prstGeom prst="rect">
            <a:avLst/>
          </a:prstGeom>
          <a:noFill/>
        </p:spPr>
        <p:txBody>
          <a:bodyPr wrap="square" rtlCol="0">
            <a:spAutoFit/>
          </a:bodyPr>
          <a:lstStyle/>
          <a:p>
            <a:r>
              <a:rPr lang="en-GB" dirty="0">
                <a:solidFill>
                  <a:schemeClr val="tx1">
                    <a:lumMod val="65000"/>
                    <a:lumOff val="35000"/>
                  </a:schemeClr>
                </a:solidFill>
              </a:rPr>
              <a:t>Full block repeat:</a:t>
            </a:r>
            <a:r>
              <a:rPr lang="en-GB" sz="1400" i="1" dirty="0">
                <a:solidFill>
                  <a:schemeClr val="tx1">
                    <a:lumMod val="65000"/>
                    <a:lumOff val="35000"/>
                  </a:schemeClr>
                </a:solidFill>
              </a:rPr>
              <a:t> Whole tile/ unt of repeat </a:t>
            </a:r>
            <a:r>
              <a:rPr lang="en-GB" sz="1400" i="1">
                <a:solidFill>
                  <a:schemeClr val="tx1">
                    <a:lumMod val="65000"/>
                    <a:lumOff val="35000"/>
                  </a:schemeClr>
                </a:solidFill>
              </a:rPr>
              <a:t>measuring 52cm x 52cm </a:t>
            </a:r>
            <a:r>
              <a:rPr lang="en-GB" sz="1400" i="1" dirty="0">
                <a:solidFill>
                  <a:schemeClr val="tx1">
                    <a:lumMod val="65000"/>
                    <a:lumOff val="35000"/>
                  </a:schemeClr>
                </a:solidFill>
              </a:rPr>
              <a:t>that repeats out in length during printing and across a width when hung as a wallpaper.</a:t>
            </a:r>
            <a:endParaRPr lang="en-GB" sz="1400" dirty="0">
              <a:solidFill>
                <a:schemeClr val="tx1">
                  <a:lumMod val="65000"/>
                  <a:lumOff val="35000"/>
                </a:schemeClr>
              </a:solidFill>
            </a:endParaRPr>
          </a:p>
        </p:txBody>
      </p:sp>
      <p:pic>
        <p:nvPicPr>
          <p:cNvPr id="4" name="Picture 3" descr="Chart&#10;&#10;Description automatically generated">
            <a:extLst>
              <a:ext uri="{FF2B5EF4-FFF2-40B4-BE49-F238E27FC236}">
                <a16:creationId xmlns:a16="http://schemas.microsoft.com/office/drawing/2014/main" id="{D48E1C1F-2FF6-0D42-9114-3E7C32152828}"/>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07039" y="1759650"/>
            <a:ext cx="3872618" cy="4283962"/>
          </a:xfrm>
          <a:prstGeom prst="rect">
            <a:avLst/>
          </a:prstGeom>
        </p:spPr>
      </p:pic>
      <p:pic>
        <p:nvPicPr>
          <p:cNvPr id="6" name="Picture 5" descr="A picture containing text, linedrawing&#10;&#10;Description automatically generated">
            <a:extLst>
              <a:ext uri="{FF2B5EF4-FFF2-40B4-BE49-F238E27FC236}">
                <a16:creationId xmlns:a16="http://schemas.microsoft.com/office/drawing/2014/main" id="{8A4C9A24-36C4-7F4E-9A78-01BC5954A1CC}"/>
              </a:ext>
            </a:extLst>
          </p:cNvPr>
          <p:cNvPicPr>
            <a:picLocks noChangeAspect="1"/>
          </p:cNvPicPr>
          <p:nvPr/>
        </p:nvPicPr>
        <p:blipFill rotWithShape="1">
          <a:blip r:embed="rId3" cstate="screen">
            <a:alphaModFix/>
            <a:extLst>
              <a:ext uri="{28A0092B-C50C-407E-A947-70E740481C1C}">
                <a14:useLocalDpi xmlns:a14="http://schemas.microsoft.com/office/drawing/2010/main"/>
              </a:ext>
            </a:extLst>
          </a:blip>
          <a:srcRect/>
          <a:stretch/>
        </p:blipFill>
        <p:spPr>
          <a:xfrm>
            <a:off x="5770470" y="2251317"/>
            <a:ext cx="3233853" cy="3300628"/>
          </a:xfrm>
          <a:prstGeom prst="rect">
            <a:avLst/>
          </a:prstGeom>
        </p:spPr>
      </p:pic>
    </p:spTree>
    <p:extLst>
      <p:ext uri="{BB962C8B-B14F-4D97-AF65-F5344CB8AC3E}">
        <p14:creationId xmlns:p14="http://schemas.microsoft.com/office/powerpoint/2010/main" val="9688634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2EF6696-6D44-654C-8D71-E052F6E32AD0}"/>
              </a:ext>
            </a:extLst>
          </p:cNvPr>
          <p:cNvSpPr txBox="1"/>
          <p:nvPr/>
        </p:nvSpPr>
        <p:spPr>
          <a:xfrm>
            <a:off x="707039" y="814388"/>
            <a:ext cx="7972280" cy="584775"/>
          </a:xfrm>
          <a:prstGeom prst="rect">
            <a:avLst/>
          </a:prstGeom>
          <a:noFill/>
        </p:spPr>
        <p:txBody>
          <a:bodyPr wrap="square" rtlCol="0">
            <a:spAutoFit/>
          </a:bodyPr>
          <a:lstStyle/>
          <a:p>
            <a:r>
              <a:rPr lang="en-GB" dirty="0">
                <a:solidFill>
                  <a:schemeClr val="tx1">
                    <a:lumMod val="65000"/>
                    <a:lumOff val="35000"/>
                  </a:schemeClr>
                </a:solidFill>
              </a:rPr>
              <a:t>Block repeat:</a:t>
            </a:r>
            <a:r>
              <a:rPr lang="en-GB" sz="1400" i="1" dirty="0">
                <a:solidFill>
                  <a:schemeClr val="tx1">
                    <a:lumMod val="65000"/>
                    <a:lumOff val="35000"/>
                  </a:schemeClr>
                </a:solidFill>
              </a:rPr>
              <a:t> Each unit of repeat measures 13cm x 13cm and repeats out across the width and length to form a repeated block design.  </a:t>
            </a:r>
            <a:endParaRPr lang="en-GB" sz="1400" dirty="0">
              <a:solidFill>
                <a:schemeClr val="tx1">
                  <a:lumMod val="65000"/>
                  <a:lumOff val="35000"/>
                </a:schemeClr>
              </a:solidFill>
            </a:endParaRPr>
          </a:p>
        </p:txBody>
      </p:sp>
      <p:pic>
        <p:nvPicPr>
          <p:cNvPr id="4" name="Picture 3" descr="Chart&#10;&#10;Description automatically generated">
            <a:extLst>
              <a:ext uri="{FF2B5EF4-FFF2-40B4-BE49-F238E27FC236}">
                <a16:creationId xmlns:a16="http://schemas.microsoft.com/office/drawing/2014/main" id="{F06D1C28-0CD1-F541-8AAB-8DA85686A95B}"/>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07039" y="1744379"/>
            <a:ext cx="3787908" cy="4299233"/>
          </a:xfrm>
          <a:prstGeom prst="rect">
            <a:avLst/>
          </a:prstGeom>
        </p:spPr>
      </p:pic>
      <p:pic>
        <p:nvPicPr>
          <p:cNvPr id="3" name="Picture 2" descr="Background pattern&#10;&#10;Description automatically generated">
            <a:extLst>
              <a:ext uri="{FF2B5EF4-FFF2-40B4-BE49-F238E27FC236}">
                <a16:creationId xmlns:a16="http://schemas.microsoft.com/office/drawing/2014/main" id="{92A4FAA1-2060-8B49-930B-1087C224A9D7}"/>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377536" y="2356037"/>
            <a:ext cx="795454" cy="795454"/>
          </a:xfrm>
          <a:prstGeom prst="rect">
            <a:avLst/>
          </a:prstGeom>
        </p:spPr>
      </p:pic>
      <p:pic>
        <p:nvPicPr>
          <p:cNvPr id="6" name="Picture 5" descr="Background pattern&#10;&#10;Description automatically generated">
            <a:extLst>
              <a:ext uri="{FF2B5EF4-FFF2-40B4-BE49-F238E27FC236}">
                <a16:creationId xmlns:a16="http://schemas.microsoft.com/office/drawing/2014/main" id="{4F7AFFF6-BE29-5C4D-A361-F44A8D1F0AEA}"/>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854852" y="1744379"/>
            <a:ext cx="795454" cy="795454"/>
          </a:xfrm>
          <a:prstGeom prst="rect">
            <a:avLst/>
          </a:prstGeom>
        </p:spPr>
      </p:pic>
      <p:pic>
        <p:nvPicPr>
          <p:cNvPr id="7" name="Picture 6" descr="Background pattern&#10;&#10;Description automatically generated">
            <a:extLst>
              <a:ext uri="{FF2B5EF4-FFF2-40B4-BE49-F238E27FC236}">
                <a16:creationId xmlns:a16="http://schemas.microsoft.com/office/drawing/2014/main" id="{42CE2B4F-803F-6047-8EAE-0D2A2C4AD37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241214" y="1744379"/>
            <a:ext cx="795454" cy="795454"/>
          </a:xfrm>
          <a:prstGeom prst="rect">
            <a:avLst/>
          </a:prstGeom>
        </p:spPr>
      </p:pic>
      <p:pic>
        <p:nvPicPr>
          <p:cNvPr id="8" name="Picture 7" descr="Background pattern&#10;&#10;Description automatically generated">
            <a:extLst>
              <a:ext uri="{FF2B5EF4-FFF2-40B4-BE49-F238E27FC236}">
                <a16:creationId xmlns:a16="http://schemas.microsoft.com/office/drawing/2014/main" id="{206F1B50-1DFB-C241-AF11-C6758FAAC6DF}"/>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445760" y="1744379"/>
            <a:ext cx="795454" cy="795454"/>
          </a:xfrm>
          <a:prstGeom prst="rect">
            <a:avLst/>
          </a:prstGeom>
        </p:spPr>
      </p:pic>
      <p:pic>
        <p:nvPicPr>
          <p:cNvPr id="9" name="Picture 8" descr="Background pattern&#10;&#10;Description automatically generated">
            <a:extLst>
              <a:ext uri="{FF2B5EF4-FFF2-40B4-BE49-F238E27FC236}">
                <a16:creationId xmlns:a16="http://schemas.microsoft.com/office/drawing/2014/main" id="{92339004-2A36-E348-A3B3-7421D24A3F4A}"/>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650306" y="1744379"/>
            <a:ext cx="795454" cy="795454"/>
          </a:xfrm>
          <a:prstGeom prst="rect">
            <a:avLst/>
          </a:prstGeom>
        </p:spPr>
      </p:pic>
      <p:pic>
        <p:nvPicPr>
          <p:cNvPr id="10" name="Picture 9" descr="Background pattern&#10;&#10;Description automatically generated">
            <a:extLst>
              <a:ext uri="{FF2B5EF4-FFF2-40B4-BE49-F238E27FC236}">
                <a16:creationId xmlns:a16="http://schemas.microsoft.com/office/drawing/2014/main" id="{5F6B074B-9413-A549-A77A-BDCB0215999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858605" y="2887655"/>
            <a:ext cx="795454" cy="795454"/>
          </a:xfrm>
          <a:prstGeom prst="rect">
            <a:avLst/>
          </a:prstGeom>
        </p:spPr>
      </p:pic>
      <p:pic>
        <p:nvPicPr>
          <p:cNvPr id="11" name="Picture 10" descr="Background pattern&#10;&#10;Description automatically generated">
            <a:extLst>
              <a:ext uri="{FF2B5EF4-FFF2-40B4-BE49-F238E27FC236}">
                <a16:creationId xmlns:a16="http://schemas.microsoft.com/office/drawing/2014/main" id="{8F86576B-A545-9B4D-A452-7BE451C1D79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rot="5400000">
            <a:off x="5652808" y="2896632"/>
            <a:ext cx="795454" cy="795454"/>
          </a:xfrm>
          <a:prstGeom prst="rect">
            <a:avLst/>
          </a:prstGeom>
        </p:spPr>
      </p:pic>
      <p:pic>
        <p:nvPicPr>
          <p:cNvPr id="12" name="Picture 11" descr="Background pattern&#10;&#10;Description automatically generated">
            <a:extLst>
              <a:ext uri="{FF2B5EF4-FFF2-40B4-BE49-F238E27FC236}">
                <a16:creationId xmlns:a16="http://schemas.microsoft.com/office/drawing/2014/main" id="{34CF441B-CBD5-5148-A4E5-4780AC6999A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rot="10800000">
            <a:off x="6439764" y="2896632"/>
            <a:ext cx="795454" cy="795454"/>
          </a:xfrm>
          <a:prstGeom prst="rect">
            <a:avLst/>
          </a:prstGeom>
        </p:spPr>
      </p:pic>
      <p:pic>
        <p:nvPicPr>
          <p:cNvPr id="13" name="Picture 12" descr="Background pattern&#10;&#10;Description automatically generated">
            <a:extLst>
              <a:ext uri="{FF2B5EF4-FFF2-40B4-BE49-F238E27FC236}">
                <a16:creationId xmlns:a16="http://schemas.microsoft.com/office/drawing/2014/main" id="{99108434-8236-7747-A780-E6392672076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rot="16200000">
            <a:off x="7242465" y="2885049"/>
            <a:ext cx="795454" cy="795454"/>
          </a:xfrm>
          <a:prstGeom prst="rect">
            <a:avLst/>
          </a:prstGeom>
        </p:spPr>
      </p:pic>
      <p:pic>
        <p:nvPicPr>
          <p:cNvPr id="14" name="Picture 13" descr="Background pattern&#10;&#10;Description automatically generated">
            <a:extLst>
              <a:ext uri="{FF2B5EF4-FFF2-40B4-BE49-F238E27FC236}">
                <a16:creationId xmlns:a16="http://schemas.microsoft.com/office/drawing/2014/main" id="{541C9854-B1BA-104D-8D9B-E31A61E6331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652808" y="3680502"/>
            <a:ext cx="795454" cy="795454"/>
          </a:xfrm>
          <a:prstGeom prst="rect">
            <a:avLst/>
          </a:prstGeom>
        </p:spPr>
      </p:pic>
      <p:pic>
        <p:nvPicPr>
          <p:cNvPr id="15" name="Picture 14" descr="Background pattern&#10;&#10;Description automatically generated">
            <a:extLst>
              <a:ext uri="{FF2B5EF4-FFF2-40B4-BE49-F238E27FC236}">
                <a16:creationId xmlns:a16="http://schemas.microsoft.com/office/drawing/2014/main" id="{29E61B89-DF70-5842-9378-0E3E56850A1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rot="5400000">
            <a:off x="6439763" y="3680501"/>
            <a:ext cx="795454" cy="795454"/>
          </a:xfrm>
          <a:prstGeom prst="rect">
            <a:avLst/>
          </a:prstGeom>
        </p:spPr>
      </p:pic>
      <p:pic>
        <p:nvPicPr>
          <p:cNvPr id="16" name="Picture 15" descr="Background pattern&#10;&#10;Description automatically generated">
            <a:extLst>
              <a:ext uri="{FF2B5EF4-FFF2-40B4-BE49-F238E27FC236}">
                <a16:creationId xmlns:a16="http://schemas.microsoft.com/office/drawing/2014/main" id="{74BE79D4-7717-E846-AA38-4455C7D03F2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rot="10800000">
            <a:off x="7241214" y="3680501"/>
            <a:ext cx="795454" cy="795454"/>
          </a:xfrm>
          <a:prstGeom prst="rect">
            <a:avLst/>
          </a:prstGeom>
        </p:spPr>
      </p:pic>
      <p:pic>
        <p:nvPicPr>
          <p:cNvPr id="17" name="Picture 16" descr="Background pattern&#10;&#10;Description automatically generated">
            <a:extLst>
              <a:ext uri="{FF2B5EF4-FFF2-40B4-BE49-F238E27FC236}">
                <a16:creationId xmlns:a16="http://schemas.microsoft.com/office/drawing/2014/main" id="{A6730EEB-4A91-D94E-A571-BCC6CB79AD4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rot="16200000">
            <a:off x="4856177" y="3680503"/>
            <a:ext cx="795454" cy="795454"/>
          </a:xfrm>
          <a:prstGeom prst="rect">
            <a:avLst/>
          </a:prstGeom>
        </p:spPr>
      </p:pic>
      <p:pic>
        <p:nvPicPr>
          <p:cNvPr id="20" name="Picture 19" descr="Background pattern&#10;&#10;Description automatically generated">
            <a:extLst>
              <a:ext uri="{FF2B5EF4-FFF2-40B4-BE49-F238E27FC236}">
                <a16:creationId xmlns:a16="http://schemas.microsoft.com/office/drawing/2014/main" id="{F24E8010-D360-A742-9BD9-260C70E7C8EB}"/>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439763" y="4475950"/>
            <a:ext cx="795454" cy="795454"/>
          </a:xfrm>
          <a:prstGeom prst="rect">
            <a:avLst/>
          </a:prstGeom>
        </p:spPr>
      </p:pic>
      <p:pic>
        <p:nvPicPr>
          <p:cNvPr id="21" name="Picture 20" descr="Background pattern&#10;&#10;Description automatically generated">
            <a:extLst>
              <a:ext uri="{FF2B5EF4-FFF2-40B4-BE49-F238E27FC236}">
                <a16:creationId xmlns:a16="http://schemas.microsoft.com/office/drawing/2014/main" id="{BA815FE9-102F-C741-A12A-2CDD36591257}"/>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rot="5400000">
            <a:off x="7235217" y="4475950"/>
            <a:ext cx="795454" cy="795454"/>
          </a:xfrm>
          <a:prstGeom prst="rect">
            <a:avLst/>
          </a:prstGeom>
        </p:spPr>
      </p:pic>
      <p:pic>
        <p:nvPicPr>
          <p:cNvPr id="22" name="Picture 21" descr="Background pattern&#10;&#10;Description automatically generated">
            <a:extLst>
              <a:ext uri="{FF2B5EF4-FFF2-40B4-BE49-F238E27FC236}">
                <a16:creationId xmlns:a16="http://schemas.microsoft.com/office/drawing/2014/main" id="{F9D01D19-2687-A346-A1C0-973E4A689D2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rot="10800000">
            <a:off x="4850181" y="4475951"/>
            <a:ext cx="795454" cy="795454"/>
          </a:xfrm>
          <a:prstGeom prst="rect">
            <a:avLst/>
          </a:prstGeom>
        </p:spPr>
      </p:pic>
      <p:pic>
        <p:nvPicPr>
          <p:cNvPr id="23" name="Picture 22" descr="Background pattern&#10;&#10;Description automatically generated">
            <a:extLst>
              <a:ext uri="{FF2B5EF4-FFF2-40B4-BE49-F238E27FC236}">
                <a16:creationId xmlns:a16="http://schemas.microsoft.com/office/drawing/2014/main" id="{C0D11C5F-A732-A140-911D-5F98C9C0C66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rot="16200000">
            <a:off x="5637136" y="4475951"/>
            <a:ext cx="795454" cy="795454"/>
          </a:xfrm>
          <a:prstGeom prst="rect">
            <a:avLst/>
          </a:prstGeom>
        </p:spPr>
      </p:pic>
      <p:pic>
        <p:nvPicPr>
          <p:cNvPr id="24" name="Picture 23" descr="Background pattern&#10;&#10;Description automatically generated">
            <a:extLst>
              <a:ext uri="{FF2B5EF4-FFF2-40B4-BE49-F238E27FC236}">
                <a16:creationId xmlns:a16="http://schemas.microsoft.com/office/drawing/2014/main" id="{B325B0A3-57A1-4141-A370-14BE6D45BBC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227970" y="5259812"/>
            <a:ext cx="795454" cy="795454"/>
          </a:xfrm>
          <a:prstGeom prst="rect">
            <a:avLst/>
          </a:prstGeom>
        </p:spPr>
      </p:pic>
      <p:pic>
        <p:nvPicPr>
          <p:cNvPr id="25" name="Picture 24" descr="Background pattern&#10;&#10;Description automatically generated">
            <a:extLst>
              <a:ext uri="{FF2B5EF4-FFF2-40B4-BE49-F238E27FC236}">
                <a16:creationId xmlns:a16="http://schemas.microsoft.com/office/drawing/2014/main" id="{1EE3D579-08BC-4045-A609-A1AB6278B07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rot="5400000">
            <a:off x="4850180" y="5271402"/>
            <a:ext cx="795454" cy="795454"/>
          </a:xfrm>
          <a:prstGeom prst="rect">
            <a:avLst/>
          </a:prstGeom>
        </p:spPr>
      </p:pic>
      <p:pic>
        <p:nvPicPr>
          <p:cNvPr id="26" name="Picture 25" descr="Background pattern&#10;&#10;Description automatically generated">
            <a:extLst>
              <a:ext uri="{FF2B5EF4-FFF2-40B4-BE49-F238E27FC236}">
                <a16:creationId xmlns:a16="http://schemas.microsoft.com/office/drawing/2014/main" id="{5BC52B1C-A992-E043-BAAF-12158A17DAE9}"/>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rot="10800000">
            <a:off x="5637136" y="5271402"/>
            <a:ext cx="795454" cy="795454"/>
          </a:xfrm>
          <a:prstGeom prst="rect">
            <a:avLst/>
          </a:prstGeom>
        </p:spPr>
      </p:pic>
      <p:pic>
        <p:nvPicPr>
          <p:cNvPr id="27" name="Picture 26" descr="Background pattern&#10;&#10;Description automatically generated">
            <a:extLst>
              <a:ext uri="{FF2B5EF4-FFF2-40B4-BE49-F238E27FC236}">
                <a16:creationId xmlns:a16="http://schemas.microsoft.com/office/drawing/2014/main" id="{7E35E028-E128-D84A-97C4-A3CF2414CE6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rot="16200000">
            <a:off x="6439837" y="5259819"/>
            <a:ext cx="795454" cy="795454"/>
          </a:xfrm>
          <a:prstGeom prst="rect">
            <a:avLst/>
          </a:prstGeom>
        </p:spPr>
      </p:pic>
      <p:pic>
        <p:nvPicPr>
          <p:cNvPr id="29" name="Picture 28" descr="Background pattern&#10;&#10;Description automatically generated">
            <a:extLst>
              <a:ext uri="{FF2B5EF4-FFF2-40B4-BE49-F238E27FC236}">
                <a16:creationId xmlns:a16="http://schemas.microsoft.com/office/drawing/2014/main" id="{955EBF10-AB9A-4A4D-A20B-4C832D03B46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rot="10800000">
            <a:off x="8402102" y="1743764"/>
            <a:ext cx="795454" cy="795454"/>
          </a:xfrm>
          <a:prstGeom prst="rect">
            <a:avLst/>
          </a:prstGeom>
        </p:spPr>
      </p:pic>
      <p:pic>
        <p:nvPicPr>
          <p:cNvPr id="31" name="Picture 30" descr="Background pattern&#10;&#10;Description automatically generated">
            <a:extLst>
              <a:ext uri="{FF2B5EF4-FFF2-40B4-BE49-F238E27FC236}">
                <a16:creationId xmlns:a16="http://schemas.microsoft.com/office/drawing/2014/main" id="{8B63E317-BCD8-F149-BFAF-49ABE797146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rot="10800000" flipH="1">
            <a:off x="9197031" y="1743764"/>
            <a:ext cx="795454" cy="795454"/>
          </a:xfrm>
          <a:prstGeom prst="rect">
            <a:avLst/>
          </a:prstGeom>
        </p:spPr>
      </p:pic>
      <p:pic>
        <p:nvPicPr>
          <p:cNvPr id="33" name="Picture 32" descr="Background pattern&#10;&#10;Description automatically generated">
            <a:extLst>
              <a:ext uri="{FF2B5EF4-FFF2-40B4-BE49-F238E27FC236}">
                <a16:creationId xmlns:a16="http://schemas.microsoft.com/office/drawing/2014/main" id="{8687AF56-8219-D144-9A6B-6F67C5732663}"/>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rot="10800000">
            <a:off x="9989983" y="1744379"/>
            <a:ext cx="795454" cy="795454"/>
          </a:xfrm>
          <a:prstGeom prst="rect">
            <a:avLst/>
          </a:prstGeom>
        </p:spPr>
      </p:pic>
      <p:pic>
        <p:nvPicPr>
          <p:cNvPr id="35" name="Picture 34" descr="Background pattern&#10;&#10;Description automatically generated">
            <a:extLst>
              <a:ext uri="{FF2B5EF4-FFF2-40B4-BE49-F238E27FC236}">
                <a16:creationId xmlns:a16="http://schemas.microsoft.com/office/drawing/2014/main" id="{E52062B6-7A73-9849-B59D-55AA826A029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rot="10800000" flipH="1">
            <a:off x="10775688" y="1744379"/>
            <a:ext cx="795454" cy="795454"/>
          </a:xfrm>
          <a:prstGeom prst="rect">
            <a:avLst/>
          </a:prstGeom>
        </p:spPr>
      </p:pic>
      <p:pic>
        <p:nvPicPr>
          <p:cNvPr id="40" name="Picture 39" descr="Background pattern&#10;&#10;Description automatically generated">
            <a:extLst>
              <a:ext uri="{FF2B5EF4-FFF2-40B4-BE49-F238E27FC236}">
                <a16:creationId xmlns:a16="http://schemas.microsoft.com/office/drawing/2014/main" id="{A7434A37-2254-7A43-A505-19CA2322AF75}"/>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flipH="1">
            <a:off x="8403353" y="2539218"/>
            <a:ext cx="795454" cy="795454"/>
          </a:xfrm>
          <a:prstGeom prst="rect">
            <a:avLst/>
          </a:prstGeom>
        </p:spPr>
      </p:pic>
      <p:pic>
        <p:nvPicPr>
          <p:cNvPr id="41" name="Picture 40" descr="Background pattern&#10;&#10;Description automatically generated">
            <a:extLst>
              <a:ext uri="{FF2B5EF4-FFF2-40B4-BE49-F238E27FC236}">
                <a16:creationId xmlns:a16="http://schemas.microsoft.com/office/drawing/2014/main" id="{444F9123-E97D-A14E-8404-9F617811364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9195780" y="2539218"/>
            <a:ext cx="795454" cy="795454"/>
          </a:xfrm>
          <a:prstGeom prst="rect">
            <a:avLst/>
          </a:prstGeom>
        </p:spPr>
      </p:pic>
      <p:pic>
        <p:nvPicPr>
          <p:cNvPr id="42" name="Picture 41" descr="Background pattern&#10;&#10;Description automatically generated">
            <a:extLst>
              <a:ext uri="{FF2B5EF4-FFF2-40B4-BE49-F238E27FC236}">
                <a16:creationId xmlns:a16="http://schemas.microsoft.com/office/drawing/2014/main" id="{8979DF84-F39B-EF4A-B5A4-5E03B96CE08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flipH="1">
            <a:off x="9983261" y="2538599"/>
            <a:ext cx="795454" cy="795454"/>
          </a:xfrm>
          <a:prstGeom prst="rect">
            <a:avLst/>
          </a:prstGeom>
        </p:spPr>
      </p:pic>
      <p:pic>
        <p:nvPicPr>
          <p:cNvPr id="43" name="Picture 42" descr="Background pattern&#10;&#10;Description automatically generated">
            <a:extLst>
              <a:ext uri="{FF2B5EF4-FFF2-40B4-BE49-F238E27FC236}">
                <a16:creationId xmlns:a16="http://schemas.microsoft.com/office/drawing/2014/main" id="{2A972EA3-FDD3-3945-9877-33E4B49F7F4F}"/>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0775688" y="2538599"/>
            <a:ext cx="795454" cy="795454"/>
          </a:xfrm>
          <a:prstGeom prst="rect">
            <a:avLst/>
          </a:prstGeom>
        </p:spPr>
      </p:pic>
      <p:pic>
        <p:nvPicPr>
          <p:cNvPr id="44" name="Picture 43" descr="Background pattern&#10;&#10;Description automatically generated">
            <a:extLst>
              <a:ext uri="{FF2B5EF4-FFF2-40B4-BE49-F238E27FC236}">
                <a16:creationId xmlns:a16="http://schemas.microsoft.com/office/drawing/2014/main" id="{48516FDD-AEC1-DE4E-AF4F-C78126A4E2E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rot="10800000">
            <a:off x="8402102" y="3332820"/>
            <a:ext cx="795454" cy="795454"/>
          </a:xfrm>
          <a:prstGeom prst="rect">
            <a:avLst/>
          </a:prstGeom>
        </p:spPr>
      </p:pic>
      <p:pic>
        <p:nvPicPr>
          <p:cNvPr id="45" name="Picture 44" descr="Background pattern&#10;&#10;Description automatically generated">
            <a:extLst>
              <a:ext uri="{FF2B5EF4-FFF2-40B4-BE49-F238E27FC236}">
                <a16:creationId xmlns:a16="http://schemas.microsoft.com/office/drawing/2014/main" id="{EDFDE04F-69A9-F247-8473-C385FE969087}"/>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rot="10800000" flipH="1">
            <a:off x="9197031" y="3332820"/>
            <a:ext cx="795454" cy="795454"/>
          </a:xfrm>
          <a:prstGeom prst="rect">
            <a:avLst/>
          </a:prstGeom>
        </p:spPr>
      </p:pic>
      <p:pic>
        <p:nvPicPr>
          <p:cNvPr id="46" name="Picture 45" descr="Background pattern&#10;&#10;Description automatically generated">
            <a:extLst>
              <a:ext uri="{FF2B5EF4-FFF2-40B4-BE49-F238E27FC236}">
                <a16:creationId xmlns:a16="http://schemas.microsoft.com/office/drawing/2014/main" id="{EE376D24-2253-824B-A7F8-4B6A298FA22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rot="10800000">
            <a:off x="9989983" y="3333435"/>
            <a:ext cx="795454" cy="795454"/>
          </a:xfrm>
          <a:prstGeom prst="rect">
            <a:avLst/>
          </a:prstGeom>
        </p:spPr>
      </p:pic>
      <p:pic>
        <p:nvPicPr>
          <p:cNvPr id="47" name="Picture 46" descr="Background pattern&#10;&#10;Description automatically generated">
            <a:extLst>
              <a:ext uri="{FF2B5EF4-FFF2-40B4-BE49-F238E27FC236}">
                <a16:creationId xmlns:a16="http://schemas.microsoft.com/office/drawing/2014/main" id="{DDB07DA7-5AF2-0945-B7FB-4A4CBCB5C1B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rot="10800000" flipH="1">
            <a:off x="10775688" y="3333435"/>
            <a:ext cx="795454" cy="795454"/>
          </a:xfrm>
          <a:prstGeom prst="rect">
            <a:avLst/>
          </a:prstGeom>
        </p:spPr>
      </p:pic>
      <p:pic>
        <p:nvPicPr>
          <p:cNvPr id="48" name="Picture 47" descr="Background pattern&#10;&#10;Description automatically generated">
            <a:extLst>
              <a:ext uri="{FF2B5EF4-FFF2-40B4-BE49-F238E27FC236}">
                <a16:creationId xmlns:a16="http://schemas.microsoft.com/office/drawing/2014/main" id="{D12910AB-C8FD-3149-AE43-B6B50E7C17D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flipH="1">
            <a:off x="8403353" y="4128274"/>
            <a:ext cx="795454" cy="795454"/>
          </a:xfrm>
          <a:prstGeom prst="rect">
            <a:avLst/>
          </a:prstGeom>
        </p:spPr>
      </p:pic>
      <p:pic>
        <p:nvPicPr>
          <p:cNvPr id="49" name="Picture 48" descr="Background pattern&#10;&#10;Description automatically generated">
            <a:extLst>
              <a:ext uri="{FF2B5EF4-FFF2-40B4-BE49-F238E27FC236}">
                <a16:creationId xmlns:a16="http://schemas.microsoft.com/office/drawing/2014/main" id="{41473EFF-1DC0-5A49-BBB1-53E21FACA055}"/>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9195780" y="4128274"/>
            <a:ext cx="795454" cy="795454"/>
          </a:xfrm>
          <a:prstGeom prst="rect">
            <a:avLst/>
          </a:prstGeom>
        </p:spPr>
      </p:pic>
      <p:pic>
        <p:nvPicPr>
          <p:cNvPr id="50" name="Picture 49" descr="Background pattern&#10;&#10;Description automatically generated">
            <a:extLst>
              <a:ext uri="{FF2B5EF4-FFF2-40B4-BE49-F238E27FC236}">
                <a16:creationId xmlns:a16="http://schemas.microsoft.com/office/drawing/2014/main" id="{55224F42-CDCE-D648-B818-054B7C2ED5F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flipH="1">
            <a:off x="9983261" y="4127655"/>
            <a:ext cx="795454" cy="795454"/>
          </a:xfrm>
          <a:prstGeom prst="rect">
            <a:avLst/>
          </a:prstGeom>
        </p:spPr>
      </p:pic>
      <p:pic>
        <p:nvPicPr>
          <p:cNvPr id="51" name="Picture 50" descr="Background pattern&#10;&#10;Description automatically generated">
            <a:extLst>
              <a:ext uri="{FF2B5EF4-FFF2-40B4-BE49-F238E27FC236}">
                <a16:creationId xmlns:a16="http://schemas.microsoft.com/office/drawing/2014/main" id="{22C11007-0485-904B-B202-1EF7A0FFF407}"/>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0775688" y="4127655"/>
            <a:ext cx="795454" cy="795454"/>
          </a:xfrm>
          <a:prstGeom prst="rect">
            <a:avLst/>
          </a:prstGeom>
        </p:spPr>
      </p:pic>
      <p:pic>
        <p:nvPicPr>
          <p:cNvPr id="52" name="Picture 51" descr="A picture containing text, linedrawing&#10;&#10;Description automatically generated">
            <a:extLst>
              <a:ext uri="{FF2B5EF4-FFF2-40B4-BE49-F238E27FC236}">
                <a16:creationId xmlns:a16="http://schemas.microsoft.com/office/drawing/2014/main" id="{587FB005-634B-974B-BEDC-93056190F5A3}"/>
              </a:ext>
            </a:extLst>
          </p:cNvPr>
          <p:cNvPicPr>
            <a:picLocks noChangeAspect="1"/>
          </p:cNvPicPr>
          <p:nvPr/>
        </p:nvPicPr>
        <p:blipFill rotWithShape="1">
          <a:blip r:embed="rId4" cstate="email">
            <a:alphaModFix amt="70000"/>
            <a:extLst>
              <a:ext uri="{28A0092B-C50C-407E-A947-70E740481C1C}">
                <a14:useLocalDpi xmlns:a14="http://schemas.microsoft.com/office/drawing/2010/main"/>
              </a:ext>
            </a:extLst>
          </a:blip>
          <a:srcRect/>
          <a:stretch/>
        </p:blipFill>
        <p:spPr>
          <a:xfrm>
            <a:off x="964332" y="3988588"/>
            <a:ext cx="736372" cy="751577"/>
          </a:xfrm>
          <a:prstGeom prst="rect">
            <a:avLst/>
          </a:prstGeom>
        </p:spPr>
      </p:pic>
      <p:pic>
        <p:nvPicPr>
          <p:cNvPr id="53" name="Picture 52" descr="A picture containing text, linedrawing&#10;&#10;Description automatically generated">
            <a:extLst>
              <a:ext uri="{FF2B5EF4-FFF2-40B4-BE49-F238E27FC236}">
                <a16:creationId xmlns:a16="http://schemas.microsoft.com/office/drawing/2014/main" id="{74156116-A605-2641-BDF7-96F1795EC552}"/>
              </a:ext>
            </a:extLst>
          </p:cNvPr>
          <p:cNvPicPr>
            <a:picLocks noChangeAspect="1"/>
          </p:cNvPicPr>
          <p:nvPr/>
        </p:nvPicPr>
        <p:blipFill rotWithShape="1">
          <a:blip r:embed="rId4" cstate="email">
            <a:alphaModFix amt="70000"/>
            <a:extLst>
              <a:ext uri="{28A0092B-C50C-407E-A947-70E740481C1C}">
                <a14:useLocalDpi xmlns:a14="http://schemas.microsoft.com/office/drawing/2010/main"/>
              </a:ext>
            </a:extLst>
          </a:blip>
          <a:srcRect/>
          <a:stretch/>
        </p:blipFill>
        <p:spPr>
          <a:xfrm>
            <a:off x="971505" y="4740165"/>
            <a:ext cx="736372" cy="751577"/>
          </a:xfrm>
          <a:prstGeom prst="rect">
            <a:avLst/>
          </a:prstGeom>
        </p:spPr>
      </p:pic>
      <p:pic>
        <p:nvPicPr>
          <p:cNvPr id="54" name="Picture 53" descr="A picture containing text, linedrawing&#10;&#10;Description automatically generated">
            <a:extLst>
              <a:ext uri="{FF2B5EF4-FFF2-40B4-BE49-F238E27FC236}">
                <a16:creationId xmlns:a16="http://schemas.microsoft.com/office/drawing/2014/main" id="{B7F74F52-E22C-F145-9568-EA54BE1C067E}"/>
              </a:ext>
            </a:extLst>
          </p:cNvPr>
          <p:cNvPicPr>
            <a:picLocks noChangeAspect="1"/>
          </p:cNvPicPr>
          <p:nvPr/>
        </p:nvPicPr>
        <p:blipFill rotWithShape="1">
          <a:blip r:embed="rId4" cstate="email">
            <a:alphaModFix amt="70000"/>
            <a:extLst>
              <a:ext uri="{28A0092B-C50C-407E-A947-70E740481C1C}">
                <a14:useLocalDpi xmlns:a14="http://schemas.microsoft.com/office/drawing/2010/main"/>
              </a:ext>
            </a:extLst>
          </a:blip>
          <a:srcRect/>
          <a:stretch/>
        </p:blipFill>
        <p:spPr>
          <a:xfrm>
            <a:off x="1715050" y="3988587"/>
            <a:ext cx="736372" cy="751577"/>
          </a:xfrm>
          <a:prstGeom prst="rect">
            <a:avLst/>
          </a:prstGeom>
        </p:spPr>
      </p:pic>
      <p:pic>
        <p:nvPicPr>
          <p:cNvPr id="55" name="Picture 54" descr="A picture containing text, linedrawing&#10;&#10;Description automatically generated">
            <a:extLst>
              <a:ext uri="{FF2B5EF4-FFF2-40B4-BE49-F238E27FC236}">
                <a16:creationId xmlns:a16="http://schemas.microsoft.com/office/drawing/2014/main" id="{51686AF4-9E9F-A841-B117-D163CFF1FD90}"/>
              </a:ext>
            </a:extLst>
          </p:cNvPr>
          <p:cNvPicPr>
            <a:picLocks noChangeAspect="1"/>
          </p:cNvPicPr>
          <p:nvPr/>
        </p:nvPicPr>
        <p:blipFill rotWithShape="1">
          <a:blip r:embed="rId4" cstate="email">
            <a:alphaModFix amt="70000"/>
            <a:extLst>
              <a:ext uri="{28A0092B-C50C-407E-A947-70E740481C1C}">
                <a14:useLocalDpi xmlns:a14="http://schemas.microsoft.com/office/drawing/2010/main"/>
              </a:ext>
            </a:extLst>
          </a:blip>
          <a:srcRect/>
          <a:stretch/>
        </p:blipFill>
        <p:spPr>
          <a:xfrm>
            <a:off x="1715050" y="4746567"/>
            <a:ext cx="736372" cy="751577"/>
          </a:xfrm>
          <a:prstGeom prst="rect">
            <a:avLst/>
          </a:prstGeom>
        </p:spPr>
      </p:pic>
      <p:pic>
        <p:nvPicPr>
          <p:cNvPr id="56" name="Picture 55" descr="A picture containing text, linedrawing&#10;&#10;Description automatically generated">
            <a:extLst>
              <a:ext uri="{FF2B5EF4-FFF2-40B4-BE49-F238E27FC236}">
                <a16:creationId xmlns:a16="http://schemas.microsoft.com/office/drawing/2014/main" id="{57792B88-1990-DB4B-ADF6-8C7FC34683B8}"/>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a:off x="8402102" y="5302385"/>
            <a:ext cx="736372" cy="751577"/>
          </a:xfrm>
          <a:prstGeom prst="rect">
            <a:avLst/>
          </a:prstGeom>
        </p:spPr>
      </p:pic>
      <p:pic>
        <p:nvPicPr>
          <p:cNvPr id="57" name="Picture 56" descr="A picture containing text, linedrawing&#10;&#10;Description automatically generated">
            <a:extLst>
              <a:ext uri="{FF2B5EF4-FFF2-40B4-BE49-F238E27FC236}">
                <a16:creationId xmlns:a16="http://schemas.microsoft.com/office/drawing/2014/main" id="{6DB8A8FF-74D9-084C-B2A0-A2F5CF1BB99D}"/>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a:off x="9138474" y="5292036"/>
            <a:ext cx="736372" cy="751577"/>
          </a:xfrm>
          <a:prstGeom prst="rect">
            <a:avLst/>
          </a:prstGeom>
        </p:spPr>
      </p:pic>
      <p:pic>
        <p:nvPicPr>
          <p:cNvPr id="58" name="Picture 57" descr="A picture containing text, linedrawing&#10;&#10;Description automatically generated">
            <a:extLst>
              <a:ext uri="{FF2B5EF4-FFF2-40B4-BE49-F238E27FC236}">
                <a16:creationId xmlns:a16="http://schemas.microsoft.com/office/drawing/2014/main" id="{3231BB6F-8853-D94E-81BA-818FC67FB177}"/>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a:off x="9874846" y="5292035"/>
            <a:ext cx="736372" cy="751577"/>
          </a:xfrm>
          <a:prstGeom prst="rect">
            <a:avLst/>
          </a:prstGeom>
        </p:spPr>
      </p:pic>
      <p:pic>
        <p:nvPicPr>
          <p:cNvPr id="59" name="Picture 58" descr="A picture containing text, linedrawing&#10;&#10;Description automatically generated">
            <a:extLst>
              <a:ext uri="{FF2B5EF4-FFF2-40B4-BE49-F238E27FC236}">
                <a16:creationId xmlns:a16="http://schemas.microsoft.com/office/drawing/2014/main" id="{44637A9C-A26A-3849-92DB-310F2434F5AA}"/>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a:off x="10611218" y="5291416"/>
            <a:ext cx="736372" cy="751577"/>
          </a:xfrm>
          <a:prstGeom prst="rect">
            <a:avLst/>
          </a:prstGeom>
        </p:spPr>
      </p:pic>
      <p:pic>
        <p:nvPicPr>
          <p:cNvPr id="2" name="Picture 1" descr="A yellow flower with white dots on it&#10;&#10;Description automatically generated">
            <a:extLst>
              <a:ext uri="{FF2B5EF4-FFF2-40B4-BE49-F238E27FC236}">
                <a16:creationId xmlns:a16="http://schemas.microsoft.com/office/drawing/2014/main" id="{F1F13727-A8A6-06D4-286A-6DCC62058A27}"/>
              </a:ext>
            </a:extLst>
          </p:cNvPr>
          <p:cNvPicPr>
            <a:picLocks noChangeAspect="1"/>
          </p:cNvPicPr>
          <p:nvPr/>
        </p:nvPicPr>
        <p:blipFill>
          <a:blip r:embed="rId5" cstate="email">
            <a:alphaModFix amt="50000"/>
            <a:extLst>
              <a:ext uri="{28A0092B-C50C-407E-A947-70E740481C1C}">
                <a14:useLocalDpi xmlns:a14="http://schemas.microsoft.com/office/drawing/2010/main"/>
              </a:ext>
            </a:extLst>
          </a:blip>
          <a:stretch>
            <a:fillRect/>
          </a:stretch>
        </p:blipFill>
        <p:spPr>
          <a:xfrm>
            <a:off x="2543494" y="3931991"/>
            <a:ext cx="802598" cy="814576"/>
          </a:xfrm>
          <a:prstGeom prst="rect">
            <a:avLst/>
          </a:prstGeom>
        </p:spPr>
      </p:pic>
      <p:pic>
        <p:nvPicPr>
          <p:cNvPr id="18" name="Picture 17" descr="A yellow flower with white dots on it&#10;&#10;Description automatically generated">
            <a:extLst>
              <a:ext uri="{FF2B5EF4-FFF2-40B4-BE49-F238E27FC236}">
                <a16:creationId xmlns:a16="http://schemas.microsoft.com/office/drawing/2014/main" id="{15124024-71A7-C3BF-C1F7-852FF5642369}"/>
              </a:ext>
            </a:extLst>
          </p:cNvPr>
          <p:cNvPicPr>
            <a:picLocks noChangeAspect="1"/>
          </p:cNvPicPr>
          <p:nvPr/>
        </p:nvPicPr>
        <p:blipFill>
          <a:blip r:embed="rId5" cstate="email">
            <a:alphaModFix amt="50000"/>
            <a:extLst>
              <a:ext uri="{28A0092B-C50C-407E-A947-70E740481C1C}">
                <a14:useLocalDpi xmlns:a14="http://schemas.microsoft.com/office/drawing/2010/main"/>
              </a:ext>
            </a:extLst>
          </a:blip>
          <a:stretch>
            <a:fillRect/>
          </a:stretch>
        </p:blipFill>
        <p:spPr>
          <a:xfrm rot="5400000" flipV="1">
            <a:off x="3352087" y="3957087"/>
            <a:ext cx="802598" cy="814576"/>
          </a:xfrm>
          <a:prstGeom prst="rect">
            <a:avLst/>
          </a:prstGeom>
        </p:spPr>
      </p:pic>
      <p:pic>
        <p:nvPicPr>
          <p:cNvPr id="19" name="Picture 18" descr="A yellow flower with white dots on it&#10;&#10;Description automatically generated">
            <a:extLst>
              <a:ext uri="{FF2B5EF4-FFF2-40B4-BE49-F238E27FC236}">
                <a16:creationId xmlns:a16="http://schemas.microsoft.com/office/drawing/2014/main" id="{BB54BC44-168D-7FBB-FF93-F41D03ECF3FA}"/>
              </a:ext>
            </a:extLst>
          </p:cNvPr>
          <p:cNvPicPr>
            <a:picLocks noChangeAspect="1"/>
          </p:cNvPicPr>
          <p:nvPr/>
        </p:nvPicPr>
        <p:blipFill>
          <a:blip r:embed="rId5" cstate="email">
            <a:alphaModFix amt="50000"/>
            <a:extLst>
              <a:ext uri="{28A0092B-C50C-407E-A947-70E740481C1C}">
                <a14:useLocalDpi xmlns:a14="http://schemas.microsoft.com/office/drawing/2010/main"/>
              </a:ext>
            </a:extLst>
          </a:blip>
          <a:stretch>
            <a:fillRect/>
          </a:stretch>
        </p:blipFill>
        <p:spPr>
          <a:xfrm rot="16200000" flipV="1">
            <a:off x="2551578" y="4737587"/>
            <a:ext cx="802598" cy="814576"/>
          </a:xfrm>
          <a:prstGeom prst="rect">
            <a:avLst/>
          </a:prstGeom>
        </p:spPr>
      </p:pic>
      <p:pic>
        <p:nvPicPr>
          <p:cNvPr id="28" name="Picture 27" descr="A yellow flower with white dots on it&#10;&#10;Description automatically generated">
            <a:extLst>
              <a:ext uri="{FF2B5EF4-FFF2-40B4-BE49-F238E27FC236}">
                <a16:creationId xmlns:a16="http://schemas.microsoft.com/office/drawing/2014/main" id="{EF101653-2245-DC2F-7925-647ABBDCFBAD}"/>
              </a:ext>
            </a:extLst>
          </p:cNvPr>
          <p:cNvPicPr>
            <a:picLocks noChangeAspect="1"/>
          </p:cNvPicPr>
          <p:nvPr/>
        </p:nvPicPr>
        <p:blipFill>
          <a:blip r:embed="rId5" cstate="email">
            <a:alphaModFix amt="50000"/>
            <a:extLst>
              <a:ext uri="{28A0092B-C50C-407E-A947-70E740481C1C}">
                <a14:useLocalDpi xmlns:a14="http://schemas.microsoft.com/office/drawing/2010/main"/>
              </a:ext>
            </a:extLst>
          </a:blip>
          <a:stretch>
            <a:fillRect/>
          </a:stretch>
        </p:blipFill>
        <p:spPr>
          <a:xfrm flipH="1">
            <a:off x="3359260" y="4746567"/>
            <a:ext cx="802598" cy="814576"/>
          </a:xfrm>
          <a:prstGeom prst="rect">
            <a:avLst/>
          </a:prstGeom>
        </p:spPr>
      </p:pic>
    </p:spTree>
    <p:extLst>
      <p:ext uri="{BB962C8B-B14F-4D97-AF65-F5344CB8AC3E}">
        <p14:creationId xmlns:p14="http://schemas.microsoft.com/office/powerpoint/2010/main" val="19128164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F11DDCC-CF98-C44C-BF4E-548E7A0BEAF7}"/>
              </a:ext>
            </a:extLst>
          </p:cNvPr>
          <p:cNvSpPr txBox="1"/>
          <p:nvPr/>
        </p:nvSpPr>
        <p:spPr>
          <a:xfrm>
            <a:off x="707039" y="814388"/>
            <a:ext cx="7756477" cy="800219"/>
          </a:xfrm>
          <a:prstGeom prst="rect">
            <a:avLst/>
          </a:prstGeom>
          <a:noFill/>
        </p:spPr>
        <p:txBody>
          <a:bodyPr wrap="square" rtlCol="0">
            <a:spAutoFit/>
          </a:bodyPr>
          <a:lstStyle/>
          <a:p>
            <a:r>
              <a:rPr lang="en-GB" dirty="0">
                <a:solidFill>
                  <a:schemeClr val="tx1">
                    <a:lumMod val="65000"/>
                    <a:lumOff val="35000"/>
                  </a:schemeClr>
                </a:solidFill>
              </a:rPr>
              <a:t>½ drop repeat: </a:t>
            </a:r>
            <a:r>
              <a:rPr lang="en-GB" sz="1400" i="1" dirty="0">
                <a:solidFill>
                  <a:schemeClr val="tx1">
                    <a:lumMod val="65000"/>
                    <a:lumOff val="35000"/>
                  </a:schemeClr>
                </a:solidFill>
              </a:rPr>
              <a:t>Each unit of repeat measures 13cm x 13cm and repeats out across the width and length to form a repeated block design. Block drops by half in the overall tile/design.</a:t>
            </a:r>
            <a:endParaRPr lang="en-GB" sz="1400" dirty="0">
              <a:solidFill>
                <a:schemeClr val="tx1">
                  <a:lumMod val="65000"/>
                  <a:lumOff val="35000"/>
                </a:schemeClr>
              </a:solidFill>
            </a:endParaRPr>
          </a:p>
          <a:p>
            <a:endParaRPr lang="en-GB" sz="1400" i="1" dirty="0">
              <a:solidFill>
                <a:schemeClr val="tx1">
                  <a:lumMod val="65000"/>
                  <a:lumOff val="35000"/>
                </a:schemeClr>
              </a:solidFill>
            </a:endParaRPr>
          </a:p>
        </p:txBody>
      </p:sp>
      <p:pic>
        <p:nvPicPr>
          <p:cNvPr id="6" name="Picture 5" descr="Chart&#10;&#10;Description automatically generated">
            <a:extLst>
              <a:ext uri="{FF2B5EF4-FFF2-40B4-BE49-F238E27FC236}">
                <a16:creationId xmlns:a16="http://schemas.microsoft.com/office/drawing/2014/main" id="{728BD1AB-F2B4-E249-B000-2AF32BC6F8AB}"/>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07039" y="1920556"/>
            <a:ext cx="3682036" cy="4123056"/>
          </a:xfrm>
          <a:prstGeom prst="rect">
            <a:avLst/>
          </a:prstGeom>
        </p:spPr>
      </p:pic>
      <p:pic>
        <p:nvPicPr>
          <p:cNvPr id="4" name="Picture 3" descr="Background pattern&#10;&#10;Description automatically generated">
            <a:extLst>
              <a:ext uri="{FF2B5EF4-FFF2-40B4-BE49-F238E27FC236}">
                <a16:creationId xmlns:a16="http://schemas.microsoft.com/office/drawing/2014/main" id="{B71975D4-B8C5-9940-89DF-47233676128F}"/>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367597" y="2862932"/>
            <a:ext cx="735033" cy="735033"/>
          </a:xfrm>
          <a:prstGeom prst="rect">
            <a:avLst/>
          </a:prstGeom>
        </p:spPr>
      </p:pic>
      <p:pic>
        <p:nvPicPr>
          <p:cNvPr id="8" name="Picture 7" descr="Background pattern&#10;&#10;Description automatically generated">
            <a:extLst>
              <a:ext uri="{FF2B5EF4-FFF2-40B4-BE49-F238E27FC236}">
                <a16:creationId xmlns:a16="http://schemas.microsoft.com/office/drawing/2014/main" id="{6303CBF2-C7D7-B349-B957-8C258B5D294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930962" y="1978581"/>
            <a:ext cx="735033" cy="735033"/>
          </a:xfrm>
          <a:prstGeom prst="rect">
            <a:avLst/>
          </a:prstGeom>
        </p:spPr>
      </p:pic>
      <p:pic>
        <p:nvPicPr>
          <p:cNvPr id="9" name="Picture 8" descr="Background pattern&#10;&#10;Description automatically generated">
            <a:extLst>
              <a:ext uri="{FF2B5EF4-FFF2-40B4-BE49-F238E27FC236}">
                <a16:creationId xmlns:a16="http://schemas.microsoft.com/office/drawing/2014/main" id="{7B52280A-F81B-CF44-84B4-8D2E30BF7CF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930676" y="2713609"/>
            <a:ext cx="735033" cy="735033"/>
          </a:xfrm>
          <a:prstGeom prst="rect">
            <a:avLst/>
          </a:prstGeom>
        </p:spPr>
      </p:pic>
      <p:pic>
        <p:nvPicPr>
          <p:cNvPr id="10" name="Picture 9" descr="Background pattern&#10;&#10;Description automatically generated">
            <a:extLst>
              <a:ext uri="{FF2B5EF4-FFF2-40B4-BE49-F238E27FC236}">
                <a16:creationId xmlns:a16="http://schemas.microsoft.com/office/drawing/2014/main" id="{B5D74949-AC63-7C49-8691-0E84A9D93DB7}"/>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665641" y="2354507"/>
            <a:ext cx="735033" cy="735033"/>
          </a:xfrm>
          <a:prstGeom prst="rect">
            <a:avLst/>
          </a:prstGeom>
        </p:spPr>
      </p:pic>
      <p:pic>
        <p:nvPicPr>
          <p:cNvPr id="11" name="Picture 10" descr="Background pattern&#10;&#10;Description automatically generated">
            <a:extLst>
              <a:ext uri="{FF2B5EF4-FFF2-40B4-BE49-F238E27FC236}">
                <a16:creationId xmlns:a16="http://schemas.microsoft.com/office/drawing/2014/main" id="{CAD1C6B9-5990-0E4A-BAEC-15D3BFE2707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409715" y="2713608"/>
            <a:ext cx="735033" cy="735033"/>
          </a:xfrm>
          <a:prstGeom prst="rect">
            <a:avLst/>
          </a:prstGeom>
        </p:spPr>
      </p:pic>
      <p:pic>
        <p:nvPicPr>
          <p:cNvPr id="12" name="Picture 11" descr="Background pattern&#10;&#10;Description automatically generated">
            <a:extLst>
              <a:ext uri="{FF2B5EF4-FFF2-40B4-BE49-F238E27FC236}">
                <a16:creationId xmlns:a16="http://schemas.microsoft.com/office/drawing/2014/main" id="{43E70075-1745-DE4C-9CFF-D17130520D5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400320" y="1981536"/>
            <a:ext cx="735033" cy="735033"/>
          </a:xfrm>
          <a:prstGeom prst="rect">
            <a:avLst/>
          </a:prstGeom>
        </p:spPr>
      </p:pic>
      <p:pic>
        <p:nvPicPr>
          <p:cNvPr id="13" name="Picture 12" descr="Background pattern&#10;&#10;Description automatically generated">
            <a:extLst>
              <a:ext uri="{FF2B5EF4-FFF2-40B4-BE49-F238E27FC236}">
                <a16:creationId xmlns:a16="http://schemas.microsoft.com/office/drawing/2014/main" id="{E217555F-F9C5-2548-BE8F-F7E3C6EC6D2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665641" y="3097616"/>
            <a:ext cx="735033" cy="735033"/>
          </a:xfrm>
          <a:prstGeom prst="rect">
            <a:avLst/>
          </a:prstGeom>
        </p:spPr>
      </p:pic>
      <p:pic>
        <p:nvPicPr>
          <p:cNvPr id="14" name="Picture 13" descr="Background pattern&#10;&#10;Description automatically generated">
            <a:extLst>
              <a:ext uri="{FF2B5EF4-FFF2-40B4-BE49-F238E27FC236}">
                <a16:creationId xmlns:a16="http://schemas.microsoft.com/office/drawing/2014/main" id="{CE65EF6E-B2DB-014E-A6F8-FED1716F0BA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144324" y="3084207"/>
            <a:ext cx="735033" cy="735033"/>
          </a:xfrm>
          <a:prstGeom prst="rect">
            <a:avLst/>
          </a:prstGeom>
        </p:spPr>
      </p:pic>
      <p:pic>
        <p:nvPicPr>
          <p:cNvPr id="15" name="Picture 14" descr="Background pattern&#10;&#10;Description automatically generated">
            <a:extLst>
              <a:ext uri="{FF2B5EF4-FFF2-40B4-BE49-F238E27FC236}">
                <a16:creationId xmlns:a16="http://schemas.microsoft.com/office/drawing/2014/main" id="{6F8B1568-5FBE-9E46-B1ED-0BF16E1E2CB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144324" y="2344242"/>
            <a:ext cx="735033" cy="735033"/>
          </a:xfrm>
          <a:prstGeom prst="rect">
            <a:avLst/>
          </a:prstGeom>
        </p:spPr>
      </p:pic>
      <p:pic>
        <p:nvPicPr>
          <p:cNvPr id="16" name="Picture 15" descr="Background pattern&#10;&#10;Description automatically generated">
            <a:extLst>
              <a:ext uri="{FF2B5EF4-FFF2-40B4-BE49-F238E27FC236}">
                <a16:creationId xmlns:a16="http://schemas.microsoft.com/office/drawing/2014/main" id="{575F857C-3B84-6D47-8262-211C8015880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929977" y="3451724"/>
            <a:ext cx="735033" cy="735033"/>
          </a:xfrm>
          <a:prstGeom prst="rect">
            <a:avLst/>
          </a:prstGeom>
        </p:spPr>
      </p:pic>
      <p:pic>
        <p:nvPicPr>
          <p:cNvPr id="17" name="Picture 16" descr="Background pattern&#10;&#10;Description automatically generated">
            <a:extLst>
              <a:ext uri="{FF2B5EF4-FFF2-40B4-BE49-F238E27FC236}">
                <a16:creationId xmlns:a16="http://schemas.microsoft.com/office/drawing/2014/main" id="{00D72B83-D79A-CA43-8E96-76081145A2C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929977" y="4191689"/>
            <a:ext cx="735033" cy="735033"/>
          </a:xfrm>
          <a:prstGeom prst="rect">
            <a:avLst/>
          </a:prstGeom>
        </p:spPr>
      </p:pic>
      <p:pic>
        <p:nvPicPr>
          <p:cNvPr id="18" name="Picture 17" descr="Background pattern&#10;&#10;Description automatically generated">
            <a:extLst>
              <a:ext uri="{FF2B5EF4-FFF2-40B4-BE49-F238E27FC236}">
                <a16:creationId xmlns:a16="http://schemas.microsoft.com/office/drawing/2014/main" id="{5C1E84D2-418B-B443-8ADC-32F4A54FF44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665642" y="3829440"/>
            <a:ext cx="735033" cy="735033"/>
          </a:xfrm>
          <a:prstGeom prst="rect">
            <a:avLst/>
          </a:prstGeom>
        </p:spPr>
      </p:pic>
      <p:pic>
        <p:nvPicPr>
          <p:cNvPr id="19" name="Picture 18" descr="Background pattern&#10;&#10;Description automatically generated">
            <a:extLst>
              <a:ext uri="{FF2B5EF4-FFF2-40B4-BE49-F238E27FC236}">
                <a16:creationId xmlns:a16="http://schemas.microsoft.com/office/drawing/2014/main" id="{59A6B672-69BD-6644-A0D8-FE021F39ABB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394260" y="4191689"/>
            <a:ext cx="735033" cy="735033"/>
          </a:xfrm>
          <a:prstGeom prst="rect">
            <a:avLst/>
          </a:prstGeom>
        </p:spPr>
      </p:pic>
      <p:pic>
        <p:nvPicPr>
          <p:cNvPr id="20" name="Picture 19" descr="Background pattern&#10;&#10;Description automatically generated">
            <a:extLst>
              <a:ext uri="{FF2B5EF4-FFF2-40B4-BE49-F238E27FC236}">
                <a16:creationId xmlns:a16="http://schemas.microsoft.com/office/drawing/2014/main" id="{51798F6A-0C04-9A46-BEE9-E1FA19BE62CA}"/>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400320" y="3448053"/>
            <a:ext cx="735033" cy="735033"/>
          </a:xfrm>
          <a:prstGeom prst="rect">
            <a:avLst/>
          </a:prstGeom>
        </p:spPr>
      </p:pic>
      <p:pic>
        <p:nvPicPr>
          <p:cNvPr id="21" name="Picture 20" descr="Background pattern&#10;&#10;Description automatically generated">
            <a:extLst>
              <a:ext uri="{FF2B5EF4-FFF2-40B4-BE49-F238E27FC236}">
                <a16:creationId xmlns:a16="http://schemas.microsoft.com/office/drawing/2014/main" id="{E3E9F5B7-816E-0848-A900-BB807FCED95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665709" y="4564137"/>
            <a:ext cx="735033" cy="735033"/>
          </a:xfrm>
          <a:prstGeom prst="rect">
            <a:avLst/>
          </a:prstGeom>
        </p:spPr>
      </p:pic>
      <p:pic>
        <p:nvPicPr>
          <p:cNvPr id="22" name="Picture 21" descr="Background pattern&#10;&#10;Description automatically generated">
            <a:extLst>
              <a:ext uri="{FF2B5EF4-FFF2-40B4-BE49-F238E27FC236}">
                <a16:creationId xmlns:a16="http://schemas.microsoft.com/office/drawing/2014/main" id="{9B6E7C56-AAED-EA46-834F-80E939C63989}"/>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144324" y="4564137"/>
            <a:ext cx="735033" cy="735033"/>
          </a:xfrm>
          <a:prstGeom prst="rect">
            <a:avLst/>
          </a:prstGeom>
        </p:spPr>
      </p:pic>
      <p:pic>
        <p:nvPicPr>
          <p:cNvPr id="23" name="Picture 22" descr="Background pattern&#10;&#10;Description automatically generated">
            <a:extLst>
              <a:ext uri="{FF2B5EF4-FFF2-40B4-BE49-F238E27FC236}">
                <a16:creationId xmlns:a16="http://schemas.microsoft.com/office/drawing/2014/main" id="{F3B08324-5EF2-7E4E-8461-AD7C203D4FF8}"/>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144324" y="3824172"/>
            <a:ext cx="735033" cy="735033"/>
          </a:xfrm>
          <a:prstGeom prst="rect">
            <a:avLst/>
          </a:prstGeom>
        </p:spPr>
      </p:pic>
      <p:pic>
        <p:nvPicPr>
          <p:cNvPr id="2" name="Picture 1">
            <a:extLst>
              <a:ext uri="{FF2B5EF4-FFF2-40B4-BE49-F238E27FC236}">
                <a16:creationId xmlns:a16="http://schemas.microsoft.com/office/drawing/2014/main" id="{68BF720F-93B8-2448-941D-A5B8FF192C66}"/>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1112268" y="2495414"/>
            <a:ext cx="735034" cy="735034"/>
          </a:xfrm>
          <a:prstGeom prst="rect">
            <a:avLst/>
          </a:prstGeom>
        </p:spPr>
      </p:pic>
      <p:pic>
        <p:nvPicPr>
          <p:cNvPr id="24" name="Picture 23">
            <a:extLst>
              <a:ext uri="{FF2B5EF4-FFF2-40B4-BE49-F238E27FC236}">
                <a16:creationId xmlns:a16="http://schemas.microsoft.com/office/drawing/2014/main" id="{0BFCC3CA-4A53-B643-8CE8-6E9EF0DE3E4C}"/>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1112268" y="3230448"/>
            <a:ext cx="735034" cy="735034"/>
          </a:xfrm>
          <a:prstGeom prst="rect">
            <a:avLst/>
          </a:prstGeom>
        </p:spPr>
      </p:pic>
      <p:pic>
        <p:nvPicPr>
          <p:cNvPr id="25" name="Picture 24">
            <a:extLst>
              <a:ext uri="{FF2B5EF4-FFF2-40B4-BE49-F238E27FC236}">
                <a16:creationId xmlns:a16="http://schemas.microsoft.com/office/drawing/2014/main" id="{EA28F8BF-AEB0-DB4D-8B3D-76FAD43F79EA}"/>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1856274" y="2862931"/>
            <a:ext cx="735034" cy="735034"/>
          </a:xfrm>
          <a:prstGeom prst="rect">
            <a:avLst/>
          </a:prstGeom>
        </p:spPr>
      </p:pic>
      <p:pic>
        <p:nvPicPr>
          <p:cNvPr id="26" name="Picture 25">
            <a:extLst>
              <a:ext uri="{FF2B5EF4-FFF2-40B4-BE49-F238E27FC236}">
                <a16:creationId xmlns:a16="http://schemas.microsoft.com/office/drawing/2014/main" id="{B45298FA-0C1D-7249-9721-72CCF345E4E0}"/>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1855224" y="3614567"/>
            <a:ext cx="735034" cy="735034"/>
          </a:xfrm>
          <a:prstGeom prst="rect">
            <a:avLst/>
          </a:prstGeom>
        </p:spPr>
      </p:pic>
      <p:pic>
        <p:nvPicPr>
          <p:cNvPr id="27" name="Picture 26">
            <a:extLst>
              <a:ext uri="{FF2B5EF4-FFF2-40B4-BE49-F238E27FC236}">
                <a16:creationId xmlns:a16="http://schemas.microsoft.com/office/drawing/2014/main" id="{5BC598D7-BF0D-554F-B03F-DC8F85F1C9C6}"/>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095999" y="1976724"/>
            <a:ext cx="735034" cy="735034"/>
          </a:xfrm>
          <a:prstGeom prst="rect">
            <a:avLst/>
          </a:prstGeom>
        </p:spPr>
      </p:pic>
      <p:pic>
        <p:nvPicPr>
          <p:cNvPr id="50" name="Picture 49">
            <a:extLst>
              <a:ext uri="{FF2B5EF4-FFF2-40B4-BE49-F238E27FC236}">
                <a16:creationId xmlns:a16="http://schemas.microsoft.com/office/drawing/2014/main" id="{53CCDFB6-BAFB-5F4A-8561-53EF55DCCA00}"/>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840003" y="2331188"/>
            <a:ext cx="735034" cy="735034"/>
          </a:xfrm>
          <a:prstGeom prst="rect">
            <a:avLst/>
          </a:prstGeom>
        </p:spPr>
      </p:pic>
      <p:pic>
        <p:nvPicPr>
          <p:cNvPr id="51" name="Picture 50">
            <a:extLst>
              <a:ext uri="{FF2B5EF4-FFF2-40B4-BE49-F238E27FC236}">
                <a16:creationId xmlns:a16="http://schemas.microsoft.com/office/drawing/2014/main" id="{F44ED049-AEB1-3D44-AD35-CB5148F90CEB}"/>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9584007" y="1986990"/>
            <a:ext cx="735034" cy="735034"/>
          </a:xfrm>
          <a:prstGeom prst="rect">
            <a:avLst/>
          </a:prstGeom>
        </p:spPr>
      </p:pic>
      <p:pic>
        <p:nvPicPr>
          <p:cNvPr id="52" name="Picture 51">
            <a:extLst>
              <a:ext uri="{FF2B5EF4-FFF2-40B4-BE49-F238E27FC236}">
                <a16:creationId xmlns:a16="http://schemas.microsoft.com/office/drawing/2014/main" id="{293374B2-8058-BB42-9612-19FB1B95D613}"/>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0319041" y="2354506"/>
            <a:ext cx="735034" cy="735034"/>
          </a:xfrm>
          <a:prstGeom prst="rect">
            <a:avLst/>
          </a:prstGeom>
        </p:spPr>
      </p:pic>
      <p:pic>
        <p:nvPicPr>
          <p:cNvPr id="53" name="Picture 52">
            <a:extLst>
              <a:ext uri="{FF2B5EF4-FFF2-40B4-BE49-F238E27FC236}">
                <a16:creationId xmlns:a16="http://schemas.microsoft.com/office/drawing/2014/main" id="{443FF253-E8A1-AA4A-BEFB-103CE0CE92E8}"/>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104969" y="2702281"/>
            <a:ext cx="735034" cy="735034"/>
          </a:xfrm>
          <a:prstGeom prst="rect">
            <a:avLst/>
          </a:prstGeom>
        </p:spPr>
      </p:pic>
      <p:pic>
        <p:nvPicPr>
          <p:cNvPr id="54" name="Picture 53">
            <a:extLst>
              <a:ext uri="{FF2B5EF4-FFF2-40B4-BE49-F238E27FC236}">
                <a16:creationId xmlns:a16="http://schemas.microsoft.com/office/drawing/2014/main" id="{126EB94E-A5B5-EB4B-B372-9917BF68ACAF}"/>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848973" y="3056745"/>
            <a:ext cx="735034" cy="735034"/>
          </a:xfrm>
          <a:prstGeom prst="rect">
            <a:avLst/>
          </a:prstGeom>
        </p:spPr>
      </p:pic>
      <p:pic>
        <p:nvPicPr>
          <p:cNvPr id="55" name="Picture 54">
            <a:extLst>
              <a:ext uri="{FF2B5EF4-FFF2-40B4-BE49-F238E27FC236}">
                <a16:creationId xmlns:a16="http://schemas.microsoft.com/office/drawing/2014/main" id="{FCD3120D-762E-B646-A719-AFAF129C99DE}"/>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9592977" y="2712547"/>
            <a:ext cx="735034" cy="735034"/>
          </a:xfrm>
          <a:prstGeom prst="rect">
            <a:avLst/>
          </a:prstGeom>
        </p:spPr>
      </p:pic>
      <p:pic>
        <p:nvPicPr>
          <p:cNvPr id="56" name="Picture 55">
            <a:extLst>
              <a:ext uri="{FF2B5EF4-FFF2-40B4-BE49-F238E27FC236}">
                <a16:creationId xmlns:a16="http://schemas.microsoft.com/office/drawing/2014/main" id="{EFA3C036-20B0-CC45-84D1-D848BE9CE4E9}"/>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0328011" y="3080063"/>
            <a:ext cx="735034" cy="735034"/>
          </a:xfrm>
          <a:prstGeom prst="rect">
            <a:avLst/>
          </a:prstGeom>
        </p:spPr>
      </p:pic>
      <p:pic>
        <p:nvPicPr>
          <p:cNvPr id="57" name="Picture 56">
            <a:extLst>
              <a:ext uri="{FF2B5EF4-FFF2-40B4-BE49-F238E27FC236}">
                <a16:creationId xmlns:a16="http://schemas.microsoft.com/office/drawing/2014/main" id="{3B860BAB-909B-8843-B724-997AB9B8E508}"/>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112684" y="3413995"/>
            <a:ext cx="735034" cy="735034"/>
          </a:xfrm>
          <a:prstGeom prst="rect">
            <a:avLst/>
          </a:prstGeom>
        </p:spPr>
      </p:pic>
      <p:pic>
        <p:nvPicPr>
          <p:cNvPr id="58" name="Picture 57">
            <a:extLst>
              <a:ext uri="{FF2B5EF4-FFF2-40B4-BE49-F238E27FC236}">
                <a16:creationId xmlns:a16="http://schemas.microsoft.com/office/drawing/2014/main" id="{FA6F292F-F69F-3440-86F4-D901FF96861B}"/>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856688" y="3768459"/>
            <a:ext cx="735034" cy="735034"/>
          </a:xfrm>
          <a:prstGeom prst="rect">
            <a:avLst/>
          </a:prstGeom>
        </p:spPr>
      </p:pic>
      <p:pic>
        <p:nvPicPr>
          <p:cNvPr id="59" name="Picture 58">
            <a:extLst>
              <a:ext uri="{FF2B5EF4-FFF2-40B4-BE49-F238E27FC236}">
                <a16:creationId xmlns:a16="http://schemas.microsoft.com/office/drawing/2014/main" id="{D56B4629-14A6-2847-A856-89C693E60F59}"/>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9600692" y="3424261"/>
            <a:ext cx="735034" cy="735034"/>
          </a:xfrm>
          <a:prstGeom prst="rect">
            <a:avLst/>
          </a:prstGeom>
        </p:spPr>
      </p:pic>
      <p:pic>
        <p:nvPicPr>
          <p:cNvPr id="60" name="Picture 59">
            <a:extLst>
              <a:ext uri="{FF2B5EF4-FFF2-40B4-BE49-F238E27FC236}">
                <a16:creationId xmlns:a16="http://schemas.microsoft.com/office/drawing/2014/main" id="{FEFF0693-7487-BB49-96E2-7E28C20E7695}"/>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0335726" y="3791777"/>
            <a:ext cx="735034" cy="735034"/>
          </a:xfrm>
          <a:prstGeom prst="rect">
            <a:avLst/>
          </a:prstGeom>
        </p:spPr>
      </p:pic>
      <p:pic>
        <p:nvPicPr>
          <p:cNvPr id="61" name="Picture 60">
            <a:extLst>
              <a:ext uri="{FF2B5EF4-FFF2-40B4-BE49-F238E27FC236}">
                <a16:creationId xmlns:a16="http://schemas.microsoft.com/office/drawing/2014/main" id="{F1043170-B1BC-4342-90B4-FDA04A699859}"/>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112684" y="4125710"/>
            <a:ext cx="735034" cy="735034"/>
          </a:xfrm>
          <a:prstGeom prst="rect">
            <a:avLst/>
          </a:prstGeom>
        </p:spPr>
      </p:pic>
      <p:pic>
        <p:nvPicPr>
          <p:cNvPr id="62" name="Picture 61">
            <a:extLst>
              <a:ext uri="{FF2B5EF4-FFF2-40B4-BE49-F238E27FC236}">
                <a16:creationId xmlns:a16="http://schemas.microsoft.com/office/drawing/2014/main" id="{F7D4977F-3B02-2A42-B68C-B494EB3E0B30}"/>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856688" y="4480174"/>
            <a:ext cx="735034" cy="735034"/>
          </a:xfrm>
          <a:prstGeom prst="rect">
            <a:avLst/>
          </a:prstGeom>
        </p:spPr>
      </p:pic>
      <p:pic>
        <p:nvPicPr>
          <p:cNvPr id="63" name="Picture 62">
            <a:extLst>
              <a:ext uri="{FF2B5EF4-FFF2-40B4-BE49-F238E27FC236}">
                <a16:creationId xmlns:a16="http://schemas.microsoft.com/office/drawing/2014/main" id="{C043AE73-4D8E-CD4C-ADBC-B66EDD00E820}"/>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9600692" y="4135976"/>
            <a:ext cx="735034" cy="735034"/>
          </a:xfrm>
          <a:prstGeom prst="rect">
            <a:avLst/>
          </a:prstGeom>
        </p:spPr>
      </p:pic>
      <p:pic>
        <p:nvPicPr>
          <p:cNvPr id="64" name="Picture 63">
            <a:extLst>
              <a:ext uri="{FF2B5EF4-FFF2-40B4-BE49-F238E27FC236}">
                <a16:creationId xmlns:a16="http://schemas.microsoft.com/office/drawing/2014/main" id="{54DE8837-C1BE-3446-A5A8-5B4E8A7A2AD5}"/>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0335726" y="4503492"/>
            <a:ext cx="735034" cy="735034"/>
          </a:xfrm>
          <a:prstGeom prst="rect">
            <a:avLst/>
          </a:prstGeom>
        </p:spPr>
      </p:pic>
    </p:spTree>
    <p:extLst>
      <p:ext uri="{BB962C8B-B14F-4D97-AF65-F5344CB8AC3E}">
        <p14:creationId xmlns:p14="http://schemas.microsoft.com/office/powerpoint/2010/main" val="7906336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B714C2B-1481-0649-9031-DADE9052C933}"/>
              </a:ext>
            </a:extLst>
          </p:cNvPr>
          <p:cNvSpPr txBox="1"/>
          <p:nvPr/>
        </p:nvSpPr>
        <p:spPr>
          <a:xfrm>
            <a:off x="707039" y="814388"/>
            <a:ext cx="11484961" cy="800219"/>
          </a:xfrm>
          <a:prstGeom prst="rect">
            <a:avLst/>
          </a:prstGeom>
          <a:noFill/>
        </p:spPr>
        <p:txBody>
          <a:bodyPr wrap="square" lIns="91440" tIns="45720" rIns="91440" bIns="45720" rtlCol="0" anchor="t">
            <a:spAutoFit/>
          </a:bodyPr>
          <a:lstStyle/>
          <a:p>
            <a:r>
              <a:rPr lang="en-GB" dirty="0">
                <a:solidFill>
                  <a:schemeClr val="tx1">
                    <a:lumMod val="65000"/>
                    <a:lumOff val="35000"/>
                  </a:schemeClr>
                </a:solidFill>
              </a:rPr>
              <a:t>½ drop repeat: </a:t>
            </a:r>
            <a:r>
              <a:rPr lang="en-GB" sz="1400" i="1" dirty="0">
                <a:solidFill>
                  <a:schemeClr val="tx1">
                    <a:lumMod val="65000"/>
                    <a:lumOff val="35000"/>
                  </a:schemeClr>
                </a:solidFill>
              </a:rPr>
              <a:t>Each unit of repeat measures 13cm x 26cm and repeats out across the width and length to form a repeated block design. notice the change of size and shape of the unit (from square to rectangle) you could also work a rectangle as a </a:t>
            </a:r>
            <a:r>
              <a:rPr lang="en-GB" sz="1400" i="1" dirty="0">
                <a:solidFill>
                  <a:schemeClr val="tx1">
                    <a:lumMod val="65000"/>
                    <a:lumOff val="35000"/>
                  </a:schemeClr>
                </a:solidFill>
                <a:ea typeface="+mn-lt"/>
                <a:cs typeface="+mn-lt"/>
              </a:rPr>
              <a:t>⅓ and ¼ drop.  Your designed tile would have to accommodate this so that your final repeated tiled flowed across the design. </a:t>
            </a:r>
            <a:endParaRPr lang="en-GB" sz="1400" i="1" dirty="0">
              <a:solidFill>
                <a:schemeClr val="tx1">
                  <a:lumMod val="65000"/>
                  <a:lumOff val="35000"/>
                </a:schemeClr>
              </a:solidFill>
            </a:endParaRPr>
          </a:p>
        </p:txBody>
      </p:sp>
      <p:pic>
        <p:nvPicPr>
          <p:cNvPr id="6" name="Picture 5" descr="Chart&#10;&#10;Description automatically generated">
            <a:extLst>
              <a:ext uri="{FF2B5EF4-FFF2-40B4-BE49-F238E27FC236}">
                <a16:creationId xmlns:a16="http://schemas.microsoft.com/office/drawing/2014/main" id="{9DE1308D-58D7-E84D-AFB1-C7E1E89C557F}"/>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07039" y="2116465"/>
            <a:ext cx="3654969" cy="3927147"/>
          </a:xfrm>
          <a:prstGeom prst="rect">
            <a:avLst/>
          </a:prstGeom>
        </p:spPr>
      </p:pic>
      <p:pic>
        <p:nvPicPr>
          <p:cNvPr id="4" name="Picture 3" descr="Text&#10;&#10;Description automatically generated with medium confidence">
            <a:extLst>
              <a:ext uri="{FF2B5EF4-FFF2-40B4-BE49-F238E27FC236}">
                <a16:creationId xmlns:a16="http://schemas.microsoft.com/office/drawing/2014/main" id="{60AA26CD-7D88-E44B-A503-B95BBC721D07}"/>
              </a:ext>
            </a:extLst>
          </p:cNvPr>
          <p:cNvPicPr>
            <a:picLocks noChangeAspect="1"/>
          </p:cNvPicPr>
          <p:nvPr/>
        </p:nvPicPr>
        <p:blipFill rotWithShape="1">
          <a:blip r:embed="rId3" cstate="email">
            <a:alphaModFix amt="50000"/>
            <a:extLst>
              <a:ext uri="{28A0092B-C50C-407E-A947-70E740481C1C}">
                <a14:useLocalDpi xmlns:a14="http://schemas.microsoft.com/office/drawing/2010/main"/>
              </a:ext>
            </a:extLst>
          </a:blip>
          <a:srcRect/>
          <a:stretch/>
        </p:blipFill>
        <p:spPr>
          <a:xfrm>
            <a:off x="3360679" y="3296665"/>
            <a:ext cx="664912" cy="1448392"/>
          </a:xfrm>
          <a:prstGeom prst="rect">
            <a:avLst/>
          </a:prstGeom>
        </p:spPr>
      </p:pic>
      <p:pic>
        <p:nvPicPr>
          <p:cNvPr id="7" name="Picture 6" descr="Text&#10;&#10;Description automatically generated with medium confidence">
            <a:extLst>
              <a:ext uri="{FF2B5EF4-FFF2-40B4-BE49-F238E27FC236}">
                <a16:creationId xmlns:a16="http://schemas.microsoft.com/office/drawing/2014/main" id="{694F0BBA-F5CD-874E-B994-9034CDB6E514}"/>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5313611" y="2491593"/>
            <a:ext cx="664912" cy="1448392"/>
          </a:xfrm>
          <a:prstGeom prst="rect">
            <a:avLst/>
          </a:prstGeom>
        </p:spPr>
      </p:pic>
      <p:pic>
        <p:nvPicPr>
          <p:cNvPr id="8" name="Picture 7" descr="Text&#10;&#10;Description automatically generated with medium confidence">
            <a:extLst>
              <a:ext uri="{FF2B5EF4-FFF2-40B4-BE49-F238E27FC236}">
                <a16:creationId xmlns:a16="http://schemas.microsoft.com/office/drawing/2014/main" id="{354BCD42-C690-A643-80B3-B97B2E963D95}"/>
              </a:ext>
            </a:extLst>
          </p:cNvPr>
          <p:cNvPicPr>
            <a:picLocks noChangeAspect="1"/>
          </p:cNvPicPr>
          <p:nvPr/>
        </p:nvPicPr>
        <p:blipFill rotWithShape="1">
          <a:blip r:embed="rId3" cstate="email">
            <a:alphaModFix amt="70000"/>
            <a:extLst>
              <a:ext uri="{28A0092B-C50C-407E-A947-70E740481C1C}">
                <a14:useLocalDpi xmlns:a14="http://schemas.microsoft.com/office/drawing/2010/main"/>
              </a:ext>
            </a:extLst>
          </a:blip>
          <a:srcRect/>
          <a:stretch/>
        </p:blipFill>
        <p:spPr>
          <a:xfrm>
            <a:off x="5313611" y="3871024"/>
            <a:ext cx="664912" cy="1448392"/>
          </a:xfrm>
          <a:prstGeom prst="rect">
            <a:avLst/>
          </a:prstGeom>
        </p:spPr>
      </p:pic>
      <p:pic>
        <p:nvPicPr>
          <p:cNvPr id="9" name="Picture 8" descr="Text&#10;&#10;Description automatically generated with medium confidence">
            <a:extLst>
              <a:ext uri="{FF2B5EF4-FFF2-40B4-BE49-F238E27FC236}">
                <a16:creationId xmlns:a16="http://schemas.microsoft.com/office/drawing/2014/main" id="{E9ECC8B2-BCC1-1246-BA53-FBA02946E0A6}"/>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5978523" y="3215789"/>
            <a:ext cx="664912" cy="1448392"/>
          </a:xfrm>
          <a:prstGeom prst="rect">
            <a:avLst/>
          </a:prstGeom>
        </p:spPr>
      </p:pic>
      <p:pic>
        <p:nvPicPr>
          <p:cNvPr id="10" name="Picture 9" descr="Text&#10;&#10;Description automatically generated with medium confidence">
            <a:extLst>
              <a:ext uri="{FF2B5EF4-FFF2-40B4-BE49-F238E27FC236}">
                <a16:creationId xmlns:a16="http://schemas.microsoft.com/office/drawing/2014/main" id="{57C9F942-EEFB-A54A-869C-3EF71F0BC0E5}"/>
              </a:ext>
            </a:extLst>
          </p:cNvPr>
          <p:cNvPicPr>
            <a:picLocks noChangeAspect="1"/>
          </p:cNvPicPr>
          <p:nvPr/>
        </p:nvPicPr>
        <p:blipFill rotWithShape="1">
          <a:blip r:embed="rId3" cstate="email">
            <a:alphaModFix amt="70000"/>
            <a:extLst>
              <a:ext uri="{28A0092B-C50C-407E-A947-70E740481C1C}">
                <a14:useLocalDpi xmlns:a14="http://schemas.microsoft.com/office/drawing/2010/main"/>
              </a:ext>
            </a:extLst>
          </a:blip>
          <a:srcRect/>
          <a:stretch/>
        </p:blipFill>
        <p:spPr>
          <a:xfrm>
            <a:off x="5978523" y="4595220"/>
            <a:ext cx="664912" cy="1448392"/>
          </a:xfrm>
          <a:prstGeom prst="rect">
            <a:avLst/>
          </a:prstGeom>
        </p:spPr>
      </p:pic>
      <p:pic>
        <p:nvPicPr>
          <p:cNvPr id="11" name="Picture 10" descr="Text&#10;&#10;Description automatically generated with medium confidence">
            <a:extLst>
              <a:ext uri="{FF2B5EF4-FFF2-40B4-BE49-F238E27FC236}">
                <a16:creationId xmlns:a16="http://schemas.microsoft.com/office/drawing/2014/main" id="{8AE976BB-C750-C94E-9350-5238F829DA54}"/>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6643435" y="2491593"/>
            <a:ext cx="664912" cy="1448392"/>
          </a:xfrm>
          <a:prstGeom prst="rect">
            <a:avLst/>
          </a:prstGeom>
        </p:spPr>
      </p:pic>
      <p:pic>
        <p:nvPicPr>
          <p:cNvPr id="12" name="Picture 11" descr="Text&#10;&#10;Description automatically generated with medium confidence">
            <a:extLst>
              <a:ext uri="{FF2B5EF4-FFF2-40B4-BE49-F238E27FC236}">
                <a16:creationId xmlns:a16="http://schemas.microsoft.com/office/drawing/2014/main" id="{12E2F603-333F-9F4F-A55F-9D69E3B763F0}"/>
              </a:ext>
            </a:extLst>
          </p:cNvPr>
          <p:cNvPicPr>
            <a:picLocks noChangeAspect="1"/>
          </p:cNvPicPr>
          <p:nvPr/>
        </p:nvPicPr>
        <p:blipFill rotWithShape="1">
          <a:blip r:embed="rId3" cstate="email">
            <a:alphaModFix amt="70000"/>
            <a:extLst>
              <a:ext uri="{28A0092B-C50C-407E-A947-70E740481C1C}">
                <a14:useLocalDpi xmlns:a14="http://schemas.microsoft.com/office/drawing/2010/main"/>
              </a:ext>
            </a:extLst>
          </a:blip>
          <a:srcRect/>
          <a:stretch/>
        </p:blipFill>
        <p:spPr>
          <a:xfrm>
            <a:off x="6643435" y="3871024"/>
            <a:ext cx="664912" cy="1448392"/>
          </a:xfrm>
          <a:prstGeom prst="rect">
            <a:avLst/>
          </a:prstGeom>
        </p:spPr>
      </p:pic>
      <p:pic>
        <p:nvPicPr>
          <p:cNvPr id="13" name="Picture 12" descr="Text&#10;&#10;Description automatically generated with medium confidence">
            <a:extLst>
              <a:ext uri="{FF2B5EF4-FFF2-40B4-BE49-F238E27FC236}">
                <a16:creationId xmlns:a16="http://schemas.microsoft.com/office/drawing/2014/main" id="{83EBADE2-CF5D-7A40-9059-B7C0979630BB}"/>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7308347" y="3197861"/>
            <a:ext cx="664912" cy="1448392"/>
          </a:xfrm>
          <a:prstGeom prst="rect">
            <a:avLst/>
          </a:prstGeom>
        </p:spPr>
      </p:pic>
      <p:pic>
        <p:nvPicPr>
          <p:cNvPr id="14" name="Picture 13" descr="Text&#10;&#10;Description automatically generated with medium confidence">
            <a:extLst>
              <a:ext uri="{FF2B5EF4-FFF2-40B4-BE49-F238E27FC236}">
                <a16:creationId xmlns:a16="http://schemas.microsoft.com/office/drawing/2014/main" id="{C8BE2C0C-1E0D-AE45-9C2B-EDF576D48A8B}"/>
              </a:ext>
            </a:extLst>
          </p:cNvPr>
          <p:cNvPicPr>
            <a:picLocks noChangeAspect="1"/>
          </p:cNvPicPr>
          <p:nvPr/>
        </p:nvPicPr>
        <p:blipFill rotWithShape="1">
          <a:blip r:embed="rId3" cstate="email">
            <a:alphaModFix amt="70000"/>
            <a:extLst>
              <a:ext uri="{28A0092B-C50C-407E-A947-70E740481C1C}">
                <a14:useLocalDpi xmlns:a14="http://schemas.microsoft.com/office/drawing/2010/main"/>
              </a:ext>
            </a:extLst>
          </a:blip>
          <a:srcRect/>
          <a:stretch/>
        </p:blipFill>
        <p:spPr>
          <a:xfrm>
            <a:off x="7308347" y="4577292"/>
            <a:ext cx="664912" cy="1448392"/>
          </a:xfrm>
          <a:prstGeom prst="rect">
            <a:avLst/>
          </a:prstGeom>
        </p:spPr>
      </p:pic>
    </p:spTree>
    <p:extLst>
      <p:ext uri="{BB962C8B-B14F-4D97-AF65-F5344CB8AC3E}">
        <p14:creationId xmlns:p14="http://schemas.microsoft.com/office/powerpoint/2010/main" val="3717544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D5A518A-9F89-5F44-BD6E-BCE45BDD8157}"/>
              </a:ext>
            </a:extLst>
          </p:cNvPr>
          <p:cNvSpPr txBox="1"/>
          <p:nvPr/>
        </p:nvSpPr>
        <p:spPr>
          <a:xfrm>
            <a:off x="707040" y="814388"/>
            <a:ext cx="9202504" cy="861774"/>
          </a:xfrm>
          <a:prstGeom prst="rect">
            <a:avLst/>
          </a:prstGeom>
          <a:noFill/>
        </p:spPr>
        <p:txBody>
          <a:bodyPr wrap="square" rtlCol="0">
            <a:spAutoFit/>
          </a:bodyPr>
          <a:lstStyle/>
          <a:p>
            <a:r>
              <a:rPr lang="en-GB" dirty="0">
                <a:solidFill>
                  <a:schemeClr val="tx1">
                    <a:lumMod val="65000"/>
                    <a:lumOff val="35000"/>
                  </a:schemeClr>
                </a:solidFill>
              </a:rPr>
              <a:t>¼ drop repeat: </a:t>
            </a:r>
            <a:r>
              <a:rPr lang="en-GB" sz="1400" i="1" dirty="0">
                <a:solidFill>
                  <a:schemeClr val="tx1">
                    <a:lumMod val="65000"/>
                    <a:lumOff val="35000"/>
                  </a:schemeClr>
                </a:solidFill>
              </a:rPr>
              <a:t>Each unit of repeat measures 13cm x 13cm and repeats out across the width and length to form a repeated block design. Block drops by a fourth/ quarter in the overall tile/design.</a:t>
            </a:r>
            <a:endParaRPr lang="en-GB" sz="1400" dirty="0">
              <a:solidFill>
                <a:schemeClr val="tx1">
                  <a:lumMod val="65000"/>
                  <a:lumOff val="35000"/>
                </a:schemeClr>
              </a:solidFill>
            </a:endParaRPr>
          </a:p>
          <a:p>
            <a:endParaRPr lang="en-GB" dirty="0">
              <a:solidFill>
                <a:schemeClr val="tx1">
                  <a:lumMod val="65000"/>
                  <a:lumOff val="35000"/>
                </a:schemeClr>
              </a:solidFill>
            </a:endParaRPr>
          </a:p>
        </p:txBody>
      </p:sp>
      <p:pic>
        <p:nvPicPr>
          <p:cNvPr id="3" name="Picture 2" descr="A picture containing text, tennis&#10;&#10;Description automatically generated">
            <a:extLst>
              <a:ext uri="{FF2B5EF4-FFF2-40B4-BE49-F238E27FC236}">
                <a16:creationId xmlns:a16="http://schemas.microsoft.com/office/drawing/2014/main" id="{5B2E8DC6-62ED-BB40-B4FD-DBBF76A57D3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07040" y="2125113"/>
            <a:ext cx="3720675" cy="3918499"/>
          </a:xfrm>
          <a:prstGeom prst="rect">
            <a:avLst/>
          </a:prstGeom>
        </p:spPr>
      </p:pic>
      <p:pic>
        <p:nvPicPr>
          <p:cNvPr id="11" name="Picture 10" descr="Background pattern&#10;&#10;Description automatically generated">
            <a:extLst>
              <a:ext uri="{FF2B5EF4-FFF2-40B4-BE49-F238E27FC236}">
                <a16:creationId xmlns:a16="http://schemas.microsoft.com/office/drawing/2014/main" id="{E64391E4-3C7F-7544-8EFE-C09965A7755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391682" y="2723322"/>
            <a:ext cx="705678" cy="705678"/>
          </a:xfrm>
          <a:prstGeom prst="rect">
            <a:avLst/>
          </a:prstGeom>
        </p:spPr>
      </p:pic>
      <p:pic>
        <p:nvPicPr>
          <p:cNvPr id="13" name="Picture 12" descr="Background pattern&#10;&#10;Description automatically generated">
            <a:extLst>
              <a:ext uri="{FF2B5EF4-FFF2-40B4-BE49-F238E27FC236}">
                <a16:creationId xmlns:a16="http://schemas.microsoft.com/office/drawing/2014/main" id="{F5EBDBCF-417E-624D-AD31-B6EBEE5BE2A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390322" y="2723322"/>
            <a:ext cx="705678" cy="705678"/>
          </a:xfrm>
          <a:prstGeom prst="rect">
            <a:avLst/>
          </a:prstGeom>
        </p:spPr>
      </p:pic>
      <p:pic>
        <p:nvPicPr>
          <p:cNvPr id="14" name="Picture 13" descr="Background pattern&#10;&#10;Description automatically generated">
            <a:extLst>
              <a:ext uri="{FF2B5EF4-FFF2-40B4-BE49-F238E27FC236}">
                <a16:creationId xmlns:a16="http://schemas.microsoft.com/office/drawing/2014/main" id="{12F4D689-EA12-FD42-9FF8-2BC1DF385107}"/>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390322" y="3429000"/>
            <a:ext cx="705678" cy="705678"/>
          </a:xfrm>
          <a:prstGeom prst="rect">
            <a:avLst/>
          </a:prstGeom>
        </p:spPr>
      </p:pic>
      <p:pic>
        <p:nvPicPr>
          <p:cNvPr id="15" name="Picture 14" descr="Background pattern&#10;&#10;Description automatically generated">
            <a:extLst>
              <a:ext uri="{FF2B5EF4-FFF2-40B4-BE49-F238E27FC236}">
                <a16:creationId xmlns:a16="http://schemas.microsoft.com/office/drawing/2014/main" id="{48C7154D-1D2B-5E49-9C6C-233F137CD8B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096000" y="2915479"/>
            <a:ext cx="705678" cy="705678"/>
          </a:xfrm>
          <a:prstGeom prst="rect">
            <a:avLst/>
          </a:prstGeom>
        </p:spPr>
      </p:pic>
      <p:pic>
        <p:nvPicPr>
          <p:cNvPr id="16" name="Picture 15" descr="Background pattern&#10;&#10;Description automatically generated">
            <a:extLst>
              <a:ext uri="{FF2B5EF4-FFF2-40B4-BE49-F238E27FC236}">
                <a16:creationId xmlns:a16="http://schemas.microsoft.com/office/drawing/2014/main" id="{360D0578-A622-E241-BC90-D92617B9FD27}"/>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096000" y="3621157"/>
            <a:ext cx="705678" cy="705678"/>
          </a:xfrm>
          <a:prstGeom prst="rect">
            <a:avLst/>
          </a:prstGeom>
        </p:spPr>
      </p:pic>
      <p:pic>
        <p:nvPicPr>
          <p:cNvPr id="17" name="Picture 16" descr="Background pattern&#10;&#10;Description automatically generated">
            <a:extLst>
              <a:ext uri="{FF2B5EF4-FFF2-40B4-BE49-F238E27FC236}">
                <a16:creationId xmlns:a16="http://schemas.microsoft.com/office/drawing/2014/main" id="{1ED1C2BD-FBB5-5742-843A-95133227EDB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801678" y="2723322"/>
            <a:ext cx="705678" cy="705678"/>
          </a:xfrm>
          <a:prstGeom prst="rect">
            <a:avLst/>
          </a:prstGeom>
        </p:spPr>
      </p:pic>
      <p:pic>
        <p:nvPicPr>
          <p:cNvPr id="18" name="Picture 17" descr="Background pattern&#10;&#10;Description automatically generated">
            <a:extLst>
              <a:ext uri="{FF2B5EF4-FFF2-40B4-BE49-F238E27FC236}">
                <a16:creationId xmlns:a16="http://schemas.microsoft.com/office/drawing/2014/main" id="{5167EEC0-11BF-A24F-A367-B24E63E5B51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801678" y="3429000"/>
            <a:ext cx="705678" cy="705678"/>
          </a:xfrm>
          <a:prstGeom prst="rect">
            <a:avLst/>
          </a:prstGeom>
        </p:spPr>
      </p:pic>
      <p:pic>
        <p:nvPicPr>
          <p:cNvPr id="19" name="Picture 18" descr="Background pattern&#10;&#10;Description automatically generated">
            <a:extLst>
              <a:ext uri="{FF2B5EF4-FFF2-40B4-BE49-F238E27FC236}">
                <a16:creationId xmlns:a16="http://schemas.microsoft.com/office/drawing/2014/main" id="{E751909E-3D41-2B4D-87EE-B1B17C854D79}"/>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507356" y="2915479"/>
            <a:ext cx="705678" cy="705678"/>
          </a:xfrm>
          <a:prstGeom prst="rect">
            <a:avLst/>
          </a:prstGeom>
        </p:spPr>
      </p:pic>
      <p:pic>
        <p:nvPicPr>
          <p:cNvPr id="20" name="Picture 19" descr="Background pattern&#10;&#10;Description automatically generated">
            <a:extLst>
              <a:ext uri="{FF2B5EF4-FFF2-40B4-BE49-F238E27FC236}">
                <a16:creationId xmlns:a16="http://schemas.microsoft.com/office/drawing/2014/main" id="{5148B43D-FFE5-FC4D-A363-AB39E1CF1163}"/>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507356" y="3621157"/>
            <a:ext cx="705678" cy="705678"/>
          </a:xfrm>
          <a:prstGeom prst="rect">
            <a:avLst/>
          </a:prstGeom>
        </p:spPr>
      </p:pic>
      <p:pic>
        <p:nvPicPr>
          <p:cNvPr id="21" name="Picture 20" descr="Background pattern&#10;&#10;Description automatically generated">
            <a:extLst>
              <a:ext uri="{FF2B5EF4-FFF2-40B4-BE49-F238E27FC236}">
                <a16:creationId xmlns:a16="http://schemas.microsoft.com/office/drawing/2014/main" id="{E3EB627F-426D-3244-84AF-C3F55747AD7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390322" y="4134678"/>
            <a:ext cx="705678" cy="705678"/>
          </a:xfrm>
          <a:prstGeom prst="rect">
            <a:avLst/>
          </a:prstGeom>
        </p:spPr>
      </p:pic>
      <p:pic>
        <p:nvPicPr>
          <p:cNvPr id="22" name="Picture 21" descr="Background pattern&#10;&#10;Description automatically generated">
            <a:extLst>
              <a:ext uri="{FF2B5EF4-FFF2-40B4-BE49-F238E27FC236}">
                <a16:creationId xmlns:a16="http://schemas.microsoft.com/office/drawing/2014/main" id="{51A5C04D-701F-054F-9739-A85AA012A5CB}"/>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390322" y="4840356"/>
            <a:ext cx="705678" cy="705678"/>
          </a:xfrm>
          <a:prstGeom prst="rect">
            <a:avLst/>
          </a:prstGeom>
        </p:spPr>
      </p:pic>
      <p:pic>
        <p:nvPicPr>
          <p:cNvPr id="23" name="Picture 22" descr="Background pattern&#10;&#10;Description automatically generated">
            <a:extLst>
              <a:ext uri="{FF2B5EF4-FFF2-40B4-BE49-F238E27FC236}">
                <a16:creationId xmlns:a16="http://schemas.microsoft.com/office/drawing/2014/main" id="{6C02E384-D6A5-AB40-ADF7-0CBC1C37BDCA}"/>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096000" y="4326835"/>
            <a:ext cx="705678" cy="705678"/>
          </a:xfrm>
          <a:prstGeom prst="rect">
            <a:avLst/>
          </a:prstGeom>
        </p:spPr>
      </p:pic>
      <p:pic>
        <p:nvPicPr>
          <p:cNvPr id="24" name="Picture 23" descr="Background pattern&#10;&#10;Description automatically generated">
            <a:extLst>
              <a:ext uri="{FF2B5EF4-FFF2-40B4-BE49-F238E27FC236}">
                <a16:creationId xmlns:a16="http://schemas.microsoft.com/office/drawing/2014/main" id="{40A61A52-E250-E64B-891F-7496F3C631A3}"/>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096000" y="5032513"/>
            <a:ext cx="705678" cy="705678"/>
          </a:xfrm>
          <a:prstGeom prst="rect">
            <a:avLst/>
          </a:prstGeom>
        </p:spPr>
      </p:pic>
      <p:pic>
        <p:nvPicPr>
          <p:cNvPr id="25" name="Picture 24" descr="Background pattern&#10;&#10;Description automatically generated">
            <a:extLst>
              <a:ext uri="{FF2B5EF4-FFF2-40B4-BE49-F238E27FC236}">
                <a16:creationId xmlns:a16="http://schemas.microsoft.com/office/drawing/2014/main" id="{C3CD5799-C6B5-8B42-8D38-BAC9C613D0A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801678" y="4134678"/>
            <a:ext cx="705678" cy="705678"/>
          </a:xfrm>
          <a:prstGeom prst="rect">
            <a:avLst/>
          </a:prstGeom>
        </p:spPr>
      </p:pic>
      <p:pic>
        <p:nvPicPr>
          <p:cNvPr id="26" name="Picture 25" descr="Background pattern&#10;&#10;Description automatically generated">
            <a:extLst>
              <a:ext uri="{FF2B5EF4-FFF2-40B4-BE49-F238E27FC236}">
                <a16:creationId xmlns:a16="http://schemas.microsoft.com/office/drawing/2014/main" id="{6E7879D9-3004-5343-9F7D-0393905AC233}"/>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801678" y="4840356"/>
            <a:ext cx="705678" cy="705678"/>
          </a:xfrm>
          <a:prstGeom prst="rect">
            <a:avLst/>
          </a:prstGeom>
        </p:spPr>
      </p:pic>
      <p:pic>
        <p:nvPicPr>
          <p:cNvPr id="27" name="Picture 26" descr="Background pattern&#10;&#10;Description automatically generated">
            <a:extLst>
              <a:ext uri="{FF2B5EF4-FFF2-40B4-BE49-F238E27FC236}">
                <a16:creationId xmlns:a16="http://schemas.microsoft.com/office/drawing/2014/main" id="{93DBA2BB-E83D-2D4B-B2EF-122B5B547A27}"/>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507356" y="4326835"/>
            <a:ext cx="705678" cy="705678"/>
          </a:xfrm>
          <a:prstGeom prst="rect">
            <a:avLst/>
          </a:prstGeom>
        </p:spPr>
      </p:pic>
      <p:pic>
        <p:nvPicPr>
          <p:cNvPr id="28" name="Picture 27" descr="Background pattern&#10;&#10;Description automatically generated">
            <a:extLst>
              <a:ext uri="{FF2B5EF4-FFF2-40B4-BE49-F238E27FC236}">
                <a16:creationId xmlns:a16="http://schemas.microsoft.com/office/drawing/2014/main" id="{4AD7BB5F-0192-954C-8345-058B6394B63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507356" y="5032513"/>
            <a:ext cx="705678" cy="705678"/>
          </a:xfrm>
          <a:prstGeom prst="rect">
            <a:avLst/>
          </a:prstGeom>
        </p:spPr>
      </p:pic>
      <p:pic>
        <p:nvPicPr>
          <p:cNvPr id="29" name="Picture 28">
            <a:extLst>
              <a:ext uri="{FF2B5EF4-FFF2-40B4-BE49-F238E27FC236}">
                <a16:creationId xmlns:a16="http://schemas.microsoft.com/office/drawing/2014/main" id="{93E01EFE-0376-3245-9B2A-0A4BE0C449D0}"/>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1169776" y="3973996"/>
            <a:ext cx="735034" cy="735034"/>
          </a:xfrm>
          <a:prstGeom prst="rect">
            <a:avLst/>
          </a:prstGeom>
        </p:spPr>
      </p:pic>
      <p:pic>
        <p:nvPicPr>
          <p:cNvPr id="33" name="Picture 32">
            <a:extLst>
              <a:ext uri="{FF2B5EF4-FFF2-40B4-BE49-F238E27FC236}">
                <a16:creationId xmlns:a16="http://schemas.microsoft.com/office/drawing/2014/main" id="{EB5670EC-F869-C14F-A159-0CDDD4312736}"/>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1904810" y="4194762"/>
            <a:ext cx="735034" cy="735034"/>
          </a:xfrm>
          <a:prstGeom prst="rect">
            <a:avLst/>
          </a:prstGeom>
        </p:spPr>
      </p:pic>
      <p:pic>
        <p:nvPicPr>
          <p:cNvPr id="34" name="Picture 33">
            <a:extLst>
              <a:ext uri="{FF2B5EF4-FFF2-40B4-BE49-F238E27FC236}">
                <a16:creationId xmlns:a16="http://schemas.microsoft.com/office/drawing/2014/main" id="{C1D64A72-8772-F84D-A06B-41556B826318}"/>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1169776" y="4751670"/>
            <a:ext cx="735034" cy="735034"/>
          </a:xfrm>
          <a:prstGeom prst="rect">
            <a:avLst/>
          </a:prstGeom>
        </p:spPr>
      </p:pic>
      <p:pic>
        <p:nvPicPr>
          <p:cNvPr id="35" name="Picture 34">
            <a:extLst>
              <a:ext uri="{FF2B5EF4-FFF2-40B4-BE49-F238E27FC236}">
                <a16:creationId xmlns:a16="http://schemas.microsoft.com/office/drawing/2014/main" id="{304A5481-1E21-AB47-A413-E8FDC88928F3}"/>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8551195" y="2723322"/>
            <a:ext cx="735034" cy="735034"/>
          </a:xfrm>
          <a:prstGeom prst="rect">
            <a:avLst/>
          </a:prstGeom>
        </p:spPr>
      </p:pic>
      <p:pic>
        <p:nvPicPr>
          <p:cNvPr id="36" name="Picture 35">
            <a:extLst>
              <a:ext uri="{FF2B5EF4-FFF2-40B4-BE49-F238E27FC236}">
                <a16:creationId xmlns:a16="http://schemas.microsoft.com/office/drawing/2014/main" id="{9D044156-28E6-6746-AA1F-B577BDD95303}"/>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9286229" y="2926161"/>
            <a:ext cx="735034" cy="735034"/>
          </a:xfrm>
          <a:prstGeom prst="rect">
            <a:avLst/>
          </a:prstGeom>
        </p:spPr>
      </p:pic>
      <p:pic>
        <p:nvPicPr>
          <p:cNvPr id="37" name="Picture 36">
            <a:extLst>
              <a:ext uri="{FF2B5EF4-FFF2-40B4-BE49-F238E27FC236}">
                <a16:creationId xmlns:a16="http://schemas.microsoft.com/office/drawing/2014/main" id="{2D171E38-46C6-AC43-86AA-E516E221ACA6}"/>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8551195" y="3458356"/>
            <a:ext cx="735034" cy="735034"/>
          </a:xfrm>
          <a:prstGeom prst="rect">
            <a:avLst/>
          </a:prstGeom>
        </p:spPr>
      </p:pic>
      <p:pic>
        <p:nvPicPr>
          <p:cNvPr id="38" name="Picture 37">
            <a:extLst>
              <a:ext uri="{FF2B5EF4-FFF2-40B4-BE49-F238E27FC236}">
                <a16:creationId xmlns:a16="http://schemas.microsoft.com/office/drawing/2014/main" id="{1CDD1D5A-821C-1E47-AE3D-00AC219CFD8F}"/>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9286229" y="3661195"/>
            <a:ext cx="735034" cy="735034"/>
          </a:xfrm>
          <a:prstGeom prst="rect">
            <a:avLst/>
          </a:prstGeom>
        </p:spPr>
      </p:pic>
      <p:pic>
        <p:nvPicPr>
          <p:cNvPr id="39" name="Picture 38">
            <a:extLst>
              <a:ext uri="{FF2B5EF4-FFF2-40B4-BE49-F238E27FC236}">
                <a16:creationId xmlns:a16="http://schemas.microsoft.com/office/drawing/2014/main" id="{A5B8CC45-5886-6A4D-859A-418ED79325C6}"/>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10021263" y="3864034"/>
            <a:ext cx="735034" cy="735034"/>
          </a:xfrm>
          <a:prstGeom prst="rect">
            <a:avLst/>
          </a:prstGeom>
        </p:spPr>
      </p:pic>
      <p:pic>
        <p:nvPicPr>
          <p:cNvPr id="40" name="Picture 39">
            <a:extLst>
              <a:ext uri="{FF2B5EF4-FFF2-40B4-BE49-F238E27FC236}">
                <a16:creationId xmlns:a16="http://schemas.microsoft.com/office/drawing/2014/main" id="{FAB7C100-E58C-A142-800C-DC5596943E3C}"/>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9286229" y="4396229"/>
            <a:ext cx="735034" cy="735034"/>
          </a:xfrm>
          <a:prstGeom prst="rect">
            <a:avLst/>
          </a:prstGeom>
        </p:spPr>
      </p:pic>
      <p:pic>
        <p:nvPicPr>
          <p:cNvPr id="41" name="Picture 40">
            <a:extLst>
              <a:ext uri="{FF2B5EF4-FFF2-40B4-BE49-F238E27FC236}">
                <a16:creationId xmlns:a16="http://schemas.microsoft.com/office/drawing/2014/main" id="{935A2548-4242-B54A-981E-04D714E68CC8}"/>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10021263" y="4599068"/>
            <a:ext cx="735034" cy="735034"/>
          </a:xfrm>
          <a:prstGeom prst="rect">
            <a:avLst/>
          </a:prstGeom>
        </p:spPr>
      </p:pic>
      <p:pic>
        <p:nvPicPr>
          <p:cNvPr id="42" name="Picture 41">
            <a:extLst>
              <a:ext uri="{FF2B5EF4-FFF2-40B4-BE49-F238E27FC236}">
                <a16:creationId xmlns:a16="http://schemas.microsoft.com/office/drawing/2014/main" id="{EA83C826-744B-2041-8A47-8C6DD94FD87E}"/>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10756297" y="4801907"/>
            <a:ext cx="735034" cy="735034"/>
          </a:xfrm>
          <a:prstGeom prst="rect">
            <a:avLst/>
          </a:prstGeom>
        </p:spPr>
      </p:pic>
      <p:pic>
        <p:nvPicPr>
          <p:cNvPr id="43" name="Picture 42">
            <a:extLst>
              <a:ext uri="{FF2B5EF4-FFF2-40B4-BE49-F238E27FC236}">
                <a16:creationId xmlns:a16="http://schemas.microsoft.com/office/drawing/2014/main" id="{E0758A74-8AD9-6B4A-8E35-A24B078B0456}"/>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10021263" y="5334102"/>
            <a:ext cx="735034" cy="735034"/>
          </a:xfrm>
          <a:prstGeom prst="rect">
            <a:avLst/>
          </a:prstGeom>
        </p:spPr>
      </p:pic>
      <p:pic>
        <p:nvPicPr>
          <p:cNvPr id="46" name="Picture 45">
            <a:extLst>
              <a:ext uri="{FF2B5EF4-FFF2-40B4-BE49-F238E27FC236}">
                <a16:creationId xmlns:a16="http://schemas.microsoft.com/office/drawing/2014/main" id="{6C414DB7-3F68-014E-9ECF-EBA7CAC1B0AA}"/>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10021263" y="3129158"/>
            <a:ext cx="735034" cy="735034"/>
          </a:xfrm>
          <a:prstGeom prst="rect">
            <a:avLst/>
          </a:prstGeom>
        </p:spPr>
      </p:pic>
      <p:pic>
        <p:nvPicPr>
          <p:cNvPr id="47" name="Picture 46">
            <a:extLst>
              <a:ext uri="{FF2B5EF4-FFF2-40B4-BE49-F238E27FC236}">
                <a16:creationId xmlns:a16="http://schemas.microsoft.com/office/drawing/2014/main" id="{3D687765-8D7C-6846-BFCE-E837C436A696}"/>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10749926" y="3331997"/>
            <a:ext cx="735034" cy="735034"/>
          </a:xfrm>
          <a:prstGeom prst="rect">
            <a:avLst/>
          </a:prstGeom>
        </p:spPr>
      </p:pic>
      <p:pic>
        <p:nvPicPr>
          <p:cNvPr id="49" name="Picture 48">
            <a:extLst>
              <a:ext uri="{FF2B5EF4-FFF2-40B4-BE49-F238E27FC236}">
                <a16:creationId xmlns:a16="http://schemas.microsoft.com/office/drawing/2014/main" id="{0C3EE7FD-0BBA-BC49-9CC6-31127C5090BA}"/>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10749926" y="4067031"/>
            <a:ext cx="735034" cy="735034"/>
          </a:xfrm>
          <a:prstGeom prst="rect">
            <a:avLst/>
          </a:prstGeom>
        </p:spPr>
      </p:pic>
      <p:pic>
        <p:nvPicPr>
          <p:cNvPr id="50" name="Picture 49">
            <a:extLst>
              <a:ext uri="{FF2B5EF4-FFF2-40B4-BE49-F238E27FC236}">
                <a16:creationId xmlns:a16="http://schemas.microsoft.com/office/drawing/2014/main" id="{E0BD03FD-42E6-EE4A-A397-07C45E467F1A}"/>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8557566" y="4193232"/>
            <a:ext cx="735034" cy="735034"/>
          </a:xfrm>
          <a:prstGeom prst="rect">
            <a:avLst/>
          </a:prstGeom>
        </p:spPr>
      </p:pic>
      <p:pic>
        <p:nvPicPr>
          <p:cNvPr id="52" name="Picture 51">
            <a:extLst>
              <a:ext uri="{FF2B5EF4-FFF2-40B4-BE49-F238E27FC236}">
                <a16:creationId xmlns:a16="http://schemas.microsoft.com/office/drawing/2014/main" id="{70E026A2-23A0-2642-9702-DDB65BF83120}"/>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8557566" y="4928266"/>
            <a:ext cx="735034" cy="735034"/>
          </a:xfrm>
          <a:prstGeom prst="rect">
            <a:avLst/>
          </a:prstGeom>
        </p:spPr>
      </p:pic>
      <p:pic>
        <p:nvPicPr>
          <p:cNvPr id="53" name="Picture 52">
            <a:extLst>
              <a:ext uri="{FF2B5EF4-FFF2-40B4-BE49-F238E27FC236}">
                <a16:creationId xmlns:a16="http://schemas.microsoft.com/office/drawing/2014/main" id="{B649ECB0-F3CF-A549-866F-33A661143DA5}"/>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9298971" y="5131105"/>
            <a:ext cx="735034" cy="735034"/>
          </a:xfrm>
          <a:prstGeom prst="rect">
            <a:avLst/>
          </a:prstGeom>
        </p:spPr>
      </p:pic>
      <p:pic>
        <p:nvPicPr>
          <p:cNvPr id="55" name="Picture 54">
            <a:extLst>
              <a:ext uri="{FF2B5EF4-FFF2-40B4-BE49-F238E27FC236}">
                <a16:creationId xmlns:a16="http://schemas.microsoft.com/office/drawing/2014/main" id="{BF8253C2-F090-7F49-8DD6-3556504B45FE}"/>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10756297" y="5546034"/>
            <a:ext cx="735034" cy="735034"/>
          </a:xfrm>
          <a:prstGeom prst="rect">
            <a:avLst/>
          </a:prstGeom>
        </p:spPr>
      </p:pic>
      <p:pic>
        <p:nvPicPr>
          <p:cNvPr id="4" name="Picture 3" descr="A yellow flower with white dots on it&#10;&#10;Description automatically generated">
            <a:extLst>
              <a:ext uri="{FF2B5EF4-FFF2-40B4-BE49-F238E27FC236}">
                <a16:creationId xmlns:a16="http://schemas.microsoft.com/office/drawing/2014/main" id="{04E9DE42-1B25-C3F7-8FC8-97FA1E66776F}"/>
              </a:ext>
            </a:extLst>
          </p:cNvPr>
          <p:cNvPicPr>
            <a:picLocks noChangeAspect="1"/>
          </p:cNvPicPr>
          <p:nvPr/>
        </p:nvPicPr>
        <p:blipFill>
          <a:blip r:embed="rId5" cstate="email">
            <a:alphaModFix amt="50000"/>
            <a:extLst>
              <a:ext uri="{28A0092B-C50C-407E-A947-70E740481C1C}">
                <a14:useLocalDpi xmlns:a14="http://schemas.microsoft.com/office/drawing/2010/main"/>
              </a:ext>
            </a:extLst>
          </a:blip>
          <a:stretch>
            <a:fillRect/>
          </a:stretch>
        </p:blipFill>
        <p:spPr>
          <a:xfrm>
            <a:off x="2649947" y="4016634"/>
            <a:ext cx="724226" cy="735035"/>
          </a:xfrm>
          <a:prstGeom prst="rect">
            <a:avLst/>
          </a:prstGeom>
        </p:spPr>
      </p:pic>
      <p:pic>
        <p:nvPicPr>
          <p:cNvPr id="6" name="Picture 5" descr="A yellow flower with white dots on it&#10;&#10;Description automatically generated">
            <a:extLst>
              <a:ext uri="{FF2B5EF4-FFF2-40B4-BE49-F238E27FC236}">
                <a16:creationId xmlns:a16="http://schemas.microsoft.com/office/drawing/2014/main" id="{71EC0D28-94DA-2AC3-8D6D-77A35EC68B15}"/>
              </a:ext>
            </a:extLst>
          </p:cNvPr>
          <p:cNvPicPr>
            <a:picLocks noChangeAspect="1"/>
          </p:cNvPicPr>
          <p:nvPr/>
        </p:nvPicPr>
        <p:blipFill>
          <a:blip r:embed="rId5" cstate="email">
            <a:alphaModFix amt="50000"/>
            <a:extLst>
              <a:ext uri="{28A0092B-C50C-407E-A947-70E740481C1C}">
                <a14:useLocalDpi xmlns:a14="http://schemas.microsoft.com/office/drawing/2010/main"/>
              </a:ext>
            </a:extLst>
          </a:blip>
          <a:stretch>
            <a:fillRect/>
          </a:stretch>
        </p:blipFill>
        <p:spPr>
          <a:xfrm>
            <a:off x="3386364" y="4193231"/>
            <a:ext cx="724226" cy="735035"/>
          </a:xfrm>
          <a:prstGeom prst="rect">
            <a:avLst/>
          </a:prstGeom>
        </p:spPr>
      </p:pic>
      <p:pic>
        <p:nvPicPr>
          <p:cNvPr id="7" name="Picture 6" descr="A yellow flower with white dots on it&#10;&#10;Description automatically generated">
            <a:extLst>
              <a:ext uri="{FF2B5EF4-FFF2-40B4-BE49-F238E27FC236}">
                <a16:creationId xmlns:a16="http://schemas.microsoft.com/office/drawing/2014/main" id="{808C4D63-D4C5-7AF0-BFB6-7B472461B6CD}"/>
              </a:ext>
            </a:extLst>
          </p:cNvPr>
          <p:cNvPicPr>
            <a:picLocks noChangeAspect="1"/>
          </p:cNvPicPr>
          <p:nvPr/>
        </p:nvPicPr>
        <p:blipFill>
          <a:blip r:embed="rId5" cstate="email">
            <a:alphaModFix amt="50000"/>
            <a:extLst>
              <a:ext uri="{28A0092B-C50C-407E-A947-70E740481C1C}">
                <a14:useLocalDpi xmlns:a14="http://schemas.microsoft.com/office/drawing/2010/main"/>
              </a:ext>
            </a:extLst>
          </a:blip>
          <a:stretch>
            <a:fillRect/>
          </a:stretch>
        </p:blipFill>
        <p:spPr>
          <a:xfrm>
            <a:off x="2660050" y="4751669"/>
            <a:ext cx="724226" cy="735035"/>
          </a:xfrm>
          <a:prstGeom prst="rect">
            <a:avLst/>
          </a:prstGeom>
        </p:spPr>
      </p:pic>
    </p:spTree>
    <p:extLst>
      <p:ext uri="{BB962C8B-B14F-4D97-AF65-F5344CB8AC3E}">
        <p14:creationId xmlns:p14="http://schemas.microsoft.com/office/powerpoint/2010/main" val="34356054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FE8C34A-66CA-274A-B232-4053462E4B17}"/>
              </a:ext>
            </a:extLst>
          </p:cNvPr>
          <p:cNvSpPr txBox="1"/>
          <p:nvPr/>
        </p:nvSpPr>
        <p:spPr>
          <a:xfrm>
            <a:off x="707040" y="814388"/>
            <a:ext cx="7745844" cy="1077218"/>
          </a:xfrm>
          <a:prstGeom prst="rect">
            <a:avLst/>
          </a:prstGeom>
          <a:noFill/>
        </p:spPr>
        <p:txBody>
          <a:bodyPr wrap="square" rtlCol="0">
            <a:spAutoFit/>
          </a:bodyPr>
          <a:lstStyle/>
          <a:p>
            <a:r>
              <a:rPr lang="en-GB" dirty="0">
                <a:solidFill>
                  <a:schemeClr val="tx1">
                    <a:lumMod val="65000"/>
                    <a:lumOff val="35000"/>
                  </a:schemeClr>
                </a:solidFill>
              </a:rPr>
              <a:t>⅓ drop repeat:</a:t>
            </a:r>
            <a:r>
              <a:rPr lang="en-GB" sz="1400" dirty="0">
                <a:solidFill>
                  <a:schemeClr val="tx1">
                    <a:lumMod val="65000"/>
                    <a:lumOff val="35000"/>
                  </a:schemeClr>
                </a:solidFill>
              </a:rPr>
              <a:t> </a:t>
            </a:r>
            <a:r>
              <a:rPr lang="en-GB" sz="1400" i="1" dirty="0">
                <a:solidFill>
                  <a:schemeClr val="tx1">
                    <a:lumMod val="65000"/>
                    <a:lumOff val="35000"/>
                  </a:schemeClr>
                </a:solidFill>
              </a:rPr>
              <a:t>Each unit of repeat measures 13cm x 13cm and repeats out across the width and length to form a repeated block design. Block drops by a third in the overall tile/design.</a:t>
            </a:r>
            <a:endParaRPr lang="en-GB" sz="1400" dirty="0">
              <a:solidFill>
                <a:schemeClr val="tx1">
                  <a:lumMod val="65000"/>
                  <a:lumOff val="35000"/>
                </a:schemeClr>
              </a:solidFill>
            </a:endParaRPr>
          </a:p>
          <a:p>
            <a:endParaRPr lang="en-GB" sz="1400" dirty="0">
              <a:solidFill>
                <a:schemeClr val="tx1">
                  <a:lumMod val="65000"/>
                  <a:lumOff val="35000"/>
                </a:schemeClr>
              </a:solidFill>
            </a:endParaRPr>
          </a:p>
          <a:p>
            <a:endParaRPr lang="en-GB" dirty="0">
              <a:solidFill>
                <a:schemeClr val="tx1">
                  <a:lumMod val="65000"/>
                  <a:lumOff val="35000"/>
                </a:schemeClr>
              </a:solidFill>
            </a:endParaRPr>
          </a:p>
        </p:txBody>
      </p:sp>
      <p:pic>
        <p:nvPicPr>
          <p:cNvPr id="6" name="Picture 5" descr="Chart&#10;&#10;Description automatically generated">
            <a:extLst>
              <a:ext uri="{FF2B5EF4-FFF2-40B4-BE49-F238E27FC236}">
                <a16:creationId xmlns:a16="http://schemas.microsoft.com/office/drawing/2014/main" id="{F8EED061-32E2-1442-96DA-B2C7E0A4A48A}"/>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07040" y="2007546"/>
            <a:ext cx="3770557" cy="4036066"/>
          </a:xfrm>
          <a:prstGeom prst="rect">
            <a:avLst/>
          </a:prstGeom>
        </p:spPr>
      </p:pic>
      <p:pic>
        <p:nvPicPr>
          <p:cNvPr id="5" name="Picture 4" descr="Background pattern&#10;&#10;Description automatically generated">
            <a:extLst>
              <a:ext uri="{FF2B5EF4-FFF2-40B4-BE49-F238E27FC236}">
                <a16:creationId xmlns:a16="http://schemas.microsoft.com/office/drawing/2014/main" id="{08417BB9-1D74-7B41-98EC-8457C338F3E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432313" y="2706756"/>
            <a:ext cx="722244" cy="722244"/>
          </a:xfrm>
          <a:prstGeom prst="rect">
            <a:avLst/>
          </a:prstGeom>
        </p:spPr>
      </p:pic>
      <p:pic>
        <p:nvPicPr>
          <p:cNvPr id="14" name="Picture 13" descr="Background pattern&#10;&#10;Description automatically generated">
            <a:extLst>
              <a:ext uri="{FF2B5EF4-FFF2-40B4-BE49-F238E27FC236}">
                <a16:creationId xmlns:a16="http://schemas.microsoft.com/office/drawing/2014/main" id="{E886D013-D836-A044-9D47-94554FA2E1B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274365" y="2706756"/>
            <a:ext cx="722244" cy="722244"/>
          </a:xfrm>
          <a:prstGeom prst="rect">
            <a:avLst/>
          </a:prstGeom>
        </p:spPr>
      </p:pic>
      <p:pic>
        <p:nvPicPr>
          <p:cNvPr id="15" name="Picture 14" descr="Background pattern&#10;&#10;Description automatically generated">
            <a:extLst>
              <a:ext uri="{FF2B5EF4-FFF2-40B4-BE49-F238E27FC236}">
                <a16:creationId xmlns:a16="http://schemas.microsoft.com/office/drawing/2014/main" id="{8BA1E229-24DF-D24E-90D3-B1F7C42367F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274365" y="3429000"/>
            <a:ext cx="722244" cy="722244"/>
          </a:xfrm>
          <a:prstGeom prst="rect">
            <a:avLst/>
          </a:prstGeom>
        </p:spPr>
      </p:pic>
      <p:pic>
        <p:nvPicPr>
          <p:cNvPr id="16" name="Picture 15" descr="Background pattern&#10;&#10;Description automatically generated">
            <a:extLst>
              <a:ext uri="{FF2B5EF4-FFF2-40B4-BE49-F238E27FC236}">
                <a16:creationId xmlns:a16="http://schemas.microsoft.com/office/drawing/2014/main" id="{575CECD2-954F-2F4B-AEB6-10E3EAC8E6D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996609" y="2978425"/>
            <a:ext cx="722244" cy="722244"/>
          </a:xfrm>
          <a:prstGeom prst="rect">
            <a:avLst/>
          </a:prstGeom>
        </p:spPr>
      </p:pic>
      <p:pic>
        <p:nvPicPr>
          <p:cNvPr id="17" name="Picture 16" descr="Background pattern&#10;&#10;Description automatically generated">
            <a:extLst>
              <a:ext uri="{FF2B5EF4-FFF2-40B4-BE49-F238E27FC236}">
                <a16:creationId xmlns:a16="http://schemas.microsoft.com/office/drawing/2014/main" id="{0E84A945-9EDA-9F4D-828F-705629D8ACC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996609" y="3700669"/>
            <a:ext cx="722244" cy="722244"/>
          </a:xfrm>
          <a:prstGeom prst="rect">
            <a:avLst/>
          </a:prstGeom>
        </p:spPr>
      </p:pic>
      <p:pic>
        <p:nvPicPr>
          <p:cNvPr id="18" name="Picture 17" descr="Background pattern&#10;&#10;Description automatically generated">
            <a:extLst>
              <a:ext uri="{FF2B5EF4-FFF2-40B4-BE49-F238E27FC236}">
                <a16:creationId xmlns:a16="http://schemas.microsoft.com/office/drawing/2014/main" id="{4C6959A7-2BBF-CE4A-AE10-267426BF49D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718853" y="2706755"/>
            <a:ext cx="722244" cy="722244"/>
          </a:xfrm>
          <a:prstGeom prst="rect">
            <a:avLst/>
          </a:prstGeom>
        </p:spPr>
      </p:pic>
      <p:pic>
        <p:nvPicPr>
          <p:cNvPr id="19" name="Picture 18" descr="Background pattern&#10;&#10;Description automatically generated">
            <a:extLst>
              <a:ext uri="{FF2B5EF4-FFF2-40B4-BE49-F238E27FC236}">
                <a16:creationId xmlns:a16="http://schemas.microsoft.com/office/drawing/2014/main" id="{BAE25338-9A08-2041-AAFA-893E74C251F3}"/>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718853" y="3428999"/>
            <a:ext cx="722244" cy="722244"/>
          </a:xfrm>
          <a:prstGeom prst="rect">
            <a:avLst/>
          </a:prstGeom>
        </p:spPr>
      </p:pic>
      <p:pic>
        <p:nvPicPr>
          <p:cNvPr id="20" name="Picture 19" descr="Background pattern&#10;&#10;Description automatically generated">
            <a:extLst>
              <a:ext uri="{FF2B5EF4-FFF2-40B4-BE49-F238E27FC236}">
                <a16:creationId xmlns:a16="http://schemas.microsoft.com/office/drawing/2014/main" id="{98D134A5-B777-5449-996B-B42BF870B779}"/>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441097" y="2978424"/>
            <a:ext cx="722244" cy="722244"/>
          </a:xfrm>
          <a:prstGeom prst="rect">
            <a:avLst/>
          </a:prstGeom>
        </p:spPr>
      </p:pic>
      <p:pic>
        <p:nvPicPr>
          <p:cNvPr id="21" name="Picture 20" descr="Background pattern&#10;&#10;Description automatically generated">
            <a:extLst>
              <a:ext uri="{FF2B5EF4-FFF2-40B4-BE49-F238E27FC236}">
                <a16:creationId xmlns:a16="http://schemas.microsoft.com/office/drawing/2014/main" id="{0A2F9F97-399B-334E-B264-B30D22FC8947}"/>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441097" y="3700668"/>
            <a:ext cx="722244" cy="722244"/>
          </a:xfrm>
          <a:prstGeom prst="rect">
            <a:avLst/>
          </a:prstGeom>
        </p:spPr>
      </p:pic>
      <p:pic>
        <p:nvPicPr>
          <p:cNvPr id="22" name="Picture 21" descr="Background pattern&#10;&#10;Description automatically generated">
            <a:extLst>
              <a:ext uri="{FF2B5EF4-FFF2-40B4-BE49-F238E27FC236}">
                <a16:creationId xmlns:a16="http://schemas.microsoft.com/office/drawing/2014/main" id="{7778FC3A-76D2-414C-8B51-F664E4EA4F5B}"/>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274365" y="4151243"/>
            <a:ext cx="722244" cy="722244"/>
          </a:xfrm>
          <a:prstGeom prst="rect">
            <a:avLst/>
          </a:prstGeom>
        </p:spPr>
      </p:pic>
      <p:pic>
        <p:nvPicPr>
          <p:cNvPr id="23" name="Picture 22" descr="Background pattern&#10;&#10;Description automatically generated">
            <a:extLst>
              <a:ext uri="{FF2B5EF4-FFF2-40B4-BE49-F238E27FC236}">
                <a16:creationId xmlns:a16="http://schemas.microsoft.com/office/drawing/2014/main" id="{DCC05157-7556-D745-BC28-87DC9193FD05}"/>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274365" y="4873487"/>
            <a:ext cx="722244" cy="722244"/>
          </a:xfrm>
          <a:prstGeom prst="rect">
            <a:avLst/>
          </a:prstGeom>
        </p:spPr>
      </p:pic>
      <p:pic>
        <p:nvPicPr>
          <p:cNvPr id="24" name="Picture 23" descr="Background pattern&#10;&#10;Description automatically generated">
            <a:extLst>
              <a:ext uri="{FF2B5EF4-FFF2-40B4-BE49-F238E27FC236}">
                <a16:creationId xmlns:a16="http://schemas.microsoft.com/office/drawing/2014/main" id="{15E3A748-516F-9E4D-BD4C-BDB3A3A5B01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996609" y="4422912"/>
            <a:ext cx="722244" cy="722244"/>
          </a:xfrm>
          <a:prstGeom prst="rect">
            <a:avLst/>
          </a:prstGeom>
        </p:spPr>
      </p:pic>
      <p:pic>
        <p:nvPicPr>
          <p:cNvPr id="25" name="Picture 24" descr="Background pattern&#10;&#10;Description automatically generated">
            <a:extLst>
              <a:ext uri="{FF2B5EF4-FFF2-40B4-BE49-F238E27FC236}">
                <a16:creationId xmlns:a16="http://schemas.microsoft.com/office/drawing/2014/main" id="{C3637067-79CF-114C-B8E0-602AF4C5D4BF}"/>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996609" y="5145156"/>
            <a:ext cx="722244" cy="722244"/>
          </a:xfrm>
          <a:prstGeom prst="rect">
            <a:avLst/>
          </a:prstGeom>
        </p:spPr>
      </p:pic>
      <p:pic>
        <p:nvPicPr>
          <p:cNvPr id="26" name="Picture 25" descr="Background pattern&#10;&#10;Description automatically generated">
            <a:extLst>
              <a:ext uri="{FF2B5EF4-FFF2-40B4-BE49-F238E27FC236}">
                <a16:creationId xmlns:a16="http://schemas.microsoft.com/office/drawing/2014/main" id="{2CE2B423-C770-3646-9B27-F46343F19FF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718853" y="4151242"/>
            <a:ext cx="722244" cy="722244"/>
          </a:xfrm>
          <a:prstGeom prst="rect">
            <a:avLst/>
          </a:prstGeom>
        </p:spPr>
      </p:pic>
      <p:pic>
        <p:nvPicPr>
          <p:cNvPr id="27" name="Picture 26" descr="Background pattern&#10;&#10;Description automatically generated">
            <a:extLst>
              <a:ext uri="{FF2B5EF4-FFF2-40B4-BE49-F238E27FC236}">
                <a16:creationId xmlns:a16="http://schemas.microsoft.com/office/drawing/2014/main" id="{177ECB04-6BBB-FB4C-9994-325DBAA8CC55}"/>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718853" y="4873486"/>
            <a:ext cx="722244" cy="722244"/>
          </a:xfrm>
          <a:prstGeom prst="rect">
            <a:avLst/>
          </a:prstGeom>
        </p:spPr>
      </p:pic>
      <p:pic>
        <p:nvPicPr>
          <p:cNvPr id="28" name="Picture 27" descr="Background pattern&#10;&#10;Description automatically generated">
            <a:extLst>
              <a:ext uri="{FF2B5EF4-FFF2-40B4-BE49-F238E27FC236}">
                <a16:creationId xmlns:a16="http://schemas.microsoft.com/office/drawing/2014/main" id="{6A78CBC0-B1BE-1A4D-9786-131A3EF9AD0B}"/>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441097" y="4422911"/>
            <a:ext cx="722244" cy="722244"/>
          </a:xfrm>
          <a:prstGeom prst="rect">
            <a:avLst/>
          </a:prstGeom>
        </p:spPr>
      </p:pic>
      <p:pic>
        <p:nvPicPr>
          <p:cNvPr id="29" name="Picture 28" descr="Background pattern&#10;&#10;Description automatically generated">
            <a:extLst>
              <a:ext uri="{FF2B5EF4-FFF2-40B4-BE49-F238E27FC236}">
                <a16:creationId xmlns:a16="http://schemas.microsoft.com/office/drawing/2014/main" id="{DAC6B9D9-5C2F-2246-A214-A3892FAB97C8}"/>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441097" y="5145155"/>
            <a:ext cx="722244" cy="722244"/>
          </a:xfrm>
          <a:prstGeom prst="rect">
            <a:avLst/>
          </a:prstGeom>
        </p:spPr>
      </p:pic>
      <p:pic>
        <p:nvPicPr>
          <p:cNvPr id="30" name="Picture 29">
            <a:extLst>
              <a:ext uri="{FF2B5EF4-FFF2-40B4-BE49-F238E27FC236}">
                <a16:creationId xmlns:a16="http://schemas.microsoft.com/office/drawing/2014/main" id="{F560031B-7421-B748-826C-C5900DAD056D}"/>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1178267" y="2386006"/>
            <a:ext cx="735034" cy="735034"/>
          </a:xfrm>
          <a:prstGeom prst="rect">
            <a:avLst/>
          </a:prstGeom>
        </p:spPr>
      </p:pic>
      <p:pic>
        <p:nvPicPr>
          <p:cNvPr id="33" name="Picture 32">
            <a:extLst>
              <a:ext uri="{FF2B5EF4-FFF2-40B4-BE49-F238E27FC236}">
                <a16:creationId xmlns:a16="http://schemas.microsoft.com/office/drawing/2014/main" id="{00956CD0-1886-2645-AEBE-AA4A7EDBD678}"/>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1171872" y="3124852"/>
            <a:ext cx="735034" cy="735034"/>
          </a:xfrm>
          <a:prstGeom prst="rect">
            <a:avLst/>
          </a:prstGeom>
        </p:spPr>
      </p:pic>
      <p:pic>
        <p:nvPicPr>
          <p:cNvPr id="34" name="Picture 33">
            <a:extLst>
              <a:ext uri="{FF2B5EF4-FFF2-40B4-BE49-F238E27FC236}">
                <a16:creationId xmlns:a16="http://schemas.microsoft.com/office/drawing/2014/main" id="{FD24779B-399B-8C43-864A-67848A7602AC}"/>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1894116" y="2662390"/>
            <a:ext cx="735034" cy="735034"/>
          </a:xfrm>
          <a:prstGeom prst="rect">
            <a:avLst/>
          </a:prstGeom>
        </p:spPr>
      </p:pic>
      <p:pic>
        <p:nvPicPr>
          <p:cNvPr id="35" name="Picture 34">
            <a:extLst>
              <a:ext uri="{FF2B5EF4-FFF2-40B4-BE49-F238E27FC236}">
                <a16:creationId xmlns:a16="http://schemas.microsoft.com/office/drawing/2014/main" id="{BA6FDB87-8250-064A-9EBE-2F12EFADDB6C}"/>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8592592" y="2706755"/>
            <a:ext cx="735034" cy="735034"/>
          </a:xfrm>
          <a:prstGeom prst="rect">
            <a:avLst/>
          </a:prstGeom>
        </p:spPr>
      </p:pic>
      <p:pic>
        <p:nvPicPr>
          <p:cNvPr id="36" name="Picture 35">
            <a:extLst>
              <a:ext uri="{FF2B5EF4-FFF2-40B4-BE49-F238E27FC236}">
                <a16:creationId xmlns:a16="http://schemas.microsoft.com/office/drawing/2014/main" id="{22F1FE2E-265E-B149-A08F-5C067297293D}"/>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8592592" y="3441789"/>
            <a:ext cx="735034" cy="735034"/>
          </a:xfrm>
          <a:prstGeom prst="rect">
            <a:avLst/>
          </a:prstGeom>
        </p:spPr>
      </p:pic>
      <p:pic>
        <p:nvPicPr>
          <p:cNvPr id="37" name="Picture 36">
            <a:extLst>
              <a:ext uri="{FF2B5EF4-FFF2-40B4-BE49-F238E27FC236}">
                <a16:creationId xmlns:a16="http://schemas.microsoft.com/office/drawing/2014/main" id="{37C75282-F237-A44F-A24A-872AE6F9250D}"/>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9308441" y="2983139"/>
            <a:ext cx="735034" cy="735034"/>
          </a:xfrm>
          <a:prstGeom prst="rect">
            <a:avLst/>
          </a:prstGeom>
        </p:spPr>
      </p:pic>
      <p:pic>
        <p:nvPicPr>
          <p:cNvPr id="38" name="Picture 37">
            <a:extLst>
              <a:ext uri="{FF2B5EF4-FFF2-40B4-BE49-F238E27FC236}">
                <a16:creationId xmlns:a16="http://schemas.microsoft.com/office/drawing/2014/main" id="{5C53E9AB-DB95-5B45-AB82-B18D8100C967}"/>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9327626" y="3697863"/>
            <a:ext cx="735034" cy="735034"/>
          </a:xfrm>
          <a:prstGeom prst="rect">
            <a:avLst/>
          </a:prstGeom>
        </p:spPr>
      </p:pic>
      <p:pic>
        <p:nvPicPr>
          <p:cNvPr id="39" name="Picture 38">
            <a:extLst>
              <a:ext uri="{FF2B5EF4-FFF2-40B4-BE49-F238E27FC236}">
                <a16:creationId xmlns:a16="http://schemas.microsoft.com/office/drawing/2014/main" id="{68AB345D-E480-564C-850F-B90636B4C41C}"/>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9327626" y="4432897"/>
            <a:ext cx="735034" cy="735034"/>
          </a:xfrm>
          <a:prstGeom prst="rect">
            <a:avLst/>
          </a:prstGeom>
        </p:spPr>
      </p:pic>
      <p:pic>
        <p:nvPicPr>
          <p:cNvPr id="40" name="Picture 39">
            <a:extLst>
              <a:ext uri="{FF2B5EF4-FFF2-40B4-BE49-F238E27FC236}">
                <a16:creationId xmlns:a16="http://schemas.microsoft.com/office/drawing/2014/main" id="{20117824-211B-DA41-9AB8-6801A908A261}"/>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10043475" y="3974247"/>
            <a:ext cx="735034" cy="735034"/>
          </a:xfrm>
          <a:prstGeom prst="rect">
            <a:avLst/>
          </a:prstGeom>
        </p:spPr>
      </p:pic>
      <p:pic>
        <p:nvPicPr>
          <p:cNvPr id="41" name="Picture 40">
            <a:extLst>
              <a:ext uri="{FF2B5EF4-FFF2-40B4-BE49-F238E27FC236}">
                <a16:creationId xmlns:a16="http://schemas.microsoft.com/office/drawing/2014/main" id="{12E66741-8643-9245-968B-E150F241C814}"/>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10062660" y="4713902"/>
            <a:ext cx="735034" cy="735034"/>
          </a:xfrm>
          <a:prstGeom prst="rect">
            <a:avLst/>
          </a:prstGeom>
        </p:spPr>
      </p:pic>
      <p:pic>
        <p:nvPicPr>
          <p:cNvPr id="42" name="Picture 41">
            <a:extLst>
              <a:ext uri="{FF2B5EF4-FFF2-40B4-BE49-F238E27FC236}">
                <a16:creationId xmlns:a16="http://schemas.microsoft.com/office/drawing/2014/main" id="{267DE361-E379-6B4C-A6F4-5911B5D9956A}"/>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10062660" y="5448936"/>
            <a:ext cx="735034" cy="735034"/>
          </a:xfrm>
          <a:prstGeom prst="rect">
            <a:avLst/>
          </a:prstGeom>
        </p:spPr>
      </p:pic>
      <p:pic>
        <p:nvPicPr>
          <p:cNvPr id="43" name="Picture 42">
            <a:extLst>
              <a:ext uri="{FF2B5EF4-FFF2-40B4-BE49-F238E27FC236}">
                <a16:creationId xmlns:a16="http://schemas.microsoft.com/office/drawing/2014/main" id="{6C0CC210-1BB2-8A46-962B-61014E254891}"/>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10778509" y="4990286"/>
            <a:ext cx="735034" cy="735034"/>
          </a:xfrm>
          <a:prstGeom prst="rect">
            <a:avLst/>
          </a:prstGeom>
        </p:spPr>
      </p:pic>
      <p:pic>
        <p:nvPicPr>
          <p:cNvPr id="44" name="Picture 43">
            <a:extLst>
              <a:ext uri="{FF2B5EF4-FFF2-40B4-BE49-F238E27FC236}">
                <a16:creationId xmlns:a16="http://schemas.microsoft.com/office/drawing/2014/main" id="{F6E00465-9173-E64A-969E-BC04C16F6C59}"/>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8624567" y="4158677"/>
            <a:ext cx="735034" cy="735034"/>
          </a:xfrm>
          <a:prstGeom prst="rect">
            <a:avLst/>
          </a:prstGeom>
        </p:spPr>
      </p:pic>
      <p:pic>
        <p:nvPicPr>
          <p:cNvPr id="45" name="Picture 44">
            <a:extLst>
              <a:ext uri="{FF2B5EF4-FFF2-40B4-BE49-F238E27FC236}">
                <a16:creationId xmlns:a16="http://schemas.microsoft.com/office/drawing/2014/main" id="{B8532095-9931-A24B-B03D-3E1E19A19A69}"/>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8624567" y="4893711"/>
            <a:ext cx="735034" cy="735034"/>
          </a:xfrm>
          <a:prstGeom prst="rect">
            <a:avLst/>
          </a:prstGeom>
        </p:spPr>
      </p:pic>
      <p:pic>
        <p:nvPicPr>
          <p:cNvPr id="49" name="Picture 48">
            <a:extLst>
              <a:ext uri="{FF2B5EF4-FFF2-40B4-BE49-F238E27FC236}">
                <a16:creationId xmlns:a16="http://schemas.microsoft.com/office/drawing/2014/main" id="{E5CAE449-550A-7F44-8276-E828B1694627}"/>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9340416" y="5186075"/>
            <a:ext cx="735034" cy="735034"/>
          </a:xfrm>
          <a:prstGeom prst="rect">
            <a:avLst/>
          </a:prstGeom>
        </p:spPr>
      </p:pic>
      <p:pic>
        <p:nvPicPr>
          <p:cNvPr id="50" name="Picture 49">
            <a:extLst>
              <a:ext uri="{FF2B5EF4-FFF2-40B4-BE49-F238E27FC236}">
                <a16:creationId xmlns:a16="http://schemas.microsoft.com/office/drawing/2014/main" id="{256F1F80-238B-314E-B4D2-2147F09EDA54}"/>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10049870" y="3234762"/>
            <a:ext cx="735034" cy="735034"/>
          </a:xfrm>
          <a:prstGeom prst="rect">
            <a:avLst/>
          </a:prstGeom>
        </p:spPr>
      </p:pic>
      <p:pic>
        <p:nvPicPr>
          <p:cNvPr id="52" name="Picture 51">
            <a:extLst>
              <a:ext uri="{FF2B5EF4-FFF2-40B4-BE49-F238E27FC236}">
                <a16:creationId xmlns:a16="http://schemas.microsoft.com/office/drawing/2014/main" id="{43D0A8F2-8667-ED40-A723-A3D7A80FDA3B}"/>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10765719" y="3511146"/>
            <a:ext cx="735034" cy="735034"/>
          </a:xfrm>
          <a:prstGeom prst="rect">
            <a:avLst/>
          </a:prstGeom>
        </p:spPr>
      </p:pic>
      <p:pic>
        <p:nvPicPr>
          <p:cNvPr id="53" name="Picture 52">
            <a:extLst>
              <a:ext uri="{FF2B5EF4-FFF2-40B4-BE49-F238E27FC236}">
                <a16:creationId xmlns:a16="http://schemas.microsoft.com/office/drawing/2014/main" id="{22F3A2A0-4681-164A-952D-9AB537C5DE0C}"/>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10759324" y="4255252"/>
            <a:ext cx="735034" cy="735034"/>
          </a:xfrm>
          <a:prstGeom prst="rect">
            <a:avLst/>
          </a:prstGeom>
        </p:spPr>
      </p:pic>
      <p:pic>
        <p:nvPicPr>
          <p:cNvPr id="55" name="Picture 54">
            <a:extLst>
              <a:ext uri="{FF2B5EF4-FFF2-40B4-BE49-F238E27FC236}">
                <a16:creationId xmlns:a16="http://schemas.microsoft.com/office/drawing/2014/main" id="{3C8A4001-A5F6-A74B-96D8-5FB76EBACACA}"/>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10791299" y="5734392"/>
            <a:ext cx="735034" cy="735034"/>
          </a:xfrm>
          <a:prstGeom prst="rect">
            <a:avLst/>
          </a:prstGeom>
        </p:spPr>
      </p:pic>
    </p:spTree>
    <p:extLst>
      <p:ext uri="{BB962C8B-B14F-4D97-AF65-F5344CB8AC3E}">
        <p14:creationId xmlns:p14="http://schemas.microsoft.com/office/powerpoint/2010/main" val="1030261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93B44A6-0CE5-8342-898A-DAA2AD0329DB}"/>
              </a:ext>
            </a:extLst>
          </p:cNvPr>
          <p:cNvSpPr txBox="1"/>
          <p:nvPr/>
        </p:nvSpPr>
        <p:spPr>
          <a:xfrm>
            <a:off x="707039" y="814388"/>
            <a:ext cx="9797928" cy="800219"/>
          </a:xfrm>
          <a:prstGeom prst="rect">
            <a:avLst/>
          </a:prstGeom>
          <a:noFill/>
        </p:spPr>
        <p:txBody>
          <a:bodyPr wrap="square" lIns="91440" tIns="45720" rIns="91440" bIns="45720" rtlCol="0" anchor="t">
            <a:spAutoFit/>
          </a:bodyPr>
          <a:lstStyle/>
          <a:p>
            <a:r>
              <a:rPr lang="en-GB" dirty="0">
                <a:solidFill>
                  <a:schemeClr val="tx1">
                    <a:lumMod val="65000"/>
                    <a:lumOff val="35000"/>
                  </a:schemeClr>
                </a:solidFill>
              </a:rPr>
              <a:t>Brick repeat: </a:t>
            </a:r>
            <a:r>
              <a:rPr lang="en-GB" sz="1400" i="1" dirty="0">
                <a:solidFill>
                  <a:schemeClr val="tx1">
                    <a:lumMod val="65000"/>
                    <a:lumOff val="35000"/>
                  </a:schemeClr>
                </a:solidFill>
              </a:rPr>
              <a:t>Each unit of repeat measures 13cm x 13cm and repeats out across the width and length to form a repeated block design. Block moves by a half in a the row below in the overall tile/design, this would also work if you changed the square to a rectangle.</a:t>
            </a:r>
          </a:p>
        </p:txBody>
      </p:sp>
      <p:pic>
        <p:nvPicPr>
          <p:cNvPr id="4" name="Picture 3" descr="Chart&#10;&#10;Description automatically generated">
            <a:extLst>
              <a:ext uri="{FF2B5EF4-FFF2-40B4-BE49-F238E27FC236}">
                <a16:creationId xmlns:a16="http://schemas.microsoft.com/office/drawing/2014/main" id="{9D877C69-025C-C04C-AC8A-F322C1CEAAC1}"/>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07039" y="1700842"/>
            <a:ext cx="3875191" cy="4342770"/>
          </a:xfrm>
          <a:prstGeom prst="rect">
            <a:avLst/>
          </a:prstGeom>
        </p:spPr>
      </p:pic>
      <p:pic>
        <p:nvPicPr>
          <p:cNvPr id="13" name="Picture 12" descr="Background pattern&#10;&#10;Description automatically generated">
            <a:extLst>
              <a:ext uri="{FF2B5EF4-FFF2-40B4-BE49-F238E27FC236}">
                <a16:creationId xmlns:a16="http://schemas.microsoft.com/office/drawing/2014/main" id="{313239F6-A370-F542-9A03-376935FE5CC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664227" y="2362200"/>
            <a:ext cx="758686" cy="758686"/>
          </a:xfrm>
          <a:prstGeom prst="rect">
            <a:avLst/>
          </a:prstGeom>
        </p:spPr>
      </p:pic>
      <p:pic>
        <p:nvPicPr>
          <p:cNvPr id="14" name="Picture 13" descr="Background pattern&#10;&#10;Description automatically generated">
            <a:extLst>
              <a:ext uri="{FF2B5EF4-FFF2-40B4-BE49-F238E27FC236}">
                <a16:creationId xmlns:a16="http://schemas.microsoft.com/office/drawing/2014/main" id="{761B3A0C-0448-1144-9090-56820D05C53B}"/>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466855" y="2362200"/>
            <a:ext cx="758686" cy="758686"/>
          </a:xfrm>
          <a:prstGeom prst="rect">
            <a:avLst/>
          </a:prstGeom>
        </p:spPr>
      </p:pic>
      <p:pic>
        <p:nvPicPr>
          <p:cNvPr id="15" name="Picture 14" descr="Background pattern&#10;&#10;Description automatically generated">
            <a:extLst>
              <a:ext uri="{FF2B5EF4-FFF2-40B4-BE49-F238E27FC236}">
                <a16:creationId xmlns:a16="http://schemas.microsoft.com/office/drawing/2014/main" id="{972133D1-6BED-D547-AC74-B78DF98C3B63}"/>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225541" y="2362200"/>
            <a:ext cx="758686" cy="758686"/>
          </a:xfrm>
          <a:prstGeom prst="rect">
            <a:avLst/>
          </a:prstGeom>
        </p:spPr>
      </p:pic>
      <p:pic>
        <p:nvPicPr>
          <p:cNvPr id="16" name="Picture 15" descr="Background pattern&#10;&#10;Description automatically generated">
            <a:extLst>
              <a:ext uri="{FF2B5EF4-FFF2-40B4-BE49-F238E27FC236}">
                <a16:creationId xmlns:a16="http://schemas.microsoft.com/office/drawing/2014/main" id="{91AC0437-F89E-7F4D-98E4-4F884A8B9C49}"/>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846198" y="3120886"/>
            <a:ext cx="758686" cy="758686"/>
          </a:xfrm>
          <a:prstGeom prst="rect">
            <a:avLst/>
          </a:prstGeom>
        </p:spPr>
      </p:pic>
      <p:pic>
        <p:nvPicPr>
          <p:cNvPr id="17" name="Picture 16" descr="Background pattern&#10;&#10;Description automatically generated">
            <a:extLst>
              <a:ext uri="{FF2B5EF4-FFF2-40B4-BE49-F238E27FC236}">
                <a16:creationId xmlns:a16="http://schemas.microsoft.com/office/drawing/2014/main" id="{3FB04CE1-D9AB-6140-A1E1-0C97322857E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601902" y="3120886"/>
            <a:ext cx="758686" cy="758686"/>
          </a:xfrm>
          <a:prstGeom prst="rect">
            <a:avLst/>
          </a:prstGeom>
        </p:spPr>
      </p:pic>
      <p:pic>
        <p:nvPicPr>
          <p:cNvPr id="18" name="Picture 17" descr="Background pattern&#10;&#10;Description automatically generated">
            <a:extLst>
              <a:ext uri="{FF2B5EF4-FFF2-40B4-BE49-F238E27FC236}">
                <a16:creationId xmlns:a16="http://schemas.microsoft.com/office/drawing/2014/main" id="{23559F30-D140-BE4A-A936-BAB30C7E402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981245" y="2362200"/>
            <a:ext cx="758686" cy="758686"/>
          </a:xfrm>
          <a:prstGeom prst="rect">
            <a:avLst/>
          </a:prstGeom>
        </p:spPr>
      </p:pic>
      <p:pic>
        <p:nvPicPr>
          <p:cNvPr id="19" name="Picture 18" descr="Background pattern&#10;&#10;Description automatically generated">
            <a:extLst>
              <a:ext uri="{FF2B5EF4-FFF2-40B4-BE49-F238E27FC236}">
                <a16:creationId xmlns:a16="http://schemas.microsoft.com/office/drawing/2014/main" id="{D71E9AF6-6CF6-4D4E-BE71-2185213D1ED5}"/>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739931" y="2362200"/>
            <a:ext cx="758686" cy="758686"/>
          </a:xfrm>
          <a:prstGeom prst="rect">
            <a:avLst/>
          </a:prstGeom>
        </p:spPr>
      </p:pic>
      <p:pic>
        <p:nvPicPr>
          <p:cNvPr id="20" name="Picture 19" descr="Background pattern&#10;&#10;Description automatically generated">
            <a:extLst>
              <a:ext uri="{FF2B5EF4-FFF2-40B4-BE49-F238E27FC236}">
                <a16:creationId xmlns:a16="http://schemas.microsoft.com/office/drawing/2014/main" id="{9F3F777B-2843-A84A-9D24-BEA95172AC4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360588" y="3120886"/>
            <a:ext cx="758686" cy="758686"/>
          </a:xfrm>
          <a:prstGeom prst="rect">
            <a:avLst/>
          </a:prstGeom>
        </p:spPr>
      </p:pic>
      <p:pic>
        <p:nvPicPr>
          <p:cNvPr id="21" name="Picture 20" descr="Background pattern&#10;&#10;Description automatically generated">
            <a:extLst>
              <a:ext uri="{FF2B5EF4-FFF2-40B4-BE49-F238E27FC236}">
                <a16:creationId xmlns:a16="http://schemas.microsoft.com/office/drawing/2014/main" id="{794F8F20-759B-BA4D-AB16-8CDA0DC9CD4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116292" y="3120886"/>
            <a:ext cx="758686" cy="758686"/>
          </a:xfrm>
          <a:prstGeom prst="rect">
            <a:avLst/>
          </a:prstGeom>
        </p:spPr>
      </p:pic>
      <p:pic>
        <p:nvPicPr>
          <p:cNvPr id="22" name="Picture 21" descr="Background pattern&#10;&#10;Description automatically generated">
            <a:extLst>
              <a:ext uri="{FF2B5EF4-FFF2-40B4-BE49-F238E27FC236}">
                <a16:creationId xmlns:a16="http://schemas.microsoft.com/office/drawing/2014/main" id="{9330F1F4-533A-1E4C-9EA2-4C77E120A04F}"/>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466855" y="3868479"/>
            <a:ext cx="758686" cy="758686"/>
          </a:xfrm>
          <a:prstGeom prst="rect">
            <a:avLst/>
          </a:prstGeom>
        </p:spPr>
      </p:pic>
      <p:pic>
        <p:nvPicPr>
          <p:cNvPr id="23" name="Picture 22" descr="Background pattern&#10;&#10;Description automatically generated">
            <a:extLst>
              <a:ext uri="{FF2B5EF4-FFF2-40B4-BE49-F238E27FC236}">
                <a16:creationId xmlns:a16="http://schemas.microsoft.com/office/drawing/2014/main" id="{D4254530-2004-0140-878D-1430C4415AB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225541" y="3868479"/>
            <a:ext cx="758686" cy="758686"/>
          </a:xfrm>
          <a:prstGeom prst="rect">
            <a:avLst/>
          </a:prstGeom>
        </p:spPr>
      </p:pic>
      <p:pic>
        <p:nvPicPr>
          <p:cNvPr id="24" name="Picture 23" descr="Background pattern&#10;&#10;Description automatically generated">
            <a:extLst>
              <a:ext uri="{FF2B5EF4-FFF2-40B4-BE49-F238E27FC236}">
                <a16:creationId xmlns:a16="http://schemas.microsoft.com/office/drawing/2014/main" id="{B86AC037-A8D7-0C48-B3C3-9796F379125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846198" y="4627165"/>
            <a:ext cx="758686" cy="758686"/>
          </a:xfrm>
          <a:prstGeom prst="rect">
            <a:avLst/>
          </a:prstGeom>
        </p:spPr>
      </p:pic>
      <p:pic>
        <p:nvPicPr>
          <p:cNvPr id="25" name="Picture 24" descr="Background pattern&#10;&#10;Description automatically generated">
            <a:extLst>
              <a:ext uri="{FF2B5EF4-FFF2-40B4-BE49-F238E27FC236}">
                <a16:creationId xmlns:a16="http://schemas.microsoft.com/office/drawing/2014/main" id="{46D1B9D4-B0A9-9D47-915A-253D9111F63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601902" y="4627165"/>
            <a:ext cx="758686" cy="758686"/>
          </a:xfrm>
          <a:prstGeom prst="rect">
            <a:avLst/>
          </a:prstGeom>
        </p:spPr>
      </p:pic>
      <p:pic>
        <p:nvPicPr>
          <p:cNvPr id="26" name="Picture 25" descr="Background pattern&#10;&#10;Description automatically generated">
            <a:extLst>
              <a:ext uri="{FF2B5EF4-FFF2-40B4-BE49-F238E27FC236}">
                <a16:creationId xmlns:a16="http://schemas.microsoft.com/office/drawing/2014/main" id="{8F5ABAE6-2CD1-C546-96EB-D44239BD519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981245" y="3868479"/>
            <a:ext cx="758686" cy="758686"/>
          </a:xfrm>
          <a:prstGeom prst="rect">
            <a:avLst/>
          </a:prstGeom>
        </p:spPr>
      </p:pic>
      <p:pic>
        <p:nvPicPr>
          <p:cNvPr id="27" name="Picture 26" descr="Background pattern&#10;&#10;Description automatically generated">
            <a:extLst>
              <a:ext uri="{FF2B5EF4-FFF2-40B4-BE49-F238E27FC236}">
                <a16:creationId xmlns:a16="http://schemas.microsoft.com/office/drawing/2014/main" id="{D35727A2-C5A9-E046-A187-0A64FA33E287}"/>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739931" y="3868479"/>
            <a:ext cx="758686" cy="758686"/>
          </a:xfrm>
          <a:prstGeom prst="rect">
            <a:avLst/>
          </a:prstGeom>
        </p:spPr>
      </p:pic>
      <p:pic>
        <p:nvPicPr>
          <p:cNvPr id="28" name="Picture 27" descr="Background pattern&#10;&#10;Description automatically generated">
            <a:extLst>
              <a:ext uri="{FF2B5EF4-FFF2-40B4-BE49-F238E27FC236}">
                <a16:creationId xmlns:a16="http://schemas.microsoft.com/office/drawing/2014/main" id="{BBA49DD2-0FB9-0844-8F27-82D50ED1692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360588" y="4627165"/>
            <a:ext cx="758686" cy="758686"/>
          </a:xfrm>
          <a:prstGeom prst="rect">
            <a:avLst/>
          </a:prstGeom>
        </p:spPr>
      </p:pic>
      <p:pic>
        <p:nvPicPr>
          <p:cNvPr id="29" name="Picture 28" descr="Background pattern&#10;&#10;Description automatically generated">
            <a:extLst>
              <a:ext uri="{FF2B5EF4-FFF2-40B4-BE49-F238E27FC236}">
                <a16:creationId xmlns:a16="http://schemas.microsoft.com/office/drawing/2014/main" id="{069F4F56-4C5D-6446-9288-FA226872EEC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116292" y="4627165"/>
            <a:ext cx="758686" cy="758686"/>
          </a:xfrm>
          <a:prstGeom prst="rect">
            <a:avLst/>
          </a:prstGeom>
        </p:spPr>
      </p:pic>
      <p:pic>
        <p:nvPicPr>
          <p:cNvPr id="30" name="Picture 29">
            <a:extLst>
              <a:ext uri="{FF2B5EF4-FFF2-40B4-BE49-F238E27FC236}">
                <a16:creationId xmlns:a16="http://schemas.microsoft.com/office/drawing/2014/main" id="{A4EA7369-EFD1-3248-B192-1F03A611AB4A}"/>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1285882" y="2362200"/>
            <a:ext cx="735034" cy="735034"/>
          </a:xfrm>
          <a:prstGeom prst="rect">
            <a:avLst/>
          </a:prstGeom>
        </p:spPr>
      </p:pic>
      <p:pic>
        <p:nvPicPr>
          <p:cNvPr id="33" name="Picture 32">
            <a:extLst>
              <a:ext uri="{FF2B5EF4-FFF2-40B4-BE49-F238E27FC236}">
                <a16:creationId xmlns:a16="http://schemas.microsoft.com/office/drawing/2014/main" id="{9AAC94CD-78D3-B942-81DD-2D8F76A1A57A}"/>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2093973" y="2374026"/>
            <a:ext cx="735034" cy="735034"/>
          </a:xfrm>
          <a:prstGeom prst="rect">
            <a:avLst/>
          </a:prstGeom>
        </p:spPr>
      </p:pic>
      <p:pic>
        <p:nvPicPr>
          <p:cNvPr id="34" name="Picture 33">
            <a:extLst>
              <a:ext uri="{FF2B5EF4-FFF2-40B4-BE49-F238E27FC236}">
                <a16:creationId xmlns:a16="http://schemas.microsoft.com/office/drawing/2014/main" id="{5C96F374-6ACC-E540-BAE6-C9956E35F0C9}"/>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1705053" y="3120886"/>
            <a:ext cx="735034" cy="735034"/>
          </a:xfrm>
          <a:prstGeom prst="rect">
            <a:avLst/>
          </a:prstGeom>
        </p:spPr>
      </p:pic>
      <p:pic>
        <p:nvPicPr>
          <p:cNvPr id="35" name="Picture 34">
            <a:extLst>
              <a:ext uri="{FF2B5EF4-FFF2-40B4-BE49-F238E27FC236}">
                <a16:creationId xmlns:a16="http://schemas.microsoft.com/office/drawing/2014/main" id="{8F10AB39-9336-7B46-A5F5-F904E5F81920}"/>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9153770" y="2374026"/>
            <a:ext cx="735034" cy="735034"/>
          </a:xfrm>
          <a:prstGeom prst="rect">
            <a:avLst/>
          </a:prstGeom>
        </p:spPr>
      </p:pic>
      <p:pic>
        <p:nvPicPr>
          <p:cNvPr id="36" name="Picture 35">
            <a:extLst>
              <a:ext uri="{FF2B5EF4-FFF2-40B4-BE49-F238E27FC236}">
                <a16:creationId xmlns:a16="http://schemas.microsoft.com/office/drawing/2014/main" id="{A12FFEEA-3ADA-0C4B-A728-814B67210750}"/>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9899049" y="2385852"/>
            <a:ext cx="735034" cy="735034"/>
          </a:xfrm>
          <a:prstGeom prst="rect">
            <a:avLst/>
          </a:prstGeom>
        </p:spPr>
      </p:pic>
      <p:pic>
        <p:nvPicPr>
          <p:cNvPr id="37" name="Picture 36">
            <a:extLst>
              <a:ext uri="{FF2B5EF4-FFF2-40B4-BE49-F238E27FC236}">
                <a16:creationId xmlns:a16="http://schemas.microsoft.com/office/drawing/2014/main" id="{C3F4E577-D22F-2B43-AC11-400CAAF6D6EE}"/>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9519706" y="3109060"/>
            <a:ext cx="735034" cy="735034"/>
          </a:xfrm>
          <a:prstGeom prst="rect">
            <a:avLst/>
          </a:prstGeom>
        </p:spPr>
      </p:pic>
      <p:pic>
        <p:nvPicPr>
          <p:cNvPr id="38" name="Picture 37">
            <a:extLst>
              <a:ext uri="{FF2B5EF4-FFF2-40B4-BE49-F238E27FC236}">
                <a16:creationId xmlns:a16="http://schemas.microsoft.com/office/drawing/2014/main" id="{5FA66DAB-07F2-F94A-88A4-35FD02F2CD22}"/>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10620676" y="2374026"/>
            <a:ext cx="735034" cy="735034"/>
          </a:xfrm>
          <a:prstGeom prst="rect">
            <a:avLst/>
          </a:prstGeom>
        </p:spPr>
      </p:pic>
      <p:pic>
        <p:nvPicPr>
          <p:cNvPr id="39" name="Picture 38">
            <a:extLst>
              <a:ext uri="{FF2B5EF4-FFF2-40B4-BE49-F238E27FC236}">
                <a16:creationId xmlns:a16="http://schemas.microsoft.com/office/drawing/2014/main" id="{DE976E8D-22C5-A24F-87DC-405B143C3C71}"/>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11365955" y="2385852"/>
            <a:ext cx="735034" cy="735034"/>
          </a:xfrm>
          <a:prstGeom prst="rect">
            <a:avLst/>
          </a:prstGeom>
        </p:spPr>
      </p:pic>
      <p:pic>
        <p:nvPicPr>
          <p:cNvPr id="40" name="Picture 39">
            <a:extLst>
              <a:ext uri="{FF2B5EF4-FFF2-40B4-BE49-F238E27FC236}">
                <a16:creationId xmlns:a16="http://schemas.microsoft.com/office/drawing/2014/main" id="{EA88C41E-C1B9-9944-9DD0-6F4F120BEA4F}"/>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10986612" y="3109060"/>
            <a:ext cx="735034" cy="735034"/>
          </a:xfrm>
          <a:prstGeom prst="rect">
            <a:avLst/>
          </a:prstGeom>
        </p:spPr>
      </p:pic>
      <p:pic>
        <p:nvPicPr>
          <p:cNvPr id="41" name="Picture 40">
            <a:extLst>
              <a:ext uri="{FF2B5EF4-FFF2-40B4-BE49-F238E27FC236}">
                <a16:creationId xmlns:a16="http://schemas.microsoft.com/office/drawing/2014/main" id="{39156EEC-08A2-054F-8A1F-B19DE1AA7AD5}"/>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9163573" y="3892131"/>
            <a:ext cx="735034" cy="735034"/>
          </a:xfrm>
          <a:prstGeom prst="rect">
            <a:avLst/>
          </a:prstGeom>
        </p:spPr>
      </p:pic>
      <p:pic>
        <p:nvPicPr>
          <p:cNvPr id="42" name="Picture 41">
            <a:extLst>
              <a:ext uri="{FF2B5EF4-FFF2-40B4-BE49-F238E27FC236}">
                <a16:creationId xmlns:a16="http://schemas.microsoft.com/office/drawing/2014/main" id="{B3389583-48CB-8D4F-AB73-7FC6426453F3}"/>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9908852" y="3903957"/>
            <a:ext cx="735034" cy="735034"/>
          </a:xfrm>
          <a:prstGeom prst="rect">
            <a:avLst/>
          </a:prstGeom>
        </p:spPr>
      </p:pic>
      <p:pic>
        <p:nvPicPr>
          <p:cNvPr id="43" name="Picture 42">
            <a:extLst>
              <a:ext uri="{FF2B5EF4-FFF2-40B4-BE49-F238E27FC236}">
                <a16:creationId xmlns:a16="http://schemas.microsoft.com/office/drawing/2014/main" id="{A3222B83-7AF5-7C4F-B9E0-DDABAC98D704}"/>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9529509" y="4627165"/>
            <a:ext cx="735034" cy="735034"/>
          </a:xfrm>
          <a:prstGeom prst="rect">
            <a:avLst/>
          </a:prstGeom>
        </p:spPr>
      </p:pic>
      <p:pic>
        <p:nvPicPr>
          <p:cNvPr id="44" name="Picture 43">
            <a:extLst>
              <a:ext uri="{FF2B5EF4-FFF2-40B4-BE49-F238E27FC236}">
                <a16:creationId xmlns:a16="http://schemas.microsoft.com/office/drawing/2014/main" id="{2038F982-E25A-4848-9F01-7041A6BDEED6}"/>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10620676" y="3892131"/>
            <a:ext cx="735034" cy="735034"/>
          </a:xfrm>
          <a:prstGeom prst="rect">
            <a:avLst/>
          </a:prstGeom>
        </p:spPr>
      </p:pic>
      <p:pic>
        <p:nvPicPr>
          <p:cNvPr id="45" name="Picture 44">
            <a:extLst>
              <a:ext uri="{FF2B5EF4-FFF2-40B4-BE49-F238E27FC236}">
                <a16:creationId xmlns:a16="http://schemas.microsoft.com/office/drawing/2014/main" id="{06CDDD64-C6C8-6849-8631-AD250540F952}"/>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11365955" y="3903957"/>
            <a:ext cx="735034" cy="735034"/>
          </a:xfrm>
          <a:prstGeom prst="rect">
            <a:avLst/>
          </a:prstGeom>
        </p:spPr>
      </p:pic>
      <p:pic>
        <p:nvPicPr>
          <p:cNvPr id="46" name="Picture 45">
            <a:extLst>
              <a:ext uri="{FF2B5EF4-FFF2-40B4-BE49-F238E27FC236}">
                <a16:creationId xmlns:a16="http://schemas.microsoft.com/office/drawing/2014/main" id="{0CDD0AB8-9EED-BC4B-A497-E676CACA30C6}"/>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11023229" y="4621252"/>
            <a:ext cx="735034" cy="735034"/>
          </a:xfrm>
          <a:prstGeom prst="rect">
            <a:avLst/>
          </a:prstGeom>
        </p:spPr>
      </p:pic>
      <p:pic>
        <p:nvPicPr>
          <p:cNvPr id="47" name="Picture 46">
            <a:extLst>
              <a:ext uri="{FF2B5EF4-FFF2-40B4-BE49-F238E27FC236}">
                <a16:creationId xmlns:a16="http://schemas.microsoft.com/office/drawing/2014/main" id="{8AC66C80-3551-824C-AFB8-203A5CBBEE15}"/>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10254740" y="3120886"/>
            <a:ext cx="735034" cy="735034"/>
          </a:xfrm>
          <a:prstGeom prst="rect">
            <a:avLst/>
          </a:prstGeom>
        </p:spPr>
      </p:pic>
      <p:pic>
        <p:nvPicPr>
          <p:cNvPr id="53" name="Picture 52">
            <a:extLst>
              <a:ext uri="{FF2B5EF4-FFF2-40B4-BE49-F238E27FC236}">
                <a16:creationId xmlns:a16="http://schemas.microsoft.com/office/drawing/2014/main" id="{A50A5D03-C236-604B-8E4B-3EF3875AB9EE}"/>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10269887" y="4621252"/>
            <a:ext cx="735034" cy="735034"/>
          </a:xfrm>
          <a:prstGeom prst="rect">
            <a:avLst/>
          </a:prstGeom>
        </p:spPr>
      </p:pic>
      <p:pic>
        <p:nvPicPr>
          <p:cNvPr id="2" name="Picture 1" descr="A yellow flower with white dots on it&#10;&#10;Description automatically generated">
            <a:extLst>
              <a:ext uri="{FF2B5EF4-FFF2-40B4-BE49-F238E27FC236}">
                <a16:creationId xmlns:a16="http://schemas.microsoft.com/office/drawing/2014/main" id="{7703B1A7-19A4-A0A5-53A4-33FC2E404A03}"/>
              </a:ext>
            </a:extLst>
          </p:cNvPr>
          <p:cNvPicPr>
            <a:picLocks noChangeAspect="1"/>
          </p:cNvPicPr>
          <p:nvPr/>
        </p:nvPicPr>
        <p:blipFill>
          <a:blip r:embed="rId5" cstate="email">
            <a:alphaModFix amt="50000"/>
            <a:extLst>
              <a:ext uri="{28A0092B-C50C-407E-A947-70E740481C1C}">
                <a14:useLocalDpi xmlns:a14="http://schemas.microsoft.com/office/drawing/2010/main"/>
              </a:ext>
            </a:extLst>
          </a:blip>
          <a:stretch>
            <a:fillRect/>
          </a:stretch>
        </p:blipFill>
        <p:spPr>
          <a:xfrm>
            <a:off x="2829007" y="3903957"/>
            <a:ext cx="802598" cy="814576"/>
          </a:xfrm>
          <a:prstGeom prst="rect">
            <a:avLst/>
          </a:prstGeom>
        </p:spPr>
      </p:pic>
      <p:pic>
        <p:nvPicPr>
          <p:cNvPr id="3" name="Picture 2" descr="A yellow flower with white dots on it&#10;&#10;Description automatically generated">
            <a:extLst>
              <a:ext uri="{FF2B5EF4-FFF2-40B4-BE49-F238E27FC236}">
                <a16:creationId xmlns:a16="http://schemas.microsoft.com/office/drawing/2014/main" id="{A0059CF2-4460-395E-8F11-66AE1777B268}"/>
              </a:ext>
            </a:extLst>
          </p:cNvPr>
          <p:cNvPicPr>
            <a:picLocks noChangeAspect="1"/>
          </p:cNvPicPr>
          <p:nvPr/>
        </p:nvPicPr>
        <p:blipFill>
          <a:blip r:embed="rId5" cstate="email">
            <a:alphaModFix amt="50000"/>
            <a:extLst>
              <a:ext uri="{28A0092B-C50C-407E-A947-70E740481C1C}">
                <a14:useLocalDpi xmlns:a14="http://schemas.microsoft.com/office/drawing/2010/main"/>
              </a:ext>
            </a:extLst>
          </a:blip>
          <a:stretch>
            <a:fillRect/>
          </a:stretch>
        </p:blipFill>
        <p:spPr>
          <a:xfrm>
            <a:off x="3620315" y="3906798"/>
            <a:ext cx="802598" cy="814576"/>
          </a:xfrm>
          <a:prstGeom prst="rect">
            <a:avLst/>
          </a:prstGeom>
        </p:spPr>
      </p:pic>
      <p:pic>
        <p:nvPicPr>
          <p:cNvPr id="6" name="Picture 5" descr="A yellow flower with white dots on it&#10;&#10;Description automatically generated">
            <a:extLst>
              <a:ext uri="{FF2B5EF4-FFF2-40B4-BE49-F238E27FC236}">
                <a16:creationId xmlns:a16="http://schemas.microsoft.com/office/drawing/2014/main" id="{9DAA501F-D11D-4F0D-2AFF-BC97C7E73169}"/>
              </a:ext>
            </a:extLst>
          </p:cNvPr>
          <p:cNvPicPr>
            <a:picLocks noChangeAspect="1"/>
          </p:cNvPicPr>
          <p:nvPr/>
        </p:nvPicPr>
        <p:blipFill>
          <a:blip r:embed="rId5" cstate="email">
            <a:alphaModFix amt="50000"/>
            <a:extLst>
              <a:ext uri="{28A0092B-C50C-407E-A947-70E740481C1C}">
                <a14:useLocalDpi xmlns:a14="http://schemas.microsoft.com/office/drawing/2010/main"/>
              </a:ext>
            </a:extLst>
          </a:blip>
          <a:stretch>
            <a:fillRect/>
          </a:stretch>
        </p:blipFill>
        <p:spPr>
          <a:xfrm>
            <a:off x="3227067" y="4718533"/>
            <a:ext cx="802598" cy="814576"/>
          </a:xfrm>
          <a:prstGeom prst="rect">
            <a:avLst/>
          </a:prstGeom>
        </p:spPr>
      </p:pic>
    </p:spTree>
    <p:extLst>
      <p:ext uri="{BB962C8B-B14F-4D97-AF65-F5344CB8AC3E}">
        <p14:creationId xmlns:p14="http://schemas.microsoft.com/office/powerpoint/2010/main" val="38771445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9C9D506-2562-1B47-975C-882119FA066E}"/>
              </a:ext>
            </a:extLst>
          </p:cNvPr>
          <p:cNvSpPr txBox="1"/>
          <p:nvPr/>
        </p:nvSpPr>
        <p:spPr>
          <a:xfrm>
            <a:off x="707039" y="814388"/>
            <a:ext cx="10808021" cy="800219"/>
          </a:xfrm>
          <a:prstGeom prst="rect">
            <a:avLst/>
          </a:prstGeom>
          <a:noFill/>
        </p:spPr>
        <p:txBody>
          <a:bodyPr wrap="square" rtlCol="0">
            <a:spAutoFit/>
          </a:bodyPr>
          <a:lstStyle/>
          <a:p>
            <a:r>
              <a:rPr lang="en-GB" dirty="0">
                <a:solidFill>
                  <a:schemeClr val="tx1">
                    <a:lumMod val="65000"/>
                    <a:lumOff val="35000"/>
                  </a:schemeClr>
                </a:solidFill>
              </a:rPr>
              <a:t>Diamond repeat: </a:t>
            </a:r>
            <a:r>
              <a:rPr lang="en-GB" sz="1400" i="1" dirty="0">
                <a:solidFill>
                  <a:schemeClr val="tx1">
                    <a:lumMod val="65000"/>
                    <a:lumOff val="35000"/>
                  </a:schemeClr>
                </a:solidFill>
              </a:rPr>
              <a:t>Each unit of repeat is measured so that it tiles out into a 52cm x 52cm block.  The unit/ block repeats out across the width and length to form a repeated block design.   The block has been drawn to accommodate and allow for the tessellation of a diamond formation which then repeats out.  </a:t>
            </a:r>
          </a:p>
        </p:txBody>
      </p:sp>
      <p:pic>
        <p:nvPicPr>
          <p:cNvPr id="8" name="Picture 7" descr="Chart&#10;&#10;Description automatically generated">
            <a:extLst>
              <a:ext uri="{FF2B5EF4-FFF2-40B4-BE49-F238E27FC236}">
                <a16:creationId xmlns:a16="http://schemas.microsoft.com/office/drawing/2014/main" id="{A1093A3C-8736-8D4D-9858-15A95DB172D6}"/>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07039" y="1846863"/>
            <a:ext cx="3880739" cy="4196749"/>
          </a:xfrm>
          <a:prstGeom prst="rect">
            <a:avLst/>
          </a:prstGeom>
        </p:spPr>
      </p:pic>
      <p:pic>
        <p:nvPicPr>
          <p:cNvPr id="4" name="Picture 3" descr="A picture containing text, fan, device&#10;&#10;Description automatically generated">
            <a:extLst>
              <a:ext uri="{FF2B5EF4-FFF2-40B4-BE49-F238E27FC236}">
                <a16:creationId xmlns:a16="http://schemas.microsoft.com/office/drawing/2014/main" id="{C43EC9CF-00C9-EF43-9AD8-81D65ADDBDA6}"/>
              </a:ext>
            </a:extLst>
          </p:cNvPr>
          <p:cNvPicPr/>
          <p:nvPr/>
        </p:nvPicPr>
        <p:blipFill>
          <a:blip r:embed="rId3" cstate="email">
            <a:alphaModFix amt="70000"/>
            <a:extLst>
              <a:ext uri="{28A0092B-C50C-407E-A947-70E740481C1C}">
                <a14:useLocalDpi xmlns:a14="http://schemas.microsoft.com/office/drawing/2010/main"/>
              </a:ext>
            </a:extLst>
          </a:blip>
          <a:stretch>
            <a:fillRect/>
          </a:stretch>
        </p:blipFill>
        <p:spPr>
          <a:xfrm>
            <a:off x="1196613" y="2486771"/>
            <a:ext cx="1458140" cy="1552492"/>
          </a:xfrm>
          <a:prstGeom prst="rect">
            <a:avLst/>
          </a:prstGeom>
        </p:spPr>
      </p:pic>
      <p:pic>
        <p:nvPicPr>
          <p:cNvPr id="6" name="Picture 5" descr="A picture containing text, fan, device&#10;&#10;Description automatically generated">
            <a:extLst>
              <a:ext uri="{FF2B5EF4-FFF2-40B4-BE49-F238E27FC236}">
                <a16:creationId xmlns:a16="http://schemas.microsoft.com/office/drawing/2014/main" id="{BC7A658F-FFAD-A246-9BA0-D21CEBFBA180}"/>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a:off x="5025940" y="2495716"/>
            <a:ext cx="1458140" cy="1552492"/>
          </a:xfrm>
          <a:prstGeom prst="rect">
            <a:avLst/>
          </a:prstGeom>
        </p:spPr>
      </p:pic>
      <p:pic>
        <p:nvPicPr>
          <p:cNvPr id="7" name="Picture 6" descr="A picture containing text, fan, device&#10;&#10;Description automatically generated">
            <a:extLst>
              <a:ext uri="{FF2B5EF4-FFF2-40B4-BE49-F238E27FC236}">
                <a16:creationId xmlns:a16="http://schemas.microsoft.com/office/drawing/2014/main" id="{C81D7AF1-4F17-FE4E-9AC6-06DD667FA55B}"/>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a:off x="6484080" y="2504661"/>
            <a:ext cx="1458140" cy="1552492"/>
          </a:xfrm>
          <a:prstGeom prst="rect">
            <a:avLst/>
          </a:prstGeom>
        </p:spPr>
      </p:pic>
      <p:pic>
        <p:nvPicPr>
          <p:cNvPr id="9" name="Picture 8" descr="A picture containing text, fan, device&#10;&#10;Description automatically generated">
            <a:extLst>
              <a:ext uri="{FF2B5EF4-FFF2-40B4-BE49-F238E27FC236}">
                <a16:creationId xmlns:a16="http://schemas.microsoft.com/office/drawing/2014/main" id="{FBDED921-FD90-5944-A55F-C7A23153271C}"/>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a:off x="5025940" y="4048208"/>
            <a:ext cx="1458140" cy="1552492"/>
          </a:xfrm>
          <a:prstGeom prst="rect">
            <a:avLst/>
          </a:prstGeom>
        </p:spPr>
      </p:pic>
      <p:pic>
        <p:nvPicPr>
          <p:cNvPr id="10" name="Picture 9" descr="A picture containing text, fan, device&#10;&#10;Description automatically generated">
            <a:extLst>
              <a:ext uri="{FF2B5EF4-FFF2-40B4-BE49-F238E27FC236}">
                <a16:creationId xmlns:a16="http://schemas.microsoft.com/office/drawing/2014/main" id="{1D76A067-4695-AD43-8B96-0E84C7406775}"/>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a:off x="6484080" y="4039263"/>
            <a:ext cx="1458140" cy="1552492"/>
          </a:xfrm>
          <a:prstGeom prst="rect">
            <a:avLst/>
          </a:prstGeom>
        </p:spPr>
      </p:pic>
      <p:pic>
        <p:nvPicPr>
          <p:cNvPr id="3" name="Picture 2" descr="A picture containing text, book, vector graphics&#10;&#10;Description automatically generated">
            <a:extLst>
              <a:ext uri="{FF2B5EF4-FFF2-40B4-BE49-F238E27FC236}">
                <a16:creationId xmlns:a16="http://schemas.microsoft.com/office/drawing/2014/main" id="{BAB49A68-471B-5744-8ECF-5B82A8F5EC80}"/>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2684494" y="2486771"/>
            <a:ext cx="1560964" cy="1552492"/>
          </a:xfrm>
          <a:prstGeom prst="rect">
            <a:avLst/>
          </a:prstGeom>
        </p:spPr>
      </p:pic>
      <p:pic>
        <p:nvPicPr>
          <p:cNvPr id="11" name="Picture 10" descr="A picture containing text, book, vector graphics&#10;&#10;Description automatically generated">
            <a:extLst>
              <a:ext uri="{FF2B5EF4-FFF2-40B4-BE49-F238E27FC236}">
                <a16:creationId xmlns:a16="http://schemas.microsoft.com/office/drawing/2014/main" id="{950E5945-C7E9-1845-AEFD-79DD4AFFE0F3}"/>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8357744" y="2504661"/>
            <a:ext cx="1560964" cy="1552492"/>
          </a:xfrm>
          <a:prstGeom prst="rect">
            <a:avLst/>
          </a:prstGeom>
        </p:spPr>
      </p:pic>
      <p:pic>
        <p:nvPicPr>
          <p:cNvPr id="12" name="Picture 11" descr="A picture containing text, book, vector graphics&#10;&#10;Description automatically generated">
            <a:extLst>
              <a:ext uri="{FF2B5EF4-FFF2-40B4-BE49-F238E27FC236}">
                <a16:creationId xmlns:a16="http://schemas.microsoft.com/office/drawing/2014/main" id="{3BC57ACD-37E1-AE49-BA89-18AAA631E140}"/>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8357744" y="4039263"/>
            <a:ext cx="1560964" cy="1552492"/>
          </a:xfrm>
          <a:prstGeom prst="rect">
            <a:avLst/>
          </a:prstGeom>
        </p:spPr>
      </p:pic>
      <p:pic>
        <p:nvPicPr>
          <p:cNvPr id="13" name="Picture 12" descr="A picture containing text, book, vector graphics&#10;&#10;Description automatically generated">
            <a:extLst>
              <a:ext uri="{FF2B5EF4-FFF2-40B4-BE49-F238E27FC236}">
                <a16:creationId xmlns:a16="http://schemas.microsoft.com/office/drawing/2014/main" id="{B86138A6-EB0D-AE4F-8834-4207A8318932}"/>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9918708" y="2504661"/>
            <a:ext cx="1560964" cy="1552492"/>
          </a:xfrm>
          <a:prstGeom prst="rect">
            <a:avLst/>
          </a:prstGeom>
        </p:spPr>
      </p:pic>
      <p:pic>
        <p:nvPicPr>
          <p:cNvPr id="14" name="Picture 13" descr="A picture containing text, book, vector graphics&#10;&#10;Description automatically generated">
            <a:extLst>
              <a:ext uri="{FF2B5EF4-FFF2-40B4-BE49-F238E27FC236}">
                <a16:creationId xmlns:a16="http://schemas.microsoft.com/office/drawing/2014/main" id="{85EEE1D6-6FDA-2545-BE73-ECFED12710DC}"/>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9918708" y="4039263"/>
            <a:ext cx="1560964" cy="1552492"/>
          </a:xfrm>
          <a:prstGeom prst="rect">
            <a:avLst/>
          </a:prstGeom>
        </p:spPr>
      </p:pic>
    </p:spTree>
    <p:extLst>
      <p:ext uri="{BB962C8B-B14F-4D97-AF65-F5344CB8AC3E}">
        <p14:creationId xmlns:p14="http://schemas.microsoft.com/office/powerpoint/2010/main" val="13541436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9C9D506-2562-1B47-975C-882119FA066E}"/>
              </a:ext>
            </a:extLst>
          </p:cNvPr>
          <p:cNvSpPr txBox="1"/>
          <p:nvPr/>
        </p:nvSpPr>
        <p:spPr>
          <a:xfrm>
            <a:off x="707039" y="814388"/>
            <a:ext cx="10276394" cy="800219"/>
          </a:xfrm>
          <a:prstGeom prst="rect">
            <a:avLst/>
          </a:prstGeom>
          <a:noFill/>
        </p:spPr>
        <p:txBody>
          <a:bodyPr wrap="square" rtlCol="0">
            <a:spAutoFit/>
          </a:bodyPr>
          <a:lstStyle/>
          <a:p>
            <a:r>
              <a:rPr lang="en-GB" dirty="0">
                <a:solidFill>
                  <a:schemeClr val="tx1">
                    <a:lumMod val="65000"/>
                    <a:lumOff val="35000"/>
                  </a:schemeClr>
                </a:solidFill>
              </a:rPr>
              <a:t>Diamond repeat: </a:t>
            </a:r>
            <a:r>
              <a:rPr lang="en-GB" sz="1400" i="1" dirty="0">
                <a:solidFill>
                  <a:schemeClr val="tx1">
                    <a:lumMod val="65000"/>
                    <a:lumOff val="35000"/>
                  </a:schemeClr>
                </a:solidFill>
              </a:rPr>
              <a:t>Each unit of repeat is measured so that it tiles out into a 52cm x 52cm block.  The unit/ block repeats out across the width and length to form a repeated block design.   The block has been drawn to accommodate and allow for the tessellation of a diamond formation which then repeats out. </a:t>
            </a:r>
          </a:p>
        </p:txBody>
      </p:sp>
      <p:pic>
        <p:nvPicPr>
          <p:cNvPr id="3" name="Picture 2" descr="A picture containing chart&#10;&#10;Description automatically generated">
            <a:extLst>
              <a:ext uri="{FF2B5EF4-FFF2-40B4-BE49-F238E27FC236}">
                <a16:creationId xmlns:a16="http://schemas.microsoft.com/office/drawing/2014/main" id="{DC7B0A8B-ED1B-874E-A9C4-1BB074409CB9}"/>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07039" y="2045571"/>
            <a:ext cx="3892829" cy="3998041"/>
          </a:xfrm>
          <a:prstGeom prst="rect">
            <a:avLst/>
          </a:prstGeom>
        </p:spPr>
      </p:pic>
      <p:pic>
        <p:nvPicPr>
          <p:cNvPr id="4" name="Picture 3" descr="A picture containing text, fan, device&#10;&#10;Description automatically generated">
            <a:extLst>
              <a:ext uri="{FF2B5EF4-FFF2-40B4-BE49-F238E27FC236}">
                <a16:creationId xmlns:a16="http://schemas.microsoft.com/office/drawing/2014/main" id="{14CBFF7B-D493-E74F-B5EA-45713E38C6A5}"/>
              </a:ext>
            </a:extLst>
          </p:cNvPr>
          <p:cNvPicPr/>
          <p:nvPr/>
        </p:nvPicPr>
        <p:blipFill>
          <a:blip r:embed="rId3" cstate="email">
            <a:alphaModFix amt="70000"/>
            <a:extLst>
              <a:ext uri="{28A0092B-C50C-407E-A947-70E740481C1C}">
                <a14:useLocalDpi xmlns:a14="http://schemas.microsoft.com/office/drawing/2010/main"/>
              </a:ext>
            </a:extLst>
          </a:blip>
          <a:stretch>
            <a:fillRect/>
          </a:stretch>
        </p:blipFill>
        <p:spPr>
          <a:xfrm>
            <a:off x="1982070" y="2548766"/>
            <a:ext cx="770637" cy="776164"/>
          </a:xfrm>
          <a:prstGeom prst="rect">
            <a:avLst/>
          </a:prstGeom>
        </p:spPr>
      </p:pic>
      <p:pic>
        <p:nvPicPr>
          <p:cNvPr id="6" name="Picture 5" descr="A picture containing text, fan, device&#10;&#10;Description automatically generated">
            <a:extLst>
              <a:ext uri="{FF2B5EF4-FFF2-40B4-BE49-F238E27FC236}">
                <a16:creationId xmlns:a16="http://schemas.microsoft.com/office/drawing/2014/main" id="{34B4716F-B265-A646-ACE8-63AB9DB3D2C8}"/>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a:off x="5007893" y="2493166"/>
            <a:ext cx="770637" cy="776164"/>
          </a:xfrm>
          <a:prstGeom prst="rect">
            <a:avLst/>
          </a:prstGeom>
        </p:spPr>
      </p:pic>
      <p:pic>
        <p:nvPicPr>
          <p:cNvPr id="7" name="Picture 6" descr="A picture containing text, fan, device&#10;&#10;Description automatically generated">
            <a:extLst>
              <a:ext uri="{FF2B5EF4-FFF2-40B4-BE49-F238E27FC236}">
                <a16:creationId xmlns:a16="http://schemas.microsoft.com/office/drawing/2014/main" id="{E305F2D1-A5BD-654E-99DD-609012D7691E}"/>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5400000">
            <a:off x="5778530" y="2493166"/>
            <a:ext cx="770637" cy="776164"/>
          </a:xfrm>
          <a:prstGeom prst="rect">
            <a:avLst/>
          </a:prstGeom>
        </p:spPr>
      </p:pic>
      <p:pic>
        <p:nvPicPr>
          <p:cNvPr id="8" name="Picture 7" descr="A picture containing text, fan, device&#10;&#10;Description automatically generated">
            <a:extLst>
              <a:ext uri="{FF2B5EF4-FFF2-40B4-BE49-F238E27FC236}">
                <a16:creationId xmlns:a16="http://schemas.microsoft.com/office/drawing/2014/main" id="{2242C04C-6472-784E-B017-045C5A286DDA}"/>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10800000">
            <a:off x="6549167" y="2493166"/>
            <a:ext cx="770637" cy="776164"/>
          </a:xfrm>
          <a:prstGeom prst="rect">
            <a:avLst/>
          </a:prstGeom>
        </p:spPr>
      </p:pic>
      <p:pic>
        <p:nvPicPr>
          <p:cNvPr id="9" name="Picture 8" descr="A picture containing text, fan, device&#10;&#10;Description automatically generated">
            <a:extLst>
              <a:ext uri="{FF2B5EF4-FFF2-40B4-BE49-F238E27FC236}">
                <a16:creationId xmlns:a16="http://schemas.microsoft.com/office/drawing/2014/main" id="{DB2F3913-6A15-014D-8FBA-2231C9B64C26}"/>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16200000">
            <a:off x="7321663" y="2493166"/>
            <a:ext cx="770637" cy="776164"/>
          </a:xfrm>
          <a:prstGeom prst="rect">
            <a:avLst/>
          </a:prstGeom>
        </p:spPr>
      </p:pic>
      <p:pic>
        <p:nvPicPr>
          <p:cNvPr id="10" name="Picture 9" descr="A picture containing text, fan, device&#10;&#10;Description automatically generated">
            <a:extLst>
              <a:ext uri="{FF2B5EF4-FFF2-40B4-BE49-F238E27FC236}">
                <a16:creationId xmlns:a16="http://schemas.microsoft.com/office/drawing/2014/main" id="{FEC8FEE7-F8FB-834C-9CE3-E2F262E4306A}"/>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a:off x="5775768" y="3263803"/>
            <a:ext cx="770637" cy="776164"/>
          </a:xfrm>
          <a:prstGeom prst="rect">
            <a:avLst/>
          </a:prstGeom>
        </p:spPr>
      </p:pic>
      <p:pic>
        <p:nvPicPr>
          <p:cNvPr id="11" name="Picture 10" descr="A picture containing text, fan, device&#10;&#10;Description automatically generated">
            <a:extLst>
              <a:ext uri="{FF2B5EF4-FFF2-40B4-BE49-F238E27FC236}">
                <a16:creationId xmlns:a16="http://schemas.microsoft.com/office/drawing/2014/main" id="{F809029F-ECE0-2C46-BE5A-4213A85CB4AF}"/>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5400000">
            <a:off x="6546405" y="3263803"/>
            <a:ext cx="770637" cy="776164"/>
          </a:xfrm>
          <a:prstGeom prst="rect">
            <a:avLst/>
          </a:prstGeom>
        </p:spPr>
      </p:pic>
      <p:pic>
        <p:nvPicPr>
          <p:cNvPr id="12" name="Picture 11" descr="A picture containing text, fan, device&#10;&#10;Description automatically generated">
            <a:extLst>
              <a:ext uri="{FF2B5EF4-FFF2-40B4-BE49-F238E27FC236}">
                <a16:creationId xmlns:a16="http://schemas.microsoft.com/office/drawing/2014/main" id="{B2B413F9-622E-2D46-8DF8-1AE97152767B}"/>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10800000">
            <a:off x="7317042" y="3263803"/>
            <a:ext cx="770637" cy="776164"/>
          </a:xfrm>
          <a:prstGeom prst="rect">
            <a:avLst/>
          </a:prstGeom>
        </p:spPr>
      </p:pic>
      <p:pic>
        <p:nvPicPr>
          <p:cNvPr id="13" name="Picture 12" descr="A picture containing text, fan, device&#10;&#10;Description automatically generated">
            <a:extLst>
              <a:ext uri="{FF2B5EF4-FFF2-40B4-BE49-F238E27FC236}">
                <a16:creationId xmlns:a16="http://schemas.microsoft.com/office/drawing/2014/main" id="{C86402EC-56B7-664D-AEFE-DE2A2F019F94}"/>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16200000">
            <a:off x="5010656" y="3263802"/>
            <a:ext cx="770637" cy="776164"/>
          </a:xfrm>
          <a:prstGeom prst="rect">
            <a:avLst/>
          </a:prstGeom>
        </p:spPr>
      </p:pic>
      <p:pic>
        <p:nvPicPr>
          <p:cNvPr id="14" name="Picture 13" descr="A picture containing text, fan, device&#10;&#10;Description automatically generated">
            <a:extLst>
              <a:ext uri="{FF2B5EF4-FFF2-40B4-BE49-F238E27FC236}">
                <a16:creationId xmlns:a16="http://schemas.microsoft.com/office/drawing/2014/main" id="{06DEE245-8520-974A-8FB6-82FC75BFE383}"/>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a:off x="6553790" y="4031677"/>
            <a:ext cx="770637" cy="776164"/>
          </a:xfrm>
          <a:prstGeom prst="rect">
            <a:avLst/>
          </a:prstGeom>
        </p:spPr>
      </p:pic>
      <p:pic>
        <p:nvPicPr>
          <p:cNvPr id="15" name="Picture 14" descr="A picture containing text, fan, device&#10;&#10;Description automatically generated">
            <a:extLst>
              <a:ext uri="{FF2B5EF4-FFF2-40B4-BE49-F238E27FC236}">
                <a16:creationId xmlns:a16="http://schemas.microsoft.com/office/drawing/2014/main" id="{2814C07D-5500-C046-878C-F98708EC027F}"/>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5400000">
            <a:off x="7324427" y="4031677"/>
            <a:ext cx="770637" cy="776164"/>
          </a:xfrm>
          <a:prstGeom prst="rect">
            <a:avLst/>
          </a:prstGeom>
        </p:spPr>
      </p:pic>
      <p:pic>
        <p:nvPicPr>
          <p:cNvPr id="16" name="Picture 15" descr="A picture containing text, fan, device&#10;&#10;Description automatically generated">
            <a:extLst>
              <a:ext uri="{FF2B5EF4-FFF2-40B4-BE49-F238E27FC236}">
                <a16:creationId xmlns:a16="http://schemas.microsoft.com/office/drawing/2014/main" id="{E9AD3B2D-DA89-BA4C-B0E2-66E3A2D21E75}"/>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10800000">
            <a:off x="5005130" y="4039965"/>
            <a:ext cx="770637" cy="776164"/>
          </a:xfrm>
          <a:prstGeom prst="rect">
            <a:avLst/>
          </a:prstGeom>
        </p:spPr>
      </p:pic>
      <p:pic>
        <p:nvPicPr>
          <p:cNvPr id="17" name="Picture 16" descr="A picture containing text, fan, device&#10;&#10;Description automatically generated">
            <a:extLst>
              <a:ext uri="{FF2B5EF4-FFF2-40B4-BE49-F238E27FC236}">
                <a16:creationId xmlns:a16="http://schemas.microsoft.com/office/drawing/2014/main" id="{60BC8863-A267-304F-B05A-7AAC5A4A84E2}"/>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16200000">
            <a:off x="5777626" y="4039965"/>
            <a:ext cx="770637" cy="776164"/>
          </a:xfrm>
          <a:prstGeom prst="rect">
            <a:avLst/>
          </a:prstGeom>
        </p:spPr>
      </p:pic>
      <p:pic>
        <p:nvPicPr>
          <p:cNvPr id="18" name="Picture 17" descr="A picture containing text, fan, device&#10;&#10;Description automatically generated">
            <a:extLst>
              <a:ext uri="{FF2B5EF4-FFF2-40B4-BE49-F238E27FC236}">
                <a16:creationId xmlns:a16="http://schemas.microsoft.com/office/drawing/2014/main" id="{EEA6BF88-47F9-2C43-83D0-C8BBEABB846D}"/>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a:off x="7315105" y="4791261"/>
            <a:ext cx="770637" cy="776164"/>
          </a:xfrm>
          <a:prstGeom prst="rect">
            <a:avLst/>
          </a:prstGeom>
        </p:spPr>
      </p:pic>
      <p:pic>
        <p:nvPicPr>
          <p:cNvPr id="19" name="Picture 18" descr="A picture containing text, fan, device&#10;&#10;Description automatically generated">
            <a:extLst>
              <a:ext uri="{FF2B5EF4-FFF2-40B4-BE49-F238E27FC236}">
                <a16:creationId xmlns:a16="http://schemas.microsoft.com/office/drawing/2014/main" id="{6A7EC452-E8FF-3543-B586-15C14536C128}"/>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5400000">
            <a:off x="5013548" y="4802312"/>
            <a:ext cx="770637" cy="776164"/>
          </a:xfrm>
          <a:prstGeom prst="rect">
            <a:avLst/>
          </a:prstGeom>
        </p:spPr>
      </p:pic>
      <p:pic>
        <p:nvPicPr>
          <p:cNvPr id="20" name="Picture 19" descr="A picture containing text, fan, device&#10;&#10;Description automatically generated">
            <a:extLst>
              <a:ext uri="{FF2B5EF4-FFF2-40B4-BE49-F238E27FC236}">
                <a16:creationId xmlns:a16="http://schemas.microsoft.com/office/drawing/2014/main" id="{0FBAFE6B-DC0E-5A4A-B7A4-6FD49A04FD19}"/>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10800000">
            <a:off x="5784185" y="4802312"/>
            <a:ext cx="770637" cy="776164"/>
          </a:xfrm>
          <a:prstGeom prst="rect">
            <a:avLst/>
          </a:prstGeom>
        </p:spPr>
      </p:pic>
      <p:pic>
        <p:nvPicPr>
          <p:cNvPr id="21" name="Picture 20" descr="A picture containing text, fan, device&#10;&#10;Description automatically generated">
            <a:extLst>
              <a:ext uri="{FF2B5EF4-FFF2-40B4-BE49-F238E27FC236}">
                <a16:creationId xmlns:a16="http://schemas.microsoft.com/office/drawing/2014/main" id="{E8FB7A8C-32B7-D240-BACA-171EF833B98B}"/>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16200000">
            <a:off x="6556681" y="4802312"/>
            <a:ext cx="770637" cy="776164"/>
          </a:xfrm>
          <a:prstGeom prst="rect">
            <a:avLst/>
          </a:prstGeom>
        </p:spPr>
      </p:pic>
      <p:pic>
        <p:nvPicPr>
          <p:cNvPr id="24" name="Picture 23" descr="A picture containing text, book, vector graphics&#10;&#10;Description automatically generated">
            <a:extLst>
              <a:ext uri="{FF2B5EF4-FFF2-40B4-BE49-F238E27FC236}">
                <a16:creationId xmlns:a16="http://schemas.microsoft.com/office/drawing/2014/main" id="{B1CA80EF-8CDB-9C4C-9AAF-274C3D2357EB}"/>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2768806" y="2568835"/>
            <a:ext cx="729097" cy="725140"/>
          </a:xfrm>
          <a:prstGeom prst="rect">
            <a:avLst/>
          </a:prstGeom>
        </p:spPr>
      </p:pic>
      <p:pic>
        <p:nvPicPr>
          <p:cNvPr id="25" name="Picture 24" descr="A picture containing text, book, vector graphics&#10;&#10;Description automatically generated">
            <a:extLst>
              <a:ext uri="{FF2B5EF4-FFF2-40B4-BE49-F238E27FC236}">
                <a16:creationId xmlns:a16="http://schemas.microsoft.com/office/drawing/2014/main" id="{222FF5C6-F9BA-4C4E-A9F6-2C9F253DC9E7}"/>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8438843" y="2493165"/>
            <a:ext cx="729097" cy="725140"/>
          </a:xfrm>
          <a:prstGeom prst="rect">
            <a:avLst/>
          </a:prstGeom>
        </p:spPr>
      </p:pic>
      <p:pic>
        <p:nvPicPr>
          <p:cNvPr id="27" name="Picture 26" descr="A picture containing text, book, vector graphics&#10;&#10;Description automatically generated">
            <a:extLst>
              <a:ext uri="{FF2B5EF4-FFF2-40B4-BE49-F238E27FC236}">
                <a16:creationId xmlns:a16="http://schemas.microsoft.com/office/drawing/2014/main" id="{2545AC26-8A47-B944-8760-7A7E94BC7705}"/>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9167940" y="2493165"/>
            <a:ext cx="729097" cy="725140"/>
          </a:xfrm>
          <a:prstGeom prst="rect">
            <a:avLst/>
          </a:prstGeom>
        </p:spPr>
      </p:pic>
      <p:pic>
        <p:nvPicPr>
          <p:cNvPr id="28" name="Picture 27" descr="A picture containing text, book, vector graphics&#10;&#10;Description automatically generated">
            <a:extLst>
              <a:ext uri="{FF2B5EF4-FFF2-40B4-BE49-F238E27FC236}">
                <a16:creationId xmlns:a16="http://schemas.microsoft.com/office/drawing/2014/main" id="{FA5D7AE9-3534-6846-9FCB-3BAAC28E4EF0}"/>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9897037" y="2493165"/>
            <a:ext cx="729097" cy="725140"/>
          </a:xfrm>
          <a:prstGeom prst="rect">
            <a:avLst/>
          </a:prstGeom>
        </p:spPr>
      </p:pic>
      <p:pic>
        <p:nvPicPr>
          <p:cNvPr id="29" name="Picture 28" descr="A picture containing text, book, vector graphics&#10;&#10;Description automatically generated">
            <a:extLst>
              <a:ext uri="{FF2B5EF4-FFF2-40B4-BE49-F238E27FC236}">
                <a16:creationId xmlns:a16="http://schemas.microsoft.com/office/drawing/2014/main" id="{EDFB8EA5-5EA2-3C49-B887-D050780B1ED3}"/>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10626134" y="2493165"/>
            <a:ext cx="729097" cy="725140"/>
          </a:xfrm>
          <a:prstGeom prst="rect">
            <a:avLst/>
          </a:prstGeom>
        </p:spPr>
      </p:pic>
      <p:pic>
        <p:nvPicPr>
          <p:cNvPr id="30" name="Picture 29" descr="A picture containing text, book, vector graphics&#10;&#10;Description automatically generated">
            <a:extLst>
              <a:ext uri="{FF2B5EF4-FFF2-40B4-BE49-F238E27FC236}">
                <a16:creationId xmlns:a16="http://schemas.microsoft.com/office/drawing/2014/main" id="{36C2AF63-F0DE-424B-9B6A-22D4E189DF79}"/>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8438843" y="3218305"/>
            <a:ext cx="729097" cy="725140"/>
          </a:xfrm>
          <a:prstGeom prst="rect">
            <a:avLst/>
          </a:prstGeom>
        </p:spPr>
      </p:pic>
      <p:pic>
        <p:nvPicPr>
          <p:cNvPr id="31" name="Picture 30" descr="A picture containing text, book, vector graphics&#10;&#10;Description automatically generated">
            <a:extLst>
              <a:ext uri="{FF2B5EF4-FFF2-40B4-BE49-F238E27FC236}">
                <a16:creationId xmlns:a16="http://schemas.microsoft.com/office/drawing/2014/main" id="{810E2EEC-8DB3-A747-8917-8EE813757ED0}"/>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9167940" y="3218305"/>
            <a:ext cx="729097" cy="725140"/>
          </a:xfrm>
          <a:prstGeom prst="rect">
            <a:avLst/>
          </a:prstGeom>
        </p:spPr>
      </p:pic>
      <p:pic>
        <p:nvPicPr>
          <p:cNvPr id="32" name="Picture 31" descr="A picture containing text, book, vector graphics&#10;&#10;Description automatically generated">
            <a:extLst>
              <a:ext uri="{FF2B5EF4-FFF2-40B4-BE49-F238E27FC236}">
                <a16:creationId xmlns:a16="http://schemas.microsoft.com/office/drawing/2014/main" id="{8629F406-1059-9940-ABE7-B9CEA3AD9ADD}"/>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9897037" y="3218305"/>
            <a:ext cx="729097" cy="725140"/>
          </a:xfrm>
          <a:prstGeom prst="rect">
            <a:avLst/>
          </a:prstGeom>
        </p:spPr>
      </p:pic>
      <p:pic>
        <p:nvPicPr>
          <p:cNvPr id="33" name="Picture 32" descr="A picture containing text, book, vector graphics&#10;&#10;Description automatically generated">
            <a:extLst>
              <a:ext uri="{FF2B5EF4-FFF2-40B4-BE49-F238E27FC236}">
                <a16:creationId xmlns:a16="http://schemas.microsoft.com/office/drawing/2014/main" id="{5D65F464-7BB2-EC44-B715-EBF0F9C2638E}"/>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10626134" y="3218305"/>
            <a:ext cx="729097" cy="725140"/>
          </a:xfrm>
          <a:prstGeom prst="rect">
            <a:avLst/>
          </a:prstGeom>
        </p:spPr>
      </p:pic>
      <p:pic>
        <p:nvPicPr>
          <p:cNvPr id="34" name="Picture 33" descr="A picture containing text, book, vector graphics&#10;&#10;Description automatically generated">
            <a:extLst>
              <a:ext uri="{FF2B5EF4-FFF2-40B4-BE49-F238E27FC236}">
                <a16:creationId xmlns:a16="http://schemas.microsoft.com/office/drawing/2014/main" id="{B0C16E72-F6D5-8F4F-BFF0-7CBD7FBF0A67}"/>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8438843" y="3943445"/>
            <a:ext cx="729097" cy="725140"/>
          </a:xfrm>
          <a:prstGeom prst="rect">
            <a:avLst/>
          </a:prstGeom>
        </p:spPr>
      </p:pic>
      <p:pic>
        <p:nvPicPr>
          <p:cNvPr id="35" name="Picture 34" descr="A picture containing text, book, vector graphics&#10;&#10;Description automatically generated">
            <a:extLst>
              <a:ext uri="{FF2B5EF4-FFF2-40B4-BE49-F238E27FC236}">
                <a16:creationId xmlns:a16="http://schemas.microsoft.com/office/drawing/2014/main" id="{244A485F-7C0A-D44F-A7FC-68CDD0A258F7}"/>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9167940" y="3943445"/>
            <a:ext cx="729097" cy="725140"/>
          </a:xfrm>
          <a:prstGeom prst="rect">
            <a:avLst/>
          </a:prstGeom>
        </p:spPr>
      </p:pic>
      <p:pic>
        <p:nvPicPr>
          <p:cNvPr id="36" name="Picture 35" descr="A picture containing text, book, vector graphics&#10;&#10;Description automatically generated">
            <a:extLst>
              <a:ext uri="{FF2B5EF4-FFF2-40B4-BE49-F238E27FC236}">
                <a16:creationId xmlns:a16="http://schemas.microsoft.com/office/drawing/2014/main" id="{8D678C4C-0A3D-E841-A725-6CF694551F6E}"/>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9897037" y="3943445"/>
            <a:ext cx="729097" cy="725140"/>
          </a:xfrm>
          <a:prstGeom prst="rect">
            <a:avLst/>
          </a:prstGeom>
        </p:spPr>
      </p:pic>
      <p:pic>
        <p:nvPicPr>
          <p:cNvPr id="37" name="Picture 36" descr="A picture containing text, book, vector graphics&#10;&#10;Description automatically generated">
            <a:extLst>
              <a:ext uri="{FF2B5EF4-FFF2-40B4-BE49-F238E27FC236}">
                <a16:creationId xmlns:a16="http://schemas.microsoft.com/office/drawing/2014/main" id="{218049AE-6A51-254F-9E28-09AF58DC8772}"/>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10626134" y="3943445"/>
            <a:ext cx="729097" cy="725140"/>
          </a:xfrm>
          <a:prstGeom prst="rect">
            <a:avLst/>
          </a:prstGeom>
        </p:spPr>
      </p:pic>
      <p:pic>
        <p:nvPicPr>
          <p:cNvPr id="46" name="Picture 45" descr="A picture containing text, book, vector graphics&#10;&#10;Description automatically generated">
            <a:extLst>
              <a:ext uri="{FF2B5EF4-FFF2-40B4-BE49-F238E27FC236}">
                <a16:creationId xmlns:a16="http://schemas.microsoft.com/office/drawing/2014/main" id="{36D207D4-C66B-994E-AA2A-E8D862B9BD7E}"/>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8438843" y="4668585"/>
            <a:ext cx="729097" cy="725140"/>
          </a:xfrm>
          <a:prstGeom prst="rect">
            <a:avLst/>
          </a:prstGeom>
        </p:spPr>
      </p:pic>
      <p:pic>
        <p:nvPicPr>
          <p:cNvPr id="47" name="Picture 46" descr="A picture containing text, book, vector graphics&#10;&#10;Description automatically generated">
            <a:extLst>
              <a:ext uri="{FF2B5EF4-FFF2-40B4-BE49-F238E27FC236}">
                <a16:creationId xmlns:a16="http://schemas.microsoft.com/office/drawing/2014/main" id="{F3A8DC6D-C80A-E94D-AA48-3D754E9DBC7E}"/>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9167940" y="4668585"/>
            <a:ext cx="729097" cy="725140"/>
          </a:xfrm>
          <a:prstGeom prst="rect">
            <a:avLst/>
          </a:prstGeom>
        </p:spPr>
      </p:pic>
      <p:pic>
        <p:nvPicPr>
          <p:cNvPr id="48" name="Picture 47" descr="A picture containing text, book, vector graphics&#10;&#10;Description automatically generated">
            <a:extLst>
              <a:ext uri="{FF2B5EF4-FFF2-40B4-BE49-F238E27FC236}">
                <a16:creationId xmlns:a16="http://schemas.microsoft.com/office/drawing/2014/main" id="{7C792780-9E8E-BE49-A6CB-951F358BC468}"/>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9897037" y="4668585"/>
            <a:ext cx="729097" cy="725140"/>
          </a:xfrm>
          <a:prstGeom prst="rect">
            <a:avLst/>
          </a:prstGeom>
        </p:spPr>
      </p:pic>
      <p:pic>
        <p:nvPicPr>
          <p:cNvPr id="49" name="Picture 48" descr="A picture containing text, book, vector graphics&#10;&#10;Description automatically generated">
            <a:extLst>
              <a:ext uri="{FF2B5EF4-FFF2-40B4-BE49-F238E27FC236}">
                <a16:creationId xmlns:a16="http://schemas.microsoft.com/office/drawing/2014/main" id="{FA9DC423-D471-0240-9A74-833A332A4766}"/>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10626134" y="4668585"/>
            <a:ext cx="729097" cy="725140"/>
          </a:xfrm>
          <a:prstGeom prst="rect">
            <a:avLst/>
          </a:prstGeom>
        </p:spPr>
      </p:pic>
      <p:pic>
        <p:nvPicPr>
          <p:cNvPr id="2" name="Picture 1" descr="A yellow flower with white dots on it&#10;&#10;Description automatically generated">
            <a:extLst>
              <a:ext uri="{FF2B5EF4-FFF2-40B4-BE49-F238E27FC236}">
                <a16:creationId xmlns:a16="http://schemas.microsoft.com/office/drawing/2014/main" id="{46833111-A7BE-3D61-D6EA-F7C940A3E461}"/>
              </a:ext>
            </a:extLst>
          </p:cNvPr>
          <p:cNvPicPr>
            <a:picLocks noChangeAspect="1"/>
          </p:cNvPicPr>
          <p:nvPr/>
        </p:nvPicPr>
        <p:blipFill>
          <a:blip r:embed="rId5" cstate="email">
            <a:alphaModFix amt="50000"/>
            <a:extLst>
              <a:ext uri="{28A0092B-C50C-407E-A947-70E740481C1C}">
                <a14:useLocalDpi xmlns:a14="http://schemas.microsoft.com/office/drawing/2010/main"/>
              </a:ext>
            </a:extLst>
          </a:blip>
          <a:stretch>
            <a:fillRect/>
          </a:stretch>
        </p:blipFill>
        <p:spPr>
          <a:xfrm rot="2704225">
            <a:off x="2475521" y="3784079"/>
            <a:ext cx="557388" cy="565706"/>
          </a:xfrm>
          <a:prstGeom prst="rect">
            <a:avLst/>
          </a:prstGeom>
        </p:spPr>
      </p:pic>
      <p:pic>
        <p:nvPicPr>
          <p:cNvPr id="22" name="Picture 21" descr="A yellow flower with white dots on it&#10;&#10;Description automatically generated">
            <a:extLst>
              <a:ext uri="{FF2B5EF4-FFF2-40B4-BE49-F238E27FC236}">
                <a16:creationId xmlns:a16="http://schemas.microsoft.com/office/drawing/2014/main" id="{AE50774D-5797-B59D-FFFA-25D1F7E3812B}"/>
              </a:ext>
            </a:extLst>
          </p:cNvPr>
          <p:cNvPicPr>
            <a:picLocks noChangeAspect="1"/>
          </p:cNvPicPr>
          <p:nvPr/>
        </p:nvPicPr>
        <p:blipFill>
          <a:blip r:embed="rId5" cstate="email">
            <a:alphaModFix amt="50000"/>
            <a:extLst>
              <a:ext uri="{28A0092B-C50C-407E-A947-70E740481C1C}">
                <a14:useLocalDpi xmlns:a14="http://schemas.microsoft.com/office/drawing/2010/main"/>
              </a:ext>
            </a:extLst>
          </a:blip>
          <a:stretch>
            <a:fillRect/>
          </a:stretch>
        </p:blipFill>
        <p:spPr>
          <a:xfrm rot="8220934">
            <a:off x="3253545" y="3839157"/>
            <a:ext cx="557388" cy="565706"/>
          </a:xfrm>
          <a:prstGeom prst="rect">
            <a:avLst/>
          </a:prstGeom>
        </p:spPr>
      </p:pic>
      <p:pic>
        <p:nvPicPr>
          <p:cNvPr id="23" name="Picture 22" descr="A yellow flower with white dots on it&#10;&#10;Description automatically generated">
            <a:extLst>
              <a:ext uri="{FF2B5EF4-FFF2-40B4-BE49-F238E27FC236}">
                <a16:creationId xmlns:a16="http://schemas.microsoft.com/office/drawing/2014/main" id="{0FE72A68-FD60-6662-43D2-AE73AF707795}"/>
              </a:ext>
            </a:extLst>
          </p:cNvPr>
          <p:cNvPicPr>
            <a:picLocks noChangeAspect="1"/>
          </p:cNvPicPr>
          <p:nvPr/>
        </p:nvPicPr>
        <p:blipFill>
          <a:blip r:embed="rId5" cstate="email">
            <a:alphaModFix amt="50000"/>
            <a:extLst>
              <a:ext uri="{28A0092B-C50C-407E-A947-70E740481C1C}">
                <a14:useLocalDpi xmlns:a14="http://schemas.microsoft.com/office/drawing/2010/main"/>
              </a:ext>
            </a:extLst>
          </a:blip>
          <a:stretch>
            <a:fillRect/>
          </a:stretch>
        </p:blipFill>
        <p:spPr>
          <a:xfrm rot="13628731">
            <a:off x="1725066" y="3784079"/>
            <a:ext cx="557388" cy="565706"/>
          </a:xfrm>
          <a:prstGeom prst="rect">
            <a:avLst/>
          </a:prstGeom>
        </p:spPr>
      </p:pic>
      <p:pic>
        <p:nvPicPr>
          <p:cNvPr id="26" name="Picture 25" descr="A yellow flower with white dots on it&#10;&#10;Description automatically generated">
            <a:extLst>
              <a:ext uri="{FF2B5EF4-FFF2-40B4-BE49-F238E27FC236}">
                <a16:creationId xmlns:a16="http://schemas.microsoft.com/office/drawing/2014/main" id="{56D6D85D-E8AA-DCF3-8EAB-DFA7218180A4}"/>
              </a:ext>
            </a:extLst>
          </p:cNvPr>
          <p:cNvPicPr>
            <a:picLocks noChangeAspect="1"/>
          </p:cNvPicPr>
          <p:nvPr/>
        </p:nvPicPr>
        <p:blipFill>
          <a:blip r:embed="rId5" cstate="email">
            <a:alphaModFix amt="50000"/>
            <a:extLst>
              <a:ext uri="{28A0092B-C50C-407E-A947-70E740481C1C}">
                <a14:useLocalDpi xmlns:a14="http://schemas.microsoft.com/office/drawing/2010/main"/>
              </a:ext>
            </a:extLst>
          </a:blip>
          <a:stretch>
            <a:fillRect/>
          </a:stretch>
        </p:blipFill>
        <p:spPr>
          <a:xfrm rot="18982923">
            <a:off x="1328179" y="4166731"/>
            <a:ext cx="557388" cy="565706"/>
          </a:xfrm>
          <a:prstGeom prst="rect">
            <a:avLst/>
          </a:prstGeom>
        </p:spPr>
      </p:pic>
      <p:pic>
        <p:nvPicPr>
          <p:cNvPr id="38" name="Picture 37" descr="A yellow flower with white dots on it&#10;&#10;Description automatically generated">
            <a:extLst>
              <a:ext uri="{FF2B5EF4-FFF2-40B4-BE49-F238E27FC236}">
                <a16:creationId xmlns:a16="http://schemas.microsoft.com/office/drawing/2014/main" id="{B4D8314D-F593-0CC8-E038-BB40F5C7E056}"/>
              </a:ext>
            </a:extLst>
          </p:cNvPr>
          <p:cNvPicPr>
            <a:picLocks noChangeAspect="1"/>
          </p:cNvPicPr>
          <p:nvPr/>
        </p:nvPicPr>
        <p:blipFill>
          <a:blip r:embed="rId5" cstate="email">
            <a:alphaModFix amt="50000"/>
            <a:extLst>
              <a:ext uri="{28A0092B-C50C-407E-A947-70E740481C1C}">
                <a14:useLocalDpi xmlns:a14="http://schemas.microsoft.com/office/drawing/2010/main"/>
              </a:ext>
            </a:extLst>
          </a:blip>
          <a:stretch>
            <a:fillRect/>
          </a:stretch>
        </p:blipFill>
        <p:spPr>
          <a:xfrm rot="8220934">
            <a:off x="2106365" y="4177226"/>
            <a:ext cx="557388" cy="565706"/>
          </a:xfrm>
          <a:prstGeom prst="rect">
            <a:avLst/>
          </a:prstGeom>
        </p:spPr>
      </p:pic>
      <p:pic>
        <p:nvPicPr>
          <p:cNvPr id="39" name="Picture 38" descr="A yellow flower with white dots on it&#10;&#10;Description automatically generated">
            <a:extLst>
              <a:ext uri="{FF2B5EF4-FFF2-40B4-BE49-F238E27FC236}">
                <a16:creationId xmlns:a16="http://schemas.microsoft.com/office/drawing/2014/main" id="{55D71CFF-5DBC-B598-F422-48170BEA107D}"/>
              </a:ext>
            </a:extLst>
          </p:cNvPr>
          <p:cNvPicPr>
            <a:picLocks noChangeAspect="1"/>
          </p:cNvPicPr>
          <p:nvPr/>
        </p:nvPicPr>
        <p:blipFill>
          <a:blip r:embed="rId5" cstate="email">
            <a:alphaModFix amt="50000"/>
            <a:extLst>
              <a:ext uri="{28A0092B-C50C-407E-A947-70E740481C1C}">
                <a14:useLocalDpi xmlns:a14="http://schemas.microsoft.com/office/drawing/2010/main"/>
              </a:ext>
            </a:extLst>
          </a:blip>
          <a:stretch>
            <a:fillRect/>
          </a:stretch>
        </p:blipFill>
        <p:spPr>
          <a:xfrm rot="13628731">
            <a:off x="2845701" y="4208619"/>
            <a:ext cx="557388" cy="565706"/>
          </a:xfrm>
          <a:prstGeom prst="rect">
            <a:avLst/>
          </a:prstGeom>
        </p:spPr>
      </p:pic>
      <p:pic>
        <p:nvPicPr>
          <p:cNvPr id="40" name="Picture 39" descr="A yellow flower with white dots on it&#10;&#10;Description automatically generated">
            <a:extLst>
              <a:ext uri="{FF2B5EF4-FFF2-40B4-BE49-F238E27FC236}">
                <a16:creationId xmlns:a16="http://schemas.microsoft.com/office/drawing/2014/main" id="{5C61995D-468D-5C8A-3EC2-456A404F4EC1}"/>
              </a:ext>
            </a:extLst>
          </p:cNvPr>
          <p:cNvPicPr>
            <a:picLocks noChangeAspect="1"/>
          </p:cNvPicPr>
          <p:nvPr/>
        </p:nvPicPr>
        <p:blipFill>
          <a:blip r:embed="rId5" cstate="email">
            <a:alphaModFix amt="50000"/>
            <a:extLst>
              <a:ext uri="{28A0092B-C50C-407E-A947-70E740481C1C}">
                <a14:useLocalDpi xmlns:a14="http://schemas.microsoft.com/office/drawing/2010/main"/>
              </a:ext>
            </a:extLst>
          </a:blip>
          <a:stretch>
            <a:fillRect/>
          </a:stretch>
        </p:blipFill>
        <p:spPr>
          <a:xfrm rot="2704225">
            <a:off x="3653033" y="4204284"/>
            <a:ext cx="557388" cy="565706"/>
          </a:xfrm>
          <a:prstGeom prst="rect">
            <a:avLst/>
          </a:prstGeom>
        </p:spPr>
      </p:pic>
      <p:pic>
        <p:nvPicPr>
          <p:cNvPr id="41" name="Picture 40" descr="A yellow flower with white dots on it&#10;&#10;Description automatically generated">
            <a:extLst>
              <a:ext uri="{FF2B5EF4-FFF2-40B4-BE49-F238E27FC236}">
                <a16:creationId xmlns:a16="http://schemas.microsoft.com/office/drawing/2014/main" id="{72522225-24A4-1846-FD38-DBA71E706CC2}"/>
              </a:ext>
            </a:extLst>
          </p:cNvPr>
          <p:cNvPicPr>
            <a:picLocks noChangeAspect="1"/>
          </p:cNvPicPr>
          <p:nvPr/>
        </p:nvPicPr>
        <p:blipFill>
          <a:blip r:embed="rId5" cstate="email">
            <a:alphaModFix amt="50000"/>
            <a:extLst>
              <a:ext uri="{28A0092B-C50C-407E-A947-70E740481C1C}">
                <a14:useLocalDpi xmlns:a14="http://schemas.microsoft.com/office/drawing/2010/main"/>
              </a:ext>
            </a:extLst>
          </a:blip>
          <a:stretch>
            <a:fillRect/>
          </a:stretch>
        </p:blipFill>
        <p:spPr>
          <a:xfrm rot="2704225">
            <a:off x="2474013" y="4576718"/>
            <a:ext cx="557388" cy="565706"/>
          </a:xfrm>
          <a:prstGeom prst="rect">
            <a:avLst/>
          </a:prstGeom>
        </p:spPr>
      </p:pic>
      <p:pic>
        <p:nvPicPr>
          <p:cNvPr id="42" name="Picture 41" descr="A yellow flower with white dots on it&#10;&#10;Description automatically generated">
            <a:extLst>
              <a:ext uri="{FF2B5EF4-FFF2-40B4-BE49-F238E27FC236}">
                <a16:creationId xmlns:a16="http://schemas.microsoft.com/office/drawing/2014/main" id="{E7DE5AED-81E3-AB76-CB9C-D3D2B735CDF5}"/>
              </a:ext>
            </a:extLst>
          </p:cNvPr>
          <p:cNvPicPr>
            <a:picLocks noChangeAspect="1"/>
          </p:cNvPicPr>
          <p:nvPr/>
        </p:nvPicPr>
        <p:blipFill>
          <a:blip r:embed="rId5" cstate="email">
            <a:alphaModFix amt="50000"/>
            <a:extLst>
              <a:ext uri="{28A0092B-C50C-407E-A947-70E740481C1C}">
                <a14:useLocalDpi xmlns:a14="http://schemas.microsoft.com/office/drawing/2010/main"/>
              </a:ext>
            </a:extLst>
          </a:blip>
          <a:stretch>
            <a:fillRect/>
          </a:stretch>
        </p:blipFill>
        <p:spPr>
          <a:xfrm rot="8220934">
            <a:off x="3252037" y="4631796"/>
            <a:ext cx="557388" cy="565706"/>
          </a:xfrm>
          <a:prstGeom prst="rect">
            <a:avLst/>
          </a:prstGeom>
        </p:spPr>
      </p:pic>
      <p:pic>
        <p:nvPicPr>
          <p:cNvPr id="43" name="Picture 42" descr="A yellow flower with white dots on it&#10;&#10;Description automatically generated">
            <a:extLst>
              <a:ext uri="{FF2B5EF4-FFF2-40B4-BE49-F238E27FC236}">
                <a16:creationId xmlns:a16="http://schemas.microsoft.com/office/drawing/2014/main" id="{61D1E4D8-0472-A07A-88F5-4AD4C73A5F58}"/>
              </a:ext>
            </a:extLst>
          </p:cNvPr>
          <p:cNvPicPr>
            <a:picLocks noChangeAspect="1"/>
          </p:cNvPicPr>
          <p:nvPr/>
        </p:nvPicPr>
        <p:blipFill>
          <a:blip r:embed="rId5" cstate="email">
            <a:alphaModFix amt="50000"/>
            <a:extLst>
              <a:ext uri="{28A0092B-C50C-407E-A947-70E740481C1C}">
                <a14:useLocalDpi xmlns:a14="http://schemas.microsoft.com/office/drawing/2010/main"/>
              </a:ext>
            </a:extLst>
          </a:blip>
          <a:stretch>
            <a:fillRect/>
          </a:stretch>
        </p:blipFill>
        <p:spPr>
          <a:xfrm rot="13628731">
            <a:off x="1723558" y="4576718"/>
            <a:ext cx="557388" cy="565706"/>
          </a:xfrm>
          <a:prstGeom prst="rect">
            <a:avLst/>
          </a:prstGeom>
        </p:spPr>
      </p:pic>
      <p:pic>
        <p:nvPicPr>
          <p:cNvPr id="44" name="Picture 43" descr="A yellow flower with white dots on it&#10;&#10;Description automatically generated">
            <a:extLst>
              <a:ext uri="{FF2B5EF4-FFF2-40B4-BE49-F238E27FC236}">
                <a16:creationId xmlns:a16="http://schemas.microsoft.com/office/drawing/2014/main" id="{259CF082-E96C-52CF-61C1-CBC0FAF11B07}"/>
              </a:ext>
            </a:extLst>
          </p:cNvPr>
          <p:cNvPicPr>
            <a:picLocks noChangeAspect="1"/>
          </p:cNvPicPr>
          <p:nvPr/>
        </p:nvPicPr>
        <p:blipFill>
          <a:blip r:embed="rId5" cstate="email">
            <a:alphaModFix amt="50000"/>
            <a:extLst>
              <a:ext uri="{28A0092B-C50C-407E-A947-70E740481C1C}">
                <a14:useLocalDpi xmlns:a14="http://schemas.microsoft.com/office/drawing/2010/main"/>
              </a:ext>
            </a:extLst>
          </a:blip>
          <a:stretch>
            <a:fillRect/>
          </a:stretch>
        </p:blipFill>
        <p:spPr>
          <a:xfrm rot="18982923">
            <a:off x="1328176" y="4935574"/>
            <a:ext cx="557388" cy="565706"/>
          </a:xfrm>
          <a:prstGeom prst="rect">
            <a:avLst/>
          </a:prstGeom>
        </p:spPr>
      </p:pic>
      <p:pic>
        <p:nvPicPr>
          <p:cNvPr id="45" name="Picture 44" descr="A yellow flower with white dots on it&#10;&#10;Description automatically generated">
            <a:extLst>
              <a:ext uri="{FF2B5EF4-FFF2-40B4-BE49-F238E27FC236}">
                <a16:creationId xmlns:a16="http://schemas.microsoft.com/office/drawing/2014/main" id="{B3DC2FCB-DA84-C32F-062E-2E6F25C28A8B}"/>
              </a:ext>
            </a:extLst>
          </p:cNvPr>
          <p:cNvPicPr>
            <a:picLocks noChangeAspect="1"/>
          </p:cNvPicPr>
          <p:nvPr/>
        </p:nvPicPr>
        <p:blipFill>
          <a:blip r:embed="rId5" cstate="email">
            <a:alphaModFix amt="50000"/>
            <a:extLst>
              <a:ext uri="{28A0092B-C50C-407E-A947-70E740481C1C}">
                <a14:useLocalDpi xmlns:a14="http://schemas.microsoft.com/office/drawing/2010/main"/>
              </a:ext>
            </a:extLst>
          </a:blip>
          <a:stretch>
            <a:fillRect/>
          </a:stretch>
        </p:blipFill>
        <p:spPr>
          <a:xfrm rot="8220934">
            <a:off x="2106362" y="4946069"/>
            <a:ext cx="557388" cy="565706"/>
          </a:xfrm>
          <a:prstGeom prst="rect">
            <a:avLst/>
          </a:prstGeom>
        </p:spPr>
      </p:pic>
      <p:pic>
        <p:nvPicPr>
          <p:cNvPr id="50" name="Picture 49" descr="A yellow flower with white dots on it&#10;&#10;Description automatically generated">
            <a:extLst>
              <a:ext uri="{FF2B5EF4-FFF2-40B4-BE49-F238E27FC236}">
                <a16:creationId xmlns:a16="http://schemas.microsoft.com/office/drawing/2014/main" id="{8BA30373-F744-8804-76A9-CBA24DDBC841}"/>
              </a:ext>
            </a:extLst>
          </p:cNvPr>
          <p:cNvPicPr>
            <a:picLocks noChangeAspect="1"/>
          </p:cNvPicPr>
          <p:nvPr/>
        </p:nvPicPr>
        <p:blipFill>
          <a:blip r:embed="rId5" cstate="email">
            <a:alphaModFix amt="50000"/>
            <a:extLst>
              <a:ext uri="{28A0092B-C50C-407E-A947-70E740481C1C}">
                <a14:useLocalDpi xmlns:a14="http://schemas.microsoft.com/office/drawing/2010/main"/>
              </a:ext>
            </a:extLst>
          </a:blip>
          <a:stretch>
            <a:fillRect/>
          </a:stretch>
        </p:blipFill>
        <p:spPr>
          <a:xfrm rot="13628731">
            <a:off x="2845698" y="4977462"/>
            <a:ext cx="557388" cy="565706"/>
          </a:xfrm>
          <a:prstGeom prst="rect">
            <a:avLst/>
          </a:prstGeom>
        </p:spPr>
      </p:pic>
      <p:pic>
        <p:nvPicPr>
          <p:cNvPr id="51" name="Picture 50" descr="A yellow flower with white dots on it&#10;&#10;Description automatically generated">
            <a:extLst>
              <a:ext uri="{FF2B5EF4-FFF2-40B4-BE49-F238E27FC236}">
                <a16:creationId xmlns:a16="http://schemas.microsoft.com/office/drawing/2014/main" id="{E59E91D9-AD10-7800-9436-FE5045595FE8}"/>
              </a:ext>
            </a:extLst>
          </p:cNvPr>
          <p:cNvPicPr>
            <a:picLocks noChangeAspect="1"/>
          </p:cNvPicPr>
          <p:nvPr/>
        </p:nvPicPr>
        <p:blipFill>
          <a:blip r:embed="rId5" cstate="email">
            <a:alphaModFix amt="50000"/>
            <a:extLst>
              <a:ext uri="{28A0092B-C50C-407E-A947-70E740481C1C}">
                <a14:useLocalDpi xmlns:a14="http://schemas.microsoft.com/office/drawing/2010/main"/>
              </a:ext>
            </a:extLst>
          </a:blip>
          <a:stretch>
            <a:fillRect/>
          </a:stretch>
        </p:blipFill>
        <p:spPr>
          <a:xfrm rot="2704225">
            <a:off x="3653030" y="4973127"/>
            <a:ext cx="557388" cy="565706"/>
          </a:xfrm>
          <a:prstGeom prst="rect">
            <a:avLst/>
          </a:prstGeom>
        </p:spPr>
      </p:pic>
    </p:spTree>
    <p:extLst>
      <p:ext uri="{BB962C8B-B14F-4D97-AF65-F5344CB8AC3E}">
        <p14:creationId xmlns:p14="http://schemas.microsoft.com/office/powerpoint/2010/main" val="37799348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69DAC97-0825-4640-8D3D-9E8AE637CAA0}"/>
              </a:ext>
            </a:extLst>
          </p:cNvPr>
          <p:cNvSpPr txBox="1"/>
          <p:nvPr/>
        </p:nvSpPr>
        <p:spPr>
          <a:xfrm>
            <a:off x="707039" y="814388"/>
            <a:ext cx="9372626" cy="800219"/>
          </a:xfrm>
          <a:prstGeom prst="rect">
            <a:avLst/>
          </a:prstGeom>
          <a:noFill/>
        </p:spPr>
        <p:txBody>
          <a:bodyPr wrap="square" rtlCol="0">
            <a:spAutoFit/>
          </a:bodyPr>
          <a:lstStyle/>
          <a:p>
            <a:r>
              <a:rPr lang="en-GB" dirty="0">
                <a:solidFill>
                  <a:schemeClr val="tx1">
                    <a:lumMod val="65000"/>
                    <a:lumOff val="35000"/>
                  </a:schemeClr>
                </a:solidFill>
              </a:rPr>
              <a:t>Triangle repeat:</a:t>
            </a:r>
            <a:r>
              <a:rPr lang="en-GB" sz="1400" i="1" dirty="0">
                <a:solidFill>
                  <a:schemeClr val="tx1">
                    <a:lumMod val="65000"/>
                    <a:lumOff val="35000"/>
                  </a:schemeClr>
                </a:solidFill>
              </a:rPr>
              <a:t> Each unit of repeat is measured so that it tiles out into a 52cm x 52cm block.  The unit/ block repeats out across the width and length to form a repeated block design.   The block has been drawn to accommodate and allow for the tessellation of a triangular formation which then repeats out. </a:t>
            </a:r>
            <a:endParaRPr lang="en-GB" dirty="0">
              <a:solidFill>
                <a:schemeClr val="tx1">
                  <a:lumMod val="65000"/>
                  <a:lumOff val="35000"/>
                </a:schemeClr>
              </a:solidFill>
            </a:endParaRPr>
          </a:p>
        </p:txBody>
      </p:sp>
      <p:pic>
        <p:nvPicPr>
          <p:cNvPr id="7" name="Picture 6" descr="Chart&#10;&#10;Description automatically generated">
            <a:extLst>
              <a:ext uri="{FF2B5EF4-FFF2-40B4-BE49-F238E27FC236}">
                <a16:creationId xmlns:a16="http://schemas.microsoft.com/office/drawing/2014/main" id="{39EEEC64-290B-C54F-883E-6A6B4DBC46B3}"/>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07039" y="2159453"/>
            <a:ext cx="3921869" cy="3884159"/>
          </a:xfrm>
          <a:prstGeom prst="rect">
            <a:avLst/>
          </a:prstGeom>
        </p:spPr>
      </p:pic>
      <p:pic>
        <p:nvPicPr>
          <p:cNvPr id="4" name="Picture 3" descr="Diagram&#10;&#10;Description automatically generated">
            <a:extLst>
              <a:ext uri="{FF2B5EF4-FFF2-40B4-BE49-F238E27FC236}">
                <a16:creationId xmlns:a16="http://schemas.microsoft.com/office/drawing/2014/main" id="{E8C2BBFB-5BF5-D14F-A737-C3B8B64E340E}"/>
              </a:ext>
            </a:extLst>
          </p:cNvPr>
          <p:cNvPicPr/>
          <p:nvPr/>
        </p:nvPicPr>
        <p:blipFill>
          <a:blip r:embed="rId3" cstate="email">
            <a:alphaModFix amt="50000"/>
            <a:extLst>
              <a:ext uri="{28A0092B-C50C-407E-A947-70E740481C1C}">
                <a14:useLocalDpi xmlns:a14="http://schemas.microsoft.com/office/drawing/2010/main"/>
              </a:ext>
            </a:extLst>
          </a:blip>
          <a:stretch>
            <a:fillRect/>
          </a:stretch>
        </p:blipFill>
        <p:spPr>
          <a:xfrm>
            <a:off x="1269929" y="2572970"/>
            <a:ext cx="1500043" cy="1528562"/>
          </a:xfrm>
          <a:prstGeom prst="rect">
            <a:avLst/>
          </a:prstGeom>
        </p:spPr>
      </p:pic>
      <p:pic>
        <p:nvPicPr>
          <p:cNvPr id="6" name="Picture 5" descr="Diagram&#10;&#10;Description automatically generated">
            <a:extLst>
              <a:ext uri="{FF2B5EF4-FFF2-40B4-BE49-F238E27FC236}">
                <a16:creationId xmlns:a16="http://schemas.microsoft.com/office/drawing/2014/main" id="{576DC79C-BEEA-EC4D-BBF3-03B19BB292B6}"/>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a:off x="5085366" y="2572970"/>
            <a:ext cx="1500043" cy="1528562"/>
          </a:xfrm>
          <a:prstGeom prst="rect">
            <a:avLst/>
          </a:prstGeom>
        </p:spPr>
      </p:pic>
      <p:pic>
        <p:nvPicPr>
          <p:cNvPr id="8" name="Picture 7" descr="Diagram&#10;&#10;Description automatically generated">
            <a:extLst>
              <a:ext uri="{FF2B5EF4-FFF2-40B4-BE49-F238E27FC236}">
                <a16:creationId xmlns:a16="http://schemas.microsoft.com/office/drawing/2014/main" id="{C7ABA77F-43DF-804C-8B70-AB006E170766}"/>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a:off x="6585409" y="2572970"/>
            <a:ext cx="1500043" cy="1528562"/>
          </a:xfrm>
          <a:prstGeom prst="rect">
            <a:avLst/>
          </a:prstGeom>
        </p:spPr>
      </p:pic>
      <p:pic>
        <p:nvPicPr>
          <p:cNvPr id="9" name="Picture 8" descr="Diagram&#10;&#10;Description automatically generated">
            <a:extLst>
              <a:ext uri="{FF2B5EF4-FFF2-40B4-BE49-F238E27FC236}">
                <a16:creationId xmlns:a16="http://schemas.microsoft.com/office/drawing/2014/main" id="{0F8983D3-D190-144E-A912-E340BE3F8668}"/>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a:off x="5085365" y="4101532"/>
            <a:ext cx="1500043" cy="1528562"/>
          </a:xfrm>
          <a:prstGeom prst="rect">
            <a:avLst/>
          </a:prstGeom>
        </p:spPr>
      </p:pic>
      <p:pic>
        <p:nvPicPr>
          <p:cNvPr id="10" name="Picture 9" descr="Diagram&#10;&#10;Description automatically generated">
            <a:extLst>
              <a:ext uri="{FF2B5EF4-FFF2-40B4-BE49-F238E27FC236}">
                <a16:creationId xmlns:a16="http://schemas.microsoft.com/office/drawing/2014/main" id="{D31C0387-F1A5-4A42-A3D6-7B8D5E38C536}"/>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a:off x="6585408" y="4101532"/>
            <a:ext cx="1500043" cy="1528562"/>
          </a:xfrm>
          <a:prstGeom prst="rect">
            <a:avLst/>
          </a:prstGeom>
        </p:spPr>
      </p:pic>
      <p:pic>
        <p:nvPicPr>
          <p:cNvPr id="12" name="Picture 11" descr="Diagram&#10;&#10;Description automatically generated with low confidence">
            <a:extLst>
              <a:ext uri="{FF2B5EF4-FFF2-40B4-BE49-F238E27FC236}">
                <a16:creationId xmlns:a16="http://schemas.microsoft.com/office/drawing/2014/main" id="{2B560B93-6FB6-5B41-AFC1-7B1895DD4D7C}"/>
              </a:ext>
            </a:extLst>
          </p:cNvPr>
          <p:cNvPicPr>
            <a:picLocks noChangeAspect="1"/>
          </p:cNvPicPr>
          <p:nvPr/>
        </p:nvPicPr>
        <p:blipFill>
          <a:blip r:embed="rId4" cstate="email">
            <a:alphaModFix amt="70000"/>
            <a:extLst>
              <a:ext uri="{28A0092B-C50C-407E-A947-70E740481C1C}">
                <a14:useLocalDpi xmlns:a14="http://schemas.microsoft.com/office/drawing/2010/main"/>
              </a:ext>
            </a:extLst>
          </a:blip>
          <a:stretch>
            <a:fillRect/>
          </a:stretch>
        </p:blipFill>
        <p:spPr>
          <a:xfrm>
            <a:off x="2769972" y="2610041"/>
            <a:ext cx="1549030" cy="1549030"/>
          </a:xfrm>
          <a:prstGeom prst="rect">
            <a:avLst/>
          </a:prstGeom>
        </p:spPr>
      </p:pic>
      <p:pic>
        <p:nvPicPr>
          <p:cNvPr id="13" name="Picture 12" descr="Diagram&#10;&#10;Description automatically generated with low confidence">
            <a:extLst>
              <a:ext uri="{FF2B5EF4-FFF2-40B4-BE49-F238E27FC236}">
                <a16:creationId xmlns:a16="http://schemas.microsoft.com/office/drawing/2014/main" id="{B8FFE24A-7926-1449-9118-87E87A119F12}"/>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8386901" y="2535899"/>
            <a:ext cx="1549030" cy="1549030"/>
          </a:xfrm>
          <a:prstGeom prst="rect">
            <a:avLst/>
          </a:prstGeom>
        </p:spPr>
      </p:pic>
      <p:pic>
        <p:nvPicPr>
          <p:cNvPr id="14" name="Picture 13" descr="Diagram&#10;&#10;Description automatically generated with low confidence">
            <a:extLst>
              <a:ext uri="{FF2B5EF4-FFF2-40B4-BE49-F238E27FC236}">
                <a16:creationId xmlns:a16="http://schemas.microsoft.com/office/drawing/2014/main" id="{1C68C75C-1A3E-1944-A6DF-A5F3BF9096E2}"/>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9935931" y="2535899"/>
            <a:ext cx="1549030" cy="1549030"/>
          </a:xfrm>
          <a:prstGeom prst="rect">
            <a:avLst/>
          </a:prstGeom>
        </p:spPr>
      </p:pic>
      <p:pic>
        <p:nvPicPr>
          <p:cNvPr id="15" name="Picture 14" descr="Diagram&#10;&#10;Description automatically generated with low confidence">
            <a:extLst>
              <a:ext uri="{FF2B5EF4-FFF2-40B4-BE49-F238E27FC236}">
                <a16:creationId xmlns:a16="http://schemas.microsoft.com/office/drawing/2014/main" id="{C4EFED14-0943-FA43-B4C9-E184D3DA82C2}"/>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8386901" y="4081064"/>
            <a:ext cx="1549030" cy="1549030"/>
          </a:xfrm>
          <a:prstGeom prst="rect">
            <a:avLst/>
          </a:prstGeom>
        </p:spPr>
      </p:pic>
      <p:pic>
        <p:nvPicPr>
          <p:cNvPr id="16" name="Picture 15" descr="Diagram&#10;&#10;Description automatically generated with low confidence">
            <a:extLst>
              <a:ext uri="{FF2B5EF4-FFF2-40B4-BE49-F238E27FC236}">
                <a16:creationId xmlns:a16="http://schemas.microsoft.com/office/drawing/2014/main" id="{1CB4FC10-41BD-1042-A59C-0657E28371D1}"/>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9935931" y="4081064"/>
            <a:ext cx="1549030" cy="1549030"/>
          </a:xfrm>
          <a:prstGeom prst="rect">
            <a:avLst/>
          </a:prstGeom>
        </p:spPr>
      </p:pic>
    </p:spTree>
    <p:extLst>
      <p:ext uri="{BB962C8B-B14F-4D97-AF65-F5344CB8AC3E}">
        <p14:creationId xmlns:p14="http://schemas.microsoft.com/office/powerpoint/2010/main" val="39721817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text&#10;&#10;Description automatically generated">
            <a:extLst>
              <a:ext uri="{FF2B5EF4-FFF2-40B4-BE49-F238E27FC236}">
                <a16:creationId xmlns:a16="http://schemas.microsoft.com/office/drawing/2014/main" id="{9549889A-8C1F-2E4D-88C7-730E6371CBC3}"/>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rot="5400000">
            <a:off x="7792485" y="420392"/>
            <a:ext cx="1500043" cy="1517088"/>
          </a:xfrm>
          <a:prstGeom prst="rect">
            <a:avLst/>
          </a:prstGeom>
        </p:spPr>
      </p:pic>
      <p:pic>
        <p:nvPicPr>
          <p:cNvPr id="13" name="Picture 12" descr="A picture containing text&#10;&#10;Description automatically generated">
            <a:extLst>
              <a:ext uri="{FF2B5EF4-FFF2-40B4-BE49-F238E27FC236}">
                <a16:creationId xmlns:a16="http://schemas.microsoft.com/office/drawing/2014/main" id="{A49E54B1-D630-A44A-BB32-EFF381E4226B}"/>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rot="5400000">
            <a:off x="4547543" y="396379"/>
            <a:ext cx="1500045" cy="1493225"/>
          </a:xfrm>
          <a:prstGeom prst="rect">
            <a:avLst/>
          </a:prstGeom>
        </p:spPr>
      </p:pic>
      <p:pic>
        <p:nvPicPr>
          <p:cNvPr id="16" name="Picture 15" descr="A picture containing text&#10;&#10;Description automatically generated">
            <a:extLst>
              <a:ext uri="{FF2B5EF4-FFF2-40B4-BE49-F238E27FC236}">
                <a16:creationId xmlns:a16="http://schemas.microsoft.com/office/drawing/2014/main" id="{3FEAE2A1-49ED-8841-97E6-921865CB163E}"/>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a:off x="1311126" y="392969"/>
            <a:ext cx="1500043" cy="1493225"/>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F0FE5758-6CEC-5B40-9FBE-EB38CB4CDBA7}"/>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a:off x="2811169" y="392969"/>
            <a:ext cx="1500043" cy="1493225"/>
          </a:xfrm>
          <a:prstGeom prst="rect">
            <a:avLst/>
          </a:prstGeom>
        </p:spPr>
      </p:pic>
      <p:pic>
        <p:nvPicPr>
          <p:cNvPr id="18" name="Picture 17" descr="A picture containing text&#10;&#10;Description automatically generated">
            <a:extLst>
              <a:ext uri="{FF2B5EF4-FFF2-40B4-BE49-F238E27FC236}">
                <a16:creationId xmlns:a16="http://schemas.microsoft.com/office/drawing/2014/main" id="{8014ED24-FF2C-1A4D-955F-A55951116C58}"/>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a:off x="1311125" y="1886194"/>
            <a:ext cx="1500043" cy="1493225"/>
          </a:xfrm>
          <a:prstGeom prst="rect">
            <a:avLst/>
          </a:prstGeom>
        </p:spPr>
      </p:pic>
      <p:pic>
        <p:nvPicPr>
          <p:cNvPr id="19" name="Picture 18" descr="A picture containing text&#10;&#10;Description automatically generated">
            <a:extLst>
              <a:ext uri="{FF2B5EF4-FFF2-40B4-BE49-F238E27FC236}">
                <a16:creationId xmlns:a16="http://schemas.microsoft.com/office/drawing/2014/main" id="{DAF7EF70-9138-C643-8DE2-7C88CC4F1B1F}"/>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a:off x="2811168" y="1886194"/>
            <a:ext cx="1500043" cy="1493225"/>
          </a:xfrm>
          <a:prstGeom prst="rect">
            <a:avLst/>
          </a:prstGeom>
        </p:spPr>
      </p:pic>
      <p:pic>
        <p:nvPicPr>
          <p:cNvPr id="22" name="Picture 21" descr="A picture containing text&#10;&#10;Description automatically generated">
            <a:extLst>
              <a:ext uri="{FF2B5EF4-FFF2-40B4-BE49-F238E27FC236}">
                <a16:creationId xmlns:a16="http://schemas.microsoft.com/office/drawing/2014/main" id="{0BFA4FFC-EB3A-EB45-B0CF-3CB149289A51}"/>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rot="5400000">
            <a:off x="4547543" y="1896424"/>
            <a:ext cx="1500045" cy="1493225"/>
          </a:xfrm>
          <a:prstGeom prst="rect">
            <a:avLst/>
          </a:prstGeom>
        </p:spPr>
      </p:pic>
      <p:pic>
        <p:nvPicPr>
          <p:cNvPr id="23" name="Picture 22" descr="A picture containing text&#10;&#10;Description automatically generated">
            <a:extLst>
              <a:ext uri="{FF2B5EF4-FFF2-40B4-BE49-F238E27FC236}">
                <a16:creationId xmlns:a16="http://schemas.microsoft.com/office/drawing/2014/main" id="{F8E0318B-D5B6-9F45-91C2-C66F9914DA2C}"/>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rot="5400000">
            <a:off x="6033333" y="432322"/>
            <a:ext cx="1500045" cy="1493225"/>
          </a:xfrm>
          <a:prstGeom prst="rect">
            <a:avLst/>
          </a:prstGeom>
        </p:spPr>
      </p:pic>
      <p:pic>
        <p:nvPicPr>
          <p:cNvPr id="24" name="Picture 23" descr="A picture containing text&#10;&#10;Description automatically generated">
            <a:extLst>
              <a:ext uri="{FF2B5EF4-FFF2-40B4-BE49-F238E27FC236}">
                <a16:creationId xmlns:a16="http://schemas.microsoft.com/office/drawing/2014/main" id="{117C9735-4A61-B244-B803-7BB14F90F274}"/>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rot="5400000">
            <a:off x="6025898" y="1903244"/>
            <a:ext cx="1500045" cy="1493225"/>
          </a:xfrm>
          <a:prstGeom prst="rect">
            <a:avLst/>
          </a:prstGeom>
        </p:spPr>
      </p:pic>
      <p:pic>
        <p:nvPicPr>
          <p:cNvPr id="25" name="Picture 24" descr="A picture containing text&#10;&#10;Description automatically generated">
            <a:extLst>
              <a:ext uri="{FF2B5EF4-FFF2-40B4-BE49-F238E27FC236}">
                <a16:creationId xmlns:a16="http://schemas.microsoft.com/office/drawing/2014/main" id="{4B921C34-1594-9849-87B1-7075AEC6EAD5}"/>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rot="5400000">
            <a:off x="9294703" y="420392"/>
            <a:ext cx="1500043" cy="1517088"/>
          </a:xfrm>
          <a:prstGeom prst="rect">
            <a:avLst/>
          </a:prstGeom>
        </p:spPr>
      </p:pic>
      <p:pic>
        <p:nvPicPr>
          <p:cNvPr id="26" name="Picture 25" descr="A picture containing text&#10;&#10;Description automatically generated">
            <a:extLst>
              <a:ext uri="{FF2B5EF4-FFF2-40B4-BE49-F238E27FC236}">
                <a16:creationId xmlns:a16="http://schemas.microsoft.com/office/drawing/2014/main" id="{3770011E-6503-304C-9FBA-2F0C42593E4D}"/>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rot="5400000">
            <a:off x="7799919" y="1920435"/>
            <a:ext cx="1500043" cy="1517088"/>
          </a:xfrm>
          <a:prstGeom prst="rect">
            <a:avLst/>
          </a:prstGeom>
        </p:spPr>
      </p:pic>
      <p:pic>
        <p:nvPicPr>
          <p:cNvPr id="27" name="Picture 26" descr="A picture containing text&#10;&#10;Description automatically generated">
            <a:extLst>
              <a:ext uri="{FF2B5EF4-FFF2-40B4-BE49-F238E27FC236}">
                <a16:creationId xmlns:a16="http://schemas.microsoft.com/office/drawing/2014/main" id="{23A0328A-C285-DD4D-8231-579DD03E6F81}"/>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rot="5400000">
            <a:off x="9302137" y="1916290"/>
            <a:ext cx="1500043" cy="1517088"/>
          </a:xfrm>
          <a:prstGeom prst="rect">
            <a:avLst/>
          </a:prstGeom>
        </p:spPr>
      </p:pic>
      <p:pic>
        <p:nvPicPr>
          <p:cNvPr id="28" name="Picture 27" descr="A picture containing text&#10;&#10;Description automatically generated">
            <a:extLst>
              <a:ext uri="{FF2B5EF4-FFF2-40B4-BE49-F238E27FC236}">
                <a16:creationId xmlns:a16="http://schemas.microsoft.com/office/drawing/2014/main" id="{DB7A17AD-8692-764D-90F0-CD8C929D194A}"/>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rot="5400000">
            <a:off x="1313242" y="4075562"/>
            <a:ext cx="1500043" cy="1493225"/>
          </a:xfrm>
          <a:prstGeom prst="rect">
            <a:avLst/>
          </a:prstGeom>
        </p:spPr>
      </p:pic>
      <p:pic>
        <p:nvPicPr>
          <p:cNvPr id="29" name="Picture 28" descr="A picture containing text&#10;&#10;Description automatically generated">
            <a:extLst>
              <a:ext uri="{FF2B5EF4-FFF2-40B4-BE49-F238E27FC236}">
                <a16:creationId xmlns:a16="http://schemas.microsoft.com/office/drawing/2014/main" id="{F562D813-CCFD-CB4F-BE42-7D0B1E26E65F}"/>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a:off x="2809876" y="4072153"/>
            <a:ext cx="1500043" cy="1493225"/>
          </a:xfrm>
          <a:prstGeom prst="rect">
            <a:avLst/>
          </a:prstGeom>
        </p:spPr>
      </p:pic>
      <p:pic>
        <p:nvPicPr>
          <p:cNvPr id="30" name="Picture 29" descr="A picture containing text&#10;&#10;Description automatically generated">
            <a:extLst>
              <a:ext uri="{FF2B5EF4-FFF2-40B4-BE49-F238E27FC236}">
                <a16:creationId xmlns:a16="http://schemas.microsoft.com/office/drawing/2014/main" id="{51011AD6-F5F2-AD4F-805B-0A9073D8ED36}"/>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rot="10800000">
            <a:off x="4309919" y="4065335"/>
            <a:ext cx="1500043" cy="1493225"/>
          </a:xfrm>
          <a:prstGeom prst="rect">
            <a:avLst/>
          </a:prstGeom>
        </p:spPr>
      </p:pic>
      <p:pic>
        <p:nvPicPr>
          <p:cNvPr id="31" name="Picture 30" descr="A picture containing text&#10;&#10;Description automatically generated">
            <a:extLst>
              <a:ext uri="{FF2B5EF4-FFF2-40B4-BE49-F238E27FC236}">
                <a16:creationId xmlns:a16="http://schemas.microsoft.com/office/drawing/2014/main" id="{EF6E3DFB-16BA-2F4F-AA22-C45ED8DCA9AF}"/>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rot="16200000">
            <a:off x="5813370" y="4061927"/>
            <a:ext cx="1500043" cy="1493225"/>
          </a:xfrm>
          <a:prstGeom prst="rect">
            <a:avLst/>
          </a:prstGeom>
        </p:spPr>
      </p:pic>
    </p:spTree>
    <p:extLst>
      <p:ext uri="{BB962C8B-B14F-4D97-AF65-F5344CB8AC3E}">
        <p14:creationId xmlns:p14="http://schemas.microsoft.com/office/powerpoint/2010/main" val="8074375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69DAC97-0825-4640-8D3D-9E8AE637CAA0}"/>
              </a:ext>
            </a:extLst>
          </p:cNvPr>
          <p:cNvSpPr txBox="1"/>
          <p:nvPr/>
        </p:nvSpPr>
        <p:spPr>
          <a:xfrm>
            <a:off x="707039" y="814388"/>
            <a:ext cx="8289606" cy="800219"/>
          </a:xfrm>
          <a:prstGeom prst="rect">
            <a:avLst/>
          </a:prstGeom>
          <a:noFill/>
        </p:spPr>
        <p:txBody>
          <a:bodyPr wrap="square" rtlCol="0">
            <a:spAutoFit/>
          </a:bodyPr>
          <a:lstStyle/>
          <a:p>
            <a:r>
              <a:rPr lang="en-GB" dirty="0">
                <a:solidFill>
                  <a:schemeClr val="tx1">
                    <a:lumMod val="65000"/>
                    <a:lumOff val="35000"/>
                  </a:schemeClr>
                </a:solidFill>
              </a:rPr>
              <a:t>Triangle repeat:</a:t>
            </a:r>
            <a:r>
              <a:rPr lang="en-GB" sz="1400" i="1" dirty="0">
                <a:solidFill>
                  <a:schemeClr val="tx1">
                    <a:lumMod val="65000"/>
                    <a:lumOff val="35000"/>
                  </a:schemeClr>
                </a:solidFill>
              </a:rPr>
              <a:t> Each unit of repeat is measured so that it tiles out into a 52cm x 52cm block.  The unit/ block repeats out across the width and length to form a repeated block design.   The block has been drawn to accommodate and allow for the tessellation of a triangular formation which then repeats out. </a:t>
            </a:r>
            <a:endParaRPr lang="en-GB" dirty="0">
              <a:solidFill>
                <a:schemeClr val="tx1">
                  <a:lumMod val="65000"/>
                  <a:lumOff val="35000"/>
                </a:schemeClr>
              </a:solidFill>
            </a:endParaRPr>
          </a:p>
        </p:txBody>
      </p:sp>
      <p:pic>
        <p:nvPicPr>
          <p:cNvPr id="3" name="Picture 2" descr="Chart, diagram&#10;&#10;Description automatically generated with medium confidence">
            <a:extLst>
              <a:ext uri="{FF2B5EF4-FFF2-40B4-BE49-F238E27FC236}">
                <a16:creationId xmlns:a16="http://schemas.microsoft.com/office/drawing/2014/main" id="{71643C73-2F13-0946-A16F-1812CC4E353C}"/>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07039" y="1914892"/>
            <a:ext cx="4042381" cy="4128720"/>
          </a:xfrm>
          <a:prstGeom prst="rect">
            <a:avLst/>
          </a:prstGeom>
        </p:spPr>
      </p:pic>
      <p:pic>
        <p:nvPicPr>
          <p:cNvPr id="4" name="Picture 3" descr="Diagram&#10;&#10;Description automatically generated">
            <a:extLst>
              <a:ext uri="{FF2B5EF4-FFF2-40B4-BE49-F238E27FC236}">
                <a16:creationId xmlns:a16="http://schemas.microsoft.com/office/drawing/2014/main" id="{3B130E34-2E04-6C46-9C0C-5AF1D168B267}"/>
              </a:ext>
            </a:extLst>
          </p:cNvPr>
          <p:cNvPicPr/>
          <p:nvPr/>
        </p:nvPicPr>
        <p:blipFill>
          <a:blip r:embed="rId3" cstate="email">
            <a:alphaModFix amt="70000"/>
            <a:extLst>
              <a:ext uri="{28A0092B-C50C-407E-A947-70E740481C1C}">
                <a14:useLocalDpi xmlns:a14="http://schemas.microsoft.com/office/drawing/2010/main"/>
              </a:ext>
            </a:extLst>
          </a:blip>
          <a:stretch>
            <a:fillRect/>
          </a:stretch>
        </p:blipFill>
        <p:spPr>
          <a:xfrm>
            <a:off x="2013562" y="2449158"/>
            <a:ext cx="760581" cy="775041"/>
          </a:xfrm>
          <a:prstGeom prst="rect">
            <a:avLst/>
          </a:prstGeom>
        </p:spPr>
      </p:pic>
      <p:pic>
        <p:nvPicPr>
          <p:cNvPr id="6" name="Picture 5" descr="Diagram&#10;&#10;Description automatically generated">
            <a:extLst>
              <a:ext uri="{FF2B5EF4-FFF2-40B4-BE49-F238E27FC236}">
                <a16:creationId xmlns:a16="http://schemas.microsoft.com/office/drawing/2014/main" id="{6E5C8A49-67D4-C540-96C8-DE11CE638EEF}"/>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16200000">
            <a:off x="5070161" y="1914894"/>
            <a:ext cx="760581" cy="775041"/>
          </a:xfrm>
          <a:prstGeom prst="rect">
            <a:avLst/>
          </a:prstGeom>
        </p:spPr>
      </p:pic>
      <p:pic>
        <p:nvPicPr>
          <p:cNvPr id="7" name="Picture 6" descr="Diagram&#10;&#10;Description automatically generated">
            <a:extLst>
              <a:ext uri="{FF2B5EF4-FFF2-40B4-BE49-F238E27FC236}">
                <a16:creationId xmlns:a16="http://schemas.microsoft.com/office/drawing/2014/main" id="{94A5A041-E909-CE4D-BB17-E4BB08E3D3FB}"/>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5400000">
            <a:off x="5829777" y="1907662"/>
            <a:ext cx="760581" cy="775041"/>
          </a:xfrm>
          <a:prstGeom prst="rect">
            <a:avLst/>
          </a:prstGeom>
        </p:spPr>
      </p:pic>
      <p:pic>
        <p:nvPicPr>
          <p:cNvPr id="8" name="Picture 7" descr="Diagram&#10;&#10;Description automatically generated">
            <a:extLst>
              <a:ext uri="{FF2B5EF4-FFF2-40B4-BE49-F238E27FC236}">
                <a16:creationId xmlns:a16="http://schemas.microsoft.com/office/drawing/2014/main" id="{CA664D81-7A02-BD4E-A01D-6AA22AA5017B}"/>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16200000">
            <a:off x="6583128" y="1914892"/>
            <a:ext cx="760581" cy="775041"/>
          </a:xfrm>
          <a:prstGeom prst="rect">
            <a:avLst/>
          </a:prstGeom>
        </p:spPr>
      </p:pic>
      <p:pic>
        <p:nvPicPr>
          <p:cNvPr id="9" name="Picture 8" descr="Diagram&#10;&#10;Description automatically generated">
            <a:extLst>
              <a:ext uri="{FF2B5EF4-FFF2-40B4-BE49-F238E27FC236}">
                <a16:creationId xmlns:a16="http://schemas.microsoft.com/office/drawing/2014/main" id="{300FAB5E-7749-AF4C-AD64-BACAC21A4A41}"/>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5400000">
            <a:off x="7350939" y="1907662"/>
            <a:ext cx="760581" cy="775041"/>
          </a:xfrm>
          <a:prstGeom prst="rect">
            <a:avLst/>
          </a:prstGeom>
        </p:spPr>
      </p:pic>
      <p:pic>
        <p:nvPicPr>
          <p:cNvPr id="10" name="Picture 9" descr="Diagram&#10;&#10;Description automatically generated">
            <a:extLst>
              <a:ext uri="{FF2B5EF4-FFF2-40B4-BE49-F238E27FC236}">
                <a16:creationId xmlns:a16="http://schemas.microsoft.com/office/drawing/2014/main" id="{CA420F6C-E6FE-554D-8ABE-BD41422E118C}"/>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16200000">
            <a:off x="5822547" y="2676187"/>
            <a:ext cx="760581" cy="775041"/>
          </a:xfrm>
          <a:prstGeom prst="rect">
            <a:avLst/>
          </a:prstGeom>
        </p:spPr>
      </p:pic>
      <p:pic>
        <p:nvPicPr>
          <p:cNvPr id="11" name="Picture 10" descr="Diagram&#10;&#10;Description automatically generated">
            <a:extLst>
              <a:ext uri="{FF2B5EF4-FFF2-40B4-BE49-F238E27FC236}">
                <a16:creationId xmlns:a16="http://schemas.microsoft.com/office/drawing/2014/main" id="{11695F39-86C5-334D-9FB9-4CA2D2536BDD}"/>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5400000">
            <a:off x="6584649" y="2683415"/>
            <a:ext cx="760581" cy="775041"/>
          </a:xfrm>
          <a:prstGeom prst="rect">
            <a:avLst/>
          </a:prstGeom>
        </p:spPr>
      </p:pic>
      <p:pic>
        <p:nvPicPr>
          <p:cNvPr id="12" name="Picture 11" descr="Diagram&#10;&#10;Description automatically generated">
            <a:extLst>
              <a:ext uri="{FF2B5EF4-FFF2-40B4-BE49-F238E27FC236}">
                <a16:creationId xmlns:a16="http://schemas.microsoft.com/office/drawing/2014/main" id="{8EF1E56D-E447-1B4C-BB7D-6EE30A2ED778}"/>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16200000">
            <a:off x="7340487" y="2676183"/>
            <a:ext cx="760581" cy="775041"/>
          </a:xfrm>
          <a:prstGeom prst="rect">
            <a:avLst/>
          </a:prstGeom>
        </p:spPr>
      </p:pic>
      <p:pic>
        <p:nvPicPr>
          <p:cNvPr id="13" name="Picture 12" descr="Diagram&#10;&#10;Description automatically generated">
            <a:extLst>
              <a:ext uri="{FF2B5EF4-FFF2-40B4-BE49-F238E27FC236}">
                <a16:creationId xmlns:a16="http://schemas.microsoft.com/office/drawing/2014/main" id="{95EF9630-8186-804E-9F6D-B7FB645484F5}"/>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5400000">
            <a:off x="5069196" y="2668243"/>
            <a:ext cx="760581" cy="775041"/>
          </a:xfrm>
          <a:prstGeom prst="rect">
            <a:avLst/>
          </a:prstGeom>
        </p:spPr>
      </p:pic>
      <p:pic>
        <p:nvPicPr>
          <p:cNvPr id="14" name="Picture 13" descr="Diagram&#10;&#10;Description automatically generated">
            <a:extLst>
              <a:ext uri="{FF2B5EF4-FFF2-40B4-BE49-F238E27FC236}">
                <a16:creationId xmlns:a16="http://schemas.microsoft.com/office/drawing/2014/main" id="{11D1DC6E-CD47-4A46-A86F-C8F6444B567A}"/>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16200000">
            <a:off x="6591879" y="3443285"/>
            <a:ext cx="760581" cy="775041"/>
          </a:xfrm>
          <a:prstGeom prst="rect">
            <a:avLst/>
          </a:prstGeom>
        </p:spPr>
      </p:pic>
      <p:pic>
        <p:nvPicPr>
          <p:cNvPr id="15" name="Picture 14" descr="Diagram&#10;&#10;Description automatically generated">
            <a:extLst>
              <a:ext uri="{FF2B5EF4-FFF2-40B4-BE49-F238E27FC236}">
                <a16:creationId xmlns:a16="http://schemas.microsoft.com/office/drawing/2014/main" id="{466C9182-A18B-F748-907B-73C25CE2A166}"/>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5400000">
            <a:off x="7359690" y="3436055"/>
            <a:ext cx="760581" cy="775041"/>
          </a:xfrm>
          <a:prstGeom prst="rect">
            <a:avLst/>
          </a:prstGeom>
        </p:spPr>
      </p:pic>
      <p:pic>
        <p:nvPicPr>
          <p:cNvPr id="16" name="Picture 15" descr="Diagram&#10;&#10;Description automatically generated">
            <a:extLst>
              <a:ext uri="{FF2B5EF4-FFF2-40B4-BE49-F238E27FC236}">
                <a16:creationId xmlns:a16="http://schemas.microsoft.com/office/drawing/2014/main" id="{35585643-61E4-B74A-91AD-46C61D2295D4}"/>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16200000">
            <a:off x="5058188" y="3447256"/>
            <a:ext cx="760581" cy="775041"/>
          </a:xfrm>
          <a:prstGeom prst="rect">
            <a:avLst/>
          </a:prstGeom>
        </p:spPr>
      </p:pic>
      <p:pic>
        <p:nvPicPr>
          <p:cNvPr id="17" name="Picture 16" descr="Diagram&#10;&#10;Description automatically generated">
            <a:extLst>
              <a:ext uri="{FF2B5EF4-FFF2-40B4-BE49-F238E27FC236}">
                <a16:creationId xmlns:a16="http://schemas.microsoft.com/office/drawing/2014/main" id="{2225681F-A652-1E41-97A2-19D4750ED81E}"/>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5400000">
            <a:off x="5824068" y="3440026"/>
            <a:ext cx="760581" cy="775041"/>
          </a:xfrm>
          <a:prstGeom prst="rect">
            <a:avLst/>
          </a:prstGeom>
        </p:spPr>
      </p:pic>
      <p:pic>
        <p:nvPicPr>
          <p:cNvPr id="18" name="Picture 17" descr="Diagram&#10;&#10;Description automatically generated">
            <a:extLst>
              <a:ext uri="{FF2B5EF4-FFF2-40B4-BE49-F238E27FC236}">
                <a16:creationId xmlns:a16="http://schemas.microsoft.com/office/drawing/2014/main" id="{E1E5AFF8-2033-B643-8A65-7803760B95FF}"/>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16200000">
            <a:off x="7361211" y="4203158"/>
            <a:ext cx="760581" cy="775041"/>
          </a:xfrm>
          <a:prstGeom prst="rect">
            <a:avLst/>
          </a:prstGeom>
        </p:spPr>
      </p:pic>
      <p:pic>
        <p:nvPicPr>
          <p:cNvPr id="19" name="Picture 18" descr="Diagram&#10;&#10;Description automatically generated">
            <a:extLst>
              <a:ext uri="{FF2B5EF4-FFF2-40B4-BE49-F238E27FC236}">
                <a16:creationId xmlns:a16="http://schemas.microsoft.com/office/drawing/2014/main" id="{5057D53A-2D63-F840-909D-74337FC667A0}"/>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5400000">
            <a:off x="5065418" y="4224848"/>
            <a:ext cx="760581" cy="775041"/>
          </a:xfrm>
          <a:prstGeom prst="rect">
            <a:avLst/>
          </a:prstGeom>
        </p:spPr>
      </p:pic>
      <p:pic>
        <p:nvPicPr>
          <p:cNvPr id="20" name="Picture 19" descr="Diagram&#10;&#10;Description automatically generated">
            <a:extLst>
              <a:ext uri="{FF2B5EF4-FFF2-40B4-BE49-F238E27FC236}">
                <a16:creationId xmlns:a16="http://schemas.microsoft.com/office/drawing/2014/main" id="{D8B4EB5C-FC05-BD4F-B14F-317CE706BFDC}"/>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16200000">
            <a:off x="5833229" y="4224847"/>
            <a:ext cx="760581" cy="775041"/>
          </a:xfrm>
          <a:prstGeom prst="rect">
            <a:avLst/>
          </a:prstGeom>
        </p:spPr>
      </p:pic>
      <p:pic>
        <p:nvPicPr>
          <p:cNvPr id="21" name="Picture 20" descr="Diagram&#10;&#10;Description automatically generated">
            <a:extLst>
              <a:ext uri="{FF2B5EF4-FFF2-40B4-BE49-F238E27FC236}">
                <a16:creationId xmlns:a16="http://schemas.microsoft.com/office/drawing/2014/main" id="{69D493A4-596C-4E48-A0B9-B4C6F746C40A}"/>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5400000">
            <a:off x="6599109" y="4217617"/>
            <a:ext cx="760581" cy="775041"/>
          </a:xfrm>
          <a:prstGeom prst="rect">
            <a:avLst/>
          </a:prstGeom>
        </p:spPr>
      </p:pic>
      <p:pic>
        <p:nvPicPr>
          <p:cNvPr id="22" name="Picture 21" descr="Diagram&#10;&#10;Description automatically generated with low confidence">
            <a:extLst>
              <a:ext uri="{FF2B5EF4-FFF2-40B4-BE49-F238E27FC236}">
                <a16:creationId xmlns:a16="http://schemas.microsoft.com/office/drawing/2014/main" id="{6863802A-ED6B-E546-A5D3-A490CA1039FF}"/>
              </a:ext>
            </a:extLst>
          </p:cNvPr>
          <p:cNvPicPr>
            <a:picLocks noChangeAspect="1"/>
          </p:cNvPicPr>
          <p:nvPr/>
        </p:nvPicPr>
        <p:blipFill>
          <a:blip r:embed="rId4" cstate="email">
            <a:alphaModFix amt="70000"/>
            <a:extLst>
              <a:ext uri="{28A0092B-C50C-407E-A947-70E740481C1C}">
                <a14:useLocalDpi xmlns:a14="http://schemas.microsoft.com/office/drawing/2010/main"/>
              </a:ext>
            </a:extLst>
          </a:blip>
          <a:stretch>
            <a:fillRect/>
          </a:stretch>
        </p:blipFill>
        <p:spPr>
          <a:xfrm>
            <a:off x="3630857" y="2449157"/>
            <a:ext cx="789034" cy="789034"/>
          </a:xfrm>
          <a:prstGeom prst="rect">
            <a:avLst/>
          </a:prstGeom>
        </p:spPr>
      </p:pic>
      <p:pic>
        <p:nvPicPr>
          <p:cNvPr id="23" name="Picture 22" descr="Diagram&#10;&#10;Description automatically generated with low confidence">
            <a:extLst>
              <a:ext uri="{FF2B5EF4-FFF2-40B4-BE49-F238E27FC236}">
                <a16:creationId xmlns:a16="http://schemas.microsoft.com/office/drawing/2014/main" id="{456C38A6-22BF-A947-803E-95A60B906ED1}"/>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8421908" y="1929935"/>
            <a:ext cx="789034" cy="789034"/>
          </a:xfrm>
          <a:prstGeom prst="rect">
            <a:avLst/>
          </a:prstGeom>
        </p:spPr>
      </p:pic>
      <p:pic>
        <p:nvPicPr>
          <p:cNvPr id="25" name="Picture 24" descr="Diagram&#10;&#10;Description automatically generated with low confidence">
            <a:extLst>
              <a:ext uri="{FF2B5EF4-FFF2-40B4-BE49-F238E27FC236}">
                <a16:creationId xmlns:a16="http://schemas.microsoft.com/office/drawing/2014/main" id="{70DAD68C-C691-EC47-B9A3-48DB66BCEBE9}"/>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9210942" y="1929935"/>
            <a:ext cx="789034" cy="789034"/>
          </a:xfrm>
          <a:prstGeom prst="rect">
            <a:avLst/>
          </a:prstGeom>
        </p:spPr>
      </p:pic>
      <p:pic>
        <p:nvPicPr>
          <p:cNvPr id="26" name="Picture 25" descr="Diagram&#10;&#10;Description automatically generated with low confidence">
            <a:extLst>
              <a:ext uri="{FF2B5EF4-FFF2-40B4-BE49-F238E27FC236}">
                <a16:creationId xmlns:a16="http://schemas.microsoft.com/office/drawing/2014/main" id="{3E5636B4-08BE-EB4D-B0E7-2E2398B03585}"/>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9999976" y="1936931"/>
            <a:ext cx="789034" cy="789034"/>
          </a:xfrm>
          <a:prstGeom prst="rect">
            <a:avLst/>
          </a:prstGeom>
        </p:spPr>
      </p:pic>
      <p:pic>
        <p:nvPicPr>
          <p:cNvPr id="27" name="Picture 26" descr="Diagram&#10;&#10;Description automatically generated with low confidence">
            <a:extLst>
              <a:ext uri="{FF2B5EF4-FFF2-40B4-BE49-F238E27FC236}">
                <a16:creationId xmlns:a16="http://schemas.microsoft.com/office/drawing/2014/main" id="{AF42D976-6C76-8B43-94C2-D0F2082C88D2}"/>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10789010" y="1936931"/>
            <a:ext cx="789034" cy="789034"/>
          </a:xfrm>
          <a:prstGeom prst="rect">
            <a:avLst/>
          </a:prstGeom>
        </p:spPr>
      </p:pic>
      <p:pic>
        <p:nvPicPr>
          <p:cNvPr id="28" name="Picture 27" descr="Diagram&#10;&#10;Description automatically generated with low confidence">
            <a:extLst>
              <a:ext uri="{FF2B5EF4-FFF2-40B4-BE49-F238E27FC236}">
                <a16:creationId xmlns:a16="http://schemas.microsoft.com/office/drawing/2014/main" id="{6D6D5E4B-0F9C-0145-AF32-F6D25A3F34A2}"/>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8421908" y="2713067"/>
            <a:ext cx="789034" cy="789034"/>
          </a:xfrm>
          <a:prstGeom prst="rect">
            <a:avLst/>
          </a:prstGeom>
        </p:spPr>
      </p:pic>
      <p:pic>
        <p:nvPicPr>
          <p:cNvPr id="29" name="Picture 28" descr="Diagram&#10;&#10;Description automatically generated with low confidence">
            <a:extLst>
              <a:ext uri="{FF2B5EF4-FFF2-40B4-BE49-F238E27FC236}">
                <a16:creationId xmlns:a16="http://schemas.microsoft.com/office/drawing/2014/main" id="{58BDE7F0-FC65-A243-BCC8-5AB27536B456}"/>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9210942" y="2713067"/>
            <a:ext cx="789034" cy="789034"/>
          </a:xfrm>
          <a:prstGeom prst="rect">
            <a:avLst/>
          </a:prstGeom>
        </p:spPr>
      </p:pic>
      <p:pic>
        <p:nvPicPr>
          <p:cNvPr id="30" name="Picture 29" descr="Diagram&#10;&#10;Description automatically generated with low confidence">
            <a:extLst>
              <a:ext uri="{FF2B5EF4-FFF2-40B4-BE49-F238E27FC236}">
                <a16:creationId xmlns:a16="http://schemas.microsoft.com/office/drawing/2014/main" id="{B6F32627-C269-B347-B3F9-ED8B816C0C64}"/>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9999976" y="2720063"/>
            <a:ext cx="789034" cy="789034"/>
          </a:xfrm>
          <a:prstGeom prst="rect">
            <a:avLst/>
          </a:prstGeom>
        </p:spPr>
      </p:pic>
      <p:pic>
        <p:nvPicPr>
          <p:cNvPr id="31" name="Picture 30" descr="Diagram&#10;&#10;Description automatically generated with low confidence">
            <a:extLst>
              <a:ext uri="{FF2B5EF4-FFF2-40B4-BE49-F238E27FC236}">
                <a16:creationId xmlns:a16="http://schemas.microsoft.com/office/drawing/2014/main" id="{C62EB37E-33F2-6648-B48C-F167A997A47D}"/>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10789010" y="2720063"/>
            <a:ext cx="789034" cy="789034"/>
          </a:xfrm>
          <a:prstGeom prst="rect">
            <a:avLst/>
          </a:prstGeom>
        </p:spPr>
      </p:pic>
      <p:pic>
        <p:nvPicPr>
          <p:cNvPr id="32" name="Picture 31" descr="Diagram&#10;&#10;Description automatically generated with low confidence">
            <a:extLst>
              <a:ext uri="{FF2B5EF4-FFF2-40B4-BE49-F238E27FC236}">
                <a16:creationId xmlns:a16="http://schemas.microsoft.com/office/drawing/2014/main" id="{F5F6EA61-620B-E249-93D5-BFE5B20F4577}"/>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8437680" y="3628650"/>
            <a:ext cx="789034" cy="789034"/>
          </a:xfrm>
          <a:prstGeom prst="rect">
            <a:avLst/>
          </a:prstGeom>
        </p:spPr>
      </p:pic>
      <p:pic>
        <p:nvPicPr>
          <p:cNvPr id="33" name="Picture 32" descr="Diagram&#10;&#10;Description automatically generated with low confidence">
            <a:extLst>
              <a:ext uri="{FF2B5EF4-FFF2-40B4-BE49-F238E27FC236}">
                <a16:creationId xmlns:a16="http://schemas.microsoft.com/office/drawing/2014/main" id="{AD62BE6A-9D1F-5844-A812-0EF4B45F2ED1}"/>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rot="10800000">
            <a:off x="9226714" y="3628650"/>
            <a:ext cx="789034" cy="789034"/>
          </a:xfrm>
          <a:prstGeom prst="rect">
            <a:avLst/>
          </a:prstGeom>
        </p:spPr>
      </p:pic>
      <p:pic>
        <p:nvPicPr>
          <p:cNvPr id="34" name="Picture 33" descr="Diagram&#10;&#10;Description automatically generated with low confidence">
            <a:extLst>
              <a:ext uri="{FF2B5EF4-FFF2-40B4-BE49-F238E27FC236}">
                <a16:creationId xmlns:a16="http://schemas.microsoft.com/office/drawing/2014/main" id="{AEED2AF9-082B-AB45-8F7B-B6FAF79F53C8}"/>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rot="5400000">
            <a:off x="9978146" y="3628650"/>
            <a:ext cx="789034" cy="789034"/>
          </a:xfrm>
          <a:prstGeom prst="rect">
            <a:avLst/>
          </a:prstGeom>
        </p:spPr>
      </p:pic>
      <p:pic>
        <p:nvPicPr>
          <p:cNvPr id="35" name="Picture 34" descr="Diagram&#10;&#10;Description automatically generated with low confidence">
            <a:extLst>
              <a:ext uri="{FF2B5EF4-FFF2-40B4-BE49-F238E27FC236}">
                <a16:creationId xmlns:a16="http://schemas.microsoft.com/office/drawing/2014/main" id="{50D097C7-7AAB-BB4A-8057-9B31B3D66730}"/>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rot="16200000">
            <a:off x="10767180" y="3635646"/>
            <a:ext cx="789034" cy="789034"/>
          </a:xfrm>
          <a:prstGeom prst="rect">
            <a:avLst/>
          </a:prstGeom>
        </p:spPr>
      </p:pic>
      <p:pic>
        <p:nvPicPr>
          <p:cNvPr id="36" name="Picture 35" descr="Diagram&#10;&#10;Description automatically generated with low confidence">
            <a:extLst>
              <a:ext uri="{FF2B5EF4-FFF2-40B4-BE49-F238E27FC236}">
                <a16:creationId xmlns:a16="http://schemas.microsoft.com/office/drawing/2014/main" id="{D5E1107C-5070-A445-B51F-E6D03E5F3168}"/>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9226714" y="4411782"/>
            <a:ext cx="789034" cy="789034"/>
          </a:xfrm>
          <a:prstGeom prst="rect">
            <a:avLst/>
          </a:prstGeom>
        </p:spPr>
      </p:pic>
      <p:pic>
        <p:nvPicPr>
          <p:cNvPr id="37" name="Picture 36" descr="Diagram&#10;&#10;Description automatically generated with low confidence">
            <a:extLst>
              <a:ext uri="{FF2B5EF4-FFF2-40B4-BE49-F238E27FC236}">
                <a16:creationId xmlns:a16="http://schemas.microsoft.com/office/drawing/2014/main" id="{1BB31A2E-EA18-5E4D-8527-ACDC97B4B38A}"/>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rot="10800000">
            <a:off x="10015748" y="4411782"/>
            <a:ext cx="789034" cy="789034"/>
          </a:xfrm>
          <a:prstGeom prst="rect">
            <a:avLst/>
          </a:prstGeom>
        </p:spPr>
      </p:pic>
      <p:pic>
        <p:nvPicPr>
          <p:cNvPr id="38" name="Picture 37" descr="Diagram&#10;&#10;Description automatically generated with low confidence">
            <a:extLst>
              <a:ext uri="{FF2B5EF4-FFF2-40B4-BE49-F238E27FC236}">
                <a16:creationId xmlns:a16="http://schemas.microsoft.com/office/drawing/2014/main" id="{24B992DB-887A-2B4F-A660-8B314084E03D}"/>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rot="5400000">
            <a:off x="10767180" y="4411782"/>
            <a:ext cx="789034" cy="789034"/>
          </a:xfrm>
          <a:prstGeom prst="rect">
            <a:avLst/>
          </a:prstGeom>
        </p:spPr>
      </p:pic>
      <p:pic>
        <p:nvPicPr>
          <p:cNvPr id="39" name="Picture 38" descr="Diagram&#10;&#10;Description automatically generated with low confidence">
            <a:extLst>
              <a:ext uri="{FF2B5EF4-FFF2-40B4-BE49-F238E27FC236}">
                <a16:creationId xmlns:a16="http://schemas.microsoft.com/office/drawing/2014/main" id="{EFF27869-9500-7B49-9A2C-FB5F03F23DCB}"/>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rot="16200000">
            <a:off x="8437680" y="4411782"/>
            <a:ext cx="789034" cy="789034"/>
          </a:xfrm>
          <a:prstGeom prst="rect">
            <a:avLst/>
          </a:prstGeom>
        </p:spPr>
      </p:pic>
      <p:pic>
        <p:nvPicPr>
          <p:cNvPr id="42" name="Picture 41" descr="Diagram&#10;&#10;Description automatically generated with low confidence">
            <a:extLst>
              <a:ext uri="{FF2B5EF4-FFF2-40B4-BE49-F238E27FC236}">
                <a16:creationId xmlns:a16="http://schemas.microsoft.com/office/drawing/2014/main" id="{3FB07EF3-2F26-4F4F-BFE8-7D38F4F81B5C}"/>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9978146" y="5187918"/>
            <a:ext cx="789034" cy="789034"/>
          </a:xfrm>
          <a:prstGeom prst="rect">
            <a:avLst/>
          </a:prstGeom>
        </p:spPr>
      </p:pic>
      <p:pic>
        <p:nvPicPr>
          <p:cNvPr id="43" name="Picture 42" descr="Diagram&#10;&#10;Description automatically generated with low confidence">
            <a:extLst>
              <a:ext uri="{FF2B5EF4-FFF2-40B4-BE49-F238E27FC236}">
                <a16:creationId xmlns:a16="http://schemas.microsoft.com/office/drawing/2014/main" id="{7ACF3A2A-F775-0D4D-BE27-42A5AB1A4D12}"/>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rot="10800000">
            <a:off x="10767180" y="5187918"/>
            <a:ext cx="789034" cy="789034"/>
          </a:xfrm>
          <a:prstGeom prst="rect">
            <a:avLst/>
          </a:prstGeom>
        </p:spPr>
      </p:pic>
      <p:pic>
        <p:nvPicPr>
          <p:cNvPr id="44" name="Picture 43" descr="Diagram&#10;&#10;Description automatically generated with low confidence">
            <a:extLst>
              <a:ext uri="{FF2B5EF4-FFF2-40B4-BE49-F238E27FC236}">
                <a16:creationId xmlns:a16="http://schemas.microsoft.com/office/drawing/2014/main" id="{2836CC3E-C436-8F41-A7C7-3A8763D0B603}"/>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rot="5400000">
            <a:off x="8437680" y="5194367"/>
            <a:ext cx="789034" cy="789034"/>
          </a:xfrm>
          <a:prstGeom prst="rect">
            <a:avLst/>
          </a:prstGeom>
        </p:spPr>
      </p:pic>
      <p:pic>
        <p:nvPicPr>
          <p:cNvPr id="45" name="Picture 44" descr="Diagram&#10;&#10;Description automatically generated with low confidence">
            <a:extLst>
              <a:ext uri="{FF2B5EF4-FFF2-40B4-BE49-F238E27FC236}">
                <a16:creationId xmlns:a16="http://schemas.microsoft.com/office/drawing/2014/main" id="{E7FDD1CC-E090-3A4D-A33F-14AAF25F0446}"/>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rot="16200000">
            <a:off x="9224378" y="5194367"/>
            <a:ext cx="789034" cy="789034"/>
          </a:xfrm>
          <a:prstGeom prst="rect">
            <a:avLst/>
          </a:prstGeom>
        </p:spPr>
      </p:pic>
    </p:spTree>
    <p:extLst>
      <p:ext uri="{BB962C8B-B14F-4D97-AF65-F5344CB8AC3E}">
        <p14:creationId xmlns:p14="http://schemas.microsoft.com/office/powerpoint/2010/main" val="8226563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icture containing text&#10;&#10;Description automatically generated">
            <a:extLst>
              <a:ext uri="{FF2B5EF4-FFF2-40B4-BE49-F238E27FC236}">
                <a16:creationId xmlns:a16="http://schemas.microsoft.com/office/drawing/2014/main" id="{445A5C4B-EB17-DB4B-A7A8-248BC15E08CC}"/>
              </a:ext>
            </a:extLst>
          </p:cNvPr>
          <p:cNvPicPr>
            <a:picLocks noChangeAspect="1"/>
          </p:cNvPicPr>
          <p:nvPr/>
        </p:nvPicPr>
        <p:blipFill rotWithShape="1">
          <a:blip r:embed="rId2" cstate="email">
            <a:alphaModFix/>
            <a:extLst>
              <a:ext uri="{28A0092B-C50C-407E-A947-70E740481C1C}">
                <a14:useLocalDpi xmlns:a14="http://schemas.microsoft.com/office/drawing/2010/main"/>
              </a:ext>
            </a:extLst>
          </a:blip>
          <a:srcRect/>
          <a:stretch/>
        </p:blipFill>
        <p:spPr>
          <a:xfrm rot="5400000">
            <a:off x="706218" y="448626"/>
            <a:ext cx="815638" cy="811930"/>
          </a:xfrm>
          <a:prstGeom prst="rect">
            <a:avLst/>
          </a:prstGeom>
        </p:spPr>
      </p:pic>
      <p:pic>
        <p:nvPicPr>
          <p:cNvPr id="3" name="Picture 2" descr="A picture containing text&#10;&#10;Description automatically generated">
            <a:extLst>
              <a:ext uri="{FF2B5EF4-FFF2-40B4-BE49-F238E27FC236}">
                <a16:creationId xmlns:a16="http://schemas.microsoft.com/office/drawing/2014/main" id="{517C2701-FA10-7347-B3C1-69DAE4268D36}"/>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5400000">
            <a:off x="4444330" y="448625"/>
            <a:ext cx="815638" cy="811930"/>
          </a:xfrm>
          <a:prstGeom prst="rect">
            <a:avLst/>
          </a:prstGeom>
        </p:spPr>
      </p:pic>
      <p:pic>
        <p:nvPicPr>
          <p:cNvPr id="4" name="Picture 3" descr="A picture containing text&#10;&#10;Description automatically generated">
            <a:extLst>
              <a:ext uri="{FF2B5EF4-FFF2-40B4-BE49-F238E27FC236}">
                <a16:creationId xmlns:a16="http://schemas.microsoft.com/office/drawing/2014/main" id="{2E492D56-BC55-B04B-B7F9-C7E26D0A7CF9}"/>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rot="5400000">
            <a:off x="8185234" y="448642"/>
            <a:ext cx="808199" cy="810076"/>
          </a:xfrm>
          <a:prstGeom prst="rect">
            <a:avLst/>
          </a:prstGeom>
        </p:spPr>
      </p:pic>
      <p:pic>
        <p:nvPicPr>
          <p:cNvPr id="5" name="Picture 4" descr="A picture containing text&#10;&#10;Description automatically generated">
            <a:extLst>
              <a:ext uri="{FF2B5EF4-FFF2-40B4-BE49-F238E27FC236}">
                <a16:creationId xmlns:a16="http://schemas.microsoft.com/office/drawing/2014/main" id="{28021DDB-8683-D247-A21A-622B5E6FB715}"/>
              </a:ext>
            </a:extLst>
          </p:cNvPr>
          <p:cNvPicPr>
            <a:picLocks noChangeAspect="1"/>
          </p:cNvPicPr>
          <p:nvPr/>
        </p:nvPicPr>
        <p:blipFill rotWithShape="1">
          <a:blip r:embed="rId2" cstate="email">
            <a:alphaModFix/>
            <a:extLst>
              <a:ext uri="{28A0092B-C50C-407E-A947-70E740481C1C}">
                <a14:useLocalDpi xmlns:a14="http://schemas.microsoft.com/office/drawing/2010/main"/>
              </a:ext>
            </a:extLst>
          </a:blip>
          <a:srcRect/>
          <a:stretch/>
        </p:blipFill>
        <p:spPr>
          <a:xfrm rot="10800000">
            <a:off x="1518148" y="448626"/>
            <a:ext cx="815638" cy="811930"/>
          </a:xfrm>
          <a:prstGeom prst="rect">
            <a:avLst/>
          </a:prstGeom>
        </p:spPr>
      </p:pic>
      <p:pic>
        <p:nvPicPr>
          <p:cNvPr id="6" name="Picture 5" descr="A picture containing text&#10;&#10;Description automatically generated">
            <a:extLst>
              <a:ext uri="{FF2B5EF4-FFF2-40B4-BE49-F238E27FC236}">
                <a16:creationId xmlns:a16="http://schemas.microsoft.com/office/drawing/2014/main" id="{BAA9A998-036F-BB4E-840A-D51645825507}"/>
              </a:ext>
            </a:extLst>
          </p:cNvPr>
          <p:cNvPicPr>
            <a:picLocks noChangeAspect="1"/>
          </p:cNvPicPr>
          <p:nvPr/>
        </p:nvPicPr>
        <p:blipFill rotWithShape="1">
          <a:blip r:embed="rId2" cstate="email">
            <a:alphaModFix/>
            <a:extLst>
              <a:ext uri="{28A0092B-C50C-407E-A947-70E740481C1C}">
                <a14:useLocalDpi xmlns:a14="http://schemas.microsoft.com/office/drawing/2010/main"/>
              </a:ext>
            </a:extLst>
          </a:blip>
          <a:srcRect/>
          <a:stretch/>
        </p:blipFill>
        <p:spPr>
          <a:xfrm rot="16200000">
            <a:off x="2330078" y="448626"/>
            <a:ext cx="815638" cy="811930"/>
          </a:xfrm>
          <a:prstGeom prst="rect">
            <a:avLst/>
          </a:prstGeom>
        </p:spPr>
      </p:pic>
      <p:pic>
        <p:nvPicPr>
          <p:cNvPr id="7" name="Picture 6" descr="A picture containing text&#10;&#10;Description automatically generated">
            <a:extLst>
              <a:ext uri="{FF2B5EF4-FFF2-40B4-BE49-F238E27FC236}">
                <a16:creationId xmlns:a16="http://schemas.microsoft.com/office/drawing/2014/main" id="{B1C835CD-3C87-7E4F-BB6F-584D2056F636}"/>
              </a:ext>
            </a:extLst>
          </p:cNvPr>
          <p:cNvPicPr>
            <a:picLocks noChangeAspect="1"/>
          </p:cNvPicPr>
          <p:nvPr/>
        </p:nvPicPr>
        <p:blipFill rotWithShape="1">
          <a:blip r:embed="rId2" cstate="email">
            <a:alphaModFix/>
            <a:extLst>
              <a:ext uri="{28A0092B-C50C-407E-A947-70E740481C1C}">
                <a14:useLocalDpi xmlns:a14="http://schemas.microsoft.com/office/drawing/2010/main"/>
              </a:ext>
            </a:extLst>
          </a:blip>
          <a:srcRect/>
          <a:stretch/>
        </p:blipFill>
        <p:spPr>
          <a:xfrm>
            <a:off x="3142008" y="448626"/>
            <a:ext cx="815638" cy="811930"/>
          </a:xfrm>
          <a:prstGeom prst="rect">
            <a:avLst/>
          </a:prstGeom>
        </p:spPr>
      </p:pic>
      <p:pic>
        <p:nvPicPr>
          <p:cNvPr id="8" name="Picture 7" descr="A picture containing text&#10;&#10;Description automatically generated">
            <a:extLst>
              <a:ext uri="{FF2B5EF4-FFF2-40B4-BE49-F238E27FC236}">
                <a16:creationId xmlns:a16="http://schemas.microsoft.com/office/drawing/2014/main" id="{F60689EB-9CF9-4641-A0CF-AEA947C3962C}"/>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5400000">
            <a:off x="5256260" y="448625"/>
            <a:ext cx="815638" cy="811930"/>
          </a:xfrm>
          <a:prstGeom prst="rect">
            <a:avLst/>
          </a:prstGeom>
        </p:spPr>
      </p:pic>
      <p:pic>
        <p:nvPicPr>
          <p:cNvPr id="9" name="Picture 8" descr="A picture containing text&#10;&#10;Description automatically generated">
            <a:extLst>
              <a:ext uri="{FF2B5EF4-FFF2-40B4-BE49-F238E27FC236}">
                <a16:creationId xmlns:a16="http://schemas.microsoft.com/office/drawing/2014/main" id="{249A0784-1FEA-6149-BA82-5E6DFEF8638A}"/>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5400000">
            <a:off x="6068190" y="448625"/>
            <a:ext cx="815638" cy="811930"/>
          </a:xfrm>
          <a:prstGeom prst="rect">
            <a:avLst/>
          </a:prstGeom>
        </p:spPr>
      </p:pic>
      <p:pic>
        <p:nvPicPr>
          <p:cNvPr id="10" name="Picture 9" descr="A picture containing text&#10;&#10;Description automatically generated">
            <a:extLst>
              <a:ext uri="{FF2B5EF4-FFF2-40B4-BE49-F238E27FC236}">
                <a16:creationId xmlns:a16="http://schemas.microsoft.com/office/drawing/2014/main" id="{38547E15-E64C-E74D-92E9-7BF79EC93B5E}"/>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5400000">
            <a:off x="6880120" y="448625"/>
            <a:ext cx="815638" cy="811930"/>
          </a:xfrm>
          <a:prstGeom prst="rect">
            <a:avLst/>
          </a:prstGeom>
        </p:spPr>
      </p:pic>
      <p:pic>
        <p:nvPicPr>
          <p:cNvPr id="26" name="Picture 25" descr="A picture containing text&#10;&#10;Description automatically generated">
            <a:extLst>
              <a:ext uri="{FF2B5EF4-FFF2-40B4-BE49-F238E27FC236}">
                <a16:creationId xmlns:a16="http://schemas.microsoft.com/office/drawing/2014/main" id="{670CE505-5B3D-1E46-A3F4-7DBDA07C024F}"/>
              </a:ext>
            </a:extLst>
          </p:cNvPr>
          <p:cNvPicPr>
            <a:picLocks noChangeAspect="1"/>
          </p:cNvPicPr>
          <p:nvPr/>
        </p:nvPicPr>
        <p:blipFill rotWithShape="1">
          <a:blip r:embed="rId2" cstate="email">
            <a:alphaModFix/>
            <a:extLst>
              <a:ext uri="{28A0092B-C50C-407E-A947-70E740481C1C}">
                <a14:useLocalDpi xmlns:a14="http://schemas.microsoft.com/office/drawing/2010/main"/>
              </a:ext>
            </a:extLst>
          </a:blip>
          <a:srcRect/>
          <a:stretch/>
        </p:blipFill>
        <p:spPr>
          <a:xfrm rot="5400000">
            <a:off x="1519075" y="1262410"/>
            <a:ext cx="815638" cy="811930"/>
          </a:xfrm>
          <a:prstGeom prst="rect">
            <a:avLst/>
          </a:prstGeom>
        </p:spPr>
      </p:pic>
      <p:pic>
        <p:nvPicPr>
          <p:cNvPr id="27" name="Picture 26" descr="A picture containing text&#10;&#10;Description automatically generated">
            <a:extLst>
              <a:ext uri="{FF2B5EF4-FFF2-40B4-BE49-F238E27FC236}">
                <a16:creationId xmlns:a16="http://schemas.microsoft.com/office/drawing/2014/main" id="{BFAC8DEF-65E4-8F47-8995-E35B44F12EAD}"/>
              </a:ext>
            </a:extLst>
          </p:cNvPr>
          <p:cNvPicPr>
            <a:picLocks noChangeAspect="1"/>
          </p:cNvPicPr>
          <p:nvPr/>
        </p:nvPicPr>
        <p:blipFill rotWithShape="1">
          <a:blip r:embed="rId2" cstate="email">
            <a:alphaModFix/>
            <a:extLst>
              <a:ext uri="{28A0092B-C50C-407E-A947-70E740481C1C}">
                <a14:useLocalDpi xmlns:a14="http://schemas.microsoft.com/office/drawing/2010/main"/>
              </a:ext>
            </a:extLst>
          </a:blip>
          <a:srcRect/>
          <a:stretch/>
        </p:blipFill>
        <p:spPr>
          <a:xfrm rot="10800000">
            <a:off x="2331005" y="1262410"/>
            <a:ext cx="815638" cy="811930"/>
          </a:xfrm>
          <a:prstGeom prst="rect">
            <a:avLst/>
          </a:prstGeom>
        </p:spPr>
      </p:pic>
      <p:pic>
        <p:nvPicPr>
          <p:cNvPr id="28" name="Picture 27" descr="A picture containing text&#10;&#10;Description automatically generated">
            <a:extLst>
              <a:ext uri="{FF2B5EF4-FFF2-40B4-BE49-F238E27FC236}">
                <a16:creationId xmlns:a16="http://schemas.microsoft.com/office/drawing/2014/main" id="{B2DC5B47-433D-7640-9ABE-E536FABE0B53}"/>
              </a:ext>
            </a:extLst>
          </p:cNvPr>
          <p:cNvPicPr>
            <a:picLocks noChangeAspect="1"/>
          </p:cNvPicPr>
          <p:nvPr/>
        </p:nvPicPr>
        <p:blipFill rotWithShape="1">
          <a:blip r:embed="rId2" cstate="email">
            <a:alphaModFix/>
            <a:extLst>
              <a:ext uri="{28A0092B-C50C-407E-A947-70E740481C1C}">
                <a14:useLocalDpi xmlns:a14="http://schemas.microsoft.com/office/drawing/2010/main"/>
              </a:ext>
            </a:extLst>
          </a:blip>
          <a:srcRect/>
          <a:stretch/>
        </p:blipFill>
        <p:spPr>
          <a:xfrm rot="16200000">
            <a:off x="3142935" y="1262410"/>
            <a:ext cx="815638" cy="811930"/>
          </a:xfrm>
          <a:prstGeom prst="rect">
            <a:avLst/>
          </a:prstGeom>
        </p:spPr>
      </p:pic>
      <p:pic>
        <p:nvPicPr>
          <p:cNvPr id="29" name="Picture 28" descr="A picture containing text&#10;&#10;Description automatically generated">
            <a:extLst>
              <a:ext uri="{FF2B5EF4-FFF2-40B4-BE49-F238E27FC236}">
                <a16:creationId xmlns:a16="http://schemas.microsoft.com/office/drawing/2014/main" id="{8B730271-0F30-594C-A39D-9F77DEED6555}"/>
              </a:ext>
            </a:extLst>
          </p:cNvPr>
          <p:cNvPicPr>
            <a:picLocks noChangeAspect="1"/>
          </p:cNvPicPr>
          <p:nvPr/>
        </p:nvPicPr>
        <p:blipFill rotWithShape="1">
          <a:blip r:embed="rId2" cstate="email">
            <a:alphaModFix/>
            <a:extLst>
              <a:ext uri="{28A0092B-C50C-407E-A947-70E740481C1C}">
                <a14:useLocalDpi xmlns:a14="http://schemas.microsoft.com/office/drawing/2010/main"/>
              </a:ext>
            </a:extLst>
          </a:blip>
          <a:srcRect/>
          <a:stretch/>
        </p:blipFill>
        <p:spPr>
          <a:xfrm>
            <a:off x="701582" y="1260555"/>
            <a:ext cx="815638" cy="811930"/>
          </a:xfrm>
          <a:prstGeom prst="rect">
            <a:avLst/>
          </a:prstGeom>
        </p:spPr>
      </p:pic>
      <p:pic>
        <p:nvPicPr>
          <p:cNvPr id="30" name="Picture 29" descr="A picture containing text&#10;&#10;Description automatically generated">
            <a:extLst>
              <a:ext uri="{FF2B5EF4-FFF2-40B4-BE49-F238E27FC236}">
                <a16:creationId xmlns:a16="http://schemas.microsoft.com/office/drawing/2014/main" id="{B7A16663-619D-9340-98D2-7636E89FABFC}"/>
              </a:ext>
            </a:extLst>
          </p:cNvPr>
          <p:cNvPicPr>
            <a:picLocks noChangeAspect="1"/>
          </p:cNvPicPr>
          <p:nvPr/>
        </p:nvPicPr>
        <p:blipFill rotWithShape="1">
          <a:blip r:embed="rId2" cstate="email">
            <a:alphaModFix/>
            <a:extLst>
              <a:ext uri="{28A0092B-C50C-407E-A947-70E740481C1C}">
                <a14:useLocalDpi xmlns:a14="http://schemas.microsoft.com/office/drawing/2010/main"/>
              </a:ext>
            </a:extLst>
          </a:blip>
          <a:srcRect/>
          <a:stretch/>
        </p:blipFill>
        <p:spPr>
          <a:xfrm rot="5400000">
            <a:off x="2330078" y="2076194"/>
            <a:ext cx="815638" cy="811930"/>
          </a:xfrm>
          <a:prstGeom prst="rect">
            <a:avLst/>
          </a:prstGeom>
        </p:spPr>
      </p:pic>
      <p:pic>
        <p:nvPicPr>
          <p:cNvPr id="31" name="Picture 30" descr="A picture containing text&#10;&#10;Description automatically generated">
            <a:extLst>
              <a:ext uri="{FF2B5EF4-FFF2-40B4-BE49-F238E27FC236}">
                <a16:creationId xmlns:a16="http://schemas.microsoft.com/office/drawing/2014/main" id="{6E6EE520-6B81-BA4C-850E-F8567701B7AC}"/>
              </a:ext>
            </a:extLst>
          </p:cNvPr>
          <p:cNvPicPr>
            <a:picLocks noChangeAspect="1"/>
          </p:cNvPicPr>
          <p:nvPr/>
        </p:nvPicPr>
        <p:blipFill rotWithShape="1">
          <a:blip r:embed="rId2" cstate="email">
            <a:alphaModFix/>
            <a:extLst>
              <a:ext uri="{28A0092B-C50C-407E-A947-70E740481C1C}">
                <a14:useLocalDpi xmlns:a14="http://schemas.microsoft.com/office/drawing/2010/main"/>
              </a:ext>
            </a:extLst>
          </a:blip>
          <a:srcRect/>
          <a:stretch/>
        </p:blipFill>
        <p:spPr>
          <a:xfrm rot="10800000">
            <a:off x="3142008" y="2076194"/>
            <a:ext cx="815638" cy="811930"/>
          </a:xfrm>
          <a:prstGeom prst="rect">
            <a:avLst/>
          </a:prstGeom>
        </p:spPr>
      </p:pic>
      <p:pic>
        <p:nvPicPr>
          <p:cNvPr id="32" name="Picture 31" descr="A picture containing text&#10;&#10;Description automatically generated">
            <a:extLst>
              <a:ext uri="{FF2B5EF4-FFF2-40B4-BE49-F238E27FC236}">
                <a16:creationId xmlns:a16="http://schemas.microsoft.com/office/drawing/2014/main" id="{2D3608F4-5966-7546-B1E5-AD6701156D78}"/>
              </a:ext>
            </a:extLst>
          </p:cNvPr>
          <p:cNvPicPr>
            <a:picLocks noChangeAspect="1"/>
          </p:cNvPicPr>
          <p:nvPr/>
        </p:nvPicPr>
        <p:blipFill rotWithShape="1">
          <a:blip r:embed="rId2" cstate="email">
            <a:alphaModFix/>
            <a:extLst>
              <a:ext uri="{28A0092B-C50C-407E-A947-70E740481C1C}">
                <a14:useLocalDpi xmlns:a14="http://schemas.microsoft.com/office/drawing/2010/main"/>
              </a:ext>
            </a:extLst>
          </a:blip>
          <a:srcRect/>
          <a:stretch/>
        </p:blipFill>
        <p:spPr>
          <a:xfrm rot="16200000">
            <a:off x="694432" y="2070631"/>
            <a:ext cx="815638" cy="811930"/>
          </a:xfrm>
          <a:prstGeom prst="rect">
            <a:avLst/>
          </a:prstGeom>
        </p:spPr>
      </p:pic>
      <p:pic>
        <p:nvPicPr>
          <p:cNvPr id="33" name="Picture 32" descr="A picture containing text&#10;&#10;Description automatically generated">
            <a:extLst>
              <a:ext uri="{FF2B5EF4-FFF2-40B4-BE49-F238E27FC236}">
                <a16:creationId xmlns:a16="http://schemas.microsoft.com/office/drawing/2014/main" id="{8A891724-C014-F244-9596-F128716CAA93}"/>
              </a:ext>
            </a:extLst>
          </p:cNvPr>
          <p:cNvPicPr>
            <a:picLocks noChangeAspect="1"/>
          </p:cNvPicPr>
          <p:nvPr/>
        </p:nvPicPr>
        <p:blipFill rotWithShape="1">
          <a:blip r:embed="rId2" cstate="email">
            <a:alphaModFix/>
            <a:extLst>
              <a:ext uri="{28A0092B-C50C-407E-A947-70E740481C1C}">
                <a14:useLocalDpi xmlns:a14="http://schemas.microsoft.com/office/drawing/2010/main"/>
              </a:ext>
            </a:extLst>
          </a:blip>
          <a:srcRect/>
          <a:stretch/>
        </p:blipFill>
        <p:spPr>
          <a:xfrm>
            <a:off x="1506362" y="2070631"/>
            <a:ext cx="815638" cy="811930"/>
          </a:xfrm>
          <a:prstGeom prst="rect">
            <a:avLst/>
          </a:prstGeom>
        </p:spPr>
      </p:pic>
      <p:pic>
        <p:nvPicPr>
          <p:cNvPr id="34" name="Picture 33" descr="A picture containing text&#10;&#10;Description automatically generated">
            <a:extLst>
              <a:ext uri="{FF2B5EF4-FFF2-40B4-BE49-F238E27FC236}">
                <a16:creationId xmlns:a16="http://schemas.microsoft.com/office/drawing/2014/main" id="{43DC30F2-43F3-EF4C-A95A-772F13FAB1D5}"/>
              </a:ext>
            </a:extLst>
          </p:cNvPr>
          <p:cNvPicPr>
            <a:picLocks noChangeAspect="1"/>
          </p:cNvPicPr>
          <p:nvPr/>
        </p:nvPicPr>
        <p:blipFill rotWithShape="1">
          <a:blip r:embed="rId2" cstate="email">
            <a:alphaModFix/>
            <a:extLst>
              <a:ext uri="{28A0092B-C50C-407E-A947-70E740481C1C}">
                <a14:useLocalDpi xmlns:a14="http://schemas.microsoft.com/office/drawing/2010/main"/>
              </a:ext>
            </a:extLst>
          </a:blip>
          <a:srcRect/>
          <a:stretch/>
        </p:blipFill>
        <p:spPr>
          <a:xfrm rot="5400000">
            <a:off x="3140153" y="2881474"/>
            <a:ext cx="815638" cy="811930"/>
          </a:xfrm>
          <a:prstGeom prst="rect">
            <a:avLst/>
          </a:prstGeom>
        </p:spPr>
      </p:pic>
      <p:pic>
        <p:nvPicPr>
          <p:cNvPr id="35" name="Picture 34" descr="A picture containing text&#10;&#10;Description automatically generated">
            <a:extLst>
              <a:ext uri="{FF2B5EF4-FFF2-40B4-BE49-F238E27FC236}">
                <a16:creationId xmlns:a16="http://schemas.microsoft.com/office/drawing/2014/main" id="{AE720E8A-52D3-5247-B9A2-6ECE48EB24B8}"/>
              </a:ext>
            </a:extLst>
          </p:cNvPr>
          <p:cNvPicPr>
            <a:picLocks noChangeAspect="1"/>
          </p:cNvPicPr>
          <p:nvPr/>
        </p:nvPicPr>
        <p:blipFill rotWithShape="1">
          <a:blip r:embed="rId2" cstate="email">
            <a:alphaModFix/>
            <a:extLst>
              <a:ext uri="{28A0092B-C50C-407E-A947-70E740481C1C}">
                <a14:useLocalDpi xmlns:a14="http://schemas.microsoft.com/office/drawing/2010/main"/>
              </a:ext>
            </a:extLst>
          </a:blip>
          <a:srcRect/>
          <a:stretch/>
        </p:blipFill>
        <p:spPr>
          <a:xfrm rot="10800000">
            <a:off x="705290" y="2872203"/>
            <a:ext cx="815638" cy="811930"/>
          </a:xfrm>
          <a:prstGeom prst="rect">
            <a:avLst/>
          </a:prstGeom>
        </p:spPr>
      </p:pic>
      <p:pic>
        <p:nvPicPr>
          <p:cNvPr id="36" name="Picture 35" descr="A picture containing text&#10;&#10;Description automatically generated">
            <a:extLst>
              <a:ext uri="{FF2B5EF4-FFF2-40B4-BE49-F238E27FC236}">
                <a16:creationId xmlns:a16="http://schemas.microsoft.com/office/drawing/2014/main" id="{021AF554-4D78-D043-94C6-7B47A65E1C22}"/>
              </a:ext>
            </a:extLst>
          </p:cNvPr>
          <p:cNvPicPr>
            <a:picLocks noChangeAspect="1"/>
          </p:cNvPicPr>
          <p:nvPr/>
        </p:nvPicPr>
        <p:blipFill rotWithShape="1">
          <a:blip r:embed="rId2" cstate="email">
            <a:alphaModFix/>
            <a:extLst>
              <a:ext uri="{28A0092B-C50C-407E-A947-70E740481C1C}">
                <a14:useLocalDpi xmlns:a14="http://schemas.microsoft.com/office/drawing/2010/main"/>
              </a:ext>
            </a:extLst>
          </a:blip>
          <a:srcRect/>
          <a:stretch/>
        </p:blipFill>
        <p:spPr>
          <a:xfrm rot="16200000">
            <a:off x="1517220" y="2872203"/>
            <a:ext cx="815638" cy="811930"/>
          </a:xfrm>
          <a:prstGeom prst="rect">
            <a:avLst/>
          </a:prstGeom>
        </p:spPr>
      </p:pic>
      <p:pic>
        <p:nvPicPr>
          <p:cNvPr id="37" name="Picture 36" descr="A picture containing text&#10;&#10;Description automatically generated">
            <a:extLst>
              <a:ext uri="{FF2B5EF4-FFF2-40B4-BE49-F238E27FC236}">
                <a16:creationId xmlns:a16="http://schemas.microsoft.com/office/drawing/2014/main" id="{29F63C87-1A07-4447-BC95-DA8D0827FAD2}"/>
              </a:ext>
            </a:extLst>
          </p:cNvPr>
          <p:cNvPicPr>
            <a:picLocks noChangeAspect="1"/>
          </p:cNvPicPr>
          <p:nvPr/>
        </p:nvPicPr>
        <p:blipFill rotWithShape="1">
          <a:blip r:embed="rId2" cstate="email">
            <a:alphaModFix/>
            <a:extLst>
              <a:ext uri="{28A0092B-C50C-407E-A947-70E740481C1C}">
                <a14:useLocalDpi xmlns:a14="http://schemas.microsoft.com/office/drawing/2010/main"/>
              </a:ext>
            </a:extLst>
          </a:blip>
          <a:srcRect/>
          <a:stretch/>
        </p:blipFill>
        <p:spPr>
          <a:xfrm>
            <a:off x="2329150" y="2872203"/>
            <a:ext cx="815638" cy="811930"/>
          </a:xfrm>
          <a:prstGeom prst="rect">
            <a:avLst/>
          </a:prstGeom>
        </p:spPr>
      </p:pic>
      <p:pic>
        <p:nvPicPr>
          <p:cNvPr id="42" name="Picture 41" descr="A picture containing text&#10;&#10;Description automatically generated">
            <a:extLst>
              <a:ext uri="{FF2B5EF4-FFF2-40B4-BE49-F238E27FC236}">
                <a16:creationId xmlns:a16="http://schemas.microsoft.com/office/drawing/2014/main" id="{02DC75AA-330D-2643-B665-80A8F2FA889B}"/>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5400000">
            <a:off x="4444330" y="1265665"/>
            <a:ext cx="815638" cy="811930"/>
          </a:xfrm>
          <a:prstGeom prst="rect">
            <a:avLst/>
          </a:prstGeom>
        </p:spPr>
      </p:pic>
      <p:pic>
        <p:nvPicPr>
          <p:cNvPr id="43" name="Picture 42" descr="A picture containing text&#10;&#10;Description automatically generated">
            <a:extLst>
              <a:ext uri="{FF2B5EF4-FFF2-40B4-BE49-F238E27FC236}">
                <a16:creationId xmlns:a16="http://schemas.microsoft.com/office/drawing/2014/main" id="{C538292E-A940-CF42-8A99-70389D0B8251}"/>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5400000">
            <a:off x="5256260" y="1265665"/>
            <a:ext cx="815638" cy="811930"/>
          </a:xfrm>
          <a:prstGeom prst="rect">
            <a:avLst/>
          </a:prstGeom>
        </p:spPr>
      </p:pic>
      <p:pic>
        <p:nvPicPr>
          <p:cNvPr id="44" name="Picture 43" descr="A picture containing text&#10;&#10;Description automatically generated">
            <a:extLst>
              <a:ext uri="{FF2B5EF4-FFF2-40B4-BE49-F238E27FC236}">
                <a16:creationId xmlns:a16="http://schemas.microsoft.com/office/drawing/2014/main" id="{2945F896-5856-FC4E-9D07-7CE83743DEEB}"/>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5400000">
            <a:off x="6068190" y="1265665"/>
            <a:ext cx="815638" cy="811930"/>
          </a:xfrm>
          <a:prstGeom prst="rect">
            <a:avLst/>
          </a:prstGeom>
        </p:spPr>
      </p:pic>
      <p:pic>
        <p:nvPicPr>
          <p:cNvPr id="45" name="Picture 44" descr="A picture containing text&#10;&#10;Description automatically generated">
            <a:extLst>
              <a:ext uri="{FF2B5EF4-FFF2-40B4-BE49-F238E27FC236}">
                <a16:creationId xmlns:a16="http://schemas.microsoft.com/office/drawing/2014/main" id="{71DD7EDF-BF69-A44B-812D-AF9C88CAF407}"/>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5400000">
            <a:off x="6880120" y="1265665"/>
            <a:ext cx="815638" cy="811930"/>
          </a:xfrm>
          <a:prstGeom prst="rect">
            <a:avLst/>
          </a:prstGeom>
        </p:spPr>
      </p:pic>
      <p:pic>
        <p:nvPicPr>
          <p:cNvPr id="46" name="Picture 45" descr="A picture containing text&#10;&#10;Description automatically generated">
            <a:extLst>
              <a:ext uri="{FF2B5EF4-FFF2-40B4-BE49-F238E27FC236}">
                <a16:creationId xmlns:a16="http://schemas.microsoft.com/office/drawing/2014/main" id="{63715EF5-9C66-EA42-A3A9-2F0BF398E803}"/>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5400000">
            <a:off x="4444330" y="2078048"/>
            <a:ext cx="815638" cy="811930"/>
          </a:xfrm>
          <a:prstGeom prst="rect">
            <a:avLst/>
          </a:prstGeom>
        </p:spPr>
      </p:pic>
      <p:pic>
        <p:nvPicPr>
          <p:cNvPr id="47" name="Picture 46" descr="A picture containing text&#10;&#10;Description automatically generated">
            <a:extLst>
              <a:ext uri="{FF2B5EF4-FFF2-40B4-BE49-F238E27FC236}">
                <a16:creationId xmlns:a16="http://schemas.microsoft.com/office/drawing/2014/main" id="{2A82CC06-C881-834C-9B0C-CD603BED70F5}"/>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5400000">
            <a:off x="5256260" y="2078048"/>
            <a:ext cx="815638" cy="811930"/>
          </a:xfrm>
          <a:prstGeom prst="rect">
            <a:avLst/>
          </a:prstGeom>
        </p:spPr>
      </p:pic>
      <p:pic>
        <p:nvPicPr>
          <p:cNvPr id="48" name="Picture 47" descr="A picture containing text&#10;&#10;Description automatically generated">
            <a:extLst>
              <a:ext uri="{FF2B5EF4-FFF2-40B4-BE49-F238E27FC236}">
                <a16:creationId xmlns:a16="http://schemas.microsoft.com/office/drawing/2014/main" id="{39E54DDF-7F57-2F49-8284-FB57F71E6BA4}"/>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5400000">
            <a:off x="6068190" y="2078048"/>
            <a:ext cx="815638" cy="811930"/>
          </a:xfrm>
          <a:prstGeom prst="rect">
            <a:avLst/>
          </a:prstGeom>
        </p:spPr>
      </p:pic>
      <p:pic>
        <p:nvPicPr>
          <p:cNvPr id="49" name="Picture 48" descr="A picture containing text&#10;&#10;Description automatically generated">
            <a:extLst>
              <a:ext uri="{FF2B5EF4-FFF2-40B4-BE49-F238E27FC236}">
                <a16:creationId xmlns:a16="http://schemas.microsoft.com/office/drawing/2014/main" id="{CB39B938-AE42-4641-A0D7-9C7E240CC9F2}"/>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5400000">
            <a:off x="6880120" y="2078048"/>
            <a:ext cx="815638" cy="811930"/>
          </a:xfrm>
          <a:prstGeom prst="rect">
            <a:avLst/>
          </a:prstGeom>
        </p:spPr>
      </p:pic>
      <p:pic>
        <p:nvPicPr>
          <p:cNvPr id="50" name="Picture 49" descr="A picture containing text&#10;&#10;Description automatically generated">
            <a:extLst>
              <a:ext uri="{FF2B5EF4-FFF2-40B4-BE49-F238E27FC236}">
                <a16:creationId xmlns:a16="http://schemas.microsoft.com/office/drawing/2014/main" id="{7B03482C-BB14-274B-8CDD-A2EA3D5B7CAE}"/>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5400000">
            <a:off x="4444330" y="2892349"/>
            <a:ext cx="815638" cy="811930"/>
          </a:xfrm>
          <a:prstGeom prst="rect">
            <a:avLst/>
          </a:prstGeom>
        </p:spPr>
      </p:pic>
      <p:pic>
        <p:nvPicPr>
          <p:cNvPr id="51" name="Picture 50" descr="A picture containing text&#10;&#10;Description automatically generated">
            <a:extLst>
              <a:ext uri="{FF2B5EF4-FFF2-40B4-BE49-F238E27FC236}">
                <a16:creationId xmlns:a16="http://schemas.microsoft.com/office/drawing/2014/main" id="{AE20DB13-4493-F041-805F-E403579770A0}"/>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5400000">
            <a:off x="5256260" y="2892349"/>
            <a:ext cx="815638" cy="811930"/>
          </a:xfrm>
          <a:prstGeom prst="rect">
            <a:avLst/>
          </a:prstGeom>
        </p:spPr>
      </p:pic>
      <p:pic>
        <p:nvPicPr>
          <p:cNvPr id="52" name="Picture 51" descr="A picture containing text&#10;&#10;Description automatically generated">
            <a:extLst>
              <a:ext uri="{FF2B5EF4-FFF2-40B4-BE49-F238E27FC236}">
                <a16:creationId xmlns:a16="http://schemas.microsoft.com/office/drawing/2014/main" id="{055882C6-F0B0-3140-99D0-6E188D42194E}"/>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5400000">
            <a:off x="6068190" y="2892349"/>
            <a:ext cx="815638" cy="811930"/>
          </a:xfrm>
          <a:prstGeom prst="rect">
            <a:avLst/>
          </a:prstGeom>
        </p:spPr>
      </p:pic>
      <p:pic>
        <p:nvPicPr>
          <p:cNvPr id="53" name="Picture 52" descr="A picture containing text&#10;&#10;Description automatically generated">
            <a:extLst>
              <a:ext uri="{FF2B5EF4-FFF2-40B4-BE49-F238E27FC236}">
                <a16:creationId xmlns:a16="http://schemas.microsoft.com/office/drawing/2014/main" id="{5AFE8584-5640-5344-919D-0D7F4A29E694}"/>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5400000">
            <a:off x="6880120" y="2892349"/>
            <a:ext cx="815638" cy="811930"/>
          </a:xfrm>
          <a:prstGeom prst="rect">
            <a:avLst/>
          </a:prstGeom>
        </p:spPr>
      </p:pic>
      <p:pic>
        <p:nvPicPr>
          <p:cNvPr id="54" name="Picture 53" descr="A picture containing text&#10;&#10;Description automatically generated">
            <a:extLst>
              <a:ext uri="{FF2B5EF4-FFF2-40B4-BE49-F238E27FC236}">
                <a16:creationId xmlns:a16="http://schemas.microsoft.com/office/drawing/2014/main" id="{376DAB6A-EA4E-764A-A7AF-FC10DAED96C1}"/>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rot="10800000">
            <a:off x="8998103" y="446771"/>
            <a:ext cx="808199" cy="810076"/>
          </a:xfrm>
          <a:prstGeom prst="rect">
            <a:avLst/>
          </a:prstGeom>
        </p:spPr>
      </p:pic>
      <p:pic>
        <p:nvPicPr>
          <p:cNvPr id="55" name="Picture 54" descr="A picture containing text&#10;&#10;Description automatically generated">
            <a:extLst>
              <a:ext uri="{FF2B5EF4-FFF2-40B4-BE49-F238E27FC236}">
                <a16:creationId xmlns:a16="http://schemas.microsoft.com/office/drawing/2014/main" id="{A30F1B3A-D032-5340-B788-C850FCE541D6}"/>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rot="16200000">
            <a:off x="9809095" y="444900"/>
            <a:ext cx="808199" cy="810076"/>
          </a:xfrm>
          <a:prstGeom prst="rect">
            <a:avLst/>
          </a:prstGeom>
        </p:spPr>
      </p:pic>
      <p:pic>
        <p:nvPicPr>
          <p:cNvPr id="56" name="Picture 55" descr="A picture containing text&#10;&#10;Description automatically generated">
            <a:extLst>
              <a:ext uri="{FF2B5EF4-FFF2-40B4-BE49-F238E27FC236}">
                <a16:creationId xmlns:a16="http://schemas.microsoft.com/office/drawing/2014/main" id="{76AF2B68-BBBD-C841-8173-0AFDD373BE5C}"/>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a:off x="10618232" y="443962"/>
            <a:ext cx="808199" cy="810076"/>
          </a:xfrm>
          <a:prstGeom prst="rect">
            <a:avLst/>
          </a:prstGeom>
        </p:spPr>
      </p:pic>
      <p:pic>
        <p:nvPicPr>
          <p:cNvPr id="57" name="Picture 56" descr="A picture containing text&#10;&#10;Description automatically generated">
            <a:extLst>
              <a:ext uri="{FF2B5EF4-FFF2-40B4-BE49-F238E27FC236}">
                <a16:creationId xmlns:a16="http://schemas.microsoft.com/office/drawing/2014/main" id="{D1AF81DD-3FEC-9C46-9844-7DF4B650F971}"/>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rot="5400000">
            <a:off x="8995311" y="1256842"/>
            <a:ext cx="808199" cy="810076"/>
          </a:xfrm>
          <a:prstGeom prst="rect">
            <a:avLst/>
          </a:prstGeom>
        </p:spPr>
      </p:pic>
      <p:pic>
        <p:nvPicPr>
          <p:cNvPr id="58" name="Picture 57" descr="A picture containing text&#10;&#10;Description automatically generated">
            <a:extLst>
              <a:ext uri="{FF2B5EF4-FFF2-40B4-BE49-F238E27FC236}">
                <a16:creationId xmlns:a16="http://schemas.microsoft.com/office/drawing/2014/main" id="{9F92C58E-F3BA-694D-A2E3-E2F20A476E12}"/>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rot="10800000">
            <a:off x="9808180" y="1254971"/>
            <a:ext cx="808199" cy="810076"/>
          </a:xfrm>
          <a:prstGeom prst="rect">
            <a:avLst/>
          </a:prstGeom>
        </p:spPr>
      </p:pic>
      <p:pic>
        <p:nvPicPr>
          <p:cNvPr id="59" name="Picture 58" descr="A picture containing text&#10;&#10;Description automatically generated">
            <a:extLst>
              <a:ext uri="{FF2B5EF4-FFF2-40B4-BE49-F238E27FC236}">
                <a16:creationId xmlns:a16="http://schemas.microsoft.com/office/drawing/2014/main" id="{3E344245-9D8F-AB42-AB89-97A9542E8AD3}"/>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rot="16200000">
            <a:off x="10619172" y="1253100"/>
            <a:ext cx="808199" cy="810076"/>
          </a:xfrm>
          <a:prstGeom prst="rect">
            <a:avLst/>
          </a:prstGeom>
        </p:spPr>
      </p:pic>
      <p:pic>
        <p:nvPicPr>
          <p:cNvPr id="60" name="Picture 59" descr="A picture containing text&#10;&#10;Description automatically generated">
            <a:extLst>
              <a:ext uri="{FF2B5EF4-FFF2-40B4-BE49-F238E27FC236}">
                <a16:creationId xmlns:a16="http://schemas.microsoft.com/office/drawing/2014/main" id="{00986A27-61D5-DE42-84AA-658DDD8242E3}"/>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a:off x="8202720" y="1245521"/>
            <a:ext cx="808199" cy="810076"/>
          </a:xfrm>
          <a:prstGeom prst="rect">
            <a:avLst/>
          </a:prstGeom>
        </p:spPr>
      </p:pic>
      <p:pic>
        <p:nvPicPr>
          <p:cNvPr id="61" name="Picture 60" descr="A picture containing text&#10;&#10;Description automatically generated">
            <a:extLst>
              <a:ext uri="{FF2B5EF4-FFF2-40B4-BE49-F238E27FC236}">
                <a16:creationId xmlns:a16="http://schemas.microsoft.com/office/drawing/2014/main" id="{02015236-C7C2-EE49-B972-91510FA48B7B}"/>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rot="5400000">
            <a:off x="9814587" y="2053721"/>
            <a:ext cx="808199" cy="810076"/>
          </a:xfrm>
          <a:prstGeom prst="rect">
            <a:avLst/>
          </a:prstGeom>
        </p:spPr>
      </p:pic>
      <p:pic>
        <p:nvPicPr>
          <p:cNvPr id="62" name="Picture 61" descr="A picture containing text&#10;&#10;Description automatically generated">
            <a:extLst>
              <a:ext uri="{FF2B5EF4-FFF2-40B4-BE49-F238E27FC236}">
                <a16:creationId xmlns:a16="http://schemas.microsoft.com/office/drawing/2014/main" id="{A2E3D17C-3AE1-4D42-BE61-5D0D03E2BE17}"/>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rot="10800000">
            <a:off x="10612763" y="2053722"/>
            <a:ext cx="808199" cy="810076"/>
          </a:xfrm>
          <a:prstGeom prst="rect">
            <a:avLst/>
          </a:prstGeom>
        </p:spPr>
      </p:pic>
      <p:pic>
        <p:nvPicPr>
          <p:cNvPr id="63" name="Picture 62" descr="A picture containing text&#10;&#10;Description automatically generated">
            <a:extLst>
              <a:ext uri="{FF2B5EF4-FFF2-40B4-BE49-F238E27FC236}">
                <a16:creationId xmlns:a16="http://schemas.microsoft.com/office/drawing/2014/main" id="{3A2A11D6-6E15-774A-8C81-ABBF81E9C723}"/>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rot="16200000">
            <a:off x="8201793" y="2053721"/>
            <a:ext cx="808199" cy="810076"/>
          </a:xfrm>
          <a:prstGeom prst="rect">
            <a:avLst/>
          </a:prstGeom>
        </p:spPr>
      </p:pic>
      <p:pic>
        <p:nvPicPr>
          <p:cNvPr id="64" name="Picture 63" descr="A picture containing text&#10;&#10;Description automatically generated">
            <a:extLst>
              <a:ext uri="{FF2B5EF4-FFF2-40B4-BE49-F238E27FC236}">
                <a16:creationId xmlns:a16="http://schemas.microsoft.com/office/drawing/2014/main" id="{B07284D6-015A-C649-8CC5-8CF578F6DE09}"/>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a:off x="9005449" y="2060786"/>
            <a:ext cx="808199" cy="810076"/>
          </a:xfrm>
          <a:prstGeom prst="rect">
            <a:avLst/>
          </a:prstGeom>
        </p:spPr>
      </p:pic>
      <p:pic>
        <p:nvPicPr>
          <p:cNvPr id="65" name="Picture 64" descr="A picture containing text&#10;&#10;Description automatically generated">
            <a:extLst>
              <a:ext uri="{FF2B5EF4-FFF2-40B4-BE49-F238E27FC236}">
                <a16:creationId xmlns:a16="http://schemas.microsoft.com/office/drawing/2014/main" id="{562510C3-F773-734F-ACEA-E233D429F740}"/>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rot="5400000">
            <a:off x="10633864" y="2855321"/>
            <a:ext cx="808199" cy="810076"/>
          </a:xfrm>
          <a:prstGeom prst="rect">
            <a:avLst/>
          </a:prstGeom>
        </p:spPr>
      </p:pic>
      <p:pic>
        <p:nvPicPr>
          <p:cNvPr id="66" name="Picture 65" descr="A picture containing text&#10;&#10;Description automatically generated">
            <a:extLst>
              <a:ext uri="{FF2B5EF4-FFF2-40B4-BE49-F238E27FC236}">
                <a16:creationId xmlns:a16="http://schemas.microsoft.com/office/drawing/2014/main" id="{0ECA11B9-423D-2640-ACA7-B6D293289F9F}"/>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rot="10800000">
            <a:off x="8197135" y="2856722"/>
            <a:ext cx="808199" cy="810076"/>
          </a:xfrm>
          <a:prstGeom prst="rect">
            <a:avLst/>
          </a:prstGeom>
        </p:spPr>
      </p:pic>
      <p:pic>
        <p:nvPicPr>
          <p:cNvPr id="67" name="Picture 66" descr="A picture containing text&#10;&#10;Description automatically generated">
            <a:extLst>
              <a:ext uri="{FF2B5EF4-FFF2-40B4-BE49-F238E27FC236}">
                <a16:creationId xmlns:a16="http://schemas.microsoft.com/office/drawing/2014/main" id="{C91B006F-276A-F447-B70F-C337B1BAAF13}"/>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rot="16200000">
            <a:off x="9008127" y="2854851"/>
            <a:ext cx="808199" cy="810076"/>
          </a:xfrm>
          <a:prstGeom prst="rect">
            <a:avLst/>
          </a:prstGeom>
        </p:spPr>
      </p:pic>
      <p:pic>
        <p:nvPicPr>
          <p:cNvPr id="68" name="Picture 67" descr="A picture containing text&#10;&#10;Description automatically generated">
            <a:extLst>
              <a:ext uri="{FF2B5EF4-FFF2-40B4-BE49-F238E27FC236}">
                <a16:creationId xmlns:a16="http://schemas.microsoft.com/office/drawing/2014/main" id="{4CD10688-ECF2-D84E-819B-C9A26EC4B810}"/>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a:off x="9817264" y="2853913"/>
            <a:ext cx="808199" cy="810076"/>
          </a:xfrm>
          <a:prstGeom prst="rect">
            <a:avLst/>
          </a:prstGeom>
        </p:spPr>
      </p:pic>
    </p:spTree>
    <p:extLst>
      <p:ext uri="{BB962C8B-B14F-4D97-AF65-F5344CB8AC3E}">
        <p14:creationId xmlns:p14="http://schemas.microsoft.com/office/powerpoint/2010/main" val="5180733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6302630-C5B2-9347-A924-A5B033ACFB1F}"/>
              </a:ext>
            </a:extLst>
          </p:cNvPr>
          <p:cNvSpPr txBox="1"/>
          <p:nvPr/>
        </p:nvSpPr>
        <p:spPr>
          <a:xfrm>
            <a:off x="707039" y="814388"/>
            <a:ext cx="10574105" cy="584775"/>
          </a:xfrm>
          <a:prstGeom prst="rect">
            <a:avLst/>
          </a:prstGeom>
          <a:noFill/>
        </p:spPr>
        <p:txBody>
          <a:bodyPr wrap="square" rtlCol="0">
            <a:spAutoFit/>
          </a:bodyPr>
          <a:lstStyle/>
          <a:p>
            <a:r>
              <a:rPr lang="en-GB" dirty="0">
                <a:solidFill>
                  <a:schemeClr val="tx1">
                    <a:lumMod val="65000"/>
                    <a:lumOff val="35000"/>
                  </a:schemeClr>
                </a:solidFill>
              </a:rPr>
              <a:t>Circle/ spot repeat: </a:t>
            </a:r>
            <a:r>
              <a:rPr lang="en-GB" sz="1400" i="1" dirty="0">
                <a:solidFill>
                  <a:schemeClr val="tx1">
                    <a:lumMod val="65000"/>
                    <a:lumOff val="35000"/>
                  </a:schemeClr>
                </a:solidFill>
              </a:rPr>
              <a:t>Each unit of repeat measures 13cm x 13cm and contain a circle within it, it then repeats out across the width and length to form a repeated block design. </a:t>
            </a:r>
            <a:endParaRPr lang="en-GB" dirty="0">
              <a:solidFill>
                <a:schemeClr val="tx1">
                  <a:lumMod val="65000"/>
                  <a:lumOff val="35000"/>
                </a:schemeClr>
              </a:solidFill>
            </a:endParaRPr>
          </a:p>
        </p:txBody>
      </p:sp>
      <p:pic>
        <p:nvPicPr>
          <p:cNvPr id="6" name="Picture 5" descr="Chart&#10;&#10;Description automatically generated">
            <a:extLst>
              <a:ext uri="{FF2B5EF4-FFF2-40B4-BE49-F238E27FC236}">
                <a16:creationId xmlns:a16="http://schemas.microsoft.com/office/drawing/2014/main" id="{AC8691D3-DAF8-924D-B390-D09947BBCEB6}"/>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07039" y="1652930"/>
            <a:ext cx="4034779" cy="4624598"/>
          </a:xfrm>
          <a:prstGeom prst="rect">
            <a:avLst/>
          </a:prstGeom>
        </p:spPr>
      </p:pic>
      <p:pic>
        <p:nvPicPr>
          <p:cNvPr id="3" name="Picture 2">
            <a:extLst>
              <a:ext uri="{FF2B5EF4-FFF2-40B4-BE49-F238E27FC236}">
                <a16:creationId xmlns:a16="http://schemas.microsoft.com/office/drawing/2014/main" id="{BC4A654B-5826-304F-9016-9E3953703E41}"/>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5244653" y="4608167"/>
            <a:ext cx="852630" cy="851347"/>
          </a:xfrm>
          <a:prstGeom prst="rect">
            <a:avLst/>
          </a:prstGeom>
        </p:spPr>
      </p:pic>
      <p:pic>
        <p:nvPicPr>
          <p:cNvPr id="7" name="Picture 6" descr="A picture containing text, vector graphics&#10;&#10;Description automatically generated">
            <a:extLst>
              <a:ext uri="{FF2B5EF4-FFF2-40B4-BE49-F238E27FC236}">
                <a16:creationId xmlns:a16="http://schemas.microsoft.com/office/drawing/2014/main" id="{CE27407F-1403-A94C-8176-C585D6E0199F}"/>
              </a:ext>
            </a:extLst>
          </p:cNvPr>
          <p:cNvPicPr/>
          <p:nvPr/>
        </p:nvPicPr>
        <p:blipFill rotWithShape="1">
          <a:blip r:embed="rId4" cstate="email">
            <a:alphaModFix amt="70000"/>
            <a:extLst>
              <a:ext uri="{28A0092B-C50C-407E-A947-70E740481C1C}">
                <a14:useLocalDpi xmlns:a14="http://schemas.microsoft.com/office/drawing/2010/main"/>
              </a:ext>
            </a:extLst>
          </a:blip>
          <a:srcRect/>
          <a:stretch/>
        </p:blipFill>
        <p:spPr bwMode="auto">
          <a:xfrm>
            <a:off x="3160213" y="2440391"/>
            <a:ext cx="851347" cy="860789"/>
          </a:xfrm>
          <a:prstGeom prst="rect">
            <a:avLst/>
          </a:prstGeom>
          <a:ln>
            <a:noFill/>
          </a:ln>
          <a:extLst>
            <a:ext uri="{53640926-AAD7-44D8-BBD7-CCE9431645EC}">
              <a14:shadowObscured xmlns:a14="http://schemas.microsoft.com/office/drawing/2010/main"/>
            </a:ext>
          </a:extLst>
        </p:spPr>
      </p:pic>
      <p:pic>
        <p:nvPicPr>
          <p:cNvPr id="16" name="Picture 15">
            <a:extLst>
              <a:ext uri="{FF2B5EF4-FFF2-40B4-BE49-F238E27FC236}">
                <a16:creationId xmlns:a16="http://schemas.microsoft.com/office/drawing/2014/main" id="{4E726583-A9EF-2C48-9170-E91CD7E2DBCC}"/>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6094717" y="4609921"/>
            <a:ext cx="852630" cy="851347"/>
          </a:xfrm>
          <a:prstGeom prst="rect">
            <a:avLst/>
          </a:prstGeom>
        </p:spPr>
      </p:pic>
      <p:pic>
        <p:nvPicPr>
          <p:cNvPr id="17" name="Picture 16">
            <a:extLst>
              <a:ext uri="{FF2B5EF4-FFF2-40B4-BE49-F238E27FC236}">
                <a16:creationId xmlns:a16="http://schemas.microsoft.com/office/drawing/2014/main" id="{9DC01776-5F61-0E4C-A5AA-163BFA17A892}"/>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6947347" y="4608167"/>
            <a:ext cx="852630" cy="851347"/>
          </a:xfrm>
          <a:prstGeom prst="rect">
            <a:avLst/>
          </a:prstGeom>
        </p:spPr>
      </p:pic>
      <p:pic>
        <p:nvPicPr>
          <p:cNvPr id="18" name="Picture 17">
            <a:extLst>
              <a:ext uri="{FF2B5EF4-FFF2-40B4-BE49-F238E27FC236}">
                <a16:creationId xmlns:a16="http://schemas.microsoft.com/office/drawing/2014/main" id="{94903ADF-0E7C-F440-BCA0-675E10A44CBC}"/>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7797411" y="4608167"/>
            <a:ext cx="852630" cy="851347"/>
          </a:xfrm>
          <a:prstGeom prst="rect">
            <a:avLst/>
          </a:prstGeom>
        </p:spPr>
      </p:pic>
      <p:pic>
        <p:nvPicPr>
          <p:cNvPr id="19" name="Picture 18">
            <a:extLst>
              <a:ext uri="{FF2B5EF4-FFF2-40B4-BE49-F238E27FC236}">
                <a16:creationId xmlns:a16="http://schemas.microsoft.com/office/drawing/2014/main" id="{C05E21AA-A105-E34E-8173-41BEF9F3617E}"/>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5242087" y="5459514"/>
            <a:ext cx="852630" cy="851347"/>
          </a:xfrm>
          <a:prstGeom prst="rect">
            <a:avLst/>
          </a:prstGeom>
        </p:spPr>
      </p:pic>
      <p:pic>
        <p:nvPicPr>
          <p:cNvPr id="20" name="Picture 19">
            <a:extLst>
              <a:ext uri="{FF2B5EF4-FFF2-40B4-BE49-F238E27FC236}">
                <a16:creationId xmlns:a16="http://schemas.microsoft.com/office/drawing/2014/main" id="{610CF4B4-B852-C746-9645-CEF21130F75A}"/>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6092151" y="5461268"/>
            <a:ext cx="852630" cy="851347"/>
          </a:xfrm>
          <a:prstGeom prst="rect">
            <a:avLst/>
          </a:prstGeom>
        </p:spPr>
      </p:pic>
      <p:pic>
        <p:nvPicPr>
          <p:cNvPr id="21" name="Picture 20">
            <a:extLst>
              <a:ext uri="{FF2B5EF4-FFF2-40B4-BE49-F238E27FC236}">
                <a16:creationId xmlns:a16="http://schemas.microsoft.com/office/drawing/2014/main" id="{4CC0CA93-1CEB-4449-ACD7-42BF67C2DDA4}"/>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6944781" y="5459514"/>
            <a:ext cx="852630" cy="851347"/>
          </a:xfrm>
          <a:prstGeom prst="rect">
            <a:avLst/>
          </a:prstGeom>
        </p:spPr>
      </p:pic>
      <p:pic>
        <p:nvPicPr>
          <p:cNvPr id="22" name="Picture 21">
            <a:extLst>
              <a:ext uri="{FF2B5EF4-FFF2-40B4-BE49-F238E27FC236}">
                <a16:creationId xmlns:a16="http://schemas.microsoft.com/office/drawing/2014/main" id="{D8217E2B-D521-BF44-8148-FA978638C919}"/>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7794845" y="5459514"/>
            <a:ext cx="852630" cy="851347"/>
          </a:xfrm>
          <a:prstGeom prst="rect">
            <a:avLst/>
          </a:prstGeom>
        </p:spPr>
      </p:pic>
      <p:pic>
        <p:nvPicPr>
          <p:cNvPr id="2" name="Picture 1">
            <a:extLst>
              <a:ext uri="{FF2B5EF4-FFF2-40B4-BE49-F238E27FC236}">
                <a16:creationId xmlns:a16="http://schemas.microsoft.com/office/drawing/2014/main" id="{578FCCDB-E618-36A8-F831-151C7112F852}"/>
              </a:ext>
            </a:extLst>
          </p:cNvPr>
          <p:cNvPicPr>
            <a:picLocks noChangeAspect="1"/>
          </p:cNvPicPr>
          <p:nvPr/>
        </p:nvPicPr>
        <p:blipFill>
          <a:blip r:embed="rId5" cstate="email">
            <a:alphaModFix amt="50000"/>
            <a:extLst>
              <a:ext uri="{28A0092B-C50C-407E-A947-70E740481C1C}">
                <a14:useLocalDpi xmlns:a14="http://schemas.microsoft.com/office/drawing/2010/main"/>
              </a:ext>
            </a:extLst>
          </a:blip>
          <a:stretch>
            <a:fillRect/>
          </a:stretch>
        </p:blipFill>
        <p:spPr>
          <a:xfrm>
            <a:off x="1659225" y="2563025"/>
            <a:ext cx="567924" cy="615520"/>
          </a:xfrm>
          <a:prstGeom prst="rect">
            <a:avLst/>
          </a:prstGeom>
        </p:spPr>
      </p:pic>
      <p:pic>
        <p:nvPicPr>
          <p:cNvPr id="4" name="Picture 3">
            <a:extLst>
              <a:ext uri="{FF2B5EF4-FFF2-40B4-BE49-F238E27FC236}">
                <a16:creationId xmlns:a16="http://schemas.microsoft.com/office/drawing/2014/main" id="{5681F46E-9C6C-ACFE-25E7-8E6EFF9A0192}"/>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5242087" y="2464667"/>
            <a:ext cx="771829" cy="836514"/>
          </a:xfrm>
          <a:prstGeom prst="rect">
            <a:avLst/>
          </a:prstGeom>
        </p:spPr>
      </p:pic>
      <p:pic>
        <p:nvPicPr>
          <p:cNvPr id="23" name="Picture 22">
            <a:extLst>
              <a:ext uri="{FF2B5EF4-FFF2-40B4-BE49-F238E27FC236}">
                <a16:creationId xmlns:a16="http://schemas.microsoft.com/office/drawing/2014/main" id="{935A135D-9575-2740-5C86-F74BCAFA8643}"/>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6135117" y="2462383"/>
            <a:ext cx="771829" cy="836514"/>
          </a:xfrm>
          <a:prstGeom prst="rect">
            <a:avLst/>
          </a:prstGeom>
        </p:spPr>
      </p:pic>
      <p:pic>
        <p:nvPicPr>
          <p:cNvPr id="24" name="Picture 23">
            <a:extLst>
              <a:ext uri="{FF2B5EF4-FFF2-40B4-BE49-F238E27FC236}">
                <a16:creationId xmlns:a16="http://schemas.microsoft.com/office/drawing/2014/main" id="{979E0A58-960B-EBC7-101C-3EAD0A014B53}"/>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7028147" y="2462383"/>
            <a:ext cx="771829" cy="836514"/>
          </a:xfrm>
          <a:prstGeom prst="rect">
            <a:avLst/>
          </a:prstGeom>
        </p:spPr>
      </p:pic>
      <p:pic>
        <p:nvPicPr>
          <p:cNvPr id="25" name="Picture 24">
            <a:extLst>
              <a:ext uri="{FF2B5EF4-FFF2-40B4-BE49-F238E27FC236}">
                <a16:creationId xmlns:a16="http://schemas.microsoft.com/office/drawing/2014/main" id="{8D0C1D0A-DD28-AA49-780C-EBAD0364EF47}"/>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7921177" y="2465277"/>
            <a:ext cx="771829" cy="836514"/>
          </a:xfrm>
          <a:prstGeom prst="rect">
            <a:avLst/>
          </a:prstGeom>
        </p:spPr>
      </p:pic>
      <p:pic>
        <p:nvPicPr>
          <p:cNvPr id="34" name="Picture 33">
            <a:extLst>
              <a:ext uri="{FF2B5EF4-FFF2-40B4-BE49-F238E27FC236}">
                <a16:creationId xmlns:a16="http://schemas.microsoft.com/office/drawing/2014/main" id="{60EA945F-D225-E820-A749-BA1629272F47}"/>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5242087" y="3558494"/>
            <a:ext cx="771829" cy="836514"/>
          </a:xfrm>
          <a:prstGeom prst="rect">
            <a:avLst/>
          </a:prstGeom>
        </p:spPr>
      </p:pic>
      <p:pic>
        <p:nvPicPr>
          <p:cNvPr id="35" name="Picture 34">
            <a:extLst>
              <a:ext uri="{FF2B5EF4-FFF2-40B4-BE49-F238E27FC236}">
                <a16:creationId xmlns:a16="http://schemas.microsoft.com/office/drawing/2014/main" id="{386F0761-C503-DD1D-8032-05CA2C33F225}"/>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rot="16200000">
            <a:off x="6135117" y="3556210"/>
            <a:ext cx="771829" cy="836514"/>
          </a:xfrm>
          <a:prstGeom prst="rect">
            <a:avLst/>
          </a:prstGeom>
        </p:spPr>
      </p:pic>
      <p:pic>
        <p:nvPicPr>
          <p:cNvPr id="36" name="Picture 35">
            <a:extLst>
              <a:ext uri="{FF2B5EF4-FFF2-40B4-BE49-F238E27FC236}">
                <a16:creationId xmlns:a16="http://schemas.microsoft.com/office/drawing/2014/main" id="{DA262986-4EB1-92C5-2137-EED511218F7E}"/>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rot="5400000">
            <a:off x="7028147" y="3556210"/>
            <a:ext cx="771829" cy="836514"/>
          </a:xfrm>
          <a:prstGeom prst="rect">
            <a:avLst/>
          </a:prstGeom>
        </p:spPr>
      </p:pic>
      <p:pic>
        <p:nvPicPr>
          <p:cNvPr id="37" name="Picture 36">
            <a:extLst>
              <a:ext uri="{FF2B5EF4-FFF2-40B4-BE49-F238E27FC236}">
                <a16:creationId xmlns:a16="http://schemas.microsoft.com/office/drawing/2014/main" id="{396560C7-254C-1557-8FAF-0376A39C5E22}"/>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rot="10800000">
            <a:off x="7921177" y="3559104"/>
            <a:ext cx="771829" cy="836514"/>
          </a:xfrm>
          <a:prstGeom prst="rect">
            <a:avLst/>
          </a:prstGeom>
        </p:spPr>
      </p:pic>
      <p:pic>
        <p:nvPicPr>
          <p:cNvPr id="38" name="Picture 37">
            <a:extLst>
              <a:ext uri="{FF2B5EF4-FFF2-40B4-BE49-F238E27FC236}">
                <a16:creationId xmlns:a16="http://schemas.microsoft.com/office/drawing/2014/main" id="{6CA9EBD8-06D3-1331-A650-6E0C85A59E2B}"/>
              </a:ext>
            </a:extLst>
          </p:cNvPr>
          <p:cNvPicPr>
            <a:picLocks noChangeAspect="1"/>
          </p:cNvPicPr>
          <p:nvPr/>
        </p:nvPicPr>
        <p:blipFill>
          <a:blip r:embed="rId5" cstate="email">
            <a:alphaModFix amt="50000"/>
            <a:extLst>
              <a:ext uri="{28A0092B-C50C-407E-A947-70E740481C1C}">
                <a14:useLocalDpi xmlns:a14="http://schemas.microsoft.com/office/drawing/2010/main"/>
              </a:ext>
            </a:extLst>
          </a:blip>
          <a:stretch>
            <a:fillRect/>
          </a:stretch>
        </p:blipFill>
        <p:spPr>
          <a:xfrm>
            <a:off x="1659225" y="3358947"/>
            <a:ext cx="567924" cy="615520"/>
          </a:xfrm>
          <a:prstGeom prst="rect">
            <a:avLst/>
          </a:prstGeom>
        </p:spPr>
      </p:pic>
      <p:pic>
        <p:nvPicPr>
          <p:cNvPr id="40" name="Picture 39">
            <a:extLst>
              <a:ext uri="{FF2B5EF4-FFF2-40B4-BE49-F238E27FC236}">
                <a16:creationId xmlns:a16="http://schemas.microsoft.com/office/drawing/2014/main" id="{92070F13-6D76-DF7C-729F-0F98B790C3F3}"/>
              </a:ext>
            </a:extLst>
          </p:cNvPr>
          <p:cNvPicPr>
            <a:picLocks noChangeAspect="1"/>
          </p:cNvPicPr>
          <p:nvPr/>
        </p:nvPicPr>
        <p:blipFill>
          <a:blip r:embed="rId5" cstate="email">
            <a:alphaModFix amt="50000"/>
            <a:extLst>
              <a:ext uri="{28A0092B-C50C-407E-A947-70E740481C1C}">
                <a14:useLocalDpi xmlns:a14="http://schemas.microsoft.com/office/drawing/2010/main"/>
              </a:ext>
            </a:extLst>
          </a:blip>
          <a:stretch>
            <a:fillRect/>
          </a:stretch>
        </p:blipFill>
        <p:spPr>
          <a:xfrm>
            <a:off x="2483482" y="2563025"/>
            <a:ext cx="567924" cy="615520"/>
          </a:xfrm>
          <a:prstGeom prst="rect">
            <a:avLst/>
          </a:prstGeom>
        </p:spPr>
      </p:pic>
      <p:pic>
        <p:nvPicPr>
          <p:cNvPr id="41" name="Picture 40">
            <a:extLst>
              <a:ext uri="{FF2B5EF4-FFF2-40B4-BE49-F238E27FC236}">
                <a16:creationId xmlns:a16="http://schemas.microsoft.com/office/drawing/2014/main" id="{DC73957B-7958-C272-353A-7EE46676960A}"/>
              </a:ext>
            </a:extLst>
          </p:cNvPr>
          <p:cNvPicPr>
            <a:picLocks noChangeAspect="1"/>
          </p:cNvPicPr>
          <p:nvPr/>
        </p:nvPicPr>
        <p:blipFill>
          <a:blip r:embed="rId5" cstate="email">
            <a:alphaModFix amt="50000"/>
            <a:extLst>
              <a:ext uri="{28A0092B-C50C-407E-A947-70E740481C1C}">
                <a14:useLocalDpi xmlns:a14="http://schemas.microsoft.com/office/drawing/2010/main"/>
              </a:ext>
            </a:extLst>
          </a:blip>
          <a:stretch>
            <a:fillRect/>
          </a:stretch>
        </p:blipFill>
        <p:spPr>
          <a:xfrm>
            <a:off x="2478027" y="3371696"/>
            <a:ext cx="567924" cy="615520"/>
          </a:xfrm>
          <a:prstGeom prst="rect">
            <a:avLst/>
          </a:prstGeom>
        </p:spPr>
      </p:pic>
      <p:pic>
        <p:nvPicPr>
          <p:cNvPr id="42" name="Picture 41">
            <a:extLst>
              <a:ext uri="{FF2B5EF4-FFF2-40B4-BE49-F238E27FC236}">
                <a16:creationId xmlns:a16="http://schemas.microsoft.com/office/drawing/2014/main" id="{58929F0B-A0A3-279D-995A-61C253DCA928}"/>
              </a:ext>
            </a:extLst>
          </p:cNvPr>
          <p:cNvPicPr>
            <a:picLocks noChangeAspect="1"/>
          </p:cNvPicPr>
          <p:nvPr/>
        </p:nvPicPr>
        <p:blipFill>
          <a:blip r:embed="rId7" cstate="email">
            <a:alphaModFix amt="50000"/>
            <a:extLst>
              <a:ext uri="{28A0092B-C50C-407E-A947-70E740481C1C}">
                <a14:useLocalDpi xmlns:a14="http://schemas.microsoft.com/office/drawing/2010/main"/>
              </a:ext>
            </a:extLst>
          </a:blip>
          <a:stretch>
            <a:fillRect/>
          </a:stretch>
        </p:blipFill>
        <p:spPr>
          <a:xfrm>
            <a:off x="1655758" y="4985320"/>
            <a:ext cx="593654" cy="643407"/>
          </a:xfrm>
          <a:prstGeom prst="rect">
            <a:avLst/>
          </a:prstGeom>
        </p:spPr>
      </p:pic>
      <p:pic>
        <p:nvPicPr>
          <p:cNvPr id="43" name="Picture 42">
            <a:extLst>
              <a:ext uri="{FF2B5EF4-FFF2-40B4-BE49-F238E27FC236}">
                <a16:creationId xmlns:a16="http://schemas.microsoft.com/office/drawing/2014/main" id="{ADB793B0-C031-E6B1-17EF-C561692F42AB}"/>
              </a:ext>
            </a:extLst>
          </p:cNvPr>
          <p:cNvPicPr>
            <a:picLocks noChangeAspect="1"/>
          </p:cNvPicPr>
          <p:nvPr/>
        </p:nvPicPr>
        <p:blipFill>
          <a:blip r:embed="rId7" cstate="email">
            <a:alphaModFix amt="50000"/>
            <a:extLst>
              <a:ext uri="{28A0092B-C50C-407E-A947-70E740481C1C}">
                <a14:useLocalDpi xmlns:a14="http://schemas.microsoft.com/office/drawing/2010/main"/>
              </a:ext>
            </a:extLst>
          </a:blip>
          <a:stretch>
            <a:fillRect/>
          </a:stretch>
        </p:blipFill>
        <p:spPr>
          <a:xfrm rot="16200000">
            <a:off x="2455446" y="5010199"/>
            <a:ext cx="593652" cy="643404"/>
          </a:xfrm>
          <a:prstGeom prst="rect">
            <a:avLst/>
          </a:prstGeom>
        </p:spPr>
      </p:pic>
      <p:pic>
        <p:nvPicPr>
          <p:cNvPr id="44" name="Picture 43">
            <a:extLst>
              <a:ext uri="{FF2B5EF4-FFF2-40B4-BE49-F238E27FC236}">
                <a16:creationId xmlns:a16="http://schemas.microsoft.com/office/drawing/2014/main" id="{07CBFE3E-20FD-951A-5A61-E34C67475E56}"/>
              </a:ext>
            </a:extLst>
          </p:cNvPr>
          <p:cNvPicPr>
            <a:picLocks noChangeAspect="1"/>
          </p:cNvPicPr>
          <p:nvPr/>
        </p:nvPicPr>
        <p:blipFill>
          <a:blip r:embed="rId7" cstate="email">
            <a:alphaModFix amt="50000"/>
            <a:extLst>
              <a:ext uri="{28A0092B-C50C-407E-A947-70E740481C1C}">
                <a14:useLocalDpi xmlns:a14="http://schemas.microsoft.com/office/drawing/2010/main"/>
              </a:ext>
            </a:extLst>
          </a:blip>
          <a:stretch>
            <a:fillRect/>
          </a:stretch>
        </p:blipFill>
        <p:spPr>
          <a:xfrm rot="5400000">
            <a:off x="3302943" y="5008964"/>
            <a:ext cx="593653" cy="643406"/>
          </a:xfrm>
          <a:prstGeom prst="rect">
            <a:avLst/>
          </a:prstGeom>
        </p:spPr>
      </p:pic>
    </p:spTree>
    <p:extLst>
      <p:ext uri="{BB962C8B-B14F-4D97-AF65-F5344CB8AC3E}">
        <p14:creationId xmlns:p14="http://schemas.microsoft.com/office/powerpoint/2010/main" val="2694060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0072592-8BAF-BD4C-B0B8-1FD973E51422}"/>
              </a:ext>
            </a:extLst>
          </p:cNvPr>
          <p:cNvSpPr txBox="1"/>
          <p:nvPr/>
        </p:nvSpPr>
        <p:spPr>
          <a:xfrm>
            <a:off x="707038" y="814388"/>
            <a:ext cx="10414617" cy="800219"/>
          </a:xfrm>
          <a:prstGeom prst="rect">
            <a:avLst/>
          </a:prstGeom>
          <a:noFill/>
        </p:spPr>
        <p:txBody>
          <a:bodyPr wrap="square" rtlCol="0">
            <a:spAutoFit/>
          </a:bodyPr>
          <a:lstStyle/>
          <a:p>
            <a:r>
              <a:rPr lang="en-GB" dirty="0">
                <a:solidFill>
                  <a:schemeClr val="tx1">
                    <a:lumMod val="65000"/>
                    <a:lumOff val="35000"/>
                  </a:schemeClr>
                </a:solidFill>
              </a:rPr>
              <a:t>½ drop circle/ spot repeat: </a:t>
            </a:r>
            <a:r>
              <a:rPr lang="en-GB" sz="1400" i="1" dirty="0">
                <a:solidFill>
                  <a:schemeClr val="tx1">
                    <a:lumMod val="65000"/>
                    <a:lumOff val="35000"/>
                  </a:schemeClr>
                </a:solidFill>
              </a:rPr>
              <a:t>Each unit of repeat measures 13cm x 13cm and contain a circle within it, it then repeats out across the width and length to form a repeated block design. Block drops by half in the overall tile/design, you could also use a third or quarter drop. </a:t>
            </a:r>
            <a:endParaRPr lang="en-GB" sz="1400" dirty="0">
              <a:solidFill>
                <a:schemeClr val="tx1">
                  <a:lumMod val="65000"/>
                  <a:lumOff val="35000"/>
                </a:schemeClr>
              </a:solidFill>
            </a:endParaRPr>
          </a:p>
          <a:p>
            <a:endParaRPr lang="en-GB" sz="1400" dirty="0">
              <a:solidFill>
                <a:schemeClr val="tx1">
                  <a:lumMod val="65000"/>
                  <a:lumOff val="35000"/>
                </a:schemeClr>
              </a:solidFill>
            </a:endParaRPr>
          </a:p>
        </p:txBody>
      </p:sp>
      <p:pic>
        <p:nvPicPr>
          <p:cNvPr id="4" name="Picture 3" descr="Chart&#10;&#10;Description automatically generated">
            <a:extLst>
              <a:ext uri="{FF2B5EF4-FFF2-40B4-BE49-F238E27FC236}">
                <a16:creationId xmlns:a16="http://schemas.microsoft.com/office/drawing/2014/main" id="{AEDAC498-0928-5A40-B277-0DB4343B07FA}"/>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07039" y="1741333"/>
            <a:ext cx="4104574" cy="4302279"/>
          </a:xfrm>
          <a:prstGeom prst="rect">
            <a:avLst/>
          </a:prstGeom>
        </p:spPr>
      </p:pic>
      <p:pic>
        <p:nvPicPr>
          <p:cNvPr id="6" name="Picture 5" descr="A picture containing text, vector graphics&#10;&#10;Description automatically generated">
            <a:extLst>
              <a:ext uri="{FF2B5EF4-FFF2-40B4-BE49-F238E27FC236}">
                <a16:creationId xmlns:a16="http://schemas.microsoft.com/office/drawing/2014/main" id="{DD02ECAC-2E6C-AF4C-A094-622B7C9D743C}"/>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a:off x="5122912" y="1741333"/>
            <a:ext cx="851347" cy="860789"/>
          </a:xfrm>
          <a:prstGeom prst="rect">
            <a:avLst/>
          </a:prstGeom>
          <a:ln>
            <a:noFill/>
          </a:ln>
          <a:extLst>
            <a:ext uri="{53640926-AAD7-44D8-BBD7-CCE9431645EC}">
              <a14:shadowObscured xmlns:a14="http://schemas.microsoft.com/office/drawing/2010/main"/>
            </a:ext>
          </a:extLst>
        </p:spPr>
      </p:pic>
      <p:pic>
        <p:nvPicPr>
          <p:cNvPr id="7" name="Picture 6" descr="A picture containing text, vector graphics&#10;&#10;Description automatically generated">
            <a:extLst>
              <a:ext uri="{FF2B5EF4-FFF2-40B4-BE49-F238E27FC236}">
                <a16:creationId xmlns:a16="http://schemas.microsoft.com/office/drawing/2014/main" id="{C2778CE6-2B35-7846-A074-1C088D30B492}"/>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a:off x="5974259" y="2171727"/>
            <a:ext cx="851347" cy="860789"/>
          </a:xfrm>
          <a:prstGeom prst="rect">
            <a:avLst/>
          </a:prstGeom>
          <a:ln>
            <a:noFill/>
          </a:ln>
          <a:extLst>
            <a:ext uri="{53640926-AAD7-44D8-BBD7-CCE9431645EC}">
              <a14:shadowObscured xmlns:a14="http://schemas.microsoft.com/office/drawing/2010/main"/>
            </a:ext>
          </a:extLst>
        </p:spPr>
      </p:pic>
      <p:pic>
        <p:nvPicPr>
          <p:cNvPr id="8" name="Picture 7" descr="A picture containing text, vector graphics&#10;&#10;Description automatically generated">
            <a:extLst>
              <a:ext uri="{FF2B5EF4-FFF2-40B4-BE49-F238E27FC236}">
                <a16:creationId xmlns:a16="http://schemas.microsoft.com/office/drawing/2014/main" id="{C02520CB-22DC-AA48-ACD4-990B7D7D73F6}"/>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a:off x="5122912" y="2589830"/>
            <a:ext cx="851347" cy="860789"/>
          </a:xfrm>
          <a:prstGeom prst="rect">
            <a:avLst/>
          </a:prstGeom>
          <a:ln>
            <a:noFill/>
          </a:ln>
          <a:extLst>
            <a:ext uri="{53640926-AAD7-44D8-BBD7-CCE9431645EC}">
              <a14:shadowObscured xmlns:a14="http://schemas.microsoft.com/office/drawing/2010/main"/>
            </a:ext>
          </a:extLst>
        </p:spPr>
      </p:pic>
      <p:pic>
        <p:nvPicPr>
          <p:cNvPr id="9" name="Picture 8" descr="A picture containing text, vector graphics&#10;&#10;Description automatically generated">
            <a:extLst>
              <a:ext uri="{FF2B5EF4-FFF2-40B4-BE49-F238E27FC236}">
                <a16:creationId xmlns:a16="http://schemas.microsoft.com/office/drawing/2014/main" id="{0140EBEA-B324-1B46-84F6-CBB5D81B787F}"/>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a:off x="5974259" y="3020224"/>
            <a:ext cx="851347" cy="860789"/>
          </a:xfrm>
          <a:prstGeom prst="rect">
            <a:avLst/>
          </a:prstGeom>
          <a:ln>
            <a:noFill/>
          </a:ln>
          <a:extLst>
            <a:ext uri="{53640926-AAD7-44D8-BBD7-CCE9431645EC}">
              <a14:shadowObscured xmlns:a14="http://schemas.microsoft.com/office/drawing/2010/main"/>
            </a:ext>
          </a:extLst>
        </p:spPr>
      </p:pic>
      <p:pic>
        <p:nvPicPr>
          <p:cNvPr id="10" name="Picture 9" descr="A picture containing text, vector graphics&#10;&#10;Description automatically generated">
            <a:extLst>
              <a:ext uri="{FF2B5EF4-FFF2-40B4-BE49-F238E27FC236}">
                <a16:creationId xmlns:a16="http://schemas.microsoft.com/office/drawing/2014/main" id="{3950433B-80B8-6042-AD50-D9E6A6A90012}"/>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a:off x="5122912" y="3438326"/>
            <a:ext cx="851347" cy="860789"/>
          </a:xfrm>
          <a:prstGeom prst="rect">
            <a:avLst/>
          </a:prstGeom>
          <a:ln>
            <a:noFill/>
          </a:ln>
          <a:extLst>
            <a:ext uri="{53640926-AAD7-44D8-BBD7-CCE9431645EC}">
              <a14:shadowObscured xmlns:a14="http://schemas.microsoft.com/office/drawing/2010/main"/>
            </a:ext>
          </a:extLst>
        </p:spPr>
      </p:pic>
      <p:pic>
        <p:nvPicPr>
          <p:cNvPr id="11" name="Picture 10" descr="A picture containing text, vector graphics&#10;&#10;Description automatically generated">
            <a:extLst>
              <a:ext uri="{FF2B5EF4-FFF2-40B4-BE49-F238E27FC236}">
                <a16:creationId xmlns:a16="http://schemas.microsoft.com/office/drawing/2014/main" id="{30CBC156-32A8-E247-91EA-C42C385BBAB4}"/>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a:off x="5974259" y="3868720"/>
            <a:ext cx="851347" cy="860789"/>
          </a:xfrm>
          <a:prstGeom prst="rect">
            <a:avLst/>
          </a:prstGeom>
          <a:ln>
            <a:noFill/>
          </a:ln>
          <a:extLst>
            <a:ext uri="{53640926-AAD7-44D8-BBD7-CCE9431645EC}">
              <a14:shadowObscured xmlns:a14="http://schemas.microsoft.com/office/drawing/2010/main"/>
            </a:ext>
          </a:extLst>
        </p:spPr>
      </p:pic>
      <p:pic>
        <p:nvPicPr>
          <p:cNvPr id="12" name="Picture 11" descr="A picture containing text, vector graphics&#10;&#10;Description automatically generated">
            <a:extLst>
              <a:ext uri="{FF2B5EF4-FFF2-40B4-BE49-F238E27FC236}">
                <a16:creationId xmlns:a16="http://schemas.microsoft.com/office/drawing/2014/main" id="{964293E8-E417-0C4B-BBB6-B472580FF6C1}"/>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a:off x="5122912" y="4274530"/>
            <a:ext cx="851347" cy="860789"/>
          </a:xfrm>
          <a:prstGeom prst="rect">
            <a:avLst/>
          </a:prstGeom>
          <a:ln>
            <a:noFill/>
          </a:ln>
          <a:extLst>
            <a:ext uri="{53640926-AAD7-44D8-BBD7-CCE9431645EC}">
              <a14:shadowObscured xmlns:a14="http://schemas.microsoft.com/office/drawing/2010/main"/>
            </a:ext>
          </a:extLst>
        </p:spPr>
      </p:pic>
      <p:pic>
        <p:nvPicPr>
          <p:cNvPr id="13" name="Picture 12" descr="A picture containing text, vector graphics&#10;&#10;Description automatically generated">
            <a:extLst>
              <a:ext uri="{FF2B5EF4-FFF2-40B4-BE49-F238E27FC236}">
                <a16:creationId xmlns:a16="http://schemas.microsoft.com/office/drawing/2014/main" id="{924C015F-64C4-1B46-B10B-54CB17122743}"/>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a:off x="5974259" y="4704924"/>
            <a:ext cx="851347" cy="860789"/>
          </a:xfrm>
          <a:prstGeom prst="rect">
            <a:avLst/>
          </a:prstGeom>
          <a:ln>
            <a:noFill/>
          </a:ln>
          <a:extLst>
            <a:ext uri="{53640926-AAD7-44D8-BBD7-CCE9431645EC}">
              <a14:shadowObscured xmlns:a14="http://schemas.microsoft.com/office/drawing/2010/main"/>
            </a:ext>
          </a:extLst>
        </p:spPr>
      </p:pic>
      <p:pic>
        <p:nvPicPr>
          <p:cNvPr id="14" name="Picture 13" descr="A picture containing text, vector graphics&#10;&#10;Description automatically generated">
            <a:extLst>
              <a:ext uri="{FF2B5EF4-FFF2-40B4-BE49-F238E27FC236}">
                <a16:creationId xmlns:a16="http://schemas.microsoft.com/office/drawing/2014/main" id="{0293F079-371E-0A42-A4D1-9B9AC6F4BDF9}"/>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a:off x="6825606" y="1758414"/>
            <a:ext cx="851347" cy="860789"/>
          </a:xfrm>
          <a:prstGeom prst="rect">
            <a:avLst/>
          </a:prstGeom>
          <a:ln>
            <a:noFill/>
          </a:ln>
          <a:extLst>
            <a:ext uri="{53640926-AAD7-44D8-BBD7-CCE9431645EC}">
              <a14:shadowObscured xmlns:a14="http://schemas.microsoft.com/office/drawing/2010/main"/>
            </a:ext>
          </a:extLst>
        </p:spPr>
      </p:pic>
      <p:pic>
        <p:nvPicPr>
          <p:cNvPr id="15" name="Picture 14" descr="A picture containing text, vector graphics&#10;&#10;Description automatically generated">
            <a:extLst>
              <a:ext uri="{FF2B5EF4-FFF2-40B4-BE49-F238E27FC236}">
                <a16:creationId xmlns:a16="http://schemas.microsoft.com/office/drawing/2014/main" id="{BB4C5964-1520-1F46-9E76-0A4F612BAF86}"/>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a:off x="7676953" y="2188808"/>
            <a:ext cx="851347" cy="860789"/>
          </a:xfrm>
          <a:prstGeom prst="rect">
            <a:avLst/>
          </a:prstGeom>
          <a:ln>
            <a:noFill/>
          </a:ln>
          <a:extLst>
            <a:ext uri="{53640926-AAD7-44D8-BBD7-CCE9431645EC}">
              <a14:shadowObscured xmlns:a14="http://schemas.microsoft.com/office/drawing/2010/main"/>
            </a:ext>
          </a:extLst>
        </p:spPr>
      </p:pic>
      <p:pic>
        <p:nvPicPr>
          <p:cNvPr id="16" name="Picture 15" descr="A picture containing text, vector graphics&#10;&#10;Description automatically generated">
            <a:extLst>
              <a:ext uri="{FF2B5EF4-FFF2-40B4-BE49-F238E27FC236}">
                <a16:creationId xmlns:a16="http://schemas.microsoft.com/office/drawing/2014/main" id="{A7D1EDB5-FBE3-1B43-87C0-46DB13DE229C}"/>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a:off x="6825606" y="2606911"/>
            <a:ext cx="851347" cy="860789"/>
          </a:xfrm>
          <a:prstGeom prst="rect">
            <a:avLst/>
          </a:prstGeom>
          <a:ln>
            <a:noFill/>
          </a:ln>
          <a:extLst>
            <a:ext uri="{53640926-AAD7-44D8-BBD7-CCE9431645EC}">
              <a14:shadowObscured xmlns:a14="http://schemas.microsoft.com/office/drawing/2010/main"/>
            </a:ext>
          </a:extLst>
        </p:spPr>
      </p:pic>
      <p:pic>
        <p:nvPicPr>
          <p:cNvPr id="17" name="Picture 16" descr="A picture containing text, vector graphics&#10;&#10;Description automatically generated">
            <a:extLst>
              <a:ext uri="{FF2B5EF4-FFF2-40B4-BE49-F238E27FC236}">
                <a16:creationId xmlns:a16="http://schemas.microsoft.com/office/drawing/2014/main" id="{5E437AC7-113A-414E-8589-158DA6502E8A}"/>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a:off x="7676953" y="3037305"/>
            <a:ext cx="851347" cy="860789"/>
          </a:xfrm>
          <a:prstGeom prst="rect">
            <a:avLst/>
          </a:prstGeom>
          <a:ln>
            <a:noFill/>
          </a:ln>
          <a:extLst>
            <a:ext uri="{53640926-AAD7-44D8-BBD7-CCE9431645EC}">
              <a14:shadowObscured xmlns:a14="http://schemas.microsoft.com/office/drawing/2010/main"/>
            </a:ext>
          </a:extLst>
        </p:spPr>
      </p:pic>
      <p:pic>
        <p:nvPicPr>
          <p:cNvPr id="18" name="Picture 17" descr="A picture containing text, vector graphics&#10;&#10;Description automatically generated">
            <a:extLst>
              <a:ext uri="{FF2B5EF4-FFF2-40B4-BE49-F238E27FC236}">
                <a16:creationId xmlns:a16="http://schemas.microsoft.com/office/drawing/2014/main" id="{E1934927-CE6B-4D43-96A1-CEA6ECDE49D0}"/>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a:off x="6825606" y="3455407"/>
            <a:ext cx="851347" cy="860789"/>
          </a:xfrm>
          <a:prstGeom prst="rect">
            <a:avLst/>
          </a:prstGeom>
          <a:ln>
            <a:noFill/>
          </a:ln>
          <a:extLst>
            <a:ext uri="{53640926-AAD7-44D8-BBD7-CCE9431645EC}">
              <a14:shadowObscured xmlns:a14="http://schemas.microsoft.com/office/drawing/2010/main"/>
            </a:ext>
          </a:extLst>
        </p:spPr>
      </p:pic>
      <p:pic>
        <p:nvPicPr>
          <p:cNvPr id="19" name="Picture 18" descr="A picture containing text, vector graphics&#10;&#10;Description automatically generated">
            <a:extLst>
              <a:ext uri="{FF2B5EF4-FFF2-40B4-BE49-F238E27FC236}">
                <a16:creationId xmlns:a16="http://schemas.microsoft.com/office/drawing/2014/main" id="{D7BE90BD-FD80-7E45-A2C2-A1A8827F5BBB}"/>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a:off x="7676953" y="3885801"/>
            <a:ext cx="851347" cy="860789"/>
          </a:xfrm>
          <a:prstGeom prst="rect">
            <a:avLst/>
          </a:prstGeom>
          <a:ln>
            <a:noFill/>
          </a:ln>
          <a:extLst>
            <a:ext uri="{53640926-AAD7-44D8-BBD7-CCE9431645EC}">
              <a14:shadowObscured xmlns:a14="http://schemas.microsoft.com/office/drawing/2010/main"/>
            </a:ext>
          </a:extLst>
        </p:spPr>
      </p:pic>
      <p:pic>
        <p:nvPicPr>
          <p:cNvPr id="20" name="Picture 19" descr="A picture containing text, vector graphics&#10;&#10;Description automatically generated">
            <a:extLst>
              <a:ext uri="{FF2B5EF4-FFF2-40B4-BE49-F238E27FC236}">
                <a16:creationId xmlns:a16="http://schemas.microsoft.com/office/drawing/2014/main" id="{81C6BEBE-3C23-684B-ACD5-2160876AC731}"/>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a:off x="6825606" y="4291611"/>
            <a:ext cx="851347" cy="860789"/>
          </a:xfrm>
          <a:prstGeom prst="rect">
            <a:avLst/>
          </a:prstGeom>
          <a:ln>
            <a:noFill/>
          </a:ln>
          <a:extLst>
            <a:ext uri="{53640926-AAD7-44D8-BBD7-CCE9431645EC}">
              <a14:shadowObscured xmlns:a14="http://schemas.microsoft.com/office/drawing/2010/main"/>
            </a:ext>
          </a:extLst>
        </p:spPr>
      </p:pic>
      <p:pic>
        <p:nvPicPr>
          <p:cNvPr id="21" name="Picture 20" descr="A picture containing text, vector graphics&#10;&#10;Description automatically generated">
            <a:extLst>
              <a:ext uri="{FF2B5EF4-FFF2-40B4-BE49-F238E27FC236}">
                <a16:creationId xmlns:a16="http://schemas.microsoft.com/office/drawing/2014/main" id="{9A567111-72D4-3844-84B6-447EC1F31BAD}"/>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a:off x="7676953" y="4722005"/>
            <a:ext cx="851347" cy="860789"/>
          </a:xfrm>
          <a:prstGeom prst="rect">
            <a:avLst/>
          </a:prstGeom>
          <a:ln>
            <a:noFill/>
          </a:ln>
          <a:extLst>
            <a:ext uri="{53640926-AAD7-44D8-BBD7-CCE9431645EC}">
              <a14:shadowObscured xmlns:a14="http://schemas.microsoft.com/office/drawing/2010/main"/>
            </a:ext>
          </a:extLst>
        </p:spPr>
      </p:pic>
      <p:pic>
        <p:nvPicPr>
          <p:cNvPr id="22" name="Picture 21" descr="A picture containing text, vector graphics&#10;&#10;Description automatically generated">
            <a:extLst>
              <a:ext uri="{FF2B5EF4-FFF2-40B4-BE49-F238E27FC236}">
                <a16:creationId xmlns:a16="http://schemas.microsoft.com/office/drawing/2014/main" id="{109C7491-D30B-D146-B8C2-3BC06F7D2D7B}"/>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a:off x="8839599" y="1758414"/>
            <a:ext cx="851347" cy="860789"/>
          </a:xfrm>
          <a:prstGeom prst="rect">
            <a:avLst/>
          </a:prstGeom>
          <a:ln>
            <a:noFill/>
          </a:ln>
          <a:extLst>
            <a:ext uri="{53640926-AAD7-44D8-BBD7-CCE9431645EC}">
              <a14:shadowObscured xmlns:a14="http://schemas.microsoft.com/office/drawing/2010/main"/>
            </a:ext>
          </a:extLst>
        </p:spPr>
      </p:pic>
      <p:pic>
        <p:nvPicPr>
          <p:cNvPr id="23" name="Picture 22" descr="A picture containing text, vector graphics&#10;&#10;Description automatically generated">
            <a:extLst>
              <a:ext uri="{FF2B5EF4-FFF2-40B4-BE49-F238E27FC236}">
                <a16:creationId xmlns:a16="http://schemas.microsoft.com/office/drawing/2014/main" id="{10E6B673-7415-D94A-9F47-3DD007844FD3}"/>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rot="16200000">
            <a:off x="9690946" y="2188808"/>
            <a:ext cx="851347" cy="860789"/>
          </a:xfrm>
          <a:prstGeom prst="rect">
            <a:avLst/>
          </a:prstGeom>
          <a:ln>
            <a:noFill/>
          </a:ln>
          <a:extLst>
            <a:ext uri="{53640926-AAD7-44D8-BBD7-CCE9431645EC}">
              <a14:shadowObscured xmlns:a14="http://schemas.microsoft.com/office/drawing/2010/main"/>
            </a:ext>
          </a:extLst>
        </p:spPr>
      </p:pic>
      <p:pic>
        <p:nvPicPr>
          <p:cNvPr id="24" name="Picture 23" descr="A picture containing text, vector graphics&#10;&#10;Description automatically generated">
            <a:extLst>
              <a:ext uri="{FF2B5EF4-FFF2-40B4-BE49-F238E27FC236}">
                <a16:creationId xmlns:a16="http://schemas.microsoft.com/office/drawing/2014/main" id="{1842B0D6-D799-F64B-B39D-4E1342021C95}"/>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rot="5400000">
            <a:off x="8839599" y="2606911"/>
            <a:ext cx="851347" cy="860789"/>
          </a:xfrm>
          <a:prstGeom prst="rect">
            <a:avLst/>
          </a:prstGeom>
          <a:ln>
            <a:noFill/>
          </a:ln>
          <a:extLst>
            <a:ext uri="{53640926-AAD7-44D8-BBD7-CCE9431645EC}">
              <a14:shadowObscured xmlns:a14="http://schemas.microsoft.com/office/drawing/2010/main"/>
            </a:ext>
          </a:extLst>
        </p:spPr>
      </p:pic>
      <p:pic>
        <p:nvPicPr>
          <p:cNvPr id="25" name="Picture 24" descr="A picture containing text, vector graphics&#10;&#10;Description automatically generated">
            <a:extLst>
              <a:ext uri="{FF2B5EF4-FFF2-40B4-BE49-F238E27FC236}">
                <a16:creationId xmlns:a16="http://schemas.microsoft.com/office/drawing/2014/main" id="{9EF35AA9-C426-9646-9393-FC3260AC8F57}"/>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a:off x="9690946" y="3037305"/>
            <a:ext cx="851347" cy="860789"/>
          </a:xfrm>
          <a:prstGeom prst="rect">
            <a:avLst/>
          </a:prstGeom>
          <a:ln>
            <a:noFill/>
          </a:ln>
          <a:extLst>
            <a:ext uri="{53640926-AAD7-44D8-BBD7-CCE9431645EC}">
              <a14:shadowObscured xmlns:a14="http://schemas.microsoft.com/office/drawing/2010/main"/>
            </a:ext>
          </a:extLst>
        </p:spPr>
      </p:pic>
      <p:pic>
        <p:nvPicPr>
          <p:cNvPr id="26" name="Picture 25" descr="A picture containing text, vector graphics&#10;&#10;Description automatically generated">
            <a:extLst>
              <a:ext uri="{FF2B5EF4-FFF2-40B4-BE49-F238E27FC236}">
                <a16:creationId xmlns:a16="http://schemas.microsoft.com/office/drawing/2014/main" id="{77DE7C1E-4B35-714D-A6E0-99488242B163}"/>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rot="10800000">
            <a:off x="8839599" y="3455407"/>
            <a:ext cx="851347" cy="860789"/>
          </a:xfrm>
          <a:prstGeom prst="rect">
            <a:avLst/>
          </a:prstGeom>
          <a:ln>
            <a:noFill/>
          </a:ln>
          <a:extLst>
            <a:ext uri="{53640926-AAD7-44D8-BBD7-CCE9431645EC}">
              <a14:shadowObscured xmlns:a14="http://schemas.microsoft.com/office/drawing/2010/main"/>
            </a:ext>
          </a:extLst>
        </p:spPr>
      </p:pic>
      <p:pic>
        <p:nvPicPr>
          <p:cNvPr id="27" name="Picture 26" descr="A picture containing text, vector graphics&#10;&#10;Description automatically generated">
            <a:extLst>
              <a:ext uri="{FF2B5EF4-FFF2-40B4-BE49-F238E27FC236}">
                <a16:creationId xmlns:a16="http://schemas.microsoft.com/office/drawing/2014/main" id="{5AB6A040-BD97-F540-AD7D-3C4C11D7C4B3}"/>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rot="5400000">
            <a:off x="9690946" y="3885801"/>
            <a:ext cx="851347" cy="860789"/>
          </a:xfrm>
          <a:prstGeom prst="rect">
            <a:avLst/>
          </a:prstGeom>
          <a:ln>
            <a:noFill/>
          </a:ln>
          <a:extLst>
            <a:ext uri="{53640926-AAD7-44D8-BBD7-CCE9431645EC}">
              <a14:shadowObscured xmlns:a14="http://schemas.microsoft.com/office/drawing/2010/main"/>
            </a:ext>
          </a:extLst>
        </p:spPr>
      </p:pic>
      <p:pic>
        <p:nvPicPr>
          <p:cNvPr id="28" name="Picture 27" descr="A picture containing text, vector graphics&#10;&#10;Description automatically generated">
            <a:extLst>
              <a:ext uri="{FF2B5EF4-FFF2-40B4-BE49-F238E27FC236}">
                <a16:creationId xmlns:a16="http://schemas.microsoft.com/office/drawing/2014/main" id="{D9A928EE-6BE6-D447-B3FA-B9DA90A59A94}"/>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rot="16200000">
            <a:off x="8839599" y="4291611"/>
            <a:ext cx="851347" cy="860789"/>
          </a:xfrm>
          <a:prstGeom prst="rect">
            <a:avLst/>
          </a:prstGeom>
          <a:ln>
            <a:noFill/>
          </a:ln>
          <a:extLst>
            <a:ext uri="{53640926-AAD7-44D8-BBD7-CCE9431645EC}">
              <a14:shadowObscured xmlns:a14="http://schemas.microsoft.com/office/drawing/2010/main"/>
            </a:ext>
          </a:extLst>
        </p:spPr>
      </p:pic>
      <p:pic>
        <p:nvPicPr>
          <p:cNvPr id="29" name="Picture 28" descr="A picture containing text, vector graphics&#10;&#10;Description automatically generated">
            <a:extLst>
              <a:ext uri="{FF2B5EF4-FFF2-40B4-BE49-F238E27FC236}">
                <a16:creationId xmlns:a16="http://schemas.microsoft.com/office/drawing/2014/main" id="{B2DAF18C-24BC-AB44-A307-D350F0E64D75}"/>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rot="10800000">
            <a:off x="9690946" y="4722005"/>
            <a:ext cx="851347" cy="860789"/>
          </a:xfrm>
          <a:prstGeom prst="rect">
            <a:avLst/>
          </a:prstGeom>
          <a:ln>
            <a:noFill/>
          </a:ln>
          <a:extLst>
            <a:ext uri="{53640926-AAD7-44D8-BBD7-CCE9431645EC}">
              <a14:shadowObscured xmlns:a14="http://schemas.microsoft.com/office/drawing/2010/main"/>
            </a:ext>
          </a:extLst>
        </p:spPr>
      </p:pic>
      <p:pic>
        <p:nvPicPr>
          <p:cNvPr id="30" name="Picture 29" descr="A picture containing text, vector graphics&#10;&#10;Description automatically generated">
            <a:extLst>
              <a:ext uri="{FF2B5EF4-FFF2-40B4-BE49-F238E27FC236}">
                <a16:creationId xmlns:a16="http://schemas.microsoft.com/office/drawing/2014/main" id="{E1EC1F3B-889E-9141-BA49-0EEBCBADEE88}"/>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rot="5400000">
            <a:off x="10542293" y="1775495"/>
            <a:ext cx="851347" cy="860789"/>
          </a:xfrm>
          <a:prstGeom prst="rect">
            <a:avLst/>
          </a:prstGeom>
          <a:ln>
            <a:noFill/>
          </a:ln>
          <a:extLst>
            <a:ext uri="{53640926-AAD7-44D8-BBD7-CCE9431645EC}">
              <a14:shadowObscured xmlns:a14="http://schemas.microsoft.com/office/drawing/2010/main"/>
            </a:ext>
          </a:extLst>
        </p:spPr>
      </p:pic>
      <p:pic>
        <p:nvPicPr>
          <p:cNvPr id="32" name="Picture 31" descr="A picture containing text, vector graphics&#10;&#10;Description automatically generated">
            <a:extLst>
              <a:ext uri="{FF2B5EF4-FFF2-40B4-BE49-F238E27FC236}">
                <a16:creationId xmlns:a16="http://schemas.microsoft.com/office/drawing/2014/main" id="{B9EF7F54-2DA6-E248-85B0-8E1FD98C7A89}"/>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rot="10800000">
            <a:off x="10542293" y="2623992"/>
            <a:ext cx="851347" cy="860789"/>
          </a:xfrm>
          <a:prstGeom prst="rect">
            <a:avLst/>
          </a:prstGeom>
          <a:ln>
            <a:noFill/>
          </a:ln>
          <a:extLst>
            <a:ext uri="{53640926-AAD7-44D8-BBD7-CCE9431645EC}">
              <a14:shadowObscured xmlns:a14="http://schemas.microsoft.com/office/drawing/2010/main"/>
            </a:ext>
          </a:extLst>
        </p:spPr>
      </p:pic>
      <p:pic>
        <p:nvPicPr>
          <p:cNvPr id="34" name="Picture 33" descr="A picture containing text, vector graphics&#10;&#10;Description automatically generated">
            <a:extLst>
              <a:ext uri="{FF2B5EF4-FFF2-40B4-BE49-F238E27FC236}">
                <a16:creationId xmlns:a16="http://schemas.microsoft.com/office/drawing/2014/main" id="{46B630BD-429D-E44B-959B-77E5035679DA}"/>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rot="16200000">
            <a:off x="10542293" y="3472488"/>
            <a:ext cx="851347" cy="860789"/>
          </a:xfrm>
          <a:prstGeom prst="rect">
            <a:avLst/>
          </a:prstGeom>
          <a:ln>
            <a:noFill/>
          </a:ln>
          <a:extLst>
            <a:ext uri="{53640926-AAD7-44D8-BBD7-CCE9431645EC}">
              <a14:shadowObscured xmlns:a14="http://schemas.microsoft.com/office/drawing/2010/main"/>
            </a:ext>
          </a:extLst>
        </p:spPr>
      </p:pic>
      <p:pic>
        <p:nvPicPr>
          <p:cNvPr id="36" name="Picture 35" descr="A picture containing text, vector graphics&#10;&#10;Description automatically generated">
            <a:extLst>
              <a:ext uri="{FF2B5EF4-FFF2-40B4-BE49-F238E27FC236}">
                <a16:creationId xmlns:a16="http://schemas.microsoft.com/office/drawing/2014/main" id="{74D44268-0634-4245-8460-CE9008D72235}"/>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a:off x="10542293" y="4308692"/>
            <a:ext cx="851347" cy="86078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0538866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0072592-8BAF-BD4C-B0B8-1FD973E51422}"/>
              </a:ext>
            </a:extLst>
          </p:cNvPr>
          <p:cNvSpPr txBox="1"/>
          <p:nvPr/>
        </p:nvSpPr>
        <p:spPr>
          <a:xfrm>
            <a:off x="707038" y="814388"/>
            <a:ext cx="10797389" cy="584775"/>
          </a:xfrm>
          <a:prstGeom prst="rect">
            <a:avLst/>
          </a:prstGeom>
          <a:noFill/>
        </p:spPr>
        <p:txBody>
          <a:bodyPr wrap="square" rtlCol="0">
            <a:spAutoFit/>
          </a:bodyPr>
          <a:lstStyle/>
          <a:p>
            <a:r>
              <a:rPr lang="en-GB" dirty="0">
                <a:solidFill>
                  <a:schemeClr val="tx1">
                    <a:lumMod val="65000"/>
                    <a:lumOff val="35000"/>
                  </a:schemeClr>
                </a:solidFill>
              </a:rPr>
              <a:t>Brick circle/ spot repeat: </a:t>
            </a:r>
            <a:r>
              <a:rPr lang="en-GB" sz="1400" i="1" dirty="0">
                <a:solidFill>
                  <a:schemeClr val="tx1">
                    <a:lumMod val="65000"/>
                    <a:lumOff val="35000"/>
                  </a:schemeClr>
                </a:solidFill>
              </a:rPr>
              <a:t>Each unit of repeat measures 13cm x 13cm and contain a circle within it, it then repeats out across the width and length to form a repeated block design. Block moves by a half in a the row below in the overall tile/design.</a:t>
            </a:r>
            <a:endParaRPr lang="en-GB" sz="1400" dirty="0">
              <a:solidFill>
                <a:schemeClr val="tx1">
                  <a:lumMod val="65000"/>
                  <a:lumOff val="35000"/>
                </a:schemeClr>
              </a:solidFill>
            </a:endParaRPr>
          </a:p>
        </p:txBody>
      </p:sp>
      <p:pic>
        <p:nvPicPr>
          <p:cNvPr id="10" name="Picture 9" descr="Chart&#10;&#10;Description automatically generated">
            <a:extLst>
              <a:ext uri="{FF2B5EF4-FFF2-40B4-BE49-F238E27FC236}">
                <a16:creationId xmlns:a16="http://schemas.microsoft.com/office/drawing/2014/main" id="{D9325AC9-3676-7C4E-83B2-C1E37626136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rot="5400000">
            <a:off x="707039" y="1741333"/>
            <a:ext cx="4104574" cy="4302279"/>
          </a:xfrm>
          <a:prstGeom prst="rect">
            <a:avLst/>
          </a:prstGeom>
        </p:spPr>
      </p:pic>
      <p:pic>
        <p:nvPicPr>
          <p:cNvPr id="4" name="Picture 3" descr="A picture containing text, vector graphics&#10;&#10;Description automatically generated">
            <a:extLst>
              <a:ext uri="{FF2B5EF4-FFF2-40B4-BE49-F238E27FC236}">
                <a16:creationId xmlns:a16="http://schemas.microsoft.com/office/drawing/2014/main" id="{32A7E668-B8C8-484C-B589-328F0BABD14D}"/>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a:off x="5488672" y="2312572"/>
            <a:ext cx="851347" cy="860789"/>
          </a:xfrm>
          <a:prstGeom prst="rect">
            <a:avLst/>
          </a:prstGeom>
          <a:ln>
            <a:noFill/>
          </a:ln>
          <a:extLst>
            <a:ext uri="{53640926-AAD7-44D8-BBD7-CCE9431645EC}">
              <a14:shadowObscured xmlns:a14="http://schemas.microsoft.com/office/drawing/2010/main"/>
            </a:ext>
          </a:extLst>
        </p:spPr>
      </p:pic>
      <p:pic>
        <p:nvPicPr>
          <p:cNvPr id="6" name="Picture 5" descr="A picture containing text, vector graphics&#10;&#10;Description automatically generated">
            <a:extLst>
              <a:ext uri="{FF2B5EF4-FFF2-40B4-BE49-F238E27FC236}">
                <a16:creationId xmlns:a16="http://schemas.microsoft.com/office/drawing/2014/main" id="{669D1F09-EDE5-2D48-99FB-3E9684138389}"/>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a:off x="6340018" y="2312572"/>
            <a:ext cx="851347" cy="860789"/>
          </a:xfrm>
          <a:prstGeom prst="rect">
            <a:avLst/>
          </a:prstGeom>
          <a:ln>
            <a:noFill/>
          </a:ln>
          <a:extLst>
            <a:ext uri="{53640926-AAD7-44D8-BBD7-CCE9431645EC}">
              <a14:shadowObscured xmlns:a14="http://schemas.microsoft.com/office/drawing/2010/main"/>
            </a:ext>
          </a:extLst>
        </p:spPr>
      </p:pic>
      <p:pic>
        <p:nvPicPr>
          <p:cNvPr id="8" name="Picture 7" descr="A picture containing text, vector graphics&#10;&#10;Description automatically generated">
            <a:extLst>
              <a:ext uri="{FF2B5EF4-FFF2-40B4-BE49-F238E27FC236}">
                <a16:creationId xmlns:a16="http://schemas.microsoft.com/office/drawing/2014/main" id="{72B14261-E5BE-1A48-94F1-824146459C73}"/>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a:off x="7191365" y="2312572"/>
            <a:ext cx="851347" cy="860789"/>
          </a:xfrm>
          <a:prstGeom prst="rect">
            <a:avLst/>
          </a:prstGeom>
          <a:ln>
            <a:noFill/>
          </a:ln>
          <a:extLst>
            <a:ext uri="{53640926-AAD7-44D8-BBD7-CCE9431645EC}">
              <a14:shadowObscured xmlns:a14="http://schemas.microsoft.com/office/drawing/2010/main"/>
            </a:ext>
          </a:extLst>
        </p:spPr>
      </p:pic>
      <p:pic>
        <p:nvPicPr>
          <p:cNvPr id="11" name="Picture 10" descr="A picture containing text, vector graphics&#10;&#10;Description automatically generated">
            <a:extLst>
              <a:ext uri="{FF2B5EF4-FFF2-40B4-BE49-F238E27FC236}">
                <a16:creationId xmlns:a16="http://schemas.microsoft.com/office/drawing/2014/main" id="{C1F111DB-4BB4-EA41-ADB4-E587AD7CD1D8}"/>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a:off x="8042711" y="2312572"/>
            <a:ext cx="851347" cy="860789"/>
          </a:xfrm>
          <a:prstGeom prst="rect">
            <a:avLst/>
          </a:prstGeom>
          <a:ln>
            <a:noFill/>
          </a:ln>
          <a:extLst>
            <a:ext uri="{53640926-AAD7-44D8-BBD7-CCE9431645EC}">
              <a14:shadowObscured xmlns:a14="http://schemas.microsoft.com/office/drawing/2010/main"/>
            </a:ext>
          </a:extLst>
        </p:spPr>
      </p:pic>
      <p:pic>
        <p:nvPicPr>
          <p:cNvPr id="14" name="Picture 13" descr="A picture containing text, vector graphics&#10;&#10;Description automatically generated">
            <a:extLst>
              <a:ext uri="{FF2B5EF4-FFF2-40B4-BE49-F238E27FC236}">
                <a16:creationId xmlns:a16="http://schemas.microsoft.com/office/drawing/2014/main" id="{193BB5E0-0017-4245-9346-B8A830778F93}"/>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a:off x="5914345" y="3173361"/>
            <a:ext cx="851347" cy="860789"/>
          </a:xfrm>
          <a:prstGeom prst="rect">
            <a:avLst/>
          </a:prstGeom>
          <a:ln>
            <a:noFill/>
          </a:ln>
          <a:extLst>
            <a:ext uri="{53640926-AAD7-44D8-BBD7-CCE9431645EC}">
              <a14:shadowObscured xmlns:a14="http://schemas.microsoft.com/office/drawing/2010/main"/>
            </a:ext>
          </a:extLst>
        </p:spPr>
      </p:pic>
      <p:pic>
        <p:nvPicPr>
          <p:cNvPr id="15" name="Picture 14" descr="A picture containing text, vector graphics&#10;&#10;Description automatically generated">
            <a:extLst>
              <a:ext uri="{FF2B5EF4-FFF2-40B4-BE49-F238E27FC236}">
                <a16:creationId xmlns:a16="http://schemas.microsoft.com/office/drawing/2014/main" id="{6A0623A7-5B75-3446-AB0B-9178E1BD2E0D}"/>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a:off x="6765691" y="3173361"/>
            <a:ext cx="851347" cy="860789"/>
          </a:xfrm>
          <a:prstGeom prst="rect">
            <a:avLst/>
          </a:prstGeom>
          <a:ln>
            <a:noFill/>
          </a:ln>
          <a:extLst>
            <a:ext uri="{53640926-AAD7-44D8-BBD7-CCE9431645EC}">
              <a14:shadowObscured xmlns:a14="http://schemas.microsoft.com/office/drawing/2010/main"/>
            </a:ext>
          </a:extLst>
        </p:spPr>
      </p:pic>
      <p:pic>
        <p:nvPicPr>
          <p:cNvPr id="16" name="Picture 15" descr="A picture containing text, vector graphics&#10;&#10;Description automatically generated">
            <a:extLst>
              <a:ext uri="{FF2B5EF4-FFF2-40B4-BE49-F238E27FC236}">
                <a16:creationId xmlns:a16="http://schemas.microsoft.com/office/drawing/2014/main" id="{66D39087-B391-5C4A-87E6-32A578657D77}"/>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a:off x="7617038" y="3173361"/>
            <a:ext cx="851347" cy="860789"/>
          </a:xfrm>
          <a:prstGeom prst="rect">
            <a:avLst/>
          </a:prstGeom>
          <a:ln>
            <a:noFill/>
          </a:ln>
          <a:extLst>
            <a:ext uri="{53640926-AAD7-44D8-BBD7-CCE9431645EC}">
              <a14:shadowObscured xmlns:a14="http://schemas.microsoft.com/office/drawing/2010/main"/>
            </a:ext>
          </a:extLst>
        </p:spPr>
      </p:pic>
      <p:pic>
        <p:nvPicPr>
          <p:cNvPr id="17" name="Picture 16" descr="A picture containing text, vector graphics&#10;&#10;Description automatically generated">
            <a:extLst>
              <a:ext uri="{FF2B5EF4-FFF2-40B4-BE49-F238E27FC236}">
                <a16:creationId xmlns:a16="http://schemas.microsoft.com/office/drawing/2014/main" id="{788EEEE6-F337-3441-9FB8-B759CD24ACCF}"/>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a:off x="8468384" y="3173361"/>
            <a:ext cx="851347" cy="860789"/>
          </a:xfrm>
          <a:prstGeom prst="rect">
            <a:avLst/>
          </a:prstGeom>
          <a:ln>
            <a:noFill/>
          </a:ln>
          <a:extLst>
            <a:ext uri="{53640926-AAD7-44D8-BBD7-CCE9431645EC}">
              <a14:shadowObscured xmlns:a14="http://schemas.microsoft.com/office/drawing/2010/main"/>
            </a:ext>
          </a:extLst>
        </p:spPr>
      </p:pic>
      <p:pic>
        <p:nvPicPr>
          <p:cNvPr id="18" name="Picture 17" descr="A picture containing text, vector graphics&#10;&#10;Description automatically generated">
            <a:extLst>
              <a:ext uri="{FF2B5EF4-FFF2-40B4-BE49-F238E27FC236}">
                <a16:creationId xmlns:a16="http://schemas.microsoft.com/office/drawing/2014/main" id="{2780A43D-9F0C-5648-8336-37B008B13F56}"/>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a:off x="5880323" y="4260218"/>
            <a:ext cx="851347" cy="860789"/>
          </a:xfrm>
          <a:prstGeom prst="rect">
            <a:avLst/>
          </a:prstGeom>
          <a:ln>
            <a:noFill/>
          </a:ln>
          <a:extLst>
            <a:ext uri="{53640926-AAD7-44D8-BBD7-CCE9431645EC}">
              <a14:shadowObscured xmlns:a14="http://schemas.microsoft.com/office/drawing/2010/main"/>
            </a:ext>
          </a:extLst>
        </p:spPr>
      </p:pic>
      <p:pic>
        <p:nvPicPr>
          <p:cNvPr id="19" name="Picture 18" descr="A picture containing text, vector graphics&#10;&#10;Description automatically generated">
            <a:extLst>
              <a:ext uri="{FF2B5EF4-FFF2-40B4-BE49-F238E27FC236}">
                <a16:creationId xmlns:a16="http://schemas.microsoft.com/office/drawing/2014/main" id="{53652B61-90E1-E648-B3F1-304015D94293}"/>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rot="5400000">
            <a:off x="6731669" y="4260218"/>
            <a:ext cx="851347" cy="860789"/>
          </a:xfrm>
          <a:prstGeom prst="rect">
            <a:avLst/>
          </a:prstGeom>
          <a:ln>
            <a:noFill/>
          </a:ln>
          <a:extLst>
            <a:ext uri="{53640926-AAD7-44D8-BBD7-CCE9431645EC}">
              <a14:shadowObscured xmlns:a14="http://schemas.microsoft.com/office/drawing/2010/main"/>
            </a:ext>
          </a:extLst>
        </p:spPr>
      </p:pic>
      <p:pic>
        <p:nvPicPr>
          <p:cNvPr id="20" name="Picture 19" descr="A picture containing text, vector graphics&#10;&#10;Description automatically generated">
            <a:extLst>
              <a:ext uri="{FF2B5EF4-FFF2-40B4-BE49-F238E27FC236}">
                <a16:creationId xmlns:a16="http://schemas.microsoft.com/office/drawing/2014/main" id="{8643E94F-BA8A-6046-9D14-BAFA93186971}"/>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rot="10800000">
            <a:off x="7578295" y="4260218"/>
            <a:ext cx="851347" cy="860789"/>
          </a:xfrm>
          <a:prstGeom prst="rect">
            <a:avLst/>
          </a:prstGeom>
          <a:ln>
            <a:noFill/>
          </a:ln>
          <a:extLst>
            <a:ext uri="{53640926-AAD7-44D8-BBD7-CCE9431645EC}">
              <a14:shadowObscured xmlns:a14="http://schemas.microsoft.com/office/drawing/2010/main"/>
            </a:ext>
          </a:extLst>
        </p:spPr>
      </p:pic>
      <p:pic>
        <p:nvPicPr>
          <p:cNvPr id="21" name="Picture 20" descr="A picture containing text, vector graphics&#10;&#10;Description automatically generated">
            <a:extLst>
              <a:ext uri="{FF2B5EF4-FFF2-40B4-BE49-F238E27FC236}">
                <a16:creationId xmlns:a16="http://schemas.microsoft.com/office/drawing/2014/main" id="{FF5A3FE1-5C8B-814E-BC4A-DFDB2A6C36D0}"/>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rot="16200000">
            <a:off x="8420198" y="4260218"/>
            <a:ext cx="851347" cy="860789"/>
          </a:xfrm>
          <a:prstGeom prst="rect">
            <a:avLst/>
          </a:prstGeom>
          <a:ln>
            <a:noFill/>
          </a:ln>
          <a:extLst>
            <a:ext uri="{53640926-AAD7-44D8-BBD7-CCE9431645EC}">
              <a14:shadowObscured xmlns:a14="http://schemas.microsoft.com/office/drawing/2010/main"/>
            </a:ext>
          </a:extLst>
        </p:spPr>
      </p:pic>
      <p:pic>
        <p:nvPicPr>
          <p:cNvPr id="22" name="Picture 21" descr="A picture containing text, vector graphics&#10;&#10;Description automatically generated">
            <a:extLst>
              <a:ext uri="{FF2B5EF4-FFF2-40B4-BE49-F238E27FC236}">
                <a16:creationId xmlns:a16="http://schemas.microsoft.com/office/drawing/2014/main" id="{B8E5DD77-76F7-AB4A-877B-0A44AC63F196}"/>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a:off x="7309875" y="5088692"/>
            <a:ext cx="851347" cy="860789"/>
          </a:xfrm>
          <a:prstGeom prst="rect">
            <a:avLst/>
          </a:prstGeom>
          <a:ln>
            <a:noFill/>
          </a:ln>
          <a:extLst>
            <a:ext uri="{53640926-AAD7-44D8-BBD7-CCE9431645EC}">
              <a14:shadowObscured xmlns:a14="http://schemas.microsoft.com/office/drawing/2010/main"/>
            </a:ext>
          </a:extLst>
        </p:spPr>
      </p:pic>
      <p:pic>
        <p:nvPicPr>
          <p:cNvPr id="23" name="Picture 22" descr="A picture containing text, vector graphics&#10;&#10;Description automatically generated">
            <a:extLst>
              <a:ext uri="{FF2B5EF4-FFF2-40B4-BE49-F238E27FC236}">
                <a16:creationId xmlns:a16="http://schemas.microsoft.com/office/drawing/2014/main" id="{AE7451D4-9B21-1F4F-9207-6EB590AB9F5C}"/>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rot="5400000">
            <a:off x="8161221" y="5088692"/>
            <a:ext cx="851347" cy="860789"/>
          </a:xfrm>
          <a:prstGeom prst="rect">
            <a:avLst/>
          </a:prstGeom>
          <a:ln>
            <a:noFill/>
          </a:ln>
          <a:extLst>
            <a:ext uri="{53640926-AAD7-44D8-BBD7-CCE9431645EC}">
              <a14:shadowObscured xmlns:a14="http://schemas.microsoft.com/office/drawing/2010/main"/>
            </a:ext>
          </a:extLst>
        </p:spPr>
      </p:pic>
      <p:pic>
        <p:nvPicPr>
          <p:cNvPr id="24" name="Picture 23" descr="A picture containing text, vector graphics&#10;&#10;Description automatically generated">
            <a:extLst>
              <a:ext uri="{FF2B5EF4-FFF2-40B4-BE49-F238E27FC236}">
                <a16:creationId xmlns:a16="http://schemas.microsoft.com/office/drawing/2014/main" id="{707020CB-463B-8C45-924B-25836164CFAF}"/>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rot="10800000">
            <a:off x="5616625" y="5083971"/>
            <a:ext cx="851347" cy="860789"/>
          </a:xfrm>
          <a:prstGeom prst="rect">
            <a:avLst/>
          </a:prstGeom>
          <a:ln>
            <a:noFill/>
          </a:ln>
          <a:extLst>
            <a:ext uri="{53640926-AAD7-44D8-BBD7-CCE9431645EC}">
              <a14:shadowObscured xmlns:a14="http://schemas.microsoft.com/office/drawing/2010/main"/>
            </a:ext>
          </a:extLst>
        </p:spPr>
      </p:pic>
      <p:pic>
        <p:nvPicPr>
          <p:cNvPr id="25" name="Picture 24" descr="A picture containing text, vector graphics&#10;&#10;Description automatically generated">
            <a:extLst>
              <a:ext uri="{FF2B5EF4-FFF2-40B4-BE49-F238E27FC236}">
                <a16:creationId xmlns:a16="http://schemas.microsoft.com/office/drawing/2014/main" id="{F77D348D-802C-E141-B2BA-CAEDEE0E4BAD}"/>
              </a:ext>
            </a:extLst>
          </p:cNvPr>
          <p:cNvPicPr/>
          <p:nvPr/>
        </p:nvPicPr>
        <p:blipFill rotWithShape="1">
          <a:blip r:embed="rId3" cstate="email">
            <a:alphaModFix/>
            <a:extLst>
              <a:ext uri="{28A0092B-C50C-407E-A947-70E740481C1C}">
                <a14:useLocalDpi xmlns:a14="http://schemas.microsoft.com/office/drawing/2010/main"/>
              </a:ext>
            </a:extLst>
          </a:blip>
          <a:srcRect/>
          <a:stretch/>
        </p:blipFill>
        <p:spPr bwMode="auto">
          <a:xfrm rot="16200000">
            <a:off x="6458528" y="5083971"/>
            <a:ext cx="851347" cy="86078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5843450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FFFC1B-4073-0DE8-01B4-A497EB5F4B97}"/>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71C55205-BE71-8C5D-D330-4E74933A8DE9}"/>
              </a:ext>
            </a:extLst>
          </p:cNvPr>
          <p:cNvSpPr txBox="1"/>
          <p:nvPr/>
        </p:nvSpPr>
        <p:spPr>
          <a:xfrm>
            <a:off x="707038" y="814388"/>
            <a:ext cx="10797389" cy="584775"/>
          </a:xfrm>
          <a:prstGeom prst="rect">
            <a:avLst/>
          </a:prstGeom>
          <a:noFill/>
        </p:spPr>
        <p:txBody>
          <a:bodyPr wrap="square" rtlCol="0">
            <a:spAutoFit/>
          </a:bodyPr>
          <a:lstStyle/>
          <a:p>
            <a:r>
              <a:rPr lang="en-GB" dirty="0">
                <a:solidFill>
                  <a:schemeClr val="tx1">
                    <a:lumMod val="65000"/>
                    <a:lumOff val="35000"/>
                  </a:schemeClr>
                </a:solidFill>
              </a:rPr>
              <a:t>5 x spot repeat</a:t>
            </a:r>
            <a:r>
              <a:rPr lang="en-GB" sz="1400" dirty="0">
                <a:solidFill>
                  <a:schemeClr val="tx1">
                    <a:lumMod val="65000"/>
                    <a:lumOff val="35000"/>
                  </a:schemeClr>
                </a:solidFill>
              </a:rPr>
              <a:t>: </a:t>
            </a:r>
            <a:r>
              <a:rPr lang="en-GB" sz="1400" i="1" dirty="0">
                <a:solidFill>
                  <a:schemeClr val="tx1">
                    <a:lumMod val="65000"/>
                    <a:lumOff val="35000"/>
                  </a:schemeClr>
                </a:solidFill>
              </a:rPr>
              <a:t>repeats as a tile using a 5 x spot layout shown below, motifs can be placed and rotated in a multidirectional format depending on the overall flow and rhythm needed in the design.  The size of your drawn motif, will effect the repeat and how well the design tiles together.</a:t>
            </a:r>
            <a:endParaRPr lang="en-GB" sz="1400" dirty="0">
              <a:solidFill>
                <a:schemeClr val="tx1">
                  <a:lumMod val="65000"/>
                  <a:lumOff val="35000"/>
                </a:schemeClr>
              </a:solidFill>
            </a:endParaRPr>
          </a:p>
        </p:txBody>
      </p:sp>
      <p:pic>
        <p:nvPicPr>
          <p:cNvPr id="3" name="Picture 2">
            <a:extLst>
              <a:ext uri="{FF2B5EF4-FFF2-40B4-BE49-F238E27FC236}">
                <a16:creationId xmlns:a16="http://schemas.microsoft.com/office/drawing/2014/main" id="{A5D15A52-D843-1B48-BFD6-057DBC41C42D}"/>
              </a:ext>
            </a:extLst>
          </p:cNvPr>
          <p:cNvPicPr>
            <a:picLocks noChangeAspect="1"/>
          </p:cNvPicPr>
          <p:nvPr/>
        </p:nvPicPr>
        <p:blipFill>
          <a:blip r:embed="rId2"/>
          <a:stretch>
            <a:fillRect/>
          </a:stretch>
        </p:blipFill>
        <p:spPr>
          <a:xfrm>
            <a:off x="707038" y="1595093"/>
            <a:ext cx="4448519" cy="4448519"/>
          </a:xfrm>
          <a:prstGeom prst="rect">
            <a:avLst/>
          </a:prstGeom>
        </p:spPr>
      </p:pic>
      <p:pic>
        <p:nvPicPr>
          <p:cNvPr id="13" name="Picture 12">
            <a:extLst>
              <a:ext uri="{FF2B5EF4-FFF2-40B4-BE49-F238E27FC236}">
                <a16:creationId xmlns:a16="http://schemas.microsoft.com/office/drawing/2014/main" id="{8050B520-B08B-6F27-4177-87EF680E9423}"/>
              </a:ext>
            </a:extLst>
          </p:cNvPr>
          <p:cNvPicPr>
            <a:picLocks noChangeAspect="1"/>
          </p:cNvPicPr>
          <p:nvPr/>
        </p:nvPicPr>
        <p:blipFill>
          <a:blip r:embed="rId3"/>
          <a:stretch>
            <a:fillRect/>
          </a:stretch>
        </p:blipFill>
        <p:spPr>
          <a:xfrm rot="17939268">
            <a:off x="2053979" y="1661955"/>
            <a:ext cx="1333500" cy="1282700"/>
          </a:xfrm>
          <a:prstGeom prst="rect">
            <a:avLst/>
          </a:prstGeom>
        </p:spPr>
      </p:pic>
      <p:pic>
        <p:nvPicPr>
          <p:cNvPr id="27" name="Picture 26">
            <a:extLst>
              <a:ext uri="{FF2B5EF4-FFF2-40B4-BE49-F238E27FC236}">
                <a16:creationId xmlns:a16="http://schemas.microsoft.com/office/drawing/2014/main" id="{76BA1C23-159B-5BB9-AE21-3003E2536ABA}"/>
              </a:ext>
            </a:extLst>
          </p:cNvPr>
          <p:cNvPicPr>
            <a:picLocks noChangeAspect="1"/>
          </p:cNvPicPr>
          <p:nvPr/>
        </p:nvPicPr>
        <p:blipFill>
          <a:blip r:embed="rId3"/>
          <a:stretch>
            <a:fillRect/>
          </a:stretch>
        </p:blipFill>
        <p:spPr>
          <a:xfrm rot="20200762">
            <a:off x="3792503" y="2325098"/>
            <a:ext cx="1333500" cy="1282700"/>
          </a:xfrm>
          <a:prstGeom prst="rect">
            <a:avLst/>
          </a:prstGeom>
        </p:spPr>
      </p:pic>
      <p:pic>
        <p:nvPicPr>
          <p:cNvPr id="28" name="Picture 27">
            <a:extLst>
              <a:ext uri="{FF2B5EF4-FFF2-40B4-BE49-F238E27FC236}">
                <a16:creationId xmlns:a16="http://schemas.microsoft.com/office/drawing/2014/main" id="{889DDECD-8F61-CD6B-EE02-16D7618A9701}"/>
              </a:ext>
            </a:extLst>
          </p:cNvPr>
          <p:cNvPicPr>
            <a:picLocks noChangeAspect="1"/>
          </p:cNvPicPr>
          <p:nvPr/>
        </p:nvPicPr>
        <p:blipFill>
          <a:blip r:embed="rId3"/>
          <a:stretch>
            <a:fillRect/>
          </a:stretch>
        </p:blipFill>
        <p:spPr>
          <a:xfrm rot="5084544">
            <a:off x="1357212" y="2841785"/>
            <a:ext cx="1333500" cy="1282700"/>
          </a:xfrm>
          <a:prstGeom prst="rect">
            <a:avLst/>
          </a:prstGeom>
        </p:spPr>
      </p:pic>
      <p:pic>
        <p:nvPicPr>
          <p:cNvPr id="29" name="Picture 28">
            <a:extLst>
              <a:ext uri="{FF2B5EF4-FFF2-40B4-BE49-F238E27FC236}">
                <a16:creationId xmlns:a16="http://schemas.microsoft.com/office/drawing/2014/main" id="{5B3F8E4F-1723-E329-76F9-8DFFF4D38A43}"/>
              </a:ext>
            </a:extLst>
          </p:cNvPr>
          <p:cNvPicPr>
            <a:picLocks noChangeAspect="1"/>
          </p:cNvPicPr>
          <p:nvPr/>
        </p:nvPicPr>
        <p:blipFill>
          <a:blip r:embed="rId3"/>
          <a:stretch>
            <a:fillRect/>
          </a:stretch>
        </p:blipFill>
        <p:spPr>
          <a:xfrm rot="8866981">
            <a:off x="3415684" y="3979126"/>
            <a:ext cx="1333500" cy="1282700"/>
          </a:xfrm>
          <a:prstGeom prst="rect">
            <a:avLst/>
          </a:prstGeom>
        </p:spPr>
      </p:pic>
      <p:pic>
        <p:nvPicPr>
          <p:cNvPr id="30" name="Picture 29">
            <a:extLst>
              <a:ext uri="{FF2B5EF4-FFF2-40B4-BE49-F238E27FC236}">
                <a16:creationId xmlns:a16="http://schemas.microsoft.com/office/drawing/2014/main" id="{8B6B4BF6-B61A-5B2A-7D3E-A704D776AFE4}"/>
              </a:ext>
            </a:extLst>
          </p:cNvPr>
          <p:cNvPicPr>
            <a:picLocks noChangeAspect="1"/>
          </p:cNvPicPr>
          <p:nvPr/>
        </p:nvPicPr>
        <p:blipFill>
          <a:blip r:embed="rId3"/>
          <a:stretch>
            <a:fillRect/>
          </a:stretch>
        </p:blipFill>
        <p:spPr>
          <a:xfrm rot="14864975">
            <a:off x="591190" y="5183417"/>
            <a:ext cx="1333500" cy="1282700"/>
          </a:xfrm>
          <a:prstGeom prst="rect">
            <a:avLst/>
          </a:prstGeom>
        </p:spPr>
      </p:pic>
      <p:cxnSp>
        <p:nvCxnSpPr>
          <p:cNvPr id="63" name="Straight Connector 62">
            <a:extLst>
              <a:ext uri="{FF2B5EF4-FFF2-40B4-BE49-F238E27FC236}">
                <a16:creationId xmlns:a16="http://schemas.microsoft.com/office/drawing/2014/main" id="{843C1F87-FC54-07C8-210E-04CCA06D3846}"/>
              </a:ext>
            </a:extLst>
          </p:cNvPr>
          <p:cNvCxnSpPr>
            <a:cxnSpLocks/>
          </p:cNvCxnSpPr>
          <p:nvPr/>
        </p:nvCxnSpPr>
        <p:spPr>
          <a:xfrm>
            <a:off x="1564395" y="1595093"/>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2E57AA54-2406-FA85-5512-04E87EA1B23B}"/>
              </a:ext>
            </a:extLst>
          </p:cNvPr>
          <p:cNvCxnSpPr>
            <a:cxnSpLocks/>
          </p:cNvCxnSpPr>
          <p:nvPr/>
        </p:nvCxnSpPr>
        <p:spPr>
          <a:xfrm>
            <a:off x="2454925" y="1595093"/>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52D28298-C93E-D0E7-EE10-96061E6E19F7}"/>
              </a:ext>
            </a:extLst>
          </p:cNvPr>
          <p:cNvCxnSpPr>
            <a:cxnSpLocks/>
          </p:cNvCxnSpPr>
          <p:nvPr/>
        </p:nvCxnSpPr>
        <p:spPr>
          <a:xfrm>
            <a:off x="3358308" y="1595093"/>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97E5C077-DAD5-8E4E-E1EB-D4F6919E1EC0}"/>
              </a:ext>
            </a:extLst>
          </p:cNvPr>
          <p:cNvCxnSpPr>
            <a:cxnSpLocks/>
          </p:cNvCxnSpPr>
          <p:nvPr/>
        </p:nvCxnSpPr>
        <p:spPr>
          <a:xfrm>
            <a:off x="4239658" y="1595093"/>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16E97E9B-D60D-6A24-B0C6-C31B8DD8F7F6}"/>
              </a:ext>
            </a:extLst>
          </p:cNvPr>
          <p:cNvCxnSpPr>
            <a:cxnSpLocks/>
          </p:cNvCxnSpPr>
          <p:nvPr/>
        </p:nvCxnSpPr>
        <p:spPr>
          <a:xfrm flipH="1">
            <a:off x="707038" y="5160427"/>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ECCFB536-F1BE-AF68-4D5C-CD7791234D6A}"/>
              </a:ext>
            </a:extLst>
          </p:cNvPr>
          <p:cNvCxnSpPr>
            <a:cxnSpLocks/>
          </p:cNvCxnSpPr>
          <p:nvPr/>
        </p:nvCxnSpPr>
        <p:spPr>
          <a:xfrm flipH="1">
            <a:off x="707038" y="4282968"/>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0D3E216A-EB57-C8C7-5FE8-7A39311D27C8}"/>
              </a:ext>
            </a:extLst>
          </p:cNvPr>
          <p:cNvCxnSpPr>
            <a:cxnSpLocks/>
          </p:cNvCxnSpPr>
          <p:nvPr/>
        </p:nvCxnSpPr>
        <p:spPr>
          <a:xfrm flipH="1">
            <a:off x="707037" y="3351825"/>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82607FC1-65B0-40CD-2763-78BC50375EE1}"/>
              </a:ext>
            </a:extLst>
          </p:cNvPr>
          <p:cNvCxnSpPr>
            <a:cxnSpLocks/>
          </p:cNvCxnSpPr>
          <p:nvPr/>
        </p:nvCxnSpPr>
        <p:spPr>
          <a:xfrm flipH="1">
            <a:off x="707037" y="2448442"/>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pic>
        <p:nvPicPr>
          <p:cNvPr id="89" name="Picture 88">
            <a:extLst>
              <a:ext uri="{FF2B5EF4-FFF2-40B4-BE49-F238E27FC236}">
                <a16:creationId xmlns:a16="http://schemas.microsoft.com/office/drawing/2014/main" id="{AE2F277C-0880-00AB-7508-CCA4620EF250}"/>
              </a:ext>
            </a:extLst>
          </p:cNvPr>
          <p:cNvPicPr>
            <a:picLocks noChangeAspect="1"/>
          </p:cNvPicPr>
          <p:nvPr/>
        </p:nvPicPr>
        <p:blipFill>
          <a:blip r:embed="rId2"/>
          <a:stretch>
            <a:fillRect/>
          </a:stretch>
        </p:blipFill>
        <p:spPr>
          <a:xfrm>
            <a:off x="5666531" y="1595093"/>
            <a:ext cx="4448519" cy="4448519"/>
          </a:xfrm>
          <a:prstGeom prst="rect">
            <a:avLst/>
          </a:prstGeom>
        </p:spPr>
      </p:pic>
      <p:pic>
        <p:nvPicPr>
          <p:cNvPr id="92" name="Picture 91">
            <a:extLst>
              <a:ext uri="{FF2B5EF4-FFF2-40B4-BE49-F238E27FC236}">
                <a16:creationId xmlns:a16="http://schemas.microsoft.com/office/drawing/2014/main" id="{4EFB675C-D615-604A-5E47-DD235281C2DE}"/>
              </a:ext>
            </a:extLst>
          </p:cNvPr>
          <p:cNvPicPr>
            <a:picLocks noChangeAspect="1"/>
          </p:cNvPicPr>
          <p:nvPr/>
        </p:nvPicPr>
        <p:blipFill>
          <a:blip r:embed="rId3"/>
          <a:stretch>
            <a:fillRect/>
          </a:stretch>
        </p:blipFill>
        <p:spPr>
          <a:xfrm rot="8866981">
            <a:off x="8375177" y="3979126"/>
            <a:ext cx="1333500" cy="1282700"/>
          </a:xfrm>
          <a:prstGeom prst="rect">
            <a:avLst/>
          </a:prstGeom>
        </p:spPr>
      </p:pic>
      <p:cxnSp>
        <p:nvCxnSpPr>
          <p:cNvPr id="94" name="Straight Connector 93">
            <a:extLst>
              <a:ext uri="{FF2B5EF4-FFF2-40B4-BE49-F238E27FC236}">
                <a16:creationId xmlns:a16="http://schemas.microsoft.com/office/drawing/2014/main" id="{32779F04-5378-28E4-E0FC-895283283AD1}"/>
              </a:ext>
            </a:extLst>
          </p:cNvPr>
          <p:cNvCxnSpPr>
            <a:cxnSpLocks/>
          </p:cNvCxnSpPr>
          <p:nvPr/>
        </p:nvCxnSpPr>
        <p:spPr>
          <a:xfrm>
            <a:off x="6523888" y="1595093"/>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674CD46F-D67E-C257-FBD5-F2421B8153BD}"/>
              </a:ext>
            </a:extLst>
          </p:cNvPr>
          <p:cNvCxnSpPr>
            <a:cxnSpLocks/>
          </p:cNvCxnSpPr>
          <p:nvPr/>
        </p:nvCxnSpPr>
        <p:spPr>
          <a:xfrm>
            <a:off x="7414418" y="1595093"/>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A261850B-2481-9D8F-5C91-A1B0732D2802}"/>
              </a:ext>
            </a:extLst>
          </p:cNvPr>
          <p:cNvCxnSpPr>
            <a:cxnSpLocks/>
          </p:cNvCxnSpPr>
          <p:nvPr/>
        </p:nvCxnSpPr>
        <p:spPr>
          <a:xfrm>
            <a:off x="8317801" y="1595093"/>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A896FA8F-BE7B-9C5C-3A74-57BF978A831C}"/>
              </a:ext>
            </a:extLst>
          </p:cNvPr>
          <p:cNvCxnSpPr>
            <a:cxnSpLocks/>
          </p:cNvCxnSpPr>
          <p:nvPr/>
        </p:nvCxnSpPr>
        <p:spPr>
          <a:xfrm>
            <a:off x="9199151" y="1595093"/>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4E1A473E-51E9-5F21-B911-600D66992A0D}"/>
              </a:ext>
            </a:extLst>
          </p:cNvPr>
          <p:cNvCxnSpPr>
            <a:cxnSpLocks/>
          </p:cNvCxnSpPr>
          <p:nvPr/>
        </p:nvCxnSpPr>
        <p:spPr>
          <a:xfrm flipH="1">
            <a:off x="5666531" y="5160427"/>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7F95C7F0-9C1C-52D7-6B02-FC28FF3C8D1E}"/>
              </a:ext>
            </a:extLst>
          </p:cNvPr>
          <p:cNvCxnSpPr>
            <a:cxnSpLocks/>
          </p:cNvCxnSpPr>
          <p:nvPr/>
        </p:nvCxnSpPr>
        <p:spPr>
          <a:xfrm flipH="1">
            <a:off x="5666531" y="4282968"/>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7826D34F-F274-7DF4-0AB8-329BDCF5B603}"/>
              </a:ext>
            </a:extLst>
          </p:cNvPr>
          <p:cNvCxnSpPr>
            <a:cxnSpLocks/>
          </p:cNvCxnSpPr>
          <p:nvPr/>
        </p:nvCxnSpPr>
        <p:spPr>
          <a:xfrm flipH="1">
            <a:off x="5666530" y="3351825"/>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5325B982-8BE0-BAC9-75EE-100A61459296}"/>
              </a:ext>
            </a:extLst>
          </p:cNvPr>
          <p:cNvCxnSpPr>
            <a:cxnSpLocks/>
          </p:cNvCxnSpPr>
          <p:nvPr/>
        </p:nvCxnSpPr>
        <p:spPr>
          <a:xfrm flipH="1">
            <a:off x="5666530" y="2448442"/>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pic>
        <p:nvPicPr>
          <p:cNvPr id="102" name="Picture 101">
            <a:extLst>
              <a:ext uri="{FF2B5EF4-FFF2-40B4-BE49-F238E27FC236}">
                <a16:creationId xmlns:a16="http://schemas.microsoft.com/office/drawing/2014/main" id="{5547A26A-5DC9-769C-1C07-625E051A2013}"/>
              </a:ext>
            </a:extLst>
          </p:cNvPr>
          <p:cNvPicPr>
            <a:picLocks noChangeAspect="1"/>
          </p:cNvPicPr>
          <p:nvPr/>
        </p:nvPicPr>
        <p:blipFill>
          <a:blip r:embed="rId3"/>
          <a:stretch>
            <a:fillRect/>
          </a:stretch>
        </p:blipFill>
        <p:spPr>
          <a:xfrm rot="8866981">
            <a:off x="6577929" y="3053265"/>
            <a:ext cx="1333500" cy="1282700"/>
          </a:xfrm>
          <a:prstGeom prst="rect">
            <a:avLst/>
          </a:prstGeom>
        </p:spPr>
      </p:pic>
      <p:pic>
        <p:nvPicPr>
          <p:cNvPr id="103" name="Picture 102">
            <a:extLst>
              <a:ext uri="{FF2B5EF4-FFF2-40B4-BE49-F238E27FC236}">
                <a16:creationId xmlns:a16="http://schemas.microsoft.com/office/drawing/2014/main" id="{124BE9BB-D27F-33F3-5E72-D93C9A062D12}"/>
              </a:ext>
            </a:extLst>
          </p:cNvPr>
          <p:cNvPicPr>
            <a:picLocks noChangeAspect="1"/>
          </p:cNvPicPr>
          <p:nvPr/>
        </p:nvPicPr>
        <p:blipFill>
          <a:blip r:embed="rId3"/>
          <a:stretch>
            <a:fillRect/>
          </a:stretch>
        </p:blipFill>
        <p:spPr>
          <a:xfrm rot="8866981">
            <a:off x="5758100" y="4826924"/>
            <a:ext cx="1333500" cy="1282700"/>
          </a:xfrm>
          <a:prstGeom prst="rect">
            <a:avLst/>
          </a:prstGeom>
        </p:spPr>
      </p:pic>
      <p:pic>
        <p:nvPicPr>
          <p:cNvPr id="104" name="Picture 103">
            <a:extLst>
              <a:ext uri="{FF2B5EF4-FFF2-40B4-BE49-F238E27FC236}">
                <a16:creationId xmlns:a16="http://schemas.microsoft.com/office/drawing/2014/main" id="{C884F835-7888-4ADD-F552-9953AEA1F729}"/>
              </a:ext>
            </a:extLst>
          </p:cNvPr>
          <p:cNvPicPr>
            <a:picLocks noChangeAspect="1"/>
          </p:cNvPicPr>
          <p:nvPr/>
        </p:nvPicPr>
        <p:blipFill>
          <a:blip r:embed="rId3"/>
          <a:stretch>
            <a:fillRect/>
          </a:stretch>
        </p:blipFill>
        <p:spPr>
          <a:xfrm rot="8866981">
            <a:off x="7469163" y="1269479"/>
            <a:ext cx="1333500" cy="1282700"/>
          </a:xfrm>
          <a:prstGeom prst="rect">
            <a:avLst/>
          </a:prstGeom>
        </p:spPr>
      </p:pic>
      <p:pic>
        <p:nvPicPr>
          <p:cNvPr id="105" name="Picture 104">
            <a:extLst>
              <a:ext uri="{FF2B5EF4-FFF2-40B4-BE49-F238E27FC236}">
                <a16:creationId xmlns:a16="http://schemas.microsoft.com/office/drawing/2014/main" id="{88004BC9-D973-DF82-1C8F-E087F05B8653}"/>
              </a:ext>
            </a:extLst>
          </p:cNvPr>
          <p:cNvPicPr>
            <a:picLocks noChangeAspect="1"/>
          </p:cNvPicPr>
          <p:nvPr/>
        </p:nvPicPr>
        <p:blipFill>
          <a:blip r:embed="rId3"/>
          <a:stretch>
            <a:fillRect/>
          </a:stretch>
        </p:blipFill>
        <p:spPr>
          <a:xfrm rot="8866981">
            <a:off x="9217050" y="2146938"/>
            <a:ext cx="1333500" cy="1282700"/>
          </a:xfrm>
          <a:prstGeom prst="rect">
            <a:avLst/>
          </a:prstGeom>
        </p:spPr>
      </p:pic>
      <p:sp>
        <p:nvSpPr>
          <p:cNvPr id="106" name="TextBox 105">
            <a:extLst>
              <a:ext uri="{FF2B5EF4-FFF2-40B4-BE49-F238E27FC236}">
                <a16:creationId xmlns:a16="http://schemas.microsoft.com/office/drawing/2014/main" id="{009382EC-D3B0-3E85-CBC8-B987551D6FFD}"/>
              </a:ext>
            </a:extLst>
          </p:cNvPr>
          <p:cNvSpPr txBox="1"/>
          <p:nvPr/>
        </p:nvSpPr>
        <p:spPr>
          <a:xfrm>
            <a:off x="3879233" y="6017531"/>
            <a:ext cx="1342034" cy="307777"/>
          </a:xfrm>
          <a:prstGeom prst="rect">
            <a:avLst/>
          </a:prstGeom>
          <a:noFill/>
        </p:spPr>
        <p:txBody>
          <a:bodyPr wrap="none" rtlCol="0">
            <a:spAutoFit/>
          </a:bodyPr>
          <a:lstStyle/>
          <a:p>
            <a:r>
              <a:rPr lang="en-GB" sz="1400" i="1" dirty="0">
                <a:solidFill>
                  <a:schemeClr val="tx1">
                    <a:lumMod val="65000"/>
                    <a:lumOff val="35000"/>
                  </a:schemeClr>
                </a:solidFill>
              </a:rPr>
              <a:t>multidirectional</a:t>
            </a:r>
            <a:endParaRPr lang="en-US" sz="1400" dirty="0"/>
          </a:p>
        </p:txBody>
      </p:sp>
      <p:sp>
        <p:nvSpPr>
          <p:cNvPr id="107" name="TextBox 106">
            <a:extLst>
              <a:ext uri="{FF2B5EF4-FFF2-40B4-BE49-F238E27FC236}">
                <a16:creationId xmlns:a16="http://schemas.microsoft.com/office/drawing/2014/main" id="{B6F68ADD-83C1-36D9-E77A-56A0577FB87B}"/>
              </a:ext>
            </a:extLst>
          </p:cNvPr>
          <p:cNvSpPr txBox="1"/>
          <p:nvPr/>
        </p:nvSpPr>
        <p:spPr>
          <a:xfrm>
            <a:off x="8928703" y="6042050"/>
            <a:ext cx="1269899" cy="307777"/>
          </a:xfrm>
          <a:prstGeom prst="rect">
            <a:avLst/>
          </a:prstGeom>
          <a:noFill/>
        </p:spPr>
        <p:txBody>
          <a:bodyPr wrap="none" rtlCol="0">
            <a:spAutoFit/>
          </a:bodyPr>
          <a:lstStyle/>
          <a:p>
            <a:r>
              <a:rPr lang="en-GB" sz="1400" i="1" dirty="0">
                <a:solidFill>
                  <a:schemeClr val="tx1">
                    <a:lumMod val="65000"/>
                    <a:lumOff val="35000"/>
                  </a:schemeClr>
                </a:solidFill>
              </a:rPr>
              <a:t>Same direction</a:t>
            </a:r>
            <a:endParaRPr lang="en-US" sz="1400" dirty="0"/>
          </a:p>
        </p:txBody>
      </p:sp>
    </p:spTree>
    <p:extLst>
      <p:ext uri="{BB962C8B-B14F-4D97-AF65-F5344CB8AC3E}">
        <p14:creationId xmlns:p14="http://schemas.microsoft.com/office/powerpoint/2010/main" val="32359213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86B6E8-C3B4-491C-6A09-D4564C025F87}"/>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A5E545A2-640C-3DEB-7DE3-5C8620C9A118}"/>
              </a:ext>
            </a:extLst>
          </p:cNvPr>
          <p:cNvSpPr txBox="1"/>
          <p:nvPr/>
        </p:nvSpPr>
        <p:spPr>
          <a:xfrm>
            <a:off x="707038" y="814388"/>
            <a:ext cx="10797389" cy="584775"/>
          </a:xfrm>
          <a:prstGeom prst="rect">
            <a:avLst/>
          </a:prstGeom>
          <a:noFill/>
        </p:spPr>
        <p:txBody>
          <a:bodyPr wrap="square" rtlCol="0">
            <a:spAutoFit/>
          </a:bodyPr>
          <a:lstStyle/>
          <a:p>
            <a:r>
              <a:rPr lang="en-GB" dirty="0">
                <a:solidFill>
                  <a:schemeClr val="tx1">
                    <a:lumMod val="65000"/>
                    <a:lumOff val="35000"/>
                  </a:schemeClr>
                </a:solidFill>
              </a:rPr>
              <a:t>7 x spot repeat: </a:t>
            </a:r>
            <a:r>
              <a:rPr lang="en-GB" sz="1400" i="1" dirty="0">
                <a:solidFill>
                  <a:schemeClr val="tx1">
                    <a:lumMod val="65000"/>
                    <a:lumOff val="35000"/>
                  </a:schemeClr>
                </a:solidFill>
              </a:rPr>
              <a:t>repeats as a tile using a 7 x spot layout shown below, motifs can be placed and rotated in a multidirectional format depending on the overall flow and rhythm needed in the design. The size of your drawn motif, will effect the repeat and how well the design tiles together.</a:t>
            </a:r>
            <a:endParaRPr lang="en-GB" sz="1400" dirty="0">
              <a:solidFill>
                <a:schemeClr val="tx1">
                  <a:lumMod val="65000"/>
                  <a:lumOff val="35000"/>
                </a:schemeClr>
              </a:solidFill>
            </a:endParaRPr>
          </a:p>
        </p:txBody>
      </p:sp>
      <p:pic>
        <p:nvPicPr>
          <p:cNvPr id="2" name="Picture 1">
            <a:extLst>
              <a:ext uri="{FF2B5EF4-FFF2-40B4-BE49-F238E27FC236}">
                <a16:creationId xmlns:a16="http://schemas.microsoft.com/office/drawing/2014/main" id="{F0F5E1EB-5697-40F6-E03E-C45CAD24E3F1}"/>
              </a:ext>
            </a:extLst>
          </p:cNvPr>
          <p:cNvPicPr>
            <a:picLocks noChangeAspect="1"/>
          </p:cNvPicPr>
          <p:nvPr/>
        </p:nvPicPr>
        <p:blipFill>
          <a:blip r:embed="rId2"/>
          <a:stretch>
            <a:fillRect/>
          </a:stretch>
        </p:blipFill>
        <p:spPr>
          <a:xfrm>
            <a:off x="707038" y="1585376"/>
            <a:ext cx="4458236" cy="4458236"/>
          </a:xfrm>
          <a:prstGeom prst="rect">
            <a:avLst/>
          </a:prstGeom>
        </p:spPr>
      </p:pic>
      <p:pic>
        <p:nvPicPr>
          <p:cNvPr id="6" name="Picture 5">
            <a:extLst>
              <a:ext uri="{FF2B5EF4-FFF2-40B4-BE49-F238E27FC236}">
                <a16:creationId xmlns:a16="http://schemas.microsoft.com/office/drawing/2014/main" id="{965B06E8-1050-BABD-EEBF-46CBF0B949E2}"/>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2374665" y="1754649"/>
            <a:ext cx="1282214" cy="1148126"/>
          </a:xfrm>
          <a:prstGeom prst="rect">
            <a:avLst/>
          </a:prstGeom>
        </p:spPr>
      </p:pic>
      <p:pic>
        <p:nvPicPr>
          <p:cNvPr id="7" name="Picture 6">
            <a:extLst>
              <a:ext uri="{FF2B5EF4-FFF2-40B4-BE49-F238E27FC236}">
                <a16:creationId xmlns:a16="http://schemas.microsoft.com/office/drawing/2014/main" id="{6C7E154C-D33E-DC35-067C-02F416E11848}"/>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rot="8585065">
            <a:off x="708938" y="2367771"/>
            <a:ext cx="1282214" cy="1148126"/>
          </a:xfrm>
          <a:prstGeom prst="rect">
            <a:avLst/>
          </a:prstGeom>
        </p:spPr>
      </p:pic>
      <p:pic>
        <p:nvPicPr>
          <p:cNvPr id="8" name="Picture 7">
            <a:extLst>
              <a:ext uri="{FF2B5EF4-FFF2-40B4-BE49-F238E27FC236}">
                <a16:creationId xmlns:a16="http://schemas.microsoft.com/office/drawing/2014/main" id="{BE098A91-E5F5-2F68-3EBC-5009B0C61FD5}"/>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rot="2758053">
            <a:off x="3974235" y="2328711"/>
            <a:ext cx="1282214" cy="1148126"/>
          </a:xfrm>
          <a:prstGeom prst="rect">
            <a:avLst/>
          </a:prstGeom>
        </p:spPr>
      </p:pic>
      <p:pic>
        <p:nvPicPr>
          <p:cNvPr id="9" name="Picture 8">
            <a:extLst>
              <a:ext uri="{FF2B5EF4-FFF2-40B4-BE49-F238E27FC236}">
                <a16:creationId xmlns:a16="http://schemas.microsoft.com/office/drawing/2014/main" id="{370AAAD0-754C-ACDB-6FFE-852786981EB3}"/>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rot="16200000">
            <a:off x="3268665" y="3188644"/>
            <a:ext cx="1282214" cy="1148126"/>
          </a:xfrm>
          <a:prstGeom prst="rect">
            <a:avLst/>
          </a:prstGeom>
        </p:spPr>
      </p:pic>
      <p:pic>
        <p:nvPicPr>
          <p:cNvPr id="10" name="Picture 9">
            <a:extLst>
              <a:ext uri="{FF2B5EF4-FFF2-40B4-BE49-F238E27FC236}">
                <a16:creationId xmlns:a16="http://schemas.microsoft.com/office/drawing/2014/main" id="{48BCFFED-F08C-7356-81BF-CBA9FAF5CFC5}"/>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rot="10594539">
            <a:off x="1556750" y="3521686"/>
            <a:ext cx="1282214" cy="1148126"/>
          </a:xfrm>
          <a:prstGeom prst="rect">
            <a:avLst/>
          </a:prstGeom>
        </p:spPr>
      </p:pic>
      <p:pic>
        <p:nvPicPr>
          <p:cNvPr id="11" name="Picture 10">
            <a:extLst>
              <a:ext uri="{FF2B5EF4-FFF2-40B4-BE49-F238E27FC236}">
                <a16:creationId xmlns:a16="http://schemas.microsoft.com/office/drawing/2014/main" id="{7705A065-9DE2-370B-1EF6-9C0797E9449A}"/>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rot="13759969">
            <a:off x="3711248" y="4235238"/>
            <a:ext cx="1282214" cy="1148126"/>
          </a:xfrm>
          <a:prstGeom prst="rect">
            <a:avLst/>
          </a:prstGeom>
        </p:spPr>
      </p:pic>
      <p:pic>
        <p:nvPicPr>
          <p:cNvPr id="12" name="Picture 11">
            <a:extLst>
              <a:ext uri="{FF2B5EF4-FFF2-40B4-BE49-F238E27FC236}">
                <a16:creationId xmlns:a16="http://schemas.microsoft.com/office/drawing/2014/main" id="{2923598A-3F37-EC1E-CA75-C4D5C1380508}"/>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rot="19162275">
            <a:off x="711924" y="5357297"/>
            <a:ext cx="1282214" cy="1148126"/>
          </a:xfrm>
          <a:prstGeom prst="rect">
            <a:avLst/>
          </a:prstGeom>
        </p:spPr>
      </p:pic>
      <p:cxnSp>
        <p:nvCxnSpPr>
          <p:cNvPr id="13" name="Straight Connector 12">
            <a:extLst>
              <a:ext uri="{FF2B5EF4-FFF2-40B4-BE49-F238E27FC236}">
                <a16:creationId xmlns:a16="http://schemas.microsoft.com/office/drawing/2014/main" id="{6A00AF85-B8B1-00D7-86AD-856E866191AD}"/>
              </a:ext>
            </a:extLst>
          </p:cNvPr>
          <p:cNvCxnSpPr>
            <a:cxnSpLocks/>
          </p:cNvCxnSpPr>
          <p:nvPr/>
        </p:nvCxnSpPr>
        <p:spPr>
          <a:xfrm>
            <a:off x="1381515" y="1585376"/>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DB3D78B-4DFE-87DD-A566-577D92C1A3DD}"/>
              </a:ext>
            </a:extLst>
          </p:cNvPr>
          <p:cNvCxnSpPr>
            <a:cxnSpLocks/>
          </p:cNvCxnSpPr>
          <p:nvPr/>
        </p:nvCxnSpPr>
        <p:spPr>
          <a:xfrm>
            <a:off x="2005459" y="1585376"/>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E0DB659-FC3F-3723-4C5D-0039BFA23CA1}"/>
              </a:ext>
            </a:extLst>
          </p:cNvPr>
          <p:cNvCxnSpPr>
            <a:cxnSpLocks/>
          </p:cNvCxnSpPr>
          <p:nvPr/>
        </p:nvCxnSpPr>
        <p:spPr>
          <a:xfrm>
            <a:off x="2607887" y="1585376"/>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5BD6169-7BD8-0B55-E71B-60AA5E5F5AF9}"/>
              </a:ext>
            </a:extLst>
          </p:cNvPr>
          <p:cNvCxnSpPr>
            <a:cxnSpLocks/>
          </p:cNvCxnSpPr>
          <p:nvPr/>
        </p:nvCxnSpPr>
        <p:spPr>
          <a:xfrm>
            <a:off x="3242588" y="1585376"/>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A1090B8-2C50-1ABB-2E13-08075B3738AC}"/>
              </a:ext>
            </a:extLst>
          </p:cNvPr>
          <p:cNvCxnSpPr>
            <a:cxnSpLocks/>
          </p:cNvCxnSpPr>
          <p:nvPr/>
        </p:nvCxnSpPr>
        <p:spPr>
          <a:xfrm>
            <a:off x="3855774" y="1585376"/>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BBFCEFE-90A5-A350-0A16-BCE7DE3D30E4}"/>
              </a:ext>
            </a:extLst>
          </p:cNvPr>
          <p:cNvCxnSpPr>
            <a:cxnSpLocks/>
          </p:cNvCxnSpPr>
          <p:nvPr/>
        </p:nvCxnSpPr>
        <p:spPr>
          <a:xfrm>
            <a:off x="4483835" y="1585376"/>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AA9BFDA-DBA3-595A-35FB-8EE6E72FA310}"/>
              </a:ext>
            </a:extLst>
          </p:cNvPr>
          <p:cNvCxnSpPr>
            <a:cxnSpLocks/>
          </p:cNvCxnSpPr>
          <p:nvPr/>
        </p:nvCxnSpPr>
        <p:spPr>
          <a:xfrm flipH="1">
            <a:off x="716755" y="2244047"/>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84B39AD-8778-880F-C7B2-0A685ECFCD04}"/>
              </a:ext>
            </a:extLst>
          </p:cNvPr>
          <p:cNvCxnSpPr>
            <a:cxnSpLocks/>
          </p:cNvCxnSpPr>
          <p:nvPr/>
        </p:nvCxnSpPr>
        <p:spPr>
          <a:xfrm flipH="1">
            <a:off x="707038" y="2887716"/>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1249CF08-9E47-221D-E189-07DB3D6B1A41}"/>
              </a:ext>
            </a:extLst>
          </p:cNvPr>
          <p:cNvCxnSpPr>
            <a:cxnSpLocks/>
          </p:cNvCxnSpPr>
          <p:nvPr/>
        </p:nvCxnSpPr>
        <p:spPr>
          <a:xfrm flipH="1">
            <a:off x="707038" y="3505933"/>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96F5C624-B6B9-3CF5-A519-23AAB24226A8}"/>
              </a:ext>
            </a:extLst>
          </p:cNvPr>
          <p:cNvCxnSpPr>
            <a:cxnSpLocks/>
          </p:cNvCxnSpPr>
          <p:nvPr/>
        </p:nvCxnSpPr>
        <p:spPr>
          <a:xfrm flipH="1">
            <a:off x="716755" y="4115877"/>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68E931D7-EDB7-7EDB-A9BB-BB2CCA282057}"/>
              </a:ext>
            </a:extLst>
          </p:cNvPr>
          <p:cNvCxnSpPr>
            <a:cxnSpLocks/>
          </p:cNvCxnSpPr>
          <p:nvPr/>
        </p:nvCxnSpPr>
        <p:spPr>
          <a:xfrm flipH="1">
            <a:off x="707038" y="4793609"/>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D463C74-871D-F1DC-0093-5A17B96641C7}"/>
              </a:ext>
            </a:extLst>
          </p:cNvPr>
          <p:cNvCxnSpPr>
            <a:cxnSpLocks/>
          </p:cNvCxnSpPr>
          <p:nvPr/>
        </p:nvCxnSpPr>
        <p:spPr>
          <a:xfrm flipH="1">
            <a:off x="707038" y="5396037"/>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pic>
        <p:nvPicPr>
          <p:cNvPr id="25" name="Picture 24">
            <a:extLst>
              <a:ext uri="{FF2B5EF4-FFF2-40B4-BE49-F238E27FC236}">
                <a16:creationId xmlns:a16="http://schemas.microsoft.com/office/drawing/2014/main" id="{F0FA6487-0E42-CAD7-0789-DF458C0D05BB}"/>
              </a:ext>
            </a:extLst>
          </p:cNvPr>
          <p:cNvPicPr>
            <a:picLocks noChangeAspect="1"/>
          </p:cNvPicPr>
          <p:nvPr/>
        </p:nvPicPr>
        <p:blipFill>
          <a:blip r:embed="rId2"/>
          <a:stretch>
            <a:fillRect/>
          </a:stretch>
        </p:blipFill>
        <p:spPr>
          <a:xfrm>
            <a:off x="5783832" y="1585376"/>
            <a:ext cx="4458236" cy="4458236"/>
          </a:xfrm>
          <a:prstGeom prst="rect">
            <a:avLst/>
          </a:prstGeom>
        </p:spPr>
      </p:pic>
      <p:pic>
        <p:nvPicPr>
          <p:cNvPr id="26" name="Picture 25">
            <a:extLst>
              <a:ext uri="{FF2B5EF4-FFF2-40B4-BE49-F238E27FC236}">
                <a16:creationId xmlns:a16="http://schemas.microsoft.com/office/drawing/2014/main" id="{05B161B8-4CA0-A54C-681D-F834DD78D9C8}"/>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7628747" y="1652203"/>
            <a:ext cx="865975" cy="775415"/>
          </a:xfrm>
          <a:prstGeom prst="rect">
            <a:avLst/>
          </a:prstGeom>
        </p:spPr>
      </p:pic>
      <p:cxnSp>
        <p:nvCxnSpPr>
          <p:cNvPr id="33" name="Straight Connector 32">
            <a:extLst>
              <a:ext uri="{FF2B5EF4-FFF2-40B4-BE49-F238E27FC236}">
                <a16:creationId xmlns:a16="http://schemas.microsoft.com/office/drawing/2014/main" id="{98411C9C-E65B-3745-F6BB-0FDF9A2B6AC8}"/>
              </a:ext>
            </a:extLst>
          </p:cNvPr>
          <p:cNvCxnSpPr>
            <a:cxnSpLocks/>
          </p:cNvCxnSpPr>
          <p:nvPr/>
        </p:nvCxnSpPr>
        <p:spPr>
          <a:xfrm>
            <a:off x="6458309" y="1585376"/>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FCFD861B-3663-9F96-19ED-3B2736DBDF33}"/>
              </a:ext>
            </a:extLst>
          </p:cNvPr>
          <p:cNvCxnSpPr>
            <a:cxnSpLocks/>
          </p:cNvCxnSpPr>
          <p:nvPr/>
        </p:nvCxnSpPr>
        <p:spPr>
          <a:xfrm>
            <a:off x="7082253" y="1585376"/>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EE43BAE-AA71-3900-35A0-D9C7DC5CFCD3}"/>
              </a:ext>
            </a:extLst>
          </p:cNvPr>
          <p:cNvCxnSpPr>
            <a:cxnSpLocks/>
          </p:cNvCxnSpPr>
          <p:nvPr/>
        </p:nvCxnSpPr>
        <p:spPr>
          <a:xfrm>
            <a:off x="7684681" y="1585376"/>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22CDB4A-5302-EE5C-4089-8A92A401D41F}"/>
              </a:ext>
            </a:extLst>
          </p:cNvPr>
          <p:cNvCxnSpPr>
            <a:cxnSpLocks/>
          </p:cNvCxnSpPr>
          <p:nvPr/>
        </p:nvCxnSpPr>
        <p:spPr>
          <a:xfrm>
            <a:off x="8319382" y="1585376"/>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3A2D7722-83A1-DC09-526F-7520FDC53EF6}"/>
              </a:ext>
            </a:extLst>
          </p:cNvPr>
          <p:cNvCxnSpPr>
            <a:cxnSpLocks/>
          </p:cNvCxnSpPr>
          <p:nvPr/>
        </p:nvCxnSpPr>
        <p:spPr>
          <a:xfrm>
            <a:off x="8932568" y="1585376"/>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B2F2CA55-B19B-1724-AA6C-DA4B313C3462}"/>
              </a:ext>
            </a:extLst>
          </p:cNvPr>
          <p:cNvCxnSpPr>
            <a:cxnSpLocks/>
          </p:cNvCxnSpPr>
          <p:nvPr/>
        </p:nvCxnSpPr>
        <p:spPr>
          <a:xfrm>
            <a:off x="9560629" y="1585376"/>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462056DC-0F19-5091-7123-7CCAF79A7945}"/>
              </a:ext>
            </a:extLst>
          </p:cNvPr>
          <p:cNvCxnSpPr>
            <a:cxnSpLocks/>
          </p:cNvCxnSpPr>
          <p:nvPr/>
        </p:nvCxnSpPr>
        <p:spPr>
          <a:xfrm flipH="1">
            <a:off x="5793549" y="2244047"/>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CB30C204-3E3C-9041-8EA4-DDE2EFE530CB}"/>
              </a:ext>
            </a:extLst>
          </p:cNvPr>
          <p:cNvCxnSpPr>
            <a:cxnSpLocks/>
          </p:cNvCxnSpPr>
          <p:nvPr/>
        </p:nvCxnSpPr>
        <p:spPr>
          <a:xfrm flipH="1">
            <a:off x="5783832" y="2887716"/>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49D0AC87-8488-7A92-C94C-5D3191DDFCC9}"/>
              </a:ext>
            </a:extLst>
          </p:cNvPr>
          <p:cNvCxnSpPr>
            <a:cxnSpLocks/>
          </p:cNvCxnSpPr>
          <p:nvPr/>
        </p:nvCxnSpPr>
        <p:spPr>
          <a:xfrm flipH="1">
            <a:off x="5783832" y="3505933"/>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9C0FFDA0-8BAE-EACE-7777-105B71AB2BFD}"/>
              </a:ext>
            </a:extLst>
          </p:cNvPr>
          <p:cNvCxnSpPr>
            <a:cxnSpLocks/>
          </p:cNvCxnSpPr>
          <p:nvPr/>
        </p:nvCxnSpPr>
        <p:spPr>
          <a:xfrm flipH="1">
            <a:off x="5793549" y="4115877"/>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0E489BCA-A190-9EAA-60C3-6CD9FCD72357}"/>
              </a:ext>
            </a:extLst>
          </p:cNvPr>
          <p:cNvCxnSpPr>
            <a:cxnSpLocks/>
          </p:cNvCxnSpPr>
          <p:nvPr/>
        </p:nvCxnSpPr>
        <p:spPr>
          <a:xfrm flipH="1">
            <a:off x="5783832" y="4793609"/>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2D849814-E548-C158-94E0-8A129BDF3086}"/>
              </a:ext>
            </a:extLst>
          </p:cNvPr>
          <p:cNvCxnSpPr>
            <a:cxnSpLocks/>
          </p:cNvCxnSpPr>
          <p:nvPr/>
        </p:nvCxnSpPr>
        <p:spPr>
          <a:xfrm flipH="1">
            <a:off x="5783832" y="5396037"/>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pic>
        <p:nvPicPr>
          <p:cNvPr id="48" name="Picture 47">
            <a:extLst>
              <a:ext uri="{FF2B5EF4-FFF2-40B4-BE49-F238E27FC236}">
                <a16:creationId xmlns:a16="http://schemas.microsoft.com/office/drawing/2014/main" id="{9EB522BF-8DA9-8EF9-5385-138FD71AEC92}"/>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7036569" y="4148817"/>
            <a:ext cx="865975" cy="775415"/>
          </a:xfrm>
          <a:prstGeom prst="rect">
            <a:avLst/>
          </a:prstGeom>
        </p:spPr>
      </p:pic>
      <p:pic>
        <p:nvPicPr>
          <p:cNvPr id="49" name="Picture 48">
            <a:extLst>
              <a:ext uri="{FF2B5EF4-FFF2-40B4-BE49-F238E27FC236}">
                <a16:creationId xmlns:a16="http://schemas.microsoft.com/office/drawing/2014/main" id="{50761B68-3A6F-EFFB-8B02-B7DB39DAFA4F}"/>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9544728" y="2294083"/>
            <a:ext cx="865975" cy="775415"/>
          </a:xfrm>
          <a:prstGeom prst="rect">
            <a:avLst/>
          </a:prstGeom>
        </p:spPr>
      </p:pic>
      <p:pic>
        <p:nvPicPr>
          <p:cNvPr id="50" name="Picture 49">
            <a:extLst>
              <a:ext uri="{FF2B5EF4-FFF2-40B4-BE49-F238E27FC236}">
                <a16:creationId xmlns:a16="http://schemas.microsoft.com/office/drawing/2014/main" id="{1DD9EAC1-7CAA-4ADA-D4FA-3BC1EFA01438}"/>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6357752" y="2902719"/>
            <a:ext cx="865975" cy="775415"/>
          </a:xfrm>
          <a:prstGeom prst="rect">
            <a:avLst/>
          </a:prstGeom>
        </p:spPr>
      </p:pic>
      <p:pic>
        <p:nvPicPr>
          <p:cNvPr id="51" name="Picture 50">
            <a:extLst>
              <a:ext uri="{FF2B5EF4-FFF2-40B4-BE49-F238E27FC236}">
                <a16:creationId xmlns:a16="http://schemas.microsoft.com/office/drawing/2014/main" id="{E6FF50BB-ED5A-57C4-9368-4EB96F7C4403}"/>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8265636" y="3560888"/>
            <a:ext cx="865975" cy="775415"/>
          </a:xfrm>
          <a:prstGeom prst="rect">
            <a:avLst/>
          </a:prstGeom>
        </p:spPr>
      </p:pic>
      <p:pic>
        <p:nvPicPr>
          <p:cNvPr id="52" name="Picture 51">
            <a:extLst>
              <a:ext uri="{FF2B5EF4-FFF2-40B4-BE49-F238E27FC236}">
                <a16:creationId xmlns:a16="http://schemas.microsoft.com/office/drawing/2014/main" id="{D1E42B19-0D1F-95CC-D647-F583E793E251}"/>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8897642" y="4812215"/>
            <a:ext cx="865975" cy="775415"/>
          </a:xfrm>
          <a:prstGeom prst="rect">
            <a:avLst/>
          </a:prstGeom>
        </p:spPr>
      </p:pic>
      <p:pic>
        <p:nvPicPr>
          <p:cNvPr id="53" name="Picture 52">
            <a:extLst>
              <a:ext uri="{FF2B5EF4-FFF2-40B4-BE49-F238E27FC236}">
                <a16:creationId xmlns:a16="http://schemas.microsoft.com/office/drawing/2014/main" id="{B946651F-7B7E-00A5-05DB-AEE9B650DEBA}"/>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5809209" y="5419694"/>
            <a:ext cx="865975" cy="775415"/>
          </a:xfrm>
          <a:prstGeom prst="rect">
            <a:avLst/>
          </a:prstGeom>
        </p:spPr>
      </p:pic>
      <p:sp>
        <p:nvSpPr>
          <p:cNvPr id="54" name="TextBox 53">
            <a:extLst>
              <a:ext uri="{FF2B5EF4-FFF2-40B4-BE49-F238E27FC236}">
                <a16:creationId xmlns:a16="http://schemas.microsoft.com/office/drawing/2014/main" id="{78281942-DED7-E8E1-FAE1-650B9F306847}"/>
              </a:ext>
            </a:extLst>
          </p:cNvPr>
          <p:cNvSpPr txBox="1"/>
          <p:nvPr/>
        </p:nvSpPr>
        <p:spPr>
          <a:xfrm>
            <a:off x="3879233" y="6017531"/>
            <a:ext cx="1342034" cy="307777"/>
          </a:xfrm>
          <a:prstGeom prst="rect">
            <a:avLst/>
          </a:prstGeom>
          <a:noFill/>
        </p:spPr>
        <p:txBody>
          <a:bodyPr wrap="none" rtlCol="0">
            <a:spAutoFit/>
          </a:bodyPr>
          <a:lstStyle/>
          <a:p>
            <a:r>
              <a:rPr lang="en-GB" sz="1400" i="1" dirty="0">
                <a:solidFill>
                  <a:schemeClr val="tx1">
                    <a:lumMod val="65000"/>
                    <a:lumOff val="35000"/>
                  </a:schemeClr>
                </a:solidFill>
              </a:rPr>
              <a:t>multidirectional</a:t>
            </a:r>
            <a:endParaRPr lang="en-US" sz="1400" dirty="0"/>
          </a:p>
        </p:txBody>
      </p:sp>
      <p:sp>
        <p:nvSpPr>
          <p:cNvPr id="55" name="TextBox 54">
            <a:extLst>
              <a:ext uri="{FF2B5EF4-FFF2-40B4-BE49-F238E27FC236}">
                <a16:creationId xmlns:a16="http://schemas.microsoft.com/office/drawing/2014/main" id="{F4EC7C57-76DC-774A-4B39-34FFA49094A6}"/>
              </a:ext>
            </a:extLst>
          </p:cNvPr>
          <p:cNvSpPr txBox="1"/>
          <p:nvPr/>
        </p:nvSpPr>
        <p:spPr>
          <a:xfrm>
            <a:off x="8928703" y="6042050"/>
            <a:ext cx="1269899" cy="307777"/>
          </a:xfrm>
          <a:prstGeom prst="rect">
            <a:avLst/>
          </a:prstGeom>
          <a:noFill/>
        </p:spPr>
        <p:txBody>
          <a:bodyPr wrap="none" rtlCol="0">
            <a:spAutoFit/>
          </a:bodyPr>
          <a:lstStyle/>
          <a:p>
            <a:r>
              <a:rPr lang="en-GB" sz="1400" i="1" dirty="0">
                <a:solidFill>
                  <a:schemeClr val="tx1">
                    <a:lumMod val="65000"/>
                    <a:lumOff val="35000"/>
                  </a:schemeClr>
                </a:solidFill>
              </a:rPr>
              <a:t>Same direction</a:t>
            </a:r>
            <a:endParaRPr lang="en-US" sz="1400" dirty="0"/>
          </a:p>
        </p:txBody>
      </p:sp>
    </p:spTree>
    <p:extLst>
      <p:ext uri="{BB962C8B-B14F-4D97-AF65-F5344CB8AC3E}">
        <p14:creationId xmlns:p14="http://schemas.microsoft.com/office/powerpoint/2010/main" val="42365269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0A6A39-2FD4-402F-4BF7-5F84C36966C0}"/>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9E9F4ECC-92EE-369D-A9C8-B34D4FECB6FC}"/>
              </a:ext>
            </a:extLst>
          </p:cNvPr>
          <p:cNvSpPr txBox="1"/>
          <p:nvPr/>
        </p:nvSpPr>
        <p:spPr>
          <a:xfrm>
            <a:off x="707038" y="814388"/>
            <a:ext cx="10797389" cy="584775"/>
          </a:xfrm>
          <a:prstGeom prst="rect">
            <a:avLst/>
          </a:prstGeom>
          <a:noFill/>
        </p:spPr>
        <p:txBody>
          <a:bodyPr wrap="square" rtlCol="0">
            <a:spAutoFit/>
          </a:bodyPr>
          <a:lstStyle/>
          <a:p>
            <a:r>
              <a:rPr lang="en-GB" dirty="0">
                <a:solidFill>
                  <a:schemeClr val="tx1">
                    <a:lumMod val="65000"/>
                    <a:lumOff val="35000"/>
                  </a:schemeClr>
                </a:solidFill>
              </a:rPr>
              <a:t>9 x spot repeat: </a:t>
            </a:r>
            <a:r>
              <a:rPr lang="en-GB" sz="1400" i="1" dirty="0">
                <a:solidFill>
                  <a:schemeClr val="tx1">
                    <a:lumMod val="65000"/>
                    <a:lumOff val="35000"/>
                  </a:schemeClr>
                </a:solidFill>
              </a:rPr>
              <a:t>repeats as a tile using a 9 x spot layout shown below, motifs can be placed and rotated in a multidirectional format depending on the overall flow and rhythm needed in the design. The size of your drawn motif, will effect the repeat and how well the design tiles together.</a:t>
            </a:r>
            <a:endParaRPr lang="en-GB" sz="1400" dirty="0">
              <a:solidFill>
                <a:schemeClr val="tx1">
                  <a:lumMod val="65000"/>
                  <a:lumOff val="35000"/>
                </a:schemeClr>
              </a:solidFill>
            </a:endParaRPr>
          </a:p>
        </p:txBody>
      </p:sp>
      <p:pic>
        <p:nvPicPr>
          <p:cNvPr id="2" name="Picture 1">
            <a:extLst>
              <a:ext uri="{FF2B5EF4-FFF2-40B4-BE49-F238E27FC236}">
                <a16:creationId xmlns:a16="http://schemas.microsoft.com/office/drawing/2014/main" id="{E8E5E3A0-6C33-1F83-5DD5-4C61C2BE780B}"/>
              </a:ext>
            </a:extLst>
          </p:cNvPr>
          <p:cNvPicPr>
            <a:picLocks noChangeAspect="1"/>
          </p:cNvPicPr>
          <p:nvPr/>
        </p:nvPicPr>
        <p:blipFill>
          <a:blip r:embed="rId2"/>
          <a:stretch>
            <a:fillRect/>
          </a:stretch>
        </p:blipFill>
        <p:spPr>
          <a:xfrm>
            <a:off x="707039" y="1572721"/>
            <a:ext cx="4470890" cy="4470890"/>
          </a:xfrm>
          <a:prstGeom prst="rect">
            <a:avLst/>
          </a:prstGeom>
        </p:spPr>
      </p:pic>
      <p:pic>
        <p:nvPicPr>
          <p:cNvPr id="6" name="Picture 5">
            <a:extLst>
              <a:ext uri="{FF2B5EF4-FFF2-40B4-BE49-F238E27FC236}">
                <a16:creationId xmlns:a16="http://schemas.microsoft.com/office/drawing/2014/main" id="{F905B94F-7A1B-CC71-084C-E13276ECC9A0}"/>
              </a:ext>
            </a:extLst>
          </p:cNvPr>
          <p:cNvPicPr>
            <a:picLocks noChangeAspect="1"/>
          </p:cNvPicPr>
          <p:nvPr/>
        </p:nvPicPr>
        <p:blipFill>
          <a:blip r:embed="rId3">
            <a:alphaModFix/>
          </a:blip>
          <a:stretch>
            <a:fillRect/>
          </a:stretch>
        </p:blipFill>
        <p:spPr>
          <a:xfrm rot="15127224">
            <a:off x="3063890" y="1569649"/>
            <a:ext cx="1525234" cy="1365732"/>
          </a:xfrm>
          <a:prstGeom prst="rect">
            <a:avLst/>
          </a:prstGeom>
        </p:spPr>
      </p:pic>
      <p:pic>
        <p:nvPicPr>
          <p:cNvPr id="7" name="Picture 6">
            <a:extLst>
              <a:ext uri="{FF2B5EF4-FFF2-40B4-BE49-F238E27FC236}">
                <a16:creationId xmlns:a16="http://schemas.microsoft.com/office/drawing/2014/main" id="{2FF167BB-A16F-1979-47C8-D3430DD08483}"/>
              </a:ext>
            </a:extLst>
          </p:cNvPr>
          <p:cNvPicPr>
            <a:picLocks noChangeAspect="1"/>
          </p:cNvPicPr>
          <p:nvPr/>
        </p:nvPicPr>
        <p:blipFill>
          <a:blip r:embed="rId3">
            <a:alphaModFix/>
          </a:blip>
          <a:stretch>
            <a:fillRect/>
          </a:stretch>
        </p:blipFill>
        <p:spPr>
          <a:xfrm rot="21073930">
            <a:off x="4181613" y="2420321"/>
            <a:ext cx="1525234" cy="1365732"/>
          </a:xfrm>
          <a:prstGeom prst="rect">
            <a:avLst/>
          </a:prstGeom>
        </p:spPr>
      </p:pic>
      <p:pic>
        <p:nvPicPr>
          <p:cNvPr id="8" name="Picture 7">
            <a:extLst>
              <a:ext uri="{FF2B5EF4-FFF2-40B4-BE49-F238E27FC236}">
                <a16:creationId xmlns:a16="http://schemas.microsoft.com/office/drawing/2014/main" id="{98C61FDC-599B-F704-8779-F8FDCA1A0FD0}"/>
              </a:ext>
            </a:extLst>
          </p:cNvPr>
          <p:cNvPicPr>
            <a:picLocks noChangeAspect="1"/>
          </p:cNvPicPr>
          <p:nvPr/>
        </p:nvPicPr>
        <p:blipFill>
          <a:blip r:embed="rId3">
            <a:alphaModFix/>
          </a:blip>
          <a:stretch>
            <a:fillRect/>
          </a:stretch>
        </p:blipFill>
        <p:spPr>
          <a:xfrm rot="17662178">
            <a:off x="2492466" y="3481523"/>
            <a:ext cx="1525234" cy="1365732"/>
          </a:xfrm>
          <a:prstGeom prst="rect">
            <a:avLst/>
          </a:prstGeom>
        </p:spPr>
      </p:pic>
      <p:pic>
        <p:nvPicPr>
          <p:cNvPr id="9" name="Picture 8">
            <a:extLst>
              <a:ext uri="{FF2B5EF4-FFF2-40B4-BE49-F238E27FC236}">
                <a16:creationId xmlns:a16="http://schemas.microsoft.com/office/drawing/2014/main" id="{FD0082F8-4FC4-556A-17E0-D3E3BFA472B0}"/>
              </a:ext>
            </a:extLst>
          </p:cNvPr>
          <p:cNvPicPr>
            <a:picLocks noChangeAspect="1"/>
          </p:cNvPicPr>
          <p:nvPr/>
        </p:nvPicPr>
        <p:blipFill>
          <a:blip r:embed="rId3">
            <a:alphaModFix/>
          </a:blip>
          <a:stretch>
            <a:fillRect/>
          </a:stretch>
        </p:blipFill>
        <p:spPr>
          <a:xfrm rot="704476">
            <a:off x="1814101" y="1922369"/>
            <a:ext cx="1525234" cy="1365732"/>
          </a:xfrm>
          <a:prstGeom prst="rect">
            <a:avLst/>
          </a:prstGeom>
        </p:spPr>
      </p:pic>
      <p:pic>
        <p:nvPicPr>
          <p:cNvPr id="10" name="Picture 9">
            <a:extLst>
              <a:ext uri="{FF2B5EF4-FFF2-40B4-BE49-F238E27FC236}">
                <a16:creationId xmlns:a16="http://schemas.microsoft.com/office/drawing/2014/main" id="{B24A6988-DC2D-7B26-1167-615D387C9200}"/>
              </a:ext>
            </a:extLst>
          </p:cNvPr>
          <p:cNvPicPr>
            <a:picLocks noChangeAspect="1"/>
          </p:cNvPicPr>
          <p:nvPr/>
        </p:nvPicPr>
        <p:blipFill>
          <a:blip r:embed="rId3">
            <a:alphaModFix/>
          </a:blip>
          <a:stretch>
            <a:fillRect/>
          </a:stretch>
        </p:blipFill>
        <p:spPr>
          <a:xfrm rot="5400000">
            <a:off x="3784916" y="4641332"/>
            <a:ext cx="1525234" cy="1365732"/>
          </a:xfrm>
          <a:prstGeom prst="rect">
            <a:avLst/>
          </a:prstGeom>
        </p:spPr>
      </p:pic>
      <p:pic>
        <p:nvPicPr>
          <p:cNvPr id="11" name="Picture 10">
            <a:extLst>
              <a:ext uri="{FF2B5EF4-FFF2-40B4-BE49-F238E27FC236}">
                <a16:creationId xmlns:a16="http://schemas.microsoft.com/office/drawing/2014/main" id="{78849AED-A14D-9BA5-3625-4B7185CC1980}"/>
              </a:ext>
            </a:extLst>
          </p:cNvPr>
          <p:cNvPicPr>
            <a:picLocks noChangeAspect="1"/>
          </p:cNvPicPr>
          <p:nvPr/>
        </p:nvPicPr>
        <p:blipFill>
          <a:blip r:embed="rId3">
            <a:alphaModFix/>
          </a:blip>
          <a:stretch>
            <a:fillRect/>
          </a:stretch>
        </p:blipFill>
        <p:spPr>
          <a:xfrm rot="18779813">
            <a:off x="569621" y="2984692"/>
            <a:ext cx="1525234" cy="1365732"/>
          </a:xfrm>
          <a:prstGeom prst="rect">
            <a:avLst/>
          </a:prstGeom>
        </p:spPr>
      </p:pic>
      <p:pic>
        <p:nvPicPr>
          <p:cNvPr id="12" name="Picture 11">
            <a:extLst>
              <a:ext uri="{FF2B5EF4-FFF2-40B4-BE49-F238E27FC236}">
                <a16:creationId xmlns:a16="http://schemas.microsoft.com/office/drawing/2014/main" id="{F8231649-2ECB-B722-F47E-F5FFDA4D5EFA}"/>
              </a:ext>
            </a:extLst>
          </p:cNvPr>
          <p:cNvPicPr>
            <a:picLocks noChangeAspect="1"/>
          </p:cNvPicPr>
          <p:nvPr/>
        </p:nvPicPr>
        <p:blipFill>
          <a:blip r:embed="rId3">
            <a:alphaModFix/>
          </a:blip>
          <a:stretch>
            <a:fillRect/>
          </a:stretch>
        </p:blipFill>
        <p:spPr>
          <a:xfrm rot="7136130">
            <a:off x="1255992" y="4221052"/>
            <a:ext cx="1525234" cy="1365732"/>
          </a:xfrm>
          <a:prstGeom prst="rect">
            <a:avLst/>
          </a:prstGeom>
        </p:spPr>
      </p:pic>
      <p:pic>
        <p:nvPicPr>
          <p:cNvPr id="14" name="Picture 13">
            <a:extLst>
              <a:ext uri="{FF2B5EF4-FFF2-40B4-BE49-F238E27FC236}">
                <a16:creationId xmlns:a16="http://schemas.microsoft.com/office/drawing/2014/main" id="{75744CFA-9B4C-530B-57FF-B039E00E2D1E}"/>
              </a:ext>
            </a:extLst>
          </p:cNvPr>
          <p:cNvPicPr>
            <a:picLocks noChangeAspect="1"/>
          </p:cNvPicPr>
          <p:nvPr/>
        </p:nvPicPr>
        <p:blipFill>
          <a:blip r:embed="rId3">
            <a:alphaModFix/>
          </a:blip>
          <a:stretch>
            <a:fillRect/>
          </a:stretch>
        </p:blipFill>
        <p:spPr>
          <a:xfrm rot="11879214">
            <a:off x="2050527" y="5244342"/>
            <a:ext cx="1525234" cy="1365732"/>
          </a:xfrm>
          <a:prstGeom prst="rect">
            <a:avLst/>
          </a:prstGeom>
        </p:spPr>
      </p:pic>
      <p:pic>
        <p:nvPicPr>
          <p:cNvPr id="16" name="Picture 15">
            <a:extLst>
              <a:ext uri="{FF2B5EF4-FFF2-40B4-BE49-F238E27FC236}">
                <a16:creationId xmlns:a16="http://schemas.microsoft.com/office/drawing/2014/main" id="{5C0152C0-4EFA-C21F-17DB-AFBE35EF1BBA}"/>
              </a:ext>
            </a:extLst>
          </p:cNvPr>
          <p:cNvPicPr>
            <a:picLocks noChangeAspect="1"/>
          </p:cNvPicPr>
          <p:nvPr/>
        </p:nvPicPr>
        <p:blipFill>
          <a:blip r:embed="rId2"/>
          <a:stretch>
            <a:fillRect/>
          </a:stretch>
        </p:blipFill>
        <p:spPr>
          <a:xfrm>
            <a:off x="6095999" y="1572721"/>
            <a:ext cx="4470890" cy="4470890"/>
          </a:xfrm>
          <a:prstGeom prst="rect">
            <a:avLst/>
          </a:prstGeom>
        </p:spPr>
      </p:pic>
      <p:pic>
        <p:nvPicPr>
          <p:cNvPr id="20" name="Picture 19">
            <a:extLst>
              <a:ext uri="{FF2B5EF4-FFF2-40B4-BE49-F238E27FC236}">
                <a16:creationId xmlns:a16="http://schemas.microsoft.com/office/drawing/2014/main" id="{E76823BC-A500-8839-8B27-AC1B1EAB5EF4}"/>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rot="704476">
            <a:off x="7364163" y="2560859"/>
            <a:ext cx="1120363" cy="1003201"/>
          </a:xfrm>
          <a:prstGeom prst="rect">
            <a:avLst/>
          </a:prstGeom>
        </p:spPr>
      </p:pic>
      <p:pic>
        <p:nvPicPr>
          <p:cNvPr id="26" name="Picture 25">
            <a:extLst>
              <a:ext uri="{FF2B5EF4-FFF2-40B4-BE49-F238E27FC236}">
                <a16:creationId xmlns:a16="http://schemas.microsoft.com/office/drawing/2014/main" id="{79E20109-A2B6-5810-9B01-C6F181068AF1}"/>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rot="704476">
            <a:off x="6280830" y="3584317"/>
            <a:ext cx="1120363" cy="1003201"/>
          </a:xfrm>
          <a:prstGeom prst="rect">
            <a:avLst/>
          </a:prstGeom>
        </p:spPr>
      </p:pic>
      <p:pic>
        <p:nvPicPr>
          <p:cNvPr id="27" name="Picture 26">
            <a:extLst>
              <a:ext uri="{FF2B5EF4-FFF2-40B4-BE49-F238E27FC236}">
                <a16:creationId xmlns:a16="http://schemas.microsoft.com/office/drawing/2014/main" id="{3B6DC029-A36F-D12A-A7FE-60C20BC86C07}"/>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rot="704476">
            <a:off x="5829794" y="1626623"/>
            <a:ext cx="1120363" cy="1003201"/>
          </a:xfrm>
          <a:prstGeom prst="rect">
            <a:avLst/>
          </a:prstGeom>
        </p:spPr>
      </p:pic>
      <p:pic>
        <p:nvPicPr>
          <p:cNvPr id="28" name="Picture 27">
            <a:extLst>
              <a:ext uri="{FF2B5EF4-FFF2-40B4-BE49-F238E27FC236}">
                <a16:creationId xmlns:a16="http://schemas.microsoft.com/office/drawing/2014/main" id="{240E3815-F713-F869-DA38-927C9F5A1910}"/>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rot="704476">
            <a:off x="8781233" y="2046701"/>
            <a:ext cx="1120363" cy="1003201"/>
          </a:xfrm>
          <a:prstGeom prst="rect">
            <a:avLst/>
          </a:prstGeom>
        </p:spPr>
      </p:pic>
      <p:pic>
        <p:nvPicPr>
          <p:cNvPr id="29" name="Picture 28">
            <a:extLst>
              <a:ext uri="{FF2B5EF4-FFF2-40B4-BE49-F238E27FC236}">
                <a16:creationId xmlns:a16="http://schemas.microsoft.com/office/drawing/2014/main" id="{98171909-E4B1-7366-7A8F-7970496D463F}"/>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rot="704476">
            <a:off x="8291114" y="4096904"/>
            <a:ext cx="1120363" cy="1003201"/>
          </a:xfrm>
          <a:prstGeom prst="rect">
            <a:avLst/>
          </a:prstGeom>
        </p:spPr>
      </p:pic>
      <p:pic>
        <p:nvPicPr>
          <p:cNvPr id="30" name="Picture 29">
            <a:extLst>
              <a:ext uri="{FF2B5EF4-FFF2-40B4-BE49-F238E27FC236}">
                <a16:creationId xmlns:a16="http://schemas.microsoft.com/office/drawing/2014/main" id="{B0E47170-CF22-707B-873A-DEF45FF68499}"/>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rot="704476">
            <a:off x="6774981" y="4583570"/>
            <a:ext cx="1120363" cy="1003201"/>
          </a:xfrm>
          <a:prstGeom prst="rect">
            <a:avLst/>
          </a:prstGeom>
        </p:spPr>
      </p:pic>
      <p:pic>
        <p:nvPicPr>
          <p:cNvPr id="31" name="Picture 30">
            <a:extLst>
              <a:ext uri="{FF2B5EF4-FFF2-40B4-BE49-F238E27FC236}">
                <a16:creationId xmlns:a16="http://schemas.microsoft.com/office/drawing/2014/main" id="{42215C72-B3CB-79EF-A468-46AA7A5B6835}"/>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rot="704476">
            <a:off x="7782068" y="5582823"/>
            <a:ext cx="1120363" cy="1003201"/>
          </a:xfrm>
          <a:prstGeom prst="rect">
            <a:avLst/>
          </a:prstGeom>
        </p:spPr>
      </p:pic>
      <p:pic>
        <p:nvPicPr>
          <p:cNvPr id="32" name="Picture 31">
            <a:extLst>
              <a:ext uri="{FF2B5EF4-FFF2-40B4-BE49-F238E27FC236}">
                <a16:creationId xmlns:a16="http://schemas.microsoft.com/office/drawing/2014/main" id="{4AAF0BAE-1A89-D1F9-346B-4DCEB8E16448}"/>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rot="704476">
            <a:off x="9773762" y="3074514"/>
            <a:ext cx="1120363" cy="1003201"/>
          </a:xfrm>
          <a:prstGeom prst="rect">
            <a:avLst/>
          </a:prstGeom>
        </p:spPr>
      </p:pic>
      <p:pic>
        <p:nvPicPr>
          <p:cNvPr id="33" name="Picture 32">
            <a:extLst>
              <a:ext uri="{FF2B5EF4-FFF2-40B4-BE49-F238E27FC236}">
                <a16:creationId xmlns:a16="http://schemas.microsoft.com/office/drawing/2014/main" id="{CB522EA0-9FF8-CE3E-35C0-793DC7A9C54B}"/>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rot="704476">
            <a:off x="9298200" y="5072484"/>
            <a:ext cx="1120363" cy="1003201"/>
          </a:xfrm>
          <a:prstGeom prst="rect">
            <a:avLst/>
          </a:prstGeom>
        </p:spPr>
      </p:pic>
      <p:cxnSp>
        <p:nvCxnSpPr>
          <p:cNvPr id="34" name="Straight Connector 33">
            <a:extLst>
              <a:ext uri="{FF2B5EF4-FFF2-40B4-BE49-F238E27FC236}">
                <a16:creationId xmlns:a16="http://schemas.microsoft.com/office/drawing/2014/main" id="{7384BE76-FF5B-E8BC-0458-B4C411A8D41C}"/>
              </a:ext>
            </a:extLst>
          </p:cNvPr>
          <p:cNvCxnSpPr>
            <a:cxnSpLocks/>
          </p:cNvCxnSpPr>
          <p:nvPr/>
        </p:nvCxnSpPr>
        <p:spPr>
          <a:xfrm flipH="1">
            <a:off x="707038" y="2071924"/>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65F19506-BAC5-43E3-8B4B-A69E06AE805C}"/>
              </a:ext>
            </a:extLst>
          </p:cNvPr>
          <p:cNvCxnSpPr>
            <a:cxnSpLocks/>
          </p:cNvCxnSpPr>
          <p:nvPr/>
        </p:nvCxnSpPr>
        <p:spPr>
          <a:xfrm flipH="1">
            <a:off x="718223" y="2534503"/>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F9EE726-38F9-519C-4A3E-CC54E2C54ECA}"/>
              </a:ext>
            </a:extLst>
          </p:cNvPr>
          <p:cNvCxnSpPr>
            <a:cxnSpLocks/>
          </p:cNvCxnSpPr>
          <p:nvPr/>
        </p:nvCxnSpPr>
        <p:spPr>
          <a:xfrm flipH="1">
            <a:off x="707038" y="3031262"/>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1D106587-425C-A971-3819-4A66563ADEB1}"/>
              </a:ext>
            </a:extLst>
          </p:cNvPr>
          <p:cNvCxnSpPr>
            <a:cxnSpLocks/>
          </p:cNvCxnSpPr>
          <p:nvPr/>
        </p:nvCxnSpPr>
        <p:spPr>
          <a:xfrm flipH="1">
            <a:off x="690856" y="3523851"/>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D3812724-4A10-82F1-2E10-852F2E1C9E7B}"/>
              </a:ext>
            </a:extLst>
          </p:cNvPr>
          <p:cNvCxnSpPr>
            <a:cxnSpLocks/>
          </p:cNvCxnSpPr>
          <p:nvPr/>
        </p:nvCxnSpPr>
        <p:spPr>
          <a:xfrm flipH="1">
            <a:off x="707038" y="4010620"/>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A48BBA64-C592-53F9-CFAE-9A60FC4B50BA}"/>
              </a:ext>
            </a:extLst>
          </p:cNvPr>
          <p:cNvCxnSpPr>
            <a:cxnSpLocks/>
          </p:cNvCxnSpPr>
          <p:nvPr/>
        </p:nvCxnSpPr>
        <p:spPr>
          <a:xfrm flipH="1">
            <a:off x="707153" y="4523104"/>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CBC13AFD-E9F6-B682-56AD-B7B89227578B}"/>
              </a:ext>
            </a:extLst>
          </p:cNvPr>
          <p:cNvCxnSpPr>
            <a:cxnSpLocks/>
          </p:cNvCxnSpPr>
          <p:nvPr/>
        </p:nvCxnSpPr>
        <p:spPr>
          <a:xfrm flipH="1">
            <a:off x="680099" y="5027160"/>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5F569317-98B3-3C80-53F6-406E44029D94}"/>
              </a:ext>
            </a:extLst>
          </p:cNvPr>
          <p:cNvCxnSpPr>
            <a:cxnSpLocks/>
          </p:cNvCxnSpPr>
          <p:nvPr/>
        </p:nvCxnSpPr>
        <p:spPr>
          <a:xfrm flipH="1">
            <a:off x="690856" y="5518054"/>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7A134AD5-0975-E563-C3D6-DD95B21EF9D6}"/>
              </a:ext>
            </a:extLst>
          </p:cNvPr>
          <p:cNvCxnSpPr>
            <a:cxnSpLocks/>
          </p:cNvCxnSpPr>
          <p:nvPr/>
        </p:nvCxnSpPr>
        <p:spPr>
          <a:xfrm flipH="1">
            <a:off x="6118370" y="2054710"/>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34D1A01D-708F-B2B2-6EC7-09764D5B63BE}"/>
              </a:ext>
            </a:extLst>
          </p:cNvPr>
          <p:cNvCxnSpPr>
            <a:cxnSpLocks/>
          </p:cNvCxnSpPr>
          <p:nvPr/>
        </p:nvCxnSpPr>
        <p:spPr>
          <a:xfrm flipH="1">
            <a:off x="6129555" y="2517289"/>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0576A72-9E1E-CF1D-7AC8-FECF67A97510}"/>
              </a:ext>
            </a:extLst>
          </p:cNvPr>
          <p:cNvCxnSpPr>
            <a:cxnSpLocks/>
          </p:cNvCxnSpPr>
          <p:nvPr/>
        </p:nvCxnSpPr>
        <p:spPr>
          <a:xfrm flipH="1">
            <a:off x="6118370" y="3014048"/>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4D5C7E17-769E-86A8-B330-2783DA08A5A1}"/>
              </a:ext>
            </a:extLst>
          </p:cNvPr>
          <p:cNvCxnSpPr>
            <a:cxnSpLocks/>
          </p:cNvCxnSpPr>
          <p:nvPr/>
        </p:nvCxnSpPr>
        <p:spPr>
          <a:xfrm flipH="1">
            <a:off x="6102188" y="3506637"/>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08275BA7-225A-10DC-5D22-99751469CACC}"/>
              </a:ext>
            </a:extLst>
          </p:cNvPr>
          <p:cNvCxnSpPr>
            <a:cxnSpLocks/>
          </p:cNvCxnSpPr>
          <p:nvPr/>
        </p:nvCxnSpPr>
        <p:spPr>
          <a:xfrm flipH="1">
            <a:off x="6118370" y="3993406"/>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7DE75A3D-21B3-1C2E-CCC9-F7F9A5A5546C}"/>
              </a:ext>
            </a:extLst>
          </p:cNvPr>
          <p:cNvCxnSpPr>
            <a:cxnSpLocks/>
          </p:cNvCxnSpPr>
          <p:nvPr/>
        </p:nvCxnSpPr>
        <p:spPr>
          <a:xfrm flipH="1">
            <a:off x="6118485" y="4505890"/>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E963D343-6BEA-03C9-35DF-E330F9C8275C}"/>
              </a:ext>
            </a:extLst>
          </p:cNvPr>
          <p:cNvCxnSpPr>
            <a:cxnSpLocks/>
          </p:cNvCxnSpPr>
          <p:nvPr/>
        </p:nvCxnSpPr>
        <p:spPr>
          <a:xfrm flipH="1">
            <a:off x="6091431" y="5009946"/>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00B26D6D-01E2-F72D-D587-3C8F9C7DC5F7}"/>
              </a:ext>
            </a:extLst>
          </p:cNvPr>
          <p:cNvCxnSpPr>
            <a:cxnSpLocks/>
          </p:cNvCxnSpPr>
          <p:nvPr/>
        </p:nvCxnSpPr>
        <p:spPr>
          <a:xfrm flipH="1">
            <a:off x="6102188" y="5500840"/>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1C91EA0C-C715-030A-8E33-81CAC55AD3B2}"/>
              </a:ext>
            </a:extLst>
          </p:cNvPr>
          <p:cNvCxnSpPr>
            <a:cxnSpLocks/>
          </p:cNvCxnSpPr>
          <p:nvPr/>
        </p:nvCxnSpPr>
        <p:spPr>
          <a:xfrm>
            <a:off x="1209393" y="1595092"/>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9D37B0A-F323-451D-D430-471FCA78D4CF}"/>
              </a:ext>
            </a:extLst>
          </p:cNvPr>
          <p:cNvCxnSpPr>
            <a:cxnSpLocks/>
          </p:cNvCxnSpPr>
          <p:nvPr/>
        </p:nvCxnSpPr>
        <p:spPr>
          <a:xfrm>
            <a:off x="1695635" y="1595092"/>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1A38B883-6DF7-15B6-4D6D-A8A21F3ACBC0}"/>
              </a:ext>
            </a:extLst>
          </p:cNvPr>
          <p:cNvCxnSpPr>
            <a:cxnSpLocks/>
          </p:cNvCxnSpPr>
          <p:nvPr/>
        </p:nvCxnSpPr>
        <p:spPr>
          <a:xfrm>
            <a:off x="2166823" y="1595092"/>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75CB82AE-9E7A-9C28-0835-CCDDCC2835A1}"/>
              </a:ext>
            </a:extLst>
          </p:cNvPr>
          <p:cNvCxnSpPr>
            <a:cxnSpLocks/>
          </p:cNvCxnSpPr>
          <p:nvPr/>
        </p:nvCxnSpPr>
        <p:spPr>
          <a:xfrm>
            <a:off x="2726221" y="1595092"/>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14FEFAE0-4DD6-A633-C4EA-442358062A14}"/>
              </a:ext>
            </a:extLst>
          </p:cNvPr>
          <p:cNvCxnSpPr>
            <a:cxnSpLocks/>
          </p:cNvCxnSpPr>
          <p:nvPr/>
        </p:nvCxnSpPr>
        <p:spPr>
          <a:xfrm>
            <a:off x="3210315" y="1595092"/>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0A19F157-9560-D645-41C0-77AD2BB86D3D}"/>
              </a:ext>
            </a:extLst>
          </p:cNvPr>
          <p:cNvCxnSpPr>
            <a:cxnSpLocks/>
          </p:cNvCxnSpPr>
          <p:nvPr/>
        </p:nvCxnSpPr>
        <p:spPr>
          <a:xfrm>
            <a:off x="3672893" y="1595092"/>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536CB6D1-C828-F823-2D53-B9ADAE4A07D6}"/>
              </a:ext>
            </a:extLst>
          </p:cNvPr>
          <p:cNvCxnSpPr>
            <a:cxnSpLocks/>
          </p:cNvCxnSpPr>
          <p:nvPr/>
        </p:nvCxnSpPr>
        <p:spPr>
          <a:xfrm>
            <a:off x="4191780" y="1572721"/>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F5B8B221-AB41-2E9E-A5AE-615AF0488D14}"/>
              </a:ext>
            </a:extLst>
          </p:cNvPr>
          <p:cNvCxnSpPr>
            <a:cxnSpLocks/>
          </p:cNvCxnSpPr>
          <p:nvPr/>
        </p:nvCxnSpPr>
        <p:spPr>
          <a:xfrm>
            <a:off x="4710531" y="1595092"/>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5313C731-2999-CA0A-DE92-8B4E1F13D8CF}"/>
              </a:ext>
            </a:extLst>
          </p:cNvPr>
          <p:cNvCxnSpPr>
            <a:cxnSpLocks/>
          </p:cNvCxnSpPr>
          <p:nvPr/>
        </p:nvCxnSpPr>
        <p:spPr>
          <a:xfrm>
            <a:off x="6611525" y="1595092"/>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A594F320-3536-0E3F-8E44-88F21DB8C413}"/>
              </a:ext>
            </a:extLst>
          </p:cNvPr>
          <p:cNvCxnSpPr>
            <a:cxnSpLocks/>
          </p:cNvCxnSpPr>
          <p:nvPr/>
        </p:nvCxnSpPr>
        <p:spPr>
          <a:xfrm>
            <a:off x="7097767" y="1595092"/>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EFFD913A-EC5F-AD7B-0C2C-1F438368B4FE}"/>
              </a:ext>
            </a:extLst>
          </p:cNvPr>
          <p:cNvCxnSpPr>
            <a:cxnSpLocks/>
          </p:cNvCxnSpPr>
          <p:nvPr/>
        </p:nvCxnSpPr>
        <p:spPr>
          <a:xfrm>
            <a:off x="7568955" y="1595092"/>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C32D4621-D8B6-9F89-55C9-861F0A80549A}"/>
              </a:ext>
            </a:extLst>
          </p:cNvPr>
          <p:cNvCxnSpPr>
            <a:cxnSpLocks/>
          </p:cNvCxnSpPr>
          <p:nvPr/>
        </p:nvCxnSpPr>
        <p:spPr>
          <a:xfrm>
            <a:off x="8128353" y="1595092"/>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1E51F1C-2551-CEE4-8096-F01DC9C7802A}"/>
              </a:ext>
            </a:extLst>
          </p:cNvPr>
          <p:cNvCxnSpPr>
            <a:cxnSpLocks/>
          </p:cNvCxnSpPr>
          <p:nvPr/>
        </p:nvCxnSpPr>
        <p:spPr>
          <a:xfrm>
            <a:off x="8612447" y="1595092"/>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E8DFB900-C861-B6BA-BF60-F43410D979EF}"/>
              </a:ext>
            </a:extLst>
          </p:cNvPr>
          <p:cNvCxnSpPr>
            <a:cxnSpLocks/>
          </p:cNvCxnSpPr>
          <p:nvPr/>
        </p:nvCxnSpPr>
        <p:spPr>
          <a:xfrm>
            <a:off x="9075025" y="1595092"/>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A7D03AC7-8394-8B4A-33FE-E6F4A12C9313}"/>
              </a:ext>
            </a:extLst>
          </p:cNvPr>
          <p:cNvCxnSpPr>
            <a:cxnSpLocks/>
          </p:cNvCxnSpPr>
          <p:nvPr/>
        </p:nvCxnSpPr>
        <p:spPr>
          <a:xfrm>
            <a:off x="9593912" y="1572721"/>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8FE4BEF8-FC71-1C31-3CDB-3917F114540F}"/>
              </a:ext>
            </a:extLst>
          </p:cNvPr>
          <p:cNvCxnSpPr>
            <a:cxnSpLocks/>
          </p:cNvCxnSpPr>
          <p:nvPr/>
        </p:nvCxnSpPr>
        <p:spPr>
          <a:xfrm>
            <a:off x="10112663" y="1595092"/>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66" name="TextBox 65">
            <a:extLst>
              <a:ext uri="{FF2B5EF4-FFF2-40B4-BE49-F238E27FC236}">
                <a16:creationId xmlns:a16="http://schemas.microsoft.com/office/drawing/2014/main" id="{6186A8A9-957A-BFF6-7951-839673725271}"/>
              </a:ext>
            </a:extLst>
          </p:cNvPr>
          <p:cNvSpPr txBox="1"/>
          <p:nvPr/>
        </p:nvSpPr>
        <p:spPr>
          <a:xfrm>
            <a:off x="3879233" y="6017531"/>
            <a:ext cx="1342034" cy="307777"/>
          </a:xfrm>
          <a:prstGeom prst="rect">
            <a:avLst/>
          </a:prstGeom>
          <a:noFill/>
        </p:spPr>
        <p:txBody>
          <a:bodyPr wrap="none" rtlCol="0">
            <a:spAutoFit/>
          </a:bodyPr>
          <a:lstStyle/>
          <a:p>
            <a:r>
              <a:rPr lang="en-GB" sz="1400" i="1" dirty="0">
                <a:solidFill>
                  <a:schemeClr val="tx1">
                    <a:lumMod val="65000"/>
                    <a:lumOff val="35000"/>
                  </a:schemeClr>
                </a:solidFill>
              </a:rPr>
              <a:t>multidirectional</a:t>
            </a:r>
            <a:endParaRPr lang="en-US" sz="1400" dirty="0"/>
          </a:p>
        </p:txBody>
      </p:sp>
      <p:sp>
        <p:nvSpPr>
          <p:cNvPr id="67" name="TextBox 66">
            <a:extLst>
              <a:ext uri="{FF2B5EF4-FFF2-40B4-BE49-F238E27FC236}">
                <a16:creationId xmlns:a16="http://schemas.microsoft.com/office/drawing/2014/main" id="{CA65E361-20E9-8F2D-4C6B-6D8D72D24D2F}"/>
              </a:ext>
            </a:extLst>
          </p:cNvPr>
          <p:cNvSpPr txBox="1"/>
          <p:nvPr/>
        </p:nvSpPr>
        <p:spPr>
          <a:xfrm>
            <a:off x="9280808" y="6040909"/>
            <a:ext cx="1269899" cy="307777"/>
          </a:xfrm>
          <a:prstGeom prst="rect">
            <a:avLst/>
          </a:prstGeom>
          <a:noFill/>
        </p:spPr>
        <p:txBody>
          <a:bodyPr wrap="none" rtlCol="0">
            <a:spAutoFit/>
          </a:bodyPr>
          <a:lstStyle/>
          <a:p>
            <a:r>
              <a:rPr lang="en-GB" sz="1400" i="1" dirty="0">
                <a:solidFill>
                  <a:schemeClr val="tx1">
                    <a:lumMod val="65000"/>
                    <a:lumOff val="35000"/>
                  </a:schemeClr>
                </a:solidFill>
              </a:rPr>
              <a:t>Same direction</a:t>
            </a:r>
            <a:endParaRPr lang="en-US" sz="1400" dirty="0"/>
          </a:p>
        </p:txBody>
      </p:sp>
    </p:spTree>
    <p:extLst>
      <p:ext uri="{BB962C8B-B14F-4D97-AF65-F5344CB8AC3E}">
        <p14:creationId xmlns:p14="http://schemas.microsoft.com/office/powerpoint/2010/main" val="28643356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E14F7FD-BF8C-6440-B950-4B72D9E54613}"/>
              </a:ext>
            </a:extLst>
          </p:cNvPr>
          <p:cNvSpPr txBox="1"/>
          <p:nvPr/>
        </p:nvSpPr>
        <p:spPr>
          <a:xfrm>
            <a:off x="707038" y="814388"/>
            <a:ext cx="11339650" cy="584775"/>
          </a:xfrm>
          <a:prstGeom prst="rect">
            <a:avLst/>
          </a:prstGeom>
          <a:noFill/>
        </p:spPr>
        <p:txBody>
          <a:bodyPr wrap="square" rtlCol="0">
            <a:spAutoFit/>
          </a:bodyPr>
          <a:lstStyle/>
          <a:p>
            <a:r>
              <a:rPr lang="en-GB" dirty="0">
                <a:solidFill>
                  <a:schemeClr val="tx1">
                    <a:lumMod val="65000"/>
                    <a:lumOff val="35000"/>
                  </a:schemeClr>
                </a:solidFill>
              </a:rPr>
              <a:t>Scale repeat: </a:t>
            </a:r>
            <a:r>
              <a:rPr lang="en-GB" sz="1400" i="1" dirty="0">
                <a:solidFill>
                  <a:schemeClr val="tx1">
                    <a:lumMod val="65000"/>
                    <a:lumOff val="35000"/>
                  </a:schemeClr>
                </a:solidFill>
              </a:rPr>
              <a:t>Each unit of is made from a circle that fits exactly into 13.25cm x 13.25cm square. The units overlap to form a scale pattern which repeats out across the width and length to form a repeated block design. </a:t>
            </a:r>
            <a:endParaRPr lang="en-GB" i="1" dirty="0">
              <a:solidFill>
                <a:schemeClr val="tx1">
                  <a:lumMod val="65000"/>
                  <a:lumOff val="35000"/>
                </a:schemeClr>
              </a:solidFill>
            </a:endParaRPr>
          </a:p>
        </p:txBody>
      </p:sp>
      <p:pic>
        <p:nvPicPr>
          <p:cNvPr id="6" name="Picture 5" descr="Chart&#10;&#10;Description automatically generated">
            <a:extLst>
              <a:ext uri="{FF2B5EF4-FFF2-40B4-BE49-F238E27FC236}">
                <a16:creationId xmlns:a16="http://schemas.microsoft.com/office/drawing/2014/main" id="{AD3289BC-E86C-7848-9A43-3F82AC9D330A}"/>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07038" y="1870788"/>
            <a:ext cx="3939735" cy="4434319"/>
          </a:xfrm>
          <a:prstGeom prst="rect">
            <a:avLst/>
          </a:prstGeom>
        </p:spPr>
      </p:pic>
      <p:pic>
        <p:nvPicPr>
          <p:cNvPr id="1025" name="Picture 1" descr="page1image6057552">
            <a:extLst>
              <a:ext uri="{FF2B5EF4-FFF2-40B4-BE49-F238E27FC236}">
                <a16:creationId xmlns:a16="http://schemas.microsoft.com/office/drawing/2014/main" id="{8E8889EE-6203-5DC7-2EB2-9F9810DF44B0}"/>
              </a:ext>
            </a:extLst>
          </p:cNvPr>
          <p:cNvPicPr>
            <a:picLocks noChangeAspect="1" noChangeArrowheads="1"/>
          </p:cNvPicPr>
          <p:nvPr/>
        </p:nvPicPr>
        <p:blipFill>
          <a:blip r:embed="rId3" cstate="email">
            <a:extLst>
              <a:ext uri="{BEBA8EAE-BF5A-486C-A8C5-ECC9F3942E4B}">
                <a14:imgProps xmlns:a14="http://schemas.microsoft.com/office/drawing/2010/main">
                  <a14:imgLayer r:embed="rId4">
                    <a14:imgEffect>
                      <a14:saturation sat="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bwMode="auto">
          <a:xfrm>
            <a:off x="4895353" y="1870787"/>
            <a:ext cx="4505712" cy="4434319"/>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descr="page1image6057552">
            <a:extLst>
              <a:ext uri="{FF2B5EF4-FFF2-40B4-BE49-F238E27FC236}">
                <a16:creationId xmlns:a16="http://schemas.microsoft.com/office/drawing/2014/main" id="{2B2CA8A5-D1B6-E1DA-EA94-CDD536E16F44}"/>
              </a:ext>
            </a:extLst>
          </p:cNvPr>
          <p:cNvPicPr>
            <a:picLocks noChangeAspect="1" noChangeArrowheads="1"/>
          </p:cNvPicPr>
          <p:nvPr/>
        </p:nvPicPr>
        <p:blipFill>
          <a:blip r:embed="rId5" cstate="email">
            <a:alphaModFix amt="50000"/>
            <a:extLst>
              <a:ext uri="{BEBA8EAE-BF5A-486C-A8C5-ECC9F3942E4B}">
                <a14:imgProps xmlns:a14="http://schemas.microsoft.com/office/drawing/2010/main">
                  <a14:imgLayer r:embed="rId6">
                    <a14:imgEffect>
                      <a14:saturation sat="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bwMode="auto">
          <a:xfrm>
            <a:off x="1150183" y="2502694"/>
            <a:ext cx="825080" cy="81200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page1image6057552">
            <a:extLst>
              <a:ext uri="{FF2B5EF4-FFF2-40B4-BE49-F238E27FC236}">
                <a16:creationId xmlns:a16="http://schemas.microsoft.com/office/drawing/2014/main" id="{789DA6F0-E9E4-11C2-CF10-07D43FA63F64}"/>
              </a:ext>
            </a:extLst>
          </p:cNvPr>
          <p:cNvPicPr>
            <a:picLocks noChangeAspect="1" noChangeArrowheads="1"/>
          </p:cNvPicPr>
          <p:nvPr/>
        </p:nvPicPr>
        <p:blipFill>
          <a:blip r:embed="rId5" cstate="email">
            <a:alphaModFix amt="50000"/>
            <a:extLst>
              <a:ext uri="{BEBA8EAE-BF5A-486C-A8C5-ECC9F3942E4B}">
                <a14:imgProps xmlns:a14="http://schemas.microsoft.com/office/drawing/2010/main">
                  <a14:imgLayer r:embed="rId7">
                    <a14:imgEffect>
                      <a14:saturation sat="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bwMode="auto">
          <a:xfrm>
            <a:off x="1558326" y="2891113"/>
            <a:ext cx="825080" cy="81200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page1image6057552">
            <a:extLst>
              <a:ext uri="{FF2B5EF4-FFF2-40B4-BE49-F238E27FC236}">
                <a16:creationId xmlns:a16="http://schemas.microsoft.com/office/drawing/2014/main" id="{C9F993A5-6DD8-C493-0C66-021C8305E617}"/>
              </a:ext>
            </a:extLst>
          </p:cNvPr>
          <p:cNvPicPr>
            <a:picLocks noChangeAspect="1" noChangeArrowheads="1"/>
          </p:cNvPicPr>
          <p:nvPr/>
        </p:nvPicPr>
        <p:blipFill>
          <a:blip r:embed="rId5" cstate="email">
            <a:alphaModFix amt="50000"/>
            <a:extLst>
              <a:ext uri="{BEBA8EAE-BF5A-486C-A8C5-ECC9F3942E4B}">
                <a14:imgProps xmlns:a14="http://schemas.microsoft.com/office/drawing/2010/main">
                  <a14:imgLayer r:embed="rId8">
                    <a14:imgEffect>
                      <a14:saturation sat="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bwMode="auto">
          <a:xfrm>
            <a:off x="1132598" y="3279532"/>
            <a:ext cx="825080" cy="81200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page1image6057552">
            <a:extLst>
              <a:ext uri="{FF2B5EF4-FFF2-40B4-BE49-F238E27FC236}">
                <a16:creationId xmlns:a16="http://schemas.microsoft.com/office/drawing/2014/main" id="{529DE577-C39E-BC8D-7460-595AAD1A31FD}"/>
              </a:ext>
            </a:extLst>
          </p:cNvPr>
          <p:cNvPicPr>
            <a:picLocks noChangeAspect="1" noChangeArrowheads="1"/>
          </p:cNvPicPr>
          <p:nvPr/>
        </p:nvPicPr>
        <p:blipFill>
          <a:blip r:embed="rId5" cstate="email">
            <a:alphaModFix amt="50000"/>
            <a:extLst>
              <a:ext uri="{BEBA8EAE-BF5A-486C-A8C5-ECC9F3942E4B}">
                <a14:imgProps xmlns:a14="http://schemas.microsoft.com/office/drawing/2010/main">
                  <a14:imgLayer r:embed="rId9">
                    <a14:imgEffect>
                      <a14:saturation sat="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bwMode="auto">
          <a:xfrm>
            <a:off x="1536345" y="3681139"/>
            <a:ext cx="825080" cy="81200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page1image6057552">
            <a:extLst>
              <a:ext uri="{FF2B5EF4-FFF2-40B4-BE49-F238E27FC236}">
                <a16:creationId xmlns:a16="http://schemas.microsoft.com/office/drawing/2014/main" id="{59978DCC-4015-87B7-0620-9A8637F3C56F}"/>
              </a:ext>
            </a:extLst>
          </p:cNvPr>
          <p:cNvPicPr>
            <a:picLocks noChangeAspect="1" noChangeArrowheads="1"/>
          </p:cNvPicPr>
          <p:nvPr/>
        </p:nvPicPr>
        <p:blipFill>
          <a:blip r:embed="rId5" cstate="email">
            <a:alphaModFix amt="50000"/>
            <a:extLst>
              <a:ext uri="{BEBA8EAE-BF5A-486C-A8C5-ECC9F3942E4B}">
                <a14:imgProps xmlns:a14="http://schemas.microsoft.com/office/drawing/2010/main">
                  <a14:imgLayer r:embed="rId8">
                    <a14:imgEffect>
                      <a14:saturation sat="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bwMode="auto">
          <a:xfrm>
            <a:off x="1938983" y="2489506"/>
            <a:ext cx="825080" cy="81200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page1image6057552">
            <a:extLst>
              <a:ext uri="{FF2B5EF4-FFF2-40B4-BE49-F238E27FC236}">
                <a16:creationId xmlns:a16="http://schemas.microsoft.com/office/drawing/2014/main" id="{C5729700-17D5-5839-2244-985C02FF5A8F}"/>
              </a:ext>
            </a:extLst>
          </p:cNvPr>
          <p:cNvPicPr>
            <a:picLocks noChangeAspect="1" noChangeArrowheads="1"/>
          </p:cNvPicPr>
          <p:nvPr/>
        </p:nvPicPr>
        <p:blipFill>
          <a:blip r:embed="rId5" cstate="email">
            <a:alphaModFix amt="50000"/>
            <a:extLst>
              <a:ext uri="{BEBA8EAE-BF5A-486C-A8C5-ECC9F3942E4B}">
                <a14:imgProps xmlns:a14="http://schemas.microsoft.com/office/drawing/2010/main">
                  <a14:imgLayer r:embed="rId10">
                    <a14:imgEffect>
                      <a14:saturation sat="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bwMode="auto">
          <a:xfrm>
            <a:off x="1940093" y="3283928"/>
            <a:ext cx="825080" cy="812006"/>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descr="page1image6057552">
            <a:extLst>
              <a:ext uri="{FF2B5EF4-FFF2-40B4-BE49-F238E27FC236}">
                <a16:creationId xmlns:a16="http://schemas.microsoft.com/office/drawing/2014/main" id="{577AE1BC-43D6-7604-F7E1-2A7ED5D4A309}"/>
              </a:ext>
            </a:extLst>
          </p:cNvPr>
          <p:cNvPicPr>
            <a:picLocks noChangeAspect="1" noChangeArrowheads="1"/>
          </p:cNvPicPr>
          <p:nvPr/>
        </p:nvPicPr>
        <p:blipFill>
          <a:blip r:embed="rId5" cstate="email">
            <a:alphaModFix amt="50000"/>
            <a:extLst>
              <a:ext uri="{BEBA8EAE-BF5A-486C-A8C5-ECC9F3942E4B}">
                <a14:imgProps xmlns:a14="http://schemas.microsoft.com/office/drawing/2010/main">
                  <a14:imgLayer r:embed="rId8">
                    <a14:imgEffect>
                      <a14:saturation sat="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bwMode="auto">
          <a:xfrm>
            <a:off x="2333938" y="2882321"/>
            <a:ext cx="825080" cy="8120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20366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FFA369-DAB5-5E40-A9D1-DE3091034FF5}"/>
              </a:ext>
            </a:extLst>
          </p:cNvPr>
          <p:cNvSpPr txBox="1"/>
          <p:nvPr/>
        </p:nvSpPr>
        <p:spPr>
          <a:xfrm>
            <a:off x="707039" y="814388"/>
            <a:ext cx="10946245" cy="800219"/>
          </a:xfrm>
          <a:prstGeom prst="rect">
            <a:avLst/>
          </a:prstGeom>
          <a:noFill/>
        </p:spPr>
        <p:txBody>
          <a:bodyPr wrap="square" lIns="91440" tIns="45720" rIns="91440" bIns="45720" rtlCol="0" anchor="t">
            <a:spAutoFit/>
          </a:bodyPr>
          <a:lstStyle/>
          <a:p>
            <a:r>
              <a:rPr lang="en-GB" dirty="0">
                <a:solidFill>
                  <a:schemeClr val="tx1">
                    <a:lumMod val="65000"/>
                    <a:lumOff val="35000"/>
                  </a:schemeClr>
                </a:solidFill>
              </a:rPr>
              <a:t>Ogee repeat:</a:t>
            </a:r>
            <a:r>
              <a:rPr lang="en-GB" dirty="0">
                <a:solidFill>
                  <a:schemeClr val="tx1">
                    <a:lumMod val="65000"/>
                    <a:lumOff val="35000"/>
                  </a:schemeClr>
                </a:solidFill>
                <a:sym typeface="Wingdings" pitchFamily="2" charset="2"/>
              </a:rPr>
              <a:t> </a:t>
            </a:r>
            <a:r>
              <a:rPr lang="en-GB" sz="1400" i="1" dirty="0">
                <a:solidFill>
                  <a:schemeClr val="tx1">
                    <a:lumMod val="65000"/>
                    <a:lumOff val="35000"/>
                  </a:schemeClr>
                </a:solidFill>
              </a:rPr>
              <a:t>Each unit of repeat is measured so that it tiles out into a 53cm x 53cm block.  The unit/ block repeats out across the width and length to form a repeated block design.   The block has been drawn to accommodate and allow for the tessellation of a diamond formation which then repeats out.  A circle is drawn within the diamond shapes and hand pointed to create the ogee shape.</a:t>
            </a:r>
            <a:endParaRPr lang="en-GB" sz="1400" dirty="0">
              <a:solidFill>
                <a:schemeClr val="tx1">
                  <a:lumMod val="65000"/>
                  <a:lumOff val="35000"/>
                </a:schemeClr>
              </a:solidFill>
            </a:endParaRPr>
          </a:p>
        </p:txBody>
      </p:sp>
      <p:pic>
        <p:nvPicPr>
          <p:cNvPr id="4" name="Picture 3" descr="Chart&#10;&#10;Description automatically generated">
            <a:extLst>
              <a:ext uri="{FF2B5EF4-FFF2-40B4-BE49-F238E27FC236}">
                <a16:creationId xmlns:a16="http://schemas.microsoft.com/office/drawing/2014/main" id="{B6679E6F-30C7-9F4E-A0C9-2015B620EABB}"/>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07039" y="1894114"/>
            <a:ext cx="4159842" cy="4149498"/>
          </a:xfrm>
          <a:prstGeom prst="rect">
            <a:avLst/>
          </a:prstGeom>
        </p:spPr>
      </p:pic>
      <p:pic>
        <p:nvPicPr>
          <p:cNvPr id="2049" name="Picture 1" descr="page1image6006736">
            <a:extLst>
              <a:ext uri="{FF2B5EF4-FFF2-40B4-BE49-F238E27FC236}">
                <a16:creationId xmlns:a16="http://schemas.microsoft.com/office/drawing/2014/main" id="{A7F62D4B-95EF-FECF-C2F2-CD6F8F746341}"/>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104263" y="1894114"/>
            <a:ext cx="3168987" cy="3293706"/>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descr="page1image6006736">
            <a:extLst>
              <a:ext uri="{FF2B5EF4-FFF2-40B4-BE49-F238E27FC236}">
                <a16:creationId xmlns:a16="http://schemas.microsoft.com/office/drawing/2014/main" id="{FACF98E1-F5EB-D8C4-667A-0F13BBDA682A}"/>
              </a:ext>
            </a:extLst>
          </p:cNvPr>
          <p:cNvPicPr>
            <a:picLocks noChangeAspect="1" noChangeArrowheads="1"/>
          </p:cNvPicPr>
          <p:nvPr/>
        </p:nvPicPr>
        <p:blipFill>
          <a:blip r:embed="rId4" cstate="email">
            <a:alphaModFix amt="50000"/>
            <a:extLst>
              <a:ext uri="{28A0092B-C50C-407E-A947-70E740481C1C}">
                <a14:useLocalDpi xmlns:a14="http://schemas.microsoft.com/office/drawing/2010/main"/>
              </a:ext>
            </a:extLst>
          </a:blip>
          <a:srcRect/>
          <a:stretch>
            <a:fillRect/>
          </a:stretch>
        </p:blipFill>
        <p:spPr bwMode="auto">
          <a:xfrm>
            <a:off x="1325760" y="2399600"/>
            <a:ext cx="1569840" cy="163162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page1image6006736">
            <a:extLst>
              <a:ext uri="{FF2B5EF4-FFF2-40B4-BE49-F238E27FC236}">
                <a16:creationId xmlns:a16="http://schemas.microsoft.com/office/drawing/2014/main" id="{17E8C63E-8B07-F549-FBF5-9B33A1F830CB}"/>
              </a:ext>
            </a:extLst>
          </p:cNvPr>
          <p:cNvPicPr>
            <a:picLocks noChangeAspect="1" noChangeArrowheads="1"/>
          </p:cNvPicPr>
          <p:nvPr/>
        </p:nvPicPr>
        <p:blipFill>
          <a:blip r:embed="rId4" cstate="email">
            <a:alphaModFix amt="50000"/>
            <a:extLst>
              <a:ext uri="{28A0092B-C50C-407E-A947-70E740481C1C}">
                <a14:useLocalDpi xmlns:a14="http://schemas.microsoft.com/office/drawing/2010/main"/>
              </a:ext>
            </a:extLst>
          </a:blip>
          <a:srcRect/>
          <a:stretch>
            <a:fillRect/>
          </a:stretch>
        </p:blipFill>
        <p:spPr bwMode="auto">
          <a:xfrm>
            <a:off x="2895600" y="2399600"/>
            <a:ext cx="1569840" cy="163162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page1image6006736">
            <a:extLst>
              <a:ext uri="{FF2B5EF4-FFF2-40B4-BE49-F238E27FC236}">
                <a16:creationId xmlns:a16="http://schemas.microsoft.com/office/drawing/2014/main" id="{E0148612-D0F3-18B7-2906-1C2A9CA39BA5}"/>
              </a:ext>
            </a:extLst>
          </p:cNvPr>
          <p:cNvPicPr>
            <a:picLocks noChangeAspect="1" noChangeArrowheads="1"/>
          </p:cNvPicPr>
          <p:nvPr/>
        </p:nvPicPr>
        <p:blipFill>
          <a:blip r:embed="rId4" cstate="email">
            <a:alphaModFix amt="50000"/>
            <a:extLst>
              <a:ext uri="{28A0092B-C50C-407E-A947-70E740481C1C}">
                <a14:useLocalDpi xmlns:a14="http://schemas.microsoft.com/office/drawing/2010/main"/>
              </a:ext>
            </a:extLst>
          </a:blip>
          <a:srcRect/>
          <a:stretch>
            <a:fillRect/>
          </a:stretch>
        </p:blipFill>
        <p:spPr bwMode="auto">
          <a:xfrm>
            <a:off x="2123932" y="3228663"/>
            <a:ext cx="1569840" cy="1631622"/>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page1image6006736">
            <a:extLst>
              <a:ext uri="{FF2B5EF4-FFF2-40B4-BE49-F238E27FC236}">
                <a16:creationId xmlns:a16="http://schemas.microsoft.com/office/drawing/2014/main" id="{1A9F6E04-88B8-5215-B2A5-26E00F7AA5B2}"/>
              </a:ext>
            </a:extLst>
          </p:cNvPr>
          <p:cNvPicPr>
            <a:picLocks noChangeAspect="1" noChangeArrowheads="1"/>
          </p:cNvPicPr>
          <p:nvPr/>
        </p:nvPicPr>
        <p:blipFill>
          <a:blip r:embed="rId5" cstate="email">
            <a:alphaModFix/>
            <a:extLst>
              <a:ext uri="{28A0092B-C50C-407E-A947-70E740481C1C}">
                <a14:useLocalDpi xmlns:a14="http://schemas.microsoft.com/office/drawing/2010/main"/>
              </a:ext>
            </a:extLst>
          </a:blip>
          <a:srcRect/>
          <a:stretch>
            <a:fillRect/>
          </a:stretch>
        </p:blipFill>
        <p:spPr bwMode="auto">
          <a:xfrm>
            <a:off x="8498228" y="1894114"/>
            <a:ext cx="1284016" cy="1334549"/>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page1image6006736">
            <a:extLst>
              <a:ext uri="{FF2B5EF4-FFF2-40B4-BE49-F238E27FC236}">
                <a16:creationId xmlns:a16="http://schemas.microsoft.com/office/drawing/2014/main" id="{E3733A8E-80D7-D706-19CC-8EAAF72051BD}"/>
              </a:ext>
            </a:extLst>
          </p:cNvPr>
          <p:cNvPicPr>
            <a:picLocks noChangeAspect="1" noChangeArrowheads="1"/>
          </p:cNvPicPr>
          <p:nvPr/>
        </p:nvPicPr>
        <p:blipFill>
          <a:blip r:embed="rId5" cstate="email">
            <a:alphaModFix/>
            <a:extLst>
              <a:ext uri="{28A0092B-C50C-407E-A947-70E740481C1C}">
                <a14:useLocalDpi xmlns:a14="http://schemas.microsoft.com/office/drawing/2010/main"/>
              </a:ext>
            </a:extLst>
          </a:blip>
          <a:srcRect/>
          <a:stretch>
            <a:fillRect/>
          </a:stretch>
        </p:blipFill>
        <p:spPr bwMode="auto">
          <a:xfrm rot="10800000">
            <a:off x="9781561" y="1894114"/>
            <a:ext cx="1284016" cy="1334549"/>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page1image6006736">
            <a:extLst>
              <a:ext uri="{FF2B5EF4-FFF2-40B4-BE49-F238E27FC236}">
                <a16:creationId xmlns:a16="http://schemas.microsoft.com/office/drawing/2014/main" id="{2345A6E5-48BD-1CFD-9EAD-22DCC1049AA6}"/>
              </a:ext>
            </a:extLst>
          </p:cNvPr>
          <p:cNvPicPr>
            <a:picLocks noChangeAspect="1" noChangeArrowheads="1"/>
          </p:cNvPicPr>
          <p:nvPr/>
        </p:nvPicPr>
        <p:blipFill>
          <a:blip r:embed="rId5" cstate="email">
            <a:alphaModFix/>
            <a:extLst>
              <a:ext uri="{28A0092B-C50C-407E-A947-70E740481C1C}">
                <a14:useLocalDpi xmlns:a14="http://schemas.microsoft.com/office/drawing/2010/main"/>
              </a:ext>
            </a:extLst>
          </a:blip>
          <a:srcRect/>
          <a:stretch>
            <a:fillRect/>
          </a:stretch>
        </p:blipFill>
        <p:spPr bwMode="auto">
          <a:xfrm rot="10800000">
            <a:off x="8498228" y="3222845"/>
            <a:ext cx="1284016" cy="1334549"/>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descr="page1image6006736">
            <a:extLst>
              <a:ext uri="{FF2B5EF4-FFF2-40B4-BE49-F238E27FC236}">
                <a16:creationId xmlns:a16="http://schemas.microsoft.com/office/drawing/2014/main" id="{063820A5-5BCE-B84B-EAED-C53EAF5DC6D2}"/>
              </a:ext>
            </a:extLst>
          </p:cNvPr>
          <p:cNvPicPr>
            <a:picLocks noChangeAspect="1" noChangeArrowheads="1"/>
          </p:cNvPicPr>
          <p:nvPr/>
        </p:nvPicPr>
        <p:blipFill>
          <a:blip r:embed="rId5" cstate="email">
            <a:alphaModFix/>
            <a:extLst>
              <a:ext uri="{28A0092B-C50C-407E-A947-70E740481C1C}">
                <a14:useLocalDpi xmlns:a14="http://schemas.microsoft.com/office/drawing/2010/main"/>
              </a:ext>
            </a:extLst>
          </a:blip>
          <a:srcRect/>
          <a:stretch>
            <a:fillRect/>
          </a:stretch>
        </p:blipFill>
        <p:spPr bwMode="auto">
          <a:xfrm>
            <a:off x="9781561" y="3221229"/>
            <a:ext cx="1284016" cy="13345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28712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FFA369-DAB5-5E40-A9D1-DE3091034FF5}"/>
              </a:ext>
            </a:extLst>
          </p:cNvPr>
          <p:cNvSpPr txBox="1"/>
          <p:nvPr/>
        </p:nvSpPr>
        <p:spPr>
          <a:xfrm>
            <a:off x="707039" y="814388"/>
            <a:ext cx="10737709" cy="584775"/>
          </a:xfrm>
          <a:prstGeom prst="rect">
            <a:avLst/>
          </a:prstGeom>
          <a:noFill/>
        </p:spPr>
        <p:txBody>
          <a:bodyPr wrap="square" lIns="91440" tIns="45720" rIns="91440" bIns="45720" rtlCol="0" anchor="t">
            <a:spAutoFit/>
          </a:bodyPr>
          <a:lstStyle/>
          <a:p>
            <a:r>
              <a:rPr lang="en-GB" dirty="0">
                <a:solidFill>
                  <a:schemeClr val="tx1">
                    <a:lumMod val="65000"/>
                    <a:lumOff val="35000"/>
                  </a:schemeClr>
                </a:solidFill>
                <a:ea typeface="+mn-lt"/>
                <a:cs typeface="+mn-lt"/>
              </a:rPr>
              <a:t>Column/ stripe repeat:</a:t>
            </a:r>
            <a:r>
              <a:rPr lang="en-GB" sz="1400" i="1" dirty="0">
                <a:solidFill>
                  <a:schemeClr val="tx1">
                    <a:lumMod val="65000"/>
                    <a:lumOff val="35000"/>
                  </a:schemeClr>
                </a:solidFill>
                <a:ea typeface="+mn-lt"/>
                <a:cs typeface="+mn-lt"/>
              </a:rPr>
              <a:t> </a:t>
            </a:r>
            <a:r>
              <a:rPr lang="en-GB" sz="1400" i="1" dirty="0">
                <a:solidFill>
                  <a:schemeClr val="tx1">
                    <a:lumMod val="65000"/>
                    <a:lumOff val="35000"/>
                  </a:schemeClr>
                </a:solidFill>
              </a:rPr>
              <a:t>Each unit of repeat measures 17.3cm x 52cm and repeats out across the width and length to form a repeated block/ column design.  A drop system could also be used here. </a:t>
            </a:r>
            <a:endParaRPr lang="en-US" dirty="0">
              <a:solidFill>
                <a:schemeClr val="tx1">
                  <a:lumMod val="65000"/>
                  <a:lumOff val="35000"/>
                </a:schemeClr>
              </a:solidFill>
              <a:ea typeface="+mn-lt"/>
              <a:cs typeface="+mn-lt"/>
            </a:endParaRPr>
          </a:p>
        </p:txBody>
      </p:sp>
      <p:sp>
        <p:nvSpPr>
          <p:cNvPr id="6" name="TextBox 5">
            <a:extLst>
              <a:ext uri="{FF2B5EF4-FFF2-40B4-BE49-F238E27FC236}">
                <a16:creationId xmlns:a16="http://schemas.microsoft.com/office/drawing/2014/main" id="{02D7E81B-0A9B-C24F-AA54-87BDE5684098}"/>
              </a:ext>
            </a:extLst>
          </p:cNvPr>
          <p:cNvSpPr txBox="1"/>
          <p:nvPr/>
        </p:nvSpPr>
        <p:spPr>
          <a:xfrm>
            <a:off x="828675" y="2643188"/>
            <a:ext cx="184731" cy="646331"/>
          </a:xfrm>
          <a:prstGeom prst="rect">
            <a:avLst/>
          </a:prstGeom>
          <a:noFill/>
        </p:spPr>
        <p:txBody>
          <a:bodyPr wrap="none" lIns="91440" tIns="45720" rIns="91440" bIns="45720" rtlCol="0" anchor="t">
            <a:spAutoFit/>
          </a:bodyPr>
          <a:lstStyle/>
          <a:p>
            <a:endParaRPr lang="en-GB">
              <a:cs typeface="Calibri"/>
            </a:endParaRPr>
          </a:p>
          <a:p>
            <a:endParaRPr lang="en-GB"/>
          </a:p>
        </p:txBody>
      </p:sp>
      <p:pic>
        <p:nvPicPr>
          <p:cNvPr id="10" name="Picture 9" descr="Chart&#10;&#10;Description automatically generated">
            <a:extLst>
              <a:ext uri="{FF2B5EF4-FFF2-40B4-BE49-F238E27FC236}">
                <a16:creationId xmlns:a16="http://schemas.microsoft.com/office/drawing/2014/main" id="{217C643E-360D-724F-907A-3D564C51FE39}"/>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07039" y="1541965"/>
            <a:ext cx="3939268" cy="4888896"/>
          </a:xfrm>
          <a:prstGeom prst="rect">
            <a:avLst/>
          </a:prstGeom>
        </p:spPr>
      </p:pic>
      <p:pic>
        <p:nvPicPr>
          <p:cNvPr id="2" name="Picture 1">
            <a:extLst>
              <a:ext uri="{FF2B5EF4-FFF2-40B4-BE49-F238E27FC236}">
                <a16:creationId xmlns:a16="http://schemas.microsoft.com/office/drawing/2014/main" id="{66C9F2D0-69C7-3D4F-AE11-5DB395352F52}"/>
              </a:ext>
            </a:extLst>
          </p:cNvPr>
          <p:cNvPicPr>
            <a:picLocks noChangeAspect="1"/>
          </p:cNvPicPr>
          <p:nvPr/>
        </p:nvPicPr>
        <p:blipFill rotWithShape="1">
          <a:blip r:embed="rId3" cstate="email">
            <a:alphaModFix amt="70000"/>
            <a:extLst>
              <a:ext uri="{28A0092B-C50C-407E-A947-70E740481C1C}">
                <a14:useLocalDpi xmlns:a14="http://schemas.microsoft.com/office/drawing/2010/main"/>
              </a:ext>
            </a:extLst>
          </a:blip>
          <a:srcRect/>
          <a:stretch/>
        </p:blipFill>
        <p:spPr>
          <a:xfrm>
            <a:off x="3321697" y="2174032"/>
            <a:ext cx="1057219" cy="3547654"/>
          </a:xfrm>
          <a:prstGeom prst="rect">
            <a:avLst/>
          </a:prstGeom>
        </p:spPr>
      </p:pic>
      <p:pic>
        <p:nvPicPr>
          <p:cNvPr id="12" name="Picture 11">
            <a:extLst>
              <a:ext uri="{FF2B5EF4-FFF2-40B4-BE49-F238E27FC236}">
                <a16:creationId xmlns:a16="http://schemas.microsoft.com/office/drawing/2014/main" id="{5E00606C-9399-5447-8802-851CAA4A8891}"/>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10387529" y="2643188"/>
            <a:ext cx="1057219" cy="3547654"/>
          </a:xfrm>
          <a:prstGeom prst="rect">
            <a:avLst/>
          </a:prstGeom>
        </p:spPr>
      </p:pic>
      <p:pic>
        <p:nvPicPr>
          <p:cNvPr id="13" name="Picture 12">
            <a:extLst>
              <a:ext uri="{FF2B5EF4-FFF2-40B4-BE49-F238E27FC236}">
                <a16:creationId xmlns:a16="http://schemas.microsoft.com/office/drawing/2014/main" id="{56FAA8DE-3CEC-6B4B-87CF-9773AF25435D}"/>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10800000">
            <a:off x="9246825" y="2643188"/>
            <a:ext cx="1057219" cy="3547654"/>
          </a:xfrm>
          <a:prstGeom prst="rect">
            <a:avLst/>
          </a:prstGeom>
        </p:spPr>
      </p:pic>
      <p:pic>
        <p:nvPicPr>
          <p:cNvPr id="14" name="Picture 13">
            <a:extLst>
              <a:ext uri="{FF2B5EF4-FFF2-40B4-BE49-F238E27FC236}">
                <a16:creationId xmlns:a16="http://schemas.microsoft.com/office/drawing/2014/main" id="{9536A6C9-66E7-8D49-A1C2-5DFBA55F0031}"/>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8273091" y="2643188"/>
            <a:ext cx="1057219" cy="3547654"/>
          </a:xfrm>
          <a:prstGeom prst="rect">
            <a:avLst/>
          </a:prstGeom>
        </p:spPr>
      </p:pic>
      <p:pic>
        <p:nvPicPr>
          <p:cNvPr id="15" name="Picture 14">
            <a:extLst>
              <a:ext uri="{FF2B5EF4-FFF2-40B4-BE49-F238E27FC236}">
                <a16:creationId xmlns:a16="http://schemas.microsoft.com/office/drawing/2014/main" id="{8D9ABD3F-E375-3E49-87B8-CA8844F3F8B9}"/>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4934465" y="1399163"/>
            <a:ext cx="1057219" cy="3547654"/>
          </a:xfrm>
          <a:prstGeom prst="rect">
            <a:avLst/>
          </a:prstGeom>
        </p:spPr>
      </p:pic>
      <p:pic>
        <p:nvPicPr>
          <p:cNvPr id="16" name="Picture 15">
            <a:extLst>
              <a:ext uri="{FF2B5EF4-FFF2-40B4-BE49-F238E27FC236}">
                <a16:creationId xmlns:a16="http://schemas.microsoft.com/office/drawing/2014/main" id="{D46D1A6F-A414-FE4A-9284-30AA41AE6127}"/>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5991683" y="2174032"/>
            <a:ext cx="1057219" cy="3547654"/>
          </a:xfrm>
          <a:prstGeom prst="rect">
            <a:avLst/>
          </a:prstGeom>
        </p:spPr>
      </p:pic>
      <p:pic>
        <p:nvPicPr>
          <p:cNvPr id="17" name="Picture 16">
            <a:extLst>
              <a:ext uri="{FF2B5EF4-FFF2-40B4-BE49-F238E27FC236}">
                <a16:creationId xmlns:a16="http://schemas.microsoft.com/office/drawing/2014/main" id="{9DF83F6B-2BF2-3D40-BE70-3A4510BBA425}"/>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7048902" y="1399163"/>
            <a:ext cx="1057219" cy="3547654"/>
          </a:xfrm>
          <a:prstGeom prst="rect">
            <a:avLst/>
          </a:prstGeom>
        </p:spPr>
      </p:pic>
      <p:pic>
        <p:nvPicPr>
          <p:cNvPr id="4" name="Picture 3">
            <a:extLst>
              <a:ext uri="{FF2B5EF4-FFF2-40B4-BE49-F238E27FC236}">
                <a16:creationId xmlns:a16="http://schemas.microsoft.com/office/drawing/2014/main" id="{457EEE93-4903-562A-3019-459896E09E7F}"/>
              </a:ext>
            </a:extLst>
          </p:cNvPr>
          <p:cNvPicPr>
            <a:picLocks noChangeAspect="1"/>
          </p:cNvPicPr>
          <p:nvPr/>
        </p:nvPicPr>
        <p:blipFill rotWithShape="1">
          <a:blip r:embed="rId3" cstate="email">
            <a:alphaModFix amt="70000"/>
            <a:extLst>
              <a:ext uri="{28A0092B-C50C-407E-A947-70E740481C1C}">
                <a14:useLocalDpi xmlns:a14="http://schemas.microsoft.com/office/drawing/2010/main"/>
              </a:ext>
            </a:extLst>
          </a:blip>
          <a:srcRect/>
          <a:stretch/>
        </p:blipFill>
        <p:spPr>
          <a:xfrm>
            <a:off x="2148063" y="2212586"/>
            <a:ext cx="1057219" cy="3547654"/>
          </a:xfrm>
          <a:prstGeom prst="rect">
            <a:avLst/>
          </a:prstGeom>
        </p:spPr>
      </p:pic>
    </p:spTree>
    <p:extLst>
      <p:ext uri="{BB962C8B-B14F-4D97-AF65-F5344CB8AC3E}">
        <p14:creationId xmlns:p14="http://schemas.microsoft.com/office/powerpoint/2010/main" val="13962096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FFA369-DAB5-5E40-A9D1-DE3091034FF5}"/>
              </a:ext>
            </a:extLst>
          </p:cNvPr>
          <p:cNvSpPr txBox="1"/>
          <p:nvPr/>
        </p:nvSpPr>
        <p:spPr>
          <a:xfrm>
            <a:off x="707039" y="814388"/>
            <a:ext cx="10737709" cy="584775"/>
          </a:xfrm>
          <a:prstGeom prst="rect">
            <a:avLst/>
          </a:prstGeom>
          <a:noFill/>
        </p:spPr>
        <p:txBody>
          <a:bodyPr wrap="square" lIns="91440" tIns="45720" rIns="91440" bIns="45720" rtlCol="0" anchor="t">
            <a:spAutoFit/>
          </a:bodyPr>
          <a:lstStyle/>
          <a:p>
            <a:r>
              <a:rPr lang="en-GB" dirty="0">
                <a:solidFill>
                  <a:schemeClr val="tx1">
                    <a:lumMod val="65000"/>
                    <a:lumOff val="35000"/>
                  </a:schemeClr>
                </a:solidFill>
                <a:ea typeface="+mn-lt"/>
                <a:cs typeface="+mn-lt"/>
              </a:rPr>
              <a:t>Column/ stripe repeat:</a:t>
            </a:r>
            <a:r>
              <a:rPr lang="en-GB" sz="1400" i="1" dirty="0">
                <a:solidFill>
                  <a:schemeClr val="tx1">
                    <a:lumMod val="65000"/>
                    <a:lumOff val="35000"/>
                  </a:schemeClr>
                </a:solidFill>
                <a:ea typeface="+mn-lt"/>
                <a:cs typeface="+mn-lt"/>
              </a:rPr>
              <a:t> </a:t>
            </a:r>
            <a:r>
              <a:rPr lang="en-GB" sz="1400" i="1" dirty="0">
                <a:solidFill>
                  <a:schemeClr val="tx1">
                    <a:lumMod val="65000"/>
                    <a:lumOff val="35000"/>
                  </a:schemeClr>
                </a:solidFill>
              </a:rPr>
              <a:t>Each unit of repeat measures 17.66cm x 53cm and repeats out across the width and length to form a repeated block/ column design.  A drop system could also be used here. </a:t>
            </a:r>
            <a:endParaRPr lang="en-US" dirty="0">
              <a:solidFill>
                <a:schemeClr val="tx1">
                  <a:lumMod val="65000"/>
                  <a:lumOff val="35000"/>
                </a:schemeClr>
              </a:solidFill>
              <a:ea typeface="+mn-lt"/>
              <a:cs typeface="+mn-lt"/>
            </a:endParaRPr>
          </a:p>
        </p:txBody>
      </p:sp>
      <p:sp>
        <p:nvSpPr>
          <p:cNvPr id="6" name="TextBox 5">
            <a:extLst>
              <a:ext uri="{FF2B5EF4-FFF2-40B4-BE49-F238E27FC236}">
                <a16:creationId xmlns:a16="http://schemas.microsoft.com/office/drawing/2014/main" id="{02D7E81B-0A9B-C24F-AA54-87BDE5684098}"/>
              </a:ext>
            </a:extLst>
          </p:cNvPr>
          <p:cNvSpPr txBox="1"/>
          <p:nvPr/>
        </p:nvSpPr>
        <p:spPr>
          <a:xfrm>
            <a:off x="828675" y="2643188"/>
            <a:ext cx="184731" cy="646331"/>
          </a:xfrm>
          <a:prstGeom prst="rect">
            <a:avLst/>
          </a:prstGeom>
          <a:noFill/>
        </p:spPr>
        <p:txBody>
          <a:bodyPr wrap="none" lIns="91440" tIns="45720" rIns="91440" bIns="45720" rtlCol="0" anchor="t">
            <a:spAutoFit/>
          </a:bodyPr>
          <a:lstStyle/>
          <a:p>
            <a:endParaRPr lang="en-GB">
              <a:cs typeface="Calibri"/>
            </a:endParaRPr>
          </a:p>
          <a:p>
            <a:endParaRPr lang="en-GB"/>
          </a:p>
        </p:txBody>
      </p:sp>
      <p:pic>
        <p:nvPicPr>
          <p:cNvPr id="10" name="Picture 9" descr="Chart&#10;&#10;Description automatically generated">
            <a:extLst>
              <a:ext uri="{FF2B5EF4-FFF2-40B4-BE49-F238E27FC236}">
                <a16:creationId xmlns:a16="http://schemas.microsoft.com/office/drawing/2014/main" id="{217C643E-360D-724F-907A-3D564C51FE39}"/>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07039" y="1541965"/>
            <a:ext cx="3939268" cy="4888896"/>
          </a:xfrm>
          <a:prstGeom prst="rect">
            <a:avLst/>
          </a:prstGeom>
        </p:spPr>
      </p:pic>
      <p:pic>
        <p:nvPicPr>
          <p:cNvPr id="3073" name="Picture 1" descr="page1image6102752">
            <a:extLst>
              <a:ext uri="{FF2B5EF4-FFF2-40B4-BE49-F238E27FC236}">
                <a16:creationId xmlns:a16="http://schemas.microsoft.com/office/drawing/2014/main" id="{DD35DA6C-F905-8AC0-B6C0-2A5FB430FB09}"/>
              </a:ext>
            </a:extLst>
          </p:cNvPr>
          <p:cNvPicPr>
            <a:picLocks noChangeAspect="1" noChangeArrowheads="1"/>
          </p:cNvPicPr>
          <p:nvPr/>
        </p:nvPicPr>
        <p:blipFill>
          <a:blip r:embed="rId3" cstate="email">
            <a:biLevel thresh="50000"/>
            <a:extLst>
              <a:ext uri="{28A0092B-C50C-407E-A947-70E740481C1C}">
                <a14:useLocalDpi xmlns:a14="http://schemas.microsoft.com/office/drawing/2010/main"/>
              </a:ext>
            </a:extLst>
          </a:blip>
          <a:srcRect/>
          <a:stretch>
            <a:fillRect/>
          </a:stretch>
        </p:blipFill>
        <p:spPr bwMode="auto">
          <a:xfrm>
            <a:off x="4767943" y="1541964"/>
            <a:ext cx="2277434" cy="4821309"/>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descr="page1image6102752">
            <a:extLst>
              <a:ext uri="{FF2B5EF4-FFF2-40B4-BE49-F238E27FC236}">
                <a16:creationId xmlns:a16="http://schemas.microsoft.com/office/drawing/2014/main" id="{B22C48BB-39E1-D9EE-883C-8FCF9F9952AD}"/>
              </a:ext>
            </a:extLst>
          </p:cNvPr>
          <p:cNvPicPr>
            <a:picLocks noChangeAspect="1" noChangeArrowheads="1"/>
          </p:cNvPicPr>
          <p:nvPr/>
        </p:nvPicPr>
        <p:blipFill>
          <a:blip r:embed="rId4" cstate="email">
            <a:biLevel thresh="50000"/>
            <a:alphaModFix amt="50000"/>
            <a:extLst>
              <a:ext uri="{28A0092B-C50C-407E-A947-70E740481C1C}">
                <a14:useLocalDpi xmlns:a14="http://schemas.microsoft.com/office/drawing/2010/main"/>
              </a:ext>
            </a:extLst>
          </a:blip>
          <a:srcRect/>
          <a:stretch>
            <a:fillRect/>
          </a:stretch>
        </p:blipFill>
        <p:spPr bwMode="auto">
          <a:xfrm>
            <a:off x="1013406" y="2252695"/>
            <a:ext cx="884348" cy="187215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page1image6102752">
            <a:extLst>
              <a:ext uri="{FF2B5EF4-FFF2-40B4-BE49-F238E27FC236}">
                <a16:creationId xmlns:a16="http://schemas.microsoft.com/office/drawing/2014/main" id="{98CBF401-FE0F-BEB5-BC62-EDA1B5237057}"/>
              </a:ext>
            </a:extLst>
          </p:cNvPr>
          <p:cNvPicPr>
            <a:picLocks noChangeAspect="1" noChangeArrowheads="1"/>
          </p:cNvPicPr>
          <p:nvPr/>
        </p:nvPicPr>
        <p:blipFill>
          <a:blip r:embed="rId4" cstate="email">
            <a:biLevel thresh="50000"/>
            <a:alphaModFix amt="50000"/>
            <a:extLst>
              <a:ext uri="{28A0092B-C50C-407E-A947-70E740481C1C}">
                <a14:useLocalDpi xmlns:a14="http://schemas.microsoft.com/office/drawing/2010/main"/>
              </a:ext>
            </a:extLst>
          </a:blip>
          <a:srcRect/>
          <a:stretch>
            <a:fillRect/>
          </a:stretch>
        </p:blipFill>
        <p:spPr bwMode="auto">
          <a:xfrm>
            <a:off x="1007350" y="3823365"/>
            <a:ext cx="884348" cy="1872157"/>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page1image6102752">
            <a:extLst>
              <a:ext uri="{FF2B5EF4-FFF2-40B4-BE49-F238E27FC236}">
                <a16:creationId xmlns:a16="http://schemas.microsoft.com/office/drawing/2014/main" id="{02A761CA-6213-B48A-F139-A77A9A70B39D}"/>
              </a:ext>
            </a:extLst>
          </p:cNvPr>
          <p:cNvPicPr>
            <a:picLocks noChangeAspect="1" noChangeArrowheads="1"/>
          </p:cNvPicPr>
          <p:nvPr/>
        </p:nvPicPr>
        <p:blipFill>
          <a:blip r:embed="rId4" cstate="email">
            <a:biLevel thresh="50000"/>
            <a:alphaModFix amt="50000"/>
            <a:extLst>
              <a:ext uri="{28A0092B-C50C-407E-A947-70E740481C1C}">
                <a14:useLocalDpi xmlns:a14="http://schemas.microsoft.com/office/drawing/2010/main"/>
              </a:ext>
            </a:extLst>
          </a:blip>
          <a:srcRect/>
          <a:stretch>
            <a:fillRect/>
          </a:stretch>
        </p:blipFill>
        <p:spPr bwMode="auto">
          <a:xfrm>
            <a:off x="2210177" y="2262871"/>
            <a:ext cx="884348" cy="1872157"/>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page1image6102752">
            <a:extLst>
              <a:ext uri="{FF2B5EF4-FFF2-40B4-BE49-F238E27FC236}">
                <a16:creationId xmlns:a16="http://schemas.microsoft.com/office/drawing/2014/main" id="{3BF7171F-9AE5-F77E-85E6-E699A1256672}"/>
              </a:ext>
            </a:extLst>
          </p:cNvPr>
          <p:cNvPicPr>
            <a:picLocks noChangeAspect="1" noChangeArrowheads="1"/>
          </p:cNvPicPr>
          <p:nvPr/>
        </p:nvPicPr>
        <p:blipFill>
          <a:blip r:embed="rId4" cstate="email">
            <a:biLevel thresh="50000"/>
            <a:alphaModFix amt="50000"/>
            <a:extLst>
              <a:ext uri="{28A0092B-C50C-407E-A947-70E740481C1C}">
                <a14:useLocalDpi xmlns:a14="http://schemas.microsoft.com/office/drawing/2010/main"/>
              </a:ext>
            </a:extLst>
          </a:blip>
          <a:srcRect/>
          <a:stretch>
            <a:fillRect/>
          </a:stretch>
        </p:blipFill>
        <p:spPr bwMode="auto">
          <a:xfrm>
            <a:off x="2204121" y="3833541"/>
            <a:ext cx="884348" cy="187215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page1image6102752">
            <a:extLst>
              <a:ext uri="{FF2B5EF4-FFF2-40B4-BE49-F238E27FC236}">
                <a16:creationId xmlns:a16="http://schemas.microsoft.com/office/drawing/2014/main" id="{697B0640-5C08-4ED1-64E5-B21408585776}"/>
              </a:ext>
            </a:extLst>
          </p:cNvPr>
          <p:cNvPicPr>
            <a:picLocks noChangeAspect="1" noChangeArrowheads="1"/>
          </p:cNvPicPr>
          <p:nvPr/>
        </p:nvPicPr>
        <p:blipFill>
          <a:blip r:embed="rId4" cstate="email">
            <a:biLevel thresh="50000"/>
            <a:alphaModFix amt="50000"/>
            <a:extLst>
              <a:ext uri="{28A0092B-C50C-407E-A947-70E740481C1C}">
                <a14:useLocalDpi xmlns:a14="http://schemas.microsoft.com/office/drawing/2010/main"/>
              </a:ext>
            </a:extLst>
          </a:blip>
          <a:srcRect/>
          <a:stretch>
            <a:fillRect/>
          </a:stretch>
        </p:blipFill>
        <p:spPr bwMode="auto">
          <a:xfrm>
            <a:off x="3419158" y="2270442"/>
            <a:ext cx="884348" cy="1872157"/>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page1image6102752">
            <a:extLst>
              <a:ext uri="{FF2B5EF4-FFF2-40B4-BE49-F238E27FC236}">
                <a16:creationId xmlns:a16="http://schemas.microsoft.com/office/drawing/2014/main" id="{DE35E145-0621-81CD-E9E2-5B59246C2CD5}"/>
              </a:ext>
            </a:extLst>
          </p:cNvPr>
          <p:cNvPicPr>
            <a:picLocks noChangeAspect="1" noChangeArrowheads="1"/>
          </p:cNvPicPr>
          <p:nvPr/>
        </p:nvPicPr>
        <p:blipFill>
          <a:blip r:embed="rId4" cstate="email">
            <a:biLevel thresh="50000"/>
            <a:alphaModFix amt="50000"/>
            <a:extLst>
              <a:ext uri="{28A0092B-C50C-407E-A947-70E740481C1C}">
                <a14:useLocalDpi xmlns:a14="http://schemas.microsoft.com/office/drawing/2010/main"/>
              </a:ext>
            </a:extLst>
          </a:blip>
          <a:srcRect/>
          <a:stretch>
            <a:fillRect/>
          </a:stretch>
        </p:blipFill>
        <p:spPr bwMode="auto">
          <a:xfrm>
            <a:off x="3413102" y="3841112"/>
            <a:ext cx="884348" cy="1872157"/>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descr="page1image6102752">
            <a:extLst>
              <a:ext uri="{FF2B5EF4-FFF2-40B4-BE49-F238E27FC236}">
                <a16:creationId xmlns:a16="http://schemas.microsoft.com/office/drawing/2014/main" id="{D3D589DE-5114-CE52-3083-0D6BC5C0A3D9}"/>
              </a:ext>
            </a:extLst>
          </p:cNvPr>
          <p:cNvPicPr>
            <a:picLocks noChangeAspect="1" noChangeArrowheads="1"/>
          </p:cNvPicPr>
          <p:nvPr/>
        </p:nvPicPr>
        <p:blipFill>
          <a:blip r:embed="rId4" cstate="email">
            <a:biLevel thresh="50000"/>
            <a:alphaModFix amt="50000"/>
            <a:extLst>
              <a:ext uri="{28A0092B-C50C-407E-A947-70E740481C1C}">
                <a14:useLocalDpi xmlns:a14="http://schemas.microsoft.com/office/drawing/2010/main"/>
              </a:ext>
            </a:extLst>
          </a:blip>
          <a:srcRect/>
          <a:stretch>
            <a:fillRect/>
          </a:stretch>
        </p:blipFill>
        <p:spPr bwMode="auto">
          <a:xfrm>
            <a:off x="7182444" y="1707109"/>
            <a:ext cx="884348" cy="1872157"/>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descr="page1image6102752">
            <a:extLst>
              <a:ext uri="{FF2B5EF4-FFF2-40B4-BE49-F238E27FC236}">
                <a16:creationId xmlns:a16="http://schemas.microsoft.com/office/drawing/2014/main" id="{519C9541-9158-1079-0245-C45CD8547314}"/>
              </a:ext>
            </a:extLst>
          </p:cNvPr>
          <p:cNvPicPr>
            <a:picLocks noChangeAspect="1" noChangeArrowheads="1"/>
          </p:cNvPicPr>
          <p:nvPr/>
        </p:nvPicPr>
        <p:blipFill>
          <a:blip r:embed="rId4" cstate="email">
            <a:biLevel thresh="50000"/>
            <a:alphaModFix amt="50000"/>
            <a:extLst>
              <a:ext uri="{28A0092B-C50C-407E-A947-70E740481C1C}">
                <a14:useLocalDpi xmlns:a14="http://schemas.microsoft.com/office/drawing/2010/main"/>
              </a:ext>
            </a:extLst>
          </a:blip>
          <a:srcRect/>
          <a:stretch>
            <a:fillRect/>
          </a:stretch>
        </p:blipFill>
        <p:spPr bwMode="auto">
          <a:xfrm>
            <a:off x="7176388" y="3277779"/>
            <a:ext cx="884348" cy="1872157"/>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descr="page1image6102752">
            <a:extLst>
              <a:ext uri="{FF2B5EF4-FFF2-40B4-BE49-F238E27FC236}">
                <a16:creationId xmlns:a16="http://schemas.microsoft.com/office/drawing/2014/main" id="{0E5D0528-D5D1-B703-1407-F12F3E88ED3F}"/>
              </a:ext>
            </a:extLst>
          </p:cNvPr>
          <p:cNvPicPr>
            <a:picLocks noChangeAspect="1" noChangeArrowheads="1"/>
          </p:cNvPicPr>
          <p:nvPr/>
        </p:nvPicPr>
        <p:blipFill>
          <a:blip r:embed="rId4" cstate="email">
            <a:biLevel thresh="50000"/>
            <a:alphaModFix amt="50000"/>
            <a:extLst>
              <a:ext uri="{28A0092B-C50C-407E-A947-70E740481C1C}">
                <a14:useLocalDpi xmlns:a14="http://schemas.microsoft.com/office/drawing/2010/main"/>
              </a:ext>
            </a:extLst>
          </a:blip>
          <a:srcRect/>
          <a:stretch>
            <a:fillRect/>
          </a:stretch>
        </p:blipFill>
        <p:spPr bwMode="auto">
          <a:xfrm>
            <a:off x="8072848" y="2646168"/>
            <a:ext cx="884348" cy="1872157"/>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descr="page1image6102752">
            <a:extLst>
              <a:ext uri="{FF2B5EF4-FFF2-40B4-BE49-F238E27FC236}">
                <a16:creationId xmlns:a16="http://schemas.microsoft.com/office/drawing/2014/main" id="{1FB3E7E2-C410-5977-F585-360DABD31E00}"/>
              </a:ext>
            </a:extLst>
          </p:cNvPr>
          <p:cNvPicPr>
            <a:picLocks noChangeAspect="1" noChangeArrowheads="1"/>
          </p:cNvPicPr>
          <p:nvPr/>
        </p:nvPicPr>
        <p:blipFill>
          <a:blip r:embed="rId4" cstate="email">
            <a:biLevel thresh="50000"/>
            <a:alphaModFix amt="50000"/>
            <a:extLst>
              <a:ext uri="{28A0092B-C50C-407E-A947-70E740481C1C}">
                <a14:useLocalDpi xmlns:a14="http://schemas.microsoft.com/office/drawing/2010/main"/>
              </a:ext>
            </a:extLst>
          </a:blip>
          <a:srcRect/>
          <a:stretch>
            <a:fillRect/>
          </a:stretch>
        </p:blipFill>
        <p:spPr bwMode="auto">
          <a:xfrm>
            <a:off x="8066792" y="4216838"/>
            <a:ext cx="884348" cy="1872157"/>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descr="page1image6102752">
            <a:extLst>
              <a:ext uri="{FF2B5EF4-FFF2-40B4-BE49-F238E27FC236}">
                <a16:creationId xmlns:a16="http://schemas.microsoft.com/office/drawing/2014/main" id="{412C5F03-B228-24A5-44AF-6F296881F1EA}"/>
              </a:ext>
            </a:extLst>
          </p:cNvPr>
          <p:cNvPicPr>
            <a:picLocks noChangeAspect="1" noChangeArrowheads="1"/>
          </p:cNvPicPr>
          <p:nvPr/>
        </p:nvPicPr>
        <p:blipFill>
          <a:blip r:embed="rId4" cstate="email">
            <a:biLevel thresh="50000"/>
            <a:alphaModFix amt="50000"/>
            <a:extLst>
              <a:ext uri="{28A0092B-C50C-407E-A947-70E740481C1C}">
                <a14:useLocalDpi xmlns:a14="http://schemas.microsoft.com/office/drawing/2010/main"/>
              </a:ext>
            </a:extLst>
          </a:blip>
          <a:srcRect/>
          <a:stretch>
            <a:fillRect/>
          </a:stretch>
        </p:blipFill>
        <p:spPr bwMode="auto">
          <a:xfrm>
            <a:off x="9194595" y="1707109"/>
            <a:ext cx="884348" cy="1872157"/>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descr="page1image6102752">
            <a:extLst>
              <a:ext uri="{FF2B5EF4-FFF2-40B4-BE49-F238E27FC236}">
                <a16:creationId xmlns:a16="http://schemas.microsoft.com/office/drawing/2014/main" id="{5B44302C-2F6E-C52B-5AC0-F14B8C4AEF7F}"/>
              </a:ext>
            </a:extLst>
          </p:cNvPr>
          <p:cNvPicPr>
            <a:picLocks noChangeAspect="1" noChangeArrowheads="1"/>
          </p:cNvPicPr>
          <p:nvPr/>
        </p:nvPicPr>
        <p:blipFill>
          <a:blip r:embed="rId4" cstate="email">
            <a:biLevel thresh="50000"/>
            <a:alphaModFix amt="50000"/>
            <a:extLst>
              <a:ext uri="{28A0092B-C50C-407E-A947-70E740481C1C}">
                <a14:useLocalDpi xmlns:a14="http://schemas.microsoft.com/office/drawing/2010/main"/>
              </a:ext>
            </a:extLst>
          </a:blip>
          <a:srcRect/>
          <a:stretch>
            <a:fillRect/>
          </a:stretch>
        </p:blipFill>
        <p:spPr bwMode="auto">
          <a:xfrm>
            <a:off x="9188539" y="3277779"/>
            <a:ext cx="884348" cy="1872157"/>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7" descr="page1image6102752">
            <a:extLst>
              <a:ext uri="{FF2B5EF4-FFF2-40B4-BE49-F238E27FC236}">
                <a16:creationId xmlns:a16="http://schemas.microsoft.com/office/drawing/2014/main" id="{840A2369-B2F1-1F10-18F0-016D5D466287}"/>
              </a:ext>
            </a:extLst>
          </p:cNvPr>
          <p:cNvPicPr>
            <a:picLocks noChangeAspect="1" noChangeArrowheads="1"/>
          </p:cNvPicPr>
          <p:nvPr/>
        </p:nvPicPr>
        <p:blipFill>
          <a:blip r:embed="rId4" cstate="email">
            <a:biLevel thresh="50000"/>
            <a:alphaModFix amt="50000"/>
            <a:extLst>
              <a:ext uri="{28A0092B-C50C-407E-A947-70E740481C1C}">
                <a14:useLocalDpi xmlns:a14="http://schemas.microsoft.com/office/drawing/2010/main"/>
              </a:ext>
            </a:extLst>
          </a:blip>
          <a:srcRect/>
          <a:stretch>
            <a:fillRect/>
          </a:stretch>
        </p:blipFill>
        <p:spPr bwMode="auto">
          <a:xfrm flipH="1">
            <a:off x="10097111" y="1718849"/>
            <a:ext cx="884348" cy="1872157"/>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18" descr="page1image6102752">
            <a:extLst>
              <a:ext uri="{FF2B5EF4-FFF2-40B4-BE49-F238E27FC236}">
                <a16:creationId xmlns:a16="http://schemas.microsoft.com/office/drawing/2014/main" id="{3EBAB056-2BCD-6005-91E4-08FF33071DB0}"/>
              </a:ext>
            </a:extLst>
          </p:cNvPr>
          <p:cNvPicPr>
            <a:picLocks noChangeAspect="1" noChangeArrowheads="1"/>
          </p:cNvPicPr>
          <p:nvPr/>
        </p:nvPicPr>
        <p:blipFill>
          <a:blip r:embed="rId4" cstate="email">
            <a:biLevel thresh="50000"/>
            <a:alphaModFix amt="50000"/>
            <a:extLst>
              <a:ext uri="{28A0092B-C50C-407E-A947-70E740481C1C}">
                <a14:useLocalDpi xmlns:a14="http://schemas.microsoft.com/office/drawing/2010/main"/>
              </a:ext>
            </a:extLst>
          </a:blip>
          <a:srcRect/>
          <a:stretch>
            <a:fillRect/>
          </a:stretch>
        </p:blipFill>
        <p:spPr bwMode="auto">
          <a:xfrm flipH="1">
            <a:off x="10091055" y="3289519"/>
            <a:ext cx="884348" cy="1872157"/>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B12847DE-A2CC-A292-4886-02FB1F92BC44}"/>
              </a:ext>
            </a:extLst>
          </p:cNvPr>
          <p:cNvSpPr txBox="1"/>
          <p:nvPr/>
        </p:nvSpPr>
        <p:spPr>
          <a:xfrm>
            <a:off x="7167013" y="6129541"/>
            <a:ext cx="1311706" cy="307777"/>
          </a:xfrm>
          <a:prstGeom prst="rect">
            <a:avLst/>
          </a:prstGeom>
          <a:noFill/>
        </p:spPr>
        <p:txBody>
          <a:bodyPr wrap="none" rtlCol="0">
            <a:spAutoFit/>
          </a:bodyPr>
          <a:lstStyle/>
          <a:p>
            <a:r>
              <a:rPr lang="en-US" sz="1400" dirty="0">
                <a:solidFill>
                  <a:schemeClr val="tx1">
                    <a:lumMod val="65000"/>
                    <a:lumOff val="35000"/>
                  </a:schemeClr>
                </a:solidFill>
              </a:rPr>
              <a:t>Drops and flips </a:t>
            </a:r>
          </a:p>
        </p:txBody>
      </p:sp>
    </p:spTree>
    <p:extLst>
      <p:ext uri="{BB962C8B-B14F-4D97-AF65-F5344CB8AC3E}">
        <p14:creationId xmlns:p14="http://schemas.microsoft.com/office/powerpoint/2010/main" val="3442123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FFA369-DAB5-5E40-A9D1-DE3091034FF5}"/>
              </a:ext>
            </a:extLst>
          </p:cNvPr>
          <p:cNvSpPr txBox="1"/>
          <p:nvPr/>
        </p:nvSpPr>
        <p:spPr>
          <a:xfrm>
            <a:off x="707039" y="814388"/>
            <a:ext cx="8157262" cy="800219"/>
          </a:xfrm>
          <a:prstGeom prst="rect">
            <a:avLst/>
          </a:prstGeom>
          <a:noFill/>
        </p:spPr>
        <p:txBody>
          <a:bodyPr wrap="square" rtlCol="0">
            <a:spAutoFit/>
          </a:bodyPr>
          <a:lstStyle/>
          <a:p>
            <a:r>
              <a:rPr lang="en-GB" dirty="0">
                <a:solidFill>
                  <a:schemeClr val="tx1">
                    <a:lumMod val="65000"/>
                    <a:lumOff val="35000"/>
                  </a:schemeClr>
                </a:solidFill>
              </a:rPr>
              <a:t>Tossed/ scattered repeat: </a:t>
            </a:r>
            <a:r>
              <a:rPr lang="en-GB" sz="1400" i="1" dirty="0">
                <a:solidFill>
                  <a:schemeClr val="tx1">
                    <a:lumMod val="65000"/>
                    <a:lumOff val="35000"/>
                  </a:schemeClr>
                </a:solidFill>
              </a:rPr>
              <a:t>Whole tile/ unt of repeat measuring 52cm x 52cm or 26cm x 26cm or 13cm x 13cm and then repeats out in the final tile/ design.  A random placement of motifs showing that what goes off on one side has to be drawn back in on the other.</a:t>
            </a:r>
            <a:endParaRPr lang="en-GB" dirty="0">
              <a:solidFill>
                <a:schemeClr val="tx1">
                  <a:lumMod val="65000"/>
                  <a:lumOff val="35000"/>
                </a:schemeClr>
              </a:solidFill>
            </a:endParaRPr>
          </a:p>
        </p:txBody>
      </p:sp>
      <p:pic>
        <p:nvPicPr>
          <p:cNvPr id="4" name="Picture 3" descr="A picture containing text, linedrawing&#10;&#10;Description automatically generated">
            <a:extLst>
              <a:ext uri="{FF2B5EF4-FFF2-40B4-BE49-F238E27FC236}">
                <a16:creationId xmlns:a16="http://schemas.microsoft.com/office/drawing/2014/main" id="{63EC0AB2-525B-354E-821A-F5BDA54972D2}"/>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836693" y="1686342"/>
            <a:ext cx="4847448" cy="4859892"/>
          </a:xfrm>
          <a:prstGeom prst="rect">
            <a:avLst/>
          </a:prstGeom>
        </p:spPr>
      </p:pic>
      <p:pic>
        <p:nvPicPr>
          <p:cNvPr id="6" name="Picture 5" descr="Chart&#10;&#10;Description automatically generated">
            <a:extLst>
              <a:ext uri="{FF2B5EF4-FFF2-40B4-BE49-F238E27FC236}">
                <a16:creationId xmlns:a16="http://schemas.microsoft.com/office/drawing/2014/main" id="{9F3E4DBD-F4E9-AB47-BDE1-6CB9A995DA78}"/>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707039" y="1984004"/>
            <a:ext cx="4013531" cy="4060800"/>
          </a:xfrm>
          <a:prstGeom prst="rect">
            <a:avLst/>
          </a:prstGeom>
        </p:spPr>
      </p:pic>
      <p:sp>
        <p:nvSpPr>
          <p:cNvPr id="5" name="Rectangle 4">
            <a:extLst>
              <a:ext uri="{FF2B5EF4-FFF2-40B4-BE49-F238E27FC236}">
                <a16:creationId xmlns:a16="http://schemas.microsoft.com/office/drawing/2014/main" id="{A6CAD67A-4056-4F4F-8290-D4D26D26EAA4}"/>
              </a:ext>
            </a:extLst>
          </p:cNvPr>
          <p:cNvSpPr/>
          <p:nvPr/>
        </p:nvSpPr>
        <p:spPr>
          <a:xfrm>
            <a:off x="5217459" y="2086984"/>
            <a:ext cx="3646842" cy="3722145"/>
          </a:xfrm>
          <a:prstGeom prst="rect">
            <a:avLst/>
          </a:prstGeom>
          <a:solidFill>
            <a:schemeClr val="accent2">
              <a:lumMod val="40000"/>
              <a:lumOff val="60000"/>
              <a:alpha val="2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picture containing text, linedrawing&#10;&#10;Description automatically generated">
            <a:extLst>
              <a:ext uri="{FF2B5EF4-FFF2-40B4-BE49-F238E27FC236}">
                <a16:creationId xmlns:a16="http://schemas.microsoft.com/office/drawing/2014/main" id="{DC9486D5-A057-CC4C-B717-7022CA406019}"/>
              </a:ext>
            </a:extLst>
          </p:cNvPr>
          <p:cNvPicPr>
            <a:picLocks noChangeAspect="1"/>
          </p:cNvPicPr>
          <p:nvPr/>
        </p:nvPicPr>
        <p:blipFill rotWithShape="1">
          <a:blip r:embed="rId4" cstate="email">
            <a:alphaModFix amt="50000"/>
            <a:extLst>
              <a:ext uri="{28A0092B-C50C-407E-A947-70E740481C1C}">
                <a14:useLocalDpi xmlns:a14="http://schemas.microsoft.com/office/drawing/2010/main"/>
              </a:ext>
            </a:extLst>
          </a:blip>
          <a:srcRect/>
          <a:stretch/>
        </p:blipFill>
        <p:spPr>
          <a:xfrm>
            <a:off x="960969" y="2224778"/>
            <a:ext cx="1752835" cy="1789029"/>
          </a:xfrm>
          <a:prstGeom prst="rect">
            <a:avLst/>
          </a:prstGeom>
        </p:spPr>
      </p:pic>
      <p:pic>
        <p:nvPicPr>
          <p:cNvPr id="16" name="Picture 15" descr="A picture containing text, linedrawing&#10;&#10;Description automatically generated">
            <a:extLst>
              <a:ext uri="{FF2B5EF4-FFF2-40B4-BE49-F238E27FC236}">
                <a16:creationId xmlns:a16="http://schemas.microsoft.com/office/drawing/2014/main" id="{C56D106E-4946-A840-9FF9-09583788660D}"/>
              </a:ext>
            </a:extLst>
          </p:cNvPr>
          <p:cNvPicPr>
            <a:picLocks noChangeAspect="1"/>
          </p:cNvPicPr>
          <p:nvPr/>
        </p:nvPicPr>
        <p:blipFill rotWithShape="1">
          <a:blip r:embed="rId4" cstate="email">
            <a:alphaModFix amt="50000"/>
            <a:extLst>
              <a:ext uri="{28A0092B-C50C-407E-A947-70E740481C1C}">
                <a14:useLocalDpi xmlns:a14="http://schemas.microsoft.com/office/drawing/2010/main"/>
              </a:ext>
            </a:extLst>
          </a:blip>
          <a:srcRect/>
          <a:stretch/>
        </p:blipFill>
        <p:spPr>
          <a:xfrm>
            <a:off x="2716669" y="2224205"/>
            <a:ext cx="1752835" cy="1789029"/>
          </a:xfrm>
          <a:prstGeom prst="rect">
            <a:avLst/>
          </a:prstGeom>
        </p:spPr>
      </p:pic>
      <p:pic>
        <p:nvPicPr>
          <p:cNvPr id="9" name="Picture 8" descr="A picture containing text, linedrawing&#10;&#10;Description automatically generated">
            <a:extLst>
              <a:ext uri="{FF2B5EF4-FFF2-40B4-BE49-F238E27FC236}">
                <a16:creationId xmlns:a16="http://schemas.microsoft.com/office/drawing/2014/main" id="{4D5AC262-0F0E-B248-B1E3-375752E2A526}"/>
              </a:ext>
            </a:extLst>
          </p:cNvPr>
          <p:cNvPicPr>
            <a:picLocks noChangeAspect="1"/>
          </p:cNvPicPr>
          <p:nvPr/>
        </p:nvPicPr>
        <p:blipFill rotWithShape="1">
          <a:blip r:embed="rId4" cstate="email">
            <a:alphaModFix amt="50000"/>
            <a:extLst>
              <a:ext uri="{28A0092B-C50C-407E-A947-70E740481C1C}">
                <a14:useLocalDpi xmlns:a14="http://schemas.microsoft.com/office/drawing/2010/main"/>
              </a:ext>
            </a:extLst>
          </a:blip>
          <a:srcRect/>
          <a:stretch/>
        </p:blipFill>
        <p:spPr>
          <a:xfrm>
            <a:off x="2724690" y="4008067"/>
            <a:ext cx="1752835" cy="1789029"/>
          </a:xfrm>
          <a:prstGeom prst="rect">
            <a:avLst/>
          </a:prstGeom>
        </p:spPr>
      </p:pic>
      <p:pic>
        <p:nvPicPr>
          <p:cNvPr id="10" name="Picture 9" descr="A picture containing text, linedrawing&#10;&#10;Description automatically generated">
            <a:extLst>
              <a:ext uri="{FF2B5EF4-FFF2-40B4-BE49-F238E27FC236}">
                <a16:creationId xmlns:a16="http://schemas.microsoft.com/office/drawing/2014/main" id="{5B344D4E-86C5-744F-8453-1910E0EE8A3D}"/>
              </a:ext>
            </a:extLst>
          </p:cNvPr>
          <p:cNvPicPr>
            <a:picLocks noChangeAspect="1"/>
          </p:cNvPicPr>
          <p:nvPr/>
        </p:nvPicPr>
        <p:blipFill rotWithShape="1">
          <a:blip r:embed="rId4" cstate="email">
            <a:alphaModFix amt="50000"/>
            <a:extLst>
              <a:ext uri="{28A0092B-C50C-407E-A947-70E740481C1C}">
                <a14:useLocalDpi xmlns:a14="http://schemas.microsoft.com/office/drawing/2010/main"/>
              </a:ext>
            </a:extLst>
          </a:blip>
          <a:srcRect/>
          <a:stretch/>
        </p:blipFill>
        <p:spPr>
          <a:xfrm>
            <a:off x="945238" y="4008521"/>
            <a:ext cx="1752835" cy="1789029"/>
          </a:xfrm>
          <a:prstGeom prst="rect">
            <a:avLst/>
          </a:prstGeom>
        </p:spPr>
      </p:pic>
      <p:pic>
        <p:nvPicPr>
          <p:cNvPr id="12" name="Picture 11" descr="A picture containing text, linedrawing&#10;&#10;Description automatically generated">
            <a:extLst>
              <a:ext uri="{FF2B5EF4-FFF2-40B4-BE49-F238E27FC236}">
                <a16:creationId xmlns:a16="http://schemas.microsoft.com/office/drawing/2014/main" id="{664A208C-0FB6-2740-B0F8-2A762F62E5F2}"/>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a:off x="9684141" y="2086984"/>
            <a:ext cx="1752835" cy="1789029"/>
          </a:xfrm>
          <a:prstGeom prst="rect">
            <a:avLst/>
          </a:prstGeom>
        </p:spPr>
      </p:pic>
    </p:spTree>
    <p:extLst>
      <p:ext uri="{BB962C8B-B14F-4D97-AF65-F5344CB8AC3E}">
        <p14:creationId xmlns:p14="http://schemas.microsoft.com/office/powerpoint/2010/main" val="6410201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366B7B08-5629-7848-BA64-61AE6BC3338F}"/>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949283" y="646771"/>
            <a:ext cx="2293434" cy="2341756"/>
          </a:xfrm>
          <a:prstGeom prst="rect">
            <a:avLst/>
          </a:prstGeom>
        </p:spPr>
      </p:pic>
      <p:pic>
        <p:nvPicPr>
          <p:cNvPr id="5" name="Picture 4" descr="A picture containing linedrawing, fabric, porcelain&#10;&#10;Description automatically generated">
            <a:extLst>
              <a:ext uri="{FF2B5EF4-FFF2-40B4-BE49-F238E27FC236}">
                <a16:creationId xmlns:a16="http://schemas.microsoft.com/office/drawing/2014/main" id="{B43B2528-C9FB-094E-8021-551632D98E1F}"/>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4997303" y="3918392"/>
            <a:ext cx="2245414" cy="2442117"/>
          </a:xfrm>
          <a:prstGeom prst="rect">
            <a:avLst/>
          </a:prstGeom>
        </p:spPr>
      </p:pic>
      <p:pic>
        <p:nvPicPr>
          <p:cNvPr id="7" name="Picture 6" descr="A picture containing text&#10;&#10;Description automatically generated">
            <a:extLst>
              <a:ext uri="{FF2B5EF4-FFF2-40B4-BE49-F238E27FC236}">
                <a16:creationId xmlns:a16="http://schemas.microsoft.com/office/drawing/2014/main" id="{C8D725AA-7AFF-D941-B03E-1E5BB151C817}"/>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30377" y="646771"/>
            <a:ext cx="4040511" cy="5713738"/>
          </a:xfrm>
          <a:prstGeom prst="rect">
            <a:avLst/>
          </a:prstGeom>
        </p:spPr>
      </p:pic>
      <p:pic>
        <p:nvPicPr>
          <p:cNvPr id="9" name="Picture 8" descr="A page of a book&#10;&#10;Description automatically generated with medium confidence">
            <a:extLst>
              <a:ext uri="{FF2B5EF4-FFF2-40B4-BE49-F238E27FC236}">
                <a16:creationId xmlns:a16="http://schemas.microsoft.com/office/drawing/2014/main" id="{AA3AF21C-F46A-FE47-8CAB-9E06D7274084}"/>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7721113" y="646771"/>
            <a:ext cx="4040510" cy="5713738"/>
          </a:xfrm>
          <a:prstGeom prst="rect">
            <a:avLst/>
          </a:prstGeom>
        </p:spPr>
      </p:pic>
    </p:spTree>
    <p:extLst>
      <p:ext uri="{BB962C8B-B14F-4D97-AF65-F5344CB8AC3E}">
        <p14:creationId xmlns:p14="http://schemas.microsoft.com/office/powerpoint/2010/main" val="143152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FFA369-DAB5-5E40-A9D1-DE3091034FF5}"/>
              </a:ext>
            </a:extLst>
          </p:cNvPr>
          <p:cNvSpPr txBox="1"/>
          <p:nvPr/>
        </p:nvSpPr>
        <p:spPr>
          <a:xfrm>
            <a:off x="707039" y="814388"/>
            <a:ext cx="10646541" cy="584775"/>
          </a:xfrm>
          <a:prstGeom prst="rect">
            <a:avLst/>
          </a:prstGeom>
          <a:noFill/>
        </p:spPr>
        <p:txBody>
          <a:bodyPr wrap="square" lIns="91440" tIns="45720" rIns="91440" bIns="45720" rtlCol="0" anchor="t">
            <a:spAutoFit/>
          </a:bodyPr>
          <a:lstStyle/>
          <a:p>
            <a:r>
              <a:rPr lang="en-GB" dirty="0">
                <a:solidFill>
                  <a:schemeClr val="tx1">
                    <a:lumMod val="65000"/>
                    <a:lumOff val="35000"/>
                  </a:schemeClr>
                </a:solidFill>
                <a:ea typeface="+mn-lt"/>
                <a:cs typeface="+mn-lt"/>
              </a:rPr>
              <a:t>Cut through repeat: </a:t>
            </a:r>
            <a:r>
              <a:rPr lang="en-GB" sz="1400" i="1" dirty="0">
                <a:solidFill>
                  <a:schemeClr val="tx1">
                    <a:lumMod val="65000"/>
                    <a:lumOff val="35000"/>
                  </a:schemeClr>
                </a:solidFill>
                <a:ea typeface="+mn-lt"/>
                <a:cs typeface="+mn-lt"/>
              </a:rPr>
              <a:t>measured drawn and cut in a way that creates a seamless repeat.  Cut seam must be re-joined at a correct measurement to allow the cut through to tile back out into a 52cm x 52cm or 52cm x 64cm repeat. </a:t>
            </a:r>
            <a:endParaRPr lang="en-US" sz="1400" i="1" dirty="0">
              <a:solidFill>
                <a:schemeClr val="tx1">
                  <a:lumMod val="65000"/>
                  <a:lumOff val="35000"/>
                </a:schemeClr>
              </a:solidFill>
              <a:ea typeface="+mn-lt"/>
              <a:cs typeface="+mn-lt"/>
            </a:endParaRPr>
          </a:p>
        </p:txBody>
      </p:sp>
      <p:sp>
        <p:nvSpPr>
          <p:cNvPr id="6" name="TextBox 5">
            <a:extLst>
              <a:ext uri="{FF2B5EF4-FFF2-40B4-BE49-F238E27FC236}">
                <a16:creationId xmlns:a16="http://schemas.microsoft.com/office/drawing/2014/main" id="{02D7E81B-0A9B-C24F-AA54-87BDE5684098}"/>
              </a:ext>
            </a:extLst>
          </p:cNvPr>
          <p:cNvSpPr txBox="1"/>
          <p:nvPr/>
        </p:nvSpPr>
        <p:spPr>
          <a:xfrm>
            <a:off x="828675" y="2643188"/>
            <a:ext cx="184731" cy="369332"/>
          </a:xfrm>
          <a:prstGeom prst="rect">
            <a:avLst/>
          </a:prstGeom>
          <a:noFill/>
        </p:spPr>
        <p:txBody>
          <a:bodyPr wrap="none" lIns="91440" tIns="45720" rIns="91440" bIns="45720" rtlCol="0" anchor="t">
            <a:spAutoFit/>
          </a:bodyPr>
          <a:lstStyle/>
          <a:p>
            <a:endParaRPr lang="en-GB"/>
          </a:p>
        </p:txBody>
      </p:sp>
      <p:pic>
        <p:nvPicPr>
          <p:cNvPr id="7" name="Picture 6" descr="A close up of a whiteboard&#10;&#10;Description automatically generated">
            <a:extLst>
              <a:ext uri="{FF2B5EF4-FFF2-40B4-BE49-F238E27FC236}">
                <a16:creationId xmlns:a16="http://schemas.microsoft.com/office/drawing/2014/main" id="{B05079BF-023A-0F4A-A366-A87CA40AF75A}"/>
              </a:ext>
            </a:extLst>
          </p:cNvPr>
          <p:cNvPicPr/>
          <p:nvPr/>
        </p:nvPicPr>
        <p:blipFill rotWithShape="1">
          <a:blip r:embed="rId2" cstate="email">
            <a:extLst>
              <a:ext uri="{28A0092B-C50C-407E-A947-70E740481C1C}">
                <a14:useLocalDpi xmlns:a14="http://schemas.microsoft.com/office/drawing/2010/main"/>
              </a:ext>
            </a:extLst>
          </a:blip>
          <a:srcRect/>
          <a:stretch/>
        </p:blipFill>
        <p:spPr>
          <a:xfrm>
            <a:off x="838420" y="1842447"/>
            <a:ext cx="1559683" cy="3057100"/>
          </a:xfrm>
          <a:prstGeom prst="rect">
            <a:avLst/>
          </a:prstGeom>
        </p:spPr>
      </p:pic>
      <p:pic>
        <p:nvPicPr>
          <p:cNvPr id="8" name="Picture 7" descr="A picture containing text&#10;&#10;Description automatically generated">
            <a:extLst>
              <a:ext uri="{FF2B5EF4-FFF2-40B4-BE49-F238E27FC236}">
                <a16:creationId xmlns:a16="http://schemas.microsoft.com/office/drawing/2014/main" id="{C0BDF039-2155-7749-9CF9-5FB261449D0D}"/>
              </a:ext>
            </a:extLst>
          </p:cNvPr>
          <p:cNvPicPr/>
          <p:nvPr/>
        </p:nvPicPr>
        <p:blipFill rotWithShape="1">
          <a:blip r:embed="rId3" cstate="email">
            <a:extLst>
              <a:ext uri="{28A0092B-C50C-407E-A947-70E740481C1C}">
                <a14:useLocalDpi xmlns:a14="http://schemas.microsoft.com/office/drawing/2010/main"/>
              </a:ext>
            </a:extLst>
          </a:blip>
          <a:srcRect/>
          <a:stretch/>
        </p:blipFill>
        <p:spPr>
          <a:xfrm>
            <a:off x="2514478" y="1842445"/>
            <a:ext cx="1385393" cy="3057100"/>
          </a:xfrm>
          <a:prstGeom prst="rect">
            <a:avLst/>
          </a:prstGeom>
        </p:spPr>
      </p:pic>
      <p:pic>
        <p:nvPicPr>
          <p:cNvPr id="9" name="Picture 8" descr="A picture containing indoor, table, sitting, standing&#10;&#10;Description automatically generated">
            <a:extLst>
              <a:ext uri="{FF2B5EF4-FFF2-40B4-BE49-F238E27FC236}">
                <a16:creationId xmlns:a16="http://schemas.microsoft.com/office/drawing/2014/main" id="{4D074D72-4421-7D48-BD87-29A7E01089EE}"/>
              </a:ext>
            </a:extLst>
          </p:cNvPr>
          <p:cNvPicPr/>
          <p:nvPr/>
        </p:nvPicPr>
        <p:blipFill rotWithShape="1">
          <a:blip r:embed="rId4" cstate="email">
            <a:extLst>
              <a:ext uri="{28A0092B-C50C-407E-A947-70E740481C1C}">
                <a14:useLocalDpi xmlns:a14="http://schemas.microsoft.com/office/drawing/2010/main"/>
              </a:ext>
            </a:extLst>
          </a:blip>
          <a:srcRect/>
          <a:stretch/>
        </p:blipFill>
        <p:spPr>
          <a:xfrm>
            <a:off x="4018622" y="1842445"/>
            <a:ext cx="1539307" cy="3057100"/>
          </a:xfrm>
          <a:prstGeom prst="rect">
            <a:avLst/>
          </a:prstGeom>
        </p:spPr>
      </p:pic>
      <p:pic>
        <p:nvPicPr>
          <p:cNvPr id="10" name="Picture 9" descr="A close up of text on a white background&#10;&#10;Description automatically generated">
            <a:extLst>
              <a:ext uri="{FF2B5EF4-FFF2-40B4-BE49-F238E27FC236}">
                <a16:creationId xmlns:a16="http://schemas.microsoft.com/office/drawing/2014/main" id="{61CFAFFC-D2A0-0545-ABDD-F30990249F61}"/>
              </a:ext>
            </a:extLst>
          </p:cNvPr>
          <p:cNvPicPr/>
          <p:nvPr/>
        </p:nvPicPr>
        <p:blipFill rotWithShape="1">
          <a:blip r:embed="rId5" cstate="email">
            <a:extLst>
              <a:ext uri="{28A0092B-C50C-407E-A947-70E740481C1C}">
                <a14:useLocalDpi xmlns:a14="http://schemas.microsoft.com/office/drawing/2010/main"/>
              </a:ext>
            </a:extLst>
          </a:blip>
          <a:srcRect/>
          <a:stretch/>
        </p:blipFill>
        <p:spPr>
          <a:xfrm>
            <a:off x="5676680" y="1842445"/>
            <a:ext cx="1767627" cy="3057100"/>
          </a:xfrm>
          <a:prstGeom prst="rect">
            <a:avLst/>
          </a:prstGeom>
        </p:spPr>
      </p:pic>
      <p:pic>
        <p:nvPicPr>
          <p:cNvPr id="11" name="Picture 10" descr="A close up of a piece of paper&#10;&#10;Description automatically generated">
            <a:extLst>
              <a:ext uri="{FF2B5EF4-FFF2-40B4-BE49-F238E27FC236}">
                <a16:creationId xmlns:a16="http://schemas.microsoft.com/office/drawing/2014/main" id="{E6FB0567-E275-0843-9039-6257BB8DAC8F}"/>
              </a:ext>
            </a:extLst>
          </p:cNvPr>
          <p:cNvPicPr/>
          <p:nvPr/>
        </p:nvPicPr>
        <p:blipFill rotWithShape="1">
          <a:blip r:embed="rId6" cstate="email">
            <a:extLst>
              <a:ext uri="{28A0092B-C50C-407E-A947-70E740481C1C}">
                <a14:useLocalDpi xmlns:a14="http://schemas.microsoft.com/office/drawing/2010/main"/>
              </a:ext>
            </a:extLst>
          </a:blip>
          <a:srcRect/>
          <a:stretch/>
        </p:blipFill>
        <p:spPr bwMode="auto">
          <a:xfrm>
            <a:off x="7626748" y="1842444"/>
            <a:ext cx="3736577" cy="375313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8684961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2659</TotalTime>
  <Words>1417</Words>
  <Application>Microsoft Macintosh PowerPoint</Application>
  <PresentationFormat>Widescreen</PresentationFormat>
  <Paragraphs>35</Paragraphs>
  <Slides>27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Calibri Light</vt:lpstr>
      <vt:lpstr>Wingdings</vt:lpstr>
      <vt:lpstr>Office Theme</vt:lpstr>
      <vt:lpstr>52cm x 52cm drawn repeat networks and tiles/ units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Quick guide to repeat networks </dc:title>
  <dc:creator>Kate Coode</dc:creator>
  <cp:lastModifiedBy>Kate Coode</cp:lastModifiedBy>
  <cp:revision>39</cp:revision>
  <cp:lastPrinted>2024-02-22T09:00:54Z</cp:lastPrinted>
  <dcterms:created xsi:type="dcterms:W3CDTF">2021-01-04T15:17:18Z</dcterms:created>
  <dcterms:modified xsi:type="dcterms:W3CDTF">2024-02-23T12:20:52Z</dcterms:modified>
</cp:coreProperties>
</file>