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5" Type="http://schemas.microsoft.com/office/2020/02/relationships/classificationlabels" Target="docMetadata/LabelInfo.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21"/>
  </p:notesMasterIdLst>
  <p:handoutMasterIdLst>
    <p:handoutMasterId r:id="rId22"/>
  </p:handoutMasterIdLst>
  <p:sldIdLst>
    <p:sldId id="277" r:id="rId5"/>
    <p:sldId id="256" r:id="rId6"/>
    <p:sldId id="257" r:id="rId7"/>
    <p:sldId id="258" r:id="rId8"/>
    <p:sldId id="259" r:id="rId9"/>
    <p:sldId id="276" r:id="rId10"/>
    <p:sldId id="260" r:id="rId11"/>
    <p:sldId id="262" r:id="rId12"/>
    <p:sldId id="265" r:id="rId13"/>
    <p:sldId id="268" r:id="rId14"/>
    <p:sldId id="271" r:id="rId15"/>
    <p:sldId id="270" r:id="rId16"/>
    <p:sldId id="272" r:id="rId17"/>
    <p:sldId id="273" r:id="rId18"/>
    <p:sldId id="274" r:id="rId19"/>
    <p:sldId id="275" r:id="rId20"/>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5B8BF"/>
    <a:srgbClr val="58696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2" autoAdjust="0"/>
    <p:restoredTop sz="94717" autoAdjust="0"/>
  </p:normalViewPr>
  <p:slideViewPr>
    <p:cSldViewPr snapToGrid="0">
      <p:cViewPr varScale="1">
        <p:scale>
          <a:sx n="75" d="100"/>
          <a:sy n="75" d="100"/>
        </p:scale>
        <p:origin x="300" y="44"/>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96" d="100"/>
          <a:sy n="96" d="100"/>
        </p:scale>
        <p:origin x="3558" y="9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slide" Target="slides/slide14.xml" /><Relationship Id="rId26" Type="http://schemas.openxmlformats.org/officeDocument/2006/relationships/tableStyles" Target="tableStyles.xml" /><Relationship Id="rId3" Type="http://schemas.openxmlformats.org/officeDocument/2006/relationships/customXml" Target="../customXml/item3.xml" /><Relationship Id="rId21" Type="http://schemas.openxmlformats.org/officeDocument/2006/relationships/notesMaster" Target="notesMasters/notesMaster1.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slide" Target="slides/slide13.xml" /><Relationship Id="rId25" Type="http://schemas.openxmlformats.org/officeDocument/2006/relationships/theme" Target="theme/theme1.xml" /><Relationship Id="rId2" Type="http://schemas.openxmlformats.org/officeDocument/2006/relationships/customXml" Target="../customXml/item2.xml" /><Relationship Id="rId16" Type="http://schemas.openxmlformats.org/officeDocument/2006/relationships/slide" Target="slides/slide12.xml" /><Relationship Id="rId20" Type="http://schemas.openxmlformats.org/officeDocument/2006/relationships/slide" Target="slides/slide16.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24" Type="http://schemas.openxmlformats.org/officeDocument/2006/relationships/viewProps" Target="viewProps.xml" /><Relationship Id="rId5" Type="http://schemas.openxmlformats.org/officeDocument/2006/relationships/slide" Target="slides/slide1.xml" /><Relationship Id="rId15" Type="http://schemas.openxmlformats.org/officeDocument/2006/relationships/slide" Target="slides/slide11.xml" /><Relationship Id="rId23" Type="http://schemas.openxmlformats.org/officeDocument/2006/relationships/presProps" Target="presProps.xml" /><Relationship Id="rId10" Type="http://schemas.openxmlformats.org/officeDocument/2006/relationships/slide" Target="slides/slide6.xml" /><Relationship Id="rId19" Type="http://schemas.openxmlformats.org/officeDocument/2006/relationships/slide" Target="slides/slide15.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openxmlformats.org/officeDocument/2006/relationships/handoutMaster" Target="handoutMasters/handoutMaster1.xml" /><Relationship Id="rId27" Type="http://schemas.microsoft.com/office/2018/10/relationships/authors" Target="author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85DB06-CCF9-4C56-A260-CACE3F84DD2E}"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US"/>
        </a:p>
      </dgm:t>
    </dgm:pt>
    <dgm:pt modelId="{22661C61-0EB7-4003-A955-A514B03CB02F}">
      <dgm:prSet phldrT="[Text]"/>
      <dgm:spPr/>
      <dgm:t>
        <a:bodyPr/>
        <a:lstStyle/>
        <a:p>
          <a:r>
            <a:rPr lang="en-US" dirty="0"/>
            <a:t>Primary audience</a:t>
          </a:r>
        </a:p>
      </dgm:t>
    </dgm:pt>
    <dgm:pt modelId="{8E1FFBF1-3982-4D08-B5F9-23AE7B912B88}" type="parTrans" cxnId="{494274C7-DB1F-42C8-8C96-C3E5C14FF5F1}">
      <dgm:prSet/>
      <dgm:spPr/>
      <dgm:t>
        <a:bodyPr/>
        <a:lstStyle/>
        <a:p>
          <a:endParaRPr lang="en-US"/>
        </a:p>
      </dgm:t>
    </dgm:pt>
    <dgm:pt modelId="{EC74DF7A-411C-48AD-8DE5-4D446783BD36}" type="sibTrans" cxnId="{494274C7-DB1F-42C8-8C96-C3E5C14FF5F1}">
      <dgm:prSet/>
      <dgm:spPr/>
      <dgm:t>
        <a:bodyPr/>
        <a:lstStyle/>
        <a:p>
          <a:endParaRPr lang="en-US"/>
        </a:p>
      </dgm:t>
    </dgm:pt>
    <dgm:pt modelId="{5AC9A274-D6C9-42BE-A00E-6624FFD1F311}">
      <dgm:prSet phldrT="[Text]"/>
      <dgm:spPr/>
      <dgm:t>
        <a:bodyPr/>
        <a:lstStyle/>
        <a:p>
          <a:pPr>
            <a:buNone/>
          </a:pPr>
          <a:r>
            <a:rPr lang="en-US" b="1" dirty="0"/>
            <a:t>Geographic Focus</a:t>
          </a:r>
          <a:endParaRPr lang="en-US" dirty="0"/>
        </a:p>
      </dgm:t>
    </dgm:pt>
    <dgm:pt modelId="{76C173C8-4DAD-470F-A8A1-A1AB619C4173}" type="parTrans" cxnId="{1CD35E0A-18E7-4B1B-8410-9AE6D7E048A6}">
      <dgm:prSet/>
      <dgm:spPr/>
      <dgm:t>
        <a:bodyPr/>
        <a:lstStyle/>
        <a:p>
          <a:endParaRPr lang="en-US"/>
        </a:p>
      </dgm:t>
    </dgm:pt>
    <dgm:pt modelId="{222FD8FF-074E-4F43-8F8E-01F53598BC47}" type="sibTrans" cxnId="{1CD35E0A-18E7-4B1B-8410-9AE6D7E048A6}">
      <dgm:prSet/>
      <dgm:spPr/>
      <dgm:t>
        <a:bodyPr/>
        <a:lstStyle/>
        <a:p>
          <a:endParaRPr lang="en-US"/>
        </a:p>
      </dgm:t>
    </dgm:pt>
    <dgm:pt modelId="{79AFD22B-1A8A-427A-9B85-7A03812AD1DE}">
      <dgm:prSet/>
      <dgm:spPr/>
      <dgm:t>
        <a:bodyPr/>
        <a:lstStyle/>
        <a:p>
          <a:pPr>
            <a:buSzPts val="1000"/>
            <a:buFont typeface="Courier New" panose="02070309020205020404" pitchFamily="49" charset="0"/>
            <a:buChar char="o"/>
          </a:pPr>
          <a:r>
            <a:rPr lang="en-US"/>
            <a:t>International tourism and hospitality professionals</a:t>
          </a:r>
        </a:p>
      </dgm:t>
    </dgm:pt>
    <dgm:pt modelId="{38786B22-07BC-4A27-A5A8-E1327BF15736}" type="parTrans" cxnId="{EEC5A32D-08AF-4497-9100-BA53972D3659}">
      <dgm:prSet/>
      <dgm:spPr/>
      <dgm:t>
        <a:bodyPr/>
        <a:lstStyle/>
        <a:p>
          <a:endParaRPr lang="en-US"/>
        </a:p>
      </dgm:t>
    </dgm:pt>
    <dgm:pt modelId="{BC06C612-3930-470E-B6CB-6E989C02951E}" type="sibTrans" cxnId="{EEC5A32D-08AF-4497-9100-BA53972D3659}">
      <dgm:prSet/>
      <dgm:spPr/>
      <dgm:t>
        <a:bodyPr/>
        <a:lstStyle/>
        <a:p>
          <a:endParaRPr lang="en-US"/>
        </a:p>
      </dgm:t>
    </dgm:pt>
    <dgm:pt modelId="{E61C042A-25C9-4482-850A-FAEA469C0281}">
      <dgm:prSet/>
      <dgm:spPr/>
      <dgm:t>
        <a:bodyPr/>
        <a:lstStyle/>
        <a:p>
          <a:pPr>
            <a:buSzPts val="1000"/>
            <a:buFont typeface="Courier New" panose="02070309020205020404" pitchFamily="49" charset="0"/>
            <a:buChar char="o"/>
          </a:pPr>
          <a:r>
            <a:rPr lang="en-US"/>
            <a:t>Cultural diplomats and government delegates</a:t>
          </a:r>
        </a:p>
      </dgm:t>
    </dgm:pt>
    <dgm:pt modelId="{F335AAE9-905D-4139-8BA1-A90014B0BA52}" type="parTrans" cxnId="{ECA54ABE-6C4D-4D58-8F40-431023F8450D}">
      <dgm:prSet/>
      <dgm:spPr/>
      <dgm:t>
        <a:bodyPr/>
        <a:lstStyle/>
        <a:p>
          <a:endParaRPr lang="en-US"/>
        </a:p>
      </dgm:t>
    </dgm:pt>
    <dgm:pt modelId="{723B859C-E9E8-4645-9011-9A958362DC66}" type="sibTrans" cxnId="{ECA54ABE-6C4D-4D58-8F40-431023F8450D}">
      <dgm:prSet/>
      <dgm:spPr/>
      <dgm:t>
        <a:bodyPr/>
        <a:lstStyle/>
        <a:p>
          <a:endParaRPr lang="en-US"/>
        </a:p>
      </dgm:t>
    </dgm:pt>
    <dgm:pt modelId="{B72949B8-F623-407F-8704-ABAFAB222F71}">
      <dgm:prSet/>
      <dgm:spPr/>
      <dgm:t>
        <a:bodyPr/>
        <a:lstStyle/>
        <a:p>
          <a:pPr>
            <a:buSzPts val="1000"/>
            <a:buFont typeface="Courier New" panose="02070309020205020404" pitchFamily="49" charset="0"/>
            <a:buChar char="o"/>
          </a:pPr>
          <a:r>
            <a:rPr lang="en-US"/>
            <a:t>SMEs and entrepreneurs in travel, events, and cultural sectors</a:t>
          </a:r>
        </a:p>
      </dgm:t>
    </dgm:pt>
    <dgm:pt modelId="{95A89F32-11A7-43E4-8D26-02F4CD9BBEC7}" type="parTrans" cxnId="{5C73FA45-68AA-4C16-9C64-E402964E45B4}">
      <dgm:prSet/>
      <dgm:spPr/>
      <dgm:t>
        <a:bodyPr/>
        <a:lstStyle/>
        <a:p>
          <a:endParaRPr lang="en-US"/>
        </a:p>
      </dgm:t>
    </dgm:pt>
    <dgm:pt modelId="{3F4107E0-E6E6-414B-A72E-A483DD13E120}" type="sibTrans" cxnId="{5C73FA45-68AA-4C16-9C64-E402964E45B4}">
      <dgm:prSet/>
      <dgm:spPr/>
      <dgm:t>
        <a:bodyPr/>
        <a:lstStyle/>
        <a:p>
          <a:endParaRPr lang="en-US"/>
        </a:p>
      </dgm:t>
    </dgm:pt>
    <dgm:pt modelId="{0FD743CA-2AAC-4434-9A43-98434BA635E2}">
      <dgm:prSet phldrT="[Text]"/>
      <dgm:spPr/>
      <dgm:t>
        <a:bodyPr/>
        <a:lstStyle/>
        <a:p>
          <a:pPr>
            <a:buNone/>
          </a:pPr>
          <a:r>
            <a:rPr lang="en-US" b="1" dirty="0"/>
            <a:t>Psychographics</a:t>
          </a:r>
          <a:endParaRPr lang="en-US" dirty="0"/>
        </a:p>
      </dgm:t>
    </dgm:pt>
    <dgm:pt modelId="{D5CC96F8-ACB5-4FBC-A98F-AC2C57A58E47}" type="parTrans" cxnId="{25A3A666-E3F0-4C69-9DFE-9FB696EDF398}">
      <dgm:prSet/>
      <dgm:spPr/>
      <dgm:t>
        <a:bodyPr/>
        <a:lstStyle/>
        <a:p>
          <a:endParaRPr lang="en-US"/>
        </a:p>
      </dgm:t>
    </dgm:pt>
    <dgm:pt modelId="{5F30E2DF-DECB-485E-8D0D-7202BBF53A96}" type="sibTrans" cxnId="{25A3A666-E3F0-4C69-9DFE-9FB696EDF398}">
      <dgm:prSet/>
      <dgm:spPr/>
      <dgm:t>
        <a:bodyPr/>
        <a:lstStyle/>
        <a:p>
          <a:endParaRPr lang="en-US"/>
        </a:p>
      </dgm:t>
    </dgm:pt>
    <dgm:pt modelId="{C5896A29-2EF9-47D7-BD7B-E074560C51C1}">
      <dgm:prSet/>
      <dgm:spPr/>
      <dgm:t>
        <a:bodyPr/>
        <a:lstStyle/>
        <a:p>
          <a:pPr>
            <a:buSzPts val="1000"/>
            <a:buFont typeface="Courier New" panose="02070309020205020404" pitchFamily="49" charset="0"/>
            <a:buChar char="o"/>
          </a:pPr>
          <a:r>
            <a:rPr lang="en-US"/>
            <a:t>Europe, North America, Asia-Pacific</a:t>
          </a:r>
        </a:p>
      </dgm:t>
    </dgm:pt>
    <dgm:pt modelId="{0F89C041-A541-47EC-B5F6-CB350385F312}" type="parTrans" cxnId="{8299D727-EA52-4BF9-9C51-AB9AA443AC30}">
      <dgm:prSet/>
      <dgm:spPr/>
      <dgm:t>
        <a:bodyPr/>
        <a:lstStyle/>
        <a:p>
          <a:endParaRPr lang="en-US"/>
        </a:p>
      </dgm:t>
    </dgm:pt>
    <dgm:pt modelId="{D7028A7C-6780-42F5-945A-99A36F71EC54}" type="sibTrans" cxnId="{8299D727-EA52-4BF9-9C51-AB9AA443AC30}">
      <dgm:prSet/>
      <dgm:spPr/>
      <dgm:t>
        <a:bodyPr/>
        <a:lstStyle/>
        <a:p>
          <a:endParaRPr lang="en-US"/>
        </a:p>
      </dgm:t>
    </dgm:pt>
    <dgm:pt modelId="{1F5152DD-831C-4DC5-8BC2-F2DB5148BF3D}">
      <dgm:prSet phldrT="[Text]"/>
      <dgm:spPr/>
      <dgm:t>
        <a:bodyPr/>
        <a:lstStyle/>
        <a:p>
          <a:pPr>
            <a:buNone/>
          </a:pPr>
          <a:r>
            <a:rPr lang="en-US" b="1" dirty="0"/>
            <a:t>Demographics</a:t>
          </a:r>
          <a:endParaRPr lang="en-US" dirty="0"/>
        </a:p>
      </dgm:t>
    </dgm:pt>
    <dgm:pt modelId="{14B3991B-1690-4F4F-BAC9-1D73462C3B18}" type="parTrans" cxnId="{5A720940-C214-451D-AE52-2F41759778BC}">
      <dgm:prSet/>
      <dgm:spPr/>
      <dgm:t>
        <a:bodyPr/>
        <a:lstStyle/>
        <a:p>
          <a:endParaRPr lang="en-US"/>
        </a:p>
      </dgm:t>
    </dgm:pt>
    <dgm:pt modelId="{DF4FA60C-83BD-46BB-8280-FAC2F71F114D}" type="sibTrans" cxnId="{5A720940-C214-451D-AE52-2F41759778BC}">
      <dgm:prSet/>
      <dgm:spPr/>
      <dgm:t>
        <a:bodyPr/>
        <a:lstStyle/>
        <a:p>
          <a:endParaRPr lang="en-US"/>
        </a:p>
      </dgm:t>
    </dgm:pt>
    <dgm:pt modelId="{7024F2DE-7A19-4A1E-9082-6390FC86C168}">
      <dgm:prSet/>
      <dgm:spPr/>
      <dgm:t>
        <a:bodyPr/>
        <a:lstStyle/>
        <a:p>
          <a:pPr>
            <a:buSzPts val="1000"/>
            <a:buFont typeface="Courier New" panose="02070309020205020404" pitchFamily="49" charset="0"/>
            <a:buChar char="o"/>
          </a:pPr>
          <a:r>
            <a:rPr lang="en-US"/>
            <a:t>Aged 30–60, mid-to-senior level professionals</a:t>
          </a:r>
        </a:p>
      </dgm:t>
    </dgm:pt>
    <dgm:pt modelId="{381504A4-220B-4D7C-BE23-0B1AE7385854}" type="parTrans" cxnId="{DA7113BF-EAEC-4516-8883-86542DF09FF1}">
      <dgm:prSet/>
      <dgm:spPr/>
      <dgm:t>
        <a:bodyPr/>
        <a:lstStyle/>
        <a:p>
          <a:endParaRPr lang="en-US"/>
        </a:p>
      </dgm:t>
    </dgm:pt>
    <dgm:pt modelId="{FEB195DC-1DBF-4237-9584-FB51BEB119A5}" type="sibTrans" cxnId="{DA7113BF-EAEC-4516-8883-86542DF09FF1}">
      <dgm:prSet/>
      <dgm:spPr/>
      <dgm:t>
        <a:bodyPr/>
        <a:lstStyle/>
        <a:p>
          <a:endParaRPr lang="en-US"/>
        </a:p>
      </dgm:t>
    </dgm:pt>
    <dgm:pt modelId="{2898CEFF-AE5C-4431-848C-C0E053665C70}">
      <dgm:prSet/>
      <dgm:spPr/>
      <dgm:t>
        <a:bodyPr/>
        <a:lstStyle/>
        <a:p>
          <a:pPr>
            <a:buSzPts val="1000"/>
            <a:buFont typeface="Courier New" panose="02070309020205020404" pitchFamily="49" charset="0"/>
            <a:buChar char="o"/>
          </a:pPr>
          <a:r>
            <a:rPr lang="en-US"/>
            <a:t>Culturally engaged, sustainability-minded, globally mobile</a:t>
          </a:r>
        </a:p>
      </dgm:t>
    </dgm:pt>
    <dgm:pt modelId="{229AB927-37FD-4EA1-B39B-A96D85F8A5B9}" type="parTrans" cxnId="{3151F229-2A6A-456F-AFF4-E8E7DED879F0}">
      <dgm:prSet/>
      <dgm:spPr/>
      <dgm:t>
        <a:bodyPr/>
        <a:lstStyle/>
        <a:p>
          <a:endParaRPr lang="en-US"/>
        </a:p>
      </dgm:t>
    </dgm:pt>
    <dgm:pt modelId="{01548CF1-43DF-4242-8655-CE1F34EB0E78}" type="sibTrans" cxnId="{3151F229-2A6A-456F-AFF4-E8E7DED879F0}">
      <dgm:prSet/>
      <dgm:spPr/>
      <dgm:t>
        <a:bodyPr/>
        <a:lstStyle/>
        <a:p>
          <a:endParaRPr lang="en-US"/>
        </a:p>
      </dgm:t>
    </dgm:pt>
    <dgm:pt modelId="{84AB4537-E672-4DA0-9F47-99E885AC7DA6}">
      <dgm:prSet/>
      <dgm:spPr/>
      <dgm:t>
        <a:bodyPr/>
        <a:lstStyle/>
        <a:p>
          <a:pPr>
            <a:buSzPts val="1000"/>
            <a:buFont typeface="Courier New" panose="02070309020205020404" pitchFamily="49" charset="0"/>
            <a:buChar char="o"/>
          </a:pPr>
          <a:r>
            <a:rPr lang="en-US"/>
            <a:t>Value cultural immersion, business networking, and sustainable travel</a:t>
          </a:r>
        </a:p>
      </dgm:t>
    </dgm:pt>
    <dgm:pt modelId="{E984D5F3-92F4-4DD1-8788-490EAD2EAB83}" type="parTrans" cxnId="{0F4F301F-149C-49E3-86DB-FA60214E4DD6}">
      <dgm:prSet/>
      <dgm:spPr/>
      <dgm:t>
        <a:bodyPr/>
        <a:lstStyle/>
        <a:p>
          <a:endParaRPr lang="en-US"/>
        </a:p>
      </dgm:t>
    </dgm:pt>
    <dgm:pt modelId="{B4681EDD-22AD-495C-A983-0FAB6C3B9B57}" type="sibTrans" cxnId="{0F4F301F-149C-49E3-86DB-FA60214E4DD6}">
      <dgm:prSet/>
      <dgm:spPr/>
      <dgm:t>
        <a:bodyPr/>
        <a:lstStyle/>
        <a:p>
          <a:endParaRPr lang="en-US"/>
        </a:p>
      </dgm:t>
    </dgm:pt>
    <dgm:pt modelId="{62B097FE-CA61-40C0-BC1F-06D0E229A6DF}">
      <dgm:prSet/>
      <dgm:spPr/>
      <dgm:t>
        <a:bodyPr/>
        <a:lstStyle/>
        <a:p>
          <a:pPr>
            <a:buSzPts val="1000"/>
            <a:buFont typeface="Courier New" panose="02070309020205020404" pitchFamily="49" charset="0"/>
            <a:buChar char="o"/>
          </a:pPr>
          <a:r>
            <a:rPr lang="en-US"/>
            <a:t>Seek authentic and emotionally engaging experiences</a:t>
          </a:r>
        </a:p>
      </dgm:t>
    </dgm:pt>
    <dgm:pt modelId="{853CCDEA-2F09-48E6-BD1D-1966C6DE4D92}" type="parTrans" cxnId="{3B8A21AA-D315-415D-83B7-2D7344911C06}">
      <dgm:prSet/>
      <dgm:spPr/>
      <dgm:t>
        <a:bodyPr/>
        <a:lstStyle/>
        <a:p>
          <a:endParaRPr lang="en-US"/>
        </a:p>
      </dgm:t>
    </dgm:pt>
    <dgm:pt modelId="{967E54B5-10C4-451D-9C9F-A04479728A2C}" type="sibTrans" cxnId="{3B8A21AA-D315-415D-83B7-2D7344911C06}">
      <dgm:prSet/>
      <dgm:spPr/>
      <dgm:t>
        <a:bodyPr/>
        <a:lstStyle/>
        <a:p>
          <a:endParaRPr lang="en-US"/>
        </a:p>
      </dgm:t>
    </dgm:pt>
    <dgm:pt modelId="{E1C59C00-4CF5-48B2-B8A0-9BF5DD55758B}" type="pres">
      <dgm:prSet presAssocID="{1D85DB06-CCF9-4C56-A260-CACE3F84DD2E}" presName="Name0" presStyleCnt="0">
        <dgm:presLayoutVars>
          <dgm:dir/>
          <dgm:animLvl val="lvl"/>
          <dgm:resizeHandles val="exact"/>
        </dgm:presLayoutVars>
      </dgm:prSet>
      <dgm:spPr/>
    </dgm:pt>
    <dgm:pt modelId="{E0043AAC-231D-49DB-A52B-BEA19D138991}" type="pres">
      <dgm:prSet presAssocID="{22661C61-0EB7-4003-A955-A514B03CB02F}" presName="composite" presStyleCnt="0"/>
      <dgm:spPr/>
    </dgm:pt>
    <dgm:pt modelId="{C351366D-5382-4EA6-A032-E98F4703B30F}" type="pres">
      <dgm:prSet presAssocID="{22661C61-0EB7-4003-A955-A514B03CB02F}" presName="parTx" presStyleLbl="alignNode1" presStyleIdx="0" presStyleCnt="4">
        <dgm:presLayoutVars>
          <dgm:chMax val="0"/>
          <dgm:chPref val="0"/>
          <dgm:bulletEnabled val="1"/>
        </dgm:presLayoutVars>
      </dgm:prSet>
      <dgm:spPr/>
    </dgm:pt>
    <dgm:pt modelId="{46B4CC81-D877-4E41-9C32-D6AAB1105665}" type="pres">
      <dgm:prSet presAssocID="{22661C61-0EB7-4003-A955-A514B03CB02F}" presName="desTx" presStyleLbl="alignAccFollowNode1" presStyleIdx="0" presStyleCnt="4">
        <dgm:presLayoutVars>
          <dgm:bulletEnabled val="1"/>
        </dgm:presLayoutVars>
      </dgm:prSet>
      <dgm:spPr/>
    </dgm:pt>
    <dgm:pt modelId="{EEB41763-D168-4D12-9875-961CC1AB8583}" type="pres">
      <dgm:prSet presAssocID="{EC74DF7A-411C-48AD-8DE5-4D446783BD36}" presName="space" presStyleCnt="0"/>
      <dgm:spPr/>
    </dgm:pt>
    <dgm:pt modelId="{D99C54E6-5369-4A41-9BC3-5AD582219A9C}" type="pres">
      <dgm:prSet presAssocID="{5AC9A274-D6C9-42BE-A00E-6624FFD1F311}" presName="composite" presStyleCnt="0"/>
      <dgm:spPr/>
    </dgm:pt>
    <dgm:pt modelId="{D232FF30-0174-4211-B304-08AD5AE594F1}" type="pres">
      <dgm:prSet presAssocID="{5AC9A274-D6C9-42BE-A00E-6624FFD1F311}" presName="parTx" presStyleLbl="alignNode1" presStyleIdx="1" presStyleCnt="4">
        <dgm:presLayoutVars>
          <dgm:chMax val="0"/>
          <dgm:chPref val="0"/>
          <dgm:bulletEnabled val="1"/>
        </dgm:presLayoutVars>
      </dgm:prSet>
      <dgm:spPr/>
    </dgm:pt>
    <dgm:pt modelId="{2F43DD33-A357-403E-8D91-112426615537}" type="pres">
      <dgm:prSet presAssocID="{5AC9A274-D6C9-42BE-A00E-6624FFD1F311}" presName="desTx" presStyleLbl="alignAccFollowNode1" presStyleIdx="1" presStyleCnt="4">
        <dgm:presLayoutVars>
          <dgm:bulletEnabled val="1"/>
        </dgm:presLayoutVars>
      </dgm:prSet>
      <dgm:spPr/>
    </dgm:pt>
    <dgm:pt modelId="{559B4DC9-353A-4284-9DA1-AB3DF2CC7977}" type="pres">
      <dgm:prSet presAssocID="{222FD8FF-074E-4F43-8F8E-01F53598BC47}" presName="space" presStyleCnt="0"/>
      <dgm:spPr/>
    </dgm:pt>
    <dgm:pt modelId="{77BA76D0-496B-4EC2-839F-38B27BAF46AE}" type="pres">
      <dgm:prSet presAssocID="{1F5152DD-831C-4DC5-8BC2-F2DB5148BF3D}" presName="composite" presStyleCnt="0"/>
      <dgm:spPr/>
    </dgm:pt>
    <dgm:pt modelId="{9A230F00-A591-4034-97C8-6DD8895D7511}" type="pres">
      <dgm:prSet presAssocID="{1F5152DD-831C-4DC5-8BC2-F2DB5148BF3D}" presName="parTx" presStyleLbl="alignNode1" presStyleIdx="2" presStyleCnt="4">
        <dgm:presLayoutVars>
          <dgm:chMax val="0"/>
          <dgm:chPref val="0"/>
          <dgm:bulletEnabled val="1"/>
        </dgm:presLayoutVars>
      </dgm:prSet>
      <dgm:spPr/>
    </dgm:pt>
    <dgm:pt modelId="{E0137642-328F-417C-9925-057EDA81C8A2}" type="pres">
      <dgm:prSet presAssocID="{1F5152DD-831C-4DC5-8BC2-F2DB5148BF3D}" presName="desTx" presStyleLbl="alignAccFollowNode1" presStyleIdx="2" presStyleCnt="4" custLinFactNeighborX="3752" custLinFactNeighborY="1339">
        <dgm:presLayoutVars>
          <dgm:bulletEnabled val="1"/>
        </dgm:presLayoutVars>
      </dgm:prSet>
      <dgm:spPr/>
    </dgm:pt>
    <dgm:pt modelId="{7DB50726-663F-4B07-82C5-8BDA2BC6BF04}" type="pres">
      <dgm:prSet presAssocID="{DF4FA60C-83BD-46BB-8280-FAC2F71F114D}" presName="space" presStyleCnt="0"/>
      <dgm:spPr/>
    </dgm:pt>
    <dgm:pt modelId="{BAECCB78-D8FC-4EB0-9B97-C52C2FC17CE2}" type="pres">
      <dgm:prSet presAssocID="{0FD743CA-2AAC-4434-9A43-98434BA635E2}" presName="composite" presStyleCnt="0"/>
      <dgm:spPr/>
    </dgm:pt>
    <dgm:pt modelId="{A8BF0158-60DD-46F5-BC94-F9470648C142}" type="pres">
      <dgm:prSet presAssocID="{0FD743CA-2AAC-4434-9A43-98434BA635E2}" presName="parTx" presStyleLbl="alignNode1" presStyleIdx="3" presStyleCnt="4">
        <dgm:presLayoutVars>
          <dgm:chMax val="0"/>
          <dgm:chPref val="0"/>
          <dgm:bulletEnabled val="1"/>
        </dgm:presLayoutVars>
      </dgm:prSet>
      <dgm:spPr/>
    </dgm:pt>
    <dgm:pt modelId="{3D318C02-5DF4-499D-8E62-BAAF41C0B814}" type="pres">
      <dgm:prSet presAssocID="{0FD743CA-2AAC-4434-9A43-98434BA635E2}" presName="desTx" presStyleLbl="alignAccFollowNode1" presStyleIdx="3" presStyleCnt="4">
        <dgm:presLayoutVars>
          <dgm:bulletEnabled val="1"/>
        </dgm:presLayoutVars>
      </dgm:prSet>
      <dgm:spPr/>
    </dgm:pt>
  </dgm:ptLst>
  <dgm:cxnLst>
    <dgm:cxn modelId="{F5B5C605-BEF1-4B1D-8C02-337F21303F05}" type="presOf" srcId="{1F5152DD-831C-4DC5-8BC2-F2DB5148BF3D}" destId="{9A230F00-A591-4034-97C8-6DD8895D7511}" srcOrd="0" destOrd="0" presId="urn:microsoft.com/office/officeart/2005/8/layout/hList1"/>
    <dgm:cxn modelId="{1CD35E0A-18E7-4B1B-8410-9AE6D7E048A6}" srcId="{1D85DB06-CCF9-4C56-A260-CACE3F84DD2E}" destId="{5AC9A274-D6C9-42BE-A00E-6624FFD1F311}" srcOrd="1" destOrd="0" parTransId="{76C173C8-4DAD-470F-A8A1-A1AB619C4173}" sibTransId="{222FD8FF-074E-4F43-8F8E-01F53598BC47}"/>
    <dgm:cxn modelId="{CC3A0E16-C5C6-45BD-B832-9780C341D398}" type="presOf" srcId="{79AFD22B-1A8A-427A-9B85-7A03812AD1DE}" destId="{46B4CC81-D877-4E41-9C32-D6AAB1105665}" srcOrd="0" destOrd="0" presId="urn:microsoft.com/office/officeart/2005/8/layout/hList1"/>
    <dgm:cxn modelId="{1BD9A71C-8887-4E00-9ECD-E2528A8CAE39}" type="presOf" srcId="{84AB4537-E672-4DA0-9F47-99E885AC7DA6}" destId="{3D318C02-5DF4-499D-8E62-BAAF41C0B814}" srcOrd="0" destOrd="0" presId="urn:microsoft.com/office/officeart/2005/8/layout/hList1"/>
    <dgm:cxn modelId="{0F4F301F-149C-49E3-86DB-FA60214E4DD6}" srcId="{0FD743CA-2AAC-4434-9A43-98434BA635E2}" destId="{84AB4537-E672-4DA0-9F47-99E885AC7DA6}" srcOrd="0" destOrd="0" parTransId="{E984D5F3-92F4-4DD1-8788-490EAD2EAB83}" sibTransId="{B4681EDD-22AD-495C-A983-0FAB6C3B9B57}"/>
    <dgm:cxn modelId="{8299D727-EA52-4BF9-9C51-AB9AA443AC30}" srcId="{5AC9A274-D6C9-42BE-A00E-6624FFD1F311}" destId="{C5896A29-2EF9-47D7-BD7B-E074560C51C1}" srcOrd="0" destOrd="0" parTransId="{0F89C041-A541-47EC-B5F6-CB350385F312}" sibTransId="{D7028A7C-6780-42F5-945A-99A36F71EC54}"/>
    <dgm:cxn modelId="{3151F229-2A6A-456F-AFF4-E8E7DED879F0}" srcId="{1F5152DD-831C-4DC5-8BC2-F2DB5148BF3D}" destId="{2898CEFF-AE5C-4431-848C-C0E053665C70}" srcOrd="1" destOrd="0" parTransId="{229AB927-37FD-4EA1-B39B-A96D85F8A5B9}" sibTransId="{01548CF1-43DF-4242-8655-CE1F34EB0E78}"/>
    <dgm:cxn modelId="{EEC5A32D-08AF-4497-9100-BA53972D3659}" srcId="{22661C61-0EB7-4003-A955-A514B03CB02F}" destId="{79AFD22B-1A8A-427A-9B85-7A03812AD1DE}" srcOrd="0" destOrd="0" parTransId="{38786B22-07BC-4A27-A5A8-E1327BF15736}" sibTransId="{BC06C612-3930-470E-B6CB-6E989C02951E}"/>
    <dgm:cxn modelId="{5A720940-C214-451D-AE52-2F41759778BC}" srcId="{1D85DB06-CCF9-4C56-A260-CACE3F84DD2E}" destId="{1F5152DD-831C-4DC5-8BC2-F2DB5148BF3D}" srcOrd="2" destOrd="0" parTransId="{14B3991B-1690-4F4F-BAC9-1D73462C3B18}" sibTransId="{DF4FA60C-83BD-46BB-8280-FAC2F71F114D}"/>
    <dgm:cxn modelId="{EA096663-E811-418E-AC2A-AB5D4E5D2F72}" type="presOf" srcId="{1D85DB06-CCF9-4C56-A260-CACE3F84DD2E}" destId="{E1C59C00-4CF5-48B2-B8A0-9BF5DD55758B}" srcOrd="0" destOrd="0" presId="urn:microsoft.com/office/officeart/2005/8/layout/hList1"/>
    <dgm:cxn modelId="{A5B0EE43-810A-4489-9F56-61A0DC49EB57}" type="presOf" srcId="{2898CEFF-AE5C-4431-848C-C0E053665C70}" destId="{E0137642-328F-417C-9925-057EDA81C8A2}" srcOrd="0" destOrd="1" presId="urn:microsoft.com/office/officeart/2005/8/layout/hList1"/>
    <dgm:cxn modelId="{D7BA9B65-93DE-4480-9D2B-A9C2F14009D0}" type="presOf" srcId="{5AC9A274-D6C9-42BE-A00E-6624FFD1F311}" destId="{D232FF30-0174-4211-B304-08AD5AE594F1}" srcOrd="0" destOrd="0" presId="urn:microsoft.com/office/officeart/2005/8/layout/hList1"/>
    <dgm:cxn modelId="{5C73FA45-68AA-4C16-9C64-E402964E45B4}" srcId="{22661C61-0EB7-4003-A955-A514B03CB02F}" destId="{B72949B8-F623-407F-8704-ABAFAB222F71}" srcOrd="2" destOrd="0" parTransId="{95A89F32-11A7-43E4-8D26-02F4CD9BBEC7}" sibTransId="{3F4107E0-E6E6-414B-A72E-A483DD13E120}"/>
    <dgm:cxn modelId="{25A3A666-E3F0-4C69-9DFE-9FB696EDF398}" srcId="{1D85DB06-CCF9-4C56-A260-CACE3F84DD2E}" destId="{0FD743CA-2AAC-4434-9A43-98434BA635E2}" srcOrd="3" destOrd="0" parTransId="{D5CC96F8-ACB5-4FBC-A98F-AC2C57A58E47}" sibTransId="{5F30E2DF-DECB-485E-8D0D-7202BBF53A96}"/>
    <dgm:cxn modelId="{317CB253-4499-4D38-A574-E624B0B4C2FD}" type="presOf" srcId="{22661C61-0EB7-4003-A955-A514B03CB02F}" destId="{C351366D-5382-4EA6-A032-E98F4703B30F}" srcOrd="0" destOrd="0" presId="urn:microsoft.com/office/officeart/2005/8/layout/hList1"/>
    <dgm:cxn modelId="{80A20B80-517F-4A6B-ABFA-C0519EB90D25}" type="presOf" srcId="{62B097FE-CA61-40C0-BC1F-06D0E229A6DF}" destId="{3D318C02-5DF4-499D-8E62-BAAF41C0B814}" srcOrd="0" destOrd="1" presId="urn:microsoft.com/office/officeart/2005/8/layout/hList1"/>
    <dgm:cxn modelId="{0CC30F92-8931-49B5-8A88-170B391931F3}" type="presOf" srcId="{7024F2DE-7A19-4A1E-9082-6390FC86C168}" destId="{E0137642-328F-417C-9925-057EDA81C8A2}" srcOrd="0" destOrd="0" presId="urn:microsoft.com/office/officeart/2005/8/layout/hList1"/>
    <dgm:cxn modelId="{5EF13B95-FEAB-44F2-AD35-F30C060EF68B}" type="presOf" srcId="{E61C042A-25C9-4482-850A-FAEA469C0281}" destId="{46B4CC81-D877-4E41-9C32-D6AAB1105665}" srcOrd="0" destOrd="1" presId="urn:microsoft.com/office/officeart/2005/8/layout/hList1"/>
    <dgm:cxn modelId="{6167CCA3-A271-4906-9CEA-07DAB5E8F8DD}" type="presOf" srcId="{C5896A29-2EF9-47D7-BD7B-E074560C51C1}" destId="{2F43DD33-A357-403E-8D91-112426615537}" srcOrd="0" destOrd="0" presId="urn:microsoft.com/office/officeart/2005/8/layout/hList1"/>
    <dgm:cxn modelId="{3B8A21AA-D315-415D-83B7-2D7344911C06}" srcId="{0FD743CA-2AAC-4434-9A43-98434BA635E2}" destId="{62B097FE-CA61-40C0-BC1F-06D0E229A6DF}" srcOrd="1" destOrd="0" parTransId="{853CCDEA-2F09-48E6-BD1D-1966C6DE4D92}" sibTransId="{967E54B5-10C4-451D-9C9F-A04479728A2C}"/>
    <dgm:cxn modelId="{ECA54ABE-6C4D-4D58-8F40-431023F8450D}" srcId="{22661C61-0EB7-4003-A955-A514B03CB02F}" destId="{E61C042A-25C9-4482-850A-FAEA469C0281}" srcOrd="1" destOrd="0" parTransId="{F335AAE9-905D-4139-8BA1-A90014B0BA52}" sibTransId="{723B859C-E9E8-4645-9011-9A958362DC66}"/>
    <dgm:cxn modelId="{DA7113BF-EAEC-4516-8883-86542DF09FF1}" srcId="{1F5152DD-831C-4DC5-8BC2-F2DB5148BF3D}" destId="{7024F2DE-7A19-4A1E-9082-6390FC86C168}" srcOrd="0" destOrd="0" parTransId="{381504A4-220B-4D7C-BE23-0B1AE7385854}" sibTransId="{FEB195DC-1DBF-4237-9584-FB51BEB119A5}"/>
    <dgm:cxn modelId="{494274C7-DB1F-42C8-8C96-C3E5C14FF5F1}" srcId="{1D85DB06-CCF9-4C56-A260-CACE3F84DD2E}" destId="{22661C61-0EB7-4003-A955-A514B03CB02F}" srcOrd="0" destOrd="0" parTransId="{8E1FFBF1-3982-4D08-B5F9-23AE7B912B88}" sibTransId="{EC74DF7A-411C-48AD-8DE5-4D446783BD36}"/>
    <dgm:cxn modelId="{154611D5-4AA2-48FA-9590-089108FB0F91}" type="presOf" srcId="{0FD743CA-2AAC-4434-9A43-98434BA635E2}" destId="{A8BF0158-60DD-46F5-BC94-F9470648C142}" srcOrd="0" destOrd="0" presId="urn:microsoft.com/office/officeart/2005/8/layout/hList1"/>
    <dgm:cxn modelId="{997E85FC-A957-467A-AFF2-5F31A466DF7C}" type="presOf" srcId="{B72949B8-F623-407F-8704-ABAFAB222F71}" destId="{46B4CC81-D877-4E41-9C32-D6AAB1105665}" srcOrd="0" destOrd="2" presId="urn:microsoft.com/office/officeart/2005/8/layout/hList1"/>
    <dgm:cxn modelId="{5B94F098-FFB3-4664-AC25-1EEA5725C884}" type="presParOf" srcId="{E1C59C00-4CF5-48B2-B8A0-9BF5DD55758B}" destId="{E0043AAC-231D-49DB-A52B-BEA19D138991}" srcOrd="0" destOrd="0" presId="urn:microsoft.com/office/officeart/2005/8/layout/hList1"/>
    <dgm:cxn modelId="{0C653D63-1687-47ED-BBB8-F647052B665C}" type="presParOf" srcId="{E0043AAC-231D-49DB-A52B-BEA19D138991}" destId="{C351366D-5382-4EA6-A032-E98F4703B30F}" srcOrd="0" destOrd="0" presId="urn:microsoft.com/office/officeart/2005/8/layout/hList1"/>
    <dgm:cxn modelId="{73552D90-C030-4831-9FDC-A5784FA8B71D}" type="presParOf" srcId="{E0043AAC-231D-49DB-A52B-BEA19D138991}" destId="{46B4CC81-D877-4E41-9C32-D6AAB1105665}" srcOrd="1" destOrd="0" presId="urn:microsoft.com/office/officeart/2005/8/layout/hList1"/>
    <dgm:cxn modelId="{B87C67E9-EECF-4CBA-806C-30D817C8B6CA}" type="presParOf" srcId="{E1C59C00-4CF5-48B2-B8A0-9BF5DD55758B}" destId="{EEB41763-D168-4D12-9875-961CC1AB8583}" srcOrd="1" destOrd="0" presId="urn:microsoft.com/office/officeart/2005/8/layout/hList1"/>
    <dgm:cxn modelId="{AF1F8F36-12DC-4422-A7D4-6406CA63ED06}" type="presParOf" srcId="{E1C59C00-4CF5-48B2-B8A0-9BF5DD55758B}" destId="{D99C54E6-5369-4A41-9BC3-5AD582219A9C}" srcOrd="2" destOrd="0" presId="urn:microsoft.com/office/officeart/2005/8/layout/hList1"/>
    <dgm:cxn modelId="{B5758748-F9CB-4FFE-8E64-02C39DA3B8D9}" type="presParOf" srcId="{D99C54E6-5369-4A41-9BC3-5AD582219A9C}" destId="{D232FF30-0174-4211-B304-08AD5AE594F1}" srcOrd="0" destOrd="0" presId="urn:microsoft.com/office/officeart/2005/8/layout/hList1"/>
    <dgm:cxn modelId="{9B9ABEFF-EC8A-4A85-864F-A6B1ED5B1B33}" type="presParOf" srcId="{D99C54E6-5369-4A41-9BC3-5AD582219A9C}" destId="{2F43DD33-A357-403E-8D91-112426615537}" srcOrd="1" destOrd="0" presId="urn:microsoft.com/office/officeart/2005/8/layout/hList1"/>
    <dgm:cxn modelId="{F5228C9F-F118-4207-9170-2206C0356208}" type="presParOf" srcId="{E1C59C00-4CF5-48B2-B8A0-9BF5DD55758B}" destId="{559B4DC9-353A-4284-9DA1-AB3DF2CC7977}" srcOrd="3" destOrd="0" presId="urn:microsoft.com/office/officeart/2005/8/layout/hList1"/>
    <dgm:cxn modelId="{ADCCAE04-088B-4EC2-AC5C-82FD88599F63}" type="presParOf" srcId="{E1C59C00-4CF5-48B2-B8A0-9BF5DD55758B}" destId="{77BA76D0-496B-4EC2-839F-38B27BAF46AE}" srcOrd="4" destOrd="0" presId="urn:microsoft.com/office/officeart/2005/8/layout/hList1"/>
    <dgm:cxn modelId="{F36693E1-3B39-4B95-B663-57471BCEA37A}" type="presParOf" srcId="{77BA76D0-496B-4EC2-839F-38B27BAF46AE}" destId="{9A230F00-A591-4034-97C8-6DD8895D7511}" srcOrd="0" destOrd="0" presId="urn:microsoft.com/office/officeart/2005/8/layout/hList1"/>
    <dgm:cxn modelId="{EA69F76B-F473-4CED-84A8-323CDF41E9F8}" type="presParOf" srcId="{77BA76D0-496B-4EC2-839F-38B27BAF46AE}" destId="{E0137642-328F-417C-9925-057EDA81C8A2}" srcOrd="1" destOrd="0" presId="urn:microsoft.com/office/officeart/2005/8/layout/hList1"/>
    <dgm:cxn modelId="{163EDDA3-1F7A-4166-A036-827D30C5C3E8}" type="presParOf" srcId="{E1C59C00-4CF5-48B2-B8A0-9BF5DD55758B}" destId="{7DB50726-663F-4B07-82C5-8BDA2BC6BF04}" srcOrd="5" destOrd="0" presId="urn:microsoft.com/office/officeart/2005/8/layout/hList1"/>
    <dgm:cxn modelId="{E44A6AEB-B39A-414F-82CF-EAEC883CDD73}" type="presParOf" srcId="{E1C59C00-4CF5-48B2-B8A0-9BF5DD55758B}" destId="{BAECCB78-D8FC-4EB0-9B97-C52C2FC17CE2}" srcOrd="6" destOrd="0" presId="urn:microsoft.com/office/officeart/2005/8/layout/hList1"/>
    <dgm:cxn modelId="{DD854063-2959-4DDB-A2F8-31F9F7DFDE59}" type="presParOf" srcId="{BAECCB78-D8FC-4EB0-9B97-C52C2FC17CE2}" destId="{A8BF0158-60DD-46F5-BC94-F9470648C142}" srcOrd="0" destOrd="0" presId="urn:microsoft.com/office/officeart/2005/8/layout/hList1"/>
    <dgm:cxn modelId="{BC5F5D02-3DD6-432E-ADB6-5C5CAB1AE140}" type="presParOf" srcId="{BAECCB78-D8FC-4EB0-9B97-C52C2FC17CE2}" destId="{3D318C02-5DF4-499D-8E62-BAAF41C0B814}"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E716399-4E7B-420B-9A74-EDC1D5C57A07}" type="doc">
      <dgm:prSet loTypeId="urn:microsoft.com/office/officeart/2005/8/layout/cycle4" loCatId="cycle" qsTypeId="urn:microsoft.com/office/officeart/2005/8/quickstyle/simple1" qsCatId="simple" csTypeId="urn:microsoft.com/office/officeart/2005/8/colors/accent1_2" csCatId="accent1" phldr="1"/>
      <dgm:spPr/>
      <dgm:t>
        <a:bodyPr/>
        <a:lstStyle/>
        <a:p>
          <a:endParaRPr lang="en-US"/>
        </a:p>
      </dgm:t>
    </dgm:pt>
    <dgm:pt modelId="{4E63522C-2486-4595-B9B0-810693B8E403}">
      <dgm:prSet phldrT="[Text]"/>
      <dgm:spPr/>
      <dgm:t>
        <a:bodyPr/>
        <a:lstStyle/>
        <a:p>
          <a:pPr>
            <a:buNone/>
          </a:pPr>
          <a:r>
            <a:rPr lang="en-US" b="1" dirty="0"/>
            <a:t>Product</a:t>
          </a:r>
          <a:endParaRPr lang="en-US" dirty="0"/>
        </a:p>
      </dgm:t>
    </dgm:pt>
    <dgm:pt modelId="{018176CB-E6B6-41E9-8995-868289667104}" type="parTrans" cxnId="{B1899F24-47FA-4D45-A8F6-D0D733F09ED9}">
      <dgm:prSet/>
      <dgm:spPr/>
      <dgm:t>
        <a:bodyPr/>
        <a:lstStyle/>
        <a:p>
          <a:endParaRPr lang="en-US"/>
        </a:p>
      </dgm:t>
    </dgm:pt>
    <dgm:pt modelId="{D50BAFBB-0271-4A34-9F6E-4F6D79ABD60B}" type="sibTrans" cxnId="{B1899F24-47FA-4D45-A8F6-D0D733F09ED9}">
      <dgm:prSet/>
      <dgm:spPr/>
      <dgm:t>
        <a:bodyPr/>
        <a:lstStyle/>
        <a:p>
          <a:endParaRPr lang="en-US"/>
        </a:p>
      </dgm:t>
    </dgm:pt>
    <dgm:pt modelId="{A18FF875-E4EF-4953-939A-7B0406CF913F}">
      <dgm:prSet phldrT="[Text]"/>
      <dgm:spPr/>
      <dgm:t>
        <a:bodyPr/>
        <a:lstStyle/>
        <a:p>
          <a:pPr>
            <a:buSzPts val="1000"/>
            <a:buFont typeface="Symbol" panose="05050102010706020507" pitchFamily="18" charset="2"/>
            <a:buChar char=""/>
          </a:pPr>
          <a:r>
            <a:rPr lang="en-US" dirty="0"/>
            <a:t>International cultural conference with business networking and local immersion</a:t>
          </a:r>
        </a:p>
      </dgm:t>
    </dgm:pt>
    <dgm:pt modelId="{13554ED9-A6D2-4CC2-A3FD-080819A7E963}" type="parTrans" cxnId="{EF2EECF7-D7BC-41C2-9BB7-006EEA3A8F3A}">
      <dgm:prSet/>
      <dgm:spPr/>
      <dgm:t>
        <a:bodyPr/>
        <a:lstStyle/>
        <a:p>
          <a:endParaRPr lang="en-US"/>
        </a:p>
      </dgm:t>
    </dgm:pt>
    <dgm:pt modelId="{0FCD3F40-9365-49DE-8F94-3DEAA341FD51}" type="sibTrans" cxnId="{EF2EECF7-D7BC-41C2-9BB7-006EEA3A8F3A}">
      <dgm:prSet/>
      <dgm:spPr/>
      <dgm:t>
        <a:bodyPr/>
        <a:lstStyle/>
        <a:p>
          <a:endParaRPr lang="en-US"/>
        </a:p>
      </dgm:t>
    </dgm:pt>
    <dgm:pt modelId="{8F463BC8-8CB9-4FAE-996B-EE0775FA9541}">
      <dgm:prSet phldrT="[Text]"/>
      <dgm:spPr/>
      <dgm:t>
        <a:bodyPr/>
        <a:lstStyle/>
        <a:p>
          <a:pPr>
            <a:buNone/>
          </a:pPr>
          <a:r>
            <a:rPr lang="en-US" b="1" dirty="0"/>
            <a:t>Price</a:t>
          </a:r>
          <a:endParaRPr lang="en-US" dirty="0"/>
        </a:p>
      </dgm:t>
    </dgm:pt>
    <dgm:pt modelId="{091BA2A9-6389-4B00-A69E-D14A954162F3}" type="parTrans" cxnId="{9ECB13B8-C335-47BE-B7CD-8808D2CB819B}">
      <dgm:prSet/>
      <dgm:spPr/>
      <dgm:t>
        <a:bodyPr/>
        <a:lstStyle/>
        <a:p>
          <a:endParaRPr lang="en-US"/>
        </a:p>
      </dgm:t>
    </dgm:pt>
    <dgm:pt modelId="{FF783618-6F85-4DC6-BE28-A28CCF09C4BF}" type="sibTrans" cxnId="{9ECB13B8-C335-47BE-B7CD-8808D2CB819B}">
      <dgm:prSet/>
      <dgm:spPr/>
      <dgm:t>
        <a:bodyPr/>
        <a:lstStyle/>
        <a:p>
          <a:endParaRPr lang="en-US"/>
        </a:p>
      </dgm:t>
    </dgm:pt>
    <dgm:pt modelId="{68A12A95-46ED-4605-A2EC-7D0CFBB6507F}">
      <dgm:prSet phldrT="[Text]"/>
      <dgm:spPr/>
      <dgm:t>
        <a:bodyPr/>
        <a:lstStyle/>
        <a:p>
          <a:pPr>
            <a:buSzPts val="1000"/>
            <a:buFont typeface="Symbol" panose="05050102010706020507" pitchFamily="18" charset="2"/>
            <a:buChar char=""/>
          </a:pPr>
          <a:r>
            <a:rPr lang="en-US" dirty="0"/>
            <a:t>Tiered ticketing: Early bird, standard, VIP</a:t>
          </a:r>
        </a:p>
      </dgm:t>
    </dgm:pt>
    <dgm:pt modelId="{260A5547-D185-4C6D-930F-9FCD0C2938A0}" type="parTrans" cxnId="{84A78E7D-D3E9-4E67-A503-04E8AFD822DE}">
      <dgm:prSet/>
      <dgm:spPr/>
      <dgm:t>
        <a:bodyPr/>
        <a:lstStyle/>
        <a:p>
          <a:endParaRPr lang="en-US"/>
        </a:p>
      </dgm:t>
    </dgm:pt>
    <dgm:pt modelId="{35356557-6C65-4FF2-AE1B-D0C341E76D72}" type="sibTrans" cxnId="{84A78E7D-D3E9-4E67-A503-04E8AFD822DE}">
      <dgm:prSet/>
      <dgm:spPr/>
      <dgm:t>
        <a:bodyPr/>
        <a:lstStyle/>
        <a:p>
          <a:endParaRPr lang="en-US"/>
        </a:p>
      </dgm:t>
    </dgm:pt>
    <dgm:pt modelId="{DB0348F1-370F-4343-9E05-C7A81DDD9F8B}">
      <dgm:prSet phldrT="[Text]"/>
      <dgm:spPr/>
      <dgm:t>
        <a:bodyPr/>
        <a:lstStyle/>
        <a:p>
          <a:pPr>
            <a:buNone/>
          </a:pPr>
          <a:r>
            <a:rPr lang="en-US" b="1" dirty="0"/>
            <a:t>Place</a:t>
          </a:r>
          <a:endParaRPr lang="en-US" dirty="0"/>
        </a:p>
      </dgm:t>
    </dgm:pt>
    <dgm:pt modelId="{3EB7BAD0-D4F7-4294-BC15-E4BD0DBC248F}" type="parTrans" cxnId="{58AFE868-8678-4FF8-8918-7CF29B2754EF}">
      <dgm:prSet/>
      <dgm:spPr/>
      <dgm:t>
        <a:bodyPr/>
        <a:lstStyle/>
        <a:p>
          <a:endParaRPr lang="en-US"/>
        </a:p>
      </dgm:t>
    </dgm:pt>
    <dgm:pt modelId="{29AE5A0C-7225-4925-AB3D-4AE32EB95BFD}" type="sibTrans" cxnId="{58AFE868-8678-4FF8-8918-7CF29B2754EF}">
      <dgm:prSet/>
      <dgm:spPr/>
      <dgm:t>
        <a:bodyPr/>
        <a:lstStyle/>
        <a:p>
          <a:endParaRPr lang="en-US"/>
        </a:p>
      </dgm:t>
    </dgm:pt>
    <dgm:pt modelId="{A87DD928-7114-45EC-BFB6-97AF569EA873}">
      <dgm:prSet phldrT="[Text]"/>
      <dgm:spPr/>
      <dgm:t>
        <a:bodyPr/>
        <a:lstStyle/>
        <a:p>
          <a:pPr>
            <a:buSzPts val="1000"/>
            <a:buFont typeface="Symbol" panose="05050102010706020507" pitchFamily="18" charset="2"/>
            <a:buChar char=""/>
          </a:pPr>
          <a:r>
            <a:rPr lang="en-US" dirty="0"/>
            <a:t>Venue: Wales Millennium Centre, Cardiff (iconic and accessible)</a:t>
          </a:r>
        </a:p>
      </dgm:t>
    </dgm:pt>
    <dgm:pt modelId="{320CCAC5-B29A-4FB8-B937-875228097A8C}" type="parTrans" cxnId="{59E7A951-9E45-4145-8432-6CF0E0ED7A17}">
      <dgm:prSet/>
      <dgm:spPr/>
      <dgm:t>
        <a:bodyPr/>
        <a:lstStyle/>
        <a:p>
          <a:endParaRPr lang="en-US"/>
        </a:p>
      </dgm:t>
    </dgm:pt>
    <dgm:pt modelId="{11BAD4E2-6BBE-45CA-9F4A-40C50AFE26EF}" type="sibTrans" cxnId="{59E7A951-9E45-4145-8432-6CF0E0ED7A17}">
      <dgm:prSet/>
      <dgm:spPr/>
      <dgm:t>
        <a:bodyPr/>
        <a:lstStyle/>
        <a:p>
          <a:endParaRPr lang="en-US"/>
        </a:p>
      </dgm:t>
    </dgm:pt>
    <dgm:pt modelId="{7CB1A111-A0B5-47D6-BF21-D1D852999A6D}">
      <dgm:prSet phldrT="[Text]"/>
      <dgm:spPr/>
      <dgm:t>
        <a:bodyPr/>
        <a:lstStyle/>
        <a:p>
          <a:pPr>
            <a:buNone/>
          </a:pPr>
          <a:r>
            <a:rPr lang="en-US" b="1" dirty="0"/>
            <a:t>Promotion</a:t>
          </a:r>
          <a:endParaRPr lang="en-US" dirty="0"/>
        </a:p>
      </dgm:t>
    </dgm:pt>
    <dgm:pt modelId="{5B7E89F1-A74E-4C69-B54B-BFCCCDEA3B98}" type="parTrans" cxnId="{106F0A1D-D797-42F8-A65A-2642EAA53759}">
      <dgm:prSet/>
      <dgm:spPr/>
      <dgm:t>
        <a:bodyPr/>
        <a:lstStyle/>
        <a:p>
          <a:endParaRPr lang="en-US"/>
        </a:p>
      </dgm:t>
    </dgm:pt>
    <dgm:pt modelId="{20E746A9-21B8-4E55-99BC-508B07940DDD}" type="sibTrans" cxnId="{106F0A1D-D797-42F8-A65A-2642EAA53759}">
      <dgm:prSet/>
      <dgm:spPr/>
      <dgm:t>
        <a:bodyPr/>
        <a:lstStyle/>
        <a:p>
          <a:endParaRPr lang="en-US"/>
        </a:p>
      </dgm:t>
    </dgm:pt>
    <dgm:pt modelId="{D4DEBA90-F7FF-42FE-B4E8-66CAF2CD14B2}">
      <dgm:prSet phldrT="[Text]"/>
      <dgm:spPr/>
      <dgm:t>
        <a:bodyPr/>
        <a:lstStyle/>
        <a:p>
          <a:pPr>
            <a:buSzPts val="1000"/>
            <a:buFont typeface="Symbol" panose="05050102010706020507" pitchFamily="18" charset="2"/>
            <a:buChar char=""/>
          </a:pPr>
          <a:r>
            <a:rPr lang="en-US" dirty="0"/>
            <a:t>Digital marketing (LinkedIn, Instagram, X/Twitter)</a:t>
          </a:r>
        </a:p>
      </dgm:t>
    </dgm:pt>
    <dgm:pt modelId="{69906AF7-F888-40A2-ACE3-943B5D8464C5}" type="parTrans" cxnId="{E552CC80-65EE-4C94-A59F-F3CD26062718}">
      <dgm:prSet/>
      <dgm:spPr/>
      <dgm:t>
        <a:bodyPr/>
        <a:lstStyle/>
        <a:p>
          <a:endParaRPr lang="en-US"/>
        </a:p>
      </dgm:t>
    </dgm:pt>
    <dgm:pt modelId="{0AF01A61-7B25-426E-B430-85CFE0FBCEC6}" type="sibTrans" cxnId="{E552CC80-65EE-4C94-A59F-F3CD26062718}">
      <dgm:prSet/>
      <dgm:spPr/>
      <dgm:t>
        <a:bodyPr/>
        <a:lstStyle/>
        <a:p>
          <a:endParaRPr lang="en-US"/>
        </a:p>
      </dgm:t>
    </dgm:pt>
    <dgm:pt modelId="{D4877ECA-30BB-4FC2-9F94-34BDADF08D06}">
      <dgm:prSet/>
      <dgm:spPr/>
      <dgm:t>
        <a:bodyPr/>
        <a:lstStyle/>
        <a:p>
          <a:pPr>
            <a:buSzPts val="1000"/>
            <a:buFont typeface="Symbol" panose="05050102010706020507" pitchFamily="18" charset="2"/>
            <a:buChar char=""/>
          </a:pPr>
          <a:r>
            <a:rPr lang="en-US"/>
            <a:t>Hybrid format (in-person + virtual access)</a:t>
          </a:r>
        </a:p>
      </dgm:t>
    </dgm:pt>
    <dgm:pt modelId="{DC97F624-FD61-4630-848E-279151125F4F}" type="parTrans" cxnId="{0151896A-16AB-4FF6-82FF-D29531EDEF47}">
      <dgm:prSet/>
      <dgm:spPr/>
      <dgm:t>
        <a:bodyPr/>
        <a:lstStyle/>
        <a:p>
          <a:endParaRPr lang="en-US"/>
        </a:p>
      </dgm:t>
    </dgm:pt>
    <dgm:pt modelId="{6F58A54A-4FE2-4572-8257-FF9642FACE9C}" type="sibTrans" cxnId="{0151896A-16AB-4FF6-82FF-D29531EDEF47}">
      <dgm:prSet/>
      <dgm:spPr/>
      <dgm:t>
        <a:bodyPr/>
        <a:lstStyle/>
        <a:p>
          <a:endParaRPr lang="en-US"/>
        </a:p>
      </dgm:t>
    </dgm:pt>
    <dgm:pt modelId="{B83F38B1-CDC8-4352-AC9D-C85454A28967}">
      <dgm:prSet/>
      <dgm:spPr/>
      <dgm:t>
        <a:bodyPr/>
        <a:lstStyle/>
        <a:p>
          <a:pPr>
            <a:buSzPts val="1000"/>
            <a:buFont typeface="Symbol" panose="05050102010706020507" pitchFamily="18" charset="2"/>
            <a:buChar char=""/>
          </a:pPr>
          <a:r>
            <a:rPr lang="en-US"/>
            <a:t>Cultural exhibitions, keynote speeches, panel discussions, and Welsh experiences</a:t>
          </a:r>
        </a:p>
      </dgm:t>
    </dgm:pt>
    <dgm:pt modelId="{D2E149AC-11E5-453B-8C44-69AC9CB28CE8}" type="parTrans" cxnId="{80D13187-A735-450A-BF5D-F9C1880BCECA}">
      <dgm:prSet/>
      <dgm:spPr/>
      <dgm:t>
        <a:bodyPr/>
        <a:lstStyle/>
        <a:p>
          <a:endParaRPr lang="en-US"/>
        </a:p>
      </dgm:t>
    </dgm:pt>
    <dgm:pt modelId="{27F0136C-D757-4F6F-B4F5-8763E55AEE5C}" type="sibTrans" cxnId="{80D13187-A735-450A-BF5D-F9C1880BCECA}">
      <dgm:prSet/>
      <dgm:spPr/>
      <dgm:t>
        <a:bodyPr/>
        <a:lstStyle/>
        <a:p>
          <a:endParaRPr lang="en-US"/>
        </a:p>
      </dgm:t>
    </dgm:pt>
    <dgm:pt modelId="{91ABD870-49A6-434B-A31B-10415E459322}">
      <dgm:prSet/>
      <dgm:spPr/>
      <dgm:t>
        <a:bodyPr/>
        <a:lstStyle/>
        <a:p>
          <a:pPr>
            <a:buSzPts val="1000"/>
            <a:buFont typeface="Symbol" panose="05050102010706020507" pitchFamily="18" charset="2"/>
            <a:buChar char=""/>
          </a:pPr>
          <a:r>
            <a:rPr lang="en-US"/>
            <a:t>Group discounts and student rates</a:t>
          </a:r>
        </a:p>
      </dgm:t>
    </dgm:pt>
    <dgm:pt modelId="{979DC30A-8BA5-494E-8D2A-15C2FFCE02C4}" type="parTrans" cxnId="{44A755DC-91CB-41B3-9E12-4CD393545879}">
      <dgm:prSet/>
      <dgm:spPr/>
      <dgm:t>
        <a:bodyPr/>
        <a:lstStyle/>
        <a:p>
          <a:endParaRPr lang="en-US"/>
        </a:p>
      </dgm:t>
    </dgm:pt>
    <dgm:pt modelId="{12FF8909-3474-46BE-946E-F8EB0EBF7334}" type="sibTrans" cxnId="{44A755DC-91CB-41B3-9E12-4CD393545879}">
      <dgm:prSet/>
      <dgm:spPr/>
      <dgm:t>
        <a:bodyPr/>
        <a:lstStyle/>
        <a:p>
          <a:endParaRPr lang="en-US"/>
        </a:p>
      </dgm:t>
    </dgm:pt>
    <dgm:pt modelId="{E1CA5690-7D8B-4B28-AA3F-61B3ABD36DDD}">
      <dgm:prSet/>
      <dgm:spPr/>
      <dgm:t>
        <a:bodyPr/>
        <a:lstStyle/>
        <a:p>
          <a:pPr>
            <a:buNone/>
          </a:pPr>
          <a:r>
            <a:rPr lang="en-US"/>
            <a:t>Sponsorship packages for industry partners</a:t>
          </a:r>
        </a:p>
      </dgm:t>
    </dgm:pt>
    <dgm:pt modelId="{3003C3BD-405E-4447-894D-3AC9C8DCB1AE}" type="parTrans" cxnId="{B3002C21-56BF-433D-91D6-2E40E351C71A}">
      <dgm:prSet/>
      <dgm:spPr/>
      <dgm:t>
        <a:bodyPr/>
        <a:lstStyle/>
        <a:p>
          <a:endParaRPr lang="en-US"/>
        </a:p>
      </dgm:t>
    </dgm:pt>
    <dgm:pt modelId="{C9D2623C-63CB-4EB4-939C-9A754AC67D57}" type="sibTrans" cxnId="{B3002C21-56BF-433D-91D6-2E40E351C71A}">
      <dgm:prSet/>
      <dgm:spPr/>
      <dgm:t>
        <a:bodyPr/>
        <a:lstStyle/>
        <a:p>
          <a:endParaRPr lang="en-US"/>
        </a:p>
      </dgm:t>
    </dgm:pt>
    <dgm:pt modelId="{959F7A96-75FB-4999-8DB3-E6B02B5325A3}">
      <dgm:prSet/>
      <dgm:spPr/>
      <dgm:t>
        <a:bodyPr/>
        <a:lstStyle/>
        <a:p>
          <a:pPr>
            <a:buNone/>
          </a:pPr>
          <a:r>
            <a:rPr lang="en-US"/>
            <a:t>Digital platforms for virtual attendance and global streaming</a:t>
          </a:r>
        </a:p>
      </dgm:t>
    </dgm:pt>
    <dgm:pt modelId="{9A2D8662-E69D-4B5F-9FC4-4D06117EB2F2}" type="parTrans" cxnId="{81EB1BC4-2F96-453F-8CCD-E2B291E56D8D}">
      <dgm:prSet/>
      <dgm:spPr/>
      <dgm:t>
        <a:bodyPr/>
        <a:lstStyle/>
        <a:p>
          <a:endParaRPr lang="en-US"/>
        </a:p>
      </dgm:t>
    </dgm:pt>
    <dgm:pt modelId="{3EA02685-BCB9-4EDF-8B18-6D4B5147BAE1}" type="sibTrans" cxnId="{81EB1BC4-2F96-453F-8CCD-E2B291E56D8D}">
      <dgm:prSet/>
      <dgm:spPr/>
      <dgm:t>
        <a:bodyPr/>
        <a:lstStyle/>
        <a:p>
          <a:endParaRPr lang="en-US"/>
        </a:p>
      </dgm:t>
    </dgm:pt>
    <dgm:pt modelId="{4048170D-A0F2-4653-B913-A8494FF9AC2E}">
      <dgm:prSet/>
      <dgm:spPr/>
      <dgm:t>
        <a:bodyPr/>
        <a:lstStyle/>
        <a:p>
          <a:pPr>
            <a:buSzPts val="1000"/>
            <a:buFont typeface="Symbol" panose="05050102010706020507" pitchFamily="18" charset="2"/>
            <a:buChar char=""/>
          </a:pPr>
          <a:r>
            <a:rPr lang="en-US"/>
            <a:t>Partnerships with Visit Wales, UKInbound, British Council</a:t>
          </a:r>
        </a:p>
      </dgm:t>
    </dgm:pt>
    <dgm:pt modelId="{C24C7B2B-C84E-4255-8FF3-4FEC27F495EA}" type="parTrans" cxnId="{431A7D69-D085-470F-80C1-955D331FE9BA}">
      <dgm:prSet/>
      <dgm:spPr/>
      <dgm:t>
        <a:bodyPr/>
        <a:lstStyle/>
        <a:p>
          <a:endParaRPr lang="en-US"/>
        </a:p>
      </dgm:t>
    </dgm:pt>
    <dgm:pt modelId="{4DA1662D-9554-45A6-B576-9CD950FA264C}" type="sibTrans" cxnId="{431A7D69-D085-470F-80C1-955D331FE9BA}">
      <dgm:prSet/>
      <dgm:spPr/>
      <dgm:t>
        <a:bodyPr/>
        <a:lstStyle/>
        <a:p>
          <a:endParaRPr lang="en-US"/>
        </a:p>
      </dgm:t>
    </dgm:pt>
    <dgm:pt modelId="{E45C373E-93DC-4B04-8A33-3204D79C9462}">
      <dgm:prSet/>
      <dgm:spPr/>
      <dgm:t>
        <a:bodyPr/>
        <a:lstStyle/>
        <a:p>
          <a:pPr>
            <a:buSzPts val="1000"/>
            <a:buFont typeface="Symbol" panose="05050102010706020507" pitchFamily="18" charset="2"/>
            <a:buChar char=""/>
          </a:pPr>
          <a:r>
            <a:rPr lang="en-US"/>
            <a:t>PR campaigns and multilingual outreach with the hashtag </a:t>
          </a:r>
          <a:r>
            <a:rPr lang="en-US" b="1"/>
            <a:t>#CroesoSummit25</a:t>
          </a:r>
          <a:endParaRPr lang="en-US"/>
        </a:p>
      </dgm:t>
    </dgm:pt>
    <dgm:pt modelId="{8D06A70C-8768-4C5B-BCF1-401AF6C5A68C}" type="parTrans" cxnId="{46DA513D-4C10-413D-B861-AC36370A44EB}">
      <dgm:prSet/>
      <dgm:spPr/>
      <dgm:t>
        <a:bodyPr/>
        <a:lstStyle/>
        <a:p>
          <a:endParaRPr lang="en-US"/>
        </a:p>
      </dgm:t>
    </dgm:pt>
    <dgm:pt modelId="{B81B270C-32DA-4A54-9B67-91FA916D9BFD}" type="sibTrans" cxnId="{46DA513D-4C10-413D-B861-AC36370A44EB}">
      <dgm:prSet/>
      <dgm:spPr/>
      <dgm:t>
        <a:bodyPr/>
        <a:lstStyle/>
        <a:p>
          <a:endParaRPr lang="en-US"/>
        </a:p>
      </dgm:t>
    </dgm:pt>
    <dgm:pt modelId="{41DED77C-64A4-4B14-B7A2-35B1A23FE744}">
      <dgm:prSet/>
      <dgm:spPr/>
      <dgm:t>
        <a:bodyPr/>
        <a:lstStyle/>
        <a:p>
          <a:pPr>
            <a:buNone/>
          </a:pPr>
          <a:r>
            <a:rPr lang="en-US"/>
            <a:t>Email campaigns to global MICE and tourism databases</a:t>
          </a:r>
        </a:p>
      </dgm:t>
    </dgm:pt>
    <dgm:pt modelId="{0A7B8413-ABFA-4761-8433-A6ED0EE4E42F}" type="parTrans" cxnId="{0D528611-38D7-4C78-AD06-030C7FB6CFB6}">
      <dgm:prSet/>
      <dgm:spPr/>
      <dgm:t>
        <a:bodyPr/>
        <a:lstStyle/>
        <a:p>
          <a:endParaRPr lang="en-US"/>
        </a:p>
      </dgm:t>
    </dgm:pt>
    <dgm:pt modelId="{7463D745-ECF3-4D9D-B27F-1165F1C8FB7D}" type="sibTrans" cxnId="{0D528611-38D7-4C78-AD06-030C7FB6CFB6}">
      <dgm:prSet/>
      <dgm:spPr/>
      <dgm:t>
        <a:bodyPr/>
        <a:lstStyle/>
        <a:p>
          <a:endParaRPr lang="en-US"/>
        </a:p>
      </dgm:t>
    </dgm:pt>
    <dgm:pt modelId="{578146B5-048F-4133-814E-1A7D8B75C95D}" type="pres">
      <dgm:prSet presAssocID="{9E716399-4E7B-420B-9A74-EDC1D5C57A07}" presName="cycleMatrixDiagram" presStyleCnt="0">
        <dgm:presLayoutVars>
          <dgm:chMax val="1"/>
          <dgm:dir/>
          <dgm:animLvl val="lvl"/>
          <dgm:resizeHandles val="exact"/>
        </dgm:presLayoutVars>
      </dgm:prSet>
      <dgm:spPr/>
    </dgm:pt>
    <dgm:pt modelId="{B2B36699-1604-4282-8154-6D23F784CFD7}" type="pres">
      <dgm:prSet presAssocID="{9E716399-4E7B-420B-9A74-EDC1D5C57A07}" presName="children" presStyleCnt="0"/>
      <dgm:spPr/>
    </dgm:pt>
    <dgm:pt modelId="{C0575629-5EF6-49BE-B472-97A510A2817A}" type="pres">
      <dgm:prSet presAssocID="{9E716399-4E7B-420B-9A74-EDC1D5C57A07}" presName="child1group" presStyleCnt="0"/>
      <dgm:spPr/>
    </dgm:pt>
    <dgm:pt modelId="{25B481F1-4EC6-41D3-B8FC-1B6503B11E08}" type="pres">
      <dgm:prSet presAssocID="{9E716399-4E7B-420B-9A74-EDC1D5C57A07}" presName="child1" presStyleLbl="bgAcc1" presStyleIdx="0" presStyleCnt="4"/>
      <dgm:spPr/>
    </dgm:pt>
    <dgm:pt modelId="{8D45FF74-A324-4B2F-8402-F7E5C7BE77B8}" type="pres">
      <dgm:prSet presAssocID="{9E716399-4E7B-420B-9A74-EDC1D5C57A07}" presName="child1Text" presStyleLbl="bgAcc1" presStyleIdx="0" presStyleCnt="4">
        <dgm:presLayoutVars>
          <dgm:bulletEnabled val="1"/>
        </dgm:presLayoutVars>
      </dgm:prSet>
      <dgm:spPr/>
    </dgm:pt>
    <dgm:pt modelId="{15C07101-BC66-4142-A28B-8AFED39535C2}" type="pres">
      <dgm:prSet presAssocID="{9E716399-4E7B-420B-9A74-EDC1D5C57A07}" presName="child2group" presStyleCnt="0"/>
      <dgm:spPr/>
    </dgm:pt>
    <dgm:pt modelId="{844B4099-7540-4BE2-B350-998CA9BF76A4}" type="pres">
      <dgm:prSet presAssocID="{9E716399-4E7B-420B-9A74-EDC1D5C57A07}" presName="child2" presStyleLbl="bgAcc1" presStyleIdx="1" presStyleCnt="4"/>
      <dgm:spPr/>
    </dgm:pt>
    <dgm:pt modelId="{C5CD4ED8-BF0D-410E-93C4-E94F68F81922}" type="pres">
      <dgm:prSet presAssocID="{9E716399-4E7B-420B-9A74-EDC1D5C57A07}" presName="child2Text" presStyleLbl="bgAcc1" presStyleIdx="1" presStyleCnt="4">
        <dgm:presLayoutVars>
          <dgm:bulletEnabled val="1"/>
        </dgm:presLayoutVars>
      </dgm:prSet>
      <dgm:spPr/>
    </dgm:pt>
    <dgm:pt modelId="{A50D87D3-2272-4FAF-9184-130D0C5F78D7}" type="pres">
      <dgm:prSet presAssocID="{9E716399-4E7B-420B-9A74-EDC1D5C57A07}" presName="child3group" presStyleCnt="0"/>
      <dgm:spPr/>
    </dgm:pt>
    <dgm:pt modelId="{6FBD6C71-5817-4BCE-A6CD-31C74E1E3625}" type="pres">
      <dgm:prSet presAssocID="{9E716399-4E7B-420B-9A74-EDC1D5C57A07}" presName="child3" presStyleLbl="bgAcc1" presStyleIdx="2" presStyleCnt="4"/>
      <dgm:spPr/>
    </dgm:pt>
    <dgm:pt modelId="{AA771080-02B6-492E-87AE-8CC0E2D1BF91}" type="pres">
      <dgm:prSet presAssocID="{9E716399-4E7B-420B-9A74-EDC1D5C57A07}" presName="child3Text" presStyleLbl="bgAcc1" presStyleIdx="2" presStyleCnt="4">
        <dgm:presLayoutVars>
          <dgm:bulletEnabled val="1"/>
        </dgm:presLayoutVars>
      </dgm:prSet>
      <dgm:spPr/>
    </dgm:pt>
    <dgm:pt modelId="{8DC6DFF8-C7D7-47F9-BC04-881ECC685726}" type="pres">
      <dgm:prSet presAssocID="{9E716399-4E7B-420B-9A74-EDC1D5C57A07}" presName="child4group" presStyleCnt="0"/>
      <dgm:spPr/>
    </dgm:pt>
    <dgm:pt modelId="{58846448-1AA5-4BA6-A5D5-736ED69FF681}" type="pres">
      <dgm:prSet presAssocID="{9E716399-4E7B-420B-9A74-EDC1D5C57A07}" presName="child4" presStyleLbl="bgAcc1" presStyleIdx="3" presStyleCnt="4"/>
      <dgm:spPr/>
    </dgm:pt>
    <dgm:pt modelId="{8D073080-2143-47CC-AE6D-BCA956136997}" type="pres">
      <dgm:prSet presAssocID="{9E716399-4E7B-420B-9A74-EDC1D5C57A07}" presName="child4Text" presStyleLbl="bgAcc1" presStyleIdx="3" presStyleCnt="4">
        <dgm:presLayoutVars>
          <dgm:bulletEnabled val="1"/>
        </dgm:presLayoutVars>
      </dgm:prSet>
      <dgm:spPr/>
    </dgm:pt>
    <dgm:pt modelId="{59A8CD72-3E17-44B7-A14D-280FAC4772B1}" type="pres">
      <dgm:prSet presAssocID="{9E716399-4E7B-420B-9A74-EDC1D5C57A07}" presName="childPlaceholder" presStyleCnt="0"/>
      <dgm:spPr/>
    </dgm:pt>
    <dgm:pt modelId="{94C70710-891E-42A1-BD1D-2F2BF4104A74}" type="pres">
      <dgm:prSet presAssocID="{9E716399-4E7B-420B-9A74-EDC1D5C57A07}" presName="circle" presStyleCnt="0"/>
      <dgm:spPr/>
    </dgm:pt>
    <dgm:pt modelId="{AC11D40F-59DA-405A-AC17-FCEA22B85B12}" type="pres">
      <dgm:prSet presAssocID="{9E716399-4E7B-420B-9A74-EDC1D5C57A07}" presName="quadrant1" presStyleLbl="node1" presStyleIdx="0" presStyleCnt="4">
        <dgm:presLayoutVars>
          <dgm:chMax val="1"/>
          <dgm:bulletEnabled val="1"/>
        </dgm:presLayoutVars>
      </dgm:prSet>
      <dgm:spPr/>
    </dgm:pt>
    <dgm:pt modelId="{9CA42867-6908-458A-BB1D-B768F0EFA2A6}" type="pres">
      <dgm:prSet presAssocID="{9E716399-4E7B-420B-9A74-EDC1D5C57A07}" presName="quadrant2" presStyleLbl="node1" presStyleIdx="1" presStyleCnt="4">
        <dgm:presLayoutVars>
          <dgm:chMax val="1"/>
          <dgm:bulletEnabled val="1"/>
        </dgm:presLayoutVars>
      </dgm:prSet>
      <dgm:spPr/>
    </dgm:pt>
    <dgm:pt modelId="{E6CC3669-8615-4FF1-B87A-42BAF767E94C}" type="pres">
      <dgm:prSet presAssocID="{9E716399-4E7B-420B-9A74-EDC1D5C57A07}" presName="quadrant3" presStyleLbl="node1" presStyleIdx="2" presStyleCnt="4">
        <dgm:presLayoutVars>
          <dgm:chMax val="1"/>
          <dgm:bulletEnabled val="1"/>
        </dgm:presLayoutVars>
      </dgm:prSet>
      <dgm:spPr/>
    </dgm:pt>
    <dgm:pt modelId="{6D47164D-13E1-4B36-9B31-8872DFEBF915}" type="pres">
      <dgm:prSet presAssocID="{9E716399-4E7B-420B-9A74-EDC1D5C57A07}" presName="quadrant4" presStyleLbl="node1" presStyleIdx="3" presStyleCnt="4">
        <dgm:presLayoutVars>
          <dgm:chMax val="1"/>
          <dgm:bulletEnabled val="1"/>
        </dgm:presLayoutVars>
      </dgm:prSet>
      <dgm:spPr/>
    </dgm:pt>
    <dgm:pt modelId="{EEB342AD-41E8-4154-8F2A-57BCB7B1C1AF}" type="pres">
      <dgm:prSet presAssocID="{9E716399-4E7B-420B-9A74-EDC1D5C57A07}" presName="quadrantPlaceholder" presStyleCnt="0"/>
      <dgm:spPr/>
    </dgm:pt>
    <dgm:pt modelId="{BC90C891-57A3-4CAF-86F5-2DBB28EC633A}" type="pres">
      <dgm:prSet presAssocID="{9E716399-4E7B-420B-9A74-EDC1D5C57A07}" presName="center1" presStyleLbl="fgShp" presStyleIdx="0" presStyleCnt="2"/>
      <dgm:spPr/>
    </dgm:pt>
    <dgm:pt modelId="{6F800C8F-2E79-44A5-BB4F-F00672923CD9}" type="pres">
      <dgm:prSet presAssocID="{9E716399-4E7B-420B-9A74-EDC1D5C57A07}" presName="center2" presStyleLbl="fgShp" presStyleIdx="1" presStyleCnt="2"/>
      <dgm:spPr/>
    </dgm:pt>
  </dgm:ptLst>
  <dgm:cxnLst>
    <dgm:cxn modelId="{3D67AD0C-DDB5-4914-80A7-B7F9470638CF}" type="presOf" srcId="{D4877ECA-30BB-4FC2-9F94-34BDADF08D06}" destId="{25B481F1-4EC6-41D3-B8FC-1B6503B11E08}" srcOrd="0" destOrd="1" presId="urn:microsoft.com/office/officeart/2005/8/layout/cycle4"/>
    <dgm:cxn modelId="{0D528611-38D7-4C78-AD06-030C7FB6CFB6}" srcId="{7CB1A111-A0B5-47D6-BF21-D1D852999A6D}" destId="{41DED77C-64A4-4B14-B7A2-35B1A23FE744}" srcOrd="3" destOrd="0" parTransId="{0A7B8413-ABFA-4761-8433-A6ED0EE4E42F}" sibTransId="{7463D745-ECF3-4D9D-B27F-1165F1C8FB7D}"/>
    <dgm:cxn modelId="{106F0A1D-D797-42F8-A65A-2642EAA53759}" srcId="{9E716399-4E7B-420B-9A74-EDC1D5C57A07}" destId="{7CB1A111-A0B5-47D6-BF21-D1D852999A6D}" srcOrd="3" destOrd="0" parTransId="{5B7E89F1-A74E-4C69-B54B-BFCCCDEA3B98}" sibTransId="{20E746A9-21B8-4E55-99BC-508B07940DDD}"/>
    <dgm:cxn modelId="{87C4B01D-926F-48F3-95B0-CE1510EDA7AB}" type="presOf" srcId="{8F463BC8-8CB9-4FAE-996B-EE0775FA9541}" destId="{9CA42867-6908-458A-BB1D-B768F0EFA2A6}" srcOrd="0" destOrd="0" presId="urn:microsoft.com/office/officeart/2005/8/layout/cycle4"/>
    <dgm:cxn modelId="{84A62C1E-8C47-428B-B421-6424E243BC94}" type="presOf" srcId="{A87DD928-7114-45EC-BFB6-97AF569EA873}" destId="{6FBD6C71-5817-4BCE-A6CD-31C74E1E3625}" srcOrd="0" destOrd="0" presId="urn:microsoft.com/office/officeart/2005/8/layout/cycle4"/>
    <dgm:cxn modelId="{B3002C21-56BF-433D-91D6-2E40E351C71A}" srcId="{8F463BC8-8CB9-4FAE-996B-EE0775FA9541}" destId="{E1CA5690-7D8B-4B28-AA3F-61B3ABD36DDD}" srcOrd="2" destOrd="0" parTransId="{3003C3BD-405E-4447-894D-3AC9C8DCB1AE}" sibTransId="{C9D2623C-63CB-4EB4-939C-9A754AC67D57}"/>
    <dgm:cxn modelId="{44485C24-7483-4E78-A401-2C51F795F3F6}" type="presOf" srcId="{D4DEBA90-F7FF-42FE-B4E8-66CAF2CD14B2}" destId="{58846448-1AA5-4BA6-A5D5-736ED69FF681}" srcOrd="0" destOrd="0" presId="urn:microsoft.com/office/officeart/2005/8/layout/cycle4"/>
    <dgm:cxn modelId="{B1899F24-47FA-4D45-A8F6-D0D733F09ED9}" srcId="{9E716399-4E7B-420B-9A74-EDC1D5C57A07}" destId="{4E63522C-2486-4595-B9B0-810693B8E403}" srcOrd="0" destOrd="0" parTransId="{018176CB-E6B6-41E9-8995-868289667104}" sibTransId="{D50BAFBB-0271-4A34-9F6E-4F6D79ABD60B}"/>
    <dgm:cxn modelId="{FE08372A-7FDF-4EA6-9B05-E73784336A19}" type="presOf" srcId="{B83F38B1-CDC8-4352-AC9D-C85454A28967}" destId="{8D45FF74-A324-4B2F-8402-F7E5C7BE77B8}" srcOrd="1" destOrd="2" presId="urn:microsoft.com/office/officeart/2005/8/layout/cycle4"/>
    <dgm:cxn modelId="{597F382A-2EA2-4187-B862-07DEF085C6BF}" type="presOf" srcId="{9E716399-4E7B-420B-9A74-EDC1D5C57A07}" destId="{578146B5-048F-4133-814E-1A7D8B75C95D}" srcOrd="0" destOrd="0" presId="urn:microsoft.com/office/officeart/2005/8/layout/cycle4"/>
    <dgm:cxn modelId="{C0172534-AE45-40FE-A832-5B0017AD1AAA}" type="presOf" srcId="{4E63522C-2486-4595-B9B0-810693B8E403}" destId="{AC11D40F-59DA-405A-AC17-FCEA22B85B12}" srcOrd="0" destOrd="0" presId="urn:microsoft.com/office/officeart/2005/8/layout/cycle4"/>
    <dgm:cxn modelId="{3803F73C-9F94-437A-96A9-7DD83D22C7FE}" type="presOf" srcId="{7CB1A111-A0B5-47D6-BF21-D1D852999A6D}" destId="{6D47164D-13E1-4B36-9B31-8872DFEBF915}" srcOrd="0" destOrd="0" presId="urn:microsoft.com/office/officeart/2005/8/layout/cycle4"/>
    <dgm:cxn modelId="{46DA513D-4C10-413D-B861-AC36370A44EB}" srcId="{7CB1A111-A0B5-47D6-BF21-D1D852999A6D}" destId="{E45C373E-93DC-4B04-8A33-3204D79C9462}" srcOrd="2" destOrd="0" parTransId="{8D06A70C-8768-4C5B-BCF1-401AF6C5A68C}" sibTransId="{B81B270C-32DA-4A54-9B67-91FA916D9BFD}"/>
    <dgm:cxn modelId="{317BAC67-3BB3-4BE8-BCC7-3A29A52F7D60}" type="presOf" srcId="{A18FF875-E4EF-4953-939A-7B0406CF913F}" destId="{25B481F1-4EC6-41D3-B8FC-1B6503B11E08}" srcOrd="0" destOrd="0" presId="urn:microsoft.com/office/officeart/2005/8/layout/cycle4"/>
    <dgm:cxn modelId="{AC332248-9BBF-4B9A-A80A-DD549195C79B}" type="presOf" srcId="{D4877ECA-30BB-4FC2-9F94-34BDADF08D06}" destId="{8D45FF74-A324-4B2F-8402-F7E5C7BE77B8}" srcOrd="1" destOrd="1" presId="urn:microsoft.com/office/officeart/2005/8/layout/cycle4"/>
    <dgm:cxn modelId="{58AFE868-8678-4FF8-8918-7CF29B2754EF}" srcId="{9E716399-4E7B-420B-9A74-EDC1D5C57A07}" destId="{DB0348F1-370F-4343-9E05-C7A81DDD9F8B}" srcOrd="2" destOrd="0" parTransId="{3EB7BAD0-D4F7-4294-BC15-E4BD0DBC248F}" sibTransId="{29AE5A0C-7225-4925-AB3D-4AE32EB95BFD}"/>
    <dgm:cxn modelId="{431A7D69-D085-470F-80C1-955D331FE9BA}" srcId="{7CB1A111-A0B5-47D6-BF21-D1D852999A6D}" destId="{4048170D-A0F2-4653-B913-A8494FF9AC2E}" srcOrd="1" destOrd="0" parTransId="{C24C7B2B-C84E-4255-8FF3-4FEC27F495EA}" sibTransId="{4DA1662D-9554-45A6-B576-9CD950FA264C}"/>
    <dgm:cxn modelId="{0930C549-3E6B-424A-B27E-37DFC2D6FA75}" type="presOf" srcId="{A18FF875-E4EF-4953-939A-7B0406CF913F}" destId="{8D45FF74-A324-4B2F-8402-F7E5C7BE77B8}" srcOrd="1" destOrd="0" presId="urn:microsoft.com/office/officeart/2005/8/layout/cycle4"/>
    <dgm:cxn modelId="{042AF269-34D7-4FBC-82BB-BCD307D0B649}" type="presOf" srcId="{4048170D-A0F2-4653-B913-A8494FF9AC2E}" destId="{8D073080-2143-47CC-AE6D-BCA956136997}" srcOrd="1" destOrd="1" presId="urn:microsoft.com/office/officeart/2005/8/layout/cycle4"/>
    <dgm:cxn modelId="{0151896A-16AB-4FF6-82FF-D29531EDEF47}" srcId="{4E63522C-2486-4595-B9B0-810693B8E403}" destId="{D4877ECA-30BB-4FC2-9F94-34BDADF08D06}" srcOrd="1" destOrd="0" parTransId="{DC97F624-FD61-4630-848E-279151125F4F}" sibTransId="{6F58A54A-4FE2-4572-8257-FF9642FACE9C}"/>
    <dgm:cxn modelId="{4D19174E-0955-4EAC-A1CE-8F67B252CC74}" type="presOf" srcId="{91ABD870-49A6-434B-A31B-10415E459322}" destId="{844B4099-7540-4BE2-B350-998CA9BF76A4}" srcOrd="0" destOrd="1" presId="urn:microsoft.com/office/officeart/2005/8/layout/cycle4"/>
    <dgm:cxn modelId="{BDBFE16F-FA2A-417F-A851-C70CA5C15B2E}" type="presOf" srcId="{41DED77C-64A4-4B14-B7A2-35B1A23FE744}" destId="{58846448-1AA5-4BA6-A5D5-736ED69FF681}" srcOrd="0" destOrd="3" presId="urn:microsoft.com/office/officeart/2005/8/layout/cycle4"/>
    <dgm:cxn modelId="{59E7A951-9E45-4145-8432-6CF0E0ED7A17}" srcId="{DB0348F1-370F-4343-9E05-C7A81DDD9F8B}" destId="{A87DD928-7114-45EC-BFB6-97AF569EA873}" srcOrd="0" destOrd="0" parTransId="{320CCAC5-B29A-4FB8-B937-875228097A8C}" sibTransId="{11BAD4E2-6BBE-45CA-9F4A-40C50AFE26EF}"/>
    <dgm:cxn modelId="{D02A6B76-1F7B-4639-8546-1259E822DB3D}" type="presOf" srcId="{4048170D-A0F2-4653-B913-A8494FF9AC2E}" destId="{58846448-1AA5-4BA6-A5D5-736ED69FF681}" srcOrd="0" destOrd="1" presId="urn:microsoft.com/office/officeart/2005/8/layout/cycle4"/>
    <dgm:cxn modelId="{84A78E7D-D3E9-4E67-A503-04E8AFD822DE}" srcId="{8F463BC8-8CB9-4FAE-996B-EE0775FA9541}" destId="{68A12A95-46ED-4605-A2EC-7D0CFBB6507F}" srcOrd="0" destOrd="0" parTransId="{260A5547-D185-4C6D-930F-9FCD0C2938A0}" sibTransId="{35356557-6C65-4FF2-AE1B-D0C341E76D72}"/>
    <dgm:cxn modelId="{E552CC80-65EE-4C94-A59F-F3CD26062718}" srcId="{7CB1A111-A0B5-47D6-BF21-D1D852999A6D}" destId="{D4DEBA90-F7FF-42FE-B4E8-66CAF2CD14B2}" srcOrd="0" destOrd="0" parTransId="{69906AF7-F888-40A2-ACE3-943B5D8464C5}" sibTransId="{0AF01A61-7B25-426E-B430-85CFE0FBCEC6}"/>
    <dgm:cxn modelId="{80D13187-A735-450A-BF5D-F9C1880BCECA}" srcId="{4E63522C-2486-4595-B9B0-810693B8E403}" destId="{B83F38B1-CDC8-4352-AC9D-C85454A28967}" srcOrd="2" destOrd="0" parTransId="{D2E149AC-11E5-453B-8C44-69AC9CB28CE8}" sibTransId="{27F0136C-D757-4F6F-B4F5-8763E55AEE5C}"/>
    <dgm:cxn modelId="{E55FAB8E-5228-4688-B184-4118972B115F}" type="presOf" srcId="{D4DEBA90-F7FF-42FE-B4E8-66CAF2CD14B2}" destId="{8D073080-2143-47CC-AE6D-BCA956136997}" srcOrd="1" destOrd="0" presId="urn:microsoft.com/office/officeart/2005/8/layout/cycle4"/>
    <dgm:cxn modelId="{E18C3F91-2133-491B-AD4B-C11F55A96871}" type="presOf" srcId="{DB0348F1-370F-4343-9E05-C7A81DDD9F8B}" destId="{E6CC3669-8615-4FF1-B87A-42BAF767E94C}" srcOrd="0" destOrd="0" presId="urn:microsoft.com/office/officeart/2005/8/layout/cycle4"/>
    <dgm:cxn modelId="{1A72FD94-1475-48F6-B808-0E290859F44E}" type="presOf" srcId="{E1CA5690-7D8B-4B28-AA3F-61B3ABD36DDD}" destId="{844B4099-7540-4BE2-B350-998CA9BF76A4}" srcOrd="0" destOrd="2" presId="urn:microsoft.com/office/officeart/2005/8/layout/cycle4"/>
    <dgm:cxn modelId="{8B4FE8A7-F5D1-4FA2-B528-F1DC85F733FF}" type="presOf" srcId="{68A12A95-46ED-4605-A2EC-7D0CFBB6507F}" destId="{844B4099-7540-4BE2-B350-998CA9BF76A4}" srcOrd="0" destOrd="0" presId="urn:microsoft.com/office/officeart/2005/8/layout/cycle4"/>
    <dgm:cxn modelId="{3E46E3AB-0DC6-4F89-A51F-78F16F83557A}" type="presOf" srcId="{959F7A96-75FB-4999-8DB3-E6B02B5325A3}" destId="{AA771080-02B6-492E-87AE-8CC0E2D1BF91}" srcOrd="1" destOrd="1" presId="urn:microsoft.com/office/officeart/2005/8/layout/cycle4"/>
    <dgm:cxn modelId="{9ECB13B8-C335-47BE-B7CD-8808D2CB819B}" srcId="{9E716399-4E7B-420B-9A74-EDC1D5C57A07}" destId="{8F463BC8-8CB9-4FAE-996B-EE0775FA9541}" srcOrd="1" destOrd="0" parTransId="{091BA2A9-6389-4B00-A69E-D14A954162F3}" sibTransId="{FF783618-6F85-4DC6-BE28-A28CCF09C4BF}"/>
    <dgm:cxn modelId="{2BD34BBA-0A8B-4EB7-990D-B36E1A26A536}" type="presOf" srcId="{A87DD928-7114-45EC-BFB6-97AF569EA873}" destId="{AA771080-02B6-492E-87AE-8CC0E2D1BF91}" srcOrd="1" destOrd="0" presId="urn:microsoft.com/office/officeart/2005/8/layout/cycle4"/>
    <dgm:cxn modelId="{8B63BDBC-87F0-4609-BE7F-915A08304732}" type="presOf" srcId="{E45C373E-93DC-4B04-8A33-3204D79C9462}" destId="{8D073080-2143-47CC-AE6D-BCA956136997}" srcOrd="1" destOrd="2" presId="urn:microsoft.com/office/officeart/2005/8/layout/cycle4"/>
    <dgm:cxn modelId="{81EB1BC4-2F96-453F-8CCD-E2B291E56D8D}" srcId="{DB0348F1-370F-4343-9E05-C7A81DDD9F8B}" destId="{959F7A96-75FB-4999-8DB3-E6B02B5325A3}" srcOrd="1" destOrd="0" parTransId="{9A2D8662-E69D-4B5F-9FC4-4D06117EB2F2}" sibTransId="{3EA02685-BCB9-4EDF-8B18-6D4B5147BAE1}"/>
    <dgm:cxn modelId="{88953FC9-26BF-4B57-A2F5-5110C2FDAC03}" type="presOf" srcId="{91ABD870-49A6-434B-A31B-10415E459322}" destId="{C5CD4ED8-BF0D-410E-93C4-E94F68F81922}" srcOrd="1" destOrd="1" presId="urn:microsoft.com/office/officeart/2005/8/layout/cycle4"/>
    <dgm:cxn modelId="{3F985CCB-2D64-44E1-81A3-E01E577B636B}" type="presOf" srcId="{B83F38B1-CDC8-4352-AC9D-C85454A28967}" destId="{25B481F1-4EC6-41D3-B8FC-1B6503B11E08}" srcOrd="0" destOrd="2" presId="urn:microsoft.com/office/officeart/2005/8/layout/cycle4"/>
    <dgm:cxn modelId="{F6AC63DA-314B-435D-AA6C-6B7EECBC9FCA}" type="presOf" srcId="{959F7A96-75FB-4999-8DB3-E6B02B5325A3}" destId="{6FBD6C71-5817-4BCE-A6CD-31C74E1E3625}" srcOrd="0" destOrd="1" presId="urn:microsoft.com/office/officeart/2005/8/layout/cycle4"/>
    <dgm:cxn modelId="{44A755DC-91CB-41B3-9E12-4CD393545879}" srcId="{8F463BC8-8CB9-4FAE-996B-EE0775FA9541}" destId="{91ABD870-49A6-434B-A31B-10415E459322}" srcOrd="1" destOrd="0" parTransId="{979DC30A-8BA5-494E-8D2A-15C2FFCE02C4}" sibTransId="{12FF8909-3474-46BE-946E-F8EB0EBF7334}"/>
    <dgm:cxn modelId="{D1817DE4-284B-45A1-BF7C-A2B10A94523D}" type="presOf" srcId="{E1CA5690-7D8B-4B28-AA3F-61B3ABD36DDD}" destId="{C5CD4ED8-BF0D-410E-93C4-E94F68F81922}" srcOrd="1" destOrd="2" presId="urn:microsoft.com/office/officeart/2005/8/layout/cycle4"/>
    <dgm:cxn modelId="{989011F1-E9CC-4491-B15C-E5BDB5D902DE}" type="presOf" srcId="{41DED77C-64A4-4B14-B7A2-35B1A23FE744}" destId="{8D073080-2143-47CC-AE6D-BCA956136997}" srcOrd="1" destOrd="3" presId="urn:microsoft.com/office/officeart/2005/8/layout/cycle4"/>
    <dgm:cxn modelId="{EF2EECF7-D7BC-41C2-9BB7-006EEA3A8F3A}" srcId="{4E63522C-2486-4595-B9B0-810693B8E403}" destId="{A18FF875-E4EF-4953-939A-7B0406CF913F}" srcOrd="0" destOrd="0" parTransId="{13554ED9-A6D2-4CC2-A3FD-080819A7E963}" sibTransId="{0FCD3F40-9365-49DE-8F94-3DEAA341FD51}"/>
    <dgm:cxn modelId="{AF4E5DFB-67A6-4D6F-BB69-32A08066AB10}" type="presOf" srcId="{68A12A95-46ED-4605-A2EC-7D0CFBB6507F}" destId="{C5CD4ED8-BF0D-410E-93C4-E94F68F81922}" srcOrd="1" destOrd="0" presId="urn:microsoft.com/office/officeart/2005/8/layout/cycle4"/>
    <dgm:cxn modelId="{F76C4CFD-E310-4CF4-A34E-095A3A13BC26}" type="presOf" srcId="{E45C373E-93DC-4B04-8A33-3204D79C9462}" destId="{58846448-1AA5-4BA6-A5D5-736ED69FF681}" srcOrd="0" destOrd="2" presId="urn:microsoft.com/office/officeart/2005/8/layout/cycle4"/>
    <dgm:cxn modelId="{CD26733D-4D2D-4C90-8080-FA66BAC705D8}" type="presParOf" srcId="{578146B5-048F-4133-814E-1A7D8B75C95D}" destId="{B2B36699-1604-4282-8154-6D23F784CFD7}" srcOrd="0" destOrd="0" presId="urn:microsoft.com/office/officeart/2005/8/layout/cycle4"/>
    <dgm:cxn modelId="{BFF1DE77-D0EB-48C8-840E-CC77B65445D5}" type="presParOf" srcId="{B2B36699-1604-4282-8154-6D23F784CFD7}" destId="{C0575629-5EF6-49BE-B472-97A510A2817A}" srcOrd="0" destOrd="0" presId="urn:microsoft.com/office/officeart/2005/8/layout/cycle4"/>
    <dgm:cxn modelId="{DB51D112-CCC1-4498-A6FB-398B68D40B4A}" type="presParOf" srcId="{C0575629-5EF6-49BE-B472-97A510A2817A}" destId="{25B481F1-4EC6-41D3-B8FC-1B6503B11E08}" srcOrd="0" destOrd="0" presId="urn:microsoft.com/office/officeart/2005/8/layout/cycle4"/>
    <dgm:cxn modelId="{C7D045A6-6700-44BA-86C6-8CB183FD02F1}" type="presParOf" srcId="{C0575629-5EF6-49BE-B472-97A510A2817A}" destId="{8D45FF74-A324-4B2F-8402-F7E5C7BE77B8}" srcOrd="1" destOrd="0" presId="urn:microsoft.com/office/officeart/2005/8/layout/cycle4"/>
    <dgm:cxn modelId="{DE5AD3F3-8F4B-4CC5-8681-D87D1A2F2EF3}" type="presParOf" srcId="{B2B36699-1604-4282-8154-6D23F784CFD7}" destId="{15C07101-BC66-4142-A28B-8AFED39535C2}" srcOrd="1" destOrd="0" presId="urn:microsoft.com/office/officeart/2005/8/layout/cycle4"/>
    <dgm:cxn modelId="{D93347E1-15ED-451D-B54D-5F7762570B31}" type="presParOf" srcId="{15C07101-BC66-4142-A28B-8AFED39535C2}" destId="{844B4099-7540-4BE2-B350-998CA9BF76A4}" srcOrd="0" destOrd="0" presId="urn:microsoft.com/office/officeart/2005/8/layout/cycle4"/>
    <dgm:cxn modelId="{314FB101-D20C-4C65-87D8-006303F61AA1}" type="presParOf" srcId="{15C07101-BC66-4142-A28B-8AFED39535C2}" destId="{C5CD4ED8-BF0D-410E-93C4-E94F68F81922}" srcOrd="1" destOrd="0" presId="urn:microsoft.com/office/officeart/2005/8/layout/cycle4"/>
    <dgm:cxn modelId="{A27FFD14-C801-4D5D-B733-49A558BF270D}" type="presParOf" srcId="{B2B36699-1604-4282-8154-6D23F784CFD7}" destId="{A50D87D3-2272-4FAF-9184-130D0C5F78D7}" srcOrd="2" destOrd="0" presId="urn:microsoft.com/office/officeart/2005/8/layout/cycle4"/>
    <dgm:cxn modelId="{5F1CAA88-25D7-4A73-8318-8540CE47AA78}" type="presParOf" srcId="{A50D87D3-2272-4FAF-9184-130D0C5F78D7}" destId="{6FBD6C71-5817-4BCE-A6CD-31C74E1E3625}" srcOrd="0" destOrd="0" presId="urn:microsoft.com/office/officeart/2005/8/layout/cycle4"/>
    <dgm:cxn modelId="{CEF3BADF-BA8D-443F-B94B-8BF625181A4E}" type="presParOf" srcId="{A50D87D3-2272-4FAF-9184-130D0C5F78D7}" destId="{AA771080-02B6-492E-87AE-8CC0E2D1BF91}" srcOrd="1" destOrd="0" presId="urn:microsoft.com/office/officeart/2005/8/layout/cycle4"/>
    <dgm:cxn modelId="{58EC77BE-61CB-4D4E-8BA8-AC902F6E117C}" type="presParOf" srcId="{B2B36699-1604-4282-8154-6D23F784CFD7}" destId="{8DC6DFF8-C7D7-47F9-BC04-881ECC685726}" srcOrd="3" destOrd="0" presId="urn:microsoft.com/office/officeart/2005/8/layout/cycle4"/>
    <dgm:cxn modelId="{4773D0E2-EA74-4459-A697-DA814B3FD006}" type="presParOf" srcId="{8DC6DFF8-C7D7-47F9-BC04-881ECC685726}" destId="{58846448-1AA5-4BA6-A5D5-736ED69FF681}" srcOrd="0" destOrd="0" presId="urn:microsoft.com/office/officeart/2005/8/layout/cycle4"/>
    <dgm:cxn modelId="{E114A09D-125F-4A3D-BB7A-9ABC74331A95}" type="presParOf" srcId="{8DC6DFF8-C7D7-47F9-BC04-881ECC685726}" destId="{8D073080-2143-47CC-AE6D-BCA956136997}" srcOrd="1" destOrd="0" presId="urn:microsoft.com/office/officeart/2005/8/layout/cycle4"/>
    <dgm:cxn modelId="{E902F595-D542-4DCF-811E-1ABC55E6F658}" type="presParOf" srcId="{B2B36699-1604-4282-8154-6D23F784CFD7}" destId="{59A8CD72-3E17-44B7-A14D-280FAC4772B1}" srcOrd="4" destOrd="0" presId="urn:microsoft.com/office/officeart/2005/8/layout/cycle4"/>
    <dgm:cxn modelId="{0812ED29-8AA4-431A-BA41-BAFE001647D3}" type="presParOf" srcId="{578146B5-048F-4133-814E-1A7D8B75C95D}" destId="{94C70710-891E-42A1-BD1D-2F2BF4104A74}" srcOrd="1" destOrd="0" presId="urn:microsoft.com/office/officeart/2005/8/layout/cycle4"/>
    <dgm:cxn modelId="{D0DC679F-CFB3-42A8-9B86-EC8AF0E69D54}" type="presParOf" srcId="{94C70710-891E-42A1-BD1D-2F2BF4104A74}" destId="{AC11D40F-59DA-405A-AC17-FCEA22B85B12}" srcOrd="0" destOrd="0" presId="urn:microsoft.com/office/officeart/2005/8/layout/cycle4"/>
    <dgm:cxn modelId="{4A15BD2E-0A40-4DE6-84E0-E01BEE17ECEA}" type="presParOf" srcId="{94C70710-891E-42A1-BD1D-2F2BF4104A74}" destId="{9CA42867-6908-458A-BB1D-B768F0EFA2A6}" srcOrd="1" destOrd="0" presId="urn:microsoft.com/office/officeart/2005/8/layout/cycle4"/>
    <dgm:cxn modelId="{BE734DEC-1EB2-425C-AAC2-6FC81798CC85}" type="presParOf" srcId="{94C70710-891E-42A1-BD1D-2F2BF4104A74}" destId="{E6CC3669-8615-4FF1-B87A-42BAF767E94C}" srcOrd="2" destOrd="0" presId="urn:microsoft.com/office/officeart/2005/8/layout/cycle4"/>
    <dgm:cxn modelId="{1EA4038D-31D3-48BA-B406-6A8FC308984E}" type="presParOf" srcId="{94C70710-891E-42A1-BD1D-2F2BF4104A74}" destId="{6D47164D-13E1-4B36-9B31-8872DFEBF915}" srcOrd="3" destOrd="0" presId="urn:microsoft.com/office/officeart/2005/8/layout/cycle4"/>
    <dgm:cxn modelId="{16F59E8D-A729-40EB-B436-EC3EFD1B8695}" type="presParOf" srcId="{94C70710-891E-42A1-BD1D-2F2BF4104A74}" destId="{EEB342AD-41E8-4154-8F2A-57BCB7B1C1AF}" srcOrd="4" destOrd="0" presId="urn:microsoft.com/office/officeart/2005/8/layout/cycle4"/>
    <dgm:cxn modelId="{17A20D7A-C662-4735-90F7-BFFC697267F7}" type="presParOf" srcId="{578146B5-048F-4133-814E-1A7D8B75C95D}" destId="{BC90C891-57A3-4CAF-86F5-2DBB28EC633A}" srcOrd="2" destOrd="0" presId="urn:microsoft.com/office/officeart/2005/8/layout/cycle4"/>
    <dgm:cxn modelId="{BFE9B15E-A17D-481F-ABF5-D71907E4EE49}" type="presParOf" srcId="{578146B5-048F-4133-814E-1A7D8B75C95D}" destId="{6F800C8F-2E79-44A5-BB4F-F00672923CD9}" srcOrd="3" destOrd="0" presId="urn:microsoft.com/office/officeart/2005/8/layout/cycle4"/>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33AB09-1473-411A-A4C7-CECFE68C53B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6C51F3A8-62BC-4B96-8FBA-74E4141AD1C6}">
      <dgm:prSet phldr="0" custT="1"/>
      <dgm:spPr/>
      <dgm:t>
        <a:bodyPr/>
        <a:lstStyle/>
        <a:p>
          <a:pPr algn="l"/>
          <a:r>
            <a:rPr lang="en-GB" sz="1200" b="1" dirty="0">
              <a:latin typeface="Times New Roman" panose="02020603050405020304" pitchFamily="18" charset="0"/>
              <a:cs typeface="Times New Roman" panose="02020603050405020304" pitchFamily="18" charset="0"/>
            </a:rPr>
            <a:t>Primary Market:</a:t>
          </a:r>
          <a:r>
            <a:rPr lang="en-GB" sz="1200" dirty="0">
              <a:latin typeface="Times New Roman" panose="02020603050405020304" pitchFamily="18" charset="0"/>
              <a:cs typeface="Times New Roman" panose="02020603050405020304" pitchFamily="18" charset="0"/>
            </a:rPr>
            <a:t> International tourism operators, hospitality investors, cultural delegates</a:t>
          </a:r>
        </a:p>
      </dgm:t>
    </dgm:pt>
    <dgm:pt modelId="{135CBE3D-8A90-41B2-9782-7FF8B3F5EBCB}" type="parTrans" cxnId="{ED870148-6D76-4FB9-82D7-C55E23C9DC2D}">
      <dgm:prSet/>
      <dgm:spPr/>
      <dgm:t>
        <a:bodyPr/>
        <a:lstStyle/>
        <a:p>
          <a:endParaRPr lang="en-US"/>
        </a:p>
      </dgm:t>
    </dgm:pt>
    <dgm:pt modelId="{C477935E-F98C-4595-9534-22219C90251D}" type="sibTrans" cxnId="{ED870148-6D76-4FB9-82D7-C55E23C9DC2D}">
      <dgm:prSet/>
      <dgm:spPr/>
      <dgm:t>
        <a:bodyPr/>
        <a:lstStyle/>
        <a:p>
          <a:endParaRPr lang="en-US"/>
        </a:p>
      </dgm:t>
    </dgm:pt>
    <dgm:pt modelId="{AD8A7EDD-06E9-4CD4-96AA-0DCDCEDB367A}">
      <dgm:prSet phldr="0" custT="1"/>
      <dgm:spPr/>
      <dgm:t>
        <a:bodyPr/>
        <a:lstStyle/>
        <a:p>
          <a:pPr algn="l"/>
          <a:r>
            <a:rPr lang="en-GB" sz="1200" b="1" dirty="0">
              <a:latin typeface="Times New Roman" panose="02020603050405020304" pitchFamily="18" charset="0"/>
              <a:cs typeface="Times New Roman" panose="02020603050405020304" pitchFamily="18" charset="0"/>
            </a:rPr>
            <a:t>Secondary Market:</a:t>
          </a:r>
          <a:r>
            <a:rPr lang="en-GB" sz="1200" dirty="0">
              <a:latin typeface="Times New Roman" panose="02020603050405020304" pitchFamily="18" charset="0"/>
              <a:cs typeface="Times New Roman" panose="02020603050405020304" pitchFamily="18" charset="0"/>
            </a:rPr>
            <a:t> Welsh SMEs, travel agencies, local producers</a:t>
          </a:r>
        </a:p>
      </dgm:t>
    </dgm:pt>
    <dgm:pt modelId="{71EA7EAD-5D0E-4325-9CC6-AA6D4EC36D15}" type="parTrans" cxnId="{C2723C27-322B-44B9-8405-F4ADE16D826E}">
      <dgm:prSet/>
      <dgm:spPr/>
      <dgm:t>
        <a:bodyPr/>
        <a:lstStyle/>
        <a:p>
          <a:endParaRPr lang="en-US"/>
        </a:p>
      </dgm:t>
    </dgm:pt>
    <dgm:pt modelId="{39A09E6B-86CD-4A13-A56D-EF07E5DF4E0E}" type="sibTrans" cxnId="{C2723C27-322B-44B9-8405-F4ADE16D826E}">
      <dgm:prSet/>
      <dgm:spPr/>
      <dgm:t>
        <a:bodyPr/>
        <a:lstStyle/>
        <a:p>
          <a:endParaRPr lang="en-US"/>
        </a:p>
      </dgm:t>
    </dgm:pt>
    <dgm:pt modelId="{C2420E12-10EC-4F5E-9FA4-7986B9903E79}">
      <dgm:prSet phldr="0" custT="1"/>
      <dgm:spPr/>
      <dgm:t>
        <a:bodyPr/>
        <a:lstStyle/>
        <a:p>
          <a:pPr algn="l" rtl="0"/>
          <a:r>
            <a:rPr lang="en-GB" sz="1200" b="1" dirty="0">
              <a:latin typeface="Times New Roman" panose="02020603050405020304" pitchFamily="18" charset="0"/>
              <a:cs typeface="Times New Roman" panose="02020603050405020304" pitchFamily="18" charset="0"/>
            </a:rPr>
            <a:t>Avg. Spend/Visitor:</a:t>
          </a:r>
          <a:r>
            <a:rPr lang="en-GB" sz="1200" dirty="0">
              <a:latin typeface="Times New Roman" panose="02020603050405020304" pitchFamily="18" charset="0"/>
              <a:cs typeface="Times New Roman" panose="02020603050405020304" pitchFamily="18" charset="0"/>
            </a:rPr>
            <a:t> £881 (↑12% vs 2019) (</a:t>
          </a:r>
          <a:r>
            <a:rPr lang="en-GB" sz="1200" dirty="0" err="1">
              <a:latin typeface="Times New Roman" panose="02020603050405020304" pitchFamily="18" charset="0"/>
              <a:cs typeface="Times New Roman" panose="02020603050405020304" pitchFamily="18" charset="0"/>
            </a:rPr>
            <a:t>UKinbound</a:t>
          </a:r>
          <a:r>
            <a:rPr lang="en-GB" sz="1200" dirty="0">
              <a:latin typeface="Times New Roman" panose="02020603050405020304" pitchFamily="18" charset="0"/>
              <a:cs typeface="Times New Roman" panose="02020603050405020304" pitchFamily="18" charset="0"/>
            </a:rPr>
            <a:t>, 2023)</a:t>
          </a:r>
        </a:p>
      </dgm:t>
    </dgm:pt>
    <dgm:pt modelId="{D209D355-B176-4312-B72B-383799A3FE24}" type="parTrans" cxnId="{8ED6A973-4829-426A-A6D2-FED91EA61568}">
      <dgm:prSet/>
      <dgm:spPr/>
      <dgm:t>
        <a:bodyPr/>
        <a:lstStyle/>
        <a:p>
          <a:endParaRPr lang="en-US"/>
        </a:p>
      </dgm:t>
    </dgm:pt>
    <dgm:pt modelId="{A0677F26-D923-40E9-8271-E3982DCBDFF3}" type="sibTrans" cxnId="{8ED6A973-4829-426A-A6D2-FED91EA61568}">
      <dgm:prSet/>
      <dgm:spPr/>
      <dgm:t>
        <a:bodyPr/>
        <a:lstStyle/>
        <a:p>
          <a:endParaRPr lang="en-US"/>
        </a:p>
      </dgm:t>
    </dgm:pt>
    <dgm:pt modelId="{B0AA6894-5F39-462A-8344-94EC4EC98342}">
      <dgm:prSet phldr="0" custT="1"/>
      <dgm:spPr/>
      <dgm:t>
        <a:bodyPr/>
        <a:lstStyle/>
        <a:p>
          <a:pPr algn="l"/>
          <a:r>
            <a:rPr lang="en-GB" sz="1200" b="1" dirty="0">
              <a:latin typeface="Times New Roman" panose="02020603050405020304" pitchFamily="18" charset="0"/>
              <a:cs typeface="Times New Roman" panose="02020603050405020304" pitchFamily="18" charset="0"/>
            </a:rPr>
            <a:t>Market Insight:</a:t>
          </a:r>
          <a:r>
            <a:rPr lang="en-GB" sz="1200" dirty="0">
              <a:latin typeface="Times New Roman" panose="02020603050405020304" pitchFamily="18" charset="0"/>
              <a:cs typeface="Times New Roman" panose="02020603050405020304" pitchFamily="18" charset="0"/>
            </a:rPr>
            <a:t> Rising per-visitor spend → demand for value-rich, experience-driven events</a:t>
          </a:r>
        </a:p>
      </dgm:t>
    </dgm:pt>
    <dgm:pt modelId="{37342D1B-F16D-4249-9C21-430077C4AB0A}" type="parTrans" cxnId="{8B098E5D-8115-419B-806A-9F418BC35C34}">
      <dgm:prSet/>
      <dgm:spPr/>
      <dgm:t>
        <a:bodyPr/>
        <a:lstStyle/>
        <a:p>
          <a:endParaRPr lang="en-US"/>
        </a:p>
      </dgm:t>
    </dgm:pt>
    <dgm:pt modelId="{C53F87EC-20A6-4A4F-B2E0-436D04800728}" type="sibTrans" cxnId="{8B098E5D-8115-419B-806A-9F418BC35C34}">
      <dgm:prSet/>
      <dgm:spPr/>
      <dgm:t>
        <a:bodyPr/>
        <a:lstStyle/>
        <a:p>
          <a:endParaRPr lang="en-US"/>
        </a:p>
      </dgm:t>
    </dgm:pt>
    <dgm:pt modelId="{C024A660-CB1A-4154-807A-4D26774174DB}">
      <dgm:prSet phldr="0" custT="1"/>
      <dgm:spPr/>
      <dgm:t>
        <a:bodyPr/>
        <a:lstStyle/>
        <a:p>
          <a:pPr algn="l" rtl="0"/>
          <a:r>
            <a:rPr lang="en-GB" sz="1200" b="1" dirty="0">
              <a:latin typeface="Times New Roman" panose="02020603050405020304" pitchFamily="18" charset="0"/>
              <a:cs typeface="Times New Roman" panose="02020603050405020304" pitchFamily="18" charset="0"/>
            </a:rPr>
            <a:t>Inbound Visits to UK (Sept 2023):</a:t>
          </a:r>
          <a:r>
            <a:rPr lang="en-GB" sz="1200" dirty="0">
              <a:latin typeface="Times New Roman" panose="02020603050405020304" pitchFamily="18" charset="0"/>
              <a:cs typeface="Times New Roman" panose="02020603050405020304" pitchFamily="18" charset="0"/>
            </a:rPr>
            <a:t> 3.0 million (↑2% vs </a:t>
          </a:r>
          <a:r>
            <a:rPr lang="en-GB" sz="1200" b="0" dirty="0">
              <a:latin typeface="Times New Roman" panose="02020603050405020304" pitchFamily="18" charset="0"/>
              <a:cs typeface="Times New Roman" panose="02020603050405020304" pitchFamily="18" charset="0"/>
            </a:rPr>
            <a:t>2022)</a:t>
          </a:r>
          <a:r>
            <a:rPr lang="en-GB" sz="1200" dirty="0">
              <a:latin typeface="Times New Roman" panose="02020603050405020304" pitchFamily="18" charset="0"/>
              <a:cs typeface="Times New Roman" panose="02020603050405020304" pitchFamily="18" charset="0"/>
            </a:rPr>
            <a:t> (</a:t>
          </a:r>
          <a:r>
            <a:rPr lang="en-GB" sz="1200" dirty="0" err="1">
              <a:latin typeface="Times New Roman" panose="02020603050405020304" pitchFamily="18" charset="0"/>
              <a:cs typeface="Times New Roman" panose="02020603050405020304" pitchFamily="18" charset="0"/>
            </a:rPr>
            <a:t>UKinbound</a:t>
          </a:r>
          <a:r>
            <a:rPr lang="en-GB" sz="1200" dirty="0">
              <a:latin typeface="Times New Roman" panose="02020603050405020304" pitchFamily="18" charset="0"/>
              <a:cs typeface="Times New Roman" panose="02020603050405020304" pitchFamily="18" charset="0"/>
            </a:rPr>
            <a:t>, 2023)</a:t>
          </a:r>
          <a:endParaRPr lang="en-US" sz="1200" dirty="0">
            <a:latin typeface="Times New Roman" panose="02020603050405020304" pitchFamily="18" charset="0"/>
            <a:cs typeface="Times New Roman" panose="02020603050405020304" pitchFamily="18" charset="0"/>
          </a:endParaRPr>
        </a:p>
      </dgm:t>
    </dgm:pt>
    <dgm:pt modelId="{55280BE2-F75E-4F4D-99F8-25680227A102}" type="parTrans" cxnId="{4BD45DE9-D8FE-4052-B792-FEA55775B883}">
      <dgm:prSet/>
      <dgm:spPr/>
      <dgm:t>
        <a:bodyPr/>
        <a:lstStyle/>
        <a:p>
          <a:endParaRPr lang="en-US"/>
        </a:p>
      </dgm:t>
    </dgm:pt>
    <dgm:pt modelId="{400FB598-A24D-4A2B-9AD0-0865DE7DFFC7}" type="sibTrans" cxnId="{4BD45DE9-D8FE-4052-B792-FEA55775B883}">
      <dgm:prSet/>
      <dgm:spPr/>
      <dgm:t>
        <a:bodyPr/>
        <a:lstStyle/>
        <a:p>
          <a:endParaRPr lang="en-US"/>
        </a:p>
      </dgm:t>
    </dgm:pt>
    <dgm:pt modelId="{32C025FE-76CE-4DAE-8F66-176AA55EFF0B}">
      <dgm:prSet phldr="0" custT="1"/>
      <dgm:spPr/>
      <dgm:t>
        <a:bodyPr/>
        <a:lstStyle/>
        <a:p>
          <a:pPr algn="l"/>
          <a:r>
            <a:rPr lang="en-GB" sz="1200" b="1" dirty="0">
              <a:latin typeface="Times New Roman" panose="02020603050405020304" pitchFamily="18" charset="0"/>
              <a:cs typeface="Times New Roman" panose="02020603050405020304" pitchFamily="18" charset="0"/>
            </a:rPr>
            <a:t>Total Spend:</a:t>
          </a:r>
          <a:r>
            <a:rPr lang="en-GB" sz="1200" dirty="0">
              <a:latin typeface="Times New Roman" panose="02020603050405020304" pitchFamily="18" charset="0"/>
              <a:cs typeface="Times New Roman" panose="02020603050405020304" pitchFamily="18" charset="0"/>
            </a:rPr>
            <a:t> £2.7bn – second-highest September on record</a:t>
          </a:r>
          <a:endParaRPr lang="en-US" sz="1200" dirty="0">
            <a:latin typeface="Times New Roman" panose="02020603050405020304" pitchFamily="18" charset="0"/>
            <a:cs typeface="Times New Roman" panose="02020603050405020304" pitchFamily="18" charset="0"/>
          </a:endParaRPr>
        </a:p>
      </dgm:t>
    </dgm:pt>
    <dgm:pt modelId="{A47CA558-3581-4BD9-81F1-F0062FA24A98}" type="parTrans" cxnId="{08099D51-8B05-4AE3-9A1B-E87EC31D9583}">
      <dgm:prSet/>
      <dgm:spPr/>
      <dgm:t>
        <a:bodyPr/>
        <a:lstStyle/>
        <a:p>
          <a:endParaRPr lang="en-US"/>
        </a:p>
      </dgm:t>
    </dgm:pt>
    <dgm:pt modelId="{89302CC7-7BAD-43E9-ACA5-357DBCAB1429}" type="sibTrans" cxnId="{08099D51-8B05-4AE3-9A1B-E87EC31D9583}">
      <dgm:prSet/>
      <dgm:spPr/>
      <dgm:t>
        <a:bodyPr/>
        <a:lstStyle/>
        <a:p>
          <a:endParaRPr lang="en-US"/>
        </a:p>
      </dgm:t>
    </dgm:pt>
    <dgm:pt modelId="{AA0C5473-EB30-4C5B-ABC7-0C7704A5FD9C}" type="pres">
      <dgm:prSet presAssocID="{1D33AB09-1473-411A-A4C7-CECFE68C53B5}" presName="diagram" presStyleCnt="0">
        <dgm:presLayoutVars>
          <dgm:dir/>
          <dgm:resizeHandles val="exact"/>
        </dgm:presLayoutVars>
      </dgm:prSet>
      <dgm:spPr/>
    </dgm:pt>
    <dgm:pt modelId="{57B22C9C-A5C5-45E2-8DAB-A66C0FFFF464}" type="pres">
      <dgm:prSet presAssocID="{6C51F3A8-62BC-4B96-8FBA-74E4141AD1C6}" presName="node" presStyleLbl="node1" presStyleIdx="0" presStyleCnt="6">
        <dgm:presLayoutVars>
          <dgm:bulletEnabled val="1"/>
        </dgm:presLayoutVars>
      </dgm:prSet>
      <dgm:spPr/>
    </dgm:pt>
    <dgm:pt modelId="{272E83D5-7ED8-447C-8628-EF6A414ED70D}" type="pres">
      <dgm:prSet presAssocID="{C477935E-F98C-4595-9534-22219C90251D}" presName="sibTrans" presStyleCnt="0"/>
      <dgm:spPr/>
    </dgm:pt>
    <dgm:pt modelId="{9C380D97-3C88-4FBF-9DE4-1A2E4EFC529C}" type="pres">
      <dgm:prSet presAssocID="{AD8A7EDD-06E9-4CD4-96AA-0DCDCEDB367A}" presName="node" presStyleLbl="node1" presStyleIdx="1" presStyleCnt="6">
        <dgm:presLayoutVars>
          <dgm:bulletEnabled val="1"/>
        </dgm:presLayoutVars>
      </dgm:prSet>
      <dgm:spPr/>
    </dgm:pt>
    <dgm:pt modelId="{C858AA03-0622-40AD-9A6F-1EA86C47A742}" type="pres">
      <dgm:prSet presAssocID="{39A09E6B-86CD-4A13-A56D-EF07E5DF4E0E}" presName="sibTrans" presStyleCnt="0"/>
      <dgm:spPr/>
    </dgm:pt>
    <dgm:pt modelId="{06156C87-B63B-42D5-8EE2-62575B61D4A3}" type="pres">
      <dgm:prSet presAssocID="{C024A660-CB1A-4154-807A-4D26774174DB}" presName="node" presStyleLbl="node1" presStyleIdx="2" presStyleCnt="6">
        <dgm:presLayoutVars>
          <dgm:bulletEnabled val="1"/>
        </dgm:presLayoutVars>
      </dgm:prSet>
      <dgm:spPr/>
    </dgm:pt>
    <dgm:pt modelId="{44349C6E-DE39-4634-9696-EA38CB3FD2BF}" type="pres">
      <dgm:prSet presAssocID="{400FB598-A24D-4A2B-9AD0-0865DE7DFFC7}" presName="sibTrans" presStyleCnt="0"/>
      <dgm:spPr/>
    </dgm:pt>
    <dgm:pt modelId="{2A7B2518-A20F-41F7-BCD3-E18886207306}" type="pres">
      <dgm:prSet presAssocID="{C2420E12-10EC-4F5E-9FA4-7986B9903E79}" presName="node" presStyleLbl="node1" presStyleIdx="3" presStyleCnt="6">
        <dgm:presLayoutVars>
          <dgm:bulletEnabled val="1"/>
        </dgm:presLayoutVars>
      </dgm:prSet>
      <dgm:spPr/>
    </dgm:pt>
    <dgm:pt modelId="{212ECB7E-9913-4524-AFA7-07F39E614BBE}" type="pres">
      <dgm:prSet presAssocID="{A0677F26-D923-40E9-8271-E3982DCBDFF3}" presName="sibTrans" presStyleCnt="0"/>
      <dgm:spPr/>
    </dgm:pt>
    <dgm:pt modelId="{28160CD8-481D-4768-8BC0-138FFAD57A47}" type="pres">
      <dgm:prSet presAssocID="{32C025FE-76CE-4DAE-8F66-176AA55EFF0B}" presName="node" presStyleLbl="node1" presStyleIdx="4" presStyleCnt="6">
        <dgm:presLayoutVars>
          <dgm:bulletEnabled val="1"/>
        </dgm:presLayoutVars>
      </dgm:prSet>
      <dgm:spPr/>
    </dgm:pt>
    <dgm:pt modelId="{1F75807D-0CED-4D51-9FD5-AA330CEA1795}" type="pres">
      <dgm:prSet presAssocID="{89302CC7-7BAD-43E9-ACA5-357DBCAB1429}" presName="sibTrans" presStyleCnt="0"/>
      <dgm:spPr/>
    </dgm:pt>
    <dgm:pt modelId="{A62FC2A2-BC26-4404-99FE-000E2A4D2211}" type="pres">
      <dgm:prSet presAssocID="{B0AA6894-5F39-462A-8344-94EC4EC98342}" presName="node" presStyleLbl="node1" presStyleIdx="5" presStyleCnt="6">
        <dgm:presLayoutVars>
          <dgm:bulletEnabled val="1"/>
        </dgm:presLayoutVars>
      </dgm:prSet>
      <dgm:spPr/>
    </dgm:pt>
  </dgm:ptLst>
  <dgm:cxnLst>
    <dgm:cxn modelId="{C710170A-BC3D-4ADF-B486-0E7C0805EB84}" type="presOf" srcId="{B0AA6894-5F39-462A-8344-94EC4EC98342}" destId="{A62FC2A2-BC26-4404-99FE-000E2A4D2211}" srcOrd="0" destOrd="0" presId="urn:microsoft.com/office/officeart/2005/8/layout/default"/>
    <dgm:cxn modelId="{5E73C61B-4229-4001-A32E-DC0B0A410B97}" type="presOf" srcId="{C024A660-CB1A-4154-807A-4D26774174DB}" destId="{06156C87-B63B-42D5-8EE2-62575B61D4A3}" srcOrd="0" destOrd="0" presId="urn:microsoft.com/office/officeart/2005/8/layout/default"/>
    <dgm:cxn modelId="{C2723C27-322B-44B9-8405-F4ADE16D826E}" srcId="{1D33AB09-1473-411A-A4C7-CECFE68C53B5}" destId="{AD8A7EDD-06E9-4CD4-96AA-0DCDCEDB367A}" srcOrd="1" destOrd="0" parTransId="{71EA7EAD-5D0E-4325-9CC6-AA6D4EC36D15}" sibTransId="{39A09E6B-86CD-4A13-A56D-EF07E5DF4E0E}"/>
    <dgm:cxn modelId="{7AE79B33-A994-47E0-9CAA-75B9BD4E873A}" type="presOf" srcId="{32C025FE-76CE-4DAE-8F66-176AA55EFF0B}" destId="{28160CD8-481D-4768-8BC0-138FFAD57A47}" srcOrd="0" destOrd="0" presId="urn:microsoft.com/office/officeart/2005/8/layout/default"/>
    <dgm:cxn modelId="{8B098E5D-8115-419B-806A-9F418BC35C34}" srcId="{1D33AB09-1473-411A-A4C7-CECFE68C53B5}" destId="{B0AA6894-5F39-462A-8344-94EC4EC98342}" srcOrd="5" destOrd="0" parTransId="{37342D1B-F16D-4249-9C21-430077C4AB0A}" sibTransId="{C53F87EC-20A6-4A4F-B2E0-436D04800728}"/>
    <dgm:cxn modelId="{ED870148-6D76-4FB9-82D7-C55E23C9DC2D}" srcId="{1D33AB09-1473-411A-A4C7-CECFE68C53B5}" destId="{6C51F3A8-62BC-4B96-8FBA-74E4141AD1C6}" srcOrd="0" destOrd="0" parTransId="{135CBE3D-8A90-41B2-9782-7FF8B3F5EBCB}" sibTransId="{C477935E-F98C-4595-9534-22219C90251D}"/>
    <dgm:cxn modelId="{08099D51-8B05-4AE3-9A1B-E87EC31D9583}" srcId="{1D33AB09-1473-411A-A4C7-CECFE68C53B5}" destId="{32C025FE-76CE-4DAE-8F66-176AA55EFF0B}" srcOrd="4" destOrd="0" parTransId="{A47CA558-3581-4BD9-81F1-F0062FA24A98}" sibTransId="{89302CC7-7BAD-43E9-ACA5-357DBCAB1429}"/>
    <dgm:cxn modelId="{8ED6A973-4829-426A-A6D2-FED91EA61568}" srcId="{1D33AB09-1473-411A-A4C7-CECFE68C53B5}" destId="{C2420E12-10EC-4F5E-9FA4-7986B9903E79}" srcOrd="3" destOrd="0" parTransId="{D209D355-B176-4312-B72B-383799A3FE24}" sibTransId="{A0677F26-D923-40E9-8271-E3982DCBDFF3}"/>
    <dgm:cxn modelId="{AC6A0598-7BF4-4E97-98AF-71D3E77ADD5A}" type="presOf" srcId="{AD8A7EDD-06E9-4CD4-96AA-0DCDCEDB367A}" destId="{9C380D97-3C88-4FBF-9DE4-1A2E4EFC529C}" srcOrd="0" destOrd="0" presId="urn:microsoft.com/office/officeart/2005/8/layout/default"/>
    <dgm:cxn modelId="{BA6330B1-287C-4CE3-BE03-A1EE8B06041B}" type="presOf" srcId="{1D33AB09-1473-411A-A4C7-CECFE68C53B5}" destId="{AA0C5473-EB30-4C5B-ABC7-0C7704A5FD9C}" srcOrd="0" destOrd="0" presId="urn:microsoft.com/office/officeart/2005/8/layout/default"/>
    <dgm:cxn modelId="{800FF4D4-F7C4-40F8-9378-A8EDFFA03251}" type="presOf" srcId="{6C51F3A8-62BC-4B96-8FBA-74E4141AD1C6}" destId="{57B22C9C-A5C5-45E2-8DAB-A66C0FFFF464}" srcOrd="0" destOrd="0" presId="urn:microsoft.com/office/officeart/2005/8/layout/default"/>
    <dgm:cxn modelId="{4BD45DE9-D8FE-4052-B792-FEA55775B883}" srcId="{1D33AB09-1473-411A-A4C7-CECFE68C53B5}" destId="{C024A660-CB1A-4154-807A-4D26774174DB}" srcOrd="2" destOrd="0" parTransId="{55280BE2-F75E-4F4D-99F8-25680227A102}" sibTransId="{400FB598-A24D-4A2B-9AD0-0865DE7DFFC7}"/>
    <dgm:cxn modelId="{F4F2C2EA-8851-46D3-BAC5-64DF9CDAD357}" type="presOf" srcId="{C2420E12-10EC-4F5E-9FA4-7986B9903E79}" destId="{2A7B2518-A20F-41F7-BCD3-E18886207306}" srcOrd="0" destOrd="0" presId="urn:microsoft.com/office/officeart/2005/8/layout/default"/>
    <dgm:cxn modelId="{A30E015E-20F1-4E15-BB03-84DD7081B69D}" type="presParOf" srcId="{AA0C5473-EB30-4C5B-ABC7-0C7704A5FD9C}" destId="{57B22C9C-A5C5-45E2-8DAB-A66C0FFFF464}" srcOrd="0" destOrd="0" presId="urn:microsoft.com/office/officeart/2005/8/layout/default"/>
    <dgm:cxn modelId="{1939796B-7659-4D68-8439-3F37B781A133}" type="presParOf" srcId="{AA0C5473-EB30-4C5B-ABC7-0C7704A5FD9C}" destId="{272E83D5-7ED8-447C-8628-EF6A414ED70D}" srcOrd="1" destOrd="0" presId="urn:microsoft.com/office/officeart/2005/8/layout/default"/>
    <dgm:cxn modelId="{AFB511B9-D9DA-43F1-A0F4-E13D67DCFC7B}" type="presParOf" srcId="{AA0C5473-EB30-4C5B-ABC7-0C7704A5FD9C}" destId="{9C380D97-3C88-4FBF-9DE4-1A2E4EFC529C}" srcOrd="2" destOrd="0" presId="urn:microsoft.com/office/officeart/2005/8/layout/default"/>
    <dgm:cxn modelId="{C3C54602-0C9D-4165-A296-6AEA1762C775}" type="presParOf" srcId="{AA0C5473-EB30-4C5B-ABC7-0C7704A5FD9C}" destId="{C858AA03-0622-40AD-9A6F-1EA86C47A742}" srcOrd="3" destOrd="0" presId="urn:microsoft.com/office/officeart/2005/8/layout/default"/>
    <dgm:cxn modelId="{D1C1D831-D6C1-4940-AD5A-5C3A32FC1FBE}" type="presParOf" srcId="{AA0C5473-EB30-4C5B-ABC7-0C7704A5FD9C}" destId="{06156C87-B63B-42D5-8EE2-62575B61D4A3}" srcOrd="4" destOrd="0" presId="urn:microsoft.com/office/officeart/2005/8/layout/default"/>
    <dgm:cxn modelId="{D4E10A8D-ACBA-4643-86EF-F983AA4CBBB3}" type="presParOf" srcId="{AA0C5473-EB30-4C5B-ABC7-0C7704A5FD9C}" destId="{44349C6E-DE39-4634-9696-EA38CB3FD2BF}" srcOrd="5" destOrd="0" presId="urn:microsoft.com/office/officeart/2005/8/layout/default"/>
    <dgm:cxn modelId="{025DB5B1-3E0E-452D-8E49-0E9A8F8EDD72}" type="presParOf" srcId="{AA0C5473-EB30-4C5B-ABC7-0C7704A5FD9C}" destId="{2A7B2518-A20F-41F7-BCD3-E18886207306}" srcOrd="6" destOrd="0" presId="urn:microsoft.com/office/officeart/2005/8/layout/default"/>
    <dgm:cxn modelId="{233B1105-F730-4E21-91FE-CB7B533C0327}" type="presParOf" srcId="{AA0C5473-EB30-4C5B-ABC7-0C7704A5FD9C}" destId="{212ECB7E-9913-4524-AFA7-07F39E614BBE}" srcOrd="7" destOrd="0" presId="urn:microsoft.com/office/officeart/2005/8/layout/default"/>
    <dgm:cxn modelId="{CBF57D05-8C17-4A5E-AA36-EF15BDBBE45D}" type="presParOf" srcId="{AA0C5473-EB30-4C5B-ABC7-0C7704A5FD9C}" destId="{28160CD8-481D-4768-8BC0-138FFAD57A47}" srcOrd="8" destOrd="0" presId="urn:microsoft.com/office/officeart/2005/8/layout/default"/>
    <dgm:cxn modelId="{D3299250-772C-41CE-81C8-C518622A6C0A}" type="presParOf" srcId="{AA0C5473-EB30-4C5B-ABC7-0C7704A5FD9C}" destId="{1F75807D-0CED-4D51-9FD5-AA330CEA1795}" srcOrd="9" destOrd="0" presId="urn:microsoft.com/office/officeart/2005/8/layout/default"/>
    <dgm:cxn modelId="{AEDEE20B-BC00-43DE-AF69-5176014A0D09}" type="presParOf" srcId="{AA0C5473-EB30-4C5B-ABC7-0C7704A5FD9C}" destId="{A62FC2A2-BC26-4404-99FE-000E2A4D2211}"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10E8ECE-5A9A-478C-9181-F766155393A5}"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ADA03FC2-7910-49D6-931F-B2DD223E3109}">
      <dgm:prSet phldrT="[Text]" phldr="0" custT="1"/>
      <dgm:spPr/>
      <dgm:t>
        <a:bodyPr/>
        <a:lstStyle/>
        <a:p>
          <a:pPr algn="l">
            <a:lnSpc>
              <a:spcPct val="150000"/>
            </a:lnSpc>
          </a:pPr>
          <a:r>
            <a:rPr lang="en-GB" sz="1200" dirty="0">
              <a:solidFill>
                <a:schemeClr val="bg1"/>
              </a:solidFill>
              <a:latin typeface="Times New Roman" panose="02020603050405020304" pitchFamily="18" charset="0"/>
              <a:cs typeface="Times New Roman" panose="02020603050405020304" pitchFamily="18" charset="0"/>
            </a:rPr>
            <a:t>Parking, transport coordination, disabled access</a:t>
          </a:r>
          <a:endParaRPr lang="en-US" sz="1200" dirty="0">
            <a:solidFill>
              <a:schemeClr val="bg1"/>
            </a:solidFill>
            <a:latin typeface="Times New Roman" panose="02020603050405020304" pitchFamily="18" charset="0"/>
            <a:cs typeface="Times New Roman" panose="02020603050405020304" pitchFamily="18" charset="0"/>
          </a:endParaRPr>
        </a:p>
      </dgm:t>
    </dgm:pt>
    <dgm:pt modelId="{150FF6CF-4DDA-4DEA-8A1A-0C801143FB39}" type="parTrans" cxnId="{0C7A6B70-6D5F-4E29-9473-499FBB36CE7C}">
      <dgm:prSet/>
      <dgm:spPr/>
      <dgm:t>
        <a:bodyPr/>
        <a:lstStyle/>
        <a:p>
          <a:endParaRPr lang="en-US"/>
        </a:p>
      </dgm:t>
    </dgm:pt>
    <dgm:pt modelId="{E558213A-B6FC-4872-8723-53934405C09E}" type="sibTrans" cxnId="{0C7A6B70-6D5F-4E29-9473-499FBB36CE7C}">
      <dgm:prSet/>
      <dgm:spPr/>
      <dgm:t>
        <a:bodyPr/>
        <a:lstStyle/>
        <a:p>
          <a:endParaRPr lang="en-US"/>
        </a:p>
      </dgm:t>
    </dgm:pt>
    <dgm:pt modelId="{D2666D83-98C0-4430-8C58-D384207D5F6D}">
      <dgm:prSet phldr="0" custT="1"/>
      <dgm:spPr/>
      <dgm:t>
        <a:bodyPr/>
        <a:lstStyle/>
        <a:p>
          <a:pPr algn="l" rtl="0">
            <a:lnSpc>
              <a:spcPct val="150000"/>
            </a:lnSpc>
          </a:pPr>
          <a:r>
            <a:rPr lang="en-GB" sz="1200" dirty="0">
              <a:solidFill>
                <a:schemeClr val="bg1"/>
              </a:solidFill>
              <a:latin typeface="Times New Roman" panose="02020603050405020304" pitchFamily="18" charset="0"/>
              <a:cs typeface="Times New Roman" panose="02020603050405020304" pitchFamily="18" charset="0"/>
            </a:rPr>
            <a:t>On-site AV/tech, catering partnerships, multilingual support</a:t>
          </a:r>
        </a:p>
      </dgm:t>
    </dgm:pt>
    <dgm:pt modelId="{0CCA7B70-6A9A-4CCF-AF69-E21E784F9C93}" type="parTrans" cxnId="{6A77128A-C4FD-4096-B6CE-922D10B0F245}">
      <dgm:prSet/>
      <dgm:spPr/>
      <dgm:t>
        <a:bodyPr/>
        <a:lstStyle/>
        <a:p>
          <a:endParaRPr lang="en-US"/>
        </a:p>
      </dgm:t>
    </dgm:pt>
    <dgm:pt modelId="{4EF39095-867C-4C11-A233-38B702DA1AB6}" type="sibTrans" cxnId="{6A77128A-C4FD-4096-B6CE-922D10B0F245}">
      <dgm:prSet/>
      <dgm:spPr/>
      <dgm:t>
        <a:bodyPr/>
        <a:lstStyle/>
        <a:p>
          <a:endParaRPr lang="en-US"/>
        </a:p>
      </dgm:t>
    </dgm:pt>
    <dgm:pt modelId="{F6B819F8-67D4-4967-B10A-560A26E23EA9}" type="pres">
      <dgm:prSet presAssocID="{810E8ECE-5A9A-478C-9181-F766155393A5}" presName="diagram" presStyleCnt="0">
        <dgm:presLayoutVars>
          <dgm:dir/>
          <dgm:resizeHandles val="exact"/>
        </dgm:presLayoutVars>
      </dgm:prSet>
      <dgm:spPr/>
    </dgm:pt>
    <dgm:pt modelId="{6D887F9F-C843-4FA8-8B8A-0D7D3CCB69E4}" type="pres">
      <dgm:prSet presAssocID="{D2666D83-98C0-4430-8C58-D384207D5F6D}" presName="node" presStyleLbl="node1" presStyleIdx="0" presStyleCnt="2">
        <dgm:presLayoutVars>
          <dgm:bulletEnabled val="1"/>
        </dgm:presLayoutVars>
      </dgm:prSet>
      <dgm:spPr/>
    </dgm:pt>
    <dgm:pt modelId="{BBC26FB8-D510-4405-B3A7-5219E52C5419}" type="pres">
      <dgm:prSet presAssocID="{4EF39095-867C-4C11-A233-38B702DA1AB6}" presName="sibTrans" presStyleCnt="0"/>
      <dgm:spPr/>
    </dgm:pt>
    <dgm:pt modelId="{76F1344D-99BA-49EE-92B2-5F69A90C4BE3}" type="pres">
      <dgm:prSet presAssocID="{ADA03FC2-7910-49D6-931F-B2DD223E3109}" presName="node" presStyleLbl="node1" presStyleIdx="1" presStyleCnt="2">
        <dgm:presLayoutVars>
          <dgm:bulletEnabled val="1"/>
        </dgm:presLayoutVars>
      </dgm:prSet>
      <dgm:spPr/>
    </dgm:pt>
  </dgm:ptLst>
  <dgm:cxnLst>
    <dgm:cxn modelId="{AA65066D-2E94-48F5-9CBD-7CD95E9C290B}" type="presOf" srcId="{ADA03FC2-7910-49D6-931F-B2DD223E3109}" destId="{76F1344D-99BA-49EE-92B2-5F69A90C4BE3}" srcOrd="0" destOrd="0" presId="urn:microsoft.com/office/officeart/2005/8/layout/default"/>
    <dgm:cxn modelId="{0C7A6B70-6D5F-4E29-9473-499FBB36CE7C}" srcId="{810E8ECE-5A9A-478C-9181-F766155393A5}" destId="{ADA03FC2-7910-49D6-931F-B2DD223E3109}" srcOrd="1" destOrd="0" parTransId="{150FF6CF-4DDA-4DEA-8A1A-0C801143FB39}" sibTransId="{E558213A-B6FC-4872-8723-53934405C09E}"/>
    <dgm:cxn modelId="{6A77128A-C4FD-4096-B6CE-922D10B0F245}" srcId="{810E8ECE-5A9A-478C-9181-F766155393A5}" destId="{D2666D83-98C0-4430-8C58-D384207D5F6D}" srcOrd="0" destOrd="0" parTransId="{0CCA7B70-6A9A-4CCF-AF69-E21E784F9C93}" sibTransId="{4EF39095-867C-4C11-A233-38B702DA1AB6}"/>
    <dgm:cxn modelId="{71EFFED3-9C81-4F51-99E2-DDA0A2E5E16D}" type="presOf" srcId="{D2666D83-98C0-4430-8C58-D384207D5F6D}" destId="{6D887F9F-C843-4FA8-8B8A-0D7D3CCB69E4}" srcOrd="0" destOrd="0" presId="urn:microsoft.com/office/officeart/2005/8/layout/default"/>
    <dgm:cxn modelId="{DD04DFF6-E362-475D-A17B-1AA65879EE9C}" type="presOf" srcId="{810E8ECE-5A9A-478C-9181-F766155393A5}" destId="{F6B819F8-67D4-4967-B10A-560A26E23EA9}" srcOrd="0" destOrd="0" presId="urn:microsoft.com/office/officeart/2005/8/layout/default"/>
    <dgm:cxn modelId="{31E65052-55B5-40FD-8D84-A2654A5AEF98}" type="presParOf" srcId="{F6B819F8-67D4-4967-B10A-560A26E23EA9}" destId="{6D887F9F-C843-4FA8-8B8A-0D7D3CCB69E4}" srcOrd="0" destOrd="0" presId="urn:microsoft.com/office/officeart/2005/8/layout/default"/>
    <dgm:cxn modelId="{239501B3-4D87-45EA-A634-82EB181C3929}" type="presParOf" srcId="{F6B819F8-67D4-4967-B10A-560A26E23EA9}" destId="{BBC26FB8-D510-4405-B3A7-5219E52C5419}" srcOrd="1" destOrd="0" presId="urn:microsoft.com/office/officeart/2005/8/layout/default"/>
    <dgm:cxn modelId="{AC2B1EDE-966C-4128-8723-C77F5B860DDA}" type="presParOf" srcId="{F6B819F8-67D4-4967-B10A-560A26E23EA9}" destId="{76F1344D-99BA-49EE-92B2-5F69A90C4BE3}"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415F72C-E937-47C7-A81A-3FB7762D2A6C}"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US"/>
        </a:p>
      </dgm:t>
    </dgm:pt>
    <dgm:pt modelId="{9C71ED60-2226-4738-B261-0B02E4C2C41D}">
      <dgm:prSet phldrT="[Text]" phldr="0" custT="1"/>
      <dgm:spPr/>
      <dgm:t>
        <a:bodyPr/>
        <a:lstStyle/>
        <a:p>
          <a:pPr rtl="0"/>
          <a:r>
            <a:rPr lang="en-US" sz="1200" dirty="0">
              <a:latin typeface="Times New Roman" panose="02020603050405020304" pitchFamily="18" charset="0"/>
              <a:cs typeface="Times New Roman" panose="02020603050405020304" pitchFamily="18" charset="0"/>
            </a:rPr>
            <a:t>Core Team Needs:</a:t>
          </a:r>
        </a:p>
      </dgm:t>
    </dgm:pt>
    <dgm:pt modelId="{3E2FC214-1565-4BE7-9DF3-23B888E2E5B0}" type="parTrans" cxnId="{390CB187-32E3-4325-9A1E-6C033866EDB7}">
      <dgm:prSet/>
      <dgm:spPr/>
      <dgm:t>
        <a:bodyPr/>
        <a:lstStyle/>
        <a:p>
          <a:endParaRPr lang="en-US"/>
        </a:p>
      </dgm:t>
    </dgm:pt>
    <dgm:pt modelId="{D0DBD0BF-68BE-4CB1-8B03-56F2D182DA98}" type="sibTrans" cxnId="{390CB187-32E3-4325-9A1E-6C033866EDB7}">
      <dgm:prSet/>
      <dgm:spPr/>
      <dgm:t>
        <a:bodyPr/>
        <a:lstStyle/>
        <a:p>
          <a:endParaRPr lang="en-US"/>
        </a:p>
      </dgm:t>
    </dgm:pt>
    <dgm:pt modelId="{58161949-8BEA-4792-A761-3656433D7CF2}">
      <dgm:prSet phldrT="[Text]" phldr="0" custT="1"/>
      <dgm:spPr/>
      <dgm:t>
        <a:bodyPr/>
        <a:lstStyle/>
        <a:p>
          <a:pPr rtl="0"/>
          <a:r>
            <a:rPr lang="en-US" sz="1200" dirty="0">
              <a:latin typeface="Times New Roman" panose="02020603050405020304" pitchFamily="18" charset="0"/>
              <a:cs typeface="Times New Roman" panose="02020603050405020304" pitchFamily="18" charset="0"/>
            </a:rPr>
            <a:t>Event manager, marketing coordinator, volunteer coordinator</a:t>
          </a:r>
        </a:p>
      </dgm:t>
    </dgm:pt>
    <dgm:pt modelId="{D97C023E-F1EC-4F16-868E-9F751A23500E}" type="parTrans" cxnId="{E5A7BA95-31C5-43F3-8301-B85E4F509EBF}">
      <dgm:prSet/>
      <dgm:spPr/>
      <dgm:t>
        <a:bodyPr/>
        <a:lstStyle/>
        <a:p>
          <a:endParaRPr lang="en-US"/>
        </a:p>
      </dgm:t>
    </dgm:pt>
    <dgm:pt modelId="{7AFA8918-27C1-4D45-8CE8-BCA6DBC934EB}" type="sibTrans" cxnId="{E5A7BA95-31C5-43F3-8301-B85E4F509EBF}">
      <dgm:prSet/>
      <dgm:spPr/>
      <dgm:t>
        <a:bodyPr/>
        <a:lstStyle/>
        <a:p>
          <a:endParaRPr lang="en-US"/>
        </a:p>
      </dgm:t>
    </dgm:pt>
    <dgm:pt modelId="{1BFB4771-B812-4C6D-98D8-FF67E21DD4EE}">
      <dgm:prSet phldrT="[Text]" phldr="0" custT="1"/>
      <dgm:spPr/>
      <dgm:t>
        <a:bodyPr/>
        <a:lstStyle/>
        <a:p>
          <a:pPr rtl="0"/>
          <a:r>
            <a:rPr lang="en-US" sz="1200" dirty="0">
              <a:latin typeface="Times New Roman" panose="02020603050405020304" pitchFamily="18" charset="0"/>
              <a:cs typeface="Times New Roman" panose="02020603050405020304" pitchFamily="18" charset="0"/>
            </a:rPr>
            <a:t>Technical and production crew (AV, stage, translation)</a:t>
          </a:r>
        </a:p>
      </dgm:t>
    </dgm:pt>
    <dgm:pt modelId="{02FBB111-E4E4-491E-9022-5B8BA1146261}" type="parTrans" cxnId="{C0E82D8C-9ABE-4D9D-9160-4736C2EEE5BD}">
      <dgm:prSet/>
      <dgm:spPr/>
      <dgm:t>
        <a:bodyPr/>
        <a:lstStyle/>
        <a:p>
          <a:endParaRPr lang="en-US"/>
        </a:p>
      </dgm:t>
    </dgm:pt>
    <dgm:pt modelId="{127F5BD1-7D7F-46E4-9063-4F3207915C3F}" type="sibTrans" cxnId="{C0E82D8C-9ABE-4D9D-9160-4736C2EEE5BD}">
      <dgm:prSet/>
      <dgm:spPr/>
      <dgm:t>
        <a:bodyPr/>
        <a:lstStyle/>
        <a:p>
          <a:endParaRPr lang="en-US"/>
        </a:p>
      </dgm:t>
    </dgm:pt>
    <dgm:pt modelId="{4D1CE99E-BBEF-47EA-807C-5FF5774AA0D9}">
      <dgm:prSet phldrT="[Text]" phldr="0" custT="1"/>
      <dgm:spPr/>
      <dgm:t>
        <a:bodyPr/>
        <a:lstStyle/>
        <a:p>
          <a:pPr rtl="0"/>
          <a:r>
            <a:rPr lang="en-US" sz="1200" dirty="0">
              <a:latin typeface="Times New Roman" panose="02020603050405020304" pitchFamily="18" charset="0"/>
              <a:cs typeface="Times New Roman" panose="02020603050405020304" pitchFamily="18" charset="0"/>
            </a:rPr>
            <a:t>Staffing Model:</a:t>
          </a:r>
        </a:p>
      </dgm:t>
    </dgm:pt>
    <dgm:pt modelId="{E6B64FDA-570E-4341-B284-99B847FD4DB5}" type="parTrans" cxnId="{CA14D51C-A1CE-44EB-8667-6DB37E973021}">
      <dgm:prSet/>
      <dgm:spPr/>
      <dgm:t>
        <a:bodyPr/>
        <a:lstStyle/>
        <a:p>
          <a:endParaRPr lang="en-US"/>
        </a:p>
      </dgm:t>
    </dgm:pt>
    <dgm:pt modelId="{62C7EEAB-73A4-4EC2-95F9-2FF3A3D98729}" type="sibTrans" cxnId="{CA14D51C-A1CE-44EB-8667-6DB37E973021}">
      <dgm:prSet/>
      <dgm:spPr/>
      <dgm:t>
        <a:bodyPr/>
        <a:lstStyle/>
        <a:p>
          <a:endParaRPr lang="en-US"/>
        </a:p>
      </dgm:t>
    </dgm:pt>
    <dgm:pt modelId="{41D0B8C8-135A-45B3-B674-22F59EA18300}">
      <dgm:prSet phldrT="[Text]" phldr="0" custT="1"/>
      <dgm:spPr/>
      <dgm:t>
        <a:bodyPr/>
        <a:lstStyle/>
        <a:p>
          <a:pPr rtl="0"/>
          <a:r>
            <a:rPr lang="en-US" sz="1200" dirty="0">
              <a:latin typeface="Times New Roman" panose="02020603050405020304" pitchFamily="18" charset="0"/>
              <a:cs typeface="Times New Roman" panose="02020603050405020304" pitchFamily="18" charset="0"/>
            </a:rPr>
            <a:t>Mix of paid staff and trained volunteers (via local unis)</a:t>
          </a:r>
        </a:p>
      </dgm:t>
    </dgm:pt>
    <dgm:pt modelId="{2B1BBCC1-2885-494B-87A5-5747F562E839}" type="parTrans" cxnId="{294C755F-E7C2-4DAE-A2CD-082265E23676}">
      <dgm:prSet/>
      <dgm:spPr/>
      <dgm:t>
        <a:bodyPr/>
        <a:lstStyle/>
        <a:p>
          <a:endParaRPr lang="en-US"/>
        </a:p>
      </dgm:t>
    </dgm:pt>
    <dgm:pt modelId="{C9D4CD1F-9988-4BFE-9C84-AD7D2E376631}" type="sibTrans" cxnId="{294C755F-E7C2-4DAE-A2CD-082265E23676}">
      <dgm:prSet/>
      <dgm:spPr/>
      <dgm:t>
        <a:bodyPr/>
        <a:lstStyle/>
        <a:p>
          <a:endParaRPr lang="en-US"/>
        </a:p>
      </dgm:t>
    </dgm:pt>
    <dgm:pt modelId="{A2009A75-D758-4B10-A2FA-D9A98FBC76C9}">
      <dgm:prSet phldr="0" custT="1"/>
      <dgm:spPr/>
      <dgm:t>
        <a:bodyPr/>
        <a:lstStyle/>
        <a:p>
          <a:pPr rtl="0"/>
          <a:r>
            <a:rPr lang="en-US" sz="1200" dirty="0">
              <a:latin typeface="Times New Roman" panose="02020603050405020304" pitchFamily="18" charset="0"/>
              <a:cs typeface="Times New Roman" panose="02020603050405020304" pitchFamily="18" charset="0"/>
            </a:rPr>
            <a:t>Resource Requirements:</a:t>
          </a:r>
        </a:p>
      </dgm:t>
    </dgm:pt>
    <dgm:pt modelId="{79FF834E-0E9C-4FF4-AAB3-838CA5B95CA1}" type="parTrans" cxnId="{3FE6601B-2B6F-4EBF-B575-0703733070CE}">
      <dgm:prSet/>
      <dgm:spPr/>
      <dgm:t>
        <a:bodyPr/>
        <a:lstStyle/>
        <a:p>
          <a:endParaRPr lang="en-US"/>
        </a:p>
      </dgm:t>
    </dgm:pt>
    <dgm:pt modelId="{5A8EBCB3-6649-4E48-94A9-CB0D37DD321D}" type="sibTrans" cxnId="{3FE6601B-2B6F-4EBF-B575-0703733070CE}">
      <dgm:prSet/>
      <dgm:spPr/>
      <dgm:t>
        <a:bodyPr/>
        <a:lstStyle/>
        <a:p>
          <a:endParaRPr lang="en-US"/>
        </a:p>
      </dgm:t>
    </dgm:pt>
    <dgm:pt modelId="{5B16D91F-AE9F-4939-84BA-A45332D331A1}">
      <dgm:prSet phldr="0" custT="1"/>
      <dgm:spPr/>
      <dgm:t>
        <a:bodyPr/>
        <a:lstStyle/>
        <a:p>
          <a:pPr rtl="0"/>
          <a:r>
            <a:rPr lang="en-US" sz="1200" dirty="0">
              <a:latin typeface="Times New Roman" panose="02020603050405020304" pitchFamily="18" charset="0"/>
              <a:cs typeface="Times New Roman" panose="02020603050405020304" pitchFamily="18" charset="0"/>
            </a:rPr>
            <a:t>Catering: locally sourced menu showcasing Welsh cuisine</a:t>
          </a:r>
        </a:p>
      </dgm:t>
    </dgm:pt>
    <dgm:pt modelId="{D4EC4735-0BDC-46F9-B484-BA7D4F75DDC3}" type="parTrans" cxnId="{9E163CDF-BC8D-4F8E-A934-613987321426}">
      <dgm:prSet/>
      <dgm:spPr/>
      <dgm:t>
        <a:bodyPr/>
        <a:lstStyle/>
        <a:p>
          <a:endParaRPr lang="en-US"/>
        </a:p>
      </dgm:t>
    </dgm:pt>
    <dgm:pt modelId="{5000A716-32FC-4C65-9A14-F55FECB6D91A}" type="sibTrans" cxnId="{9E163CDF-BC8D-4F8E-A934-613987321426}">
      <dgm:prSet/>
      <dgm:spPr/>
      <dgm:t>
        <a:bodyPr/>
        <a:lstStyle/>
        <a:p>
          <a:endParaRPr lang="en-US"/>
        </a:p>
      </dgm:t>
    </dgm:pt>
    <dgm:pt modelId="{967BA408-A74B-4100-8203-4A103BC63632}">
      <dgm:prSet phldr="0" custT="1"/>
      <dgm:spPr/>
      <dgm:t>
        <a:bodyPr/>
        <a:lstStyle/>
        <a:p>
          <a:pPr rtl="0"/>
          <a:r>
            <a:rPr lang="en-US" sz="1200" dirty="0">
              <a:latin typeface="Times New Roman" panose="02020603050405020304" pitchFamily="18" charset="0"/>
              <a:cs typeface="Times New Roman" panose="02020603050405020304" pitchFamily="18" charset="0"/>
            </a:rPr>
            <a:t>Technology: hybrid-ready systems (live streaming &amp; recordings)</a:t>
          </a:r>
        </a:p>
      </dgm:t>
    </dgm:pt>
    <dgm:pt modelId="{0EC7FCA5-702C-46E7-9664-1C4DC0E43C25}" type="parTrans" cxnId="{0DB5A225-07B7-41D4-A0D3-B99EE963AADE}">
      <dgm:prSet/>
      <dgm:spPr/>
      <dgm:t>
        <a:bodyPr/>
        <a:lstStyle/>
        <a:p>
          <a:endParaRPr lang="en-US"/>
        </a:p>
      </dgm:t>
    </dgm:pt>
    <dgm:pt modelId="{B3A9B6CE-9F06-4AB9-AE7A-C5FB3913EF74}" type="sibTrans" cxnId="{0DB5A225-07B7-41D4-A0D3-B99EE963AADE}">
      <dgm:prSet/>
      <dgm:spPr/>
      <dgm:t>
        <a:bodyPr/>
        <a:lstStyle/>
        <a:p>
          <a:endParaRPr lang="en-US"/>
        </a:p>
      </dgm:t>
    </dgm:pt>
    <dgm:pt modelId="{E5F31E86-328A-444B-AE5D-AA7A74C79308}">
      <dgm:prSet phldr="0" custT="1"/>
      <dgm:spPr/>
      <dgm:t>
        <a:bodyPr/>
        <a:lstStyle/>
        <a:p>
          <a:pPr rtl="0"/>
          <a:r>
            <a:rPr lang="en-US" sz="1200" dirty="0">
              <a:latin typeface="Times New Roman" panose="02020603050405020304" pitchFamily="18" charset="0"/>
              <a:cs typeface="Times New Roman" panose="02020603050405020304" pitchFamily="18" charset="0"/>
            </a:rPr>
            <a:t>Additional: security, signage, merchandising, emergency services</a:t>
          </a:r>
        </a:p>
      </dgm:t>
    </dgm:pt>
    <dgm:pt modelId="{35FE092D-9B6B-4417-94B3-5F0BE6CCB969}" type="parTrans" cxnId="{1AB14F7A-C3DF-4800-A503-B1E328BA94D2}">
      <dgm:prSet/>
      <dgm:spPr/>
      <dgm:t>
        <a:bodyPr/>
        <a:lstStyle/>
        <a:p>
          <a:endParaRPr lang="en-US"/>
        </a:p>
      </dgm:t>
    </dgm:pt>
    <dgm:pt modelId="{3FB949CB-2710-4FA3-9AB9-6B38A84DBB79}" type="sibTrans" cxnId="{1AB14F7A-C3DF-4800-A503-B1E328BA94D2}">
      <dgm:prSet/>
      <dgm:spPr/>
      <dgm:t>
        <a:bodyPr/>
        <a:lstStyle/>
        <a:p>
          <a:endParaRPr lang="en-US"/>
        </a:p>
      </dgm:t>
    </dgm:pt>
    <dgm:pt modelId="{500566A8-EAD0-493E-86BC-93E23B3EA5FB}" type="pres">
      <dgm:prSet presAssocID="{2415F72C-E937-47C7-A81A-3FB7762D2A6C}" presName="Name0" presStyleCnt="0">
        <dgm:presLayoutVars>
          <dgm:dir/>
          <dgm:animLvl val="lvl"/>
          <dgm:resizeHandles val="exact"/>
        </dgm:presLayoutVars>
      </dgm:prSet>
      <dgm:spPr/>
    </dgm:pt>
    <dgm:pt modelId="{617C4D66-CEA0-494B-915E-AC9F41F969D3}" type="pres">
      <dgm:prSet presAssocID="{9C71ED60-2226-4738-B261-0B02E4C2C41D}" presName="vertFlow" presStyleCnt="0"/>
      <dgm:spPr/>
    </dgm:pt>
    <dgm:pt modelId="{EAB018CC-CBC8-4FD6-A910-D4DC4CF630AB}" type="pres">
      <dgm:prSet presAssocID="{9C71ED60-2226-4738-B261-0B02E4C2C41D}" presName="header" presStyleLbl="node1" presStyleIdx="0" presStyleCnt="3"/>
      <dgm:spPr/>
    </dgm:pt>
    <dgm:pt modelId="{D1D29E26-10A8-4A45-9C6A-C5F0433DD582}" type="pres">
      <dgm:prSet presAssocID="{D97C023E-F1EC-4F16-868E-9F751A23500E}" presName="parTrans" presStyleLbl="sibTrans2D1" presStyleIdx="0" presStyleCnt="6"/>
      <dgm:spPr/>
    </dgm:pt>
    <dgm:pt modelId="{7A058B27-F8FB-427A-9450-34BDE2B8C01E}" type="pres">
      <dgm:prSet presAssocID="{58161949-8BEA-4792-A761-3656433D7CF2}" presName="child" presStyleLbl="alignAccFollowNode1" presStyleIdx="0" presStyleCnt="6">
        <dgm:presLayoutVars>
          <dgm:chMax val="0"/>
          <dgm:bulletEnabled val="1"/>
        </dgm:presLayoutVars>
      </dgm:prSet>
      <dgm:spPr/>
    </dgm:pt>
    <dgm:pt modelId="{11808473-2B10-4A5E-A50F-A2D23C871E32}" type="pres">
      <dgm:prSet presAssocID="{7AFA8918-27C1-4D45-8CE8-BCA6DBC934EB}" presName="sibTrans" presStyleLbl="sibTrans2D1" presStyleIdx="1" presStyleCnt="6"/>
      <dgm:spPr/>
    </dgm:pt>
    <dgm:pt modelId="{7B62A386-675D-4ECD-A983-857A8A436F7F}" type="pres">
      <dgm:prSet presAssocID="{1BFB4771-B812-4C6D-98D8-FF67E21DD4EE}" presName="child" presStyleLbl="alignAccFollowNode1" presStyleIdx="1" presStyleCnt="6">
        <dgm:presLayoutVars>
          <dgm:chMax val="0"/>
          <dgm:bulletEnabled val="1"/>
        </dgm:presLayoutVars>
      </dgm:prSet>
      <dgm:spPr/>
    </dgm:pt>
    <dgm:pt modelId="{2A322CC9-5786-430A-86A6-F3807FE1EE71}" type="pres">
      <dgm:prSet presAssocID="{9C71ED60-2226-4738-B261-0B02E4C2C41D}" presName="hSp" presStyleCnt="0"/>
      <dgm:spPr/>
    </dgm:pt>
    <dgm:pt modelId="{FDEC2974-191B-45FC-997F-2A1C17E4582B}" type="pres">
      <dgm:prSet presAssocID="{4D1CE99E-BBEF-47EA-807C-5FF5774AA0D9}" presName="vertFlow" presStyleCnt="0"/>
      <dgm:spPr/>
    </dgm:pt>
    <dgm:pt modelId="{C01D4B2C-345D-46A1-8FB6-EF8ECC613E30}" type="pres">
      <dgm:prSet presAssocID="{4D1CE99E-BBEF-47EA-807C-5FF5774AA0D9}" presName="header" presStyleLbl="node1" presStyleIdx="1" presStyleCnt="3"/>
      <dgm:spPr/>
    </dgm:pt>
    <dgm:pt modelId="{406DC4C0-614C-4D0B-ABBD-F343B4BA686E}" type="pres">
      <dgm:prSet presAssocID="{2B1BBCC1-2885-494B-87A5-5747F562E839}" presName="parTrans" presStyleLbl="sibTrans2D1" presStyleIdx="2" presStyleCnt="6"/>
      <dgm:spPr/>
    </dgm:pt>
    <dgm:pt modelId="{0DDF7406-8F62-4F52-B765-1379AC790233}" type="pres">
      <dgm:prSet presAssocID="{41D0B8C8-135A-45B3-B674-22F59EA18300}" presName="child" presStyleLbl="alignAccFollowNode1" presStyleIdx="2" presStyleCnt="6">
        <dgm:presLayoutVars>
          <dgm:chMax val="0"/>
          <dgm:bulletEnabled val="1"/>
        </dgm:presLayoutVars>
      </dgm:prSet>
      <dgm:spPr/>
    </dgm:pt>
    <dgm:pt modelId="{9B9119F8-B8F9-4B0B-9168-10E709234822}" type="pres">
      <dgm:prSet presAssocID="{4D1CE99E-BBEF-47EA-807C-5FF5774AA0D9}" presName="hSp" presStyleCnt="0"/>
      <dgm:spPr/>
    </dgm:pt>
    <dgm:pt modelId="{F00CC458-3BA0-45AF-8246-B577A8721DD8}" type="pres">
      <dgm:prSet presAssocID="{A2009A75-D758-4B10-A2FA-D9A98FBC76C9}" presName="vertFlow" presStyleCnt="0"/>
      <dgm:spPr/>
    </dgm:pt>
    <dgm:pt modelId="{0A03D12F-CCC5-4475-8CA5-8E515A6D1BFD}" type="pres">
      <dgm:prSet presAssocID="{A2009A75-D758-4B10-A2FA-D9A98FBC76C9}" presName="header" presStyleLbl="node1" presStyleIdx="2" presStyleCnt="3"/>
      <dgm:spPr/>
    </dgm:pt>
    <dgm:pt modelId="{34776CB2-7D15-4D6B-B145-8241E8DB5B93}" type="pres">
      <dgm:prSet presAssocID="{D4EC4735-0BDC-46F9-B484-BA7D4F75DDC3}" presName="parTrans" presStyleLbl="sibTrans2D1" presStyleIdx="3" presStyleCnt="6"/>
      <dgm:spPr/>
    </dgm:pt>
    <dgm:pt modelId="{617E8D55-0B2A-455B-A7F3-ED228411D372}" type="pres">
      <dgm:prSet presAssocID="{5B16D91F-AE9F-4939-84BA-A45332D331A1}" presName="child" presStyleLbl="alignAccFollowNode1" presStyleIdx="3" presStyleCnt="6">
        <dgm:presLayoutVars>
          <dgm:chMax val="0"/>
          <dgm:bulletEnabled val="1"/>
        </dgm:presLayoutVars>
      </dgm:prSet>
      <dgm:spPr/>
    </dgm:pt>
    <dgm:pt modelId="{95A14A2B-7737-4E31-B06F-BE744A2731A3}" type="pres">
      <dgm:prSet presAssocID="{5000A716-32FC-4C65-9A14-F55FECB6D91A}" presName="sibTrans" presStyleLbl="sibTrans2D1" presStyleIdx="4" presStyleCnt="6"/>
      <dgm:spPr/>
    </dgm:pt>
    <dgm:pt modelId="{00C333A3-9A43-434E-B5C2-CD9992A55680}" type="pres">
      <dgm:prSet presAssocID="{967BA408-A74B-4100-8203-4A103BC63632}" presName="child" presStyleLbl="alignAccFollowNode1" presStyleIdx="4" presStyleCnt="6">
        <dgm:presLayoutVars>
          <dgm:chMax val="0"/>
          <dgm:bulletEnabled val="1"/>
        </dgm:presLayoutVars>
      </dgm:prSet>
      <dgm:spPr/>
    </dgm:pt>
    <dgm:pt modelId="{1C76FC23-7DC7-4309-AE8C-EA30787F7F04}" type="pres">
      <dgm:prSet presAssocID="{B3A9B6CE-9F06-4AB9-AE7A-C5FB3913EF74}" presName="sibTrans" presStyleLbl="sibTrans2D1" presStyleIdx="5" presStyleCnt="6"/>
      <dgm:spPr/>
    </dgm:pt>
    <dgm:pt modelId="{E3210226-E083-4466-8612-5C4CC89F0D5A}" type="pres">
      <dgm:prSet presAssocID="{E5F31E86-328A-444B-AE5D-AA7A74C79308}" presName="child" presStyleLbl="alignAccFollowNode1" presStyleIdx="5" presStyleCnt="6">
        <dgm:presLayoutVars>
          <dgm:chMax val="0"/>
          <dgm:bulletEnabled val="1"/>
        </dgm:presLayoutVars>
      </dgm:prSet>
      <dgm:spPr/>
    </dgm:pt>
  </dgm:ptLst>
  <dgm:cxnLst>
    <dgm:cxn modelId="{C61BB004-9755-4DCC-A960-8C9BDDA7FFEA}" type="presOf" srcId="{4D1CE99E-BBEF-47EA-807C-5FF5774AA0D9}" destId="{C01D4B2C-345D-46A1-8FB6-EF8ECC613E30}" srcOrd="0" destOrd="0" presId="urn:microsoft.com/office/officeart/2005/8/layout/lProcess1"/>
    <dgm:cxn modelId="{18409F16-BE29-4BEE-949B-8DF373620F5B}" type="presOf" srcId="{D97C023E-F1EC-4F16-868E-9F751A23500E}" destId="{D1D29E26-10A8-4A45-9C6A-C5F0433DD582}" srcOrd="0" destOrd="0" presId="urn:microsoft.com/office/officeart/2005/8/layout/lProcess1"/>
    <dgm:cxn modelId="{3FE6601B-2B6F-4EBF-B575-0703733070CE}" srcId="{2415F72C-E937-47C7-A81A-3FB7762D2A6C}" destId="{A2009A75-D758-4B10-A2FA-D9A98FBC76C9}" srcOrd="2" destOrd="0" parTransId="{79FF834E-0E9C-4FF4-AAB3-838CA5B95CA1}" sibTransId="{5A8EBCB3-6649-4E48-94A9-CB0D37DD321D}"/>
    <dgm:cxn modelId="{64BFCA1B-F91C-4D7F-92BB-8E6B41B3D8D1}" type="presOf" srcId="{9C71ED60-2226-4738-B261-0B02E4C2C41D}" destId="{EAB018CC-CBC8-4FD6-A910-D4DC4CF630AB}" srcOrd="0" destOrd="0" presId="urn:microsoft.com/office/officeart/2005/8/layout/lProcess1"/>
    <dgm:cxn modelId="{CA14D51C-A1CE-44EB-8667-6DB37E973021}" srcId="{2415F72C-E937-47C7-A81A-3FB7762D2A6C}" destId="{4D1CE99E-BBEF-47EA-807C-5FF5774AA0D9}" srcOrd="1" destOrd="0" parTransId="{E6B64FDA-570E-4341-B284-99B847FD4DB5}" sibTransId="{62C7EEAB-73A4-4EC2-95F9-2FF3A3D98729}"/>
    <dgm:cxn modelId="{A925EF20-52BE-4BFC-9D7F-DA514D2E396B}" type="presOf" srcId="{5000A716-32FC-4C65-9A14-F55FECB6D91A}" destId="{95A14A2B-7737-4E31-B06F-BE744A2731A3}" srcOrd="0" destOrd="0" presId="urn:microsoft.com/office/officeart/2005/8/layout/lProcess1"/>
    <dgm:cxn modelId="{0DB5A225-07B7-41D4-A0D3-B99EE963AADE}" srcId="{A2009A75-D758-4B10-A2FA-D9A98FBC76C9}" destId="{967BA408-A74B-4100-8203-4A103BC63632}" srcOrd="1" destOrd="0" parTransId="{0EC7FCA5-702C-46E7-9664-1C4DC0E43C25}" sibTransId="{B3A9B6CE-9F06-4AB9-AE7A-C5FB3913EF74}"/>
    <dgm:cxn modelId="{294C755F-E7C2-4DAE-A2CD-082265E23676}" srcId="{4D1CE99E-BBEF-47EA-807C-5FF5774AA0D9}" destId="{41D0B8C8-135A-45B3-B674-22F59EA18300}" srcOrd="0" destOrd="0" parTransId="{2B1BBCC1-2885-494B-87A5-5747F562E839}" sibTransId="{C9D4CD1F-9988-4BFE-9C84-AD7D2E376631}"/>
    <dgm:cxn modelId="{B95C8443-1775-46CE-946C-8877EA4AB711}" type="presOf" srcId="{B3A9B6CE-9F06-4AB9-AE7A-C5FB3913EF74}" destId="{1C76FC23-7DC7-4309-AE8C-EA30787F7F04}" srcOrd="0" destOrd="0" presId="urn:microsoft.com/office/officeart/2005/8/layout/lProcess1"/>
    <dgm:cxn modelId="{1C427B65-D42E-4EFD-9B25-BDC3ADD00E1B}" type="presOf" srcId="{A2009A75-D758-4B10-A2FA-D9A98FBC76C9}" destId="{0A03D12F-CCC5-4475-8CA5-8E515A6D1BFD}" srcOrd="0" destOrd="0" presId="urn:microsoft.com/office/officeart/2005/8/layout/lProcess1"/>
    <dgm:cxn modelId="{25AE456F-4699-4E1C-97B2-5D98F9FB140E}" type="presOf" srcId="{7AFA8918-27C1-4D45-8CE8-BCA6DBC934EB}" destId="{11808473-2B10-4A5E-A50F-A2D23C871E32}" srcOrd="0" destOrd="0" presId="urn:microsoft.com/office/officeart/2005/8/layout/lProcess1"/>
    <dgm:cxn modelId="{9C504673-AECA-4D29-B3B3-25C0EA16B99B}" type="presOf" srcId="{E5F31E86-328A-444B-AE5D-AA7A74C79308}" destId="{E3210226-E083-4466-8612-5C4CC89F0D5A}" srcOrd="0" destOrd="0" presId="urn:microsoft.com/office/officeart/2005/8/layout/lProcess1"/>
    <dgm:cxn modelId="{1AB14F7A-C3DF-4800-A503-B1E328BA94D2}" srcId="{A2009A75-D758-4B10-A2FA-D9A98FBC76C9}" destId="{E5F31E86-328A-444B-AE5D-AA7A74C79308}" srcOrd="2" destOrd="0" parTransId="{35FE092D-9B6B-4417-94B3-5F0BE6CCB969}" sibTransId="{3FB949CB-2710-4FA3-9AB9-6B38A84DBB79}"/>
    <dgm:cxn modelId="{24DA767A-A995-4560-8DD6-0714064004FD}" type="presOf" srcId="{2415F72C-E937-47C7-A81A-3FB7762D2A6C}" destId="{500566A8-EAD0-493E-86BC-93E23B3EA5FB}" srcOrd="0" destOrd="0" presId="urn:microsoft.com/office/officeart/2005/8/layout/lProcess1"/>
    <dgm:cxn modelId="{1E509087-DCE0-444E-A5C6-14CF8EFBDBB0}" type="presOf" srcId="{D4EC4735-0BDC-46F9-B484-BA7D4F75DDC3}" destId="{34776CB2-7D15-4D6B-B145-8241E8DB5B93}" srcOrd="0" destOrd="0" presId="urn:microsoft.com/office/officeart/2005/8/layout/lProcess1"/>
    <dgm:cxn modelId="{390CB187-32E3-4325-9A1E-6C033866EDB7}" srcId="{2415F72C-E937-47C7-A81A-3FB7762D2A6C}" destId="{9C71ED60-2226-4738-B261-0B02E4C2C41D}" srcOrd="0" destOrd="0" parTransId="{3E2FC214-1565-4BE7-9DF3-23B888E2E5B0}" sibTransId="{D0DBD0BF-68BE-4CB1-8B03-56F2D182DA98}"/>
    <dgm:cxn modelId="{FCF7BD87-FB4A-4EB3-AD4C-CD288A992F8D}" type="presOf" srcId="{5B16D91F-AE9F-4939-84BA-A45332D331A1}" destId="{617E8D55-0B2A-455B-A7F3-ED228411D372}" srcOrd="0" destOrd="0" presId="urn:microsoft.com/office/officeart/2005/8/layout/lProcess1"/>
    <dgm:cxn modelId="{C0E82D8C-9ABE-4D9D-9160-4736C2EEE5BD}" srcId="{9C71ED60-2226-4738-B261-0B02E4C2C41D}" destId="{1BFB4771-B812-4C6D-98D8-FF67E21DD4EE}" srcOrd="1" destOrd="0" parTransId="{02FBB111-E4E4-491E-9022-5B8BA1146261}" sibTransId="{127F5BD1-7D7F-46E4-9063-4F3207915C3F}"/>
    <dgm:cxn modelId="{CC981192-7DAB-44AA-A4CE-F055ED6E903A}" type="presOf" srcId="{1BFB4771-B812-4C6D-98D8-FF67E21DD4EE}" destId="{7B62A386-675D-4ECD-A983-857A8A436F7F}" srcOrd="0" destOrd="0" presId="urn:microsoft.com/office/officeart/2005/8/layout/lProcess1"/>
    <dgm:cxn modelId="{E5A7BA95-31C5-43F3-8301-B85E4F509EBF}" srcId="{9C71ED60-2226-4738-B261-0B02E4C2C41D}" destId="{58161949-8BEA-4792-A761-3656433D7CF2}" srcOrd="0" destOrd="0" parTransId="{D97C023E-F1EC-4F16-868E-9F751A23500E}" sibTransId="{7AFA8918-27C1-4D45-8CE8-BCA6DBC934EB}"/>
    <dgm:cxn modelId="{95C033A2-7618-452B-B3D0-99BCEA49167F}" type="presOf" srcId="{41D0B8C8-135A-45B3-B674-22F59EA18300}" destId="{0DDF7406-8F62-4F52-B765-1379AC790233}" srcOrd="0" destOrd="0" presId="urn:microsoft.com/office/officeart/2005/8/layout/lProcess1"/>
    <dgm:cxn modelId="{6D8B95CE-DF18-4756-A869-A31399E85762}" type="presOf" srcId="{967BA408-A74B-4100-8203-4A103BC63632}" destId="{00C333A3-9A43-434E-B5C2-CD9992A55680}" srcOrd="0" destOrd="0" presId="urn:microsoft.com/office/officeart/2005/8/layout/lProcess1"/>
    <dgm:cxn modelId="{9E163CDF-BC8D-4F8E-A934-613987321426}" srcId="{A2009A75-D758-4B10-A2FA-D9A98FBC76C9}" destId="{5B16D91F-AE9F-4939-84BA-A45332D331A1}" srcOrd="0" destOrd="0" parTransId="{D4EC4735-0BDC-46F9-B484-BA7D4F75DDC3}" sibTransId="{5000A716-32FC-4C65-9A14-F55FECB6D91A}"/>
    <dgm:cxn modelId="{B6CA66E5-3D5E-4D7B-A2C3-07584EFC96A1}" type="presOf" srcId="{58161949-8BEA-4792-A761-3656433D7CF2}" destId="{7A058B27-F8FB-427A-9450-34BDE2B8C01E}" srcOrd="0" destOrd="0" presId="urn:microsoft.com/office/officeart/2005/8/layout/lProcess1"/>
    <dgm:cxn modelId="{CE7B7AF1-6CED-414A-ABAF-E6A7A652B7F1}" type="presOf" srcId="{2B1BBCC1-2885-494B-87A5-5747F562E839}" destId="{406DC4C0-614C-4D0B-ABBD-F343B4BA686E}" srcOrd="0" destOrd="0" presId="urn:microsoft.com/office/officeart/2005/8/layout/lProcess1"/>
    <dgm:cxn modelId="{2240EE7C-8FF9-4D36-8AA9-C58CA40AC6F7}" type="presParOf" srcId="{500566A8-EAD0-493E-86BC-93E23B3EA5FB}" destId="{617C4D66-CEA0-494B-915E-AC9F41F969D3}" srcOrd="0" destOrd="0" presId="urn:microsoft.com/office/officeart/2005/8/layout/lProcess1"/>
    <dgm:cxn modelId="{01F90CBD-09F6-4E7F-A88A-110AFFB0817A}" type="presParOf" srcId="{617C4D66-CEA0-494B-915E-AC9F41F969D3}" destId="{EAB018CC-CBC8-4FD6-A910-D4DC4CF630AB}" srcOrd="0" destOrd="0" presId="urn:microsoft.com/office/officeart/2005/8/layout/lProcess1"/>
    <dgm:cxn modelId="{8C6CDE17-4354-4D7E-B5E8-0F103AC496A0}" type="presParOf" srcId="{617C4D66-CEA0-494B-915E-AC9F41F969D3}" destId="{D1D29E26-10A8-4A45-9C6A-C5F0433DD582}" srcOrd="1" destOrd="0" presId="urn:microsoft.com/office/officeart/2005/8/layout/lProcess1"/>
    <dgm:cxn modelId="{9731B340-05FC-4899-8808-339E02E19AEB}" type="presParOf" srcId="{617C4D66-CEA0-494B-915E-AC9F41F969D3}" destId="{7A058B27-F8FB-427A-9450-34BDE2B8C01E}" srcOrd="2" destOrd="0" presId="urn:microsoft.com/office/officeart/2005/8/layout/lProcess1"/>
    <dgm:cxn modelId="{80B72768-E31B-4AB2-8914-C029CBD7BD21}" type="presParOf" srcId="{617C4D66-CEA0-494B-915E-AC9F41F969D3}" destId="{11808473-2B10-4A5E-A50F-A2D23C871E32}" srcOrd="3" destOrd="0" presId="urn:microsoft.com/office/officeart/2005/8/layout/lProcess1"/>
    <dgm:cxn modelId="{FB8591AD-FD31-4D14-87E4-7EFDEC0BF48B}" type="presParOf" srcId="{617C4D66-CEA0-494B-915E-AC9F41F969D3}" destId="{7B62A386-675D-4ECD-A983-857A8A436F7F}" srcOrd="4" destOrd="0" presId="urn:microsoft.com/office/officeart/2005/8/layout/lProcess1"/>
    <dgm:cxn modelId="{2636AA66-2C41-4B1D-A4FC-20D969585F33}" type="presParOf" srcId="{500566A8-EAD0-493E-86BC-93E23B3EA5FB}" destId="{2A322CC9-5786-430A-86A6-F3807FE1EE71}" srcOrd="1" destOrd="0" presId="urn:microsoft.com/office/officeart/2005/8/layout/lProcess1"/>
    <dgm:cxn modelId="{9F69F19F-2BCE-4E6D-9513-0BDCDC68DE78}" type="presParOf" srcId="{500566A8-EAD0-493E-86BC-93E23B3EA5FB}" destId="{FDEC2974-191B-45FC-997F-2A1C17E4582B}" srcOrd="2" destOrd="0" presId="urn:microsoft.com/office/officeart/2005/8/layout/lProcess1"/>
    <dgm:cxn modelId="{73E011D3-BCC2-4D2C-AB55-C7FA12611880}" type="presParOf" srcId="{FDEC2974-191B-45FC-997F-2A1C17E4582B}" destId="{C01D4B2C-345D-46A1-8FB6-EF8ECC613E30}" srcOrd="0" destOrd="0" presId="urn:microsoft.com/office/officeart/2005/8/layout/lProcess1"/>
    <dgm:cxn modelId="{3B97826D-0676-4D38-B59D-7667A2ECA81D}" type="presParOf" srcId="{FDEC2974-191B-45FC-997F-2A1C17E4582B}" destId="{406DC4C0-614C-4D0B-ABBD-F343B4BA686E}" srcOrd="1" destOrd="0" presId="urn:microsoft.com/office/officeart/2005/8/layout/lProcess1"/>
    <dgm:cxn modelId="{62BEE509-1E87-43BA-9400-DCCEFD2464D8}" type="presParOf" srcId="{FDEC2974-191B-45FC-997F-2A1C17E4582B}" destId="{0DDF7406-8F62-4F52-B765-1379AC790233}" srcOrd="2" destOrd="0" presId="urn:microsoft.com/office/officeart/2005/8/layout/lProcess1"/>
    <dgm:cxn modelId="{FED72C9E-95EB-47B0-841F-C4A8AD5013B9}" type="presParOf" srcId="{500566A8-EAD0-493E-86BC-93E23B3EA5FB}" destId="{9B9119F8-B8F9-4B0B-9168-10E709234822}" srcOrd="3" destOrd="0" presId="urn:microsoft.com/office/officeart/2005/8/layout/lProcess1"/>
    <dgm:cxn modelId="{108D06D4-0F47-45A0-A50B-8F916D497C53}" type="presParOf" srcId="{500566A8-EAD0-493E-86BC-93E23B3EA5FB}" destId="{F00CC458-3BA0-45AF-8246-B577A8721DD8}" srcOrd="4" destOrd="0" presId="urn:microsoft.com/office/officeart/2005/8/layout/lProcess1"/>
    <dgm:cxn modelId="{1DAE29B5-7A0E-4824-B7B4-98C8B03A1215}" type="presParOf" srcId="{F00CC458-3BA0-45AF-8246-B577A8721DD8}" destId="{0A03D12F-CCC5-4475-8CA5-8E515A6D1BFD}" srcOrd="0" destOrd="0" presId="urn:microsoft.com/office/officeart/2005/8/layout/lProcess1"/>
    <dgm:cxn modelId="{A63E1F95-4475-4A10-A026-26819D48B6BD}" type="presParOf" srcId="{F00CC458-3BA0-45AF-8246-B577A8721DD8}" destId="{34776CB2-7D15-4D6B-B145-8241E8DB5B93}" srcOrd="1" destOrd="0" presId="urn:microsoft.com/office/officeart/2005/8/layout/lProcess1"/>
    <dgm:cxn modelId="{1A73E4DA-414A-4A01-8C04-F80F233124F4}" type="presParOf" srcId="{F00CC458-3BA0-45AF-8246-B577A8721DD8}" destId="{617E8D55-0B2A-455B-A7F3-ED228411D372}" srcOrd="2" destOrd="0" presId="urn:microsoft.com/office/officeart/2005/8/layout/lProcess1"/>
    <dgm:cxn modelId="{04597D87-A178-4C46-ADB3-7B62D742F2C5}" type="presParOf" srcId="{F00CC458-3BA0-45AF-8246-B577A8721DD8}" destId="{95A14A2B-7737-4E31-B06F-BE744A2731A3}" srcOrd="3" destOrd="0" presId="urn:microsoft.com/office/officeart/2005/8/layout/lProcess1"/>
    <dgm:cxn modelId="{247E1C88-04C4-43D7-A7A6-5E8625CE2765}" type="presParOf" srcId="{F00CC458-3BA0-45AF-8246-B577A8721DD8}" destId="{00C333A3-9A43-434E-B5C2-CD9992A55680}" srcOrd="4" destOrd="0" presId="urn:microsoft.com/office/officeart/2005/8/layout/lProcess1"/>
    <dgm:cxn modelId="{2D1582EE-1BF4-4EAF-A4F4-85091FEAF33D}" type="presParOf" srcId="{F00CC458-3BA0-45AF-8246-B577A8721DD8}" destId="{1C76FC23-7DC7-4309-AE8C-EA30787F7F04}" srcOrd="5" destOrd="0" presId="urn:microsoft.com/office/officeart/2005/8/layout/lProcess1"/>
    <dgm:cxn modelId="{331EB28A-E0D4-4804-9A5B-46F40C816DFE}" type="presParOf" srcId="{F00CC458-3BA0-45AF-8246-B577A8721DD8}" destId="{E3210226-E083-4466-8612-5C4CC89F0D5A}" srcOrd="6" destOrd="0" presId="urn:microsoft.com/office/officeart/2005/8/layout/l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0C5CFC9-3BB8-4A25-9824-87AC2C8B7207}" type="doc">
      <dgm:prSet loTypeId="urn:microsoft.com/office/officeart/2005/8/layout/hierarchy3" loCatId="hierarchy" qsTypeId="urn:microsoft.com/office/officeart/2005/8/quickstyle/simple1" qsCatId="simple" csTypeId="urn:microsoft.com/office/officeart/2005/8/colors/accent1_2" csCatId="accent1" phldr="1"/>
      <dgm:spPr/>
      <dgm:t>
        <a:bodyPr/>
        <a:lstStyle/>
        <a:p>
          <a:endParaRPr lang="en-US"/>
        </a:p>
      </dgm:t>
    </dgm:pt>
    <dgm:pt modelId="{BB09F74F-D1EF-48D1-8018-C41575D23FF6}">
      <dgm:prSet phldrT="[Text]" phldr="0" custT="1"/>
      <dgm:spPr/>
      <dgm:t>
        <a:bodyPr/>
        <a:lstStyle/>
        <a:p>
          <a:pPr rtl="0"/>
          <a:r>
            <a:rPr lang="en-US" sz="1200" dirty="0">
              <a:latin typeface="Times New Roman" panose="02020603050405020304" pitchFamily="18" charset="0"/>
              <a:cs typeface="Times New Roman" panose="02020603050405020304" pitchFamily="18" charset="0"/>
            </a:rPr>
            <a:t>Primary Revenue</a:t>
          </a:r>
        </a:p>
      </dgm:t>
    </dgm:pt>
    <dgm:pt modelId="{51604FAD-DBE2-42A6-AF81-1D03594D1C65}" type="parTrans" cxnId="{30F6AF24-0991-4EF0-9FBB-1051DD54B7D1}">
      <dgm:prSet/>
      <dgm:spPr/>
      <dgm:t>
        <a:bodyPr/>
        <a:lstStyle/>
        <a:p>
          <a:endParaRPr lang="en-US"/>
        </a:p>
      </dgm:t>
    </dgm:pt>
    <dgm:pt modelId="{20F2C5F5-2F00-414D-B787-A2EE209BDFD4}" type="sibTrans" cxnId="{30F6AF24-0991-4EF0-9FBB-1051DD54B7D1}">
      <dgm:prSet/>
      <dgm:spPr/>
      <dgm:t>
        <a:bodyPr/>
        <a:lstStyle/>
        <a:p>
          <a:endParaRPr lang="en-US"/>
        </a:p>
      </dgm:t>
    </dgm:pt>
    <dgm:pt modelId="{B50BA0A1-A863-4B0A-8B5B-B1456DEF552F}">
      <dgm:prSet phldrT="[Text]" phldr="0" custT="1"/>
      <dgm:spPr/>
      <dgm:t>
        <a:bodyPr/>
        <a:lstStyle/>
        <a:p>
          <a:pPr rtl="0"/>
          <a:r>
            <a:rPr lang="en-US" sz="1200" dirty="0">
              <a:latin typeface="Times New Roman" panose="02020603050405020304" pitchFamily="18" charset="0"/>
              <a:cs typeface="Times New Roman" panose="02020603050405020304" pitchFamily="18" charset="0"/>
            </a:rPr>
            <a:t>Delegate fees, corporate packages, merchandise</a:t>
          </a:r>
        </a:p>
      </dgm:t>
    </dgm:pt>
    <dgm:pt modelId="{BAB67C09-95E5-4FC9-9CC9-790601693EBD}" type="parTrans" cxnId="{DA36B9BA-EDC2-4F0D-B129-3C820E4302B7}">
      <dgm:prSet/>
      <dgm:spPr/>
      <dgm:t>
        <a:bodyPr/>
        <a:lstStyle/>
        <a:p>
          <a:endParaRPr lang="en-US"/>
        </a:p>
      </dgm:t>
    </dgm:pt>
    <dgm:pt modelId="{ABCFE8B1-0072-4071-AFAE-678AE7AFCECE}" type="sibTrans" cxnId="{DA36B9BA-EDC2-4F0D-B129-3C820E4302B7}">
      <dgm:prSet/>
      <dgm:spPr/>
      <dgm:t>
        <a:bodyPr/>
        <a:lstStyle/>
        <a:p>
          <a:endParaRPr lang="en-US"/>
        </a:p>
      </dgm:t>
    </dgm:pt>
    <dgm:pt modelId="{65E5E8C3-164E-4978-8FD7-DAED2D072230}">
      <dgm:prSet phldrT="[Text]" phldr="0" custT="1"/>
      <dgm:spPr/>
      <dgm:t>
        <a:bodyPr/>
        <a:lstStyle/>
        <a:p>
          <a:pPr rtl="0"/>
          <a:r>
            <a:rPr lang="en-US" sz="1200" dirty="0">
              <a:latin typeface="Times New Roman" panose="02020603050405020304" pitchFamily="18" charset="0"/>
              <a:cs typeface="Times New Roman" panose="02020603050405020304" pitchFamily="18" charset="0"/>
            </a:rPr>
            <a:t>External Funding</a:t>
          </a:r>
        </a:p>
      </dgm:t>
    </dgm:pt>
    <dgm:pt modelId="{15ED08B5-2385-4580-A7D1-D4CDE26C31F0}" type="parTrans" cxnId="{6DD22200-B495-4C56-AE2A-4F9EA2ADBC20}">
      <dgm:prSet/>
      <dgm:spPr/>
      <dgm:t>
        <a:bodyPr/>
        <a:lstStyle/>
        <a:p>
          <a:endParaRPr lang="en-US"/>
        </a:p>
      </dgm:t>
    </dgm:pt>
    <dgm:pt modelId="{18AE3957-3D7E-4678-BFB3-46C5EE5C9C2A}" type="sibTrans" cxnId="{6DD22200-B495-4C56-AE2A-4F9EA2ADBC20}">
      <dgm:prSet/>
      <dgm:spPr/>
      <dgm:t>
        <a:bodyPr/>
        <a:lstStyle/>
        <a:p>
          <a:endParaRPr lang="en-US"/>
        </a:p>
      </dgm:t>
    </dgm:pt>
    <dgm:pt modelId="{2226827F-32BD-452C-8D56-5B8E34617B52}">
      <dgm:prSet phldrT="[Text]" phldr="0" custT="1"/>
      <dgm:spPr/>
      <dgm:t>
        <a:bodyPr/>
        <a:lstStyle/>
        <a:p>
          <a:pPr rtl="0"/>
          <a:r>
            <a:rPr lang="en-US" sz="1200" dirty="0">
              <a:latin typeface="Times New Roman" panose="02020603050405020304" pitchFamily="18" charset="0"/>
              <a:cs typeface="Times New Roman" panose="02020603050405020304" pitchFamily="18" charset="0"/>
            </a:rPr>
            <a:t>Visit Wales co-funding</a:t>
          </a:r>
        </a:p>
      </dgm:t>
    </dgm:pt>
    <dgm:pt modelId="{A3ED0A47-AE87-4BD6-9B63-B7473B7B855E}" type="parTrans" cxnId="{79FD4BD6-4C6A-4A72-9CE3-83791CB4586F}">
      <dgm:prSet/>
      <dgm:spPr/>
      <dgm:t>
        <a:bodyPr/>
        <a:lstStyle/>
        <a:p>
          <a:endParaRPr lang="en-US"/>
        </a:p>
      </dgm:t>
    </dgm:pt>
    <dgm:pt modelId="{A2DF5CC7-24B1-49C4-9D66-980A61B9ECCD}" type="sibTrans" cxnId="{79FD4BD6-4C6A-4A72-9CE3-83791CB4586F}">
      <dgm:prSet/>
      <dgm:spPr/>
      <dgm:t>
        <a:bodyPr/>
        <a:lstStyle/>
        <a:p>
          <a:endParaRPr lang="en-US"/>
        </a:p>
      </dgm:t>
    </dgm:pt>
    <dgm:pt modelId="{C228F7AC-5CAB-4088-BFE0-F783473DE06D}">
      <dgm:prSet phldrT="[Text]" phldr="0" custT="1"/>
      <dgm:spPr/>
      <dgm:t>
        <a:bodyPr/>
        <a:lstStyle/>
        <a:p>
          <a:pPr rtl="0"/>
          <a:r>
            <a:rPr lang="en-US" sz="1200" dirty="0">
              <a:latin typeface="Times New Roman" panose="02020603050405020304" pitchFamily="18" charset="0"/>
              <a:cs typeface="Times New Roman" panose="02020603050405020304" pitchFamily="18" charset="0"/>
            </a:rPr>
            <a:t>Cultural sponsorship (Welsh Gov / Creative Wales)</a:t>
          </a:r>
        </a:p>
      </dgm:t>
    </dgm:pt>
    <dgm:pt modelId="{CFCD6388-55BC-4891-B6C6-B40C2905C9EA}" type="parTrans" cxnId="{D9C60EAC-D506-43FD-9048-E867080AFB8C}">
      <dgm:prSet/>
      <dgm:spPr/>
      <dgm:t>
        <a:bodyPr/>
        <a:lstStyle/>
        <a:p>
          <a:endParaRPr lang="en-US"/>
        </a:p>
      </dgm:t>
    </dgm:pt>
    <dgm:pt modelId="{11DFA5BF-3EA5-4FE0-9478-AC20B48C0FFA}" type="sibTrans" cxnId="{D9C60EAC-D506-43FD-9048-E867080AFB8C}">
      <dgm:prSet/>
      <dgm:spPr/>
      <dgm:t>
        <a:bodyPr/>
        <a:lstStyle/>
        <a:p>
          <a:endParaRPr lang="en-US"/>
        </a:p>
      </dgm:t>
    </dgm:pt>
    <dgm:pt modelId="{A6FF15B7-CFDB-4AFE-B2DC-50086FB45CC9}">
      <dgm:prSet phldr="0" custT="1"/>
      <dgm:spPr/>
      <dgm:t>
        <a:bodyPr/>
        <a:lstStyle/>
        <a:p>
          <a:r>
            <a:rPr lang="en-US" sz="1200" dirty="0">
              <a:latin typeface="Times New Roman" panose="02020603050405020304" pitchFamily="18" charset="0"/>
              <a:cs typeface="Times New Roman" panose="02020603050405020304" pitchFamily="18" charset="0"/>
            </a:rPr>
            <a:t>Sustainability</a:t>
          </a:r>
        </a:p>
      </dgm:t>
    </dgm:pt>
    <dgm:pt modelId="{1F9264BE-DD52-45C4-90F7-19379A4168E1}" type="parTrans" cxnId="{FB91589C-9099-407D-8604-75644EAC7580}">
      <dgm:prSet/>
      <dgm:spPr/>
      <dgm:t>
        <a:bodyPr/>
        <a:lstStyle/>
        <a:p>
          <a:endParaRPr lang="en-US"/>
        </a:p>
      </dgm:t>
    </dgm:pt>
    <dgm:pt modelId="{63050F28-11E7-4C76-AA14-FD3EE1AB2DF7}" type="sibTrans" cxnId="{FB91589C-9099-407D-8604-75644EAC7580}">
      <dgm:prSet/>
      <dgm:spPr/>
      <dgm:t>
        <a:bodyPr/>
        <a:lstStyle/>
        <a:p>
          <a:endParaRPr lang="en-US"/>
        </a:p>
      </dgm:t>
    </dgm:pt>
    <dgm:pt modelId="{4568B3D9-BC6A-4061-A648-565ABFFA479D}">
      <dgm:prSet phldr="0" custT="1"/>
      <dgm:spPr/>
      <dgm:t>
        <a:bodyPr/>
        <a:lstStyle/>
        <a:p>
          <a:pPr rtl="0"/>
          <a:r>
            <a:rPr lang="en-US" sz="1200" dirty="0">
              <a:latin typeface="Times New Roman" panose="02020603050405020304" pitchFamily="18" charset="0"/>
              <a:cs typeface="Times New Roman" panose="02020603050405020304" pitchFamily="18" charset="0"/>
            </a:rPr>
            <a:t>Budget surplus model; reinvestment in annual editions</a:t>
          </a:r>
        </a:p>
      </dgm:t>
    </dgm:pt>
    <dgm:pt modelId="{C1EF2BDA-8242-46EC-A74F-2A1B679FF8B3}" type="parTrans" cxnId="{F9F55F14-BD8D-4F25-8769-A460B7FFCE3F}">
      <dgm:prSet/>
      <dgm:spPr/>
      <dgm:t>
        <a:bodyPr/>
        <a:lstStyle/>
        <a:p>
          <a:endParaRPr lang="en-US"/>
        </a:p>
      </dgm:t>
    </dgm:pt>
    <dgm:pt modelId="{8BBDE1CA-B069-4909-8B89-D67DCD1CE9F6}" type="sibTrans" cxnId="{F9F55F14-BD8D-4F25-8769-A460B7FFCE3F}">
      <dgm:prSet/>
      <dgm:spPr/>
      <dgm:t>
        <a:bodyPr/>
        <a:lstStyle/>
        <a:p>
          <a:endParaRPr lang="en-US"/>
        </a:p>
      </dgm:t>
    </dgm:pt>
    <dgm:pt modelId="{C9B5409D-22E9-4DAC-9DAB-DED214BEE57F}">
      <dgm:prSet phldr="0" custT="1"/>
      <dgm:spPr/>
      <dgm:t>
        <a:bodyPr/>
        <a:lstStyle/>
        <a:p>
          <a:pPr rtl="0"/>
          <a:r>
            <a:rPr lang="en-US" sz="1200" dirty="0">
              <a:latin typeface="Times New Roman" panose="02020603050405020304" pitchFamily="18" charset="0"/>
              <a:cs typeface="Times New Roman" panose="02020603050405020304" pitchFamily="18" charset="0"/>
            </a:rPr>
            <a:t>Strategic Fit</a:t>
          </a:r>
        </a:p>
      </dgm:t>
    </dgm:pt>
    <dgm:pt modelId="{069027E2-C2A5-4A5B-AFAB-8C63D493143C}" type="parTrans" cxnId="{ACF10B89-8473-46E4-B8BA-2BCFCF021055}">
      <dgm:prSet/>
      <dgm:spPr/>
      <dgm:t>
        <a:bodyPr/>
        <a:lstStyle/>
        <a:p>
          <a:endParaRPr lang="en-US"/>
        </a:p>
      </dgm:t>
    </dgm:pt>
    <dgm:pt modelId="{6793355D-F52E-48B5-B23A-083F2455B6AF}" type="sibTrans" cxnId="{ACF10B89-8473-46E4-B8BA-2BCFCF021055}">
      <dgm:prSet/>
      <dgm:spPr/>
      <dgm:t>
        <a:bodyPr/>
        <a:lstStyle/>
        <a:p>
          <a:endParaRPr lang="en-US"/>
        </a:p>
      </dgm:t>
    </dgm:pt>
    <dgm:pt modelId="{6051876A-480D-44D3-9CE8-10CF8C784058}">
      <dgm:prSet phldr="0" custT="1"/>
      <dgm:spPr/>
      <dgm:t>
        <a:bodyPr/>
        <a:lstStyle/>
        <a:p>
          <a:pPr rtl="0"/>
          <a:r>
            <a:rPr lang="en-US" sz="1200" dirty="0">
              <a:latin typeface="Times New Roman" panose="02020603050405020304" pitchFamily="18" charset="0"/>
              <a:cs typeface="Times New Roman" panose="02020603050405020304" pitchFamily="18" charset="0"/>
            </a:rPr>
            <a:t>Supports Welsh economic development + soft power branding</a:t>
          </a:r>
        </a:p>
      </dgm:t>
    </dgm:pt>
    <dgm:pt modelId="{9C5575C8-A756-495F-B008-B3628506B6C0}" type="parTrans" cxnId="{A0B8FF57-38E7-4E74-ADB5-564AA6B6CFA4}">
      <dgm:prSet/>
      <dgm:spPr/>
      <dgm:t>
        <a:bodyPr/>
        <a:lstStyle/>
        <a:p>
          <a:endParaRPr lang="en-US"/>
        </a:p>
      </dgm:t>
    </dgm:pt>
    <dgm:pt modelId="{2F5925B0-1209-496D-B1A2-F68864CCAEEE}" type="sibTrans" cxnId="{A0B8FF57-38E7-4E74-ADB5-564AA6B6CFA4}">
      <dgm:prSet/>
      <dgm:spPr/>
      <dgm:t>
        <a:bodyPr/>
        <a:lstStyle/>
        <a:p>
          <a:endParaRPr lang="en-US"/>
        </a:p>
      </dgm:t>
    </dgm:pt>
    <dgm:pt modelId="{6464E279-EC20-4BFA-B7C8-33A8D3897D9D}" type="pres">
      <dgm:prSet presAssocID="{30C5CFC9-3BB8-4A25-9824-87AC2C8B7207}" presName="diagram" presStyleCnt="0">
        <dgm:presLayoutVars>
          <dgm:chPref val="1"/>
          <dgm:dir/>
          <dgm:animOne val="branch"/>
          <dgm:animLvl val="lvl"/>
          <dgm:resizeHandles/>
        </dgm:presLayoutVars>
      </dgm:prSet>
      <dgm:spPr/>
    </dgm:pt>
    <dgm:pt modelId="{7E369D67-F29C-4FC9-978D-5E2A34CA1AD1}" type="pres">
      <dgm:prSet presAssocID="{BB09F74F-D1EF-48D1-8018-C41575D23FF6}" presName="root" presStyleCnt="0"/>
      <dgm:spPr/>
    </dgm:pt>
    <dgm:pt modelId="{35936FAC-5C4B-4590-84A2-1FA348A4C40A}" type="pres">
      <dgm:prSet presAssocID="{BB09F74F-D1EF-48D1-8018-C41575D23FF6}" presName="rootComposite" presStyleCnt="0"/>
      <dgm:spPr/>
    </dgm:pt>
    <dgm:pt modelId="{5AEBE1E1-30F8-4117-A65C-B05856567A09}" type="pres">
      <dgm:prSet presAssocID="{BB09F74F-D1EF-48D1-8018-C41575D23FF6}" presName="rootText" presStyleLbl="node1" presStyleIdx="0" presStyleCnt="4"/>
      <dgm:spPr/>
    </dgm:pt>
    <dgm:pt modelId="{A3F8503B-31C6-471B-8EA2-FE4E52734065}" type="pres">
      <dgm:prSet presAssocID="{BB09F74F-D1EF-48D1-8018-C41575D23FF6}" presName="rootConnector" presStyleLbl="node1" presStyleIdx="0" presStyleCnt="4"/>
      <dgm:spPr/>
    </dgm:pt>
    <dgm:pt modelId="{C21212E9-A5A4-4D07-8DA4-C68B9E4F7359}" type="pres">
      <dgm:prSet presAssocID="{BB09F74F-D1EF-48D1-8018-C41575D23FF6}" presName="childShape" presStyleCnt="0"/>
      <dgm:spPr/>
    </dgm:pt>
    <dgm:pt modelId="{B12A6D58-2084-43FC-951B-C332C1154723}" type="pres">
      <dgm:prSet presAssocID="{BAB67C09-95E5-4FC9-9CC9-790601693EBD}" presName="Name13" presStyleLbl="parChTrans1D2" presStyleIdx="0" presStyleCnt="5"/>
      <dgm:spPr/>
    </dgm:pt>
    <dgm:pt modelId="{7AED64A9-F1B9-4D4E-95B4-884E7C43A056}" type="pres">
      <dgm:prSet presAssocID="{B50BA0A1-A863-4B0A-8B5B-B1456DEF552F}" presName="childText" presStyleLbl="bgAcc1" presStyleIdx="0" presStyleCnt="5">
        <dgm:presLayoutVars>
          <dgm:bulletEnabled val="1"/>
        </dgm:presLayoutVars>
      </dgm:prSet>
      <dgm:spPr/>
    </dgm:pt>
    <dgm:pt modelId="{14F2A072-7268-46B4-98A6-959CD8E8AB8A}" type="pres">
      <dgm:prSet presAssocID="{65E5E8C3-164E-4978-8FD7-DAED2D072230}" presName="root" presStyleCnt="0"/>
      <dgm:spPr/>
    </dgm:pt>
    <dgm:pt modelId="{1510869F-9E04-4C38-831F-38EBC64889F3}" type="pres">
      <dgm:prSet presAssocID="{65E5E8C3-164E-4978-8FD7-DAED2D072230}" presName="rootComposite" presStyleCnt="0"/>
      <dgm:spPr/>
    </dgm:pt>
    <dgm:pt modelId="{0373E264-741B-4129-B054-338FD7ADB7A8}" type="pres">
      <dgm:prSet presAssocID="{65E5E8C3-164E-4978-8FD7-DAED2D072230}" presName="rootText" presStyleLbl="node1" presStyleIdx="1" presStyleCnt="4"/>
      <dgm:spPr/>
    </dgm:pt>
    <dgm:pt modelId="{101026B9-333D-4D80-8972-760CDFCBB9BA}" type="pres">
      <dgm:prSet presAssocID="{65E5E8C3-164E-4978-8FD7-DAED2D072230}" presName="rootConnector" presStyleLbl="node1" presStyleIdx="1" presStyleCnt="4"/>
      <dgm:spPr/>
    </dgm:pt>
    <dgm:pt modelId="{6332D3B6-4896-4BD0-9C25-F26401BD04A6}" type="pres">
      <dgm:prSet presAssocID="{65E5E8C3-164E-4978-8FD7-DAED2D072230}" presName="childShape" presStyleCnt="0"/>
      <dgm:spPr/>
    </dgm:pt>
    <dgm:pt modelId="{E7A06891-53CF-4C7C-A5D7-9734E7B24A16}" type="pres">
      <dgm:prSet presAssocID="{A3ED0A47-AE87-4BD6-9B63-B7473B7B855E}" presName="Name13" presStyleLbl="parChTrans1D2" presStyleIdx="1" presStyleCnt="5"/>
      <dgm:spPr/>
    </dgm:pt>
    <dgm:pt modelId="{AE63AC10-055B-4952-901A-2B9C8AA43D26}" type="pres">
      <dgm:prSet presAssocID="{2226827F-32BD-452C-8D56-5B8E34617B52}" presName="childText" presStyleLbl="bgAcc1" presStyleIdx="1" presStyleCnt="5">
        <dgm:presLayoutVars>
          <dgm:bulletEnabled val="1"/>
        </dgm:presLayoutVars>
      </dgm:prSet>
      <dgm:spPr/>
    </dgm:pt>
    <dgm:pt modelId="{B405A7F2-D145-4A15-A9E3-375828F66829}" type="pres">
      <dgm:prSet presAssocID="{CFCD6388-55BC-4891-B6C6-B40C2905C9EA}" presName="Name13" presStyleLbl="parChTrans1D2" presStyleIdx="2" presStyleCnt="5"/>
      <dgm:spPr/>
    </dgm:pt>
    <dgm:pt modelId="{27BF9005-42D3-45A3-A81F-2545DB2EDA37}" type="pres">
      <dgm:prSet presAssocID="{C228F7AC-5CAB-4088-BFE0-F783473DE06D}" presName="childText" presStyleLbl="bgAcc1" presStyleIdx="2" presStyleCnt="5">
        <dgm:presLayoutVars>
          <dgm:bulletEnabled val="1"/>
        </dgm:presLayoutVars>
      </dgm:prSet>
      <dgm:spPr/>
    </dgm:pt>
    <dgm:pt modelId="{F2CE088A-19BE-4EE6-A1DA-E4316474C6B5}" type="pres">
      <dgm:prSet presAssocID="{A6FF15B7-CFDB-4AFE-B2DC-50086FB45CC9}" presName="root" presStyleCnt="0"/>
      <dgm:spPr/>
    </dgm:pt>
    <dgm:pt modelId="{30661E97-9791-4AF4-889E-D154D1DB259C}" type="pres">
      <dgm:prSet presAssocID="{A6FF15B7-CFDB-4AFE-B2DC-50086FB45CC9}" presName="rootComposite" presStyleCnt="0"/>
      <dgm:spPr/>
    </dgm:pt>
    <dgm:pt modelId="{66764506-15F0-49B6-BC39-F11B7DAD6FC2}" type="pres">
      <dgm:prSet presAssocID="{A6FF15B7-CFDB-4AFE-B2DC-50086FB45CC9}" presName="rootText" presStyleLbl="node1" presStyleIdx="2" presStyleCnt="4"/>
      <dgm:spPr/>
    </dgm:pt>
    <dgm:pt modelId="{1BD734DD-B761-4B81-9AF5-E3351E16B701}" type="pres">
      <dgm:prSet presAssocID="{A6FF15B7-CFDB-4AFE-B2DC-50086FB45CC9}" presName="rootConnector" presStyleLbl="node1" presStyleIdx="2" presStyleCnt="4"/>
      <dgm:spPr/>
    </dgm:pt>
    <dgm:pt modelId="{D7AC3CF0-279A-44BB-BD54-F2FDD9958457}" type="pres">
      <dgm:prSet presAssocID="{A6FF15B7-CFDB-4AFE-B2DC-50086FB45CC9}" presName="childShape" presStyleCnt="0"/>
      <dgm:spPr/>
    </dgm:pt>
    <dgm:pt modelId="{DB98A79F-EB10-4DE9-B3EB-943EF4FA616A}" type="pres">
      <dgm:prSet presAssocID="{C1EF2BDA-8242-46EC-A74F-2A1B679FF8B3}" presName="Name13" presStyleLbl="parChTrans1D2" presStyleIdx="3" presStyleCnt="5"/>
      <dgm:spPr/>
    </dgm:pt>
    <dgm:pt modelId="{E78551C5-2F3D-4510-81B4-91103490EE14}" type="pres">
      <dgm:prSet presAssocID="{4568B3D9-BC6A-4061-A648-565ABFFA479D}" presName="childText" presStyleLbl="bgAcc1" presStyleIdx="3" presStyleCnt="5">
        <dgm:presLayoutVars>
          <dgm:bulletEnabled val="1"/>
        </dgm:presLayoutVars>
      </dgm:prSet>
      <dgm:spPr/>
    </dgm:pt>
    <dgm:pt modelId="{2D6D381C-36F9-41C4-BD36-396100947D2D}" type="pres">
      <dgm:prSet presAssocID="{C9B5409D-22E9-4DAC-9DAB-DED214BEE57F}" presName="root" presStyleCnt="0"/>
      <dgm:spPr/>
    </dgm:pt>
    <dgm:pt modelId="{BAC8E936-5BC6-4F78-902A-F6BCE8D0E6EE}" type="pres">
      <dgm:prSet presAssocID="{C9B5409D-22E9-4DAC-9DAB-DED214BEE57F}" presName="rootComposite" presStyleCnt="0"/>
      <dgm:spPr/>
    </dgm:pt>
    <dgm:pt modelId="{E621153D-D1A0-4C11-920A-F9B77AA72FC3}" type="pres">
      <dgm:prSet presAssocID="{C9B5409D-22E9-4DAC-9DAB-DED214BEE57F}" presName="rootText" presStyleLbl="node1" presStyleIdx="3" presStyleCnt="4"/>
      <dgm:spPr/>
    </dgm:pt>
    <dgm:pt modelId="{18AE2C8D-5B1F-4B9C-AD55-ED3241618751}" type="pres">
      <dgm:prSet presAssocID="{C9B5409D-22E9-4DAC-9DAB-DED214BEE57F}" presName="rootConnector" presStyleLbl="node1" presStyleIdx="3" presStyleCnt="4"/>
      <dgm:spPr/>
    </dgm:pt>
    <dgm:pt modelId="{1A9A5D47-B298-4FDE-BA50-5E6057281480}" type="pres">
      <dgm:prSet presAssocID="{C9B5409D-22E9-4DAC-9DAB-DED214BEE57F}" presName="childShape" presStyleCnt="0"/>
      <dgm:spPr/>
    </dgm:pt>
    <dgm:pt modelId="{91DC4D40-1A6C-4005-BE34-E96943AA1F1D}" type="pres">
      <dgm:prSet presAssocID="{9C5575C8-A756-495F-B008-B3628506B6C0}" presName="Name13" presStyleLbl="parChTrans1D2" presStyleIdx="4" presStyleCnt="5"/>
      <dgm:spPr/>
    </dgm:pt>
    <dgm:pt modelId="{321CBB22-0F3C-47F9-B2EE-84399FF0D395}" type="pres">
      <dgm:prSet presAssocID="{6051876A-480D-44D3-9CE8-10CF8C784058}" presName="childText" presStyleLbl="bgAcc1" presStyleIdx="4" presStyleCnt="5">
        <dgm:presLayoutVars>
          <dgm:bulletEnabled val="1"/>
        </dgm:presLayoutVars>
      </dgm:prSet>
      <dgm:spPr/>
    </dgm:pt>
  </dgm:ptLst>
  <dgm:cxnLst>
    <dgm:cxn modelId="{6DD22200-B495-4C56-AE2A-4F9EA2ADBC20}" srcId="{30C5CFC9-3BB8-4A25-9824-87AC2C8B7207}" destId="{65E5E8C3-164E-4978-8FD7-DAED2D072230}" srcOrd="1" destOrd="0" parTransId="{15ED08B5-2385-4580-A7D1-D4CDE26C31F0}" sibTransId="{18AE3957-3D7E-4678-BFB3-46C5EE5C9C2A}"/>
    <dgm:cxn modelId="{05312102-3126-4178-A27C-A763F87F1F5A}" type="presOf" srcId="{6051876A-480D-44D3-9CE8-10CF8C784058}" destId="{321CBB22-0F3C-47F9-B2EE-84399FF0D395}" srcOrd="0" destOrd="0" presId="urn:microsoft.com/office/officeart/2005/8/layout/hierarchy3"/>
    <dgm:cxn modelId="{F9F55F14-BD8D-4F25-8769-A460B7FFCE3F}" srcId="{A6FF15B7-CFDB-4AFE-B2DC-50086FB45CC9}" destId="{4568B3D9-BC6A-4061-A648-565ABFFA479D}" srcOrd="0" destOrd="0" parTransId="{C1EF2BDA-8242-46EC-A74F-2A1B679FF8B3}" sibTransId="{8BBDE1CA-B069-4909-8B89-D67DCD1CE9F6}"/>
    <dgm:cxn modelId="{6D2DEE1D-5216-46AA-800B-828D6C944A35}" type="presOf" srcId="{C9B5409D-22E9-4DAC-9DAB-DED214BEE57F}" destId="{18AE2C8D-5B1F-4B9C-AD55-ED3241618751}" srcOrd="1" destOrd="0" presId="urn:microsoft.com/office/officeart/2005/8/layout/hierarchy3"/>
    <dgm:cxn modelId="{30F6AF24-0991-4EF0-9FBB-1051DD54B7D1}" srcId="{30C5CFC9-3BB8-4A25-9824-87AC2C8B7207}" destId="{BB09F74F-D1EF-48D1-8018-C41575D23FF6}" srcOrd="0" destOrd="0" parTransId="{51604FAD-DBE2-42A6-AF81-1D03594D1C65}" sibTransId="{20F2C5F5-2F00-414D-B787-A2EE209BDFD4}"/>
    <dgm:cxn modelId="{4D9D252B-2161-4D30-8573-62B250B272F2}" type="presOf" srcId="{C1EF2BDA-8242-46EC-A74F-2A1B679FF8B3}" destId="{DB98A79F-EB10-4DE9-B3EB-943EF4FA616A}" srcOrd="0" destOrd="0" presId="urn:microsoft.com/office/officeart/2005/8/layout/hierarchy3"/>
    <dgm:cxn modelId="{8BD4C95C-8C36-44E4-91B3-F4CDC153B09F}" type="presOf" srcId="{A6FF15B7-CFDB-4AFE-B2DC-50086FB45CC9}" destId="{1BD734DD-B761-4B81-9AF5-E3351E16B701}" srcOrd="1" destOrd="0" presId="urn:microsoft.com/office/officeart/2005/8/layout/hierarchy3"/>
    <dgm:cxn modelId="{219F1D41-6F6E-4F07-9DD0-F818BC72EFEF}" type="presOf" srcId="{A6FF15B7-CFDB-4AFE-B2DC-50086FB45CC9}" destId="{66764506-15F0-49B6-BC39-F11B7DAD6FC2}" srcOrd="0" destOrd="0" presId="urn:microsoft.com/office/officeart/2005/8/layout/hierarchy3"/>
    <dgm:cxn modelId="{988D976E-1BB0-4210-A8E9-4EC3AC20F1C3}" type="presOf" srcId="{B50BA0A1-A863-4B0A-8B5B-B1456DEF552F}" destId="{7AED64A9-F1B9-4D4E-95B4-884E7C43A056}" srcOrd="0" destOrd="0" presId="urn:microsoft.com/office/officeart/2005/8/layout/hierarchy3"/>
    <dgm:cxn modelId="{32EAB771-D031-4692-8980-7D617D105D62}" type="presOf" srcId="{BB09F74F-D1EF-48D1-8018-C41575D23FF6}" destId="{5AEBE1E1-30F8-4117-A65C-B05856567A09}" srcOrd="0" destOrd="0" presId="urn:microsoft.com/office/officeart/2005/8/layout/hierarchy3"/>
    <dgm:cxn modelId="{A0B8FF57-38E7-4E74-ADB5-564AA6B6CFA4}" srcId="{C9B5409D-22E9-4DAC-9DAB-DED214BEE57F}" destId="{6051876A-480D-44D3-9CE8-10CF8C784058}" srcOrd="0" destOrd="0" parTransId="{9C5575C8-A756-495F-B008-B3628506B6C0}" sibTransId="{2F5925B0-1209-496D-B1A2-F68864CCAEEE}"/>
    <dgm:cxn modelId="{ACF10B89-8473-46E4-B8BA-2BCFCF021055}" srcId="{30C5CFC9-3BB8-4A25-9824-87AC2C8B7207}" destId="{C9B5409D-22E9-4DAC-9DAB-DED214BEE57F}" srcOrd="3" destOrd="0" parTransId="{069027E2-C2A5-4A5B-AFAB-8C63D493143C}" sibTransId="{6793355D-F52E-48B5-B23A-083F2455B6AF}"/>
    <dgm:cxn modelId="{87983293-6D26-4E51-97D1-02C52A2808E7}" type="presOf" srcId="{C9B5409D-22E9-4DAC-9DAB-DED214BEE57F}" destId="{E621153D-D1A0-4C11-920A-F9B77AA72FC3}" srcOrd="0" destOrd="0" presId="urn:microsoft.com/office/officeart/2005/8/layout/hierarchy3"/>
    <dgm:cxn modelId="{D6CD1C95-6CE6-4D84-A035-E6E8C6FF96D9}" type="presOf" srcId="{2226827F-32BD-452C-8D56-5B8E34617B52}" destId="{AE63AC10-055B-4952-901A-2B9C8AA43D26}" srcOrd="0" destOrd="0" presId="urn:microsoft.com/office/officeart/2005/8/layout/hierarchy3"/>
    <dgm:cxn modelId="{157DD799-C1C6-4FF5-9036-3E39B7B696D4}" type="presOf" srcId="{65E5E8C3-164E-4978-8FD7-DAED2D072230}" destId="{101026B9-333D-4D80-8972-760CDFCBB9BA}" srcOrd="1" destOrd="0" presId="urn:microsoft.com/office/officeart/2005/8/layout/hierarchy3"/>
    <dgm:cxn modelId="{FB91589C-9099-407D-8604-75644EAC7580}" srcId="{30C5CFC9-3BB8-4A25-9824-87AC2C8B7207}" destId="{A6FF15B7-CFDB-4AFE-B2DC-50086FB45CC9}" srcOrd="2" destOrd="0" parTransId="{1F9264BE-DD52-45C4-90F7-19379A4168E1}" sibTransId="{63050F28-11E7-4C76-AA14-FD3EE1AB2DF7}"/>
    <dgm:cxn modelId="{D9C60EAC-D506-43FD-9048-E867080AFB8C}" srcId="{65E5E8C3-164E-4978-8FD7-DAED2D072230}" destId="{C228F7AC-5CAB-4088-BFE0-F783473DE06D}" srcOrd="1" destOrd="0" parTransId="{CFCD6388-55BC-4891-B6C6-B40C2905C9EA}" sibTransId="{11DFA5BF-3EA5-4FE0-9478-AC20B48C0FFA}"/>
    <dgm:cxn modelId="{DA36B9BA-EDC2-4F0D-B129-3C820E4302B7}" srcId="{BB09F74F-D1EF-48D1-8018-C41575D23FF6}" destId="{B50BA0A1-A863-4B0A-8B5B-B1456DEF552F}" srcOrd="0" destOrd="0" parTransId="{BAB67C09-95E5-4FC9-9CC9-790601693EBD}" sibTransId="{ABCFE8B1-0072-4071-AFAE-678AE7AFCECE}"/>
    <dgm:cxn modelId="{7033F1BB-BF60-467D-864D-F9D44467ACC9}" type="presOf" srcId="{4568B3D9-BC6A-4061-A648-565ABFFA479D}" destId="{E78551C5-2F3D-4510-81B4-91103490EE14}" srcOrd="0" destOrd="0" presId="urn:microsoft.com/office/officeart/2005/8/layout/hierarchy3"/>
    <dgm:cxn modelId="{439993C7-D95D-4ADE-9013-E5EAC6C7FD2E}" type="presOf" srcId="{BB09F74F-D1EF-48D1-8018-C41575D23FF6}" destId="{A3F8503B-31C6-471B-8EA2-FE4E52734065}" srcOrd="1" destOrd="0" presId="urn:microsoft.com/office/officeart/2005/8/layout/hierarchy3"/>
    <dgm:cxn modelId="{79FD4BD6-4C6A-4A72-9CE3-83791CB4586F}" srcId="{65E5E8C3-164E-4978-8FD7-DAED2D072230}" destId="{2226827F-32BD-452C-8D56-5B8E34617B52}" srcOrd="0" destOrd="0" parTransId="{A3ED0A47-AE87-4BD6-9B63-B7473B7B855E}" sibTransId="{A2DF5CC7-24B1-49C4-9D66-980A61B9ECCD}"/>
    <dgm:cxn modelId="{AE2046D7-4FFF-4E40-A246-D7BAFD16E52B}" type="presOf" srcId="{CFCD6388-55BC-4891-B6C6-B40C2905C9EA}" destId="{B405A7F2-D145-4A15-A9E3-375828F66829}" srcOrd="0" destOrd="0" presId="urn:microsoft.com/office/officeart/2005/8/layout/hierarchy3"/>
    <dgm:cxn modelId="{58A0C6EA-18CF-4B03-B4C4-E86B4157A4BB}" type="presOf" srcId="{9C5575C8-A756-495F-B008-B3628506B6C0}" destId="{91DC4D40-1A6C-4005-BE34-E96943AA1F1D}" srcOrd="0" destOrd="0" presId="urn:microsoft.com/office/officeart/2005/8/layout/hierarchy3"/>
    <dgm:cxn modelId="{C236EDEC-4A66-4438-B3E7-A304369EC01A}" type="presOf" srcId="{BAB67C09-95E5-4FC9-9CC9-790601693EBD}" destId="{B12A6D58-2084-43FC-951B-C332C1154723}" srcOrd="0" destOrd="0" presId="urn:microsoft.com/office/officeart/2005/8/layout/hierarchy3"/>
    <dgm:cxn modelId="{561984F4-39E5-4577-8D5B-BE5336520E06}" type="presOf" srcId="{C228F7AC-5CAB-4088-BFE0-F783473DE06D}" destId="{27BF9005-42D3-45A3-A81F-2545DB2EDA37}" srcOrd="0" destOrd="0" presId="urn:microsoft.com/office/officeart/2005/8/layout/hierarchy3"/>
    <dgm:cxn modelId="{88DF77F8-5EDD-4765-9EDB-011C66C9E967}" type="presOf" srcId="{65E5E8C3-164E-4978-8FD7-DAED2D072230}" destId="{0373E264-741B-4129-B054-338FD7ADB7A8}" srcOrd="0" destOrd="0" presId="urn:microsoft.com/office/officeart/2005/8/layout/hierarchy3"/>
    <dgm:cxn modelId="{DD2C16FC-C22F-404B-8DC3-48A3089D3B2D}" type="presOf" srcId="{A3ED0A47-AE87-4BD6-9B63-B7473B7B855E}" destId="{E7A06891-53CF-4C7C-A5D7-9734E7B24A16}" srcOrd="0" destOrd="0" presId="urn:microsoft.com/office/officeart/2005/8/layout/hierarchy3"/>
    <dgm:cxn modelId="{A19627FF-159B-4BC4-89C1-C5E9840B910D}" type="presOf" srcId="{30C5CFC9-3BB8-4A25-9824-87AC2C8B7207}" destId="{6464E279-EC20-4BFA-B7C8-33A8D3897D9D}" srcOrd="0" destOrd="0" presId="urn:microsoft.com/office/officeart/2005/8/layout/hierarchy3"/>
    <dgm:cxn modelId="{8709AF64-2FE1-4CE0-BFD0-6D9D3F650D44}" type="presParOf" srcId="{6464E279-EC20-4BFA-B7C8-33A8D3897D9D}" destId="{7E369D67-F29C-4FC9-978D-5E2A34CA1AD1}" srcOrd="0" destOrd="0" presId="urn:microsoft.com/office/officeart/2005/8/layout/hierarchy3"/>
    <dgm:cxn modelId="{60C1FE30-D5D6-453F-8E8E-D28D0F08A725}" type="presParOf" srcId="{7E369D67-F29C-4FC9-978D-5E2A34CA1AD1}" destId="{35936FAC-5C4B-4590-84A2-1FA348A4C40A}" srcOrd="0" destOrd="0" presId="urn:microsoft.com/office/officeart/2005/8/layout/hierarchy3"/>
    <dgm:cxn modelId="{9E62AE87-6CE8-4F4F-B2A1-BCD6B89475F5}" type="presParOf" srcId="{35936FAC-5C4B-4590-84A2-1FA348A4C40A}" destId="{5AEBE1E1-30F8-4117-A65C-B05856567A09}" srcOrd="0" destOrd="0" presId="urn:microsoft.com/office/officeart/2005/8/layout/hierarchy3"/>
    <dgm:cxn modelId="{FA13659D-4EFD-45A6-8D89-D3AACAC15F41}" type="presParOf" srcId="{35936FAC-5C4B-4590-84A2-1FA348A4C40A}" destId="{A3F8503B-31C6-471B-8EA2-FE4E52734065}" srcOrd="1" destOrd="0" presId="urn:microsoft.com/office/officeart/2005/8/layout/hierarchy3"/>
    <dgm:cxn modelId="{83B9659D-9BB0-4F2E-B4E6-92230B53D5FE}" type="presParOf" srcId="{7E369D67-F29C-4FC9-978D-5E2A34CA1AD1}" destId="{C21212E9-A5A4-4D07-8DA4-C68B9E4F7359}" srcOrd="1" destOrd="0" presId="urn:microsoft.com/office/officeart/2005/8/layout/hierarchy3"/>
    <dgm:cxn modelId="{2408809A-B2D3-40D1-A05F-236E0C3B2943}" type="presParOf" srcId="{C21212E9-A5A4-4D07-8DA4-C68B9E4F7359}" destId="{B12A6D58-2084-43FC-951B-C332C1154723}" srcOrd="0" destOrd="0" presId="urn:microsoft.com/office/officeart/2005/8/layout/hierarchy3"/>
    <dgm:cxn modelId="{5A296178-463B-44E2-955C-166CFF983B95}" type="presParOf" srcId="{C21212E9-A5A4-4D07-8DA4-C68B9E4F7359}" destId="{7AED64A9-F1B9-4D4E-95B4-884E7C43A056}" srcOrd="1" destOrd="0" presId="urn:microsoft.com/office/officeart/2005/8/layout/hierarchy3"/>
    <dgm:cxn modelId="{E66B1A4A-2157-4270-8220-DBEAA6DED4E5}" type="presParOf" srcId="{6464E279-EC20-4BFA-B7C8-33A8D3897D9D}" destId="{14F2A072-7268-46B4-98A6-959CD8E8AB8A}" srcOrd="1" destOrd="0" presId="urn:microsoft.com/office/officeart/2005/8/layout/hierarchy3"/>
    <dgm:cxn modelId="{755D8DF1-81F3-4BC6-99D1-367EB19838DC}" type="presParOf" srcId="{14F2A072-7268-46B4-98A6-959CD8E8AB8A}" destId="{1510869F-9E04-4C38-831F-38EBC64889F3}" srcOrd="0" destOrd="0" presId="urn:microsoft.com/office/officeart/2005/8/layout/hierarchy3"/>
    <dgm:cxn modelId="{9D6CC528-1EAB-4F13-BEF6-EAF07EFBF903}" type="presParOf" srcId="{1510869F-9E04-4C38-831F-38EBC64889F3}" destId="{0373E264-741B-4129-B054-338FD7ADB7A8}" srcOrd="0" destOrd="0" presId="urn:microsoft.com/office/officeart/2005/8/layout/hierarchy3"/>
    <dgm:cxn modelId="{84842FEA-7562-4EE5-ACBE-B2A12146AF5F}" type="presParOf" srcId="{1510869F-9E04-4C38-831F-38EBC64889F3}" destId="{101026B9-333D-4D80-8972-760CDFCBB9BA}" srcOrd="1" destOrd="0" presId="urn:microsoft.com/office/officeart/2005/8/layout/hierarchy3"/>
    <dgm:cxn modelId="{1C996ADC-9F01-4912-8444-DE16CF114007}" type="presParOf" srcId="{14F2A072-7268-46B4-98A6-959CD8E8AB8A}" destId="{6332D3B6-4896-4BD0-9C25-F26401BD04A6}" srcOrd="1" destOrd="0" presId="urn:microsoft.com/office/officeart/2005/8/layout/hierarchy3"/>
    <dgm:cxn modelId="{2C7A5506-3552-417B-A7AC-3069C26CE18A}" type="presParOf" srcId="{6332D3B6-4896-4BD0-9C25-F26401BD04A6}" destId="{E7A06891-53CF-4C7C-A5D7-9734E7B24A16}" srcOrd="0" destOrd="0" presId="urn:microsoft.com/office/officeart/2005/8/layout/hierarchy3"/>
    <dgm:cxn modelId="{EDB5EE9C-3C1E-435D-A598-F7200A8EB48E}" type="presParOf" srcId="{6332D3B6-4896-4BD0-9C25-F26401BD04A6}" destId="{AE63AC10-055B-4952-901A-2B9C8AA43D26}" srcOrd="1" destOrd="0" presId="urn:microsoft.com/office/officeart/2005/8/layout/hierarchy3"/>
    <dgm:cxn modelId="{1FCB10D4-E77B-43AC-BB63-4E836E6D8C51}" type="presParOf" srcId="{6332D3B6-4896-4BD0-9C25-F26401BD04A6}" destId="{B405A7F2-D145-4A15-A9E3-375828F66829}" srcOrd="2" destOrd="0" presId="urn:microsoft.com/office/officeart/2005/8/layout/hierarchy3"/>
    <dgm:cxn modelId="{482BC7FA-3081-4406-BD04-1DB98AF00DDC}" type="presParOf" srcId="{6332D3B6-4896-4BD0-9C25-F26401BD04A6}" destId="{27BF9005-42D3-45A3-A81F-2545DB2EDA37}" srcOrd="3" destOrd="0" presId="urn:microsoft.com/office/officeart/2005/8/layout/hierarchy3"/>
    <dgm:cxn modelId="{F5549023-68F4-4DB1-AB89-EBA6C1D38434}" type="presParOf" srcId="{6464E279-EC20-4BFA-B7C8-33A8D3897D9D}" destId="{F2CE088A-19BE-4EE6-A1DA-E4316474C6B5}" srcOrd="2" destOrd="0" presId="urn:microsoft.com/office/officeart/2005/8/layout/hierarchy3"/>
    <dgm:cxn modelId="{1243B1CC-D63D-4F44-B564-80A282127AC7}" type="presParOf" srcId="{F2CE088A-19BE-4EE6-A1DA-E4316474C6B5}" destId="{30661E97-9791-4AF4-889E-D154D1DB259C}" srcOrd="0" destOrd="0" presId="urn:microsoft.com/office/officeart/2005/8/layout/hierarchy3"/>
    <dgm:cxn modelId="{FB6EAF05-672A-44B0-8CFC-5B53B92CFBB6}" type="presParOf" srcId="{30661E97-9791-4AF4-889E-D154D1DB259C}" destId="{66764506-15F0-49B6-BC39-F11B7DAD6FC2}" srcOrd="0" destOrd="0" presId="urn:microsoft.com/office/officeart/2005/8/layout/hierarchy3"/>
    <dgm:cxn modelId="{E0C49464-63C7-4ECD-870C-C42D729DF028}" type="presParOf" srcId="{30661E97-9791-4AF4-889E-D154D1DB259C}" destId="{1BD734DD-B761-4B81-9AF5-E3351E16B701}" srcOrd="1" destOrd="0" presId="urn:microsoft.com/office/officeart/2005/8/layout/hierarchy3"/>
    <dgm:cxn modelId="{93CD7C0B-E54E-4E07-B048-A26737714103}" type="presParOf" srcId="{F2CE088A-19BE-4EE6-A1DA-E4316474C6B5}" destId="{D7AC3CF0-279A-44BB-BD54-F2FDD9958457}" srcOrd="1" destOrd="0" presId="urn:microsoft.com/office/officeart/2005/8/layout/hierarchy3"/>
    <dgm:cxn modelId="{2604D272-20F1-4CE0-99B5-115EEFFDCA53}" type="presParOf" srcId="{D7AC3CF0-279A-44BB-BD54-F2FDD9958457}" destId="{DB98A79F-EB10-4DE9-B3EB-943EF4FA616A}" srcOrd="0" destOrd="0" presId="urn:microsoft.com/office/officeart/2005/8/layout/hierarchy3"/>
    <dgm:cxn modelId="{F1D5FC74-A0D1-41AF-A4CB-926C52CAC2C5}" type="presParOf" srcId="{D7AC3CF0-279A-44BB-BD54-F2FDD9958457}" destId="{E78551C5-2F3D-4510-81B4-91103490EE14}" srcOrd="1" destOrd="0" presId="urn:microsoft.com/office/officeart/2005/8/layout/hierarchy3"/>
    <dgm:cxn modelId="{6C6F7101-81C7-42D9-8CFE-823652CE3BE1}" type="presParOf" srcId="{6464E279-EC20-4BFA-B7C8-33A8D3897D9D}" destId="{2D6D381C-36F9-41C4-BD36-396100947D2D}" srcOrd="3" destOrd="0" presId="urn:microsoft.com/office/officeart/2005/8/layout/hierarchy3"/>
    <dgm:cxn modelId="{11480EC6-1B95-4715-B890-1C2886CEFAE3}" type="presParOf" srcId="{2D6D381C-36F9-41C4-BD36-396100947D2D}" destId="{BAC8E936-5BC6-4F78-902A-F6BCE8D0E6EE}" srcOrd="0" destOrd="0" presId="urn:microsoft.com/office/officeart/2005/8/layout/hierarchy3"/>
    <dgm:cxn modelId="{1D2F20C5-E377-4CF5-A3D1-1DE0786F9CFA}" type="presParOf" srcId="{BAC8E936-5BC6-4F78-902A-F6BCE8D0E6EE}" destId="{E621153D-D1A0-4C11-920A-F9B77AA72FC3}" srcOrd="0" destOrd="0" presId="urn:microsoft.com/office/officeart/2005/8/layout/hierarchy3"/>
    <dgm:cxn modelId="{1EE48738-85EF-49A7-B7D3-180102CBC1A2}" type="presParOf" srcId="{BAC8E936-5BC6-4F78-902A-F6BCE8D0E6EE}" destId="{18AE2C8D-5B1F-4B9C-AD55-ED3241618751}" srcOrd="1" destOrd="0" presId="urn:microsoft.com/office/officeart/2005/8/layout/hierarchy3"/>
    <dgm:cxn modelId="{0C54DC49-3D2E-425D-9030-68140F43EAD7}" type="presParOf" srcId="{2D6D381C-36F9-41C4-BD36-396100947D2D}" destId="{1A9A5D47-B298-4FDE-BA50-5E6057281480}" srcOrd="1" destOrd="0" presId="urn:microsoft.com/office/officeart/2005/8/layout/hierarchy3"/>
    <dgm:cxn modelId="{8CD779FD-48F6-44DF-B193-8412601BA49C}" type="presParOf" srcId="{1A9A5D47-B298-4FDE-BA50-5E6057281480}" destId="{91DC4D40-1A6C-4005-BE34-E96943AA1F1D}" srcOrd="0" destOrd="0" presId="urn:microsoft.com/office/officeart/2005/8/layout/hierarchy3"/>
    <dgm:cxn modelId="{7B8E40AD-796E-4370-926B-A249FCB497D9}" type="presParOf" srcId="{1A9A5D47-B298-4FDE-BA50-5E6057281480}" destId="{321CBB22-0F3C-47F9-B2EE-84399FF0D395}"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51366D-5382-4EA6-A032-E98F4703B30F}">
      <dsp:nvSpPr>
        <dsp:cNvPr id="0" name=""/>
        <dsp:cNvSpPr/>
      </dsp:nvSpPr>
      <dsp:spPr>
        <a:xfrm>
          <a:off x="1585" y="1395628"/>
          <a:ext cx="953219" cy="29169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32512" rIns="56896" bIns="32512" numCol="1" spcCol="1270" anchor="ctr" anchorCtr="0">
          <a:noAutofit/>
        </a:bodyPr>
        <a:lstStyle/>
        <a:p>
          <a:pPr marL="0" lvl="0" indent="0" algn="ctr" defTabSz="355600">
            <a:lnSpc>
              <a:spcPct val="90000"/>
            </a:lnSpc>
            <a:spcBef>
              <a:spcPct val="0"/>
            </a:spcBef>
            <a:spcAft>
              <a:spcPct val="35000"/>
            </a:spcAft>
            <a:buNone/>
          </a:pPr>
          <a:r>
            <a:rPr lang="en-US" sz="800" kern="1200" dirty="0"/>
            <a:t>Primary audience</a:t>
          </a:r>
        </a:p>
      </dsp:txBody>
      <dsp:txXfrm>
        <a:off x="1585" y="1395628"/>
        <a:ext cx="953219" cy="291698"/>
      </dsp:txXfrm>
    </dsp:sp>
    <dsp:sp modelId="{46B4CC81-D877-4E41-9C32-D6AAB1105665}">
      <dsp:nvSpPr>
        <dsp:cNvPr id="0" name=""/>
        <dsp:cNvSpPr/>
      </dsp:nvSpPr>
      <dsp:spPr>
        <a:xfrm>
          <a:off x="1585" y="1687327"/>
          <a:ext cx="953219" cy="162504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2672" tIns="42672" rIns="56896" bIns="64008" numCol="1" spcCol="1270" anchor="t" anchorCtr="0">
          <a:noAutofit/>
        </a:bodyPr>
        <a:lstStyle/>
        <a:p>
          <a:pPr marL="57150" lvl="1" indent="-57150" algn="l" defTabSz="355600">
            <a:lnSpc>
              <a:spcPct val="90000"/>
            </a:lnSpc>
            <a:spcBef>
              <a:spcPct val="0"/>
            </a:spcBef>
            <a:spcAft>
              <a:spcPct val="15000"/>
            </a:spcAft>
            <a:buSzPts val="1000"/>
            <a:buFont typeface="Courier New" panose="02070309020205020404" pitchFamily="49" charset="0"/>
            <a:buChar char="o"/>
          </a:pPr>
          <a:r>
            <a:rPr lang="en-US" sz="800" kern="1200"/>
            <a:t>International tourism and hospitality professionals</a:t>
          </a:r>
        </a:p>
        <a:p>
          <a:pPr marL="57150" lvl="1" indent="-57150" algn="l" defTabSz="355600">
            <a:lnSpc>
              <a:spcPct val="90000"/>
            </a:lnSpc>
            <a:spcBef>
              <a:spcPct val="0"/>
            </a:spcBef>
            <a:spcAft>
              <a:spcPct val="15000"/>
            </a:spcAft>
            <a:buSzPts val="1000"/>
            <a:buFont typeface="Courier New" panose="02070309020205020404" pitchFamily="49" charset="0"/>
            <a:buChar char="o"/>
          </a:pPr>
          <a:r>
            <a:rPr lang="en-US" sz="800" kern="1200"/>
            <a:t>Cultural diplomats and government delegates</a:t>
          </a:r>
        </a:p>
        <a:p>
          <a:pPr marL="57150" lvl="1" indent="-57150" algn="l" defTabSz="355600">
            <a:lnSpc>
              <a:spcPct val="90000"/>
            </a:lnSpc>
            <a:spcBef>
              <a:spcPct val="0"/>
            </a:spcBef>
            <a:spcAft>
              <a:spcPct val="15000"/>
            </a:spcAft>
            <a:buSzPts val="1000"/>
            <a:buFont typeface="Courier New" panose="02070309020205020404" pitchFamily="49" charset="0"/>
            <a:buChar char="o"/>
          </a:pPr>
          <a:r>
            <a:rPr lang="en-US" sz="800" kern="1200"/>
            <a:t>SMEs and entrepreneurs in travel, events, and cultural sectors</a:t>
          </a:r>
        </a:p>
      </dsp:txBody>
      <dsp:txXfrm>
        <a:off x="1585" y="1687327"/>
        <a:ext cx="953219" cy="1625040"/>
      </dsp:txXfrm>
    </dsp:sp>
    <dsp:sp modelId="{D232FF30-0174-4211-B304-08AD5AE594F1}">
      <dsp:nvSpPr>
        <dsp:cNvPr id="0" name=""/>
        <dsp:cNvSpPr/>
      </dsp:nvSpPr>
      <dsp:spPr>
        <a:xfrm>
          <a:off x="1088255" y="1395628"/>
          <a:ext cx="953219" cy="29169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32512" rIns="56896" bIns="32512" numCol="1" spcCol="1270" anchor="ctr" anchorCtr="0">
          <a:noAutofit/>
        </a:bodyPr>
        <a:lstStyle/>
        <a:p>
          <a:pPr marL="0" lvl="0" indent="0" algn="ctr" defTabSz="355600">
            <a:lnSpc>
              <a:spcPct val="90000"/>
            </a:lnSpc>
            <a:spcBef>
              <a:spcPct val="0"/>
            </a:spcBef>
            <a:spcAft>
              <a:spcPct val="35000"/>
            </a:spcAft>
            <a:buNone/>
          </a:pPr>
          <a:r>
            <a:rPr lang="en-US" sz="800" b="1" kern="1200" dirty="0"/>
            <a:t>Geographic Focus</a:t>
          </a:r>
          <a:endParaRPr lang="en-US" sz="800" kern="1200" dirty="0"/>
        </a:p>
      </dsp:txBody>
      <dsp:txXfrm>
        <a:off x="1088255" y="1395628"/>
        <a:ext cx="953219" cy="291698"/>
      </dsp:txXfrm>
    </dsp:sp>
    <dsp:sp modelId="{2F43DD33-A357-403E-8D91-112426615537}">
      <dsp:nvSpPr>
        <dsp:cNvPr id="0" name=""/>
        <dsp:cNvSpPr/>
      </dsp:nvSpPr>
      <dsp:spPr>
        <a:xfrm>
          <a:off x="1088255" y="1687327"/>
          <a:ext cx="953219" cy="162504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2672" tIns="42672" rIns="56896" bIns="64008" numCol="1" spcCol="1270" anchor="t" anchorCtr="0">
          <a:noAutofit/>
        </a:bodyPr>
        <a:lstStyle/>
        <a:p>
          <a:pPr marL="57150" lvl="1" indent="-57150" algn="l" defTabSz="355600">
            <a:lnSpc>
              <a:spcPct val="90000"/>
            </a:lnSpc>
            <a:spcBef>
              <a:spcPct val="0"/>
            </a:spcBef>
            <a:spcAft>
              <a:spcPct val="15000"/>
            </a:spcAft>
            <a:buSzPts val="1000"/>
            <a:buFont typeface="Courier New" panose="02070309020205020404" pitchFamily="49" charset="0"/>
            <a:buChar char="o"/>
          </a:pPr>
          <a:r>
            <a:rPr lang="en-US" sz="800" kern="1200"/>
            <a:t>Europe, North America, Asia-Pacific</a:t>
          </a:r>
        </a:p>
      </dsp:txBody>
      <dsp:txXfrm>
        <a:off x="1088255" y="1687327"/>
        <a:ext cx="953219" cy="1625040"/>
      </dsp:txXfrm>
    </dsp:sp>
    <dsp:sp modelId="{9A230F00-A591-4034-97C8-6DD8895D7511}">
      <dsp:nvSpPr>
        <dsp:cNvPr id="0" name=""/>
        <dsp:cNvSpPr/>
      </dsp:nvSpPr>
      <dsp:spPr>
        <a:xfrm>
          <a:off x="2174924" y="1395628"/>
          <a:ext cx="953219" cy="29169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32512" rIns="56896" bIns="32512" numCol="1" spcCol="1270" anchor="ctr" anchorCtr="0">
          <a:noAutofit/>
        </a:bodyPr>
        <a:lstStyle/>
        <a:p>
          <a:pPr marL="0" lvl="0" indent="0" algn="ctr" defTabSz="355600">
            <a:lnSpc>
              <a:spcPct val="90000"/>
            </a:lnSpc>
            <a:spcBef>
              <a:spcPct val="0"/>
            </a:spcBef>
            <a:spcAft>
              <a:spcPct val="35000"/>
            </a:spcAft>
            <a:buNone/>
          </a:pPr>
          <a:r>
            <a:rPr lang="en-US" sz="800" b="1" kern="1200" dirty="0"/>
            <a:t>Demographics</a:t>
          </a:r>
          <a:endParaRPr lang="en-US" sz="800" kern="1200" dirty="0"/>
        </a:p>
      </dsp:txBody>
      <dsp:txXfrm>
        <a:off x="2174924" y="1395628"/>
        <a:ext cx="953219" cy="291698"/>
      </dsp:txXfrm>
    </dsp:sp>
    <dsp:sp modelId="{E0137642-328F-417C-9925-057EDA81C8A2}">
      <dsp:nvSpPr>
        <dsp:cNvPr id="0" name=""/>
        <dsp:cNvSpPr/>
      </dsp:nvSpPr>
      <dsp:spPr>
        <a:xfrm>
          <a:off x="2210689" y="1709086"/>
          <a:ext cx="953219" cy="162504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2672" tIns="42672" rIns="56896" bIns="64008" numCol="1" spcCol="1270" anchor="t" anchorCtr="0">
          <a:noAutofit/>
        </a:bodyPr>
        <a:lstStyle/>
        <a:p>
          <a:pPr marL="57150" lvl="1" indent="-57150" algn="l" defTabSz="355600">
            <a:lnSpc>
              <a:spcPct val="90000"/>
            </a:lnSpc>
            <a:spcBef>
              <a:spcPct val="0"/>
            </a:spcBef>
            <a:spcAft>
              <a:spcPct val="15000"/>
            </a:spcAft>
            <a:buSzPts val="1000"/>
            <a:buFont typeface="Courier New" panose="02070309020205020404" pitchFamily="49" charset="0"/>
            <a:buChar char="o"/>
          </a:pPr>
          <a:r>
            <a:rPr lang="en-US" sz="800" kern="1200"/>
            <a:t>Aged 30–60, mid-to-senior level professionals</a:t>
          </a:r>
        </a:p>
        <a:p>
          <a:pPr marL="57150" lvl="1" indent="-57150" algn="l" defTabSz="355600">
            <a:lnSpc>
              <a:spcPct val="90000"/>
            </a:lnSpc>
            <a:spcBef>
              <a:spcPct val="0"/>
            </a:spcBef>
            <a:spcAft>
              <a:spcPct val="15000"/>
            </a:spcAft>
            <a:buSzPts val="1000"/>
            <a:buFont typeface="Courier New" panose="02070309020205020404" pitchFamily="49" charset="0"/>
            <a:buChar char="o"/>
          </a:pPr>
          <a:r>
            <a:rPr lang="en-US" sz="800" kern="1200"/>
            <a:t>Culturally engaged, sustainability-minded, globally mobile</a:t>
          </a:r>
        </a:p>
      </dsp:txBody>
      <dsp:txXfrm>
        <a:off x="2210689" y="1709086"/>
        <a:ext cx="953219" cy="1625040"/>
      </dsp:txXfrm>
    </dsp:sp>
    <dsp:sp modelId="{A8BF0158-60DD-46F5-BC94-F9470648C142}">
      <dsp:nvSpPr>
        <dsp:cNvPr id="0" name=""/>
        <dsp:cNvSpPr/>
      </dsp:nvSpPr>
      <dsp:spPr>
        <a:xfrm>
          <a:off x="3261594" y="1395628"/>
          <a:ext cx="953219" cy="29169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6896" tIns="32512" rIns="56896" bIns="32512" numCol="1" spcCol="1270" anchor="ctr" anchorCtr="0">
          <a:noAutofit/>
        </a:bodyPr>
        <a:lstStyle/>
        <a:p>
          <a:pPr marL="0" lvl="0" indent="0" algn="ctr" defTabSz="355600">
            <a:lnSpc>
              <a:spcPct val="90000"/>
            </a:lnSpc>
            <a:spcBef>
              <a:spcPct val="0"/>
            </a:spcBef>
            <a:spcAft>
              <a:spcPct val="35000"/>
            </a:spcAft>
            <a:buNone/>
          </a:pPr>
          <a:r>
            <a:rPr lang="en-US" sz="800" b="1" kern="1200" dirty="0"/>
            <a:t>Psychographics</a:t>
          </a:r>
          <a:endParaRPr lang="en-US" sz="800" kern="1200" dirty="0"/>
        </a:p>
      </dsp:txBody>
      <dsp:txXfrm>
        <a:off x="3261594" y="1395628"/>
        <a:ext cx="953219" cy="291698"/>
      </dsp:txXfrm>
    </dsp:sp>
    <dsp:sp modelId="{3D318C02-5DF4-499D-8E62-BAAF41C0B814}">
      <dsp:nvSpPr>
        <dsp:cNvPr id="0" name=""/>
        <dsp:cNvSpPr/>
      </dsp:nvSpPr>
      <dsp:spPr>
        <a:xfrm>
          <a:off x="3261594" y="1687327"/>
          <a:ext cx="953219" cy="162504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2672" tIns="42672" rIns="56896" bIns="64008" numCol="1" spcCol="1270" anchor="t" anchorCtr="0">
          <a:noAutofit/>
        </a:bodyPr>
        <a:lstStyle/>
        <a:p>
          <a:pPr marL="57150" lvl="1" indent="-57150" algn="l" defTabSz="355600">
            <a:lnSpc>
              <a:spcPct val="90000"/>
            </a:lnSpc>
            <a:spcBef>
              <a:spcPct val="0"/>
            </a:spcBef>
            <a:spcAft>
              <a:spcPct val="15000"/>
            </a:spcAft>
            <a:buSzPts val="1000"/>
            <a:buFont typeface="Courier New" panose="02070309020205020404" pitchFamily="49" charset="0"/>
            <a:buChar char="o"/>
          </a:pPr>
          <a:r>
            <a:rPr lang="en-US" sz="800" kern="1200"/>
            <a:t>Value cultural immersion, business networking, and sustainable travel</a:t>
          </a:r>
        </a:p>
        <a:p>
          <a:pPr marL="57150" lvl="1" indent="-57150" algn="l" defTabSz="355600">
            <a:lnSpc>
              <a:spcPct val="90000"/>
            </a:lnSpc>
            <a:spcBef>
              <a:spcPct val="0"/>
            </a:spcBef>
            <a:spcAft>
              <a:spcPct val="15000"/>
            </a:spcAft>
            <a:buSzPts val="1000"/>
            <a:buFont typeface="Courier New" panose="02070309020205020404" pitchFamily="49" charset="0"/>
            <a:buChar char="o"/>
          </a:pPr>
          <a:r>
            <a:rPr lang="en-US" sz="800" kern="1200"/>
            <a:t>Seek authentic and emotionally engaging experiences</a:t>
          </a:r>
        </a:p>
      </dsp:txBody>
      <dsp:txXfrm>
        <a:off x="3261594" y="1687327"/>
        <a:ext cx="953219" cy="16250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BD6C71-5817-4BCE-A6CD-31C74E1E3625}">
      <dsp:nvSpPr>
        <dsp:cNvPr id="0" name=""/>
        <dsp:cNvSpPr/>
      </dsp:nvSpPr>
      <dsp:spPr>
        <a:xfrm>
          <a:off x="4270958" y="3448643"/>
          <a:ext cx="2505338" cy="162289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t" anchorCtr="0">
          <a:noAutofit/>
        </a:bodyPr>
        <a:lstStyle/>
        <a:p>
          <a:pPr marL="57150" lvl="1" indent="-57150" algn="l" defTabSz="311150">
            <a:lnSpc>
              <a:spcPct val="90000"/>
            </a:lnSpc>
            <a:spcBef>
              <a:spcPct val="0"/>
            </a:spcBef>
            <a:spcAft>
              <a:spcPct val="15000"/>
            </a:spcAft>
            <a:buSzPts val="1000"/>
            <a:buFont typeface="Symbol" panose="05050102010706020507" pitchFamily="18" charset="2"/>
            <a:buChar char=""/>
          </a:pPr>
          <a:r>
            <a:rPr lang="en-US" sz="700" kern="1200" dirty="0"/>
            <a:t>Venue: Wales Millennium Centre, Cardiff (iconic and accessible)</a:t>
          </a:r>
        </a:p>
        <a:p>
          <a:pPr marL="57150" lvl="1" indent="-57150" algn="l" defTabSz="311150">
            <a:lnSpc>
              <a:spcPct val="90000"/>
            </a:lnSpc>
            <a:spcBef>
              <a:spcPct val="0"/>
            </a:spcBef>
            <a:spcAft>
              <a:spcPct val="15000"/>
            </a:spcAft>
            <a:buNone/>
          </a:pPr>
          <a:r>
            <a:rPr lang="en-US" sz="700" kern="1200"/>
            <a:t>Digital platforms for virtual attendance and global streaming</a:t>
          </a:r>
        </a:p>
      </dsp:txBody>
      <dsp:txXfrm>
        <a:off x="5058210" y="3890016"/>
        <a:ext cx="1682436" cy="1145868"/>
      </dsp:txXfrm>
    </dsp:sp>
    <dsp:sp modelId="{58846448-1AA5-4BA6-A5D5-736ED69FF681}">
      <dsp:nvSpPr>
        <dsp:cNvPr id="0" name=""/>
        <dsp:cNvSpPr/>
      </dsp:nvSpPr>
      <dsp:spPr>
        <a:xfrm>
          <a:off x="183301" y="3448643"/>
          <a:ext cx="2505338" cy="162289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t" anchorCtr="0">
          <a:noAutofit/>
        </a:bodyPr>
        <a:lstStyle/>
        <a:p>
          <a:pPr marL="57150" lvl="1" indent="-57150" algn="l" defTabSz="311150">
            <a:lnSpc>
              <a:spcPct val="90000"/>
            </a:lnSpc>
            <a:spcBef>
              <a:spcPct val="0"/>
            </a:spcBef>
            <a:spcAft>
              <a:spcPct val="15000"/>
            </a:spcAft>
            <a:buSzPts val="1000"/>
            <a:buFont typeface="Symbol" panose="05050102010706020507" pitchFamily="18" charset="2"/>
            <a:buChar char=""/>
          </a:pPr>
          <a:r>
            <a:rPr lang="en-US" sz="700" kern="1200" dirty="0"/>
            <a:t>Digital marketing (LinkedIn, Instagram, X/Twitter)</a:t>
          </a:r>
        </a:p>
        <a:p>
          <a:pPr marL="57150" lvl="1" indent="-57150" algn="l" defTabSz="311150">
            <a:lnSpc>
              <a:spcPct val="90000"/>
            </a:lnSpc>
            <a:spcBef>
              <a:spcPct val="0"/>
            </a:spcBef>
            <a:spcAft>
              <a:spcPct val="15000"/>
            </a:spcAft>
            <a:buSzPts val="1000"/>
            <a:buFont typeface="Symbol" panose="05050102010706020507" pitchFamily="18" charset="2"/>
            <a:buChar char=""/>
          </a:pPr>
          <a:r>
            <a:rPr lang="en-US" sz="700" kern="1200"/>
            <a:t>Partnerships with Visit Wales, UKInbound, British Council</a:t>
          </a:r>
        </a:p>
        <a:p>
          <a:pPr marL="57150" lvl="1" indent="-57150" algn="l" defTabSz="311150">
            <a:lnSpc>
              <a:spcPct val="90000"/>
            </a:lnSpc>
            <a:spcBef>
              <a:spcPct val="0"/>
            </a:spcBef>
            <a:spcAft>
              <a:spcPct val="15000"/>
            </a:spcAft>
            <a:buSzPts val="1000"/>
            <a:buFont typeface="Symbol" panose="05050102010706020507" pitchFamily="18" charset="2"/>
            <a:buChar char=""/>
          </a:pPr>
          <a:r>
            <a:rPr lang="en-US" sz="700" kern="1200"/>
            <a:t>PR campaigns and multilingual outreach with the hashtag </a:t>
          </a:r>
          <a:r>
            <a:rPr lang="en-US" sz="700" b="1" kern="1200"/>
            <a:t>#CroesoSummit25</a:t>
          </a:r>
          <a:endParaRPr lang="en-US" sz="700" kern="1200"/>
        </a:p>
        <a:p>
          <a:pPr marL="57150" lvl="1" indent="-57150" algn="l" defTabSz="311150">
            <a:lnSpc>
              <a:spcPct val="90000"/>
            </a:lnSpc>
            <a:spcBef>
              <a:spcPct val="0"/>
            </a:spcBef>
            <a:spcAft>
              <a:spcPct val="15000"/>
            </a:spcAft>
            <a:buNone/>
          </a:pPr>
          <a:r>
            <a:rPr lang="en-US" sz="700" kern="1200"/>
            <a:t>Email campaigns to global MICE and tourism databases</a:t>
          </a:r>
        </a:p>
      </dsp:txBody>
      <dsp:txXfrm>
        <a:off x="218951" y="3890016"/>
        <a:ext cx="1682436" cy="1145868"/>
      </dsp:txXfrm>
    </dsp:sp>
    <dsp:sp modelId="{844B4099-7540-4BE2-B350-998CA9BF76A4}">
      <dsp:nvSpPr>
        <dsp:cNvPr id="0" name=""/>
        <dsp:cNvSpPr/>
      </dsp:nvSpPr>
      <dsp:spPr>
        <a:xfrm>
          <a:off x="4270958" y="0"/>
          <a:ext cx="2505338" cy="162289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t" anchorCtr="0">
          <a:noAutofit/>
        </a:bodyPr>
        <a:lstStyle/>
        <a:p>
          <a:pPr marL="57150" lvl="1" indent="-57150" algn="l" defTabSz="311150">
            <a:lnSpc>
              <a:spcPct val="90000"/>
            </a:lnSpc>
            <a:spcBef>
              <a:spcPct val="0"/>
            </a:spcBef>
            <a:spcAft>
              <a:spcPct val="15000"/>
            </a:spcAft>
            <a:buSzPts val="1000"/>
            <a:buFont typeface="Symbol" panose="05050102010706020507" pitchFamily="18" charset="2"/>
            <a:buChar char=""/>
          </a:pPr>
          <a:r>
            <a:rPr lang="en-US" sz="700" kern="1200" dirty="0"/>
            <a:t>Tiered ticketing: Early bird, standard, VIP</a:t>
          </a:r>
        </a:p>
        <a:p>
          <a:pPr marL="57150" lvl="1" indent="-57150" algn="l" defTabSz="311150">
            <a:lnSpc>
              <a:spcPct val="90000"/>
            </a:lnSpc>
            <a:spcBef>
              <a:spcPct val="0"/>
            </a:spcBef>
            <a:spcAft>
              <a:spcPct val="15000"/>
            </a:spcAft>
            <a:buSzPts val="1000"/>
            <a:buFont typeface="Symbol" panose="05050102010706020507" pitchFamily="18" charset="2"/>
            <a:buChar char=""/>
          </a:pPr>
          <a:r>
            <a:rPr lang="en-US" sz="700" kern="1200"/>
            <a:t>Group discounts and student rates</a:t>
          </a:r>
        </a:p>
        <a:p>
          <a:pPr marL="57150" lvl="1" indent="-57150" algn="l" defTabSz="311150">
            <a:lnSpc>
              <a:spcPct val="90000"/>
            </a:lnSpc>
            <a:spcBef>
              <a:spcPct val="0"/>
            </a:spcBef>
            <a:spcAft>
              <a:spcPct val="15000"/>
            </a:spcAft>
            <a:buNone/>
          </a:pPr>
          <a:r>
            <a:rPr lang="en-US" sz="700" kern="1200"/>
            <a:t>Sponsorship packages for industry partners</a:t>
          </a:r>
        </a:p>
      </dsp:txBody>
      <dsp:txXfrm>
        <a:off x="5058210" y="35650"/>
        <a:ext cx="1682436" cy="1145868"/>
      </dsp:txXfrm>
    </dsp:sp>
    <dsp:sp modelId="{25B481F1-4EC6-41D3-B8FC-1B6503B11E08}">
      <dsp:nvSpPr>
        <dsp:cNvPr id="0" name=""/>
        <dsp:cNvSpPr/>
      </dsp:nvSpPr>
      <dsp:spPr>
        <a:xfrm>
          <a:off x="183301" y="0"/>
          <a:ext cx="2505338" cy="162289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t" anchorCtr="0">
          <a:noAutofit/>
        </a:bodyPr>
        <a:lstStyle/>
        <a:p>
          <a:pPr marL="57150" lvl="1" indent="-57150" algn="l" defTabSz="311150">
            <a:lnSpc>
              <a:spcPct val="90000"/>
            </a:lnSpc>
            <a:spcBef>
              <a:spcPct val="0"/>
            </a:spcBef>
            <a:spcAft>
              <a:spcPct val="15000"/>
            </a:spcAft>
            <a:buSzPts val="1000"/>
            <a:buFont typeface="Symbol" panose="05050102010706020507" pitchFamily="18" charset="2"/>
            <a:buChar char=""/>
          </a:pPr>
          <a:r>
            <a:rPr lang="en-US" sz="700" kern="1200" dirty="0"/>
            <a:t>International cultural conference with business networking and local immersion</a:t>
          </a:r>
        </a:p>
        <a:p>
          <a:pPr marL="57150" lvl="1" indent="-57150" algn="l" defTabSz="311150">
            <a:lnSpc>
              <a:spcPct val="90000"/>
            </a:lnSpc>
            <a:spcBef>
              <a:spcPct val="0"/>
            </a:spcBef>
            <a:spcAft>
              <a:spcPct val="15000"/>
            </a:spcAft>
            <a:buSzPts val="1000"/>
            <a:buFont typeface="Symbol" panose="05050102010706020507" pitchFamily="18" charset="2"/>
            <a:buChar char=""/>
          </a:pPr>
          <a:r>
            <a:rPr lang="en-US" sz="700" kern="1200"/>
            <a:t>Hybrid format (in-person + virtual access)</a:t>
          </a:r>
        </a:p>
        <a:p>
          <a:pPr marL="57150" lvl="1" indent="-57150" algn="l" defTabSz="311150">
            <a:lnSpc>
              <a:spcPct val="90000"/>
            </a:lnSpc>
            <a:spcBef>
              <a:spcPct val="0"/>
            </a:spcBef>
            <a:spcAft>
              <a:spcPct val="15000"/>
            </a:spcAft>
            <a:buSzPts val="1000"/>
            <a:buFont typeface="Symbol" panose="05050102010706020507" pitchFamily="18" charset="2"/>
            <a:buChar char=""/>
          </a:pPr>
          <a:r>
            <a:rPr lang="en-US" sz="700" kern="1200"/>
            <a:t>Cultural exhibitions, keynote speeches, panel discussions, and Welsh experiences</a:t>
          </a:r>
        </a:p>
      </dsp:txBody>
      <dsp:txXfrm>
        <a:off x="218951" y="35650"/>
        <a:ext cx="1682436" cy="1145868"/>
      </dsp:txXfrm>
    </dsp:sp>
    <dsp:sp modelId="{AC11D40F-59DA-405A-AC17-FCEA22B85B12}">
      <dsp:nvSpPr>
        <dsp:cNvPr id="0" name=""/>
        <dsp:cNvSpPr/>
      </dsp:nvSpPr>
      <dsp:spPr>
        <a:xfrm>
          <a:off x="1233109" y="289077"/>
          <a:ext cx="2195974" cy="2195974"/>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b="1" kern="1200" dirty="0"/>
            <a:t>Product</a:t>
          </a:r>
          <a:endParaRPr lang="en-US" sz="2000" kern="1200" dirty="0"/>
        </a:p>
      </dsp:txBody>
      <dsp:txXfrm>
        <a:off x="1876295" y="932263"/>
        <a:ext cx="1552788" cy="1552788"/>
      </dsp:txXfrm>
    </dsp:sp>
    <dsp:sp modelId="{9CA42867-6908-458A-BB1D-B768F0EFA2A6}">
      <dsp:nvSpPr>
        <dsp:cNvPr id="0" name=""/>
        <dsp:cNvSpPr/>
      </dsp:nvSpPr>
      <dsp:spPr>
        <a:xfrm rot="5400000">
          <a:off x="3530514" y="289077"/>
          <a:ext cx="2195974" cy="2195974"/>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b="1" kern="1200" dirty="0"/>
            <a:t>Price</a:t>
          </a:r>
          <a:endParaRPr lang="en-US" sz="2000" kern="1200" dirty="0"/>
        </a:p>
      </dsp:txBody>
      <dsp:txXfrm rot="-5400000">
        <a:off x="3530514" y="932263"/>
        <a:ext cx="1552788" cy="1552788"/>
      </dsp:txXfrm>
    </dsp:sp>
    <dsp:sp modelId="{E6CC3669-8615-4FF1-B87A-42BAF767E94C}">
      <dsp:nvSpPr>
        <dsp:cNvPr id="0" name=""/>
        <dsp:cNvSpPr/>
      </dsp:nvSpPr>
      <dsp:spPr>
        <a:xfrm rot="10800000">
          <a:off x="3530514" y="2586482"/>
          <a:ext cx="2195974" cy="2195974"/>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b="1" kern="1200" dirty="0"/>
            <a:t>Place</a:t>
          </a:r>
          <a:endParaRPr lang="en-US" sz="2000" kern="1200" dirty="0"/>
        </a:p>
      </dsp:txBody>
      <dsp:txXfrm rot="10800000">
        <a:off x="3530514" y="2586482"/>
        <a:ext cx="1552788" cy="1552788"/>
      </dsp:txXfrm>
    </dsp:sp>
    <dsp:sp modelId="{6D47164D-13E1-4B36-9B31-8872DFEBF915}">
      <dsp:nvSpPr>
        <dsp:cNvPr id="0" name=""/>
        <dsp:cNvSpPr/>
      </dsp:nvSpPr>
      <dsp:spPr>
        <a:xfrm rot="16200000">
          <a:off x="1233109" y="2586482"/>
          <a:ext cx="2195974" cy="2195974"/>
        </a:xfrm>
        <a:prstGeom prst="pieWedg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US" sz="2000" b="1" kern="1200" dirty="0"/>
            <a:t>Promotion</a:t>
          </a:r>
          <a:endParaRPr lang="en-US" sz="2000" kern="1200" dirty="0"/>
        </a:p>
      </dsp:txBody>
      <dsp:txXfrm rot="5400000">
        <a:off x="1876295" y="2586482"/>
        <a:ext cx="1552788" cy="1552788"/>
      </dsp:txXfrm>
    </dsp:sp>
    <dsp:sp modelId="{BC90C891-57A3-4CAF-86F5-2DBB28EC633A}">
      <dsp:nvSpPr>
        <dsp:cNvPr id="0" name=""/>
        <dsp:cNvSpPr/>
      </dsp:nvSpPr>
      <dsp:spPr>
        <a:xfrm>
          <a:off x="3100702" y="2079329"/>
          <a:ext cx="758194" cy="659299"/>
        </a:xfrm>
        <a:prstGeom prst="circular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F800C8F-2E79-44A5-BB4F-F00672923CD9}">
      <dsp:nvSpPr>
        <dsp:cNvPr id="0" name=""/>
        <dsp:cNvSpPr/>
      </dsp:nvSpPr>
      <dsp:spPr>
        <a:xfrm rot="10800000">
          <a:off x="3100702" y="2332906"/>
          <a:ext cx="758194" cy="659299"/>
        </a:xfrm>
        <a:prstGeom prst="circular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B22C9C-A5C5-45E2-8DAB-A66C0FFFF464}">
      <dsp:nvSpPr>
        <dsp:cNvPr id="0" name=""/>
        <dsp:cNvSpPr/>
      </dsp:nvSpPr>
      <dsp:spPr>
        <a:xfrm>
          <a:off x="0" y="636605"/>
          <a:ext cx="2131017" cy="127861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latin typeface="Times New Roman" panose="02020603050405020304" pitchFamily="18" charset="0"/>
              <a:cs typeface="Times New Roman" panose="02020603050405020304" pitchFamily="18" charset="0"/>
            </a:rPr>
            <a:t>Primary Market:</a:t>
          </a:r>
          <a:r>
            <a:rPr lang="en-GB" sz="1200" kern="1200" dirty="0">
              <a:latin typeface="Times New Roman" panose="02020603050405020304" pitchFamily="18" charset="0"/>
              <a:cs typeface="Times New Roman" panose="02020603050405020304" pitchFamily="18" charset="0"/>
            </a:rPr>
            <a:t> International tourism operators, hospitality investors, cultural delegates</a:t>
          </a:r>
        </a:p>
      </dsp:txBody>
      <dsp:txXfrm>
        <a:off x="0" y="636605"/>
        <a:ext cx="2131017" cy="1278610"/>
      </dsp:txXfrm>
    </dsp:sp>
    <dsp:sp modelId="{9C380D97-3C88-4FBF-9DE4-1A2E4EFC529C}">
      <dsp:nvSpPr>
        <dsp:cNvPr id="0" name=""/>
        <dsp:cNvSpPr/>
      </dsp:nvSpPr>
      <dsp:spPr>
        <a:xfrm>
          <a:off x="2344118" y="636605"/>
          <a:ext cx="2131017" cy="127861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latin typeface="Times New Roman" panose="02020603050405020304" pitchFamily="18" charset="0"/>
              <a:cs typeface="Times New Roman" panose="02020603050405020304" pitchFamily="18" charset="0"/>
            </a:rPr>
            <a:t>Secondary Market:</a:t>
          </a:r>
          <a:r>
            <a:rPr lang="en-GB" sz="1200" kern="1200" dirty="0">
              <a:latin typeface="Times New Roman" panose="02020603050405020304" pitchFamily="18" charset="0"/>
              <a:cs typeface="Times New Roman" panose="02020603050405020304" pitchFamily="18" charset="0"/>
            </a:rPr>
            <a:t> Welsh SMEs, travel agencies, local producers</a:t>
          </a:r>
        </a:p>
      </dsp:txBody>
      <dsp:txXfrm>
        <a:off x="2344118" y="636605"/>
        <a:ext cx="2131017" cy="1278610"/>
      </dsp:txXfrm>
    </dsp:sp>
    <dsp:sp modelId="{06156C87-B63B-42D5-8EE2-62575B61D4A3}">
      <dsp:nvSpPr>
        <dsp:cNvPr id="0" name=""/>
        <dsp:cNvSpPr/>
      </dsp:nvSpPr>
      <dsp:spPr>
        <a:xfrm>
          <a:off x="4688237" y="636605"/>
          <a:ext cx="2131017" cy="127861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b="1" kern="1200" dirty="0">
              <a:latin typeface="Times New Roman" panose="02020603050405020304" pitchFamily="18" charset="0"/>
              <a:cs typeface="Times New Roman" panose="02020603050405020304" pitchFamily="18" charset="0"/>
            </a:rPr>
            <a:t>Inbound Visits to UK (Sept 2023):</a:t>
          </a:r>
          <a:r>
            <a:rPr lang="en-GB" sz="1200" kern="1200" dirty="0">
              <a:latin typeface="Times New Roman" panose="02020603050405020304" pitchFamily="18" charset="0"/>
              <a:cs typeface="Times New Roman" panose="02020603050405020304" pitchFamily="18" charset="0"/>
            </a:rPr>
            <a:t> 3.0 million (↑2% vs </a:t>
          </a:r>
          <a:r>
            <a:rPr lang="en-GB" sz="1200" b="0" kern="1200" dirty="0">
              <a:latin typeface="Times New Roman" panose="02020603050405020304" pitchFamily="18" charset="0"/>
              <a:cs typeface="Times New Roman" panose="02020603050405020304" pitchFamily="18" charset="0"/>
            </a:rPr>
            <a:t>2022)</a:t>
          </a:r>
          <a:r>
            <a:rPr lang="en-GB" sz="1200" kern="1200" dirty="0">
              <a:latin typeface="Times New Roman" panose="02020603050405020304" pitchFamily="18" charset="0"/>
              <a:cs typeface="Times New Roman" panose="02020603050405020304" pitchFamily="18" charset="0"/>
            </a:rPr>
            <a:t> (</a:t>
          </a:r>
          <a:r>
            <a:rPr lang="en-GB" sz="1200" kern="1200" dirty="0" err="1">
              <a:latin typeface="Times New Roman" panose="02020603050405020304" pitchFamily="18" charset="0"/>
              <a:cs typeface="Times New Roman" panose="02020603050405020304" pitchFamily="18" charset="0"/>
            </a:rPr>
            <a:t>UKinbound</a:t>
          </a:r>
          <a:r>
            <a:rPr lang="en-GB" sz="1200" kern="1200" dirty="0">
              <a:latin typeface="Times New Roman" panose="02020603050405020304" pitchFamily="18" charset="0"/>
              <a:cs typeface="Times New Roman" panose="02020603050405020304" pitchFamily="18" charset="0"/>
            </a:rPr>
            <a:t>, 2023)</a:t>
          </a:r>
          <a:endParaRPr lang="en-US" sz="1200" kern="1200" dirty="0">
            <a:latin typeface="Times New Roman" panose="02020603050405020304" pitchFamily="18" charset="0"/>
            <a:cs typeface="Times New Roman" panose="02020603050405020304" pitchFamily="18" charset="0"/>
          </a:endParaRPr>
        </a:p>
      </dsp:txBody>
      <dsp:txXfrm>
        <a:off x="4688237" y="636605"/>
        <a:ext cx="2131017" cy="1278610"/>
      </dsp:txXfrm>
    </dsp:sp>
    <dsp:sp modelId="{2A7B2518-A20F-41F7-BCD3-E18886207306}">
      <dsp:nvSpPr>
        <dsp:cNvPr id="0" name=""/>
        <dsp:cNvSpPr/>
      </dsp:nvSpPr>
      <dsp:spPr>
        <a:xfrm>
          <a:off x="0" y="2128317"/>
          <a:ext cx="2131017" cy="127861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GB" sz="1200" b="1" kern="1200" dirty="0">
              <a:latin typeface="Times New Roman" panose="02020603050405020304" pitchFamily="18" charset="0"/>
              <a:cs typeface="Times New Roman" panose="02020603050405020304" pitchFamily="18" charset="0"/>
            </a:rPr>
            <a:t>Avg. Spend/Visitor:</a:t>
          </a:r>
          <a:r>
            <a:rPr lang="en-GB" sz="1200" kern="1200" dirty="0">
              <a:latin typeface="Times New Roman" panose="02020603050405020304" pitchFamily="18" charset="0"/>
              <a:cs typeface="Times New Roman" panose="02020603050405020304" pitchFamily="18" charset="0"/>
            </a:rPr>
            <a:t> £881 (↑12% vs 2019) (</a:t>
          </a:r>
          <a:r>
            <a:rPr lang="en-GB" sz="1200" kern="1200" dirty="0" err="1">
              <a:latin typeface="Times New Roman" panose="02020603050405020304" pitchFamily="18" charset="0"/>
              <a:cs typeface="Times New Roman" panose="02020603050405020304" pitchFamily="18" charset="0"/>
            </a:rPr>
            <a:t>UKinbound</a:t>
          </a:r>
          <a:r>
            <a:rPr lang="en-GB" sz="1200" kern="1200" dirty="0">
              <a:latin typeface="Times New Roman" panose="02020603050405020304" pitchFamily="18" charset="0"/>
              <a:cs typeface="Times New Roman" panose="02020603050405020304" pitchFamily="18" charset="0"/>
            </a:rPr>
            <a:t>, 2023)</a:t>
          </a:r>
        </a:p>
      </dsp:txBody>
      <dsp:txXfrm>
        <a:off x="0" y="2128317"/>
        <a:ext cx="2131017" cy="1278610"/>
      </dsp:txXfrm>
    </dsp:sp>
    <dsp:sp modelId="{28160CD8-481D-4768-8BC0-138FFAD57A47}">
      <dsp:nvSpPr>
        <dsp:cNvPr id="0" name=""/>
        <dsp:cNvSpPr/>
      </dsp:nvSpPr>
      <dsp:spPr>
        <a:xfrm>
          <a:off x="2344118" y="2128317"/>
          <a:ext cx="2131017" cy="127861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latin typeface="Times New Roman" panose="02020603050405020304" pitchFamily="18" charset="0"/>
              <a:cs typeface="Times New Roman" panose="02020603050405020304" pitchFamily="18" charset="0"/>
            </a:rPr>
            <a:t>Total Spend:</a:t>
          </a:r>
          <a:r>
            <a:rPr lang="en-GB" sz="1200" kern="1200" dirty="0">
              <a:latin typeface="Times New Roman" panose="02020603050405020304" pitchFamily="18" charset="0"/>
              <a:cs typeface="Times New Roman" panose="02020603050405020304" pitchFamily="18" charset="0"/>
            </a:rPr>
            <a:t> £2.7bn – second-highest September on record</a:t>
          </a:r>
          <a:endParaRPr lang="en-US" sz="1200" kern="1200" dirty="0">
            <a:latin typeface="Times New Roman" panose="02020603050405020304" pitchFamily="18" charset="0"/>
            <a:cs typeface="Times New Roman" panose="02020603050405020304" pitchFamily="18" charset="0"/>
          </a:endParaRPr>
        </a:p>
      </dsp:txBody>
      <dsp:txXfrm>
        <a:off x="2344118" y="2128317"/>
        <a:ext cx="2131017" cy="1278610"/>
      </dsp:txXfrm>
    </dsp:sp>
    <dsp:sp modelId="{A62FC2A2-BC26-4404-99FE-000E2A4D2211}">
      <dsp:nvSpPr>
        <dsp:cNvPr id="0" name=""/>
        <dsp:cNvSpPr/>
      </dsp:nvSpPr>
      <dsp:spPr>
        <a:xfrm>
          <a:off x="4688237" y="2128317"/>
          <a:ext cx="2131017" cy="127861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b="1" kern="1200" dirty="0">
              <a:latin typeface="Times New Roman" panose="02020603050405020304" pitchFamily="18" charset="0"/>
              <a:cs typeface="Times New Roman" panose="02020603050405020304" pitchFamily="18" charset="0"/>
            </a:rPr>
            <a:t>Market Insight:</a:t>
          </a:r>
          <a:r>
            <a:rPr lang="en-GB" sz="1200" kern="1200" dirty="0">
              <a:latin typeface="Times New Roman" panose="02020603050405020304" pitchFamily="18" charset="0"/>
              <a:cs typeface="Times New Roman" panose="02020603050405020304" pitchFamily="18" charset="0"/>
            </a:rPr>
            <a:t> Rising per-visitor spend → demand for value-rich, experience-driven events</a:t>
          </a:r>
        </a:p>
      </dsp:txBody>
      <dsp:txXfrm>
        <a:off x="4688237" y="2128317"/>
        <a:ext cx="2131017" cy="12786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887F9F-C843-4FA8-8B8A-0D7D3CCB69E4}">
      <dsp:nvSpPr>
        <dsp:cNvPr id="0" name=""/>
        <dsp:cNvSpPr/>
      </dsp:nvSpPr>
      <dsp:spPr>
        <a:xfrm>
          <a:off x="1232079" y="392"/>
          <a:ext cx="2112714" cy="12676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rtl="0">
            <a:lnSpc>
              <a:spcPct val="150000"/>
            </a:lnSpc>
            <a:spcBef>
              <a:spcPct val="0"/>
            </a:spcBef>
            <a:spcAft>
              <a:spcPct val="35000"/>
            </a:spcAft>
            <a:buNone/>
          </a:pPr>
          <a:r>
            <a:rPr lang="en-GB" sz="1200" kern="1200" dirty="0">
              <a:solidFill>
                <a:schemeClr val="bg1"/>
              </a:solidFill>
              <a:latin typeface="Times New Roman" panose="02020603050405020304" pitchFamily="18" charset="0"/>
              <a:cs typeface="Times New Roman" panose="02020603050405020304" pitchFamily="18" charset="0"/>
            </a:rPr>
            <a:t>On-site AV/tech, catering partnerships, multilingual support</a:t>
          </a:r>
        </a:p>
      </dsp:txBody>
      <dsp:txXfrm>
        <a:off x="1232079" y="392"/>
        <a:ext cx="2112714" cy="1267628"/>
      </dsp:txXfrm>
    </dsp:sp>
    <dsp:sp modelId="{76F1344D-99BA-49EE-92B2-5F69A90C4BE3}">
      <dsp:nvSpPr>
        <dsp:cNvPr id="0" name=""/>
        <dsp:cNvSpPr/>
      </dsp:nvSpPr>
      <dsp:spPr>
        <a:xfrm>
          <a:off x="3556066" y="392"/>
          <a:ext cx="2112714" cy="12676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150000"/>
            </a:lnSpc>
            <a:spcBef>
              <a:spcPct val="0"/>
            </a:spcBef>
            <a:spcAft>
              <a:spcPct val="35000"/>
            </a:spcAft>
            <a:buNone/>
          </a:pPr>
          <a:r>
            <a:rPr lang="en-GB" sz="1200" kern="1200" dirty="0">
              <a:solidFill>
                <a:schemeClr val="bg1"/>
              </a:solidFill>
              <a:latin typeface="Times New Roman" panose="02020603050405020304" pitchFamily="18" charset="0"/>
              <a:cs typeface="Times New Roman" panose="02020603050405020304" pitchFamily="18" charset="0"/>
            </a:rPr>
            <a:t>Parking, transport coordination, disabled access</a:t>
          </a:r>
          <a:endParaRPr lang="en-US" sz="1200" kern="1200" dirty="0">
            <a:solidFill>
              <a:schemeClr val="bg1"/>
            </a:solidFill>
            <a:latin typeface="Times New Roman" panose="02020603050405020304" pitchFamily="18" charset="0"/>
            <a:cs typeface="Times New Roman" panose="02020603050405020304" pitchFamily="18" charset="0"/>
          </a:endParaRPr>
        </a:p>
      </dsp:txBody>
      <dsp:txXfrm>
        <a:off x="3556066" y="392"/>
        <a:ext cx="2112714" cy="126762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B018CC-CBC8-4FD6-A910-D4DC4CF630AB}">
      <dsp:nvSpPr>
        <dsp:cNvPr id="0" name=""/>
        <dsp:cNvSpPr/>
      </dsp:nvSpPr>
      <dsp:spPr>
        <a:xfrm>
          <a:off x="274886" y="212"/>
          <a:ext cx="3057721" cy="76443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Core Team Needs:</a:t>
          </a:r>
        </a:p>
      </dsp:txBody>
      <dsp:txXfrm>
        <a:off x="297275" y="22601"/>
        <a:ext cx="3012943" cy="719652"/>
      </dsp:txXfrm>
    </dsp:sp>
    <dsp:sp modelId="{D1D29E26-10A8-4A45-9C6A-C5F0433DD582}">
      <dsp:nvSpPr>
        <dsp:cNvPr id="0" name=""/>
        <dsp:cNvSpPr/>
      </dsp:nvSpPr>
      <dsp:spPr>
        <a:xfrm rot="5400000">
          <a:off x="1736859" y="831530"/>
          <a:ext cx="133775" cy="133775"/>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A058B27-F8FB-427A-9450-34BDE2B8C01E}">
      <dsp:nvSpPr>
        <dsp:cNvPr id="0" name=""/>
        <dsp:cNvSpPr/>
      </dsp:nvSpPr>
      <dsp:spPr>
        <a:xfrm>
          <a:off x="274886" y="1032193"/>
          <a:ext cx="3057721" cy="76443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Event manager, marketing coordinator, volunteer coordinator</a:t>
          </a:r>
        </a:p>
      </dsp:txBody>
      <dsp:txXfrm>
        <a:off x="297275" y="1054582"/>
        <a:ext cx="3012943" cy="719652"/>
      </dsp:txXfrm>
    </dsp:sp>
    <dsp:sp modelId="{11808473-2B10-4A5E-A50F-A2D23C871E32}">
      <dsp:nvSpPr>
        <dsp:cNvPr id="0" name=""/>
        <dsp:cNvSpPr/>
      </dsp:nvSpPr>
      <dsp:spPr>
        <a:xfrm rot="5400000">
          <a:off x="1736859" y="1863511"/>
          <a:ext cx="133775" cy="133775"/>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B62A386-675D-4ECD-A983-857A8A436F7F}">
      <dsp:nvSpPr>
        <dsp:cNvPr id="0" name=""/>
        <dsp:cNvSpPr/>
      </dsp:nvSpPr>
      <dsp:spPr>
        <a:xfrm>
          <a:off x="274886" y="2064174"/>
          <a:ext cx="3057721" cy="76443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Technical and production crew (AV, stage, translation)</a:t>
          </a:r>
        </a:p>
      </dsp:txBody>
      <dsp:txXfrm>
        <a:off x="297275" y="2086563"/>
        <a:ext cx="3012943" cy="719652"/>
      </dsp:txXfrm>
    </dsp:sp>
    <dsp:sp modelId="{C01D4B2C-345D-46A1-8FB6-EF8ECC613E30}">
      <dsp:nvSpPr>
        <dsp:cNvPr id="0" name=""/>
        <dsp:cNvSpPr/>
      </dsp:nvSpPr>
      <dsp:spPr>
        <a:xfrm>
          <a:off x="3760689" y="212"/>
          <a:ext cx="3057721" cy="76443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Staffing Model:</a:t>
          </a:r>
        </a:p>
      </dsp:txBody>
      <dsp:txXfrm>
        <a:off x="3783078" y="22601"/>
        <a:ext cx="3012943" cy="719652"/>
      </dsp:txXfrm>
    </dsp:sp>
    <dsp:sp modelId="{406DC4C0-614C-4D0B-ABBD-F343B4BA686E}">
      <dsp:nvSpPr>
        <dsp:cNvPr id="0" name=""/>
        <dsp:cNvSpPr/>
      </dsp:nvSpPr>
      <dsp:spPr>
        <a:xfrm rot="5400000">
          <a:off x="5222662" y="831530"/>
          <a:ext cx="133775" cy="133775"/>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DDF7406-8F62-4F52-B765-1379AC790233}">
      <dsp:nvSpPr>
        <dsp:cNvPr id="0" name=""/>
        <dsp:cNvSpPr/>
      </dsp:nvSpPr>
      <dsp:spPr>
        <a:xfrm>
          <a:off x="3760689" y="1032193"/>
          <a:ext cx="3057721" cy="76443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Mix of paid staff and trained volunteers (via local unis)</a:t>
          </a:r>
        </a:p>
      </dsp:txBody>
      <dsp:txXfrm>
        <a:off x="3783078" y="1054582"/>
        <a:ext cx="3012943" cy="719652"/>
      </dsp:txXfrm>
    </dsp:sp>
    <dsp:sp modelId="{0A03D12F-CCC5-4475-8CA5-8E515A6D1BFD}">
      <dsp:nvSpPr>
        <dsp:cNvPr id="0" name=""/>
        <dsp:cNvSpPr/>
      </dsp:nvSpPr>
      <dsp:spPr>
        <a:xfrm>
          <a:off x="7246491" y="212"/>
          <a:ext cx="3057721" cy="76443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Resource Requirements:</a:t>
          </a:r>
        </a:p>
      </dsp:txBody>
      <dsp:txXfrm>
        <a:off x="7268880" y="22601"/>
        <a:ext cx="3012943" cy="719652"/>
      </dsp:txXfrm>
    </dsp:sp>
    <dsp:sp modelId="{34776CB2-7D15-4D6B-B145-8241E8DB5B93}">
      <dsp:nvSpPr>
        <dsp:cNvPr id="0" name=""/>
        <dsp:cNvSpPr/>
      </dsp:nvSpPr>
      <dsp:spPr>
        <a:xfrm rot="5400000">
          <a:off x="8708465" y="831530"/>
          <a:ext cx="133775" cy="133775"/>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617E8D55-0B2A-455B-A7F3-ED228411D372}">
      <dsp:nvSpPr>
        <dsp:cNvPr id="0" name=""/>
        <dsp:cNvSpPr/>
      </dsp:nvSpPr>
      <dsp:spPr>
        <a:xfrm>
          <a:off x="7246491" y="1032193"/>
          <a:ext cx="3057721" cy="76443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Catering: locally sourced menu showcasing Welsh cuisine</a:t>
          </a:r>
        </a:p>
      </dsp:txBody>
      <dsp:txXfrm>
        <a:off x="7268880" y="1054582"/>
        <a:ext cx="3012943" cy="719652"/>
      </dsp:txXfrm>
    </dsp:sp>
    <dsp:sp modelId="{95A14A2B-7737-4E31-B06F-BE744A2731A3}">
      <dsp:nvSpPr>
        <dsp:cNvPr id="0" name=""/>
        <dsp:cNvSpPr/>
      </dsp:nvSpPr>
      <dsp:spPr>
        <a:xfrm rot="5400000">
          <a:off x="8708465" y="1863511"/>
          <a:ext cx="133775" cy="133775"/>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0C333A3-9A43-434E-B5C2-CD9992A55680}">
      <dsp:nvSpPr>
        <dsp:cNvPr id="0" name=""/>
        <dsp:cNvSpPr/>
      </dsp:nvSpPr>
      <dsp:spPr>
        <a:xfrm>
          <a:off x="7246491" y="2064174"/>
          <a:ext cx="3057721" cy="76443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Technology: hybrid-ready systems (live streaming &amp; recordings)</a:t>
          </a:r>
        </a:p>
      </dsp:txBody>
      <dsp:txXfrm>
        <a:off x="7268880" y="2086563"/>
        <a:ext cx="3012943" cy="719652"/>
      </dsp:txXfrm>
    </dsp:sp>
    <dsp:sp modelId="{1C76FC23-7DC7-4309-AE8C-EA30787F7F04}">
      <dsp:nvSpPr>
        <dsp:cNvPr id="0" name=""/>
        <dsp:cNvSpPr/>
      </dsp:nvSpPr>
      <dsp:spPr>
        <a:xfrm rot="5400000">
          <a:off x="8708465" y="2895492"/>
          <a:ext cx="133775" cy="133775"/>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E3210226-E083-4466-8612-5C4CC89F0D5A}">
      <dsp:nvSpPr>
        <dsp:cNvPr id="0" name=""/>
        <dsp:cNvSpPr/>
      </dsp:nvSpPr>
      <dsp:spPr>
        <a:xfrm>
          <a:off x="7246491" y="3096155"/>
          <a:ext cx="3057721" cy="76443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Additional: security, signage, merchandising, emergency services</a:t>
          </a:r>
        </a:p>
      </dsp:txBody>
      <dsp:txXfrm>
        <a:off x="7268880" y="3118544"/>
        <a:ext cx="3012943" cy="71965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EBE1E1-30F8-4117-A65C-B05856567A09}">
      <dsp:nvSpPr>
        <dsp:cNvPr id="0" name=""/>
        <dsp:cNvSpPr/>
      </dsp:nvSpPr>
      <dsp:spPr>
        <a:xfrm>
          <a:off x="1275" y="1968694"/>
          <a:ext cx="1465418" cy="7327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5240" rIns="2286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Primary Revenue</a:t>
          </a:r>
        </a:p>
      </dsp:txBody>
      <dsp:txXfrm>
        <a:off x="22735" y="1990154"/>
        <a:ext cx="1422498" cy="689789"/>
      </dsp:txXfrm>
    </dsp:sp>
    <dsp:sp modelId="{B12A6D58-2084-43FC-951B-C332C1154723}">
      <dsp:nvSpPr>
        <dsp:cNvPr id="0" name=""/>
        <dsp:cNvSpPr/>
      </dsp:nvSpPr>
      <dsp:spPr>
        <a:xfrm>
          <a:off x="147816" y="2701403"/>
          <a:ext cx="146541" cy="549531"/>
        </a:xfrm>
        <a:custGeom>
          <a:avLst/>
          <a:gdLst/>
          <a:ahLst/>
          <a:cxnLst/>
          <a:rect l="0" t="0" r="0" b="0"/>
          <a:pathLst>
            <a:path>
              <a:moveTo>
                <a:pt x="0" y="0"/>
              </a:moveTo>
              <a:lnTo>
                <a:pt x="0" y="549531"/>
              </a:lnTo>
              <a:lnTo>
                <a:pt x="146541" y="54953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AED64A9-F1B9-4D4E-95B4-884E7C43A056}">
      <dsp:nvSpPr>
        <dsp:cNvPr id="0" name=""/>
        <dsp:cNvSpPr/>
      </dsp:nvSpPr>
      <dsp:spPr>
        <a:xfrm>
          <a:off x="294358" y="2884580"/>
          <a:ext cx="1172334" cy="7327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Delegate fees, corporate packages, merchandise</a:t>
          </a:r>
        </a:p>
      </dsp:txBody>
      <dsp:txXfrm>
        <a:off x="315818" y="2906040"/>
        <a:ext cx="1129414" cy="689789"/>
      </dsp:txXfrm>
    </dsp:sp>
    <dsp:sp modelId="{0373E264-741B-4129-B054-338FD7ADB7A8}">
      <dsp:nvSpPr>
        <dsp:cNvPr id="0" name=""/>
        <dsp:cNvSpPr/>
      </dsp:nvSpPr>
      <dsp:spPr>
        <a:xfrm>
          <a:off x="1833047" y="1968694"/>
          <a:ext cx="1465418" cy="7327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5240" rIns="2286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External Funding</a:t>
          </a:r>
        </a:p>
      </dsp:txBody>
      <dsp:txXfrm>
        <a:off x="1854507" y="1990154"/>
        <a:ext cx="1422498" cy="689789"/>
      </dsp:txXfrm>
    </dsp:sp>
    <dsp:sp modelId="{E7A06891-53CF-4C7C-A5D7-9734E7B24A16}">
      <dsp:nvSpPr>
        <dsp:cNvPr id="0" name=""/>
        <dsp:cNvSpPr/>
      </dsp:nvSpPr>
      <dsp:spPr>
        <a:xfrm>
          <a:off x="1979589" y="2701403"/>
          <a:ext cx="146541" cy="549531"/>
        </a:xfrm>
        <a:custGeom>
          <a:avLst/>
          <a:gdLst/>
          <a:ahLst/>
          <a:cxnLst/>
          <a:rect l="0" t="0" r="0" b="0"/>
          <a:pathLst>
            <a:path>
              <a:moveTo>
                <a:pt x="0" y="0"/>
              </a:moveTo>
              <a:lnTo>
                <a:pt x="0" y="549531"/>
              </a:lnTo>
              <a:lnTo>
                <a:pt x="146541" y="54953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E63AC10-055B-4952-901A-2B9C8AA43D26}">
      <dsp:nvSpPr>
        <dsp:cNvPr id="0" name=""/>
        <dsp:cNvSpPr/>
      </dsp:nvSpPr>
      <dsp:spPr>
        <a:xfrm>
          <a:off x="2126131" y="2884580"/>
          <a:ext cx="1172334" cy="7327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Visit Wales co-funding</a:t>
          </a:r>
        </a:p>
      </dsp:txBody>
      <dsp:txXfrm>
        <a:off x="2147591" y="2906040"/>
        <a:ext cx="1129414" cy="689789"/>
      </dsp:txXfrm>
    </dsp:sp>
    <dsp:sp modelId="{B405A7F2-D145-4A15-A9E3-375828F66829}">
      <dsp:nvSpPr>
        <dsp:cNvPr id="0" name=""/>
        <dsp:cNvSpPr/>
      </dsp:nvSpPr>
      <dsp:spPr>
        <a:xfrm>
          <a:off x="1979589" y="2701403"/>
          <a:ext cx="146541" cy="1465418"/>
        </a:xfrm>
        <a:custGeom>
          <a:avLst/>
          <a:gdLst/>
          <a:ahLst/>
          <a:cxnLst/>
          <a:rect l="0" t="0" r="0" b="0"/>
          <a:pathLst>
            <a:path>
              <a:moveTo>
                <a:pt x="0" y="0"/>
              </a:moveTo>
              <a:lnTo>
                <a:pt x="0" y="1465418"/>
              </a:lnTo>
              <a:lnTo>
                <a:pt x="146541" y="1465418"/>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7BF9005-42D3-45A3-A81F-2545DB2EDA37}">
      <dsp:nvSpPr>
        <dsp:cNvPr id="0" name=""/>
        <dsp:cNvSpPr/>
      </dsp:nvSpPr>
      <dsp:spPr>
        <a:xfrm>
          <a:off x="2126131" y="3800466"/>
          <a:ext cx="1172334" cy="7327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Cultural sponsorship (Welsh Gov / Creative Wales)</a:t>
          </a:r>
        </a:p>
      </dsp:txBody>
      <dsp:txXfrm>
        <a:off x="2147591" y="3821926"/>
        <a:ext cx="1129414" cy="689789"/>
      </dsp:txXfrm>
    </dsp:sp>
    <dsp:sp modelId="{66764506-15F0-49B6-BC39-F11B7DAD6FC2}">
      <dsp:nvSpPr>
        <dsp:cNvPr id="0" name=""/>
        <dsp:cNvSpPr/>
      </dsp:nvSpPr>
      <dsp:spPr>
        <a:xfrm>
          <a:off x="3664820" y="1968694"/>
          <a:ext cx="1465418" cy="7327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Sustainability</a:t>
          </a:r>
        </a:p>
      </dsp:txBody>
      <dsp:txXfrm>
        <a:off x="3686280" y="1990154"/>
        <a:ext cx="1422498" cy="689789"/>
      </dsp:txXfrm>
    </dsp:sp>
    <dsp:sp modelId="{DB98A79F-EB10-4DE9-B3EB-943EF4FA616A}">
      <dsp:nvSpPr>
        <dsp:cNvPr id="0" name=""/>
        <dsp:cNvSpPr/>
      </dsp:nvSpPr>
      <dsp:spPr>
        <a:xfrm>
          <a:off x="3811362" y="2701403"/>
          <a:ext cx="146541" cy="549531"/>
        </a:xfrm>
        <a:custGeom>
          <a:avLst/>
          <a:gdLst/>
          <a:ahLst/>
          <a:cxnLst/>
          <a:rect l="0" t="0" r="0" b="0"/>
          <a:pathLst>
            <a:path>
              <a:moveTo>
                <a:pt x="0" y="0"/>
              </a:moveTo>
              <a:lnTo>
                <a:pt x="0" y="549531"/>
              </a:lnTo>
              <a:lnTo>
                <a:pt x="146541" y="54953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78551C5-2F3D-4510-81B4-91103490EE14}">
      <dsp:nvSpPr>
        <dsp:cNvPr id="0" name=""/>
        <dsp:cNvSpPr/>
      </dsp:nvSpPr>
      <dsp:spPr>
        <a:xfrm>
          <a:off x="3957903" y="2884580"/>
          <a:ext cx="1172334" cy="7327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Budget surplus model; reinvestment in annual editions</a:t>
          </a:r>
        </a:p>
      </dsp:txBody>
      <dsp:txXfrm>
        <a:off x="3979363" y="2906040"/>
        <a:ext cx="1129414" cy="689789"/>
      </dsp:txXfrm>
    </dsp:sp>
    <dsp:sp modelId="{E621153D-D1A0-4C11-920A-F9B77AA72FC3}">
      <dsp:nvSpPr>
        <dsp:cNvPr id="0" name=""/>
        <dsp:cNvSpPr/>
      </dsp:nvSpPr>
      <dsp:spPr>
        <a:xfrm>
          <a:off x="5496592" y="1968694"/>
          <a:ext cx="1465418" cy="7327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15240" rIns="2286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Strategic Fit</a:t>
          </a:r>
        </a:p>
      </dsp:txBody>
      <dsp:txXfrm>
        <a:off x="5518052" y="1990154"/>
        <a:ext cx="1422498" cy="689789"/>
      </dsp:txXfrm>
    </dsp:sp>
    <dsp:sp modelId="{91DC4D40-1A6C-4005-BE34-E96943AA1F1D}">
      <dsp:nvSpPr>
        <dsp:cNvPr id="0" name=""/>
        <dsp:cNvSpPr/>
      </dsp:nvSpPr>
      <dsp:spPr>
        <a:xfrm>
          <a:off x="5643134" y="2701403"/>
          <a:ext cx="146541" cy="549531"/>
        </a:xfrm>
        <a:custGeom>
          <a:avLst/>
          <a:gdLst/>
          <a:ahLst/>
          <a:cxnLst/>
          <a:rect l="0" t="0" r="0" b="0"/>
          <a:pathLst>
            <a:path>
              <a:moveTo>
                <a:pt x="0" y="0"/>
              </a:moveTo>
              <a:lnTo>
                <a:pt x="0" y="549531"/>
              </a:lnTo>
              <a:lnTo>
                <a:pt x="146541" y="54953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321CBB22-0F3C-47F9-B2EE-84399FF0D395}">
      <dsp:nvSpPr>
        <dsp:cNvPr id="0" name=""/>
        <dsp:cNvSpPr/>
      </dsp:nvSpPr>
      <dsp:spPr>
        <a:xfrm>
          <a:off x="5789676" y="2884580"/>
          <a:ext cx="1172334" cy="7327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860" tIns="15240" rIns="2286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Times New Roman" panose="02020603050405020304" pitchFamily="18" charset="0"/>
              <a:cs typeface="Times New Roman" panose="02020603050405020304" pitchFamily="18" charset="0"/>
            </a:rPr>
            <a:t>Supports Welsh economic development + soft power branding</a:t>
          </a:r>
        </a:p>
      </dsp:txBody>
      <dsp:txXfrm>
        <a:off x="5811136" y="2906040"/>
        <a:ext cx="1129414" cy="689789"/>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cycle4">
  <dgm:title val=""/>
  <dgm:desc val=""/>
  <dgm:catLst>
    <dgm:cat type="relationship" pri="114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02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1A50702-3C68-4B14-B819-72B57D27F94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EF0F4880-E690-44D0-8356-A9E7BDBAB098}"/>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7586CBBE-CF88-472A-9033-69110475F8F9}" type="datetime1">
              <a:rPr lang="en-GB" smtClean="0"/>
              <a:t>19/05/2025</a:t>
            </a:fld>
            <a:endParaRPr lang="en-GB" dirty="0"/>
          </a:p>
        </p:txBody>
      </p:sp>
      <p:sp>
        <p:nvSpPr>
          <p:cNvPr id="4" name="Footer Placeholder 3">
            <a:extLst>
              <a:ext uri="{FF2B5EF4-FFF2-40B4-BE49-F238E27FC236}">
                <a16:creationId xmlns:a16="http://schemas.microsoft.com/office/drawing/2014/main" id="{26B4ACF6-39FD-4B08-A7D5-5BFDC37B4625}"/>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AF7C9FD2-2C57-4DE7-8EA4-86DEE80B988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0AC623C-86E0-4A85-83FB-F4A716956FD4}" type="slidenum">
              <a:rPr lang="en-GB" smtClean="0"/>
              <a:t>‹#›</a:t>
            </a:fld>
            <a:endParaRPr lang="en-GB"/>
          </a:p>
        </p:txBody>
      </p:sp>
    </p:spTree>
    <p:extLst>
      <p:ext uri="{BB962C8B-B14F-4D97-AF65-F5344CB8AC3E}">
        <p14:creationId xmlns:p14="http://schemas.microsoft.com/office/powerpoint/2010/main" val="16939555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E8B973-5BD3-4E6B-808A-16244637646A}" type="datetime1">
              <a:rPr lang="en-GB" smtClean="0"/>
              <a:pPr/>
              <a:t>19/05/2025</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C37D7554-D10C-4E29-B8E6-BB7111FA614F}" type="slidenum">
              <a:rPr lang="en-GB" noProof="0" smtClean="0"/>
              <a:t>‹#›</a:t>
            </a:fld>
            <a:endParaRPr lang="en-GB" noProof="0"/>
          </a:p>
        </p:txBody>
      </p:sp>
    </p:spTree>
    <p:extLst>
      <p:ext uri="{BB962C8B-B14F-4D97-AF65-F5344CB8AC3E}">
        <p14:creationId xmlns:p14="http://schemas.microsoft.com/office/powerpoint/2010/main" val="3517347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C37D7554-D10C-4E29-B8E6-BB7111FA614F}" type="slidenum">
              <a:rPr lang="en-GB" smtClean="0"/>
              <a:t>2</a:t>
            </a:fld>
            <a:endParaRPr lang="en-GB"/>
          </a:p>
        </p:txBody>
      </p:sp>
    </p:spTree>
    <p:extLst>
      <p:ext uri="{BB962C8B-B14F-4D97-AF65-F5344CB8AC3E}">
        <p14:creationId xmlns:p14="http://schemas.microsoft.com/office/powerpoint/2010/main" val="28597993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3</a:t>
            </a:fld>
            <a:endParaRPr lang="en-GB"/>
          </a:p>
        </p:txBody>
      </p:sp>
    </p:spTree>
    <p:extLst>
      <p:ext uri="{BB962C8B-B14F-4D97-AF65-F5344CB8AC3E}">
        <p14:creationId xmlns:p14="http://schemas.microsoft.com/office/powerpoint/2010/main" val="13008090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4</a:t>
            </a:fld>
            <a:endParaRPr lang="en-GB"/>
          </a:p>
        </p:txBody>
      </p:sp>
    </p:spTree>
    <p:extLst>
      <p:ext uri="{BB962C8B-B14F-4D97-AF65-F5344CB8AC3E}">
        <p14:creationId xmlns:p14="http://schemas.microsoft.com/office/powerpoint/2010/main" val="8979523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5</a:t>
            </a:fld>
            <a:endParaRPr lang="en-GB"/>
          </a:p>
        </p:txBody>
      </p:sp>
    </p:spTree>
    <p:extLst>
      <p:ext uri="{BB962C8B-B14F-4D97-AF65-F5344CB8AC3E}">
        <p14:creationId xmlns:p14="http://schemas.microsoft.com/office/powerpoint/2010/main" val="23178658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7</a:t>
            </a:fld>
            <a:endParaRPr lang="en-GB"/>
          </a:p>
        </p:txBody>
      </p:sp>
    </p:spTree>
    <p:extLst>
      <p:ext uri="{BB962C8B-B14F-4D97-AF65-F5344CB8AC3E}">
        <p14:creationId xmlns:p14="http://schemas.microsoft.com/office/powerpoint/2010/main" val="28268235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8</a:t>
            </a:fld>
            <a:endParaRPr lang="en-GB"/>
          </a:p>
        </p:txBody>
      </p:sp>
    </p:spTree>
    <p:extLst>
      <p:ext uri="{BB962C8B-B14F-4D97-AF65-F5344CB8AC3E}">
        <p14:creationId xmlns:p14="http://schemas.microsoft.com/office/powerpoint/2010/main" val="14120207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9</a:t>
            </a:fld>
            <a:endParaRPr lang="en-GB"/>
          </a:p>
        </p:txBody>
      </p:sp>
    </p:spTree>
    <p:extLst>
      <p:ext uri="{BB962C8B-B14F-4D97-AF65-F5344CB8AC3E}">
        <p14:creationId xmlns:p14="http://schemas.microsoft.com/office/powerpoint/2010/main" val="28813096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10</a:t>
            </a:fld>
            <a:endParaRPr lang="en-GB"/>
          </a:p>
        </p:txBody>
      </p:sp>
    </p:spTree>
    <p:extLst>
      <p:ext uri="{BB962C8B-B14F-4D97-AF65-F5344CB8AC3E}">
        <p14:creationId xmlns:p14="http://schemas.microsoft.com/office/powerpoint/2010/main" val="35090466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C37D7554-D10C-4E29-B8E6-BB7111FA614F}" type="slidenum">
              <a:rPr lang="en-GB" smtClean="0"/>
              <a:t>12</a:t>
            </a:fld>
            <a:endParaRPr lang="en-GB"/>
          </a:p>
        </p:txBody>
      </p:sp>
    </p:spTree>
    <p:extLst>
      <p:ext uri="{BB962C8B-B14F-4D97-AF65-F5344CB8AC3E}">
        <p14:creationId xmlns:p14="http://schemas.microsoft.com/office/powerpoint/2010/main" val="29742291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65C9C5B-BBA9-42AB-806E-92FC22E19CBA}"/>
              </a:ext>
            </a:extLst>
          </p:cNvPr>
          <p:cNvSpPr/>
          <p:nvPr userDrawn="1"/>
        </p:nvSpPr>
        <p:spPr>
          <a:xfrm>
            <a:off x="-1" y="0"/>
            <a:ext cx="903746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Picture Placeholder 10">
            <a:extLst>
              <a:ext uri="{FF2B5EF4-FFF2-40B4-BE49-F238E27FC236}">
                <a16:creationId xmlns:a16="http://schemas.microsoft.com/office/drawing/2014/main" id="{AF30CF48-DD5D-4C81-BA7E-470DCBA61E62}"/>
              </a:ext>
            </a:extLst>
          </p:cNvPr>
          <p:cNvSpPr>
            <a:spLocks noGrp="1"/>
          </p:cNvSpPr>
          <p:nvPr>
            <p:ph type="pic" sz="quarter" idx="10" hasCustomPrompt="1"/>
          </p:nvPr>
        </p:nvSpPr>
        <p:spPr>
          <a:xfrm>
            <a:off x="2476500" y="622103"/>
            <a:ext cx="9715500" cy="3720928"/>
          </a:xfrm>
          <a:prstGeom prst="rect">
            <a:avLst/>
          </a:prstGeom>
        </p:spPr>
        <p:txBody>
          <a:bodyPr rtlCol="0"/>
          <a:lstStyle>
            <a:lvl1pPr marL="0" indent="0" algn="ctr">
              <a:buNone/>
              <a:defRPr/>
            </a:lvl1pPr>
          </a:lstStyle>
          <a:p>
            <a:pPr rtl="0"/>
            <a:r>
              <a:rPr lang="en-GB" noProof="0"/>
              <a:t>Click to add photo</a:t>
            </a:r>
          </a:p>
        </p:txBody>
      </p:sp>
      <p:cxnSp>
        <p:nvCxnSpPr>
          <p:cNvPr id="15" name="Straight Connector 14">
            <a:extLst>
              <a:ext uri="{FF2B5EF4-FFF2-40B4-BE49-F238E27FC236}">
                <a16:creationId xmlns:a16="http://schemas.microsoft.com/office/drawing/2014/main" id="{E7E08E4E-686B-490D-8EA1-DDC9F1BC7C24}"/>
              </a:ext>
            </a:extLst>
          </p:cNvPr>
          <p:cNvCxnSpPr>
            <a:cxnSpLocks/>
          </p:cNvCxnSpPr>
          <p:nvPr userDrawn="1"/>
        </p:nvCxnSpPr>
        <p:spPr>
          <a:xfrm>
            <a:off x="739466" y="0"/>
            <a:ext cx="0" cy="6187736"/>
          </a:xfrm>
          <a:prstGeom prst="line">
            <a:avLst/>
          </a:prstGeom>
          <a:ln w="19050">
            <a:solidFill>
              <a:schemeClr val="accent5">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20" name="Text Placeholder 12">
            <a:extLst>
              <a:ext uri="{FF2B5EF4-FFF2-40B4-BE49-F238E27FC236}">
                <a16:creationId xmlns:a16="http://schemas.microsoft.com/office/drawing/2014/main" id="{C78B2B3F-3573-4632-872A-ADB36AF4125A}"/>
              </a:ext>
            </a:extLst>
          </p:cNvPr>
          <p:cNvSpPr>
            <a:spLocks noGrp="1"/>
          </p:cNvSpPr>
          <p:nvPr>
            <p:ph type="body" sz="quarter" idx="12" hasCustomPrompt="1"/>
          </p:nvPr>
        </p:nvSpPr>
        <p:spPr>
          <a:xfrm>
            <a:off x="6359337" y="5779363"/>
            <a:ext cx="2459114" cy="685430"/>
          </a:xfrm>
          <a:prstGeom prst="rect">
            <a:avLst/>
          </a:prstGeom>
        </p:spPr>
        <p:txBody>
          <a:bodyPr rtlCol="0" anchor="ctr"/>
          <a:lstStyle>
            <a:lvl1pPr marL="0" indent="0" algn="r">
              <a:lnSpc>
                <a:spcPct val="80000"/>
              </a:lnSpc>
              <a:spcBef>
                <a:spcPts val="0"/>
              </a:spcBef>
              <a:buNone/>
              <a:defRPr sz="1800" spc="100" baseline="0">
                <a:solidFill>
                  <a:schemeClr val="accent5">
                    <a:lumMod val="20000"/>
                    <a:lumOff val="80000"/>
                  </a:schemeClr>
                </a:solidFill>
                <a:latin typeface="+mn-lt"/>
              </a:defRPr>
            </a:lvl1pPr>
          </a:lstStyle>
          <a:p>
            <a:pPr lvl="0" rtl="0"/>
            <a:r>
              <a:rPr lang="en-GB" noProof="0"/>
              <a:t>Click to add name</a:t>
            </a:r>
          </a:p>
        </p:txBody>
      </p:sp>
      <p:sp>
        <p:nvSpPr>
          <p:cNvPr id="12" name="Text Placeholder 12">
            <a:extLst>
              <a:ext uri="{FF2B5EF4-FFF2-40B4-BE49-F238E27FC236}">
                <a16:creationId xmlns:a16="http://schemas.microsoft.com/office/drawing/2014/main" id="{6FF5EE2F-D68A-4C3C-A342-4C0CE6CE20CB}"/>
              </a:ext>
            </a:extLst>
          </p:cNvPr>
          <p:cNvSpPr>
            <a:spLocks noGrp="1"/>
          </p:cNvSpPr>
          <p:nvPr>
            <p:ph type="body" sz="quarter" idx="13" hasCustomPrompt="1"/>
          </p:nvPr>
        </p:nvSpPr>
        <p:spPr>
          <a:xfrm>
            <a:off x="9299663" y="5791178"/>
            <a:ext cx="2459114" cy="685429"/>
          </a:xfrm>
          <a:prstGeom prst="rect">
            <a:avLst/>
          </a:prstGeom>
        </p:spPr>
        <p:txBody>
          <a:bodyPr rtlCol="0" anchor="ctr"/>
          <a:lstStyle>
            <a:lvl1pPr marL="0" indent="0">
              <a:lnSpc>
                <a:spcPct val="80000"/>
              </a:lnSpc>
              <a:spcBef>
                <a:spcPts val="0"/>
              </a:spcBef>
              <a:buNone/>
              <a:defRPr sz="1600" cap="all" spc="100" baseline="0">
                <a:solidFill>
                  <a:schemeClr val="accent1"/>
                </a:solidFill>
                <a:latin typeface="+mn-lt"/>
              </a:defRPr>
            </a:lvl1pPr>
          </a:lstStyle>
          <a:p>
            <a:pPr lvl="0" rtl="0"/>
            <a:r>
              <a:rPr lang="en-GB" noProof="0"/>
              <a:t>Click to add date</a:t>
            </a:r>
          </a:p>
        </p:txBody>
      </p:sp>
      <p:sp>
        <p:nvSpPr>
          <p:cNvPr id="2" name="Title 1">
            <a:extLst>
              <a:ext uri="{FF2B5EF4-FFF2-40B4-BE49-F238E27FC236}">
                <a16:creationId xmlns:a16="http://schemas.microsoft.com/office/drawing/2014/main" id="{D52DB723-8435-4F35-BF55-AFB7DC8FD4C3}"/>
              </a:ext>
            </a:extLst>
          </p:cNvPr>
          <p:cNvSpPr>
            <a:spLocks noGrp="1"/>
          </p:cNvSpPr>
          <p:nvPr>
            <p:ph type="title" hasCustomPrompt="1"/>
          </p:nvPr>
        </p:nvSpPr>
        <p:spPr>
          <a:xfrm>
            <a:off x="995205" y="4965134"/>
            <a:ext cx="4333088" cy="1596004"/>
          </a:xfrm>
          <a:prstGeom prst="rect">
            <a:avLst/>
          </a:prstGeom>
        </p:spPr>
        <p:txBody>
          <a:bodyPr rtlCol="0" anchor="ctr"/>
          <a:lstStyle>
            <a:lvl1pPr>
              <a:lnSpc>
                <a:spcPct val="80000"/>
              </a:lnSpc>
              <a:defRPr sz="5000" spc="100" baseline="0">
                <a:solidFill>
                  <a:schemeClr val="accent5">
                    <a:lumMod val="20000"/>
                    <a:lumOff val="80000"/>
                  </a:schemeClr>
                </a:solidFill>
              </a:defRPr>
            </a:lvl1pPr>
          </a:lstStyle>
          <a:p>
            <a:pPr rtl="0"/>
            <a:r>
              <a:rPr lang="en-GB" noProof="0"/>
              <a:t>Click to add title</a:t>
            </a:r>
          </a:p>
        </p:txBody>
      </p:sp>
    </p:spTree>
    <p:extLst>
      <p:ext uri="{BB962C8B-B14F-4D97-AF65-F5344CB8AC3E}">
        <p14:creationId xmlns:p14="http://schemas.microsoft.com/office/powerpoint/2010/main" val="2167580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FF5ED5F1-A62B-4555-807E-91FAE1443CCB}"/>
              </a:ext>
            </a:extLst>
          </p:cNvPr>
          <p:cNvSpPr>
            <a:spLocks noGrp="1"/>
          </p:cNvSpPr>
          <p:nvPr>
            <p:ph type="pic" sz="quarter" idx="13" hasCustomPrompt="1"/>
          </p:nvPr>
        </p:nvSpPr>
        <p:spPr>
          <a:xfrm>
            <a:off x="0" y="0"/>
            <a:ext cx="12192000" cy="6858000"/>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9A9D60F5-07EA-4D8F-AAFA-0F48CB78542E}"/>
              </a:ext>
            </a:extLst>
          </p:cNvPr>
          <p:cNvSpPr>
            <a:spLocks noGrp="1"/>
          </p:cNvSpPr>
          <p:nvPr>
            <p:ph type="dt" sz="half" idx="10"/>
          </p:nvPr>
        </p:nvSpPr>
        <p:spPr/>
        <p:txBody>
          <a:bodyPr rtlCol="0"/>
          <a:lstStyle/>
          <a:p>
            <a:pPr rtl="0"/>
            <a:r>
              <a:rPr lang="en-GB" noProof="0"/>
              <a:t>8/05/20XX</a:t>
            </a:r>
          </a:p>
        </p:txBody>
      </p:sp>
      <p:sp>
        <p:nvSpPr>
          <p:cNvPr id="5" name="Footer Placeholder 4">
            <a:extLst>
              <a:ext uri="{FF2B5EF4-FFF2-40B4-BE49-F238E27FC236}">
                <a16:creationId xmlns:a16="http://schemas.microsoft.com/office/drawing/2014/main" id="{73ED4C42-D293-4981-BA06-A4638BEE1641}"/>
              </a:ext>
            </a:extLst>
          </p:cNvPr>
          <p:cNvSpPr>
            <a:spLocks noGrp="1"/>
          </p:cNvSpPr>
          <p:nvPr>
            <p:ph type="ftr" sz="quarter" idx="11"/>
          </p:nvPr>
        </p:nvSpPr>
        <p:spPr/>
        <p:txBody>
          <a:bodyPr rtlCol="0"/>
          <a:lstStyle/>
          <a:p>
            <a:pPr rtl="0"/>
            <a:r>
              <a:rPr lang="en-GB" noProof="0"/>
              <a:t>Conference Presentation</a:t>
            </a:r>
          </a:p>
        </p:txBody>
      </p:sp>
      <p:sp>
        <p:nvSpPr>
          <p:cNvPr id="6" name="Slide Number Placeholder 5">
            <a:extLst>
              <a:ext uri="{FF2B5EF4-FFF2-40B4-BE49-F238E27FC236}">
                <a16:creationId xmlns:a16="http://schemas.microsoft.com/office/drawing/2014/main" id="{B73E9D98-F221-47DC-AE55-8165BB7A3D3B}"/>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16" name="Content Placeholder 15">
            <a:extLst>
              <a:ext uri="{FF2B5EF4-FFF2-40B4-BE49-F238E27FC236}">
                <a16:creationId xmlns:a16="http://schemas.microsoft.com/office/drawing/2014/main" id="{94C3D64C-77F6-4601-B573-9A9B6E23BB60}"/>
              </a:ext>
            </a:extLst>
          </p:cNvPr>
          <p:cNvSpPr>
            <a:spLocks noGrp="1"/>
          </p:cNvSpPr>
          <p:nvPr>
            <p:ph sz="quarter" idx="15" hasCustomPrompt="1"/>
          </p:nvPr>
        </p:nvSpPr>
        <p:spPr>
          <a:xfrm>
            <a:off x="1675242" y="2051170"/>
            <a:ext cx="5362575" cy="3532188"/>
          </a:xfrm>
          <a:prstGeom prst="rect">
            <a:avLst/>
          </a:prstGeom>
        </p:spPr>
        <p:txBody>
          <a:bodyPr rtlCol="0"/>
          <a:lstStyle>
            <a:lvl1pPr marL="0" indent="0">
              <a:lnSpc>
                <a:spcPct val="100000"/>
              </a:lnSpc>
              <a:spcBef>
                <a:spcPts val="0"/>
              </a:spcBef>
              <a:spcAft>
                <a:spcPts val="1200"/>
              </a:spcAft>
              <a:buNone/>
              <a:defRPr sz="1400" spc="100" baseline="0"/>
            </a:lvl1pPr>
          </a:lstStyle>
          <a:p>
            <a:pPr lvl="0" rtl="0"/>
            <a:r>
              <a:rPr lang="en-GB" noProof="0"/>
              <a:t>Click to add text</a:t>
            </a:r>
          </a:p>
        </p:txBody>
      </p:sp>
      <p:sp>
        <p:nvSpPr>
          <p:cNvPr id="2" name="Title 1">
            <a:extLst>
              <a:ext uri="{FF2B5EF4-FFF2-40B4-BE49-F238E27FC236}">
                <a16:creationId xmlns:a16="http://schemas.microsoft.com/office/drawing/2014/main" id="{DBCD17CD-E6D2-4329-B271-1E59AA986EF1}"/>
              </a:ext>
            </a:extLst>
          </p:cNvPr>
          <p:cNvSpPr>
            <a:spLocks noGrp="1"/>
          </p:cNvSpPr>
          <p:nvPr>
            <p:ph type="title"/>
          </p:nvPr>
        </p:nvSpPr>
        <p:spPr>
          <a:xfrm>
            <a:off x="1675242" y="1418953"/>
            <a:ext cx="5362575" cy="495691"/>
          </a:xfrm>
          <a:prstGeom prst="rect">
            <a:avLst/>
          </a:prstGeom>
        </p:spPr>
        <p:txBody>
          <a:bodyPr rtlCol="0" anchor="ctr"/>
          <a:lstStyle>
            <a:lvl1pPr>
              <a:defRPr lang="en-US" sz="2400" spc="100" baseline="0">
                <a:solidFill>
                  <a:schemeClr val="accent1"/>
                </a:solidFill>
                <a:ea typeface="+mn-ea"/>
                <a:cs typeface="+mn-cs"/>
              </a:defRPr>
            </a:lvl1pPr>
          </a:lstStyle>
          <a:p>
            <a:pPr marL="0" lvl="0" indent="0" rtl="0">
              <a:lnSpc>
                <a:spcPct val="80000"/>
              </a:lnSpc>
              <a:spcBef>
                <a:spcPts val="0"/>
              </a:spcBef>
              <a:buFont typeface="Arial" panose="020B0604020202020204" pitchFamily="34" charset="0"/>
            </a:pPr>
            <a:r>
              <a:rPr lang="en-GB" noProof="0"/>
              <a:t>Click to edit Master title style</a:t>
            </a:r>
          </a:p>
        </p:txBody>
      </p:sp>
    </p:spTree>
    <p:extLst>
      <p:ext uri="{BB962C8B-B14F-4D97-AF65-F5344CB8AC3E}">
        <p14:creationId xmlns:p14="http://schemas.microsoft.com/office/powerpoint/2010/main" val="783684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Meet The Presenter">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9" name="Picture Placeholder 10">
            <a:extLst>
              <a:ext uri="{FF2B5EF4-FFF2-40B4-BE49-F238E27FC236}">
                <a16:creationId xmlns:a16="http://schemas.microsoft.com/office/drawing/2014/main" id="{CD5AE0D9-6B20-4F29-A35B-2A00C25FF84E}"/>
              </a:ext>
            </a:extLst>
          </p:cNvPr>
          <p:cNvSpPr>
            <a:spLocks noGrp="1"/>
          </p:cNvSpPr>
          <p:nvPr>
            <p:ph type="pic" sz="quarter" idx="13" hasCustomPrompt="1"/>
          </p:nvPr>
        </p:nvSpPr>
        <p:spPr>
          <a:xfrm>
            <a:off x="1482906" y="0"/>
            <a:ext cx="4635426" cy="6857999"/>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12CC56C8-D828-4A31-A5B9-CF1AEFA70D7C}"/>
              </a:ext>
            </a:extLst>
          </p:cNvPr>
          <p:cNvSpPr>
            <a:spLocks noGrp="1"/>
          </p:cNvSpPr>
          <p:nvPr>
            <p:ph type="dt" sz="half" idx="10"/>
          </p:nvPr>
        </p:nvSpPr>
        <p:spPr>
          <a:xfrm>
            <a:off x="1571846" y="6356350"/>
            <a:ext cx="2743200" cy="365125"/>
          </a:xfrm>
        </p:spPr>
        <p:txBody>
          <a:bodyPr rtlCol="0"/>
          <a:lstStyle>
            <a:lvl1pPr>
              <a:defRPr>
                <a:solidFill>
                  <a:schemeClr val="accent5">
                    <a:lumMod val="20000"/>
                    <a:lumOff val="80000"/>
                  </a:schemeClr>
                </a:solidFill>
              </a:defRPr>
            </a:lvl1pPr>
          </a:lstStyle>
          <a:p>
            <a:pPr rtl="0"/>
            <a:r>
              <a:rPr lang="en-GB" noProof="0"/>
              <a:t>8/05/20XX</a:t>
            </a:r>
          </a:p>
        </p:txBody>
      </p:sp>
      <p:sp>
        <p:nvSpPr>
          <p:cNvPr id="5" name="Footer Placeholder 4">
            <a:extLst>
              <a:ext uri="{FF2B5EF4-FFF2-40B4-BE49-F238E27FC236}">
                <a16:creationId xmlns:a16="http://schemas.microsoft.com/office/drawing/2014/main" id="{8E0B0264-B3C3-46A0-80DD-67C59DB2AF91}"/>
              </a:ext>
            </a:extLst>
          </p:cNvPr>
          <p:cNvSpPr>
            <a:spLocks noGrp="1"/>
          </p:cNvSpPr>
          <p:nvPr>
            <p:ph type="ftr" sz="quarter" idx="11"/>
          </p:nvPr>
        </p:nvSpPr>
        <p:spPr>
          <a:xfrm>
            <a:off x="6519230" y="6356350"/>
            <a:ext cx="3152912" cy="365125"/>
          </a:xfrm>
        </p:spPr>
        <p:txBody>
          <a:bodyPr rtlCol="0"/>
          <a:lstStyle>
            <a:lvl1pPr algn="l">
              <a:defRPr>
                <a:solidFill>
                  <a:schemeClr val="accent6">
                    <a:lumMod val="75000"/>
                  </a:schemeClr>
                </a:solidFill>
              </a:defRPr>
            </a:lvl1pPr>
          </a:lstStyle>
          <a:p>
            <a:pPr rtl="0"/>
            <a:r>
              <a:rPr lang="en-GB" noProof="0"/>
              <a:t>Conference Presentation</a:t>
            </a:r>
          </a:p>
        </p:txBody>
      </p:sp>
      <p:sp>
        <p:nvSpPr>
          <p:cNvPr id="6" name="Slide Number Placeholder 5">
            <a:extLst>
              <a:ext uri="{FF2B5EF4-FFF2-40B4-BE49-F238E27FC236}">
                <a16:creationId xmlns:a16="http://schemas.microsoft.com/office/drawing/2014/main" id="{C85D3C3B-0FFE-494C-B4AC-477B6A9DAF51}"/>
              </a:ext>
            </a:extLst>
          </p:cNvPr>
          <p:cNvSpPr>
            <a:spLocks noGrp="1"/>
          </p:cNvSpPr>
          <p:nvPr>
            <p:ph type="sldNum" sz="quarter" idx="12"/>
          </p:nvPr>
        </p:nvSpPr>
        <p:spPr>
          <a:xfrm>
            <a:off x="10510344" y="6356350"/>
            <a:ext cx="843455" cy="365125"/>
          </a:xfrm>
        </p:spPr>
        <p:txBody>
          <a:bodyPr rtlCol="0"/>
          <a:lstStyle>
            <a:lvl1pPr>
              <a:defRPr>
                <a:solidFill>
                  <a:schemeClr val="accent6">
                    <a:lumMod val="75000"/>
                  </a:schemeClr>
                </a:solidFill>
              </a:defRPr>
            </a:lvl1pPr>
          </a:lstStyle>
          <a:p>
            <a:pPr rtl="0"/>
            <a:fld id="{18D65601-5AE2-46FC-B138-694DDD2B510D}" type="slidenum">
              <a:rPr lang="en-GB" noProof="0" smtClean="0"/>
              <a:pPr/>
              <a:t>‹#›</a:t>
            </a:fld>
            <a:endParaRPr lang="en-GB" noProof="0"/>
          </a:p>
        </p:txBody>
      </p:sp>
      <p:sp>
        <p:nvSpPr>
          <p:cNvPr id="10" name="Text Placeholder 12">
            <a:extLst>
              <a:ext uri="{FF2B5EF4-FFF2-40B4-BE49-F238E27FC236}">
                <a16:creationId xmlns:a16="http://schemas.microsoft.com/office/drawing/2014/main" id="{1285A10A-1880-4D4E-A99B-1C19043F2A65}"/>
              </a:ext>
            </a:extLst>
          </p:cNvPr>
          <p:cNvSpPr>
            <a:spLocks noGrp="1"/>
          </p:cNvSpPr>
          <p:nvPr>
            <p:ph type="body" sz="quarter" idx="14" hasCustomPrompt="1"/>
          </p:nvPr>
        </p:nvSpPr>
        <p:spPr>
          <a:xfrm>
            <a:off x="6750189" y="2396358"/>
            <a:ext cx="3266975" cy="326687"/>
          </a:xfrm>
          <a:prstGeom prst="rect">
            <a:avLst/>
          </a:prstGeom>
        </p:spPr>
        <p:txBody>
          <a:bodyPr rtlCol="0" anchor="ctr"/>
          <a:lstStyle>
            <a:lvl1pPr marL="0" indent="0">
              <a:lnSpc>
                <a:spcPct val="80000"/>
              </a:lnSpc>
              <a:spcBef>
                <a:spcPts val="0"/>
              </a:spcBef>
              <a:buNone/>
              <a:defRPr sz="1600" b="1" spc="100" baseline="0">
                <a:solidFill>
                  <a:schemeClr val="accent1"/>
                </a:solidFill>
                <a:latin typeface="+mj-lt"/>
              </a:defRPr>
            </a:lvl1pPr>
          </a:lstStyle>
          <a:p>
            <a:pPr lvl="0" rtl="0"/>
            <a:r>
              <a:rPr lang="en-GB" noProof="0"/>
              <a:t>Click to add name</a:t>
            </a:r>
          </a:p>
        </p:txBody>
      </p:sp>
      <p:sp>
        <p:nvSpPr>
          <p:cNvPr id="11" name="Content Placeholder 15">
            <a:extLst>
              <a:ext uri="{FF2B5EF4-FFF2-40B4-BE49-F238E27FC236}">
                <a16:creationId xmlns:a16="http://schemas.microsoft.com/office/drawing/2014/main" id="{624F1FC7-2617-499A-8CB8-B61FC7D9B7BF}"/>
              </a:ext>
            </a:extLst>
          </p:cNvPr>
          <p:cNvSpPr>
            <a:spLocks noGrp="1"/>
          </p:cNvSpPr>
          <p:nvPr>
            <p:ph sz="quarter" idx="15" hasCustomPrompt="1"/>
          </p:nvPr>
        </p:nvSpPr>
        <p:spPr>
          <a:xfrm>
            <a:off x="6749508" y="2756830"/>
            <a:ext cx="4834569" cy="2384195"/>
          </a:xfrm>
          <a:prstGeom prst="rect">
            <a:avLst/>
          </a:prstGeom>
        </p:spPr>
        <p:txBody>
          <a:bodyPr rtlCol="0"/>
          <a:lstStyle>
            <a:lvl1pPr marL="0" indent="0">
              <a:lnSpc>
                <a:spcPct val="150000"/>
              </a:lnSpc>
              <a:spcBef>
                <a:spcPts val="0"/>
              </a:spcBef>
              <a:spcAft>
                <a:spcPts val="1000"/>
              </a:spcAft>
              <a:buNone/>
              <a:defRPr sz="1400" spc="100" baseline="0"/>
            </a:lvl1pPr>
          </a:lstStyle>
          <a:p>
            <a:pPr lvl="0" rtl="0"/>
            <a:r>
              <a:rPr lang="en-GB" noProof="0"/>
              <a:t>Click to add text</a:t>
            </a:r>
          </a:p>
        </p:txBody>
      </p:sp>
      <p:cxnSp>
        <p:nvCxnSpPr>
          <p:cNvPr id="13" name="Straight Connector 12">
            <a:extLst>
              <a:ext uri="{FF2B5EF4-FFF2-40B4-BE49-F238E27FC236}">
                <a16:creationId xmlns:a16="http://schemas.microsoft.com/office/drawing/2014/main" id="{0B169A36-7DEF-42D4-850F-59A3233FD582}"/>
              </a:ext>
              <a:ext uri="{C183D7F6-B498-43B3-948B-1728B52AA6E4}">
                <adec:decorative xmlns:adec="http://schemas.microsoft.com/office/drawing/2017/decorative" val="1"/>
              </a:ext>
            </a:extLst>
          </p:cNvPr>
          <p:cNvCxnSpPr>
            <a:cxnSpLocks/>
          </p:cNvCxnSpPr>
          <p:nvPr userDrawn="1"/>
        </p:nvCxnSpPr>
        <p:spPr>
          <a:xfrm>
            <a:off x="740834" y="0"/>
            <a:ext cx="0" cy="2757488"/>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CADB6D5-97B3-42ED-B8C7-5AD951CB8FE1}"/>
              </a:ext>
              <a:ext uri="{C183D7F6-B498-43B3-948B-1728B52AA6E4}">
                <adec:decorative xmlns:adec="http://schemas.microsoft.com/office/drawing/2017/decorative" val="1"/>
              </a:ext>
            </a:extLst>
          </p:cNvPr>
          <p:cNvCxnSpPr>
            <a:cxnSpLocks/>
          </p:cNvCxnSpPr>
          <p:nvPr userDrawn="1"/>
        </p:nvCxnSpPr>
        <p:spPr>
          <a:xfrm>
            <a:off x="8729133" y="2551471"/>
            <a:ext cx="3462867"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9B7B60A-1B6C-4E40-94D7-AE1BD3712779}"/>
              </a:ext>
            </a:extLst>
          </p:cNvPr>
          <p:cNvSpPr>
            <a:spLocks noGrp="1"/>
          </p:cNvSpPr>
          <p:nvPr>
            <p:ph type="title"/>
          </p:nvPr>
        </p:nvSpPr>
        <p:spPr>
          <a:xfrm rot="16200000">
            <a:off x="-810973" y="4189152"/>
            <a:ext cx="3121302" cy="469478"/>
          </a:xfrm>
          <a:prstGeom prst="rect">
            <a:avLst/>
          </a:prstGeom>
        </p:spPr>
        <p:txBody>
          <a:bodyPr rtlCol="0" anchor="ctr"/>
          <a:lstStyle>
            <a:lvl1pPr algn="r">
              <a:defRPr lang="en-US" sz="2400" spc="100" baseline="0">
                <a:solidFill>
                  <a:schemeClr val="accent1"/>
                </a:solidFill>
                <a:ea typeface="+mn-ea"/>
                <a:cs typeface="+mn-cs"/>
              </a:defRPr>
            </a:lvl1pPr>
          </a:lstStyle>
          <a:p>
            <a:pPr marL="0" lvl="0" indent="0" algn="r" rtl="0">
              <a:lnSpc>
                <a:spcPct val="80000"/>
              </a:lnSpc>
              <a:spcBef>
                <a:spcPts val="0"/>
              </a:spcBef>
              <a:buFont typeface="Arial" panose="020B0604020202020204" pitchFamily="34" charset="0"/>
            </a:pPr>
            <a:r>
              <a:rPr lang="en-GB" noProof="0"/>
              <a:t>Click to edit Master title style</a:t>
            </a:r>
          </a:p>
        </p:txBody>
      </p:sp>
    </p:spTree>
    <p:extLst>
      <p:ext uri="{BB962C8B-B14F-4D97-AF65-F5344CB8AC3E}">
        <p14:creationId xmlns:p14="http://schemas.microsoft.com/office/powerpoint/2010/main" val="2234853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Backgroun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BFE3E-14BB-4DC6-A806-1E62C1D2446E}"/>
              </a:ext>
            </a:extLst>
          </p:cNvPr>
          <p:cNvSpPr>
            <a:spLocks noGrp="1"/>
          </p:cNvSpPr>
          <p:nvPr>
            <p:ph type="title"/>
          </p:nvPr>
        </p:nvSpPr>
        <p:spPr>
          <a:xfrm>
            <a:off x="1883137" y="1360309"/>
            <a:ext cx="2909309" cy="657882"/>
          </a:xfrm>
          <a:prstGeom prst="rect">
            <a:avLst/>
          </a:prstGeom>
        </p:spPr>
        <p:txBody>
          <a:bodyPr rtlCol="0" anchor="ctr"/>
          <a:lstStyle>
            <a:lvl1pPr>
              <a:defRPr lang="en-US" sz="2400" spc="100" baseline="0">
                <a:solidFill>
                  <a:schemeClr val="accent1"/>
                </a:solidFill>
                <a:ea typeface="+mn-ea"/>
                <a:cs typeface="+mn-cs"/>
              </a:defRPr>
            </a:lvl1pPr>
          </a:lstStyle>
          <a:p>
            <a:pPr marL="0" lvl="0" indent="0" rtl="0">
              <a:lnSpc>
                <a:spcPct val="80000"/>
              </a:lnSpc>
              <a:spcBef>
                <a:spcPts val="0"/>
              </a:spcBef>
              <a:buFont typeface="Arial" panose="020B0604020202020204" pitchFamily="34" charset="0"/>
            </a:pPr>
            <a:r>
              <a:rPr lang="en-GB" noProof="0"/>
              <a:t>Click to edit Master title style</a:t>
            </a:r>
          </a:p>
        </p:txBody>
      </p:sp>
      <p:sp>
        <p:nvSpPr>
          <p:cNvPr id="8" name="Picture Placeholder 10">
            <a:extLst>
              <a:ext uri="{FF2B5EF4-FFF2-40B4-BE49-F238E27FC236}">
                <a16:creationId xmlns:a16="http://schemas.microsoft.com/office/drawing/2014/main" id="{EFD7EF65-6DE9-4029-B3A0-F08E11BC9E5E}"/>
              </a:ext>
            </a:extLst>
          </p:cNvPr>
          <p:cNvSpPr>
            <a:spLocks noGrp="1"/>
          </p:cNvSpPr>
          <p:nvPr>
            <p:ph type="pic" sz="quarter" idx="13" hasCustomPrompt="1"/>
          </p:nvPr>
        </p:nvSpPr>
        <p:spPr>
          <a:xfrm>
            <a:off x="0" y="2795752"/>
            <a:ext cx="12192000" cy="4062247"/>
          </a:xfrm>
          <a:prstGeom prst="rect">
            <a:avLst/>
          </a:prstGeom>
        </p:spPr>
        <p:txBody>
          <a:bodyPr rtlCol="0"/>
          <a:lstStyle>
            <a:lvl1pPr marL="0" indent="0" algn="ctr">
              <a:buNone/>
              <a:defRPr/>
            </a:lvl1pPr>
          </a:lstStyle>
          <a:p>
            <a:pPr rtl="0"/>
            <a:r>
              <a:rPr lang="en-GB" noProof="0"/>
              <a:t>Click to add photo</a:t>
            </a:r>
          </a:p>
        </p:txBody>
      </p:sp>
      <p:sp>
        <p:nvSpPr>
          <p:cNvPr id="10" name="Content Placeholder 15">
            <a:extLst>
              <a:ext uri="{FF2B5EF4-FFF2-40B4-BE49-F238E27FC236}">
                <a16:creationId xmlns:a16="http://schemas.microsoft.com/office/drawing/2014/main" id="{123B9F8E-DAD6-45B2-B55B-B070484318C3}"/>
              </a:ext>
            </a:extLst>
          </p:cNvPr>
          <p:cNvSpPr>
            <a:spLocks noGrp="1"/>
          </p:cNvSpPr>
          <p:nvPr>
            <p:ph sz="quarter" idx="15" hasCustomPrompt="1"/>
          </p:nvPr>
        </p:nvSpPr>
        <p:spPr>
          <a:xfrm>
            <a:off x="5109845" y="1075509"/>
            <a:ext cx="5293260" cy="1408770"/>
          </a:xfrm>
          <a:prstGeom prst="rect">
            <a:avLst/>
          </a:prstGeom>
        </p:spPr>
        <p:txBody>
          <a:bodyPr rtlCol="0" anchor="ctr"/>
          <a:lstStyle>
            <a:lvl1pPr marL="0" indent="0">
              <a:lnSpc>
                <a:spcPct val="150000"/>
              </a:lnSpc>
              <a:spcBef>
                <a:spcPts val="0"/>
              </a:spcBef>
              <a:spcAft>
                <a:spcPts val="0"/>
              </a:spcAft>
              <a:buNone/>
              <a:defRPr sz="1400" spc="100" baseline="0"/>
            </a:lvl1pPr>
          </a:lstStyle>
          <a:p>
            <a:pPr lvl="0" rtl="0"/>
            <a:r>
              <a:rPr lang="en-GB" noProof="0"/>
              <a:t>Click to add text</a:t>
            </a:r>
          </a:p>
        </p:txBody>
      </p:sp>
      <p:sp>
        <p:nvSpPr>
          <p:cNvPr id="5" name="Date Placeholder 4">
            <a:extLst>
              <a:ext uri="{FF2B5EF4-FFF2-40B4-BE49-F238E27FC236}">
                <a16:creationId xmlns:a16="http://schemas.microsoft.com/office/drawing/2014/main" id="{23CF9177-0C51-4496-B5AE-7ED4F8F3A170}"/>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6" name="Footer Placeholder 5">
            <a:extLst>
              <a:ext uri="{FF2B5EF4-FFF2-40B4-BE49-F238E27FC236}">
                <a16:creationId xmlns:a16="http://schemas.microsoft.com/office/drawing/2014/main" id="{C57A035F-C837-4CCA-BB19-CE656F0576BD}"/>
              </a:ext>
            </a:extLst>
          </p:cNvPr>
          <p:cNvSpPr>
            <a:spLocks noGrp="1"/>
          </p:cNvSpPr>
          <p:nvPr>
            <p:ph type="ftr" sz="quarter" idx="11"/>
          </p:nvPr>
        </p:nvSpPr>
        <p:spPr/>
        <p:txBody>
          <a:bodyPr rtlCol="0"/>
          <a:lstStyle>
            <a:lvl1pPr>
              <a:defRPr>
                <a:solidFill>
                  <a:schemeClr val="accent1"/>
                </a:solidFill>
              </a:defRPr>
            </a:lvl1pPr>
          </a:lstStyle>
          <a:p>
            <a:pPr rtl="0"/>
            <a:r>
              <a:rPr lang="en-GB" noProof="0"/>
              <a:t>Conference Presentation</a:t>
            </a:r>
          </a:p>
        </p:txBody>
      </p:sp>
      <p:sp>
        <p:nvSpPr>
          <p:cNvPr id="7" name="Slide Number Placeholder 6">
            <a:extLst>
              <a:ext uri="{FF2B5EF4-FFF2-40B4-BE49-F238E27FC236}">
                <a16:creationId xmlns:a16="http://schemas.microsoft.com/office/drawing/2014/main" id="{5FE2F927-F23D-4ABB-BEC9-11C2CC69D8E4}"/>
              </a:ext>
            </a:extLst>
          </p:cNvPr>
          <p:cNvSpPr>
            <a:spLocks noGrp="1"/>
          </p:cNvSpPr>
          <p:nvPr>
            <p:ph type="sldNum" sz="quarter" idx="12"/>
          </p:nvPr>
        </p:nvSpPr>
        <p:spPr/>
        <p:txBody>
          <a:bodyPr rtlCol="0"/>
          <a:lstStyle>
            <a:lvl1pPr>
              <a:defRPr>
                <a:solidFill>
                  <a:schemeClr val="accent1"/>
                </a:solidFill>
              </a:defRPr>
            </a:lvl1pPr>
          </a:lstStyle>
          <a:p>
            <a:pPr rtl="0"/>
            <a:fld id="{18D65601-5AE2-46FC-B138-694DDD2B510D}" type="slidenum">
              <a:rPr lang="en-GB" noProof="0" smtClean="0"/>
              <a:pPr/>
              <a:t>‹#›</a:t>
            </a:fld>
            <a:endParaRPr lang="en-GB" noProof="0"/>
          </a:p>
        </p:txBody>
      </p:sp>
      <p:cxnSp>
        <p:nvCxnSpPr>
          <p:cNvPr id="12" name="Straight Connector 11">
            <a:extLst>
              <a:ext uri="{FF2B5EF4-FFF2-40B4-BE49-F238E27FC236}">
                <a16:creationId xmlns:a16="http://schemas.microsoft.com/office/drawing/2014/main" id="{95244728-2BE1-4CB4-A19E-903E75BD8226}"/>
              </a:ext>
              <a:ext uri="{C183D7F6-B498-43B3-948B-1728B52AA6E4}">
                <adec:decorative xmlns:adec="http://schemas.microsoft.com/office/drawing/2017/decorative" val="1"/>
              </a:ext>
            </a:extLst>
          </p:cNvPr>
          <p:cNvCxnSpPr>
            <a:cxnSpLocks/>
          </p:cNvCxnSpPr>
          <p:nvPr userDrawn="1"/>
        </p:nvCxnSpPr>
        <p:spPr>
          <a:xfrm>
            <a:off x="0" y="1689250"/>
            <a:ext cx="160637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462717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Breakout Questions">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B0109947-4B08-4C56-B65B-A6FDFEF47D12}"/>
              </a:ext>
              <a:ext uri="{C183D7F6-B498-43B3-948B-1728B52AA6E4}">
                <adec:decorative xmlns:adec="http://schemas.microsoft.com/office/drawing/2017/decorative" val="1"/>
              </a:ext>
            </a:extLst>
          </p:cNvPr>
          <p:cNvCxnSpPr>
            <a:cxnSpLocks/>
          </p:cNvCxnSpPr>
          <p:nvPr userDrawn="1"/>
        </p:nvCxnSpPr>
        <p:spPr>
          <a:xfrm>
            <a:off x="0" y="1510815"/>
            <a:ext cx="12192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387A38D-E82D-42F1-A188-30F49DD50C61}"/>
              </a:ext>
              <a:ext uri="{C183D7F6-B498-43B3-948B-1728B52AA6E4}">
                <adec:decorative xmlns:adec="http://schemas.microsoft.com/office/drawing/2017/decorative" val="1"/>
              </a:ext>
            </a:extLst>
          </p:cNvPr>
          <p:cNvCxnSpPr>
            <a:cxnSpLocks/>
          </p:cNvCxnSpPr>
          <p:nvPr userDrawn="1"/>
        </p:nvCxnSpPr>
        <p:spPr>
          <a:xfrm>
            <a:off x="739785" y="0"/>
            <a:ext cx="0" cy="25146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 name="Picture Placeholder 10">
            <a:extLst>
              <a:ext uri="{FF2B5EF4-FFF2-40B4-BE49-F238E27FC236}">
                <a16:creationId xmlns:a16="http://schemas.microsoft.com/office/drawing/2014/main" id="{1205ABD4-5AFD-4B99-8836-D12AA42FCCE5}"/>
              </a:ext>
            </a:extLst>
          </p:cNvPr>
          <p:cNvSpPr>
            <a:spLocks noGrp="1"/>
          </p:cNvSpPr>
          <p:nvPr>
            <p:ph type="pic" sz="quarter" idx="13" hasCustomPrompt="1"/>
          </p:nvPr>
        </p:nvSpPr>
        <p:spPr>
          <a:xfrm>
            <a:off x="4582510" y="0"/>
            <a:ext cx="7609489" cy="6858000"/>
          </a:xfrm>
          <a:prstGeom prst="rect">
            <a:avLst/>
          </a:prstGeom>
        </p:spPr>
        <p:txBody>
          <a:bodyPr rtlCol="0"/>
          <a:lstStyle>
            <a:lvl1pPr marL="0" indent="0" algn="ctr">
              <a:buNone/>
              <a:defRPr/>
            </a:lvl1pPr>
          </a:lstStyle>
          <a:p>
            <a:pPr rtl="0"/>
            <a:r>
              <a:rPr lang="en-GB" noProof="0"/>
              <a:t>Click to add photo</a:t>
            </a:r>
          </a:p>
        </p:txBody>
      </p:sp>
      <p:sp>
        <p:nvSpPr>
          <p:cNvPr id="7" name="Date Placeholder 6">
            <a:extLst>
              <a:ext uri="{FF2B5EF4-FFF2-40B4-BE49-F238E27FC236}">
                <a16:creationId xmlns:a16="http://schemas.microsoft.com/office/drawing/2014/main" id="{F080A53F-EFDF-40A3-B9E3-58EB0D3F3A84}"/>
              </a:ext>
            </a:extLst>
          </p:cNvPr>
          <p:cNvSpPr>
            <a:spLocks noGrp="1"/>
          </p:cNvSpPr>
          <p:nvPr>
            <p:ph type="dt" sz="half" idx="10"/>
          </p:nvPr>
        </p:nvSpPr>
        <p:spPr/>
        <p:txBody>
          <a:bodyPr rtlCol="0"/>
          <a:lstStyle/>
          <a:p>
            <a:pPr rtl="0"/>
            <a:r>
              <a:rPr lang="en-GB" noProof="0"/>
              <a:t>8/05/20XX</a:t>
            </a:r>
          </a:p>
        </p:txBody>
      </p:sp>
      <p:sp>
        <p:nvSpPr>
          <p:cNvPr id="14" name="Content Placeholder 15">
            <a:extLst>
              <a:ext uri="{FF2B5EF4-FFF2-40B4-BE49-F238E27FC236}">
                <a16:creationId xmlns:a16="http://schemas.microsoft.com/office/drawing/2014/main" id="{F547C10E-8A59-4B22-ADF0-994850F759D0}"/>
              </a:ext>
            </a:extLst>
          </p:cNvPr>
          <p:cNvSpPr>
            <a:spLocks noGrp="1"/>
          </p:cNvSpPr>
          <p:nvPr>
            <p:ph sz="quarter" idx="15" hasCustomPrompt="1"/>
          </p:nvPr>
        </p:nvSpPr>
        <p:spPr>
          <a:xfrm>
            <a:off x="1017111" y="2906895"/>
            <a:ext cx="4606159" cy="2221291"/>
          </a:xfrm>
          <a:prstGeom prst="rect">
            <a:avLst/>
          </a:prstGeom>
        </p:spPr>
        <p:txBody>
          <a:bodyPr rtlCol="0"/>
          <a:lstStyle>
            <a:lvl1pPr marL="0" indent="0">
              <a:lnSpc>
                <a:spcPct val="100000"/>
              </a:lnSpc>
              <a:spcBef>
                <a:spcPts val="0"/>
              </a:spcBef>
              <a:spcAft>
                <a:spcPts val="1200"/>
              </a:spcAft>
              <a:buNone/>
              <a:defRPr sz="1400" spc="100" baseline="0"/>
            </a:lvl1pPr>
          </a:lstStyle>
          <a:p>
            <a:pPr lvl="0" rtl="0"/>
            <a:r>
              <a:rPr lang="en-GB" noProof="0"/>
              <a:t>Click to add text</a:t>
            </a:r>
          </a:p>
        </p:txBody>
      </p:sp>
      <p:sp>
        <p:nvSpPr>
          <p:cNvPr id="15" name="Footer Placeholder 4">
            <a:extLst>
              <a:ext uri="{FF2B5EF4-FFF2-40B4-BE49-F238E27FC236}">
                <a16:creationId xmlns:a16="http://schemas.microsoft.com/office/drawing/2014/main" id="{79DE00E7-8296-408A-905C-ECBA407C83E1}"/>
              </a:ext>
            </a:extLst>
          </p:cNvPr>
          <p:cNvSpPr>
            <a:spLocks noGrp="1"/>
          </p:cNvSpPr>
          <p:nvPr>
            <p:ph type="ftr" sz="quarter" idx="11"/>
          </p:nvPr>
        </p:nvSpPr>
        <p:spPr>
          <a:xfrm>
            <a:off x="6519230" y="6356350"/>
            <a:ext cx="3152912" cy="365125"/>
          </a:xfrm>
        </p:spPr>
        <p:txBody>
          <a:bodyPr rtlCol="0"/>
          <a:lstStyle>
            <a:lvl1pPr algn="l">
              <a:defRPr>
                <a:solidFill>
                  <a:schemeClr val="bg1"/>
                </a:solidFill>
              </a:defRPr>
            </a:lvl1pPr>
          </a:lstStyle>
          <a:p>
            <a:pPr rtl="0"/>
            <a:r>
              <a:rPr lang="en-GB" noProof="0"/>
              <a:t>Conference Presentation</a:t>
            </a:r>
          </a:p>
        </p:txBody>
      </p:sp>
      <p:sp>
        <p:nvSpPr>
          <p:cNvPr id="16" name="Slide Number Placeholder 5">
            <a:extLst>
              <a:ext uri="{FF2B5EF4-FFF2-40B4-BE49-F238E27FC236}">
                <a16:creationId xmlns:a16="http://schemas.microsoft.com/office/drawing/2014/main" id="{900B3723-B30F-4BDB-A030-4B06ADE753C5}"/>
              </a:ext>
            </a:extLst>
          </p:cNvPr>
          <p:cNvSpPr>
            <a:spLocks noGrp="1"/>
          </p:cNvSpPr>
          <p:nvPr>
            <p:ph type="sldNum" sz="quarter" idx="12"/>
          </p:nvPr>
        </p:nvSpPr>
        <p:spPr>
          <a:xfrm>
            <a:off x="10510344" y="6356350"/>
            <a:ext cx="843455" cy="365125"/>
          </a:xfrm>
        </p:spPr>
        <p:txBody>
          <a:bodyPr rtlCol="0"/>
          <a:lstStyle>
            <a:lvl1pPr>
              <a:defRPr>
                <a:solidFill>
                  <a:schemeClr val="bg1"/>
                </a:solidFill>
              </a:defRPr>
            </a:lvl1pPr>
          </a:lstStyle>
          <a:p>
            <a:pPr rtl="0"/>
            <a:fld id="{18D65601-5AE2-46FC-B138-694DDD2B510D}" type="slidenum">
              <a:rPr lang="en-GB" noProof="0" smtClean="0"/>
              <a:pPr/>
              <a:t>‹#›</a:t>
            </a:fld>
            <a:endParaRPr lang="en-GB" noProof="0"/>
          </a:p>
        </p:txBody>
      </p:sp>
      <p:sp>
        <p:nvSpPr>
          <p:cNvPr id="2" name="Title 1">
            <a:extLst>
              <a:ext uri="{FF2B5EF4-FFF2-40B4-BE49-F238E27FC236}">
                <a16:creationId xmlns:a16="http://schemas.microsoft.com/office/drawing/2014/main" id="{BE4FA9AB-9D34-43A5-947E-835D7FE29C21}"/>
              </a:ext>
            </a:extLst>
          </p:cNvPr>
          <p:cNvSpPr>
            <a:spLocks noGrp="1"/>
          </p:cNvSpPr>
          <p:nvPr>
            <p:ph type="title"/>
          </p:nvPr>
        </p:nvSpPr>
        <p:spPr>
          <a:xfrm>
            <a:off x="1016002" y="2225678"/>
            <a:ext cx="4607268" cy="469476"/>
          </a:xfrm>
          <a:prstGeom prst="rect">
            <a:avLst/>
          </a:prstGeom>
        </p:spPr>
        <p:txBody>
          <a:bodyPr rtlCol="0" anchor="ctr"/>
          <a:lstStyle>
            <a:lvl1pPr>
              <a:defRPr lang="en-US" sz="2400" spc="100" baseline="0">
                <a:solidFill>
                  <a:schemeClr val="accent1"/>
                </a:solidFill>
                <a:ea typeface="+mn-ea"/>
                <a:cs typeface="+mn-cs"/>
              </a:defRPr>
            </a:lvl1pPr>
          </a:lstStyle>
          <a:p>
            <a:pPr marL="0" lvl="0" indent="0" rtl="0">
              <a:lnSpc>
                <a:spcPct val="80000"/>
              </a:lnSpc>
              <a:spcBef>
                <a:spcPts val="0"/>
              </a:spcBef>
              <a:buFont typeface="Arial" panose="020B0604020202020204" pitchFamily="34" charset="0"/>
            </a:pPr>
            <a:r>
              <a:rPr lang="en-GB" noProof="0"/>
              <a:t>Click to edit Master title style</a:t>
            </a:r>
          </a:p>
        </p:txBody>
      </p:sp>
    </p:spTree>
    <p:extLst>
      <p:ext uri="{BB962C8B-B14F-4D97-AF65-F5344CB8AC3E}">
        <p14:creationId xmlns:p14="http://schemas.microsoft.com/office/powerpoint/2010/main" val="1944523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6" name="Picture Placeholder 10">
            <a:extLst>
              <a:ext uri="{FF2B5EF4-FFF2-40B4-BE49-F238E27FC236}">
                <a16:creationId xmlns:a16="http://schemas.microsoft.com/office/drawing/2014/main" id="{840FD269-E069-45DA-B668-BE984BFA328B}"/>
              </a:ext>
            </a:extLst>
          </p:cNvPr>
          <p:cNvSpPr>
            <a:spLocks noGrp="1"/>
          </p:cNvSpPr>
          <p:nvPr>
            <p:ph type="pic" sz="quarter" idx="13" hasCustomPrompt="1"/>
          </p:nvPr>
        </p:nvSpPr>
        <p:spPr>
          <a:xfrm>
            <a:off x="0" y="0"/>
            <a:ext cx="12192000" cy="6857999"/>
          </a:xfrm>
          <a:prstGeom prst="rect">
            <a:avLst/>
          </a:prstGeom>
          <a:solidFill>
            <a:schemeClr val="bg1">
              <a:lumMod val="95000"/>
            </a:schemeClr>
          </a:solidFill>
        </p:spPr>
        <p:txBody>
          <a:bodyPr rtlCol="0"/>
          <a:lstStyle>
            <a:lvl1pPr marL="0" indent="0" algn="ctr">
              <a:buNone/>
              <a:defRPr/>
            </a:lvl1pPr>
          </a:lstStyle>
          <a:p>
            <a:pPr rtl="0"/>
            <a:r>
              <a:rPr lang="en-GB" noProof="0"/>
              <a:t>Click to add photo</a:t>
            </a:r>
          </a:p>
        </p:txBody>
      </p:sp>
      <p:sp>
        <p:nvSpPr>
          <p:cNvPr id="3" name="Date Placeholder 2">
            <a:extLst>
              <a:ext uri="{FF2B5EF4-FFF2-40B4-BE49-F238E27FC236}">
                <a16:creationId xmlns:a16="http://schemas.microsoft.com/office/drawing/2014/main" id="{9AB9DE71-7B7A-4473-ABD8-99575CAFB38F}"/>
              </a:ext>
            </a:extLst>
          </p:cNvPr>
          <p:cNvSpPr>
            <a:spLocks noGrp="1"/>
          </p:cNvSpPr>
          <p:nvPr>
            <p:ph type="dt" sz="half" idx="10"/>
          </p:nvPr>
        </p:nvSpPr>
        <p:spPr/>
        <p:txBody>
          <a:bodyPr rtlCol="0"/>
          <a:lstStyle>
            <a:lvl1pPr>
              <a:defRPr>
                <a:solidFill>
                  <a:schemeClr val="bg1">
                    <a:lumMod val="95000"/>
                  </a:schemeClr>
                </a:solidFill>
              </a:defRPr>
            </a:lvl1pPr>
          </a:lstStyle>
          <a:p>
            <a:pPr rtl="0"/>
            <a:r>
              <a:rPr lang="en-GB" noProof="0"/>
              <a:t>8/05/20XX</a:t>
            </a:r>
          </a:p>
        </p:txBody>
      </p:sp>
      <p:sp>
        <p:nvSpPr>
          <p:cNvPr id="4" name="Footer Placeholder 3">
            <a:extLst>
              <a:ext uri="{FF2B5EF4-FFF2-40B4-BE49-F238E27FC236}">
                <a16:creationId xmlns:a16="http://schemas.microsoft.com/office/drawing/2014/main" id="{DAAA1C9B-284B-4C89-8743-52285AC95126}"/>
              </a:ext>
            </a:extLst>
          </p:cNvPr>
          <p:cNvSpPr>
            <a:spLocks noGrp="1"/>
          </p:cNvSpPr>
          <p:nvPr>
            <p:ph type="ftr" sz="quarter" idx="11"/>
          </p:nvPr>
        </p:nvSpPr>
        <p:spPr/>
        <p:txBody>
          <a:bodyPr rtlCol="0"/>
          <a:lstStyle>
            <a:lvl1pPr>
              <a:defRPr>
                <a:solidFill>
                  <a:schemeClr val="bg1">
                    <a:lumMod val="95000"/>
                  </a:schemeClr>
                </a:solidFill>
              </a:defRPr>
            </a:lvl1pPr>
          </a:lstStyle>
          <a:p>
            <a:pPr rtl="0"/>
            <a:r>
              <a:rPr lang="en-GB" noProof="0"/>
              <a:t>Conference Presentation</a:t>
            </a:r>
          </a:p>
        </p:txBody>
      </p:sp>
      <p:sp>
        <p:nvSpPr>
          <p:cNvPr id="5" name="Slide Number Placeholder 4">
            <a:extLst>
              <a:ext uri="{FF2B5EF4-FFF2-40B4-BE49-F238E27FC236}">
                <a16:creationId xmlns:a16="http://schemas.microsoft.com/office/drawing/2014/main" id="{8BC1FE06-5B3A-40E2-82AA-E4516ED2D558}"/>
              </a:ext>
            </a:extLst>
          </p:cNvPr>
          <p:cNvSpPr>
            <a:spLocks noGrp="1"/>
          </p:cNvSpPr>
          <p:nvPr>
            <p:ph type="sldNum" sz="quarter" idx="12"/>
          </p:nvPr>
        </p:nvSpPr>
        <p:spPr/>
        <p:txBody>
          <a:bodyPr rtlCol="0"/>
          <a:lstStyle>
            <a:lvl1pPr>
              <a:defRPr>
                <a:solidFill>
                  <a:schemeClr val="bg1">
                    <a:lumMod val="95000"/>
                  </a:schemeClr>
                </a:solidFill>
              </a:defRPr>
            </a:lvl1pPr>
          </a:lstStyle>
          <a:p>
            <a:pPr rtl="0"/>
            <a:fld id="{18D65601-5AE2-46FC-B138-694DDD2B510D}" type="slidenum">
              <a:rPr lang="en-GB" noProof="0" smtClean="0"/>
              <a:pPr/>
              <a:t>‹#›</a:t>
            </a:fld>
            <a:endParaRPr lang="en-GB" noProof="0"/>
          </a:p>
        </p:txBody>
      </p:sp>
      <p:sp>
        <p:nvSpPr>
          <p:cNvPr id="7" name="Text Placeholder 12">
            <a:extLst>
              <a:ext uri="{FF2B5EF4-FFF2-40B4-BE49-F238E27FC236}">
                <a16:creationId xmlns:a16="http://schemas.microsoft.com/office/drawing/2014/main" id="{2ACE5847-B709-473D-A366-54ADA852FFA5}"/>
              </a:ext>
            </a:extLst>
          </p:cNvPr>
          <p:cNvSpPr>
            <a:spLocks noGrp="1"/>
          </p:cNvSpPr>
          <p:nvPr>
            <p:ph type="body" sz="quarter" idx="14" hasCustomPrompt="1"/>
          </p:nvPr>
        </p:nvSpPr>
        <p:spPr>
          <a:xfrm>
            <a:off x="2105107" y="3055535"/>
            <a:ext cx="7981786" cy="2609103"/>
          </a:xfrm>
          <a:prstGeom prst="rect">
            <a:avLst/>
          </a:prstGeom>
        </p:spPr>
        <p:txBody>
          <a:bodyPr rtlCol="0" anchor="ctr"/>
          <a:lstStyle>
            <a:lvl1pPr marL="0" indent="0" algn="l">
              <a:lnSpc>
                <a:spcPct val="125000"/>
              </a:lnSpc>
              <a:spcBef>
                <a:spcPts val="0"/>
              </a:spcBef>
              <a:buNone/>
              <a:defRPr sz="3200" i="1" spc="100" baseline="0">
                <a:solidFill>
                  <a:schemeClr val="bg1"/>
                </a:solidFill>
                <a:latin typeface="+mj-lt"/>
              </a:defRPr>
            </a:lvl1pPr>
          </a:lstStyle>
          <a:p>
            <a:pPr lvl="0" rtl="0"/>
            <a:r>
              <a:rPr lang="en-GB" noProof="0"/>
              <a:t>Click to add title</a:t>
            </a:r>
          </a:p>
        </p:txBody>
      </p:sp>
      <p:sp>
        <p:nvSpPr>
          <p:cNvPr id="2" name="Title 1">
            <a:extLst>
              <a:ext uri="{FF2B5EF4-FFF2-40B4-BE49-F238E27FC236}">
                <a16:creationId xmlns:a16="http://schemas.microsoft.com/office/drawing/2014/main" id="{648B1850-15F7-414E-B8F6-3A5B3D10B263}"/>
              </a:ext>
            </a:extLst>
          </p:cNvPr>
          <p:cNvSpPr>
            <a:spLocks noGrp="1"/>
          </p:cNvSpPr>
          <p:nvPr>
            <p:ph type="title"/>
          </p:nvPr>
        </p:nvSpPr>
        <p:spPr>
          <a:xfrm>
            <a:off x="5010083" y="5448575"/>
            <a:ext cx="4881563" cy="463550"/>
          </a:xfrm>
          <a:prstGeom prst="rect">
            <a:avLst/>
          </a:prstGeom>
        </p:spPr>
        <p:txBody>
          <a:bodyPr rtlCol="0"/>
          <a:lstStyle>
            <a:lvl1pPr algn="r">
              <a:defRPr lang="en-US" sz="1800" spc="100" baseline="0">
                <a:solidFill>
                  <a:schemeClr val="bg1"/>
                </a:solidFill>
                <a:latin typeface="+mn-lt"/>
                <a:ea typeface="+mn-ea"/>
                <a:cs typeface="+mn-cs"/>
              </a:defRPr>
            </a:lvl1pPr>
          </a:lstStyle>
          <a:p>
            <a:pPr marL="0" lvl="0" indent="0" algn="r" rtl="0">
              <a:spcBef>
                <a:spcPts val="1000"/>
              </a:spcBef>
              <a:buFont typeface="Arial" panose="020B0604020202020204" pitchFamily="34" charset="0"/>
            </a:pPr>
            <a:r>
              <a:rPr lang="en-GB" noProof="0"/>
              <a:t>Click to edit Master title style</a:t>
            </a:r>
          </a:p>
        </p:txBody>
      </p:sp>
    </p:spTree>
    <p:extLst>
      <p:ext uri="{BB962C8B-B14F-4D97-AF65-F5344CB8AC3E}">
        <p14:creationId xmlns:p14="http://schemas.microsoft.com/office/powerpoint/2010/main" val="3000568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Hypothesi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0796CDC-3154-4ACA-A920-8CBE431C2A1A}"/>
              </a:ext>
            </a:extLst>
          </p:cNvPr>
          <p:cNvSpPr/>
          <p:nvPr userDrawn="1"/>
        </p:nvSpPr>
        <p:spPr>
          <a:xfrm>
            <a:off x="0" y="0"/>
            <a:ext cx="4687614"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Date Placeholder 1">
            <a:extLst>
              <a:ext uri="{FF2B5EF4-FFF2-40B4-BE49-F238E27FC236}">
                <a16:creationId xmlns:a16="http://schemas.microsoft.com/office/drawing/2014/main" id="{195FA8B4-F9F3-4FF5-B11F-483A1B95EA11}"/>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3" name="Footer Placeholder 2">
            <a:extLst>
              <a:ext uri="{FF2B5EF4-FFF2-40B4-BE49-F238E27FC236}">
                <a16:creationId xmlns:a16="http://schemas.microsoft.com/office/drawing/2014/main" id="{F97B8F04-28A5-462E-86DE-06C37E40589B}"/>
              </a:ext>
            </a:extLst>
          </p:cNvPr>
          <p:cNvSpPr>
            <a:spLocks noGrp="1"/>
          </p:cNvSpPr>
          <p:nvPr>
            <p:ph type="ftr" sz="quarter" idx="11"/>
          </p:nvPr>
        </p:nvSpPr>
        <p:spPr/>
        <p:txBody>
          <a:bodyPr rtlCol="0"/>
          <a:lstStyle>
            <a:lvl1pPr>
              <a:defRPr>
                <a:solidFill>
                  <a:schemeClr val="accent6">
                    <a:lumMod val="75000"/>
                  </a:schemeClr>
                </a:solidFill>
              </a:defRPr>
            </a:lvl1pPr>
          </a:lstStyle>
          <a:p>
            <a:pPr rtl="0"/>
            <a:r>
              <a:rPr lang="en-GB" noProof="0"/>
              <a:t>Conference Presentation</a:t>
            </a:r>
          </a:p>
        </p:txBody>
      </p:sp>
      <p:sp>
        <p:nvSpPr>
          <p:cNvPr id="4" name="Slide Number Placeholder 3">
            <a:extLst>
              <a:ext uri="{FF2B5EF4-FFF2-40B4-BE49-F238E27FC236}">
                <a16:creationId xmlns:a16="http://schemas.microsoft.com/office/drawing/2014/main" id="{AC8B2DAE-4645-4AA0-87C9-39874FDBDEE3}"/>
              </a:ext>
            </a:extLst>
          </p:cNvPr>
          <p:cNvSpPr>
            <a:spLocks noGrp="1"/>
          </p:cNvSpPr>
          <p:nvPr>
            <p:ph type="sldNum" sz="quarter" idx="12"/>
          </p:nvPr>
        </p:nvSpPr>
        <p:spPr/>
        <p:txBody>
          <a:bodyPr rtlCol="0"/>
          <a:lstStyle>
            <a:lvl1pPr>
              <a:defRPr>
                <a:solidFill>
                  <a:schemeClr val="accent6">
                    <a:lumMod val="75000"/>
                  </a:schemeClr>
                </a:solidFill>
              </a:defRPr>
            </a:lvl1pPr>
          </a:lstStyle>
          <a:p>
            <a:pPr rtl="0"/>
            <a:fld id="{18D65601-5AE2-46FC-B138-694DDD2B510D}" type="slidenum">
              <a:rPr lang="en-GB" noProof="0" smtClean="0"/>
              <a:pPr/>
              <a:t>‹#›</a:t>
            </a:fld>
            <a:endParaRPr lang="en-GB" noProof="0"/>
          </a:p>
        </p:txBody>
      </p:sp>
      <p:sp>
        <p:nvSpPr>
          <p:cNvPr id="6" name="Content Placeholder 15">
            <a:extLst>
              <a:ext uri="{FF2B5EF4-FFF2-40B4-BE49-F238E27FC236}">
                <a16:creationId xmlns:a16="http://schemas.microsoft.com/office/drawing/2014/main" id="{3BB9146A-68F5-433B-8411-A12C7C8F782D}"/>
              </a:ext>
            </a:extLst>
          </p:cNvPr>
          <p:cNvSpPr>
            <a:spLocks noGrp="1"/>
          </p:cNvSpPr>
          <p:nvPr>
            <p:ph sz="quarter" idx="15" hasCustomPrompt="1"/>
          </p:nvPr>
        </p:nvSpPr>
        <p:spPr>
          <a:xfrm>
            <a:off x="6747641" y="1193612"/>
            <a:ext cx="3513083" cy="1400506"/>
          </a:xfrm>
          <a:prstGeom prst="rect">
            <a:avLst/>
          </a:prstGeom>
        </p:spPr>
        <p:txBody>
          <a:bodyPr rtlCol="0" anchor="ctr"/>
          <a:lstStyle>
            <a:lvl1pPr marL="0" indent="0" algn="ctr">
              <a:lnSpc>
                <a:spcPct val="150000"/>
              </a:lnSpc>
              <a:spcBef>
                <a:spcPts val="0"/>
              </a:spcBef>
              <a:spcAft>
                <a:spcPts val="0"/>
              </a:spcAft>
              <a:buNone/>
              <a:defRPr sz="1400" spc="100" baseline="0"/>
            </a:lvl1pPr>
          </a:lstStyle>
          <a:p>
            <a:pPr lvl="0" rtl="0"/>
            <a:r>
              <a:rPr lang="en-GB" noProof="0"/>
              <a:t>Click to add text</a:t>
            </a:r>
          </a:p>
        </p:txBody>
      </p:sp>
      <p:sp>
        <p:nvSpPr>
          <p:cNvPr id="7" name="Rectangle 6">
            <a:extLst>
              <a:ext uri="{FF2B5EF4-FFF2-40B4-BE49-F238E27FC236}">
                <a16:creationId xmlns:a16="http://schemas.microsoft.com/office/drawing/2014/main" id="{3270974D-DE65-42B3-BEB4-235503245B26}"/>
              </a:ext>
            </a:extLst>
          </p:cNvPr>
          <p:cNvSpPr/>
          <p:nvPr userDrawn="1"/>
        </p:nvSpPr>
        <p:spPr>
          <a:xfrm>
            <a:off x="6360072" y="924801"/>
            <a:ext cx="4288221" cy="2043229"/>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Content Placeholder 15">
            <a:extLst>
              <a:ext uri="{FF2B5EF4-FFF2-40B4-BE49-F238E27FC236}">
                <a16:creationId xmlns:a16="http://schemas.microsoft.com/office/drawing/2014/main" id="{5BA888A7-F91E-4923-AB10-31BEF8C2FEB8}"/>
              </a:ext>
            </a:extLst>
          </p:cNvPr>
          <p:cNvSpPr>
            <a:spLocks noGrp="1"/>
          </p:cNvSpPr>
          <p:nvPr>
            <p:ph sz="quarter" idx="16" hasCustomPrompt="1"/>
          </p:nvPr>
        </p:nvSpPr>
        <p:spPr>
          <a:xfrm>
            <a:off x="6747641" y="4120055"/>
            <a:ext cx="3513083" cy="1185839"/>
          </a:xfrm>
          <a:prstGeom prst="rect">
            <a:avLst/>
          </a:prstGeom>
        </p:spPr>
        <p:txBody>
          <a:bodyPr rtlCol="0" anchor="ctr"/>
          <a:lstStyle>
            <a:lvl1pPr marL="0" indent="0" algn="ctr">
              <a:lnSpc>
                <a:spcPct val="150000"/>
              </a:lnSpc>
              <a:spcBef>
                <a:spcPts val="0"/>
              </a:spcBef>
              <a:spcAft>
                <a:spcPts val="0"/>
              </a:spcAft>
              <a:buNone/>
              <a:defRPr sz="1400" spc="100" baseline="0"/>
            </a:lvl1pPr>
          </a:lstStyle>
          <a:p>
            <a:pPr lvl="0" rtl="0"/>
            <a:r>
              <a:rPr lang="en-GB" noProof="0"/>
              <a:t>Click to add text</a:t>
            </a:r>
          </a:p>
        </p:txBody>
      </p:sp>
      <p:sp>
        <p:nvSpPr>
          <p:cNvPr id="9" name="Rectangle 8">
            <a:extLst>
              <a:ext uri="{FF2B5EF4-FFF2-40B4-BE49-F238E27FC236}">
                <a16:creationId xmlns:a16="http://schemas.microsoft.com/office/drawing/2014/main" id="{A6803CCC-79BF-4752-81AA-D68AB023A6B6}"/>
              </a:ext>
            </a:extLst>
          </p:cNvPr>
          <p:cNvSpPr/>
          <p:nvPr userDrawn="1"/>
        </p:nvSpPr>
        <p:spPr>
          <a:xfrm>
            <a:off x="6360072" y="3584028"/>
            <a:ext cx="4288221" cy="2043229"/>
          </a:xfrm>
          <a:prstGeom prst="rect">
            <a:avLst/>
          </a:prstGeom>
          <a:noFill/>
          <a:ln w="1905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6ECBC35A-FE4E-467A-A20D-9063B371CAAA}"/>
              </a:ext>
              <a:ext uri="{C183D7F6-B498-43B3-948B-1728B52AA6E4}">
                <adec:decorative xmlns:adec="http://schemas.microsoft.com/office/drawing/2017/decorative" val="1"/>
              </a:ext>
            </a:extLst>
          </p:cNvPr>
          <p:cNvCxnSpPr>
            <a:cxnSpLocks/>
          </p:cNvCxnSpPr>
          <p:nvPr userDrawn="1"/>
        </p:nvCxnSpPr>
        <p:spPr>
          <a:xfrm>
            <a:off x="2303095" y="0"/>
            <a:ext cx="0" cy="3704734"/>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12" name="Title 11">
            <a:extLst>
              <a:ext uri="{FF2B5EF4-FFF2-40B4-BE49-F238E27FC236}">
                <a16:creationId xmlns:a16="http://schemas.microsoft.com/office/drawing/2014/main" id="{A4FC0018-1CBF-4BC0-BE79-B983651D8848}"/>
              </a:ext>
            </a:extLst>
          </p:cNvPr>
          <p:cNvSpPr>
            <a:spLocks noGrp="1"/>
          </p:cNvSpPr>
          <p:nvPr>
            <p:ph type="title"/>
          </p:nvPr>
        </p:nvSpPr>
        <p:spPr>
          <a:xfrm rot="16200000">
            <a:off x="1005213" y="4932422"/>
            <a:ext cx="2635209" cy="523708"/>
          </a:xfrm>
          <a:prstGeom prst="rect">
            <a:avLst/>
          </a:prstGeom>
        </p:spPr>
        <p:txBody>
          <a:bodyPr rtlCol="0" anchor="ctr"/>
          <a:lstStyle>
            <a:lvl1pPr algn="r">
              <a:defRPr lang="en-US" sz="2400" spc="100" baseline="0">
                <a:solidFill>
                  <a:schemeClr val="bg1"/>
                </a:solidFill>
                <a:ea typeface="+mn-ea"/>
                <a:cs typeface="+mn-cs"/>
              </a:defRPr>
            </a:lvl1pPr>
          </a:lstStyle>
          <a:p>
            <a:pPr marL="0" lvl="0" indent="0" algn="r" rtl="0">
              <a:lnSpc>
                <a:spcPct val="80000"/>
              </a:lnSpc>
              <a:spcBef>
                <a:spcPts val="0"/>
              </a:spcBef>
              <a:buFont typeface="Arial" panose="020B0604020202020204" pitchFamily="34" charset="0"/>
            </a:pPr>
            <a:r>
              <a:rPr lang="en-GB" noProof="0"/>
              <a:t>Click to edit Master title style</a:t>
            </a:r>
          </a:p>
        </p:txBody>
      </p:sp>
    </p:spTree>
    <p:extLst>
      <p:ext uri="{BB962C8B-B14F-4D97-AF65-F5344CB8AC3E}">
        <p14:creationId xmlns:p14="http://schemas.microsoft.com/office/powerpoint/2010/main" val="16274487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ercentage of Communication Tools​">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8B06ACE2-BA16-48C7-A451-845668BC059A}"/>
              </a:ext>
            </a:extLst>
          </p:cNvPr>
          <p:cNvSpPr>
            <a:spLocks noGrp="1"/>
          </p:cNvSpPr>
          <p:nvPr>
            <p:ph type="dt" sz="half" idx="10"/>
          </p:nvPr>
        </p:nvSpPr>
        <p:spPr/>
        <p:txBody>
          <a:bodyPr rtlCol="0"/>
          <a:lstStyle/>
          <a:p>
            <a:pPr rtl="0"/>
            <a:r>
              <a:rPr lang="en-GB" noProof="0"/>
              <a:t>8/05/20XX</a:t>
            </a:r>
          </a:p>
        </p:txBody>
      </p:sp>
      <p:sp>
        <p:nvSpPr>
          <p:cNvPr id="6" name="Footer Placeholder 5">
            <a:extLst>
              <a:ext uri="{FF2B5EF4-FFF2-40B4-BE49-F238E27FC236}">
                <a16:creationId xmlns:a16="http://schemas.microsoft.com/office/drawing/2014/main" id="{009B479B-4CEB-47DB-903C-2E2D2445EB57}"/>
              </a:ext>
            </a:extLst>
          </p:cNvPr>
          <p:cNvSpPr>
            <a:spLocks noGrp="1"/>
          </p:cNvSpPr>
          <p:nvPr>
            <p:ph type="ftr" sz="quarter" idx="11"/>
          </p:nvPr>
        </p:nvSpPr>
        <p:spPr/>
        <p:txBody>
          <a:bodyPr rtlCol="0"/>
          <a:lstStyle/>
          <a:p>
            <a:pPr rtl="0"/>
            <a:r>
              <a:rPr lang="en-GB" noProof="0"/>
              <a:t>Conference Presentation</a:t>
            </a:r>
          </a:p>
        </p:txBody>
      </p:sp>
      <p:sp>
        <p:nvSpPr>
          <p:cNvPr id="7" name="Slide Number Placeholder 6">
            <a:extLst>
              <a:ext uri="{FF2B5EF4-FFF2-40B4-BE49-F238E27FC236}">
                <a16:creationId xmlns:a16="http://schemas.microsoft.com/office/drawing/2014/main" id="{FC6F2130-E7AA-4706-B388-47F7E032B5EA}"/>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9" name="Rectangle 8">
            <a:extLst>
              <a:ext uri="{FF2B5EF4-FFF2-40B4-BE49-F238E27FC236}">
                <a16:creationId xmlns:a16="http://schemas.microsoft.com/office/drawing/2014/main" id="{67311573-5DB1-44CE-818B-9E5F570408F1}"/>
              </a:ext>
            </a:extLst>
          </p:cNvPr>
          <p:cNvSpPr/>
          <p:nvPr userDrawn="1"/>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9" name="Content Placeholder 15">
            <a:extLst>
              <a:ext uri="{FF2B5EF4-FFF2-40B4-BE49-F238E27FC236}">
                <a16:creationId xmlns:a16="http://schemas.microsoft.com/office/drawing/2014/main" id="{6E328664-C733-476A-81C6-2A0B15B001A1}"/>
              </a:ext>
            </a:extLst>
          </p:cNvPr>
          <p:cNvSpPr>
            <a:spLocks noGrp="1"/>
          </p:cNvSpPr>
          <p:nvPr>
            <p:ph sz="quarter" idx="15" hasCustomPrompt="1"/>
          </p:nvPr>
        </p:nvSpPr>
        <p:spPr>
          <a:xfrm>
            <a:off x="2029158" y="2838122"/>
            <a:ext cx="1786759" cy="430923"/>
          </a:xfrm>
          <a:prstGeom prst="rect">
            <a:avLst/>
          </a:prstGeom>
        </p:spPr>
        <p:txBody>
          <a:bodyPr rtlCol="0" anchor="t"/>
          <a:lstStyle>
            <a:lvl1pPr marL="0" indent="0" algn="l">
              <a:lnSpc>
                <a:spcPct val="150000"/>
              </a:lnSpc>
              <a:spcBef>
                <a:spcPts val="0"/>
              </a:spcBef>
              <a:spcAft>
                <a:spcPts val="0"/>
              </a:spcAft>
              <a:buNone/>
              <a:defRPr sz="1400" spc="100" baseline="0"/>
            </a:lvl1pPr>
          </a:lstStyle>
          <a:p>
            <a:pPr lvl="0" rtl="0"/>
            <a:r>
              <a:rPr lang="en-GB" noProof="0"/>
              <a:t>Click to add text</a:t>
            </a:r>
          </a:p>
        </p:txBody>
      </p:sp>
      <p:sp>
        <p:nvSpPr>
          <p:cNvPr id="20" name="Content Placeholder 15">
            <a:extLst>
              <a:ext uri="{FF2B5EF4-FFF2-40B4-BE49-F238E27FC236}">
                <a16:creationId xmlns:a16="http://schemas.microsoft.com/office/drawing/2014/main" id="{4DA6C57C-E2CB-484E-94E6-9AB8DC7DB4C5}"/>
              </a:ext>
            </a:extLst>
          </p:cNvPr>
          <p:cNvSpPr>
            <a:spLocks noGrp="1"/>
          </p:cNvSpPr>
          <p:nvPr>
            <p:ph sz="quarter" idx="16" hasCustomPrompt="1"/>
          </p:nvPr>
        </p:nvSpPr>
        <p:spPr>
          <a:xfrm>
            <a:off x="2029158" y="3379435"/>
            <a:ext cx="1786759" cy="430923"/>
          </a:xfrm>
          <a:prstGeom prst="rect">
            <a:avLst/>
          </a:prstGeom>
        </p:spPr>
        <p:txBody>
          <a:bodyPr rtlCol="0" anchor="t"/>
          <a:lstStyle>
            <a:lvl1pPr marL="0" indent="0" algn="l">
              <a:lnSpc>
                <a:spcPct val="150000"/>
              </a:lnSpc>
              <a:spcBef>
                <a:spcPts val="0"/>
              </a:spcBef>
              <a:spcAft>
                <a:spcPts val="0"/>
              </a:spcAft>
              <a:buNone/>
              <a:defRPr sz="1400" spc="100" baseline="0"/>
            </a:lvl1pPr>
          </a:lstStyle>
          <a:p>
            <a:pPr lvl="0" rtl="0"/>
            <a:r>
              <a:rPr lang="en-GB" noProof="0"/>
              <a:t>Click to add text</a:t>
            </a:r>
          </a:p>
        </p:txBody>
      </p:sp>
      <p:sp>
        <p:nvSpPr>
          <p:cNvPr id="21" name="Content Placeholder 15">
            <a:extLst>
              <a:ext uri="{FF2B5EF4-FFF2-40B4-BE49-F238E27FC236}">
                <a16:creationId xmlns:a16="http://schemas.microsoft.com/office/drawing/2014/main" id="{97E74E6E-CDEF-424A-B7CE-5B34A0AC34D6}"/>
              </a:ext>
            </a:extLst>
          </p:cNvPr>
          <p:cNvSpPr>
            <a:spLocks noGrp="1"/>
          </p:cNvSpPr>
          <p:nvPr>
            <p:ph sz="quarter" idx="17" hasCustomPrompt="1"/>
          </p:nvPr>
        </p:nvSpPr>
        <p:spPr>
          <a:xfrm>
            <a:off x="2029158" y="3928699"/>
            <a:ext cx="1786759" cy="430923"/>
          </a:xfrm>
          <a:prstGeom prst="rect">
            <a:avLst/>
          </a:prstGeom>
        </p:spPr>
        <p:txBody>
          <a:bodyPr rtlCol="0" anchor="t"/>
          <a:lstStyle>
            <a:lvl1pPr marL="0" indent="0" algn="l">
              <a:lnSpc>
                <a:spcPct val="150000"/>
              </a:lnSpc>
              <a:spcBef>
                <a:spcPts val="0"/>
              </a:spcBef>
              <a:spcAft>
                <a:spcPts val="0"/>
              </a:spcAft>
              <a:buNone/>
              <a:defRPr sz="1400" spc="100" baseline="0"/>
            </a:lvl1pPr>
          </a:lstStyle>
          <a:p>
            <a:pPr lvl="0" rtl="0"/>
            <a:r>
              <a:rPr lang="en-GB" noProof="0"/>
              <a:t>Click to add text</a:t>
            </a:r>
          </a:p>
        </p:txBody>
      </p:sp>
      <p:sp>
        <p:nvSpPr>
          <p:cNvPr id="22" name="Content Placeholder 15">
            <a:extLst>
              <a:ext uri="{FF2B5EF4-FFF2-40B4-BE49-F238E27FC236}">
                <a16:creationId xmlns:a16="http://schemas.microsoft.com/office/drawing/2014/main" id="{E7A1AA76-7517-4C53-B2A4-EE8B1C6ADDDF}"/>
              </a:ext>
            </a:extLst>
          </p:cNvPr>
          <p:cNvSpPr>
            <a:spLocks noGrp="1"/>
          </p:cNvSpPr>
          <p:nvPr>
            <p:ph sz="quarter" idx="18" hasCustomPrompt="1"/>
          </p:nvPr>
        </p:nvSpPr>
        <p:spPr>
          <a:xfrm>
            <a:off x="2029158" y="4476966"/>
            <a:ext cx="1786759" cy="430923"/>
          </a:xfrm>
          <a:prstGeom prst="rect">
            <a:avLst/>
          </a:prstGeom>
        </p:spPr>
        <p:txBody>
          <a:bodyPr rtlCol="0" anchor="t"/>
          <a:lstStyle>
            <a:lvl1pPr marL="0" indent="0" algn="l">
              <a:lnSpc>
                <a:spcPct val="150000"/>
              </a:lnSpc>
              <a:spcBef>
                <a:spcPts val="0"/>
              </a:spcBef>
              <a:spcAft>
                <a:spcPts val="0"/>
              </a:spcAft>
              <a:buNone/>
              <a:defRPr sz="1400" spc="100" baseline="0"/>
            </a:lvl1pPr>
          </a:lstStyle>
          <a:p>
            <a:pPr lvl="0" rtl="0"/>
            <a:r>
              <a:rPr lang="en-GB" noProof="0"/>
              <a:t>Click to add text</a:t>
            </a:r>
          </a:p>
        </p:txBody>
      </p:sp>
      <p:sp>
        <p:nvSpPr>
          <p:cNvPr id="37" name="Text Placeholder 12">
            <a:extLst>
              <a:ext uri="{FF2B5EF4-FFF2-40B4-BE49-F238E27FC236}">
                <a16:creationId xmlns:a16="http://schemas.microsoft.com/office/drawing/2014/main" id="{273C9D83-2282-43F4-BB54-7CDA96B45560}"/>
              </a:ext>
            </a:extLst>
          </p:cNvPr>
          <p:cNvSpPr>
            <a:spLocks noGrp="1"/>
          </p:cNvSpPr>
          <p:nvPr>
            <p:ph type="body" sz="quarter" idx="19" hasCustomPrompt="1"/>
          </p:nvPr>
        </p:nvSpPr>
        <p:spPr>
          <a:xfrm>
            <a:off x="6298588" y="1307183"/>
            <a:ext cx="1783393" cy="1783055"/>
          </a:xfrm>
          <a:prstGeom prst="rect">
            <a:avLst/>
          </a:prstGeom>
        </p:spPr>
        <p:txBody>
          <a:bodyPr rtlCol="0"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rtl="0"/>
            <a:r>
              <a:rPr lang="en-GB" noProof="0"/>
              <a:t>#</a:t>
            </a:r>
          </a:p>
        </p:txBody>
      </p:sp>
      <p:sp>
        <p:nvSpPr>
          <p:cNvPr id="38" name="Text Placeholder 12">
            <a:extLst>
              <a:ext uri="{FF2B5EF4-FFF2-40B4-BE49-F238E27FC236}">
                <a16:creationId xmlns:a16="http://schemas.microsoft.com/office/drawing/2014/main" id="{90C1AC4A-23E9-4676-A30E-E39B4342FF07}"/>
              </a:ext>
            </a:extLst>
          </p:cNvPr>
          <p:cNvSpPr>
            <a:spLocks noGrp="1"/>
          </p:cNvSpPr>
          <p:nvPr>
            <p:ph type="body" sz="quarter" idx="20" hasCustomPrompt="1"/>
          </p:nvPr>
        </p:nvSpPr>
        <p:spPr>
          <a:xfrm>
            <a:off x="6298588" y="3703828"/>
            <a:ext cx="1783393" cy="1783055"/>
          </a:xfrm>
          <a:prstGeom prst="rect">
            <a:avLst/>
          </a:prstGeom>
        </p:spPr>
        <p:txBody>
          <a:bodyPr rtlCol="0"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rtl="0"/>
            <a:r>
              <a:rPr lang="en-GB" noProof="0"/>
              <a:t>#</a:t>
            </a:r>
          </a:p>
        </p:txBody>
      </p:sp>
      <p:sp>
        <p:nvSpPr>
          <p:cNvPr id="39" name="Text Placeholder 12">
            <a:extLst>
              <a:ext uri="{FF2B5EF4-FFF2-40B4-BE49-F238E27FC236}">
                <a16:creationId xmlns:a16="http://schemas.microsoft.com/office/drawing/2014/main" id="{2C256BCC-FED6-4D75-8C65-5967DD2E0194}"/>
              </a:ext>
            </a:extLst>
          </p:cNvPr>
          <p:cNvSpPr>
            <a:spLocks noGrp="1"/>
          </p:cNvSpPr>
          <p:nvPr>
            <p:ph type="body" sz="quarter" idx="21" hasCustomPrompt="1"/>
          </p:nvPr>
        </p:nvSpPr>
        <p:spPr>
          <a:xfrm>
            <a:off x="9033309" y="1307183"/>
            <a:ext cx="1783393" cy="1783055"/>
          </a:xfrm>
          <a:prstGeom prst="rect">
            <a:avLst/>
          </a:prstGeom>
        </p:spPr>
        <p:txBody>
          <a:bodyPr rtlCol="0"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rtl="0"/>
            <a:r>
              <a:rPr lang="en-GB" noProof="0"/>
              <a:t>#</a:t>
            </a:r>
          </a:p>
        </p:txBody>
      </p:sp>
      <p:sp>
        <p:nvSpPr>
          <p:cNvPr id="40" name="Text Placeholder 12">
            <a:extLst>
              <a:ext uri="{FF2B5EF4-FFF2-40B4-BE49-F238E27FC236}">
                <a16:creationId xmlns:a16="http://schemas.microsoft.com/office/drawing/2014/main" id="{036A0378-B8F0-463A-A66D-83D798223E3C}"/>
              </a:ext>
            </a:extLst>
          </p:cNvPr>
          <p:cNvSpPr>
            <a:spLocks noGrp="1"/>
          </p:cNvSpPr>
          <p:nvPr>
            <p:ph type="body" sz="quarter" idx="22" hasCustomPrompt="1"/>
          </p:nvPr>
        </p:nvSpPr>
        <p:spPr>
          <a:xfrm>
            <a:off x="9033309" y="3703828"/>
            <a:ext cx="1783393" cy="1783055"/>
          </a:xfrm>
          <a:prstGeom prst="rect">
            <a:avLst/>
          </a:prstGeom>
        </p:spPr>
        <p:txBody>
          <a:bodyPr rtlCol="0" anchor="ctr"/>
          <a:lstStyle>
            <a:lvl1pPr marL="0" indent="0" algn="ctr">
              <a:lnSpc>
                <a:spcPct val="125000"/>
              </a:lnSpc>
              <a:spcBef>
                <a:spcPts val="0"/>
              </a:spcBef>
              <a:buNone/>
              <a:defRPr sz="2400" b="0" spc="100" baseline="0">
                <a:solidFill>
                  <a:schemeClr val="accent1"/>
                </a:solidFill>
                <a:latin typeface="Univers LT Std 45 Light" panose="020B0703030502020204" pitchFamily="34" charset="0"/>
              </a:defRPr>
            </a:lvl1pPr>
          </a:lstStyle>
          <a:p>
            <a:pPr lvl="0" rtl="0"/>
            <a:r>
              <a:rPr lang="en-GB" noProof="0"/>
              <a:t>#</a:t>
            </a:r>
          </a:p>
        </p:txBody>
      </p:sp>
      <p:sp>
        <p:nvSpPr>
          <p:cNvPr id="2" name="Title 1">
            <a:extLst>
              <a:ext uri="{FF2B5EF4-FFF2-40B4-BE49-F238E27FC236}">
                <a16:creationId xmlns:a16="http://schemas.microsoft.com/office/drawing/2014/main" id="{82BDF22D-6760-4BDD-92EF-E940DCC023C0}"/>
              </a:ext>
            </a:extLst>
          </p:cNvPr>
          <p:cNvSpPr>
            <a:spLocks noGrp="1"/>
          </p:cNvSpPr>
          <p:nvPr>
            <p:ph type="title"/>
          </p:nvPr>
        </p:nvSpPr>
        <p:spPr>
          <a:xfrm>
            <a:off x="1267697" y="1369287"/>
            <a:ext cx="4079564" cy="1268810"/>
          </a:xfrm>
          <a:prstGeom prst="rect">
            <a:avLst/>
          </a:prstGeom>
        </p:spPr>
        <p:txBody>
          <a:bodyPr rtlCol="0" anchor="ctr"/>
          <a:lstStyle>
            <a:lvl1pPr>
              <a:lnSpc>
                <a:spcPct val="125000"/>
              </a:lnSpc>
              <a:defRPr lang="en-US" sz="2400" spc="100" baseline="0">
                <a:solidFill>
                  <a:schemeClr val="accent1"/>
                </a:solidFill>
                <a:ea typeface="+mn-ea"/>
                <a:cs typeface="+mn-cs"/>
              </a:defRPr>
            </a:lvl1pPr>
          </a:lstStyle>
          <a:p>
            <a:pPr marL="0" lvl="0" indent="0" rtl="0">
              <a:lnSpc>
                <a:spcPct val="125000"/>
              </a:lnSpc>
              <a:spcBef>
                <a:spcPts val="0"/>
              </a:spcBef>
              <a:buFont typeface="Arial" panose="020B0604020202020204" pitchFamily="34" charset="0"/>
            </a:pPr>
            <a:r>
              <a:rPr lang="en-GB" noProof="0"/>
              <a:t>Click to edit Master title style</a:t>
            </a:r>
          </a:p>
        </p:txBody>
      </p:sp>
    </p:spTree>
    <p:extLst>
      <p:ext uri="{BB962C8B-B14F-4D97-AF65-F5344CB8AC3E}">
        <p14:creationId xmlns:p14="http://schemas.microsoft.com/office/powerpoint/2010/main" val="2295802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Making Great Product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BAADBBE-F1E3-480E-BE79-B55DEF9410EF}"/>
              </a:ext>
              <a:ext uri="{C183D7F6-B498-43B3-948B-1728B52AA6E4}">
                <adec:decorative xmlns:adec="http://schemas.microsoft.com/office/drawing/2017/decorative" val="1"/>
              </a:ext>
            </a:extLst>
          </p:cNvPr>
          <p:cNvSpPr/>
          <p:nvPr userDrawn="1"/>
        </p:nvSpPr>
        <p:spPr>
          <a:xfrm>
            <a:off x="5397500" y="2009775"/>
            <a:ext cx="6794499" cy="283845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9" name="Picture Placeholder 8">
            <a:extLst>
              <a:ext uri="{FF2B5EF4-FFF2-40B4-BE49-F238E27FC236}">
                <a16:creationId xmlns:a16="http://schemas.microsoft.com/office/drawing/2014/main" id="{A4C868C7-0B77-47B8-9C16-7F97AA9F0D4E}"/>
              </a:ext>
            </a:extLst>
          </p:cNvPr>
          <p:cNvSpPr>
            <a:spLocks noGrp="1"/>
          </p:cNvSpPr>
          <p:nvPr>
            <p:ph type="pic" sz="quarter" idx="13" hasCustomPrompt="1"/>
          </p:nvPr>
        </p:nvSpPr>
        <p:spPr>
          <a:xfrm>
            <a:off x="1" y="0"/>
            <a:ext cx="6311899" cy="6858000"/>
          </a:xfrm>
          <a:custGeom>
            <a:avLst/>
            <a:gdLst>
              <a:gd name="connsiteX0" fmla="*/ 0 w 6311899"/>
              <a:gd name="connsiteY0" fmla="*/ 0 h 6858000"/>
              <a:gd name="connsiteX1" fmla="*/ 6311899 w 6311899"/>
              <a:gd name="connsiteY1" fmla="*/ 0 h 6858000"/>
              <a:gd name="connsiteX2" fmla="*/ 6311899 w 6311899"/>
              <a:gd name="connsiteY2" fmla="*/ 2009775 h 6858000"/>
              <a:gd name="connsiteX3" fmla="*/ 5397499 w 6311899"/>
              <a:gd name="connsiteY3" fmla="*/ 2009775 h 6858000"/>
              <a:gd name="connsiteX4" fmla="*/ 5397499 w 6311899"/>
              <a:gd name="connsiteY4" fmla="*/ 4848225 h 6858000"/>
              <a:gd name="connsiteX5" fmla="*/ 6311899 w 6311899"/>
              <a:gd name="connsiteY5" fmla="*/ 4848225 h 6858000"/>
              <a:gd name="connsiteX6" fmla="*/ 6311899 w 6311899"/>
              <a:gd name="connsiteY6" fmla="*/ 6858000 h 6858000"/>
              <a:gd name="connsiteX7" fmla="*/ 0 w 63118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11899" h="6858000">
                <a:moveTo>
                  <a:pt x="0" y="0"/>
                </a:moveTo>
                <a:lnTo>
                  <a:pt x="6311899" y="0"/>
                </a:lnTo>
                <a:lnTo>
                  <a:pt x="6311899" y="2009775"/>
                </a:lnTo>
                <a:lnTo>
                  <a:pt x="5397499" y="2009775"/>
                </a:lnTo>
                <a:lnTo>
                  <a:pt x="5397499" y="4848225"/>
                </a:lnTo>
                <a:lnTo>
                  <a:pt x="6311899" y="4848225"/>
                </a:lnTo>
                <a:lnTo>
                  <a:pt x="6311899" y="6858000"/>
                </a:lnTo>
                <a:lnTo>
                  <a:pt x="0" y="6858000"/>
                </a:lnTo>
                <a:close/>
              </a:path>
            </a:pathLst>
          </a:custGeom>
        </p:spPr>
        <p:txBody>
          <a:bodyPr wrap="square" rtlCol="0">
            <a:noAutofit/>
          </a:bodyPr>
          <a:lstStyle>
            <a:lvl1pPr marL="0" indent="0" algn="ctr">
              <a:buNone/>
              <a:defRPr/>
            </a:lvl1pPr>
          </a:lstStyle>
          <a:p>
            <a:pPr rtl="0"/>
            <a:r>
              <a:rPr lang="en-GB" noProof="0"/>
              <a:t>Click to add photo</a:t>
            </a:r>
          </a:p>
        </p:txBody>
      </p:sp>
      <p:sp>
        <p:nvSpPr>
          <p:cNvPr id="5" name="Date Placeholder 4">
            <a:extLst>
              <a:ext uri="{FF2B5EF4-FFF2-40B4-BE49-F238E27FC236}">
                <a16:creationId xmlns:a16="http://schemas.microsoft.com/office/drawing/2014/main" id="{6F4198D5-23F4-441A-AD0A-C6CD015E997C}"/>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16" name="Content Placeholder 15">
            <a:extLst>
              <a:ext uri="{FF2B5EF4-FFF2-40B4-BE49-F238E27FC236}">
                <a16:creationId xmlns:a16="http://schemas.microsoft.com/office/drawing/2014/main" id="{8E5DAC80-95FC-4BA1-98B2-5631FB3B0198}"/>
              </a:ext>
            </a:extLst>
          </p:cNvPr>
          <p:cNvSpPr>
            <a:spLocks noGrp="1"/>
          </p:cNvSpPr>
          <p:nvPr>
            <p:ph sz="quarter" idx="15" hasCustomPrompt="1"/>
          </p:nvPr>
        </p:nvSpPr>
        <p:spPr>
          <a:xfrm>
            <a:off x="6337298" y="3200401"/>
            <a:ext cx="5257799" cy="1701800"/>
          </a:xfrm>
          <a:prstGeom prst="rect">
            <a:avLst/>
          </a:prstGeom>
        </p:spPr>
        <p:txBody>
          <a:bodyPr rtlCol="0"/>
          <a:lstStyle>
            <a:lvl1pPr marL="0" indent="0">
              <a:lnSpc>
                <a:spcPct val="100000"/>
              </a:lnSpc>
              <a:spcBef>
                <a:spcPts val="0"/>
              </a:spcBef>
              <a:spcAft>
                <a:spcPts val="1200"/>
              </a:spcAft>
              <a:buNone/>
              <a:defRPr sz="1400" spc="100" baseline="0">
                <a:solidFill>
                  <a:schemeClr val="bg1"/>
                </a:solidFill>
              </a:defRPr>
            </a:lvl1pPr>
          </a:lstStyle>
          <a:p>
            <a:pPr lvl="0" rtl="0"/>
            <a:r>
              <a:rPr lang="en-GB" noProof="0"/>
              <a:t>Click to add text</a:t>
            </a:r>
          </a:p>
        </p:txBody>
      </p:sp>
      <p:sp>
        <p:nvSpPr>
          <p:cNvPr id="12" name="Footer Placeholder 4">
            <a:extLst>
              <a:ext uri="{FF2B5EF4-FFF2-40B4-BE49-F238E27FC236}">
                <a16:creationId xmlns:a16="http://schemas.microsoft.com/office/drawing/2014/main" id="{464448FE-96B4-43C5-8721-4FBF69ED48B7}"/>
              </a:ext>
            </a:extLst>
          </p:cNvPr>
          <p:cNvSpPr>
            <a:spLocks noGrp="1"/>
          </p:cNvSpPr>
          <p:nvPr>
            <p:ph type="ftr" sz="quarter" idx="11"/>
          </p:nvPr>
        </p:nvSpPr>
        <p:spPr>
          <a:xfrm>
            <a:off x="6519230" y="6356350"/>
            <a:ext cx="3152912" cy="365125"/>
          </a:xfrm>
        </p:spPr>
        <p:txBody>
          <a:bodyPr rtlCol="0"/>
          <a:lstStyle>
            <a:lvl1pPr algn="l">
              <a:defRPr>
                <a:solidFill>
                  <a:schemeClr val="accent6">
                    <a:lumMod val="75000"/>
                  </a:schemeClr>
                </a:solidFill>
              </a:defRPr>
            </a:lvl1pPr>
          </a:lstStyle>
          <a:p>
            <a:pPr rtl="0"/>
            <a:r>
              <a:rPr lang="en-GB" noProof="0"/>
              <a:t>Conference Presentation</a:t>
            </a:r>
          </a:p>
        </p:txBody>
      </p:sp>
      <p:sp>
        <p:nvSpPr>
          <p:cNvPr id="13" name="Slide Number Placeholder 5">
            <a:extLst>
              <a:ext uri="{FF2B5EF4-FFF2-40B4-BE49-F238E27FC236}">
                <a16:creationId xmlns:a16="http://schemas.microsoft.com/office/drawing/2014/main" id="{F8104834-0355-4576-A9E5-FF5B92B361FF}"/>
              </a:ext>
            </a:extLst>
          </p:cNvPr>
          <p:cNvSpPr>
            <a:spLocks noGrp="1"/>
          </p:cNvSpPr>
          <p:nvPr>
            <p:ph type="sldNum" sz="quarter" idx="12"/>
          </p:nvPr>
        </p:nvSpPr>
        <p:spPr>
          <a:xfrm>
            <a:off x="10510344" y="6356350"/>
            <a:ext cx="843455" cy="365125"/>
          </a:xfrm>
        </p:spPr>
        <p:txBody>
          <a:bodyPr rtlCol="0"/>
          <a:lstStyle>
            <a:lvl1pPr>
              <a:defRPr>
                <a:solidFill>
                  <a:schemeClr val="accent6">
                    <a:lumMod val="75000"/>
                  </a:schemeClr>
                </a:solidFill>
              </a:defRPr>
            </a:lvl1pPr>
          </a:lstStyle>
          <a:p>
            <a:pPr rtl="0"/>
            <a:fld id="{18D65601-5AE2-46FC-B138-694DDD2B510D}" type="slidenum">
              <a:rPr lang="en-GB" noProof="0" smtClean="0"/>
              <a:pPr/>
              <a:t>‹#›</a:t>
            </a:fld>
            <a:endParaRPr lang="en-GB" noProof="0"/>
          </a:p>
        </p:txBody>
      </p:sp>
      <p:sp>
        <p:nvSpPr>
          <p:cNvPr id="2" name="Title 1">
            <a:extLst>
              <a:ext uri="{FF2B5EF4-FFF2-40B4-BE49-F238E27FC236}">
                <a16:creationId xmlns:a16="http://schemas.microsoft.com/office/drawing/2014/main" id="{3AD2D377-D829-49CC-9253-683054B909F0}"/>
              </a:ext>
            </a:extLst>
          </p:cNvPr>
          <p:cNvSpPr>
            <a:spLocks noGrp="1"/>
          </p:cNvSpPr>
          <p:nvPr>
            <p:ph type="title"/>
          </p:nvPr>
        </p:nvSpPr>
        <p:spPr>
          <a:xfrm>
            <a:off x="6337298" y="2063075"/>
            <a:ext cx="5257799" cy="1268810"/>
          </a:xfrm>
          <a:prstGeom prst="rect">
            <a:avLst/>
          </a:prstGeom>
        </p:spPr>
        <p:txBody>
          <a:bodyPr rtlCol="0" anchor="ctr"/>
          <a:lstStyle>
            <a:lvl1pPr>
              <a:defRPr lang="en-US" sz="2400" spc="100" baseline="0">
                <a:solidFill>
                  <a:schemeClr val="bg1"/>
                </a:solidFill>
                <a:ea typeface="+mn-ea"/>
                <a:cs typeface="+mn-cs"/>
              </a:defRPr>
            </a:lvl1pPr>
          </a:lstStyle>
          <a:p>
            <a:pPr marL="0" lvl="0" indent="0" rtl="0">
              <a:lnSpc>
                <a:spcPct val="125000"/>
              </a:lnSpc>
              <a:spcBef>
                <a:spcPts val="0"/>
              </a:spcBef>
              <a:buFont typeface="Arial" panose="020B0604020202020204" pitchFamily="34" charset="0"/>
            </a:pPr>
            <a:r>
              <a:rPr lang="en-GB" noProof="0"/>
              <a:t>Click to edit Master title style</a:t>
            </a:r>
          </a:p>
        </p:txBody>
      </p:sp>
    </p:spTree>
    <p:extLst>
      <p:ext uri="{BB962C8B-B14F-4D97-AF65-F5344CB8AC3E}">
        <p14:creationId xmlns:p14="http://schemas.microsoft.com/office/powerpoint/2010/main" val="5481234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mparing Contoso to the Competition​">
    <p:spTree>
      <p:nvGrpSpPr>
        <p:cNvPr id="1" name=""/>
        <p:cNvGrpSpPr/>
        <p:nvPr/>
      </p:nvGrpSpPr>
      <p:grpSpPr>
        <a:xfrm>
          <a:off x="0" y="0"/>
          <a:ext cx="0" cy="0"/>
          <a:chOff x="0" y="0"/>
          <a:chExt cx="0" cy="0"/>
        </a:xfrm>
      </p:grpSpPr>
      <p:sp>
        <p:nvSpPr>
          <p:cNvPr id="12" name="Picture Placeholder 10">
            <a:extLst>
              <a:ext uri="{FF2B5EF4-FFF2-40B4-BE49-F238E27FC236}">
                <a16:creationId xmlns:a16="http://schemas.microsoft.com/office/drawing/2014/main" id="{995D6E1F-61DD-45C8-BD0F-87774F3858F1}"/>
              </a:ext>
            </a:extLst>
          </p:cNvPr>
          <p:cNvSpPr>
            <a:spLocks noGrp="1"/>
          </p:cNvSpPr>
          <p:nvPr>
            <p:ph type="pic" sz="quarter" idx="17" hasCustomPrompt="1"/>
          </p:nvPr>
        </p:nvSpPr>
        <p:spPr>
          <a:xfrm>
            <a:off x="0" y="0"/>
            <a:ext cx="12192000" cy="6858000"/>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2A3F1E30-78A1-4D04-868B-2FF65A0CDB7B}"/>
              </a:ext>
            </a:extLst>
          </p:cNvPr>
          <p:cNvSpPr>
            <a:spLocks noGrp="1"/>
          </p:cNvSpPr>
          <p:nvPr>
            <p:ph type="dt" sz="half" idx="10"/>
          </p:nvPr>
        </p:nvSpPr>
        <p:spPr/>
        <p:txBody>
          <a:bodyPr rtlCol="0"/>
          <a:lstStyle/>
          <a:p>
            <a:pPr rtl="0"/>
            <a:r>
              <a:rPr lang="en-GB" noProof="0"/>
              <a:t>8/05/20XX</a:t>
            </a:r>
          </a:p>
        </p:txBody>
      </p:sp>
      <p:sp>
        <p:nvSpPr>
          <p:cNvPr id="6" name="Slide Number Placeholder 5">
            <a:extLst>
              <a:ext uri="{FF2B5EF4-FFF2-40B4-BE49-F238E27FC236}">
                <a16:creationId xmlns:a16="http://schemas.microsoft.com/office/drawing/2014/main" id="{0A92EE5A-2D26-4A38-BF97-6266BFC42526}"/>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11" name="Content Placeholder 15">
            <a:extLst>
              <a:ext uri="{FF2B5EF4-FFF2-40B4-BE49-F238E27FC236}">
                <a16:creationId xmlns:a16="http://schemas.microsoft.com/office/drawing/2014/main" id="{716CE84D-B2FA-4712-9112-9A6349EE051E}"/>
              </a:ext>
            </a:extLst>
          </p:cNvPr>
          <p:cNvSpPr>
            <a:spLocks noGrp="1"/>
          </p:cNvSpPr>
          <p:nvPr>
            <p:ph sz="quarter" idx="16" hasCustomPrompt="1"/>
          </p:nvPr>
        </p:nvSpPr>
        <p:spPr>
          <a:xfrm>
            <a:off x="1008686" y="2921932"/>
            <a:ext cx="4114800" cy="1268810"/>
          </a:xfrm>
          <a:prstGeom prst="rect">
            <a:avLst/>
          </a:prstGeom>
        </p:spPr>
        <p:txBody>
          <a:bodyPr rtlCol="0"/>
          <a:lstStyle>
            <a:lvl1pPr marL="0" indent="0">
              <a:lnSpc>
                <a:spcPct val="150000"/>
              </a:lnSpc>
              <a:spcBef>
                <a:spcPts val="0"/>
              </a:spcBef>
              <a:spcAft>
                <a:spcPts val="1200"/>
              </a:spcAft>
              <a:buNone/>
              <a:defRPr sz="1400" spc="100" baseline="0">
                <a:solidFill>
                  <a:schemeClr val="accent1"/>
                </a:solidFill>
              </a:defRPr>
            </a:lvl1pPr>
          </a:lstStyle>
          <a:p>
            <a:pPr lvl="0" rtl="0"/>
            <a:r>
              <a:rPr lang="en-GB" noProof="0"/>
              <a:t>Click to add text</a:t>
            </a:r>
          </a:p>
        </p:txBody>
      </p:sp>
      <p:sp>
        <p:nvSpPr>
          <p:cNvPr id="13" name="Content Placeholder 15">
            <a:extLst>
              <a:ext uri="{FF2B5EF4-FFF2-40B4-BE49-F238E27FC236}">
                <a16:creationId xmlns:a16="http://schemas.microsoft.com/office/drawing/2014/main" id="{5EB29FAF-F8EE-4156-8E07-E14DFBABA091}"/>
              </a:ext>
            </a:extLst>
          </p:cNvPr>
          <p:cNvSpPr>
            <a:spLocks noGrp="1"/>
          </p:cNvSpPr>
          <p:nvPr>
            <p:ph sz="quarter" idx="18" hasCustomPrompt="1"/>
          </p:nvPr>
        </p:nvSpPr>
        <p:spPr>
          <a:xfrm>
            <a:off x="1008686" y="4327267"/>
            <a:ext cx="4114800" cy="1268810"/>
          </a:xfrm>
          <a:prstGeom prst="rect">
            <a:avLst/>
          </a:prstGeom>
        </p:spPr>
        <p:txBody>
          <a:bodyPr rtlCol="0"/>
          <a:lstStyle>
            <a:lvl1pPr marL="0" indent="0">
              <a:lnSpc>
                <a:spcPct val="150000"/>
              </a:lnSpc>
              <a:spcBef>
                <a:spcPts val="0"/>
              </a:spcBef>
              <a:spcAft>
                <a:spcPts val="1200"/>
              </a:spcAft>
              <a:buNone/>
              <a:defRPr sz="1400" spc="100" baseline="0">
                <a:solidFill>
                  <a:schemeClr val="accent1"/>
                </a:solidFill>
              </a:defRPr>
            </a:lvl1pPr>
          </a:lstStyle>
          <a:p>
            <a:pPr lvl="0" rtl="0"/>
            <a:r>
              <a:rPr lang="en-GB" noProof="0"/>
              <a:t>Click to add text</a:t>
            </a:r>
          </a:p>
        </p:txBody>
      </p:sp>
      <p:sp>
        <p:nvSpPr>
          <p:cNvPr id="2" name="Title 1">
            <a:extLst>
              <a:ext uri="{FF2B5EF4-FFF2-40B4-BE49-F238E27FC236}">
                <a16:creationId xmlns:a16="http://schemas.microsoft.com/office/drawing/2014/main" id="{DFC5BC42-EC33-40D4-8189-69F1D23ADE04}"/>
              </a:ext>
            </a:extLst>
          </p:cNvPr>
          <p:cNvSpPr>
            <a:spLocks noGrp="1"/>
          </p:cNvSpPr>
          <p:nvPr>
            <p:ph type="title"/>
          </p:nvPr>
        </p:nvSpPr>
        <p:spPr>
          <a:xfrm>
            <a:off x="1008686" y="1516597"/>
            <a:ext cx="3980182" cy="1268810"/>
          </a:xfrm>
          <a:prstGeom prst="rect">
            <a:avLst/>
          </a:prstGeom>
        </p:spPr>
        <p:txBody>
          <a:bodyPr rtlCol="0" anchor="ctr"/>
          <a:lstStyle>
            <a:lvl1pPr>
              <a:lnSpc>
                <a:spcPct val="125000"/>
              </a:lnSpc>
              <a:defRPr lang="en-US" sz="2400" spc="100" baseline="0">
                <a:solidFill>
                  <a:schemeClr val="accent1"/>
                </a:solidFill>
                <a:ea typeface="+mn-ea"/>
                <a:cs typeface="+mn-cs"/>
              </a:defRPr>
            </a:lvl1pPr>
          </a:lstStyle>
          <a:p>
            <a:pPr marL="0" lvl="0" indent="0" rtl="0">
              <a:lnSpc>
                <a:spcPct val="125000"/>
              </a:lnSpc>
              <a:spcBef>
                <a:spcPts val="0"/>
              </a:spcBef>
              <a:buFont typeface="Arial" panose="020B0604020202020204" pitchFamily="34" charset="0"/>
            </a:pPr>
            <a:r>
              <a:rPr lang="en-GB" noProof="0"/>
              <a:t>Click to edit Master title style</a:t>
            </a:r>
          </a:p>
        </p:txBody>
      </p:sp>
    </p:spTree>
    <p:extLst>
      <p:ext uri="{BB962C8B-B14F-4D97-AF65-F5344CB8AC3E}">
        <p14:creationId xmlns:p14="http://schemas.microsoft.com/office/powerpoint/2010/main" val="9983231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History">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p>
            <a:pPr rtl="0"/>
            <a:r>
              <a:rPr lang="en-GB" noProof="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rtlCol="0"/>
          <a:lstStyle/>
          <a:p>
            <a:pPr rtl="0"/>
            <a:r>
              <a:rPr lang="en-GB" noProof="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15" name="Text Placeholder 14">
            <a:extLst>
              <a:ext uri="{FF2B5EF4-FFF2-40B4-BE49-F238E27FC236}">
                <a16:creationId xmlns:a16="http://schemas.microsoft.com/office/drawing/2014/main" id="{09C0924B-E154-4A9E-830A-0CED0F96BA6D}"/>
              </a:ext>
            </a:extLst>
          </p:cNvPr>
          <p:cNvSpPr>
            <a:spLocks noGrp="1"/>
          </p:cNvSpPr>
          <p:nvPr>
            <p:ph type="body" sz="quarter" idx="17" hasCustomPrompt="1"/>
          </p:nvPr>
        </p:nvSpPr>
        <p:spPr>
          <a:xfrm>
            <a:off x="171234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16" name="Text Placeholder 14">
            <a:extLst>
              <a:ext uri="{FF2B5EF4-FFF2-40B4-BE49-F238E27FC236}">
                <a16:creationId xmlns:a16="http://schemas.microsoft.com/office/drawing/2014/main" id="{09FC371A-791E-4A18-A05F-62DAAB144FE0}"/>
              </a:ext>
            </a:extLst>
          </p:cNvPr>
          <p:cNvSpPr>
            <a:spLocks noGrp="1"/>
          </p:cNvSpPr>
          <p:nvPr>
            <p:ph type="body" sz="quarter" idx="18" hasCustomPrompt="1"/>
          </p:nvPr>
        </p:nvSpPr>
        <p:spPr>
          <a:xfrm>
            <a:off x="250176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17" name="Text Placeholder 14">
            <a:extLst>
              <a:ext uri="{FF2B5EF4-FFF2-40B4-BE49-F238E27FC236}">
                <a16:creationId xmlns:a16="http://schemas.microsoft.com/office/drawing/2014/main" id="{7370EA53-C218-4777-8992-DFE61FD94A52}"/>
              </a:ext>
            </a:extLst>
          </p:cNvPr>
          <p:cNvSpPr>
            <a:spLocks noGrp="1"/>
          </p:cNvSpPr>
          <p:nvPr>
            <p:ph type="body" sz="quarter" idx="19" hasCustomPrompt="1"/>
          </p:nvPr>
        </p:nvSpPr>
        <p:spPr>
          <a:xfrm>
            <a:off x="329117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18" name="Text Placeholder 14">
            <a:extLst>
              <a:ext uri="{FF2B5EF4-FFF2-40B4-BE49-F238E27FC236}">
                <a16:creationId xmlns:a16="http://schemas.microsoft.com/office/drawing/2014/main" id="{52263598-CA5C-4D32-8005-69A3003C53F0}"/>
              </a:ext>
            </a:extLst>
          </p:cNvPr>
          <p:cNvSpPr>
            <a:spLocks noGrp="1"/>
          </p:cNvSpPr>
          <p:nvPr>
            <p:ph type="body" sz="quarter" idx="20" hasCustomPrompt="1"/>
          </p:nvPr>
        </p:nvSpPr>
        <p:spPr>
          <a:xfrm>
            <a:off x="408059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19" name="Text Placeholder 14">
            <a:extLst>
              <a:ext uri="{FF2B5EF4-FFF2-40B4-BE49-F238E27FC236}">
                <a16:creationId xmlns:a16="http://schemas.microsoft.com/office/drawing/2014/main" id="{04255F76-4757-4D5C-80D7-A3307CEBC13D}"/>
              </a:ext>
            </a:extLst>
          </p:cNvPr>
          <p:cNvSpPr>
            <a:spLocks noGrp="1"/>
          </p:cNvSpPr>
          <p:nvPr>
            <p:ph type="body" sz="quarter" idx="21" hasCustomPrompt="1"/>
          </p:nvPr>
        </p:nvSpPr>
        <p:spPr>
          <a:xfrm>
            <a:off x="4810807" y="3093970"/>
            <a:ext cx="61531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0" name="Text Placeholder 14">
            <a:extLst>
              <a:ext uri="{FF2B5EF4-FFF2-40B4-BE49-F238E27FC236}">
                <a16:creationId xmlns:a16="http://schemas.microsoft.com/office/drawing/2014/main" id="{6948AE7E-55CC-4F22-9239-099E8E8EF216}"/>
              </a:ext>
            </a:extLst>
          </p:cNvPr>
          <p:cNvSpPr>
            <a:spLocks noGrp="1"/>
          </p:cNvSpPr>
          <p:nvPr>
            <p:ph type="body" sz="quarter" idx="22" hasCustomPrompt="1"/>
          </p:nvPr>
        </p:nvSpPr>
        <p:spPr>
          <a:xfrm>
            <a:off x="565942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1" name="Text Placeholder 14">
            <a:extLst>
              <a:ext uri="{FF2B5EF4-FFF2-40B4-BE49-F238E27FC236}">
                <a16:creationId xmlns:a16="http://schemas.microsoft.com/office/drawing/2014/main" id="{D91E6446-232F-4870-8335-C708DDB3E7B0}"/>
              </a:ext>
            </a:extLst>
          </p:cNvPr>
          <p:cNvSpPr>
            <a:spLocks noGrp="1"/>
          </p:cNvSpPr>
          <p:nvPr>
            <p:ph type="body" sz="quarter" idx="23" hasCustomPrompt="1"/>
          </p:nvPr>
        </p:nvSpPr>
        <p:spPr>
          <a:xfrm>
            <a:off x="644883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2" name="Text Placeholder 14">
            <a:extLst>
              <a:ext uri="{FF2B5EF4-FFF2-40B4-BE49-F238E27FC236}">
                <a16:creationId xmlns:a16="http://schemas.microsoft.com/office/drawing/2014/main" id="{6A3A8254-B2DC-4C36-8E81-397E7CB3EC04}"/>
              </a:ext>
            </a:extLst>
          </p:cNvPr>
          <p:cNvSpPr>
            <a:spLocks noGrp="1"/>
          </p:cNvSpPr>
          <p:nvPr>
            <p:ph type="body" sz="quarter" idx="24" hasCustomPrompt="1"/>
          </p:nvPr>
        </p:nvSpPr>
        <p:spPr>
          <a:xfrm>
            <a:off x="723825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3" name="Text Placeholder 14">
            <a:extLst>
              <a:ext uri="{FF2B5EF4-FFF2-40B4-BE49-F238E27FC236}">
                <a16:creationId xmlns:a16="http://schemas.microsoft.com/office/drawing/2014/main" id="{048C7215-4A75-4BF9-96EC-BEA9AA1239CC}"/>
              </a:ext>
            </a:extLst>
          </p:cNvPr>
          <p:cNvSpPr>
            <a:spLocks noGrp="1"/>
          </p:cNvSpPr>
          <p:nvPr>
            <p:ph type="body" sz="quarter" idx="25" hasCustomPrompt="1"/>
          </p:nvPr>
        </p:nvSpPr>
        <p:spPr>
          <a:xfrm>
            <a:off x="802766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4" name="Text Placeholder 14">
            <a:extLst>
              <a:ext uri="{FF2B5EF4-FFF2-40B4-BE49-F238E27FC236}">
                <a16:creationId xmlns:a16="http://schemas.microsoft.com/office/drawing/2014/main" id="{C2FA34D0-4280-4201-9E40-5FE0D81D7DCC}"/>
              </a:ext>
            </a:extLst>
          </p:cNvPr>
          <p:cNvSpPr>
            <a:spLocks noGrp="1"/>
          </p:cNvSpPr>
          <p:nvPr>
            <p:ph type="body" sz="quarter" idx="26" hasCustomPrompt="1"/>
          </p:nvPr>
        </p:nvSpPr>
        <p:spPr>
          <a:xfrm>
            <a:off x="8817081"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5" name="Text Placeholder 14">
            <a:extLst>
              <a:ext uri="{FF2B5EF4-FFF2-40B4-BE49-F238E27FC236}">
                <a16:creationId xmlns:a16="http://schemas.microsoft.com/office/drawing/2014/main" id="{BD0D6DFA-0AE8-42A3-ADA8-785B98B99E41}"/>
              </a:ext>
            </a:extLst>
          </p:cNvPr>
          <p:cNvSpPr>
            <a:spLocks noGrp="1"/>
          </p:cNvSpPr>
          <p:nvPr>
            <p:ph type="body" sz="quarter" idx="27" hasCustomPrompt="1"/>
          </p:nvPr>
        </p:nvSpPr>
        <p:spPr>
          <a:xfrm>
            <a:off x="9606496"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6" name="Text Placeholder 14">
            <a:extLst>
              <a:ext uri="{FF2B5EF4-FFF2-40B4-BE49-F238E27FC236}">
                <a16:creationId xmlns:a16="http://schemas.microsoft.com/office/drawing/2014/main" id="{7E475D18-842D-4508-9049-99A36DA3895D}"/>
              </a:ext>
            </a:extLst>
          </p:cNvPr>
          <p:cNvSpPr>
            <a:spLocks noGrp="1"/>
          </p:cNvSpPr>
          <p:nvPr>
            <p:ph type="body" sz="quarter" idx="28" hasCustomPrompt="1"/>
          </p:nvPr>
        </p:nvSpPr>
        <p:spPr>
          <a:xfrm>
            <a:off x="10395907" y="3093970"/>
            <a:ext cx="495300" cy="652276"/>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7" name="Text Placeholder 14">
            <a:extLst>
              <a:ext uri="{FF2B5EF4-FFF2-40B4-BE49-F238E27FC236}">
                <a16:creationId xmlns:a16="http://schemas.microsoft.com/office/drawing/2014/main" id="{F7A2B249-C1B4-4F5F-9C74-B3763CCFC8D5}"/>
              </a:ext>
            </a:extLst>
          </p:cNvPr>
          <p:cNvSpPr>
            <a:spLocks noGrp="1"/>
          </p:cNvSpPr>
          <p:nvPr>
            <p:ph type="body" sz="quarter" idx="29" hasCustomPrompt="1"/>
          </p:nvPr>
        </p:nvSpPr>
        <p:spPr>
          <a:xfrm>
            <a:off x="171234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8" name="Text Placeholder 14">
            <a:extLst>
              <a:ext uri="{FF2B5EF4-FFF2-40B4-BE49-F238E27FC236}">
                <a16:creationId xmlns:a16="http://schemas.microsoft.com/office/drawing/2014/main" id="{64240E02-7397-4BFB-923B-4E4A96C7C81B}"/>
              </a:ext>
            </a:extLst>
          </p:cNvPr>
          <p:cNvSpPr>
            <a:spLocks noGrp="1"/>
          </p:cNvSpPr>
          <p:nvPr>
            <p:ph type="body" sz="quarter" idx="30" hasCustomPrompt="1"/>
          </p:nvPr>
        </p:nvSpPr>
        <p:spPr>
          <a:xfrm>
            <a:off x="250176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29" name="Text Placeholder 14">
            <a:extLst>
              <a:ext uri="{FF2B5EF4-FFF2-40B4-BE49-F238E27FC236}">
                <a16:creationId xmlns:a16="http://schemas.microsoft.com/office/drawing/2014/main" id="{41400094-84D6-4303-BA4B-0E0D1FF018E1}"/>
              </a:ext>
            </a:extLst>
          </p:cNvPr>
          <p:cNvSpPr>
            <a:spLocks noGrp="1"/>
          </p:cNvSpPr>
          <p:nvPr>
            <p:ph type="body" sz="quarter" idx="31" hasCustomPrompt="1"/>
          </p:nvPr>
        </p:nvSpPr>
        <p:spPr>
          <a:xfrm>
            <a:off x="329117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0" name="Text Placeholder 14">
            <a:extLst>
              <a:ext uri="{FF2B5EF4-FFF2-40B4-BE49-F238E27FC236}">
                <a16:creationId xmlns:a16="http://schemas.microsoft.com/office/drawing/2014/main" id="{AAF6E8A4-DDDD-49A1-B1C9-3574B58A83D0}"/>
              </a:ext>
            </a:extLst>
          </p:cNvPr>
          <p:cNvSpPr>
            <a:spLocks noGrp="1"/>
          </p:cNvSpPr>
          <p:nvPr>
            <p:ph type="body" sz="quarter" idx="32" hasCustomPrompt="1"/>
          </p:nvPr>
        </p:nvSpPr>
        <p:spPr>
          <a:xfrm>
            <a:off x="408059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1" name="Text Placeholder 14">
            <a:extLst>
              <a:ext uri="{FF2B5EF4-FFF2-40B4-BE49-F238E27FC236}">
                <a16:creationId xmlns:a16="http://schemas.microsoft.com/office/drawing/2014/main" id="{D9AB8D6A-C296-4468-9A7D-7F46B36429A0}"/>
              </a:ext>
            </a:extLst>
          </p:cNvPr>
          <p:cNvSpPr>
            <a:spLocks noGrp="1"/>
          </p:cNvSpPr>
          <p:nvPr>
            <p:ph type="body" sz="quarter" idx="33" hasCustomPrompt="1"/>
          </p:nvPr>
        </p:nvSpPr>
        <p:spPr>
          <a:xfrm>
            <a:off x="4810807" y="4795797"/>
            <a:ext cx="61531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2" name="Text Placeholder 14">
            <a:extLst>
              <a:ext uri="{FF2B5EF4-FFF2-40B4-BE49-F238E27FC236}">
                <a16:creationId xmlns:a16="http://schemas.microsoft.com/office/drawing/2014/main" id="{D17C8109-2F1A-4248-BE14-FE5D4AE1E356}"/>
              </a:ext>
            </a:extLst>
          </p:cNvPr>
          <p:cNvSpPr>
            <a:spLocks noGrp="1"/>
          </p:cNvSpPr>
          <p:nvPr>
            <p:ph type="body" sz="quarter" idx="34" hasCustomPrompt="1"/>
          </p:nvPr>
        </p:nvSpPr>
        <p:spPr>
          <a:xfrm>
            <a:off x="565942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3" name="Text Placeholder 14">
            <a:extLst>
              <a:ext uri="{FF2B5EF4-FFF2-40B4-BE49-F238E27FC236}">
                <a16:creationId xmlns:a16="http://schemas.microsoft.com/office/drawing/2014/main" id="{5735C006-B8AC-427F-A337-4F607EB5431F}"/>
              </a:ext>
            </a:extLst>
          </p:cNvPr>
          <p:cNvSpPr>
            <a:spLocks noGrp="1"/>
          </p:cNvSpPr>
          <p:nvPr>
            <p:ph type="body" sz="quarter" idx="35" hasCustomPrompt="1"/>
          </p:nvPr>
        </p:nvSpPr>
        <p:spPr>
          <a:xfrm>
            <a:off x="644883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4" name="Text Placeholder 14">
            <a:extLst>
              <a:ext uri="{FF2B5EF4-FFF2-40B4-BE49-F238E27FC236}">
                <a16:creationId xmlns:a16="http://schemas.microsoft.com/office/drawing/2014/main" id="{B62C7805-F615-4B77-89DD-63F1F946E781}"/>
              </a:ext>
            </a:extLst>
          </p:cNvPr>
          <p:cNvSpPr>
            <a:spLocks noGrp="1"/>
          </p:cNvSpPr>
          <p:nvPr>
            <p:ph type="body" sz="quarter" idx="36" hasCustomPrompt="1"/>
          </p:nvPr>
        </p:nvSpPr>
        <p:spPr>
          <a:xfrm>
            <a:off x="723825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5" name="Text Placeholder 14">
            <a:extLst>
              <a:ext uri="{FF2B5EF4-FFF2-40B4-BE49-F238E27FC236}">
                <a16:creationId xmlns:a16="http://schemas.microsoft.com/office/drawing/2014/main" id="{7B0BABA0-0326-410E-AECF-0D41365DD47C}"/>
              </a:ext>
            </a:extLst>
          </p:cNvPr>
          <p:cNvSpPr>
            <a:spLocks noGrp="1"/>
          </p:cNvSpPr>
          <p:nvPr>
            <p:ph type="body" sz="quarter" idx="37" hasCustomPrompt="1"/>
          </p:nvPr>
        </p:nvSpPr>
        <p:spPr>
          <a:xfrm>
            <a:off x="802766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6" name="Text Placeholder 14">
            <a:extLst>
              <a:ext uri="{FF2B5EF4-FFF2-40B4-BE49-F238E27FC236}">
                <a16:creationId xmlns:a16="http://schemas.microsoft.com/office/drawing/2014/main" id="{9E4FCBEC-4348-4D10-B139-FD526C86B178}"/>
              </a:ext>
            </a:extLst>
          </p:cNvPr>
          <p:cNvSpPr>
            <a:spLocks noGrp="1"/>
          </p:cNvSpPr>
          <p:nvPr>
            <p:ph type="body" sz="quarter" idx="38" hasCustomPrompt="1"/>
          </p:nvPr>
        </p:nvSpPr>
        <p:spPr>
          <a:xfrm>
            <a:off x="8817081"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7" name="Text Placeholder 14">
            <a:extLst>
              <a:ext uri="{FF2B5EF4-FFF2-40B4-BE49-F238E27FC236}">
                <a16:creationId xmlns:a16="http://schemas.microsoft.com/office/drawing/2014/main" id="{DA4FA8D2-F1E5-4A88-855F-84D521DB7046}"/>
              </a:ext>
            </a:extLst>
          </p:cNvPr>
          <p:cNvSpPr>
            <a:spLocks noGrp="1"/>
          </p:cNvSpPr>
          <p:nvPr>
            <p:ph type="body" sz="quarter" idx="39" hasCustomPrompt="1"/>
          </p:nvPr>
        </p:nvSpPr>
        <p:spPr>
          <a:xfrm>
            <a:off x="9606496"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38" name="Text Placeholder 14">
            <a:extLst>
              <a:ext uri="{FF2B5EF4-FFF2-40B4-BE49-F238E27FC236}">
                <a16:creationId xmlns:a16="http://schemas.microsoft.com/office/drawing/2014/main" id="{7E27FFDC-7B67-4C2F-8712-C7961E6E9A91}"/>
              </a:ext>
            </a:extLst>
          </p:cNvPr>
          <p:cNvSpPr>
            <a:spLocks noGrp="1"/>
          </p:cNvSpPr>
          <p:nvPr>
            <p:ph type="body" sz="quarter" idx="40" hasCustomPrompt="1"/>
          </p:nvPr>
        </p:nvSpPr>
        <p:spPr>
          <a:xfrm>
            <a:off x="10395907" y="4795797"/>
            <a:ext cx="495300" cy="652272"/>
          </a:xfrm>
          <a:prstGeom prst="rect">
            <a:avLst/>
          </a:prstGeom>
        </p:spPr>
        <p:txBody>
          <a:bodyPr rtlCol="0"/>
          <a:lstStyle>
            <a:lvl1pPr marL="0" indent="0" algn="ctr">
              <a:lnSpc>
                <a:spcPct val="80000"/>
              </a:lnSpc>
              <a:spcBef>
                <a:spcPts val="0"/>
              </a:spcBef>
              <a:buNone/>
              <a:defRPr sz="1200" cap="none" spc="100" baseline="0">
                <a:solidFill>
                  <a:schemeClr val="accent5">
                    <a:lumMod val="50000"/>
                  </a:schemeClr>
                </a:solidFill>
                <a:latin typeface="+mn-lt"/>
              </a:defRPr>
            </a:lvl1pPr>
          </a:lstStyle>
          <a:p>
            <a:pPr lvl="0" rtl="0"/>
            <a:r>
              <a:rPr lang="en-GB" noProof="0"/>
              <a:t>Click to add text</a:t>
            </a:r>
          </a:p>
        </p:txBody>
      </p:sp>
      <p:sp>
        <p:nvSpPr>
          <p:cNvPr id="51" name="Text Placeholder 14">
            <a:extLst>
              <a:ext uri="{FF2B5EF4-FFF2-40B4-BE49-F238E27FC236}">
                <a16:creationId xmlns:a16="http://schemas.microsoft.com/office/drawing/2014/main" id="{B098AA04-538E-4D0B-BC5E-3C79B451D15C}"/>
              </a:ext>
            </a:extLst>
          </p:cNvPr>
          <p:cNvSpPr>
            <a:spLocks noGrp="1"/>
          </p:cNvSpPr>
          <p:nvPr>
            <p:ph type="body" sz="quarter" idx="41" hasCustomPrompt="1"/>
          </p:nvPr>
        </p:nvSpPr>
        <p:spPr>
          <a:xfrm>
            <a:off x="696804" y="2672211"/>
            <a:ext cx="1021001" cy="501726"/>
          </a:xfrm>
          <a:prstGeom prst="rect">
            <a:avLst/>
          </a:prstGeom>
        </p:spPr>
        <p:txBody>
          <a:bodyPr rtlCol="0" anchor="ctr"/>
          <a:lstStyle>
            <a:lvl1pPr marL="0" indent="0" algn="ctr">
              <a:buNone/>
              <a:defRPr sz="2000" cap="all" spc="100" baseline="0">
                <a:solidFill>
                  <a:schemeClr val="accent5">
                    <a:lumMod val="50000"/>
                  </a:schemeClr>
                </a:solidFill>
                <a:latin typeface="+mj-lt"/>
              </a:defRPr>
            </a:lvl1pPr>
          </a:lstStyle>
          <a:p>
            <a:pPr lvl="0" rtl="0"/>
            <a:r>
              <a:rPr lang="en-GB" noProof="0"/>
              <a:t>Add year</a:t>
            </a:r>
          </a:p>
        </p:txBody>
      </p:sp>
      <p:sp>
        <p:nvSpPr>
          <p:cNvPr id="52" name="Text Placeholder 14">
            <a:extLst>
              <a:ext uri="{FF2B5EF4-FFF2-40B4-BE49-F238E27FC236}">
                <a16:creationId xmlns:a16="http://schemas.microsoft.com/office/drawing/2014/main" id="{80992CBE-A6F0-4FF1-8F4F-84B050480AD2}"/>
              </a:ext>
            </a:extLst>
          </p:cNvPr>
          <p:cNvSpPr>
            <a:spLocks noGrp="1"/>
          </p:cNvSpPr>
          <p:nvPr>
            <p:ph type="body" sz="quarter" idx="42" hasCustomPrompt="1"/>
          </p:nvPr>
        </p:nvSpPr>
        <p:spPr>
          <a:xfrm>
            <a:off x="696804" y="4361409"/>
            <a:ext cx="1021001" cy="501726"/>
          </a:xfrm>
          <a:prstGeom prst="rect">
            <a:avLst/>
          </a:prstGeom>
        </p:spPr>
        <p:txBody>
          <a:bodyPr rtlCol="0" anchor="ctr"/>
          <a:lstStyle>
            <a:lvl1pPr marL="0" indent="0" algn="ctr">
              <a:buNone/>
              <a:defRPr sz="2000" cap="all" spc="100" baseline="0">
                <a:solidFill>
                  <a:schemeClr val="accent5">
                    <a:lumMod val="50000"/>
                  </a:schemeClr>
                </a:solidFill>
                <a:latin typeface="+mj-lt"/>
              </a:defRPr>
            </a:lvl1pPr>
          </a:lstStyle>
          <a:p>
            <a:pPr lvl="0" rtl="0"/>
            <a:r>
              <a:rPr lang="en-GB" noProof="0"/>
              <a:t>Add year</a:t>
            </a:r>
          </a:p>
        </p:txBody>
      </p:sp>
      <p:sp>
        <p:nvSpPr>
          <p:cNvPr id="53" name="Text Placeholder 14">
            <a:extLst>
              <a:ext uri="{FF2B5EF4-FFF2-40B4-BE49-F238E27FC236}">
                <a16:creationId xmlns:a16="http://schemas.microsoft.com/office/drawing/2014/main" id="{738B60B3-540F-4900-A4BB-0B521A1F75C1}"/>
              </a:ext>
            </a:extLst>
          </p:cNvPr>
          <p:cNvSpPr>
            <a:spLocks noGrp="1"/>
          </p:cNvSpPr>
          <p:nvPr>
            <p:ph type="body" sz="quarter" idx="43" hasCustomPrompt="1"/>
          </p:nvPr>
        </p:nvSpPr>
        <p:spPr>
          <a:xfrm>
            <a:off x="2029367" y="2067200"/>
            <a:ext cx="1440088" cy="469597"/>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54" name="Text Placeholder 14">
            <a:extLst>
              <a:ext uri="{FF2B5EF4-FFF2-40B4-BE49-F238E27FC236}">
                <a16:creationId xmlns:a16="http://schemas.microsoft.com/office/drawing/2014/main" id="{FD7D7797-7938-4D6E-B5A4-21536E2021EF}"/>
              </a:ext>
            </a:extLst>
          </p:cNvPr>
          <p:cNvSpPr>
            <a:spLocks noGrp="1"/>
          </p:cNvSpPr>
          <p:nvPr>
            <p:ph type="body" sz="quarter" idx="44" hasCustomPrompt="1"/>
          </p:nvPr>
        </p:nvSpPr>
        <p:spPr>
          <a:xfrm>
            <a:off x="4397612" y="2067200"/>
            <a:ext cx="1440088" cy="469597"/>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55" name="Text Placeholder 14">
            <a:extLst>
              <a:ext uri="{FF2B5EF4-FFF2-40B4-BE49-F238E27FC236}">
                <a16:creationId xmlns:a16="http://schemas.microsoft.com/office/drawing/2014/main" id="{F7B339B7-1A20-4B38-8EAE-3C98E757DA31}"/>
              </a:ext>
            </a:extLst>
          </p:cNvPr>
          <p:cNvSpPr>
            <a:spLocks noGrp="1"/>
          </p:cNvSpPr>
          <p:nvPr>
            <p:ph type="body" sz="quarter" idx="45" hasCustomPrompt="1"/>
          </p:nvPr>
        </p:nvSpPr>
        <p:spPr>
          <a:xfrm>
            <a:off x="8344687" y="2067200"/>
            <a:ext cx="1440088" cy="469597"/>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56" name="Text Placeholder 14">
            <a:extLst>
              <a:ext uri="{FF2B5EF4-FFF2-40B4-BE49-F238E27FC236}">
                <a16:creationId xmlns:a16="http://schemas.microsoft.com/office/drawing/2014/main" id="{3D0B1401-F4EC-4750-A2AA-34CD72504AC2}"/>
              </a:ext>
            </a:extLst>
          </p:cNvPr>
          <p:cNvSpPr>
            <a:spLocks noGrp="1"/>
          </p:cNvSpPr>
          <p:nvPr>
            <p:ph type="body" sz="quarter" idx="46" hasCustomPrompt="1"/>
          </p:nvPr>
        </p:nvSpPr>
        <p:spPr>
          <a:xfrm>
            <a:off x="2029367" y="3869787"/>
            <a:ext cx="1440088" cy="408780"/>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sp>
        <p:nvSpPr>
          <p:cNvPr id="57" name="Text Placeholder 14">
            <a:extLst>
              <a:ext uri="{FF2B5EF4-FFF2-40B4-BE49-F238E27FC236}">
                <a16:creationId xmlns:a16="http://schemas.microsoft.com/office/drawing/2014/main" id="{25C7DA61-BA93-48EE-BB6E-9E5D96271ACE}"/>
              </a:ext>
            </a:extLst>
          </p:cNvPr>
          <p:cNvSpPr>
            <a:spLocks noGrp="1"/>
          </p:cNvSpPr>
          <p:nvPr>
            <p:ph type="body" sz="quarter" idx="47" hasCustomPrompt="1"/>
          </p:nvPr>
        </p:nvSpPr>
        <p:spPr>
          <a:xfrm>
            <a:off x="5976442" y="3869787"/>
            <a:ext cx="1440088" cy="408780"/>
          </a:xfrm>
          <a:prstGeom prst="rect">
            <a:avLst/>
          </a:prstGeom>
        </p:spPr>
        <p:txBody>
          <a:bodyPr rtlCol="0" anchor="b"/>
          <a:lstStyle>
            <a:lvl1pPr marL="0" indent="0" algn="ctr">
              <a:lnSpc>
                <a:spcPct val="100000"/>
              </a:lnSpc>
              <a:spcBef>
                <a:spcPts val="0"/>
              </a:spcBef>
              <a:buNone/>
              <a:defRPr sz="1400" b="1" cap="none" spc="100" baseline="0">
                <a:solidFill>
                  <a:schemeClr val="accent6"/>
                </a:solidFill>
                <a:latin typeface="+mn-lt"/>
              </a:defRPr>
            </a:lvl1pPr>
          </a:lstStyle>
          <a:p>
            <a:pPr lvl="0" rtl="0"/>
            <a:r>
              <a:rPr lang="en-GB" noProof="0"/>
              <a:t>Click to add text</a:t>
            </a:r>
          </a:p>
        </p:txBody>
      </p:sp>
      <p:sp>
        <p:nvSpPr>
          <p:cNvPr id="58" name="Text Placeholder 14">
            <a:extLst>
              <a:ext uri="{FF2B5EF4-FFF2-40B4-BE49-F238E27FC236}">
                <a16:creationId xmlns:a16="http://schemas.microsoft.com/office/drawing/2014/main" id="{6B7F232D-8C58-4A29-8A95-52E6B74C0533}"/>
              </a:ext>
            </a:extLst>
          </p:cNvPr>
          <p:cNvSpPr>
            <a:spLocks noGrp="1"/>
          </p:cNvSpPr>
          <p:nvPr>
            <p:ph type="body" sz="quarter" idx="48" hasCustomPrompt="1"/>
          </p:nvPr>
        </p:nvSpPr>
        <p:spPr>
          <a:xfrm>
            <a:off x="9923517" y="3869787"/>
            <a:ext cx="1440088" cy="408780"/>
          </a:xfrm>
          <a:prstGeom prst="rect">
            <a:avLst/>
          </a:prstGeom>
        </p:spPr>
        <p:txBody>
          <a:bodyPr rtlCol="0" anchor="b"/>
          <a:lstStyle>
            <a:lvl1pPr marL="0" indent="0" algn="ctr">
              <a:lnSpc>
                <a:spcPct val="100000"/>
              </a:lnSpc>
              <a:spcBef>
                <a:spcPts val="0"/>
              </a:spcBef>
              <a:buNone/>
              <a:defRPr sz="1400" cap="none" spc="100" baseline="0">
                <a:solidFill>
                  <a:schemeClr val="accent5">
                    <a:lumMod val="50000"/>
                  </a:schemeClr>
                </a:solidFill>
                <a:latin typeface="+mn-lt"/>
              </a:defRPr>
            </a:lvl1pPr>
          </a:lstStyle>
          <a:p>
            <a:pPr lvl="0" rtl="0"/>
            <a:r>
              <a:rPr lang="en-GB" noProof="0"/>
              <a:t>Click to add text</a:t>
            </a:r>
          </a:p>
        </p:txBody>
      </p:sp>
      <p:cxnSp>
        <p:nvCxnSpPr>
          <p:cNvPr id="102" name="Straight Connector 101">
            <a:extLst>
              <a:ext uri="{FF2B5EF4-FFF2-40B4-BE49-F238E27FC236}">
                <a16:creationId xmlns:a16="http://schemas.microsoft.com/office/drawing/2014/main" id="{F2334811-4848-4246-ACD8-273541203B2A}"/>
              </a:ext>
            </a:extLst>
          </p:cNvPr>
          <p:cNvCxnSpPr>
            <a:cxnSpLocks/>
          </p:cNvCxnSpPr>
          <p:nvPr userDrawn="1"/>
        </p:nvCxnSpPr>
        <p:spPr>
          <a:xfrm>
            <a:off x="0" y="755452"/>
            <a:ext cx="980936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5E76D73-D506-4E6B-A789-AB87E732AD08}"/>
              </a:ext>
            </a:extLst>
          </p:cNvPr>
          <p:cNvSpPr>
            <a:spLocks noGrp="1"/>
          </p:cNvSpPr>
          <p:nvPr>
            <p:ph type="title"/>
          </p:nvPr>
        </p:nvSpPr>
        <p:spPr>
          <a:xfrm>
            <a:off x="9410418" y="100579"/>
            <a:ext cx="1943381" cy="1268811"/>
          </a:xfrm>
          <a:prstGeom prst="rect">
            <a:avLst/>
          </a:prstGeom>
        </p:spPr>
        <p:txBody>
          <a:bodyPr rtlCol="0" anchor="ctr"/>
          <a:lstStyle>
            <a:lvl1pPr algn="r">
              <a:lnSpc>
                <a:spcPct val="125000"/>
              </a:lnSpc>
              <a:defRPr lang="en-US" sz="2400" spc="100" baseline="0">
                <a:solidFill>
                  <a:schemeClr val="accent1"/>
                </a:solidFill>
                <a:ea typeface="+mn-ea"/>
                <a:cs typeface="+mn-cs"/>
              </a:defRPr>
            </a:lvl1pPr>
          </a:lstStyle>
          <a:p>
            <a:pPr marL="0" lvl="0" indent="0" algn="r" rtl="0">
              <a:lnSpc>
                <a:spcPct val="125000"/>
              </a:lnSpc>
              <a:spcBef>
                <a:spcPts val="0"/>
              </a:spcBef>
              <a:buFont typeface="Arial" panose="020B0604020202020204" pitchFamily="34" charset="0"/>
            </a:pPr>
            <a:r>
              <a:rPr lang="en-GB" noProof="0"/>
              <a:t>Click to edit Master title style</a:t>
            </a:r>
          </a:p>
        </p:txBody>
      </p:sp>
    </p:spTree>
    <p:extLst>
      <p:ext uri="{BB962C8B-B14F-4D97-AF65-F5344CB8AC3E}">
        <p14:creationId xmlns:p14="http://schemas.microsoft.com/office/powerpoint/2010/main" val="39277009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Key Takeaways">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A3D8856B-7A24-4C55-9910-ED81BFA0A027}"/>
              </a:ext>
            </a:extLst>
          </p:cNvPr>
          <p:cNvSpPr>
            <a:spLocks noGrp="1"/>
          </p:cNvSpPr>
          <p:nvPr>
            <p:ph type="pic" sz="quarter" idx="17" hasCustomPrompt="1"/>
          </p:nvPr>
        </p:nvSpPr>
        <p:spPr>
          <a:xfrm>
            <a:off x="0" y="0"/>
            <a:ext cx="6096000" cy="6858000"/>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9" name="Content Placeholder 15">
            <a:extLst>
              <a:ext uri="{FF2B5EF4-FFF2-40B4-BE49-F238E27FC236}">
                <a16:creationId xmlns:a16="http://schemas.microsoft.com/office/drawing/2014/main" id="{3B3118EB-9968-4E6E-B2B6-A76765DCFA49}"/>
              </a:ext>
            </a:extLst>
          </p:cNvPr>
          <p:cNvSpPr>
            <a:spLocks noGrp="1"/>
          </p:cNvSpPr>
          <p:nvPr>
            <p:ph sz="quarter" idx="16" hasCustomPrompt="1"/>
          </p:nvPr>
        </p:nvSpPr>
        <p:spPr>
          <a:xfrm>
            <a:off x="7101509" y="2431279"/>
            <a:ext cx="4288971" cy="3055121"/>
          </a:xfrm>
          <a:prstGeom prst="rect">
            <a:avLst/>
          </a:prstGeom>
        </p:spPr>
        <p:txBody>
          <a:bodyPr rtlCol="0"/>
          <a:lstStyle>
            <a:lvl1pPr marL="0" indent="0">
              <a:lnSpc>
                <a:spcPct val="150000"/>
              </a:lnSpc>
              <a:spcBef>
                <a:spcPts val="0"/>
              </a:spcBef>
              <a:spcAft>
                <a:spcPts val="1200"/>
              </a:spcAft>
              <a:buNone/>
              <a:defRPr sz="1400" spc="100" baseline="0">
                <a:solidFill>
                  <a:schemeClr val="accent1"/>
                </a:solidFill>
              </a:defRPr>
            </a:lvl1pPr>
          </a:lstStyle>
          <a:p>
            <a:pPr lvl="0" rtl="0"/>
            <a:r>
              <a:rPr lang="en-GB" noProof="0"/>
              <a:t>Click to add text</a:t>
            </a:r>
          </a:p>
        </p:txBody>
      </p:sp>
      <p:sp>
        <p:nvSpPr>
          <p:cNvPr id="10" name="Footer Placeholder 4">
            <a:extLst>
              <a:ext uri="{FF2B5EF4-FFF2-40B4-BE49-F238E27FC236}">
                <a16:creationId xmlns:a16="http://schemas.microsoft.com/office/drawing/2014/main" id="{3ABAA64D-DEC0-453B-A9D7-7183AF0CEF2F}"/>
              </a:ext>
            </a:extLst>
          </p:cNvPr>
          <p:cNvSpPr>
            <a:spLocks noGrp="1"/>
          </p:cNvSpPr>
          <p:nvPr>
            <p:ph type="ftr" sz="quarter" idx="11"/>
          </p:nvPr>
        </p:nvSpPr>
        <p:spPr>
          <a:xfrm>
            <a:off x="6519230" y="6356350"/>
            <a:ext cx="3152912" cy="365125"/>
          </a:xfrm>
        </p:spPr>
        <p:txBody>
          <a:bodyPr rtlCol="0"/>
          <a:lstStyle>
            <a:lvl1pPr algn="l">
              <a:defRPr>
                <a:solidFill>
                  <a:schemeClr val="accent6">
                    <a:lumMod val="75000"/>
                  </a:schemeClr>
                </a:solidFill>
              </a:defRPr>
            </a:lvl1pPr>
          </a:lstStyle>
          <a:p>
            <a:pPr rtl="0"/>
            <a:r>
              <a:rPr lang="en-GB" noProof="0"/>
              <a:t>Conference Presentation</a:t>
            </a:r>
          </a:p>
        </p:txBody>
      </p:sp>
      <p:sp>
        <p:nvSpPr>
          <p:cNvPr id="11" name="Slide Number Placeholder 5">
            <a:extLst>
              <a:ext uri="{FF2B5EF4-FFF2-40B4-BE49-F238E27FC236}">
                <a16:creationId xmlns:a16="http://schemas.microsoft.com/office/drawing/2014/main" id="{F74F7F62-A2D6-471E-83D8-44BA2699C00F}"/>
              </a:ext>
            </a:extLst>
          </p:cNvPr>
          <p:cNvSpPr>
            <a:spLocks noGrp="1"/>
          </p:cNvSpPr>
          <p:nvPr>
            <p:ph type="sldNum" sz="quarter" idx="12"/>
          </p:nvPr>
        </p:nvSpPr>
        <p:spPr>
          <a:xfrm>
            <a:off x="10510344" y="6356350"/>
            <a:ext cx="843455" cy="365125"/>
          </a:xfrm>
        </p:spPr>
        <p:txBody>
          <a:bodyPr rtlCol="0"/>
          <a:lstStyle>
            <a:lvl1pPr>
              <a:defRPr>
                <a:solidFill>
                  <a:schemeClr val="accent6">
                    <a:lumMod val="75000"/>
                  </a:schemeClr>
                </a:solidFill>
              </a:defRPr>
            </a:lvl1pPr>
          </a:lstStyle>
          <a:p>
            <a:pPr rtl="0"/>
            <a:fld id="{18D65601-5AE2-46FC-B138-694DDD2B510D}" type="slidenum">
              <a:rPr lang="en-GB" noProof="0" smtClean="0"/>
              <a:pPr/>
              <a:t>‹#›</a:t>
            </a:fld>
            <a:endParaRPr lang="en-GB" noProof="0"/>
          </a:p>
        </p:txBody>
      </p:sp>
      <p:cxnSp>
        <p:nvCxnSpPr>
          <p:cNvPr id="12" name="Straight Connector 11">
            <a:extLst>
              <a:ext uri="{FF2B5EF4-FFF2-40B4-BE49-F238E27FC236}">
                <a16:creationId xmlns:a16="http://schemas.microsoft.com/office/drawing/2014/main" id="{CF88F189-31A8-4BA7-80D9-4A40A4E2B87D}"/>
              </a:ext>
              <a:ext uri="{C183D7F6-B498-43B3-948B-1728B52AA6E4}">
                <adec:decorative xmlns:adec="http://schemas.microsoft.com/office/drawing/2017/decorative" val="1"/>
              </a:ext>
            </a:extLst>
          </p:cNvPr>
          <p:cNvCxnSpPr>
            <a:cxnSpLocks/>
          </p:cNvCxnSpPr>
          <p:nvPr userDrawn="1"/>
        </p:nvCxnSpPr>
        <p:spPr>
          <a:xfrm>
            <a:off x="6834820" y="-3976"/>
            <a:ext cx="0" cy="2159347"/>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14EE86B4-3F11-45CB-96F9-7D1AB761A588}"/>
              </a:ext>
            </a:extLst>
          </p:cNvPr>
          <p:cNvSpPr>
            <a:spLocks noGrp="1"/>
          </p:cNvSpPr>
          <p:nvPr>
            <p:ph type="title"/>
          </p:nvPr>
        </p:nvSpPr>
        <p:spPr>
          <a:xfrm>
            <a:off x="7101506" y="1761891"/>
            <a:ext cx="4288971" cy="532862"/>
          </a:xfrm>
          <a:prstGeom prst="rect">
            <a:avLst/>
          </a:prstGeom>
        </p:spPr>
        <p:txBody>
          <a:bodyPr rtlCol="0" anchor="ctr"/>
          <a:lstStyle>
            <a:lvl1pPr>
              <a:lnSpc>
                <a:spcPct val="125000"/>
              </a:lnSpc>
              <a:defRPr lang="en-US" sz="2400" spc="100" baseline="0">
                <a:solidFill>
                  <a:schemeClr val="accent1"/>
                </a:solidFill>
                <a:ea typeface="+mn-ea"/>
                <a:cs typeface="+mn-cs"/>
              </a:defRPr>
            </a:lvl1pPr>
          </a:lstStyle>
          <a:p>
            <a:pPr marL="0" lvl="0" indent="0" rtl="0">
              <a:lnSpc>
                <a:spcPct val="125000"/>
              </a:lnSpc>
              <a:spcBef>
                <a:spcPts val="0"/>
              </a:spcBef>
              <a:buFont typeface="Arial" panose="020B0604020202020204" pitchFamily="34" charset="0"/>
            </a:pPr>
            <a:r>
              <a:rPr lang="en-GB" noProof="0"/>
              <a:t>Click to edit Master title style</a:t>
            </a:r>
          </a:p>
        </p:txBody>
      </p:sp>
    </p:spTree>
    <p:extLst>
      <p:ext uri="{BB962C8B-B14F-4D97-AF65-F5344CB8AC3E}">
        <p14:creationId xmlns:p14="http://schemas.microsoft.com/office/powerpoint/2010/main" val="36627309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ps for Businesses">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60ED5431-1075-4889-87EB-D79FFE50960B}"/>
              </a:ext>
            </a:extLst>
          </p:cNvPr>
          <p:cNvSpPr>
            <a:spLocks noGrp="1"/>
          </p:cNvSpPr>
          <p:nvPr>
            <p:ph type="pic" sz="quarter" idx="13" hasCustomPrompt="1"/>
          </p:nvPr>
        </p:nvSpPr>
        <p:spPr>
          <a:xfrm>
            <a:off x="0" y="2804630"/>
            <a:ext cx="12192000" cy="4062247"/>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lvl1pPr>
              <a:defRPr>
                <a:solidFill>
                  <a:schemeClr val="accent1"/>
                </a:solidFill>
              </a:defRPr>
            </a:lvl1pPr>
          </a:lstStyle>
          <a:p>
            <a:pPr rtl="0"/>
            <a:r>
              <a:rPr lang="en-GB" noProof="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rtlCol="0"/>
          <a:lstStyle>
            <a:lvl1pPr>
              <a:defRPr>
                <a:solidFill>
                  <a:schemeClr val="accent1"/>
                </a:solidFill>
              </a:defRPr>
            </a:lvl1pPr>
          </a:lstStyle>
          <a:p>
            <a:pPr rtl="0"/>
            <a:r>
              <a:rPr lang="en-GB" noProof="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rtlCol="0"/>
          <a:lstStyle>
            <a:lvl1pPr>
              <a:defRPr>
                <a:solidFill>
                  <a:schemeClr val="bg1"/>
                </a:solidFill>
              </a:defRPr>
            </a:lvl1pPr>
          </a:lstStyle>
          <a:p>
            <a:pPr rtl="0"/>
            <a:fld id="{18D65601-5AE2-46FC-B138-694DDD2B510D}" type="slidenum">
              <a:rPr lang="en-GB" noProof="0" smtClean="0"/>
              <a:pPr/>
              <a:t>‹#›</a:t>
            </a:fld>
            <a:endParaRPr lang="en-GB" noProof="0"/>
          </a:p>
        </p:txBody>
      </p:sp>
      <p:sp>
        <p:nvSpPr>
          <p:cNvPr id="10" name="Content Placeholder 15">
            <a:extLst>
              <a:ext uri="{FF2B5EF4-FFF2-40B4-BE49-F238E27FC236}">
                <a16:creationId xmlns:a16="http://schemas.microsoft.com/office/drawing/2014/main" id="{E7CC669C-5E68-40A8-8F59-E044A32F4B3F}"/>
              </a:ext>
            </a:extLst>
          </p:cNvPr>
          <p:cNvSpPr>
            <a:spLocks noGrp="1"/>
          </p:cNvSpPr>
          <p:nvPr>
            <p:ph sz="quarter" idx="15" hasCustomPrompt="1"/>
          </p:nvPr>
        </p:nvSpPr>
        <p:spPr>
          <a:xfrm>
            <a:off x="5109845" y="999340"/>
            <a:ext cx="5578870" cy="1408770"/>
          </a:xfrm>
          <a:prstGeom prst="rect">
            <a:avLst/>
          </a:prstGeom>
        </p:spPr>
        <p:txBody>
          <a:bodyPr rtlCol="0" anchor="ctr"/>
          <a:lstStyle>
            <a:lvl1pPr marL="0" indent="0">
              <a:lnSpc>
                <a:spcPct val="150000"/>
              </a:lnSpc>
              <a:spcBef>
                <a:spcPts val="0"/>
              </a:spcBef>
              <a:spcAft>
                <a:spcPts val="0"/>
              </a:spcAft>
              <a:buNone/>
              <a:defRPr sz="1400" spc="100" baseline="0"/>
            </a:lvl1pPr>
          </a:lstStyle>
          <a:p>
            <a:pPr lvl="0" rtl="0"/>
            <a:r>
              <a:rPr lang="en-GB" noProof="0"/>
              <a:t>Click to add text</a:t>
            </a:r>
          </a:p>
        </p:txBody>
      </p:sp>
      <p:cxnSp>
        <p:nvCxnSpPr>
          <p:cNvPr id="8" name="Straight Connector 7">
            <a:extLst>
              <a:ext uri="{FF2B5EF4-FFF2-40B4-BE49-F238E27FC236}">
                <a16:creationId xmlns:a16="http://schemas.microsoft.com/office/drawing/2014/main" id="{93EEC13B-7926-4108-B0C5-F3A2A5AE6991}"/>
              </a:ext>
              <a:ext uri="{C183D7F6-B498-43B3-948B-1728B52AA6E4}">
                <adec:decorative xmlns:adec="http://schemas.microsoft.com/office/drawing/2017/decorative" val="1"/>
              </a:ext>
            </a:extLst>
          </p:cNvPr>
          <p:cNvCxnSpPr>
            <a:cxnSpLocks/>
          </p:cNvCxnSpPr>
          <p:nvPr userDrawn="1"/>
        </p:nvCxnSpPr>
        <p:spPr>
          <a:xfrm>
            <a:off x="0" y="1689250"/>
            <a:ext cx="1606378"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C546480-8B8D-4EF8-8C6A-DFFAC2755AC3}"/>
              </a:ext>
            </a:extLst>
          </p:cNvPr>
          <p:cNvSpPr>
            <a:spLocks noGrp="1"/>
          </p:cNvSpPr>
          <p:nvPr>
            <p:ph type="title"/>
          </p:nvPr>
        </p:nvSpPr>
        <p:spPr>
          <a:xfrm>
            <a:off x="1871559" y="1352736"/>
            <a:ext cx="3037792" cy="657883"/>
          </a:xfrm>
          <a:prstGeom prst="rect">
            <a:avLst/>
          </a:prstGeom>
        </p:spPr>
        <p:txBody>
          <a:bodyPr rtlCol="0" anchor="ctr"/>
          <a:lstStyle>
            <a:lvl1pPr algn="l">
              <a:lnSpc>
                <a:spcPct val="100000"/>
              </a:lnSpc>
              <a:defRPr lang="en-US" sz="2400" spc="100" baseline="0">
                <a:solidFill>
                  <a:schemeClr val="accent1"/>
                </a:solidFill>
                <a:ea typeface="+mn-ea"/>
                <a:cs typeface="+mn-cs"/>
              </a:defRPr>
            </a:lvl1pPr>
          </a:lstStyle>
          <a:p>
            <a:pPr marL="0" lvl="0" indent="0" rtl="0">
              <a:lnSpc>
                <a:spcPct val="80000"/>
              </a:lnSpc>
              <a:spcBef>
                <a:spcPts val="0"/>
              </a:spcBef>
              <a:buFont typeface="Arial" panose="020B0604020202020204" pitchFamily="34" charset="0"/>
            </a:pPr>
            <a:r>
              <a:rPr lang="en-GB" noProof="0"/>
              <a:t>Click to edit Master title style</a:t>
            </a:r>
          </a:p>
        </p:txBody>
      </p:sp>
    </p:spTree>
    <p:extLst>
      <p:ext uri="{BB962C8B-B14F-4D97-AF65-F5344CB8AC3E}">
        <p14:creationId xmlns:p14="http://schemas.microsoft.com/office/powerpoint/2010/main" val="23278963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all to Action">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15B931B-7725-4C86-A82C-07F42F447C95}"/>
              </a:ext>
              <a:ext uri="{C183D7F6-B498-43B3-948B-1728B52AA6E4}">
                <adec:decorative xmlns:adec="http://schemas.microsoft.com/office/drawing/2017/decorative" val="1"/>
              </a:ext>
            </a:extLst>
          </p:cNvPr>
          <p:cNvSpPr/>
          <p:nvPr userDrawn="1"/>
        </p:nvSpPr>
        <p:spPr>
          <a:xfrm>
            <a:off x="5397500" y="2009775"/>
            <a:ext cx="6794499" cy="283845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Picture Placeholder 12">
            <a:extLst>
              <a:ext uri="{FF2B5EF4-FFF2-40B4-BE49-F238E27FC236}">
                <a16:creationId xmlns:a16="http://schemas.microsoft.com/office/drawing/2014/main" id="{116D3891-B2BA-4AE6-AAA7-560547F4B5E9}"/>
              </a:ext>
            </a:extLst>
          </p:cNvPr>
          <p:cNvSpPr>
            <a:spLocks noGrp="1"/>
          </p:cNvSpPr>
          <p:nvPr>
            <p:ph type="pic" sz="quarter" idx="13" hasCustomPrompt="1"/>
          </p:nvPr>
        </p:nvSpPr>
        <p:spPr>
          <a:xfrm>
            <a:off x="1" y="0"/>
            <a:ext cx="6311899" cy="6858000"/>
          </a:xfrm>
          <a:custGeom>
            <a:avLst/>
            <a:gdLst>
              <a:gd name="connsiteX0" fmla="*/ 0 w 6311899"/>
              <a:gd name="connsiteY0" fmla="*/ 0 h 6858000"/>
              <a:gd name="connsiteX1" fmla="*/ 6311899 w 6311899"/>
              <a:gd name="connsiteY1" fmla="*/ 0 h 6858000"/>
              <a:gd name="connsiteX2" fmla="*/ 6311899 w 6311899"/>
              <a:gd name="connsiteY2" fmla="*/ 2009775 h 6858000"/>
              <a:gd name="connsiteX3" fmla="*/ 5397499 w 6311899"/>
              <a:gd name="connsiteY3" fmla="*/ 2009775 h 6858000"/>
              <a:gd name="connsiteX4" fmla="*/ 5397499 w 6311899"/>
              <a:gd name="connsiteY4" fmla="*/ 4848225 h 6858000"/>
              <a:gd name="connsiteX5" fmla="*/ 6311899 w 6311899"/>
              <a:gd name="connsiteY5" fmla="*/ 4848225 h 6858000"/>
              <a:gd name="connsiteX6" fmla="*/ 6311899 w 6311899"/>
              <a:gd name="connsiteY6" fmla="*/ 6858000 h 6858000"/>
              <a:gd name="connsiteX7" fmla="*/ 0 w 6311899"/>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11899" h="6858000">
                <a:moveTo>
                  <a:pt x="0" y="0"/>
                </a:moveTo>
                <a:lnTo>
                  <a:pt x="6311899" y="0"/>
                </a:lnTo>
                <a:lnTo>
                  <a:pt x="6311899" y="2009775"/>
                </a:lnTo>
                <a:lnTo>
                  <a:pt x="5397499" y="2009775"/>
                </a:lnTo>
                <a:lnTo>
                  <a:pt x="5397499" y="4848225"/>
                </a:lnTo>
                <a:lnTo>
                  <a:pt x="6311899" y="4848225"/>
                </a:lnTo>
                <a:lnTo>
                  <a:pt x="6311899" y="6858000"/>
                </a:lnTo>
                <a:lnTo>
                  <a:pt x="0" y="6858000"/>
                </a:lnTo>
                <a:close/>
              </a:path>
            </a:pathLst>
          </a:custGeom>
        </p:spPr>
        <p:txBody>
          <a:bodyPr wrap="square" rtlCol="0">
            <a:noAutofit/>
          </a:bodyPr>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8" name="Footer Placeholder 4">
            <a:extLst>
              <a:ext uri="{FF2B5EF4-FFF2-40B4-BE49-F238E27FC236}">
                <a16:creationId xmlns:a16="http://schemas.microsoft.com/office/drawing/2014/main" id="{89831967-45C9-40AF-A955-56E9578BC685}"/>
              </a:ext>
            </a:extLst>
          </p:cNvPr>
          <p:cNvSpPr>
            <a:spLocks noGrp="1"/>
          </p:cNvSpPr>
          <p:nvPr>
            <p:ph type="ftr" sz="quarter" idx="11"/>
          </p:nvPr>
        </p:nvSpPr>
        <p:spPr>
          <a:xfrm>
            <a:off x="6519230" y="6356350"/>
            <a:ext cx="3152912" cy="365125"/>
          </a:xfrm>
        </p:spPr>
        <p:txBody>
          <a:bodyPr rtlCol="0"/>
          <a:lstStyle>
            <a:lvl1pPr algn="l">
              <a:defRPr>
                <a:solidFill>
                  <a:schemeClr val="accent6">
                    <a:lumMod val="75000"/>
                  </a:schemeClr>
                </a:solidFill>
              </a:defRPr>
            </a:lvl1pPr>
          </a:lstStyle>
          <a:p>
            <a:pPr rtl="0"/>
            <a:r>
              <a:rPr lang="en-GB" noProof="0"/>
              <a:t>Conference Presentation</a:t>
            </a:r>
          </a:p>
        </p:txBody>
      </p:sp>
      <p:sp>
        <p:nvSpPr>
          <p:cNvPr id="9" name="Slide Number Placeholder 5">
            <a:extLst>
              <a:ext uri="{FF2B5EF4-FFF2-40B4-BE49-F238E27FC236}">
                <a16:creationId xmlns:a16="http://schemas.microsoft.com/office/drawing/2014/main" id="{56167DEC-7546-44F6-AD64-E71C2FF1CF41}"/>
              </a:ext>
            </a:extLst>
          </p:cNvPr>
          <p:cNvSpPr>
            <a:spLocks noGrp="1"/>
          </p:cNvSpPr>
          <p:nvPr>
            <p:ph type="sldNum" sz="quarter" idx="12"/>
          </p:nvPr>
        </p:nvSpPr>
        <p:spPr>
          <a:xfrm>
            <a:off x="10510344" y="6356350"/>
            <a:ext cx="843455" cy="365125"/>
          </a:xfrm>
        </p:spPr>
        <p:txBody>
          <a:bodyPr rtlCol="0"/>
          <a:lstStyle>
            <a:lvl1pPr>
              <a:defRPr>
                <a:solidFill>
                  <a:schemeClr val="accent6">
                    <a:lumMod val="75000"/>
                  </a:schemeClr>
                </a:solidFill>
              </a:defRPr>
            </a:lvl1pPr>
          </a:lstStyle>
          <a:p>
            <a:pPr rtl="0"/>
            <a:fld id="{18D65601-5AE2-46FC-B138-694DDD2B510D}" type="slidenum">
              <a:rPr lang="en-GB" noProof="0" smtClean="0"/>
              <a:pPr/>
              <a:t>‹#›</a:t>
            </a:fld>
            <a:endParaRPr lang="en-GB" noProof="0"/>
          </a:p>
        </p:txBody>
      </p:sp>
      <p:sp>
        <p:nvSpPr>
          <p:cNvPr id="11" name="Content Placeholder 15">
            <a:extLst>
              <a:ext uri="{FF2B5EF4-FFF2-40B4-BE49-F238E27FC236}">
                <a16:creationId xmlns:a16="http://schemas.microsoft.com/office/drawing/2014/main" id="{61241730-14B7-407E-9517-F4510520D03C}"/>
              </a:ext>
            </a:extLst>
          </p:cNvPr>
          <p:cNvSpPr>
            <a:spLocks noGrp="1"/>
          </p:cNvSpPr>
          <p:nvPr>
            <p:ph sz="quarter" idx="16" hasCustomPrompt="1"/>
          </p:nvPr>
        </p:nvSpPr>
        <p:spPr>
          <a:xfrm>
            <a:off x="6311900" y="3282850"/>
            <a:ext cx="5350010" cy="1030734"/>
          </a:xfrm>
          <a:prstGeom prst="rect">
            <a:avLst/>
          </a:prstGeom>
        </p:spPr>
        <p:txBody>
          <a:bodyPr rtlCol="0"/>
          <a:lstStyle>
            <a:lvl1pPr marL="0" indent="0">
              <a:lnSpc>
                <a:spcPct val="150000"/>
              </a:lnSpc>
              <a:spcBef>
                <a:spcPts val="0"/>
              </a:spcBef>
              <a:spcAft>
                <a:spcPts val="1200"/>
              </a:spcAft>
              <a:buNone/>
              <a:defRPr sz="1400" spc="100" baseline="0">
                <a:solidFill>
                  <a:schemeClr val="bg1"/>
                </a:solidFill>
              </a:defRPr>
            </a:lvl1pPr>
          </a:lstStyle>
          <a:p>
            <a:pPr lvl="0" rtl="0"/>
            <a:r>
              <a:rPr lang="en-GB" noProof="0"/>
              <a:t>Click to add text</a:t>
            </a:r>
          </a:p>
        </p:txBody>
      </p:sp>
      <p:sp>
        <p:nvSpPr>
          <p:cNvPr id="2" name="Title 1">
            <a:extLst>
              <a:ext uri="{FF2B5EF4-FFF2-40B4-BE49-F238E27FC236}">
                <a16:creationId xmlns:a16="http://schemas.microsoft.com/office/drawing/2014/main" id="{2055B60F-1D5E-4B0C-8354-2E7AA187F6D5}"/>
              </a:ext>
            </a:extLst>
          </p:cNvPr>
          <p:cNvSpPr>
            <a:spLocks noGrp="1"/>
          </p:cNvSpPr>
          <p:nvPr>
            <p:ph type="title"/>
          </p:nvPr>
        </p:nvSpPr>
        <p:spPr>
          <a:xfrm>
            <a:off x="6311898" y="2471206"/>
            <a:ext cx="5350010" cy="867398"/>
          </a:xfrm>
          <a:prstGeom prst="rect">
            <a:avLst/>
          </a:prstGeom>
        </p:spPr>
        <p:txBody>
          <a:bodyPr rtlCol="0" anchor="ctr"/>
          <a:lstStyle>
            <a:lvl1pPr>
              <a:lnSpc>
                <a:spcPct val="100000"/>
              </a:lnSpc>
              <a:defRPr lang="en-US" sz="2400" spc="100" baseline="0">
                <a:solidFill>
                  <a:schemeClr val="bg1"/>
                </a:solidFill>
                <a:ea typeface="+mn-ea"/>
                <a:cs typeface="+mn-cs"/>
              </a:defRPr>
            </a:lvl1pPr>
          </a:lstStyle>
          <a:p>
            <a:pPr marL="0" lvl="0" indent="0" rtl="0">
              <a:lnSpc>
                <a:spcPct val="125000"/>
              </a:lnSpc>
              <a:spcBef>
                <a:spcPts val="0"/>
              </a:spcBef>
              <a:buFont typeface="Arial" panose="020B0604020202020204" pitchFamily="34" charset="0"/>
            </a:pPr>
            <a:r>
              <a:rPr lang="en-GB" noProof="0"/>
              <a:t>Click to edit Master title style</a:t>
            </a:r>
          </a:p>
        </p:txBody>
      </p:sp>
    </p:spTree>
    <p:extLst>
      <p:ext uri="{BB962C8B-B14F-4D97-AF65-F5344CB8AC3E}">
        <p14:creationId xmlns:p14="http://schemas.microsoft.com/office/powerpoint/2010/main" val="32914552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7" name="Picture Placeholder 10">
            <a:extLst>
              <a:ext uri="{FF2B5EF4-FFF2-40B4-BE49-F238E27FC236}">
                <a16:creationId xmlns:a16="http://schemas.microsoft.com/office/drawing/2014/main" id="{9C6F1ED5-824E-4C14-8D5E-5A0A26C54212}"/>
              </a:ext>
            </a:extLst>
          </p:cNvPr>
          <p:cNvSpPr>
            <a:spLocks noGrp="1"/>
          </p:cNvSpPr>
          <p:nvPr>
            <p:ph type="pic" sz="quarter" idx="17" hasCustomPrompt="1"/>
          </p:nvPr>
        </p:nvSpPr>
        <p:spPr>
          <a:xfrm>
            <a:off x="0" y="0"/>
            <a:ext cx="12192000" cy="6858000"/>
          </a:xfrm>
          <a:prstGeom prst="rect">
            <a:avLst/>
          </a:prstGeom>
        </p:spPr>
        <p:txBody>
          <a:bodyPr rtlCol="0"/>
          <a:lstStyle>
            <a:lvl1pPr marL="0" indent="0" algn="ctr">
              <a:buNone/>
              <a:defRPr/>
            </a:lvl1pPr>
          </a:lstStyle>
          <a:p>
            <a:pPr rtl="0"/>
            <a:r>
              <a:rPr lang="en-GB" noProof="0"/>
              <a:t>Click to add photo</a:t>
            </a:r>
          </a:p>
        </p:txBody>
      </p:sp>
      <p:sp>
        <p:nvSpPr>
          <p:cNvPr id="4" name="Date Placeholder 3">
            <a:extLst>
              <a:ext uri="{FF2B5EF4-FFF2-40B4-BE49-F238E27FC236}">
                <a16:creationId xmlns:a16="http://schemas.microsoft.com/office/drawing/2014/main" id="{F70415A3-6E46-4BC3-B867-3A6A61D0F55F}"/>
              </a:ext>
            </a:extLst>
          </p:cNvPr>
          <p:cNvSpPr>
            <a:spLocks noGrp="1"/>
          </p:cNvSpPr>
          <p:nvPr>
            <p:ph type="dt" sz="half" idx="10"/>
          </p:nvPr>
        </p:nvSpPr>
        <p:spPr/>
        <p:txBody>
          <a:bodyPr rtlCol="0"/>
          <a:lstStyle>
            <a:lvl1pPr>
              <a:defRPr>
                <a:solidFill>
                  <a:schemeClr val="bg1"/>
                </a:solidFill>
              </a:defRPr>
            </a:lvl1pPr>
          </a:lstStyle>
          <a:p>
            <a:pPr rtl="0"/>
            <a:r>
              <a:rPr lang="en-GB" noProof="0"/>
              <a:t>8/05/20XX</a:t>
            </a:r>
          </a:p>
        </p:txBody>
      </p:sp>
      <p:sp>
        <p:nvSpPr>
          <p:cNvPr id="5" name="Footer Placeholder 4">
            <a:extLst>
              <a:ext uri="{FF2B5EF4-FFF2-40B4-BE49-F238E27FC236}">
                <a16:creationId xmlns:a16="http://schemas.microsoft.com/office/drawing/2014/main" id="{CC1ADF53-2713-40AC-9CC8-AA83770C91C4}"/>
              </a:ext>
            </a:extLst>
          </p:cNvPr>
          <p:cNvSpPr>
            <a:spLocks noGrp="1"/>
          </p:cNvSpPr>
          <p:nvPr>
            <p:ph type="ftr" sz="quarter" idx="11"/>
          </p:nvPr>
        </p:nvSpPr>
        <p:spPr/>
        <p:txBody>
          <a:bodyPr rtlCol="0"/>
          <a:lstStyle/>
          <a:p>
            <a:pPr rtl="0"/>
            <a:r>
              <a:rPr lang="en-GB" noProof="0"/>
              <a:t>Conference Presentation</a:t>
            </a:r>
          </a:p>
        </p:txBody>
      </p:sp>
      <p:sp>
        <p:nvSpPr>
          <p:cNvPr id="6" name="Slide Number Placeholder 5">
            <a:extLst>
              <a:ext uri="{FF2B5EF4-FFF2-40B4-BE49-F238E27FC236}">
                <a16:creationId xmlns:a16="http://schemas.microsoft.com/office/drawing/2014/main" id="{1BD08A84-ADB1-42C6-A7B1-E5C5A728B9AE}"/>
              </a:ext>
            </a:extLst>
          </p:cNvPr>
          <p:cNvSpPr>
            <a:spLocks noGrp="1"/>
          </p:cNvSpPr>
          <p:nvPr>
            <p:ph type="sldNum" sz="quarter" idx="12"/>
          </p:nvPr>
        </p:nvSpPr>
        <p:spPr/>
        <p:txBody>
          <a:bodyPr rtlCol="0"/>
          <a:lstStyle/>
          <a:p>
            <a:pPr rtl="0"/>
            <a:fld id="{18D65601-5AE2-46FC-B138-694DDD2B510D}" type="slidenum">
              <a:rPr lang="en-GB" noProof="0" smtClean="0"/>
              <a:t>‹#›</a:t>
            </a:fld>
            <a:endParaRPr lang="en-GB" noProof="0"/>
          </a:p>
        </p:txBody>
      </p:sp>
      <p:sp>
        <p:nvSpPr>
          <p:cNvPr id="9" name="Content Placeholder 15">
            <a:extLst>
              <a:ext uri="{FF2B5EF4-FFF2-40B4-BE49-F238E27FC236}">
                <a16:creationId xmlns:a16="http://schemas.microsoft.com/office/drawing/2014/main" id="{9F762423-7F4E-4A21-8F09-05418F82F9D7}"/>
              </a:ext>
            </a:extLst>
          </p:cNvPr>
          <p:cNvSpPr>
            <a:spLocks noGrp="1"/>
          </p:cNvSpPr>
          <p:nvPr>
            <p:ph sz="quarter" idx="16" hasCustomPrompt="1"/>
          </p:nvPr>
        </p:nvSpPr>
        <p:spPr>
          <a:xfrm>
            <a:off x="8078765" y="3267882"/>
            <a:ext cx="3193926" cy="2203224"/>
          </a:xfrm>
          <a:prstGeom prst="rect">
            <a:avLst/>
          </a:prstGeom>
        </p:spPr>
        <p:txBody>
          <a:bodyPr rtlCol="0"/>
          <a:lstStyle>
            <a:lvl1pPr marL="0" indent="0">
              <a:lnSpc>
                <a:spcPct val="125000"/>
              </a:lnSpc>
              <a:spcBef>
                <a:spcPts val="0"/>
              </a:spcBef>
              <a:spcAft>
                <a:spcPts val="1200"/>
              </a:spcAft>
              <a:buNone/>
              <a:defRPr sz="1400" spc="100" baseline="0">
                <a:solidFill>
                  <a:schemeClr val="accent1"/>
                </a:solidFill>
              </a:defRPr>
            </a:lvl1pPr>
          </a:lstStyle>
          <a:p>
            <a:pPr lvl="0" rtl="0"/>
            <a:r>
              <a:rPr lang="en-GB" noProof="0"/>
              <a:t>Click to add text</a:t>
            </a:r>
          </a:p>
        </p:txBody>
      </p:sp>
      <p:sp>
        <p:nvSpPr>
          <p:cNvPr id="2" name="Title 1">
            <a:extLst>
              <a:ext uri="{FF2B5EF4-FFF2-40B4-BE49-F238E27FC236}">
                <a16:creationId xmlns:a16="http://schemas.microsoft.com/office/drawing/2014/main" id="{E22AE728-7030-4847-B87B-FDB4B86E0332}"/>
              </a:ext>
            </a:extLst>
          </p:cNvPr>
          <p:cNvSpPr>
            <a:spLocks noGrp="1"/>
          </p:cNvSpPr>
          <p:nvPr>
            <p:ph type="title"/>
          </p:nvPr>
        </p:nvSpPr>
        <p:spPr>
          <a:xfrm>
            <a:off x="8078765" y="2371063"/>
            <a:ext cx="3193926" cy="999451"/>
          </a:xfrm>
          <a:prstGeom prst="rect">
            <a:avLst/>
          </a:prstGeom>
        </p:spPr>
        <p:txBody>
          <a:bodyPr rtlCol="0" anchor="ctr"/>
          <a:lstStyle>
            <a:lvl1pPr>
              <a:lnSpc>
                <a:spcPct val="125000"/>
              </a:lnSpc>
              <a:defRPr lang="en-US" sz="2400" spc="100" baseline="0">
                <a:solidFill>
                  <a:schemeClr val="accent1"/>
                </a:solidFill>
                <a:ea typeface="+mn-ea"/>
                <a:cs typeface="+mn-cs"/>
              </a:defRPr>
            </a:lvl1pPr>
          </a:lstStyle>
          <a:p>
            <a:pPr marL="0" lvl="0" indent="0" rtl="0">
              <a:lnSpc>
                <a:spcPct val="125000"/>
              </a:lnSpc>
              <a:spcBef>
                <a:spcPts val="0"/>
              </a:spcBef>
              <a:buFont typeface="Arial" panose="020B0604020202020204" pitchFamily="34" charset="0"/>
            </a:pPr>
            <a:r>
              <a:rPr lang="en-GB" noProof="0"/>
              <a:t>Click to edit Master title style</a:t>
            </a:r>
          </a:p>
        </p:txBody>
      </p:sp>
    </p:spTree>
    <p:extLst>
      <p:ext uri="{BB962C8B-B14F-4D97-AF65-F5344CB8AC3E}">
        <p14:creationId xmlns:p14="http://schemas.microsoft.com/office/powerpoint/2010/main" val="29010166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6" Type="http://schemas.openxmlformats.org/officeDocument/2006/relationships/theme" Target="../theme/theme1.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F32C8C7-5C6C-400B-AEC0-4D8178161BB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b="0" cap="all" spc="150" baseline="0">
                <a:solidFill>
                  <a:schemeClr val="bg2">
                    <a:lumMod val="50000"/>
                  </a:schemeClr>
                </a:solidFill>
                <a:latin typeface="Univers Light" panose="020B0403020202020204" pitchFamily="34" charset="0"/>
              </a:defRPr>
            </a:lvl1pPr>
          </a:lstStyle>
          <a:p>
            <a:pPr rtl="0"/>
            <a:r>
              <a:rPr lang="en-GB" noProof="0"/>
              <a:t>8/05/20XX</a:t>
            </a:r>
          </a:p>
        </p:txBody>
      </p:sp>
      <p:sp>
        <p:nvSpPr>
          <p:cNvPr id="5" name="Footer Placeholder 4">
            <a:extLst>
              <a:ext uri="{FF2B5EF4-FFF2-40B4-BE49-F238E27FC236}">
                <a16:creationId xmlns:a16="http://schemas.microsoft.com/office/drawing/2014/main" id="{4B7105D6-7B52-4B7D-9473-BCD571A93A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b="0" cap="all" spc="150" baseline="0">
                <a:solidFill>
                  <a:schemeClr val="bg2">
                    <a:lumMod val="50000"/>
                  </a:schemeClr>
                </a:solidFill>
                <a:latin typeface="Univers Light" panose="020B0403020202020204" pitchFamily="34" charset="0"/>
              </a:defRPr>
            </a:lvl1pPr>
          </a:lstStyle>
          <a:p>
            <a:pPr rtl="0"/>
            <a:r>
              <a:rPr lang="en-GB" noProof="0"/>
              <a:t>Conference Presentation</a:t>
            </a:r>
          </a:p>
        </p:txBody>
      </p:sp>
      <p:sp>
        <p:nvSpPr>
          <p:cNvPr id="6" name="Slide Number Placeholder 5">
            <a:extLst>
              <a:ext uri="{FF2B5EF4-FFF2-40B4-BE49-F238E27FC236}">
                <a16:creationId xmlns:a16="http://schemas.microsoft.com/office/drawing/2014/main" id="{B13EAA0A-7090-4FA3-AD1C-CD45704040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b="0" spc="150" baseline="0">
                <a:solidFill>
                  <a:schemeClr val="bg2">
                    <a:lumMod val="50000"/>
                  </a:schemeClr>
                </a:solidFill>
                <a:latin typeface="Univers Light" panose="020B0403020202020204" pitchFamily="34" charset="0"/>
              </a:defRPr>
            </a:lvl1pPr>
          </a:lstStyle>
          <a:p>
            <a:pPr rtl="0"/>
            <a:fld id="{18D65601-5AE2-46FC-B138-694DDD2B510D}" type="slidenum">
              <a:rPr lang="en-GB" noProof="0" smtClean="0"/>
              <a:pPr/>
              <a:t>‹#›</a:t>
            </a:fld>
            <a:endParaRPr lang="en-GB" noProof="0"/>
          </a:p>
        </p:txBody>
      </p:sp>
      <p:sp>
        <p:nvSpPr>
          <p:cNvPr id="7" name="TextBox 6">
            <a:extLst>
              <a:ext uri="{FF2B5EF4-FFF2-40B4-BE49-F238E27FC236}">
                <a16:creationId xmlns:a16="http://schemas.microsoft.com/office/drawing/2014/main" id="{084DCE26-8B90-4B2C-883A-D5FFC365BF8A}"/>
              </a:ext>
            </a:extLst>
          </p:cNvPr>
          <p:cNvSpPr txBox="1"/>
          <p:nvPr userDrawn="1"/>
        </p:nvSpPr>
        <p:spPr>
          <a:xfrm>
            <a:off x="5637320" y="2974019"/>
            <a:ext cx="914400" cy="369332"/>
          </a:xfrm>
          <a:prstGeom prst="rect">
            <a:avLst/>
          </a:prstGeom>
          <a:noFill/>
        </p:spPr>
        <p:txBody>
          <a:bodyPr wrap="square" rtlCol="0">
            <a:spAutoFit/>
          </a:bodyPr>
          <a:lstStyle/>
          <a:p>
            <a:pPr rtl="0"/>
            <a:endParaRPr lang="en-GB" noProof="0"/>
          </a:p>
        </p:txBody>
      </p:sp>
    </p:spTree>
    <p:extLst>
      <p:ext uri="{BB962C8B-B14F-4D97-AF65-F5344CB8AC3E}">
        <p14:creationId xmlns:p14="http://schemas.microsoft.com/office/powerpoint/2010/main" val="7374338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2.jpg" /><Relationship Id="rId2" Type="http://schemas.openxmlformats.org/officeDocument/2006/relationships/notesSlide" Target="../notesSlides/notesSlide3.xml" /><Relationship Id="rId1" Type="http://schemas.openxmlformats.org/officeDocument/2006/relationships/slideLayout" Target="../slideLayouts/slideLayout3.xml" /></Relationships>
</file>

<file path=ppt/slides/_rels/slide5.xml.rels><?xml version="1.0" encoding="UTF-8" standalone="yes"?>
<Relationships xmlns="http://schemas.openxmlformats.org/package/2006/relationships"><Relationship Id="rId3" Type="http://schemas.openxmlformats.org/officeDocument/2006/relationships/image" Target="../media/image3.jpg" /><Relationship Id="rId2" Type="http://schemas.openxmlformats.org/officeDocument/2006/relationships/notesSlide" Target="../notesSlides/notesSlide4.xml" /><Relationship Id="rId1" Type="http://schemas.openxmlformats.org/officeDocument/2006/relationships/slideLayout" Target="../slideLayouts/slideLayout4.xml" /></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2.xml" /><Relationship Id="rId3" Type="http://schemas.openxmlformats.org/officeDocument/2006/relationships/diagramLayout" Target="../diagrams/layout1.xml" /><Relationship Id="rId7" Type="http://schemas.openxmlformats.org/officeDocument/2006/relationships/diagramData" Target="../diagrams/data2.xml" /><Relationship Id="rId2" Type="http://schemas.openxmlformats.org/officeDocument/2006/relationships/diagramData" Target="../diagrams/data1.xml" /><Relationship Id="rId1" Type="http://schemas.openxmlformats.org/officeDocument/2006/relationships/slideLayout" Target="../slideLayouts/slideLayout4.xml" /><Relationship Id="rId6" Type="http://schemas.microsoft.com/office/2007/relationships/diagramDrawing" Target="../diagrams/drawing1.xml" /><Relationship Id="rId11" Type="http://schemas.microsoft.com/office/2007/relationships/diagramDrawing" Target="../diagrams/drawing2.xml" /><Relationship Id="rId5" Type="http://schemas.openxmlformats.org/officeDocument/2006/relationships/diagramColors" Target="../diagrams/colors1.xml" /><Relationship Id="rId10" Type="http://schemas.openxmlformats.org/officeDocument/2006/relationships/diagramColors" Target="../diagrams/colors2.xml" /><Relationship Id="rId4" Type="http://schemas.openxmlformats.org/officeDocument/2006/relationships/diagramQuickStyle" Target="../diagrams/quickStyle1.xml" /><Relationship Id="rId9" Type="http://schemas.openxmlformats.org/officeDocument/2006/relationships/diagramQuickStyle" Target="../diagrams/quickStyle2.xml" /></Relationships>
</file>

<file path=ppt/slides/_rels/slide7.xml.rels><?xml version="1.0" encoding="UTF-8" standalone="yes"?>
<Relationships xmlns="http://schemas.openxmlformats.org/package/2006/relationships"><Relationship Id="rId8" Type="http://schemas.openxmlformats.org/officeDocument/2006/relationships/image" Target="../media/image4.jpg" /><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5.xml" /><Relationship Id="rId1" Type="http://schemas.openxmlformats.org/officeDocument/2006/relationships/slideLayout" Target="../slideLayouts/slideLayout5.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8.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6.xml" /><Relationship Id="rId1" Type="http://schemas.openxmlformats.org/officeDocument/2006/relationships/slideLayout" Target="../slideLayouts/slideLayout7.xml" /><Relationship Id="rId4" Type="http://schemas.openxmlformats.org/officeDocument/2006/relationships/image" Target="../media/image6.jpg" /></Relationships>
</file>

<file path=ppt/slides/_rels/slide9.xml.rels><?xml version="1.0" encoding="UTF-8" standalone="yes"?>
<Relationships xmlns="http://schemas.openxmlformats.org/package/2006/relationships"><Relationship Id="rId8" Type="http://schemas.microsoft.com/office/2007/relationships/diagramDrawing" Target="../diagrams/drawing4.xml" /><Relationship Id="rId3" Type="http://schemas.openxmlformats.org/officeDocument/2006/relationships/image" Target="../media/image7.jpg" /><Relationship Id="rId7" Type="http://schemas.openxmlformats.org/officeDocument/2006/relationships/diagramColors" Target="../diagrams/colors4.xml" /><Relationship Id="rId2" Type="http://schemas.openxmlformats.org/officeDocument/2006/relationships/notesSlide" Target="../notesSlides/notesSlide7.xml" /><Relationship Id="rId1" Type="http://schemas.openxmlformats.org/officeDocument/2006/relationships/slideLayout" Target="../slideLayouts/slideLayout10.xml" /><Relationship Id="rId6" Type="http://schemas.openxmlformats.org/officeDocument/2006/relationships/diagramQuickStyle" Target="../diagrams/quickStyle4.xml" /><Relationship Id="rId5" Type="http://schemas.openxmlformats.org/officeDocument/2006/relationships/diagramLayout" Target="../diagrams/layout4.xml" /><Relationship Id="rId4" Type="http://schemas.openxmlformats.org/officeDocument/2006/relationships/diagramData" Target="../diagrams/data4.xml" /></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 /><Relationship Id="rId7" Type="http://schemas.microsoft.com/office/2007/relationships/diagramDrawing" Target="../diagrams/drawing5.xml" /><Relationship Id="rId2" Type="http://schemas.openxmlformats.org/officeDocument/2006/relationships/notesSlide" Target="../notesSlides/notesSlide8.xml" /><Relationship Id="rId1" Type="http://schemas.openxmlformats.org/officeDocument/2006/relationships/slideLayout" Target="../slideLayouts/slideLayout13.xml" /><Relationship Id="rId6" Type="http://schemas.openxmlformats.org/officeDocument/2006/relationships/diagramColors" Target="../diagrams/colors5.xml" /><Relationship Id="rId5" Type="http://schemas.openxmlformats.org/officeDocument/2006/relationships/diagramQuickStyle" Target="../diagrams/quickStyle5.xml" /><Relationship Id="rId4" Type="http://schemas.openxmlformats.org/officeDocument/2006/relationships/diagramLayout" Target="../diagrams/layout5.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12.xml.rels><?xml version="1.0" encoding="UTF-8" standalone="yes"?>
<Relationships xmlns="http://schemas.openxmlformats.org/package/2006/relationships"><Relationship Id="rId8" Type="http://schemas.openxmlformats.org/officeDocument/2006/relationships/image" Target="../media/image8.jpg" /><Relationship Id="rId3" Type="http://schemas.openxmlformats.org/officeDocument/2006/relationships/diagramData" Target="../diagrams/data6.xml" /><Relationship Id="rId7" Type="http://schemas.microsoft.com/office/2007/relationships/diagramDrawing" Target="../diagrams/drawing6.xml" /><Relationship Id="rId2" Type="http://schemas.openxmlformats.org/officeDocument/2006/relationships/notesSlide" Target="../notesSlides/notesSlide9.xml" /><Relationship Id="rId1" Type="http://schemas.openxmlformats.org/officeDocument/2006/relationships/slideLayout" Target="../slideLayouts/slideLayout15.xml" /><Relationship Id="rId6" Type="http://schemas.openxmlformats.org/officeDocument/2006/relationships/diagramColors" Target="../diagrams/colors6.xml" /><Relationship Id="rId5" Type="http://schemas.openxmlformats.org/officeDocument/2006/relationships/diagramQuickStyle" Target="../diagrams/quickStyle6.xml" /><Relationship Id="rId4" Type="http://schemas.openxmlformats.org/officeDocument/2006/relationships/diagramLayout" Target="../diagrams/layout6.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 /></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 /></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 /></Relationships>
</file>

<file path=ppt/slides/_rels/slide16.xml.rels><?xml version="1.0" encoding="UTF-8" standalone="yes"?>
<Relationships xmlns="http://schemas.openxmlformats.org/package/2006/relationships"><Relationship Id="rId3" Type="http://schemas.openxmlformats.org/officeDocument/2006/relationships/hyperlink" Target="https://traveltrade.visitwales.com/fact-sheets/why-wales/ten-reasons-to-choose-wales" TargetMode="External" /><Relationship Id="rId2" Type="http://schemas.openxmlformats.org/officeDocument/2006/relationships/hyperlink" Target="https://traveltrade.visitwales.com/fact-sheets/heritage-and-culture/welsh-cultural-experiences" TargetMode="External" /><Relationship Id="rId1" Type="http://schemas.openxmlformats.org/officeDocument/2006/relationships/slideLayout" Target="../slideLayouts/slideLayout13.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79BD5F9B-5A3F-D1A8-8F7C-C447C0BE1D5B}"/>
              </a:ext>
            </a:extLst>
          </p:cNvPr>
          <p:cNvSpPr>
            <a:spLocks noGrp="1"/>
          </p:cNvSpPr>
          <p:nvPr>
            <p:ph type="pic" sz="quarter" idx="13"/>
          </p:nvPr>
        </p:nvSpPr>
        <p:spPr/>
      </p:sp>
      <p:sp>
        <p:nvSpPr>
          <p:cNvPr id="3" name="Date Placeholder 2">
            <a:extLst>
              <a:ext uri="{FF2B5EF4-FFF2-40B4-BE49-F238E27FC236}">
                <a16:creationId xmlns:a16="http://schemas.microsoft.com/office/drawing/2014/main" id="{23746332-8054-6D6F-8F26-265CAAAA7188}"/>
              </a:ext>
            </a:extLst>
          </p:cNvPr>
          <p:cNvSpPr>
            <a:spLocks noGrp="1"/>
          </p:cNvSpPr>
          <p:nvPr>
            <p:ph type="dt" sz="half" idx="10"/>
          </p:nvPr>
        </p:nvSpPr>
        <p:spPr/>
        <p:txBody>
          <a:bodyPr/>
          <a:lstStyle/>
          <a:p>
            <a:pPr rtl="0"/>
            <a:r>
              <a:rPr lang="en-GB" noProof="0"/>
              <a:t>8/05/20XX</a:t>
            </a:r>
          </a:p>
        </p:txBody>
      </p:sp>
      <p:sp>
        <p:nvSpPr>
          <p:cNvPr id="4" name="Footer Placeholder 3">
            <a:extLst>
              <a:ext uri="{FF2B5EF4-FFF2-40B4-BE49-F238E27FC236}">
                <a16:creationId xmlns:a16="http://schemas.microsoft.com/office/drawing/2014/main" id="{96D81AFA-5171-B580-A3B8-06E3BCF845EA}"/>
              </a:ext>
            </a:extLst>
          </p:cNvPr>
          <p:cNvSpPr>
            <a:spLocks noGrp="1"/>
          </p:cNvSpPr>
          <p:nvPr>
            <p:ph type="ftr" sz="quarter" idx="11"/>
          </p:nvPr>
        </p:nvSpPr>
        <p:spPr/>
        <p:txBody>
          <a:bodyPr/>
          <a:lstStyle/>
          <a:p>
            <a:pPr rtl="0"/>
            <a:r>
              <a:rPr lang="en-GB" noProof="0"/>
              <a:t>Conference Presentation</a:t>
            </a:r>
          </a:p>
        </p:txBody>
      </p:sp>
      <p:sp>
        <p:nvSpPr>
          <p:cNvPr id="5" name="Slide Number Placeholder 4">
            <a:extLst>
              <a:ext uri="{FF2B5EF4-FFF2-40B4-BE49-F238E27FC236}">
                <a16:creationId xmlns:a16="http://schemas.microsoft.com/office/drawing/2014/main" id="{5F5ED7D2-CAB7-91E9-3997-DB04EBBF7495}"/>
              </a:ext>
            </a:extLst>
          </p:cNvPr>
          <p:cNvSpPr>
            <a:spLocks noGrp="1"/>
          </p:cNvSpPr>
          <p:nvPr>
            <p:ph type="sldNum" sz="quarter" idx="12"/>
          </p:nvPr>
        </p:nvSpPr>
        <p:spPr/>
        <p:txBody>
          <a:bodyPr/>
          <a:lstStyle/>
          <a:p>
            <a:pPr rtl="0"/>
            <a:fld id="{18D65601-5AE2-46FC-B138-694DDD2B510D}" type="slidenum">
              <a:rPr lang="en-GB" noProof="0" smtClean="0"/>
              <a:t>1</a:t>
            </a:fld>
            <a:endParaRPr lang="en-GB" noProof="0"/>
          </a:p>
        </p:txBody>
      </p:sp>
      <p:sp>
        <p:nvSpPr>
          <p:cNvPr id="7" name="Title 6">
            <a:extLst>
              <a:ext uri="{FF2B5EF4-FFF2-40B4-BE49-F238E27FC236}">
                <a16:creationId xmlns:a16="http://schemas.microsoft.com/office/drawing/2014/main" id="{A4BC0762-65EC-A413-2CEE-302AB8F78EB0}"/>
              </a:ext>
            </a:extLst>
          </p:cNvPr>
          <p:cNvSpPr>
            <a:spLocks noGrp="1"/>
          </p:cNvSpPr>
          <p:nvPr>
            <p:ph type="title"/>
          </p:nvPr>
        </p:nvSpPr>
        <p:spPr>
          <a:xfrm>
            <a:off x="2790825" y="2809234"/>
            <a:ext cx="5362575" cy="495691"/>
          </a:xfrm>
        </p:spPr>
        <p:txBody>
          <a:bodyPr/>
          <a:lstStyle/>
          <a:p>
            <a:r>
              <a:rPr lang="en-GB" b="1" dirty="0"/>
              <a:t>NAME:</a:t>
            </a:r>
            <a:r>
              <a:rPr lang="en-GB" dirty="0"/>
              <a:t> Eduardo Polanco </a:t>
            </a:r>
            <a:r>
              <a:rPr lang="en-GB" dirty="0" err="1"/>
              <a:t>Adoka</a:t>
            </a:r>
            <a:br>
              <a:rPr lang="en-GB" dirty="0"/>
            </a:br>
            <a:r>
              <a:rPr lang="en-GB" b="1" dirty="0"/>
              <a:t>ID: </a:t>
            </a:r>
            <a:r>
              <a:rPr lang="en-GB" dirty="0"/>
              <a:t>2132108</a:t>
            </a:r>
            <a:br>
              <a:rPr lang="en-GB" dirty="0"/>
            </a:br>
            <a:r>
              <a:rPr lang="en-GB" b="1" dirty="0"/>
              <a:t>MODULE: </a:t>
            </a:r>
            <a:r>
              <a:rPr lang="en-GB" dirty="0"/>
              <a:t>International Meetings Management for the Hotel. Industry. </a:t>
            </a:r>
            <a:br>
              <a:rPr lang="en-GB" dirty="0"/>
            </a:br>
            <a:r>
              <a:rPr lang="en-GB" b="1" dirty="0"/>
              <a:t>MODULE CODE: </a:t>
            </a:r>
            <a:r>
              <a:rPr lang="en-GB" dirty="0"/>
              <a:t>BMIH6007</a:t>
            </a:r>
            <a:br>
              <a:rPr lang="en-GB" dirty="0"/>
            </a:br>
            <a:r>
              <a:rPr lang="en-GB" b="1" dirty="0"/>
              <a:t>LECTURE: </a:t>
            </a:r>
            <a:r>
              <a:rPr lang="en-GB" dirty="0"/>
              <a:t>Katheryn Flynn</a:t>
            </a:r>
            <a:br>
              <a:rPr lang="en-GB" dirty="0"/>
            </a:br>
            <a:r>
              <a:rPr lang="en-GB" b="1" dirty="0"/>
              <a:t>TITLE: </a:t>
            </a:r>
            <a:r>
              <a:rPr lang="en-GB" dirty="0"/>
              <a:t>Presentation, Event for the </a:t>
            </a:r>
            <a:r>
              <a:rPr lang="en-GB" dirty="0" err="1"/>
              <a:t>Croeso</a:t>
            </a:r>
            <a:r>
              <a:rPr lang="en-GB" dirty="0"/>
              <a:t> 2025.</a:t>
            </a:r>
            <a:br>
              <a:rPr lang="en-GB" dirty="0"/>
            </a:br>
            <a:endParaRPr lang="en-US" b="1" dirty="0"/>
          </a:p>
        </p:txBody>
      </p:sp>
    </p:spTree>
    <p:extLst>
      <p:ext uri="{BB962C8B-B14F-4D97-AF65-F5344CB8AC3E}">
        <p14:creationId xmlns:p14="http://schemas.microsoft.com/office/powerpoint/2010/main" val="20334402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F9B274D2-774F-4C24-A448-1EFB461A95EA}"/>
              </a:ext>
            </a:extLst>
          </p:cNvPr>
          <p:cNvSpPr>
            <a:spLocks noGrp="1"/>
          </p:cNvSpPr>
          <p:nvPr>
            <p:ph type="title"/>
          </p:nvPr>
        </p:nvSpPr>
        <p:spPr>
          <a:xfrm>
            <a:off x="828517" y="4774634"/>
            <a:ext cx="7023900" cy="1536473"/>
          </a:xfrm>
        </p:spPr>
        <p:txBody>
          <a:bodyPr lIns="91440" tIns="45720" rIns="91440" bIns="45720" rtlCol="0" anchor="ctr"/>
          <a:lstStyle/>
          <a:p>
            <a:pPr algn="ctr"/>
            <a:r>
              <a:rPr lang="en-GB" sz="2000" b="1" dirty="0">
                <a:ea typeface="+mj-lt"/>
                <a:cs typeface="+mj-lt"/>
              </a:rPr>
              <a:t>Global Welcome Summit 2025 – </a:t>
            </a:r>
            <a:r>
              <a:rPr lang="en-GB" sz="2000" b="1" err="1">
                <a:ea typeface="+mj-lt"/>
                <a:cs typeface="+mj-lt"/>
              </a:rPr>
              <a:t>Croeso</a:t>
            </a:r>
            <a:r>
              <a:rPr lang="en-GB" sz="2000" b="1" dirty="0">
                <a:ea typeface="+mj-lt"/>
                <a:cs typeface="+mj-lt"/>
              </a:rPr>
              <a:t> Cymru</a:t>
            </a:r>
            <a:br>
              <a:rPr lang="en-GB" sz="2000" b="1" dirty="0">
                <a:ea typeface="+mj-lt"/>
                <a:cs typeface="+mj-lt"/>
              </a:rPr>
            </a:br>
            <a:r>
              <a:rPr lang="en-GB" sz="2000" b="1" dirty="0">
                <a:ea typeface="+mj-lt"/>
                <a:cs typeface="+mj-lt"/>
              </a:rPr>
              <a:t> </a:t>
            </a:r>
            <a:r>
              <a:rPr lang="en-GB" sz="2000" i="1" dirty="0">
                <a:ea typeface="+mj-lt"/>
                <a:cs typeface="+mj-lt"/>
              </a:rPr>
              <a:t>Celebrating Welsh Culture &amp; Global</a:t>
            </a:r>
            <a:r>
              <a:rPr lang="en-GB" i="1" dirty="0">
                <a:ea typeface="+mj-lt"/>
                <a:cs typeface="+mj-lt"/>
              </a:rPr>
              <a:t> </a:t>
            </a:r>
            <a:r>
              <a:rPr lang="en-GB" sz="2000" i="1" dirty="0">
                <a:ea typeface="+mj-lt"/>
                <a:cs typeface="+mj-lt"/>
              </a:rPr>
              <a:t>Hospitality</a:t>
            </a:r>
            <a:endParaRPr lang="en-US" sz="1800" dirty="0"/>
          </a:p>
        </p:txBody>
      </p:sp>
      <p:sp>
        <p:nvSpPr>
          <p:cNvPr id="26" name="Text Placeholder 25">
            <a:extLst>
              <a:ext uri="{FF2B5EF4-FFF2-40B4-BE49-F238E27FC236}">
                <a16:creationId xmlns:a16="http://schemas.microsoft.com/office/drawing/2014/main" id="{C022D7CD-E026-4E29-BE4B-3FA7B1EB6A46}"/>
              </a:ext>
            </a:extLst>
          </p:cNvPr>
          <p:cNvSpPr>
            <a:spLocks noGrp="1"/>
          </p:cNvSpPr>
          <p:nvPr>
            <p:ph type="body" sz="quarter" idx="12"/>
          </p:nvPr>
        </p:nvSpPr>
        <p:spPr>
          <a:xfrm>
            <a:off x="6395056" y="6136551"/>
            <a:ext cx="2459114" cy="685430"/>
          </a:xfrm>
        </p:spPr>
        <p:txBody>
          <a:bodyPr lIns="91440" tIns="45720" rIns="91440" bIns="45720" rtlCol="0" anchor="ctr"/>
          <a:lstStyle/>
          <a:p>
            <a:pPr rtl="0"/>
            <a:r>
              <a:rPr lang="en-GB" dirty="0"/>
              <a:t>Name</a:t>
            </a:r>
          </a:p>
        </p:txBody>
      </p:sp>
      <p:sp>
        <p:nvSpPr>
          <p:cNvPr id="36" name="Text Placeholder 35">
            <a:extLst>
              <a:ext uri="{FF2B5EF4-FFF2-40B4-BE49-F238E27FC236}">
                <a16:creationId xmlns:a16="http://schemas.microsoft.com/office/drawing/2014/main" id="{AEEB6582-6001-4276-8F87-1470B6FA1488}"/>
              </a:ext>
            </a:extLst>
          </p:cNvPr>
          <p:cNvSpPr>
            <a:spLocks noGrp="1"/>
          </p:cNvSpPr>
          <p:nvPr>
            <p:ph type="body" sz="quarter" idx="13"/>
          </p:nvPr>
        </p:nvSpPr>
        <p:spPr>
          <a:xfrm>
            <a:off x="9347288" y="6136459"/>
            <a:ext cx="2459114" cy="685429"/>
          </a:xfrm>
        </p:spPr>
        <p:txBody>
          <a:bodyPr lIns="91440" tIns="45720" rIns="91440" bIns="45720" rtlCol="0" anchor="ctr"/>
          <a:lstStyle/>
          <a:p>
            <a:pPr rtl="0"/>
            <a:r>
              <a:rPr lang="en-GB" dirty="0"/>
              <a:t>Date</a:t>
            </a:r>
          </a:p>
        </p:txBody>
      </p:sp>
      <p:pic>
        <p:nvPicPr>
          <p:cNvPr id="7" name="Picture Placeholder 6" descr="A red dragon with black text&#10;&#10;AI-generated content may be incorrect.">
            <a:extLst>
              <a:ext uri="{FF2B5EF4-FFF2-40B4-BE49-F238E27FC236}">
                <a16:creationId xmlns:a16="http://schemas.microsoft.com/office/drawing/2014/main" id="{7BEACCEC-BCCB-E3D1-EDE0-3D936FAF3662}"/>
              </a:ext>
            </a:extLst>
          </p:cNvPr>
          <p:cNvPicPr>
            <a:picLocks noGrp="1" noChangeAspect="1"/>
          </p:cNvPicPr>
          <p:nvPr>
            <p:ph type="pic" sz="quarter" idx="10"/>
          </p:nvPr>
        </p:nvPicPr>
        <p:blipFill>
          <a:blip r:embed="rId3"/>
          <a:srcRect l="1268" r="1268"/>
          <a:stretch/>
        </p:blipFill>
        <p:spPr/>
      </p:pic>
    </p:spTree>
    <p:extLst>
      <p:ext uri="{BB962C8B-B14F-4D97-AF65-F5344CB8AC3E}">
        <p14:creationId xmlns:p14="http://schemas.microsoft.com/office/powerpoint/2010/main" val="14011993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F7B7E5B3-F6B1-4A5C-A942-9728FEC5764C}"/>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cxnSp>
        <p:nvCxnSpPr>
          <p:cNvPr id="22" name="Straight Connector 21">
            <a:extLst>
              <a:ext uri="{FF2B5EF4-FFF2-40B4-BE49-F238E27FC236}">
                <a16:creationId xmlns:a16="http://schemas.microsoft.com/office/drawing/2014/main" id="{11C0FA35-FBFE-4B23-B0D5-ECBC4C90532E}"/>
              </a:ext>
              <a:ext uri="{C183D7F6-B498-43B3-948B-1728B52AA6E4}">
                <adec:decorative xmlns:adec="http://schemas.microsoft.com/office/drawing/2017/decorative" val="1"/>
              </a:ext>
            </a:extLst>
          </p:cNvPr>
          <p:cNvCxnSpPr>
            <a:cxnSpLocks/>
          </p:cNvCxnSpPr>
          <p:nvPr/>
        </p:nvCxnSpPr>
        <p:spPr>
          <a:xfrm>
            <a:off x="1389360" y="0"/>
            <a:ext cx="0" cy="1713387"/>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9" name="Text Placeholder 18">
            <a:extLst>
              <a:ext uri="{FF2B5EF4-FFF2-40B4-BE49-F238E27FC236}">
                <a16:creationId xmlns:a16="http://schemas.microsoft.com/office/drawing/2014/main" id="{39B2324E-969D-4802-8BB3-E6EC3E221464}"/>
              </a:ext>
            </a:extLst>
          </p:cNvPr>
          <p:cNvSpPr>
            <a:spLocks noGrp="1"/>
          </p:cNvSpPr>
          <p:nvPr>
            <p:ph type="title"/>
          </p:nvPr>
        </p:nvSpPr>
        <p:spPr>
          <a:xfrm>
            <a:off x="1675242" y="1418953"/>
            <a:ext cx="5362575" cy="495691"/>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t>Contents</a:t>
            </a:r>
          </a:p>
        </p:txBody>
      </p:sp>
      <p:sp>
        <p:nvSpPr>
          <p:cNvPr id="28" name="Content Placeholder 27">
            <a:extLst>
              <a:ext uri="{FF2B5EF4-FFF2-40B4-BE49-F238E27FC236}">
                <a16:creationId xmlns:a16="http://schemas.microsoft.com/office/drawing/2014/main" id="{29909120-B013-4872-BAFC-11D63AAABDD4}"/>
              </a:ext>
            </a:extLst>
          </p:cNvPr>
          <p:cNvSpPr>
            <a:spLocks noGrp="1"/>
          </p:cNvSpPr>
          <p:nvPr>
            <p:ph sz="quarter" idx="15"/>
          </p:nvPr>
        </p:nvSpPr>
        <p:spPr>
          <a:xfrm>
            <a:off x="4642410" y="1336598"/>
            <a:ext cx="5362575" cy="3532188"/>
          </a:xfrm>
        </p:spPr>
        <p:txBody>
          <a:bodyPr rtlCol="0"/>
          <a:lstStyle/>
          <a:p>
            <a:r>
              <a:rPr lang="en-GB" b="1" dirty="0">
                <a:solidFill>
                  <a:schemeClr val="tx1">
                    <a:lumMod val="95000"/>
                    <a:lumOff val="5000"/>
                  </a:schemeClr>
                </a:solidFill>
                <a:latin typeface="Times New Roman" panose="02020603050405020304" pitchFamily="18" charset="0"/>
                <a:ea typeface="+mj-lt"/>
                <a:cs typeface="Times New Roman" panose="02020603050405020304" pitchFamily="18" charset="0"/>
              </a:rPr>
              <a:t>Event Focus and Strategic Context</a:t>
            </a:r>
          </a:p>
          <a:p>
            <a:r>
              <a:rPr lang="en-GB" b="1" dirty="0">
                <a:solidFill>
                  <a:schemeClr val="tx1">
                    <a:lumMod val="95000"/>
                    <a:lumOff val="5000"/>
                  </a:schemeClr>
                </a:solidFill>
                <a:latin typeface="Times New Roman" panose="02020603050405020304" pitchFamily="18" charset="0"/>
                <a:cs typeface="Times New Roman" panose="02020603050405020304" pitchFamily="18" charset="0"/>
              </a:rPr>
              <a:t>Background</a:t>
            </a:r>
          </a:p>
          <a:p>
            <a:r>
              <a:rPr lang="en-US" sz="1200" b="1" dirty="0">
                <a:latin typeface="Times New Roman" panose="02020603050405020304" pitchFamily="18" charset="0"/>
                <a:cs typeface="Times New Roman" panose="02020603050405020304" pitchFamily="18" charset="0"/>
              </a:rPr>
              <a:t>Target Market &amp; Marketing Mix (4Ps)</a:t>
            </a:r>
            <a:endParaRPr lang="en-GB" sz="1200" b="1" dirty="0">
              <a:solidFill>
                <a:schemeClr val="tx1">
                  <a:lumMod val="95000"/>
                  <a:lumOff val="5000"/>
                </a:schemeClr>
              </a:solidFill>
              <a:latin typeface="Times New Roman" panose="02020603050405020304" pitchFamily="18" charset="0"/>
              <a:cs typeface="Times New Roman" panose="02020603050405020304" pitchFamily="18" charset="0"/>
            </a:endParaRPr>
          </a:p>
          <a:p>
            <a:r>
              <a:rPr lang="en-GB" b="1" dirty="0">
                <a:solidFill>
                  <a:schemeClr val="tx1">
                    <a:lumMod val="95000"/>
                    <a:lumOff val="5000"/>
                  </a:schemeClr>
                </a:solidFill>
                <a:latin typeface="Times New Roman" panose="02020603050405020304" pitchFamily="18" charset="0"/>
                <a:ea typeface="+mj-lt"/>
                <a:cs typeface="Times New Roman" panose="02020603050405020304" pitchFamily="18" charset="0"/>
              </a:rPr>
              <a:t>Market Factors: Target Audience &amp; Demand</a:t>
            </a:r>
          </a:p>
          <a:p>
            <a:r>
              <a:rPr lang="en-GB" b="1" dirty="0">
                <a:solidFill>
                  <a:schemeClr val="tx1">
                    <a:lumMod val="95000"/>
                    <a:lumOff val="5000"/>
                  </a:schemeClr>
                </a:solidFill>
                <a:latin typeface="Times New Roman" panose="02020603050405020304" pitchFamily="18" charset="0"/>
                <a:ea typeface="+mj-lt"/>
                <a:cs typeface="Times New Roman" panose="02020603050405020304" pitchFamily="18" charset="0"/>
              </a:rPr>
              <a:t>Market Factors: Competition &amp; Marketing Strategy</a:t>
            </a:r>
          </a:p>
          <a:p>
            <a:r>
              <a:rPr lang="en-GB" b="1" dirty="0">
                <a:solidFill>
                  <a:schemeClr val="tx1">
                    <a:lumMod val="95000"/>
                    <a:lumOff val="5000"/>
                  </a:schemeClr>
                </a:solidFill>
                <a:latin typeface="Times New Roman" panose="02020603050405020304" pitchFamily="18" charset="0"/>
                <a:ea typeface="+mj-lt"/>
                <a:cs typeface="Times New Roman" panose="02020603050405020304" pitchFamily="18" charset="0"/>
              </a:rPr>
              <a:t>Operational Feasibility: Venue and Event Logistics</a:t>
            </a:r>
          </a:p>
          <a:p>
            <a:r>
              <a:rPr lang="en-GB" b="1" dirty="0">
                <a:solidFill>
                  <a:schemeClr val="tx1">
                    <a:lumMod val="95000"/>
                    <a:lumOff val="5000"/>
                  </a:schemeClr>
                </a:solidFill>
                <a:latin typeface="Times New Roman" panose="02020603050405020304" pitchFamily="18" charset="0"/>
                <a:ea typeface="+mj-lt"/>
                <a:cs typeface="Times New Roman" panose="02020603050405020304" pitchFamily="18" charset="0"/>
              </a:rPr>
              <a:t>Operational Feasibility: Staffing and Resources</a:t>
            </a:r>
          </a:p>
          <a:p>
            <a:r>
              <a:rPr lang="en-US" b="1" dirty="0">
                <a:solidFill>
                  <a:schemeClr val="tx1">
                    <a:lumMod val="95000"/>
                    <a:lumOff val="5000"/>
                  </a:schemeClr>
                </a:solidFill>
                <a:latin typeface="Times New Roman" panose="02020603050405020304" pitchFamily="18" charset="0"/>
                <a:ea typeface="+mj-lt"/>
                <a:cs typeface="Times New Roman" panose="02020603050405020304" pitchFamily="18" charset="0"/>
              </a:rPr>
              <a:t>Financial Overview: Income &amp; Expenditure Projection</a:t>
            </a:r>
          </a:p>
          <a:p>
            <a:r>
              <a:rPr lang="en-GB" b="1" dirty="0">
                <a:solidFill>
                  <a:schemeClr val="tx1">
                    <a:lumMod val="95000"/>
                    <a:lumOff val="5000"/>
                  </a:schemeClr>
                </a:solidFill>
                <a:latin typeface="Times New Roman" panose="02020603050405020304" pitchFamily="18" charset="0"/>
                <a:ea typeface="+mj-lt"/>
                <a:cs typeface="Times New Roman" panose="02020603050405020304" pitchFamily="18" charset="0"/>
              </a:rPr>
              <a:t>Funding Sources and Strategic Value</a:t>
            </a:r>
          </a:p>
          <a:p>
            <a:r>
              <a:rPr lang="en-US" b="1" kern="1200" dirty="0">
                <a:solidFill>
                  <a:schemeClr val="tx1">
                    <a:lumMod val="95000"/>
                    <a:lumOff val="5000"/>
                  </a:schemeClr>
                </a:solidFill>
                <a:latin typeface="Times New Roman" panose="02020603050405020304" pitchFamily="18" charset="0"/>
                <a:ea typeface="+mj-ea"/>
                <a:cs typeface="Times New Roman" panose="02020603050405020304" pitchFamily="18" charset="0"/>
              </a:rPr>
              <a:t>Situational &amp; Strategic Analysis (SWOT Framework)</a:t>
            </a:r>
          </a:p>
          <a:p>
            <a:r>
              <a:rPr lang="en-US" b="1" kern="1200" dirty="0">
                <a:solidFill>
                  <a:schemeClr val="tx1">
                    <a:lumMod val="95000"/>
                    <a:lumOff val="5000"/>
                  </a:schemeClr>
                </a:solidFill>
                <a:latin typeface="Times New Roman" panose="02020603050405020304" pitchFamily="18" charset="0"/>
                <a:ea typeface="+mj-ea"/>
                <a:cs typeface="Times New Roman" panose="02020603050405020304" pitchFamily="18" charset="0"/>
              </a:rPr>
              <a:t>Situational and Strategic Context (PESTLE Analysis)</a:t>
            </a:r>
          </a:p>
          <a:p>
            <a:r>
              <a:rPr lang="en-US" b="1" dirty="0">
                <a:solidFill>
                  <a:schemeClr val="tx1">
                    <a:lumMod val="95000"/>
                    <a:lumOff val="5000"/>
                  </a:schemeClr>
                </a:solidFill>
                <a:latin typeface="Times New Roman" panose="02020603050405020304" pitchFamily="18" charset="0"/>
                <a:ea typeface="+mj-lt"/>
                <a:cs typeface="Times New Roman" panose="02020603050405020304" pitchFamily="18" charset="0"/>
              </a:rPr>
              <a:t>Final Justification and Strategic Conclusion</a:t>
            </a:r>
          </a:p>
          <a:p>
            <a:r>
              <a:rPr lang="en-US" b="1" dirty="0">
                <a:latin typeface="Times New Roman" panose="02020603050405020304" pitchFamily="18" charset="0"/>
                <a:cs typeface="Times New Roman" panose="02020603050405020304" pitchFamily="18" charset="0"/>
              </a:rPr>
              <a:t>References</a:t>
            </a:r>
            <a:endParaRPr lang="en-US" b="1" kern="1200" dirty="0">
              <a:solidFill>
                <a:schemeClr val="tx1">
                  <a:lumMod val="95000"/>
                  <a:lumOff val="5000"/>
                </a:schemeClr>
              </a:solidFill>
              <a:latin typeface="Times New Roman" panose="02020603050405020304" pitchFamily="18" charset="0"/>
              <a:ea typeface="+mj-ea"/>
              <a:cs typeface="Times New Roman" panose="02020603050405020304" pitchFamily="18" charset="0"/>
            </a:endParaRPr>
          </a:p>
          <a:p>
            <a:endParaRPr lang="en-US" b="1" dirty="0">
              <a:solidFill>
                <a:schemeClr val="tx1">
                  <a:lumMod val="95000"/>
                  <a:lumOff val="5000"/>
                </a:schemeClr>
              </a:solidFill>
              <a:latin typeface="Times New Roman" panose="02020603050405020304" pitchFamily="18" charset="0"/>
              <a:ea typeface="+mj-lt"/>
              <a:cs typeface="Times New Roman" panose="02020603050405020304" pitchFamily="18" charset="0"/>
            </a:endParaRPr>
          </a:p>
          <a:p>
            <a:endParaRPr lang="en-GB" b="1" dirty="0">
              <a:latin typeface="Times New Roman" panose="02020603050405020304" pitchFamily="18" charset="0"/>
              <a:ea typeface="+mj-lt"/>
              <a:cs typeface="Times New Roman" panose="02020603050405020304" pitchFamily="18" charset="0"/>
            </a:endParaRPr>
          </a:p>
          <a:p>
            <a:endParaRPr lang="en-US" sz="1400" dirty="0">
              <a:ea typeface="+mj-lt"/>
              <a:cs typeface="+mj-lt"/>
            </a:endParaRPr>
          </a:p>
        </p:txBody>
      </p:sp>
      <p:sp>
        <p:nvSpPr>
          <p:cNvPr id="5" name="Slide Number Placeholder 4">
            <a:extLst>
              <a:ext uri="{FF2B5EF4-FFF2-40B4-BE49-F238E27FC236}">
                <a16:creationId xmlns:a16="http://schemas.microsoft.com/office/drawing/2014/main" id="{646665B6-F02E-4FF8-AEBC-BEFA35EAFC65}"/>
              </a:ext>
            </a:extLst>
          </p:cNvPr>
          <p:cNvSpPr>
            <a:spLocks noGrp="1"/>
          </p:cNvSpPr>
          <p:nvPr>
            <p:ph type="sldNum" sz="quarter" idx="12"/>
          </p:nvPr>
        </p:nvSpPr>
        <p:spPr>
          <a:xfrm>
            <a:off x="8610600" y="6356350"/>
            <a:ext cx="2743200" cy="365125"/>
          </a:xfrm>
        </p:spPr>
        <p:txBody>
          <a:bodyPr rtlCol="0"/>
          <a:lstStyle/>
          <a:p>
            <a:pPr rtl="0"/>
            <a:fld id="{18D65601-5AE2-46FC-B138-694DDD2B510D}" type="slidenum">
              <a:rPr lang="en-GB" smtClean="0"/>
              <a:pPr rtl="0"/>
              <a:t>3</a:t>
            </a:fld>
            <a:endParaRPr lang="en-GB"/>
          </a:p>
        </p:txBody>
      </p:sp>
    </p:spTree>
    <p:extLst>
      <p:ext uri="{BB962C8B-B14F-4D97-AF65-F5344CB8AC3E}">
        <p14:creationId xmlns:p14="http://schemas.microsoft.com/office/powerpoint/2010/main" val="744007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ext Placeholder 26">
            <a:extLst>
              <a:ext uri="{FF2B5EF4-FFF2-40B4-BE49-F238E27FC236}">
                <a16:creationId xmlns:a16="http://schemas.microsoft.com/office/drawing/2014/main" id="{8CB3BA1F-61EC-43EA-B954-8D7BA548F23B}"/>
              </a:ext>
            </a:extLst>
          </p:cNvPr>
          <p:cNvSpPr>
            <a:spLocks noGrp="1"/>
          </p:cNvSpPr>
          <p:nvPr>
            <p:ph type="body" sz="quarter" idx="14"/>
          </p:nvPr>
        </p:nvSpPr>
        <p:spPr>
          <a:xfrm>
            <a:off x="7275858" y="1223702"/>
            <a:ext cx="3823944" cy="635605"/>
          </a:xfrm>
        </p:spPr>
        <p:txBody>
          <a:bodyPr lIns="91440" tIns="45720" rIns="91440" bIns="45720" rtlCol="0" anchor="ctr"/>
          <a:lstStyle/>
          <a:p>
            <a:r>
              <a:rPr lang="en-GB" sz="2400" dirty="0">
                <a:latin typeface="Times New Roman" panose="02020603050405020304" pitchFamily="18" charset="0"/>
                <a:ea typeface="+mj-lt"/>
                <a:cs typeface="Times New Roman" panose="02020603050405020304" pitchFamily="18" charset="0"/>
              </a:rPr>
              <a:t>Event Focus and Strategic Context</a:t>
            </a:r>
            <a:endParaRPr lang="en-US" sz="2400" dirty="0">
              <a:latin typeface="Times New Roman" panose="02020603050405020304" pitchFamily="18" charset="0"/>
              <a:ea typeface="+mj-lt"/>
              <a:cs typeface="Times New Roman" panose="02020603050405020304" pitchFamily="18" charset="0"/>
            </a:endParaRPr>
          </a:p>
        </p:txBody>
      </p:sp>
      <p:sp>
        <p:nvSpPr>
          <p:cNvPr id="36" name="Content Placeholder 35">
            <a:extLst>
              <a:ext uri="{FF2B5EF4-FFF2-40B4-BE49-F238E27FC236}">
                <a16:creationId xmlns:a16="http://schemas.microsoft.com/office/drawing/2014/main" id="{E729BB73-6CD7-44AA-A8FE-669B7271B5B8}"/>
              </a:ext>
            </a:extLst>
          </p:cNvPr>
          <p:cNvSpPr>
            <a:spLocks noGrp="1"/>
          </p:cNvSpPr>
          <p:nvPr>
            <p:ph sz="quarter" idx="15"/>
          </p:nvPr>
        </p:nvSpPr>
        <p:spPr>
          <a:xfrm>
            <a:off x="6522967" y="2756830"/>
            <a:ext cx="4834569" cy="2384195"/>
          </a:xfrm>
        </p:spPr>
        <p:txBody>
          <a:bodyPr lIns="91440" tIns="45720" rIns="91440" bIns="45720" rtlCol="0" anchor="t"/>
          <a:lstStyle/>
          <a:p>
            <a:pPr marL="285750" indent="-285750" algn="just">
              <a:buFont typeface="Arial"/>
              <a:buChar char="•"/>
            </a:pPr>
            <a:r>
              <a:rPr lang="en-GB" sz="1200" b="1" dirty="0">
                <a:latin typeface="Times New Roman" panose="02020603050405020304" pitchFamily="18" charset="0"/>
                <a:ea typeface="+mn-lt"/>
                <a:cs typeface="Times New Roman" panose="02020603050405020304" pitchFamily="18" charset="0"/>
              </a:rPr>
              <a:t>Event Type:</a:t>
            </a:r>
            <a:r>
              <a:rPr lang="en-GB" sz="1200" dirty="0">
                <a:latin typeface="Times New Roman" panose="02020603050405020304" pitchFamily="18" charset="0"/>
                <a:ea typeface="+mn-lt"/>
                <a:cs typeface="Times New Roman" panose="02020603050405020304" pitchFamily="18" charset="0"/>
              </a:rPr>
              <a:t> International Cultural Conference &amp; Tourism Showcase</a:t>
            </a:r>
            <a:endParaRPr lang="en-US" sz="1200" dirty="0">
              <a:latin typeface="Times New Roman" panose="02020603050405020304" pitchFamily="18" charset="0"/>
              <a:cs typeface="Times New Roman" panose="02020603050405020304" pitchFamily="18" charset="0"/>
            </a:endParaRPr>
          </a:p>
          <a:p>
            <a:pPr marL="285750" indent="-285750" algn="just">
              <a:buFont typeface="Arial"/>
              <a:buChar char="•"/>
            </a:pPr>
            <a:r>
              <a:rPr lang="en-GB" sz="1200" b="1" dirty="0">
                <a:latin typeface="Times New Roman" panose="02020603050405020304" pitchFamily="18" charset="0"/>
                <a:ea typeface="+mn-lt"/>
                <a:cs typeface="Times New Roman" panose="02020603050405020304" pitchFamily="18" charset="0"/>
              </a:rPr>
              <a:t>Location:</a:t>
            </a:r>
            <a:r>
              <a:rPr lang="en-GB" sz="1200" dirty="0">
                <a:latin typeface="Times New Roman" panose="02020603050405020304" pitchFamily="18" charset="0"/>
                <a:ea typeface="+mn-lt"/>
                <a:cs typeface="Times New Roman" panose="02020603050405020304" pitchFamily="18" charset="0"/>
              </a:rPr>
              <a:t> Wales Millennium Centre, Cardiff</a:t>
            </a:r>
            <a:endParaRPr lang="en-GB" sz="1200" dirty="0">
              <a:latin typeface="Times New Roman" panose="02020603050405020304" pitchFamily="18" charset="0"/>
              <a:cs typeface="Times New Roman" panose="02020603050405020304" pitchFamily="18" charset="0"/>
            </a:endParaRPr>
          </a:p>
          <a:p>
            <a:pPr marL="285750" indent="-285750" algn="just">
              <a:buFont typeface="Arial"/>
              <a:buChar char="•"/>
            </a:pPr>
            <a:r>
              <a:rPr lang="en-GB" sz="1200" b="1" dirty="0">
                <a:latin typeface="Times New Roman" panose="02020603050405020304" pitchFamily="18" charset="0"/>
                <a:ea typeface="+mn-lt"/>
                <a:cs typeface="Times New Roman" panose="02020603050405020304" pitchFamily="18" charset="0"/>
              </a:rPr>
              <a:t>Date:</a:t>
            </a:r>
            <a:r>
              <a:rPr lang="en-GB" sz="1200" dirty="0">
                <a:latin typeface="Times New Roman" panose="02020603050405020304" pitchFamily="18" charset="0"/>
                <a:ea typeface="+mn-lt"/>
                <a:cs typeface="Times New Roman" panose="02020603050405020304" pitchFamily="18" charset="0"/>
              </a:rPr>
              <a:t> July 2025</a:t>
            </a:r>
            <a:endParaRPr lang="en-GB" sz="1200" dirty="0">
              <a:latin typeface="Times New Roman" panose="02020603050405020304" pitchFamily="18" charset="0"/>
              <a:cs typeface="Times New Roman" panose="02020603050405020304" pitchFamily="18" charset="0"/>
            </a:endParaRPr>
          </a:p>
          <a:p>
            <a:pPr marL="285750" indent="-285750" algn="just">
              <a:buFont typeface="Arial"/>
              <a:buChar char="•"/>
            </a:pPr>
            <a:r>
              <a:rPr lang="en-GB" sz="1200" b="1" dirty="0">
                <a:latin typeface="Times New Roman" panose="02020603050405020304" pitchFamily="18" charset="0"/>
                <a:ea typeface="+mn-lt"/>
                <a:cs typeface="Times New Roman" panose="02020603050405020304" pitchFamily="18" charset="0"/>
              </a:rPr>
              <a:t>Aim:</a:t>
            </a:r>
            <a:r>
              <a:rPr lang="en-GB" sz="1200" dirty="0">
                <a:latin typeface="Times New Roman" panose="02020603050405020304" pitchFamily="18" charset="0"/>
                <a:ea typeface="+mn-lt"/>
                <a:cs typeface="Times New Roman" panose="02020603050405020304" pitchFamily="18" charset="0"/>
              </a:rPr>
              <a:t> To promote Welsh hospitality, tourism, and intercultural partnerships</a:t>
            </a:r>
            <a:endParaRPr lang="en-GB" sz="1200" dirty="0">
              <a:latin typeface="Times New Roman" panose="02020603050405020304" pitchFamily="18" charset="0"/>
              <a:cs typeface="Times New Roman" panose="02020603050405020304" pitchFamily="18" charset="0"/>
            </a:endParaRPr>
          </a:p>
          <a:p>
            <a:pPr marL="285750" indent="-285750" algn="just">
              <a:buFont typeface="Arial"/>
              <a:buChar char="•"/>
            </a:pPr>
            <a:r>
              <a:rPr lang="en-GB" sz="1200" b="1" dirty="0">
                <a:latin typeface="Times New Roman" panose="02020603050405020304" pitchFamily="18" charset="0"/>
                <a:ea typeface="+mn-lt"/>
                <a:cs typeface="Times New Roman" panose="02020603050405020304" pitchFamily="18" charset="0"/>
              </a:rPr>
              <a:t>Justification:</a:t>
            </a:r>
            <a:r>
              <a:rPr lang="en-GB" sz="1200" dirty="0">
                <a:latin typeface="Times New Roman" panose="02020603050405020304" pitchFamily="18" charset="0"/>
                <a:ea typeface="+mn-lt"/>
                <a:cs typeface="Times New Roman" panose="02020603050405020304" pitchFamily="18" charset="0"/>
              </a:rPr>
              <a:t> Aligns with Visit Wales’ </a:t>
            </a:r>
            <a:r>
              <a:rPr lang="en-GB" sz="1200" i="1" dirty="0">
                <a:latin typeface="Times New Roman" panose="02020603050405020304" pitchFamily="18" charset="0"/>
                <a:ea typeface="+mn-lt"/>
                <a:cs typeface="Times New Roman" panose="02020603050405020304" pitchFamily="18" charset="0"/>
              </a:rPr>
              <a:t>“Year of </a:t>
            </a:r>
            <a:r>
              <a:rPr lang="en-GB" sz="1200" i="1" dirty="0" err="1">
                <a:latin typeface="Times New Roman" panose="02020603050405020304" pitchFamily="18" charset="0"/>
                <a:ea typeface="+mn-lt"/>
                <a:cs typeface="Times New Roman" panose="02020603050405020304" pitchFamily="18" charset="0"/>
              </a:rPr>
              <a:t>Croeso</a:t>
            </a:r>
            <a:r>
              <a:rPr lang="en-GB" sz="1200" i="1" dirty="0">
                <a:latin typeface="Times New Roman" panose="02020603050405020304" pitchFamily="18" charset="0"/>
                <a:ea typeface="+mn-lt"/>
                <a:cs typeface="Times New Roman" panose="02020603050405020304" pitchFamily="18" charset="0"/>
              </a:rPr>
              <a:t>”</a:t>
            </a:r>
            <a:r>
              <a:rPr lang="en-GB" sz="1200" dirty="0">
                <a:latin typeface="Times New Roman" panose="02020603050405020304" pitchFamily="18" charset="0"/>
                <a:ea typeface="+mn-lt"/>
                <a:cs typeface="Times New Roman" panose="02020603050405020304" pitchFamily="18" charset="0"/>
              </a:rPr>
              <a:t> theme focusing on cultural warmth and sense of place (Welsh Government, 2025).</a:t>
            </a:r>
            <a:endParaRPr lang="en-GB" sz="1200" dirty="0">
              <a:latin typeface="Times New Roman" panose="02020603050405020304" pitchFamily="18" charset="0"/>
              <a:cs typeface="Times New Roman" panose="02020603050405020304" pitchFamily="18" charset="0"/>
            </a:endParaRPr>
          </a:p>
          <a:p>
            <a:endParaRPr lang="en-GB" dirty="0"/>
          </a:p>
        </p:txBody>
      </p:sp>
      <p:sp>
        <p:nvSpPr>
          <p:cNvPr id="3" name="Date Placeholder 2">
            <a:extLst>
              <a:ext uri="{FF2B5EF4-FFF2-40B4-BE49-F238E27FC236}">
                <a16:creationId xmlns:a16="http://schemas.microsoft.com/office/drawing/2014/main" id="{87B47E8C-1F0A-40EF-81C0-6BA51F14DE35}"/>
              </a:ext>
            </a:extLst>
          </p:cNvPr>
          <p:cNvSpPr>
            <a:spLocks noGrp="1"/>
          </p:cNvSpPr>
          <p:nvPr>
            <p:ph type="dt" sz="half" idx="10"/>
          </p:nvPr>
        </p:nvSpPr>
        <p:spPr>
          <a:xfrm>
            <a:off x="1571846" y="6356350"/>
            <a:ext cx="2743200" cy="365125"/>
          </a:xfrm>
        </p:spPr>
        <p:txBody>
          <a:bodyPr rtlCol="0"/>
          <a:lstStyle/>
          <a:p>
            <a:pPr rtl="0"/>
            <a:r>
              <a:rPr lang="en-GB"/>
              <a:t>8/05/20XX</a:t>
            </a:r>
          </a:p>
        </p:txBody>
      </p:sp>
      <p:sp>
        <p:nvSpPr>
          <p:cNvPr id="5" name="Slide Number Placeholder 4">
            <a:extLst>
              <a:ext uri="{FF2B5EF4-FFF2-40B4-BE49-F238E27FC236}">
                <a16:creationId xmlns:a16="http://schemas.microsoft.com/office/drawing/2014/main" id="{DE6AF1E4-56E5-40D1-BBF3-E946721384C3}"/>
              </a:ext>
            </a:extLst>
          </p:cNvPr>
          <p:cNvSpPr>
            <a:spLocks noGrp="1"/>
          </p:cNvSpPr>
          <p:nvPr>
            <p:ph type="sldNum" sz="quarter" idx="12"/>
          </p:nvPr>
        </p:nvSpPr>
        <p:spPr>
          <a:xfrm>
            <a:off x="10510344" y="6356350"/>
            <a:ext cx="843455" cy="365125"/>
          </a:xfrm>
        </p:spPr>
        <p:txBody>
          <a:bodyPr rtlCol="0"/>
          <a:lstStyle/>
          <a:p>
            <a:pPr rtl="0"/>
            <a:fld id="{18D65601-5AE2-46FC-B138-694DDD2B510D}" type="slidenum">
              <a:rPr lang="en-GB" smtClean="0"/>
              <a:pPr rtl="0"/>
              <a:t>4</a:t>
            </a:fld>
            <a:endParaRPr lang="en-GB"/>
          </a:p>
        </p:txBody>
      </p:sp>
      <p:pic>
        <p:nvPicPr>
          <p:cNvPr id="4" name="Picture Placeholder 3">
            <a:extLst>
              <a:ext uri="{FF2B5EF4-FFF2-40B4-BE49-F238E27FC236}">
                <a16:creationId xmlns:a16="http://schemas.microsoft.com/office/drawing/2014/main" id="{68A89A34-7F9C-DA91-8886-78E1AF7638A1}"/>
              </a:ext>
            </a:extLst>
          </p:cNvPr>
          <p:cNvPicPr>
            <a:picLocks noGrp="1" noChangeAspect="1"/>
          </p:cNvPicPr>
          <p:nvPr>
            <p:ph type="pic" sz="quarter" idx="13"/>
          </p:nvPr>
        </p:nvPicPr>
        <p:blipFill>
          <a:blip r:embed="rId3"/>
          <a:srcRect l="24653" r="24653"/>
          <a:stretch>
            <a:fillRect/>
          </a:stretch>
        </p:blipFill>
        <p:spPr/>
      </p:pic>
    </p:spTree>
    <p:extLst>
      <p:ext uri="{BB962C8B-B14F-4D97-AF65-F5344CB8AC3E}">
        <p14:creationId xmlns:p14="http://schemas.microsoft.com/office/powerpoint/2010/main" val="6607475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 Placeholder 15">
            <a:extLst>
              <a:ext uri="{FF2B5EF4-FFF2-40B4-BE49-F238E27FC236}">
                <a16:creationId xmlns:a16="http://schemas.microsoft.com/office/drawing/2014/main" id="{812B1988-DF3B-414E-BEB4-BDE3F33E67A9}"/>
              </a:ext>
            </a:extLst>
          </p:cNvPr>
          <p:cNvSpPr>
            <a:spLocks noGrp="1"/>
          </p:cNvSpPr>
          <p:nvPr>
            <p:ph type="title"/>
          </p:nvPr>
        </p:nvSpPr>
        <p:spPr>
          <a:xfrm>
            <a:off x="1883137" y="1360309"/>
            <a:ext cx="2909309" cy="657882"/>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rtl="0"/>
            <a:r>
              <a:rPr lang="en-GB" dirty="0"/>
              <a:t>Background</a:t>
            </a:r>
          </a:p>
        </p:txBody>
      </p:sp>
      <p:sp>
        <p:nvSpPr>
          <p:cNvPr id="17" name="Content Placeholder 16">
            <a:extLst>
              <a:ext uri="{FF2B5EF4-FFF2-40B4-BE49-F238E27FC236}">
                <a16:creationId xmlns:a16="http://schemas.microsoft.com/office/drawing/2014/main" id="{827F41A1-E0EA-41B4-89AC-89D0C6C9DF1A}"/>
              </a:ext>
            </a:extLst>
          </p:cNvPr>
          <p:cNvSpPr>
            <a:spLocks noGrp="1"/>
          </p:cNvSpPr>
          <p:nvPr>
            <p:ph sz="quarter" idx="15"/>
          </p:nvPr>
        </p:nvSpPr>
        <p:spPr>
          <a:xfrm>
            <a:off x="5681133" y="826909"/>
            <a:ext cx="5516422" cy="3213764"/>
          </a:xfrm>
          <a:ln>
            <a:solidFill>
              <a:schemeClr val="accent2">
                <a:lumMod val="75000"/>
              </a:schemeClr>
            </a:solidFill>
          </a:ln>
        </p:spPr>
        <p:txBody>
          <a:bodyPr lIns="91440" tIns="45720" rIns="91440" bIns="45720" rtlCol="0" anchor="ctr"/>
          <a:lstStyle/>
          <a:p>
            <a:pPr algn="ctr"/>
            <a:r>
              <a:rPr lang="en-GB" sz="1200" dirty="0">
                <a:latin typeface="Times New Roman" panose="02020603050405020304" pitchFamily="18" charset="0"/>
                <a:ea typeface="+mn-lt"/>
                <a:cs typeface="Times New Roman" panose="02020603050405020304" pitchFamily="18" charset="0"/>
              </a:rPr>
              <a:t>The </a:t>
            </a:r>
            <a:r>
              <a:rPr lang="en-GB" sz="1200" b="1" dirty="0">
                <a:latin typeface="Times New Roman" panose="02020603050405020304" pitchFamily="18" charset="0"/>
                <a:ea typeface="+mn-lt"/>
                <a:cs typeface="Times New Roman" panose="02020603050405020304" pitchFamily="18" charset="0"/>
              </a:rPr>
              <a:t>Global Welcome Summit 2025 – </a:t>
            </a:r>
            <a:r>
              <a:rPr lang="en-GB" sz="1200" b="1" dirty="0" err="1">
                <a:latin typeface="Times New Roman" panose="02020603050405020304" pitchFamily="18" charset="0"/>
                <a:ea typeface="+mn-lt"/>
                <a:cs typeface="Times New Roman" panose="02020603050405020304" pitchFamily="18" charset="0"/>
              </a:rPr>
              <a:t>Croeso</a:t>
            </a:r>
            <a:r>
              <a:rPr lang="en-GB" sz="1200" b="1" dirty="0">
                <a:latin typeface="Times New Roman" panose="02020603050405020304" pitchFamily="18" charset="0"/>
                <a:ea typeface="+mn-lt"/>
                <a:cs typeface="Times New Roman" panose="02020603050405020304" pitchFamily="18" charset="0"/>
              </a:rPr>
              <a:t> Cymru</a:t>
            </a:r>
            <a:r>
              <a:rPr lang="en-GB" sz="1200" dirty="0">
                <a:latin typeface="Times New Roman" panose="02020603050405020304" pitchFamily="18" charset="0"/>
                <a:ea typeface="+mn-lt"/>
                <a:cs typeface="Times New Roman" panose="02020603050405020304" pitchFamily="18" charset="0"/>
              </a:rPr>
              <a:t> is a new international cultural and tourism event created to support Visit Wales’ </a:t>
            </a:r>
            <a:r>
              <a:rPr lang="en-GB" sz="1200" i="1" dirty="0">
                <a:latin typeface="Times New Roman" panose="02020603050405020304" pitchFamily="18" charset="0"/>
                <a:ea typeface="+mn-lt"/>
                <a:cs typeface="Times New Roman" panose="02020603050405020304" pitchFamily="18" charset="0"/>
              </a:rPr>
              <a:t>“Year of </a:t>
            </a:r>
            <a:r>
              <a:rPr lang="en-GB" sz="1200" i="1" dirty="0" err="1">
                <a:latin typeface="Times New Roman" panose="02020603050405020304" pitchFamily="18" charset="0"/>
                <a:ea typeface="+mn-lt"/>
                <a:cs typeface="Times New Roman" panose="02020603050405020304" pitchFamily="18" charset="0"/>
              </a:rPr>
              <a:t>Croeso</a:t>
            </a:r>
            <a:r>
              <a:rPr lang="en-GB" sz="1200" i="1" dirty="0">
                <a:latin typeface="Times New Roman" panose="02020603050405020304" pitchFamily="18" charset="0"/>
                <a:ea typeface="+mn-lt"/>
                <a:cs typeface="Times New Roman" panose="02020603050405020304" pitchFamily="18" charset="0"/>
              </a:rPr>
              <a:t> 2025”</a:t>
            </a:r>
            <a:r>
              <a:rPr lang="en-GB" sz="1200" dirty="0">
                <a:latin typeface="Times New Roman" panose="02020603050405020304" pitchFamily="18" charset="0"/>
                <a:ea typeface="+mn-lt"/>
                <a:cs typeface="Times New Roman" panose="02020603050405020304" pitchFamily="18" charset="0"/>
              </a:rPr>
              <a:t> campaign. Set to take place in July 2025 at the Wales Millennium Centre in Cardiff, the summit will bring together global tourism professionals and cultural delegates to experience Welsh hospitality, heritage, and innovation. The event will showcase Wales as a world-class destination for business and cultural events, blending networking opportunities with immersive local experiences.</a:t>
            </a:r>
            <a:endParaRPr lang="en-US" sz="1200" dirty="0">
              <a:latin typeface="Times New Roman" panose="02020603050405020304" pitchFamily="18" charset="0"/>
              <a:cs typeface="Times New Roman" panose="02020603050405020304" pitchFamily="18" charset="0"/>
            </a:endParaRPr>
          </a:p>
        </p:txBody>
      </p:sp>
      <p:sp>
        <p:nvSpPr>
          <p:cNvPr id="3" name="Date Placeholder 2">
            <a:extLst>
              <a:ext uri="{FF2B5EF4-FFF2-40B4-BE49-F238E27FC236}">
                <a16:creationId xmlns:a16="http://schemas.microsoft.com/office/drawing/2014/main" id="{13185E29-C32E-49F4-9417-C2C1934B29B3}"/>
              </a:ext>
            </a:extLst>
          </p:cNvPr>
          <p:cNvSpPr>
            <a:spLocks noGrp="1"/>
          </p:cNvSpPr>
          <p:nvPr>
            <p:ph type="dt" sz="half" idx="10"/>
          </p:nvPr>
        </p:nvSpPr>
        <p:spPr>
          <a:xfrm>
            <a:off x="838200" y="6356350"/>
            <a:ext cx="2743200" cy="365125"/>
          </a:xfrm>
        </p:spPr>
        <p:txBody>
          <a:bodyPr rtlCol="0"/>
          <a:lstStyle/>
          <a:p>
            <a:pPr rtl="0"/>
            <a:r>
              <a:rPr lang="en-GB"/>
              <a:t>8/05/20XX</a:t>
            </a:r>
          </a:p>
        </p:txBody>
      </p:sp>
      <p:sp>
        <p:nvSpPr>
          <p:cNvPr id="5" name="Slide Number Placeholder 4">
            <a:extLst>
              <a:ext uri="{FF2B5EF4-FFF2-40B4-BE49-F238E27FC236}">
                <a16:creationId xmlns:a16="http://schemas.microsoft.com/office/drawing/2014/main" id="{7D6268C4-FA36-44D9-B49A-C2B51810F39C}"/>
              </a:ext>
            </a:extLst>
          </p:cNvPr>
          <p:cNvSpPr>
            <a:spLocks noGrp="1"/>
          </p:cNvSpPr>
          <p:nvPr>
            <p:ph type="sldNum" sz="quarter" idx="12"/>
          </p:nvPr>
        </p:nvSpPr>
        <p:spPr>
          <a:xfrm>
            <a:off x="8610600" y="6356350"/>
            <a:ext cx="2743200" cy="365125"/>
          </a:xfrm>
        </p:spPr>
        <p:txBody>
          <a:bodyPr rtlCol="0"/>
          <a:lstStyle/>
          <a:p>
            <a:pPr rtl="0"/>
            <a:fld id="{18D65601-5AE2-46FC-B138-694DDD2B510D}" type="slidenum">
              <a:rPr lang="en-GB" smtClean="0"/>
              <a:pPr rtl="0"/>
              <a:t>5</a:t>
            </a:fld>
            <a:endParaRPr lang="en-GB"/>
          </a:p>
        </p:txBody>
      </p:sp>
      <p:sp>
        <p:nvSpPr>
          <p:cNvPr id="91" name="Rectangle 90">
            <a:extLst>
              <a:ext uri="{FF2B5EF4-FFF2-40B4-BE49-F238E27FC236}">
                <a16:creationId xmlns:a16="http://schemas.microsoft.com/office/drawing/2014/main" id="{86266357-58CA-479D-8E3B-7CBCA9707667}"/>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pic>
        <p:nvPicPr>
          <p:cNvPr id="6" name="Picture 5">
            <a:extLst>
              <a:ext uri="{FF2B5EF4-FFF2-40B4-BE49-F238E27FC236}">
                <a16:creationId xmlns:a16="http://schemas.microsoft.com/office/drawing/2014/main" id="{391BDC58-71EF-E3BA-9DD2-388C052B825C}"/>
              </a:ext>
            </a:extLst>
          </p:cNvPr>
          <p:cNvPicPr>
            <a:picLocks noChangeAspect="1"/>
          </p:cNvPicPr>
          <p:nvPr/>
        </p:nvPicPr>
        <p:blipFill>
          <a:blip r:embed="rId3"/>
          <a:stretch>
            <a:fillRect/>
          </a:stretch>
        </p:blipFill>
        <p:spPr>
          <a:xfrm>
            <a:off x="1011378" y="2341409"/>
            <a:ext cx="4105538" cy="2306791"/>
          </a:xfrm>
          <a:prstGeom prst="rect">
            <a:avLst/>
          </a:prstGeom>
        </p:spPr>
      </p:pic>
      <p:sp>
        <p:nvSpPr>
          <p:cNvPr id="2" name="Rectangle 1">
            <a:extLst>
              <a:ext uri="{FF2B5EF4-FFF2-40B4-BE49-F238E27FC236}">
                <a16:creationId xmlns:a16="http://schemas.microsoft.com/office/drawing/2014/main" id="{4DDF8127-6456-4C57-3890-FDBC966D6ACA}"/>
              </a:ext>
            </a:extLst>
          </p:cNvPr>
          <p:cNvSpPr/>
          <p:nvPr/>
        </p:nvSpPr>
        <p:spPr>
          <a:xfrm>
            <a:off x="7591093" y="4303529"/>
            <a:ext cx="1871133" cy="4826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Why Wales?</a:t>
            </a:r>
          </a:p>
        </p:txBody>
      </p:sp>
      <p:sp>
        <p:nvSpPr>
          <p:cNvPr id="4" name="TextBox 3">
            <a:extLst>
              <a:ext uri="{FF2B5EF4-FFF2-40B4-BE49-F238E27FC236}">
                <a16:creationId xmlns:a16="http://schemas.microsoft.com/office/drawing/2014/main" id="{C228A06C-49B4-5810-6E02-2B361CEC0AC7}"/>
              </a:ext>
            </a:extLst>
          </p:cNvPr>
          <p:cNvSpPr txBox="1"/>
          <p:nvPr/>
        </p:nvSpPr>
        <p:spPr>
          <a:xfrm>
            <a:off x="757039" y="4924058"/>
            <a:ext cx="10677920" cy="1661993"/>
          </a:xfrm>
          <a:prstGeom prst="rect">
            <a:avLst/>
          </a:prstGeom>
          <a:noFill/>
        </p:spPr>
        <p:txBody>
          <a:bodyPr wrap="square" rtlCol="0">
            <a:spAutoFit/>
          </a:bodyPr>
          <a:lstStyle/>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Wales offers a rich blend of cultural heritage, scenic landscapes, and adventure—featuring over 600 castles, national parks, UNESCO sites, award-winning beaches, and exciting activities like ziplining and mountain climbing.</a:t>
            </a:r>
          </a:p>
          <a:p>
            <a:pPr marL="0" marR="0" lvl="0" indent="0" algn="just" defTabSz="914400" rtl="0" eaLnBrk="0" fontAlgn="base" latinLnBrk="0" hangingPunct="0">
              <a:lnSpc>
                <a:spcPct val="100000"/>
              </a:lnSpc>
              <a:spcBef>
                <a:spcPct val="0"/>
              </a:spcBef>
              <a:spcAft>
                <a:spcPct val="0"/>
              </a:spcAft>
              <a:buClrTx/>
              <a:buSzTx/>
              <a:buFontTx/>
              <a:buChar char="•"/>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Visitors can enjoy authentic local experiences including Welsh-language culture, scenic travel routes, and traditional cuisine such as Welsh cakes, rarebit, and locally brewed drinks </a:t>
            </a:r>
            <a:r>
              <a:rPr lang="en-US" sz="1200" kern="0" dirty="0">
                <a:effectLst/>
                <a:latin typeface="Times New Roman" panose="02020603050405020304" pitchFamily="18" charset="0"/>
                <a:ea typeface="Times New Roman" panose="02020603050405020304" pitchFamily="18" charset="0"/>
                <a:cs typeface="Times New Roman" panose="02020603050405020304" pitchFamily="18" charset="0"/>
              </a:rPr>
              <a:t>(</a:t>
            </a:r>
            <a:r>
              <a:rPr lang="en-US" sz="1200" kern="0" dirty="0" err="1">
                <a:effectLst/>
                <a:latin typeface="Times New Roman" panose="02020603050405020304" pitchFamily="18" charset="0"/>
                <a:ea typeface="Times New Roman" panose="02020603050405020304" pitchFamily="18" charset="0"/>
                <a:cs typeface="Times New Roman" panose="02020603050405020304" pitchFamily="18" charset="0"/>
              </a:rPr>
              <a:t>TravelTrade</a:t>
            </a:r>
            <a:r>
              <a:rPr lang="en-US" sz="1200" kern="0" dirty="0">
                <a:effectLst/>
                <a:latin typeface="Times New Roman" panose="02020603050405020304" pitchFamily="18" charset="0"/>
                <a:ea typeface="Times New Roman" panose="02020603050405020304" pitchFamily="18" charset="0"/>
                <a:cs typeface="Times New Roman" panose="02020603050405020304" pitchFamily="18" charset="0"/>
              </a:rPr>
              <a:t>, n.d.).</a:t>
            </a:r>
          </a:p>
          <a:p>
            <a:pPr algn="just" eaLnBrk="0" fontAlgn="base" hangingPunct="0">
              <a:spcBef>
                <a:spcPct val="0"/>
              </a:spcBef>
              <a:spcAft>
                <a:spcPct val="0"/>
              </a:spcAft>
              <a:buFontTx/>
              <a:buChar char="•"/>
            </a:pP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Wales offers a unique cultural experience with its own language, legends, and rich heritage, allowing visitors to immerse themselves in Welsh traditions through music, poetry, museums, festivals, and local experiences across the country (</a:t>
            </a:r>
            <a:r>
              <a:rPr lang="en-US" sz="1200" kern="100" dirty="0" err="1">
                <a:effectLst/>
                <a:latin typeface="Times New Roman" panose="02020603050405020304" pitchFamily="18" charset="0"/>
                <a:ea typeface="Calibri" panose="020F0502020204030204" pitchFamily="34" charset="0"/>
                <a:cs typeface="Times New Roman" panose="02020603050405020304" pitchFamily="18" charset="0"/>
              </a:rPr>
              <a:t>TravelTrade</a:t>
            </a:r>
            <a:r>
              <a:rPr lang="en-US" sz="1200" kern="100" dirty="0">
                <a:effectLst/>
                <a:latin typeface="Times New Roman" panose="02020603050405020304" pitchFamily="18" charset="0"/>
                <a:ea typeface="Calibri" panose="020F0502020204030204" pitchFamily="34" charset="0"/>
                <a:cs typeface="Times New Roman" panose="02020603050405020304" pitchFamily="18" charset="0"/>
              </a:rPr>
              <a:t>, n.d.).</a:t>
            </a:r>
          </a:p>
          <a:p>
            <a:pPr marL="0" marR="0" lvl="0" indent="0" algn="just" defTabSz="914400" rtl="0" eaLnBrk="0" fontAlgn="base" latinLnBrk="0" hangingPunct="0">
              <a:lnSpc>
                <a:spcPct val="100000"/>
              </a:lnSpc>
              <a:spcBef>
                <a:spcPct val="0"/>
              </a:spcBef>
              <a:spcAft>
                <a:spcPct val="0"/>
              </a:spcAft>
              <a:buClrTx/>
              <a:buSzTx/>
              <a:buFontTx/>
              <a:buChar char="•"/>
              <a:tabLst/>
            </a:pPr>
            <a:endPar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861975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B05EC-43A7-B0BC-0284-03780F0B317C}"/>
              </a:ext>
            </a:extLst>
          </p:cNvPr>
          <p:cNvSpPr>
            <a:spLocks noGrp="1"/>
          </p:cNvSpPr>
          <p:nvPr>
            <p:ph type="title"/>
          </p:nvPr>
        </p:nvSpPr>
        <p:spPr>
          <a:xfrm>
            <a:off x="2831405" y="424592"/>
            <a:ext cx="7514863" cy="657882"/>
          </a:xfrm>
        </p:spPr>
        <p:txBody>
          <a:bodyPr/>
          <a:lstStyle/>
          <a:p>
            <a:r>
              <a:rPr lang="en-US" b="1" dirty="0"/>
              <a:t>Target Market &amp; Marketing Mix (4Ps)</a:t>
            </a:r>
          </a:p>
        </p:txBody>
      </p:sp>
      <p:graphicFrame>
        <p:nvGraphicFramePr>
          <p:cNvPr id="8" name="Content Placeholder 7">
            <a:extLst>
              <a:ext uri="{FF2B5EF4-FFF2-40B4-BE49-F238E27FC236}">
                <a16:creationId xmlns:a16="http://schemas.microsoft.com/office/drawing/2014/main" id="{369CCB3C-8555-548D-0AF2-FE9A6E757413}"/>
              </a:ext>
            </a:extLst>
          </p:cNvPr>
          <p:cNvGraphicFramePr>
            <a:graphicFrameLocks noGrp="1"/>
          </p:cNvGraphicFramePr>
          <p:nvPr>
            <p:ph sz="quarter" idx="15"/>
            <p:extLst>
              <p:ext uri="{D42A27DB-BD31-4B8C-83A1-F6EECF244321}">
                <p14:modId xmlns:p14="http://schemas.microsoft.com/office/powerpoint/2010/main" val="3637072522"/>
              </p:ext>
            </p:extLst>
          </p:nvPr>
        </p:nvGraphicFramePr>
        <p:xfrm>
          <a:off x="397933" y="1396471"/>
          <a:ext cx="4216399" cy="4707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Date Placeholder 4">
            <a:extLst>
              <a:ext uri="{FF2B5EF4-FFF2-40B4-BE49-F238E27FC236}">
                <a16:creationId xmlns:a16="http://schemas.microsoft.com/office/drawing/2014/main" id="{01A0F286-4091-129F-6748-F64B7EB61986}"/>
              </a:ext>
            </a:extLst>
          </p:cNvPr>
          <p:cNvSpPr>
            <a:spLocks noGrp="1"/>
          </p:cNvSpPr>
          <p:nvPr>
            <p:ph type="dt" sz="half" idx="10"/>
          </p:nvPr>
        </p:nvSpPr>
        <p:spPr/>
        <p:txBody>
          <a:bodyPr/>
          <a:lstStyle/>
          <a:p>
            <a:pPr rtl="0"/>
            <a:r>
              <a:rPr lang="en-GB" noProof="0"/>
              <a:t>8/05/20XX</a:t>
            </a:r>
          </a:p>
        </p:txBody>
      </p:sp>
      <p:sp>
        <p:nvSpPr>
          <p:cNvPr id="7" name="Slide Number Placeholder 6">
            <a:extLst>
              <a:ext uri="{FF2B5EF4-FFF2-40B4-BE49-F238E27FC236}">
                <a16:creationId xmlns:a16="http://schemas.microsoft.com/office/drawing/2014/main" id="{95E27C69-C3A4-B9A2-887B-FF4DD8A35049}"/>
              </a:ext>
            </a:extLst>
          </p:cNvPr>
          <p:cNvSpPr>
            <a:spLocks noGrp="1"/>
          </p:cNvSpPr>
          <p:nvPr>
            <p:ph type="sldNum" sz="quarter" idx="12"/>
          </p:nvPr>
        </p:nvSpPr>
        <p:spPr/>
        <p:txBody>
          <a:bodyPr/>
          <a:lstStyle/>
          <a:p>
            <a:pPr rtl="0"/>
            <a:fld id="{18D65601-5AE2-46FC-B138-694DDD2B510D}" type="slidenum">
              <a:rPr lang="en-GB" noProof="0" smtClean="0"/>
              <a:pPr rtl="0"/>
              <a:t>6</a:t>
            </a:fld>
            <a:endParaRPr lang="en-GB" noProof="0"/>
          </a:p>
        </p:txBody>
      </p:sp>
      <p:graphicFrame>
        <p:nvGraphicFramePr>
          <p:cNvPr id="9" name="Diagram 8">
            <a:extLst>
              <a:ext uri="{FF2B5EF4-FFF2-40B4-BE49-F238E27FC236}">
                <a16:creationId xmlns:a16="http://schemas.microsoft.com/office/drawing/2014/main" id="{835B4974-E5A1-8C2A-039E-C6D5C118D923}"/>
              </a:ext>
            </a:extLst>
          </p:cNvPr>
          <p:cNvGraphicFramePr/>
          <p:nvPr>
            <p:extLst>
              <p:ext uri="{D42A27DB-BD31-4B8C-83A1-F6EECF244321}">
                <p14:modId xmlns:p14="http://schemas.microsoft.com/office/powerpoint/2010/main" val="2640771553"/>
              </p:ext>
            </p:extLst>
          </p:nvPr>
        </p:nvGraphicFramePr>
        <p:xfrm>
          <a:off x="4927601" y="1613756"/>
          <a:ext cx="6959599" cy="5071535"/>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2183588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 Placeholder 17">
            <a:extLst>
              <a:ext uri="{FF2B5EF4-FFF2-40B4-BE49-F238E27FC236}">
                <a16:creationId xmlns:a16="http://schemas.microsoft.com/office/drawing/2014/main" id="{59498E64-6451-4E0A-BE2B-4D44D7FC4111}"/>
              </a:ext>
            </a:extLst>
          </p:cNvPr>
          <p:cNvSpPr>
            <a:spLocks noGrp="1"/>
          </p:cNvSpPr>
          <p:nvPr>
            <p:ph type="title"/>
          </p:nvPr>
        </p:nvSpPr>
        <p:spPr>
          <a:xfrm>
            <a:off x="1016001" y="804651"/>
            <a:ext cx="6900332" cy="469476"/>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en-GB" b="1" dirty="0">
                <a:latin typeface="Times New Roman" panose="02020603050405020304" pitchFamily="18" charset="0"/>
                <a:ea typeface="+mj-lt"/>
                <a:cs typeface="Times New Roman" panose="02020603050405020304" pitchFamily="18" charset="0"/>
              </a:rPr>
              <a:t>Market Factors: Target Audience &amp; Demand</a:t>
            </a:r>
            <a:endParaRPr lang="en-US" b="1" dirty="0">
              <a:latin typeface="Times New Roman" panose="02020603050405020304" pitchFamily="18" charset="0"/>
              <a:cs typeface="Times New Roman" panose="02020603050405020304" pitchFamily="18" charset="0"/>
            </a:endParaRPr>
          </a:p>
        </p:txBody>
      </p:sp>
      <p:graphicFrame>
        <p:nvGraphicFramePr>
          <p:cNvPr id="7" name="Content Placeholder 6">
            <a:extLst>
              <a:ext uri="{FF2B5EF4-FFF2-40B4-BE49-F238E27FC236}">
                <a16:creationId xmlns:a16="http://schemas.microsoft.com/office/drawing/2014/main" id="{0BA53576-96A6-8F31-115E-F30142719131}"/>
              </a:ext>
            </a:extLst>
          </p:cNvPr>
          <p:cNvGraphicFramePr>
            <a:graphicFrameLocks noGrp="1"/>
          </p:cNvGraphicFramePr>
          <p:nvPr>
            <p:ph sz="quarter" idx="15"/>
            <p:extLst>
              <p:ext uri="{D42A27DB-BD31-4B8C-83A1-F6EECF244321}">
                <p14:modId xmlns:p14="http://schemas.microsoft.com/office/powerpoint/2010/main" val="2731041152"/>
              </p:ext>
            </p:extLst>
          </p:nvPr>
        </p:nvGraphicFramePr>
        <p:xfrm>
          <a:off x="1017588" y="2062335"/>
          <a:ext cx="6819255" cy="40435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a:extLst>
              <a:ext uri="{FF2B5EF4-FFF2-40B4-BE49-F238E27FC236}">
                <a16:creationId xmlns:a16="http://schemas.microsoft.com/office/drawing/2014/main" id="{B402CEE3-4E08-4106-AC43-0E32E79CAB07}"/>
              </a:ext>
            </a:extLst>
          </p:cNvPr>
          <p:cNvSpPr>
            <a:spLocks noGrp="1"/>
          </p:cNvSpPr>
          <p:nvPr>
            <p:ph type="ftr" sz="quarter" idx="11"/>
          </p:nvPr>
        </p:nvSpPr>
        <p:spPr>
          <a:xfrm>
            <a:off x="6519230" y="6356350"/>
            <a:ext cx="3152912" cy="365125"/>
          </a:xfrm>
        </p:spPr>
        <p:txBody>
          <a:bodyPr rtlCol="0"/>
          <a:lstStyle/>
          <a:p>
            <a:pPr rtl="0"/>
            <a:r>
              <a:rPr lang="en-GB"/>
              <a:t>Conference Presentation</a:t>
            </a:r>
          </a:p>
        </p:txBody>
      </p:sp>
      <p:sp>
        <p:nvSpPr>
          <p:cNvPr id="5" name="Slide Number Placeholder 4">
            <a:extLst>
              <a:ext uri="{FF2B5EF4-FFF2-40B4-BE49-F238E27FC236}">
                <a16:creationId xmlns:a16="http://schemas.microsoft.com/office/drawing/2014/main" id="{53B74012-3B10-4CDC-9117-E08BA2B1794B}"/>
              </a:ext>
            </a:extLst>
          </p:cNvPr>
          <p:cNvSpPr>
            <a:spLocks noGrp="1"/>
          </p:cNvSpPr>
          <p:nvPr>
            <p:ph type="sldNum" sz="quarter" idx="12"/>
          </p:nvPr>
        </p:nvSpPr>
        <p:spPr>
          <a:xfrm>
            <a:off x="10510344" y="6356350"/>
            <a:ext cx="843455" cy="365125"/>
          </a:xfrm>
        </p:spPr>
        <p:txBody>
          <a:bodyPr rtlCol="0"/>
          <a:lstStyle/>
          <a:p>
            <a:pPr rtl="0"/>
            <a:fld id="{18D65601-5AE2-46FC-B138-694DDD2B510D}" type="slidenum">
              <a:rPr lang="en-GB" smtClean="0"/>
              <a:pPr rtl="0"/>
              <a:t>7</a:t>
            </a:fld>
            <a:endParaRPr lang="en-GB"/>
          </a:p>
        </p:txBody>
      </p:sp>
      <p:pic>
        <p:nvPicPr>
          <p:cNvPr id="8" name="Picture Placeholder 7">
            <a:extLst>
              <a:ext uri="{FF2B5EF4-FFF2-40B4-BE49-F238E27FC236}">
                <a16:creationId xmlns:a16="http://schemas.microsoft.com/office/drawing/2014/main" id="{43A94137-23FE-46E2-AE3D-4C761EBD4B7D}"/>
              </a:ext>
            </a:extLst>
          </p:cNvPr>
          <p:cNvPicPr>
            <a:picLocks noGrp="1" noChangeAspect="1"/>
          </p:cNvPicPr>
          <p:nvPr>
            <p:ph type="pic" sz="quarter" idx="13"/>
          </p:nvPr>
        </p:nvPicPr>
        <p:blipFill>
          <a:blip r:embed="rId8"/>
          <a:srcRect l="37264" r="37264"/>
          <a:stretch>
            <a:fillRect/>
          </a:stretch>
        </p:blipFill>
        <p:spPr>
          <a:xfrm>
            <a:off x="8278813" y="-20638"/>
            <a:ext cx="3913187" cy="6878638"/>
          </a:xfrm>
        </p:spPr>
      </p:pic>
      <p:sp>
        <p:nvSpPr>
          <p:cNvPr id="9" name="TextBox 8">
            <a:extLst>
              <a:ext uri="{FF2B5EF4-FFF2-40B4-BE49-F238E27FC236}">
                <a16:creationId xmlns:a16="http://schemas.microsoft.com/office/drawing/2014/main" id="{F537D0EB-7844-86B7-1ABF-3F9BFECB509D}"/>
              </a:ext>
            </a:extLst>
          </p:cNvPr>
          <p:cNvSpPr txBox="1"/>
          <p:nvPr/>
        </p:nvSpPr>
        <p:spPr>
          <a:xfrm>
            <a:off x="1276822" y="1833252"/>
            <a:ext cx="6426200" cy="461665"/>
          </a:xfrm>
          <a:prstGeom prst="rect">
            <a:avLst/>
          </a:prstGeom>
          <a:noFill/>
        </p:spPr>
        <p:txBody>
          <a:bodyPr wrap="square" rtlCol="0">
            <a:spAutoFit/>
          </a:bodyPr>
          <a:lstStyle/>
          <a:p>
            <a:r>
              <a:rPr lang="en-US" sz="1200" dirty="0">
                <a:latin typeface="Times New Roman" panose="02020603050405020304" pitchFamily="18" charset="0"/>
                <a:cs typeface="Times New Roman" panose="02020603050405020304" pitchFamily="18" charset="0"/>
              </a:rPr>
              <a:t>Market conditions, encompass a range of external elements that influence a company's performance, strategic decisions, and customer relationships (Useem, 1988).</a:t>
            </a:r>
          </a:p>
        </p:txBody>
      </p:sp>
    </p:spTree>
    <p:extLst>
      <p:ext uri="{BB962C8B-B14F-4D97-AF65-F5344CB8AC3E}">
        <p14:creationId xmlns:p14="http://schemas.microsoft.com/office/powerpoint/2010/main" val="30372672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17" name="Text Placeholder 16">
            <a:extLst>
              <a:ext uri="{FF2B5EF4-FFF2-40B4-BE49-F238E27FC236}">
                <a16:creationId xmlns:a16="http://schemas.microsoft.com/office/drawing/2014/main" id="{0F1944A9-FD87-4ADB-BC13-44BB7AD0FDF4}"/>
              </a:ext>
            </a:extLst>
          </p:cNvPr>
          <p:cNvSpPr>
            <a:spLocks noGrp="1"/>
          </p:cNvSpPr>
          <p:nvPr>
            <p:ph type="title"/>
          </p:nvPr>
        </p:nvSpPr>
        <p:spPr>
          <a:xfrm>
            <a:off x="4719963" y="134204"/>
            <a:ext cx="6861927" cy="571332"/>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r>
              <a:rPr lang="en-GB" b="1" dirty="0">
                <a:solidFill>
                  <a:srgbClr val="FF0000"/>
                </a:solidFill>
                <a:ea typeface="+mj-lt"/>
                <a:cs typeface="+mj-lt"/>
              </a:rPr>
              <a:t>Market Factors: Competition &amp; Marketing Strategy</a:t>
            </a:r>
            <a:endParaRPr lang="en-US" b="1" dirty="0">
              <a:solidFill>
                <a:srgbClr val="FF0000"/>
              </a:solidFill>
            </a:endParaRPr>
          </a:p>
        </p:txBody>
      </p:sp>
      <p:sp>
        <p:nvSpPr>
          <p:cNvPr id="18" name="Content Placeholder 17">
            <a:extLst>
              <a:ext uri="{FF2B5EF4-FFF2-40B4-BE49-F238E27FC236}">
                <a16:creationId xmlns:a16="http://schemas.microsoft.com/office/drawing/2014/main" id="{FA3B8B57-53E4-4533-98FE-DA8FC4A5684C}"/>
              </a:ext>
            </a:extLst>
          </p:cNvPr>
          <p:cNvSpPr>
            <a:spLocks noGrp="1"/>
          </p:cNvSpPr>
          <p:nvPr>
            <p:ph sz="quarter" idx="15"/>
          </p:nvPr>
        </p:nvSpPr>
        <p:spPr>
          <a:xfrm>
            <a:off x="6747641" y="1193612"/>
            <a:ext cx="3513083" cy="1400506"/>
          </a:xfrm>
        </p:spPr>
        <p:txBody>
          <a:bodyPr lIns="91440" tIns="45720" rIns="91440" bIns="45720" rtlCol="0" anchor="ctr"/>
          <a:lstStyle/>
          <a:p>
            <a:r>
              <a:rPr lang="en-GB" sz="1200" b="1" dirty="0">
                <a:latin typeface="Times New Roman" panose="02020603050405020304" pitchFamily="18" charset="0"/>
                <a:ea typeface="+mn-lt"/>
                <a:cs typeface="Times New Roman" panose="02020603050405020304" pitchFamily="18" charset="0"/>
              </a:rPr>
              <a:t>Competitive Landscape:</a:t>
            </a:r>
            <a:endParaRPr lang="en-US" sz="1200" dirty="0">
              <a:latin typeface="Times New Roman" panose="02020603050405020304" pitchFamily="18" charset="0"/>
              <a:cs typeface="Times New Roman" panose="02020603050405020304" pitchFamily="18" charset="0"/>
            </a:endParaRPr>
          </a:p>
          <a:p>
            <a:pPr marL="285750" indent="-285750">
              <a:buFont typeface="Arial"/>
              <a:buChar char="•"/>
            </a:pPr>
            <a:r>
              <a:rPr lang="en-GB" sz="1200" dirty="0">
                <a:latin typeface="Times New Roman" panose="02020603050405020304" pitchFamily="18" charset="0"/>
                <a:ea typeface="+mn-lt"/>
                <a:cs typeface="Times New Roman" panose="02020603050405020304" pitchFamily="18" charset="0"/>
              </a:rPr>
              <a:t>No dedicated </a:t>
            </a:r>
            <a:r>
              <a:rPr lang="en-GB" sz="1200" i="1" dirty="0">
                <a:latin typeface="Times New Roman" panose="02020603050405020304" pitchFamily="18" charset="0"/>
                <a:ea typeface="+mn-lt"/>
                <a:cs typeface="Times New Roman" panose="02020603050405020304" pitchFamily="18" charset="0"/>
              </a:rPr>
              <a:t>Wales-focused international MICE event</a:t>
            </a:r>
            <a:endParaRPr lang="en-GB" sz="1200" dirty="0">
              <a:latin typeface="Times New Roman" panose="02020603050405020304" pitchFamily="18" charset="0"/>
              <a:cs typeface="Times New Roman" panose="02020603050405020304" pitchFamily="18" charset="0"/>
            </a:endParaRPr>
          </a:p>
          <a:p>
            <a:pPr marL="285750" indent="-285750">
              <a:buFont typeface="Arial"/>
              <a:buChar char="•"/>
            </a:pPr>
            <a:r>
              <a:rPr lang="en-GB" sz="1200" dirty="0">
                <a:latin typeface="Times New Roman" panose="02020603050405020304" pitchFamily="18" charset="0"/>
                <a:ea typeface="+mn-lt"/>
                <a:cs typeface="Times New Roman" panose="02020603050405020304" pitchFamily="18" charset="0"/>
              </a:rPr>
              <a:t>UK-based rivals: World Travel Market (London) (Hospitality Net, 2025), IMEX (Frankfurt) (</a:t>
            </a:r>
            <a:r>
              <a:rPr lang="en-GB" sz="1200" dirty="0" err="1">
                <a:latin typeface="Times New Roman" panose="02020603050405020304" pitchFamily="18" charset="0"/>
                <a:ea typeface="+mn-lt"/>
                <a:cs typeface="Times New Roman" panose="02020603050405020304" pitchFamily="18" charset="0"/>
              </a:rPr>
              <a:t>Fenich</a:t>
            </a:r>
            <a:r>
              <a:rPr lang="en-GB" sz="1200" dirty="0">
                <a:latin typeface="Times New Roman" panose="02020603050405020304" pitchFamily="18" charset="0"/>
                <a:ea typeface="+mn-lt"/>
                <a:cs typeface="Times New Roman" panose="02020603050405020304" pitchFamily="18" charset="0"/>
              </a:rPr>
              <a:t>, 2020)</a:t>
            </a:r>
            <a:endParaRPr lang="en-GB" sz="1200" dirty="0">
              <a:latin typeface="Times New Roman" panose="02020603050405020304" pitchFamily="18" charset="0"/>
              <a:cs typeface="Times New Roman" panose="02020603050405020304" pitchFamily="18" charset="0"/>
            </a:endParaRPr>
          </a:p>
        </p:txBody>
      </p:sp>
      <p:sp>
        <p:nvSpPr>
          <p:cNvPr id="59" name="Content Placeholder 58">
            <a:extLst>
              <a:ext uri="{FF2B5EF4-FFF2-40B4-BE49-F238E27FC236}">
                <a16:creationId xmlns:a16="http://schemas.microsoft.com/office/drawing/2014/main" id="{B9E9DD8A-3636-40F3-B90A-638534A1C5F7}"/>
              </a:ext>
            </a:extLst>
          </p:cNvPr>
          <p:cNvSpPr>
            <a:spLocks noGrp="1"/>
          </p:cNvSpPr>
          <p:nvPr>
            <p:ph sz="quarter" idx="16"/>
          </p:nvPr>
        </p:nvSpPr>
        <p:spPr>
          <a:xfrm>
            <a:off x="6747641" y="4120055"/>
            <a:ext cx="3513083" cy="1185839"/>
          </a:xfrm>
        </p:spPr>
        <p:txBody>
          <a:bodyPr lIns="91440" tIns="45720" rIns="91440" bIns="45720" rtlCol="0" anchor="ctr"/>
          <a:lstStyle/>
          <a:p>
            <a:r>
              <a:rPr lang="en-GB" sz="1200" b="1" dirty="0">
                <a:latin typeface="Times New Roman" panose="02020603050405020304" pitchFamily="18" charset="0"/>
                <a:ea typeface="+mn-lt"/>
                <a:cs typeface="Times New Roman" panose="02020603050405020304" pitchFamily="18" charset="0"/>
              </a:rPr>
              <a:t>Event Differentiation:</a:t>
            </a:r>
            <a:endParaRPr lang="en-US" sz="1200" dirty="0">
              <a:latin typeface="Times New Roman" panose="02020603050405020304" pitchFamily="18" charset="0"/>
              <a:cs typeface="Times New Roman" panose="02020603050405020304" pitchFamily="18" charset="0"/>
            </a:endParaRPr>
          </a:p>
          <a:p>
            <a:pPr marL="285750" indent="-285750">
              <a:buFont typeface="Arial"/>
              <a:buChar char="•"/>
            </a:pPr>
            <a:r>
              <a:rPr lang="en-GB" sz="1200" dirty="0">
                <a:latin typeface="Times New Roman" panose="02020603050405020304" pitchFamily="18" charset="0"/>
                <a:ea typeface="+mn-lt"/>
                <a:cs typeface="Times New Roman" panose="02020603050405020304" pitchFamily="18" charset="0"/>
              </a:rPr>
              <a:t>Cultural depth + intimate networking</a:t>
            </a:r>
            <a:endParaRPr lang="en-GB" sz="1200" dirty="0">
              <a:latin typeface="Times New Roman" panose="02020603050405020304" pitchFamily="18" charset="0"/>
              <a:cs typeface="Times New Roman" panose="02020603050405020304" pitchFamily="18" charset="0"/>
            </a:endParaRPr>
          </a:p>
          <a:p>
            <a:pPr marL="285750" indent="-285750">
              <a:buFont typeface="Arial"/>
              <a:buChar char="•"/>
            </a:pPr>
            <a:r>
              <a:rPr lang="en-GB" sz="1200" dirty="0">
                <a:latin typeface="Times New Roman" panose="02020603050405020304" pitchFamily="18" charset="0"/>
                <a:ea typeface="+mn-lt"/>
                <a:cs typeface="Times New Roman" panose="02020603050405020304" pitchFamily="18" charset="0"/>
              </a:rPr>
              <a:t>Place branding via Welsh hospitality (</a:t>
            </a:r>
            <a:r>
              <a:rPr lang="en-GB" sz="1200" dirty="0" err="1">
                <a:latin typeface="Times New Roman" panose="02020603050405020304" pitchFamily="18" charset="0"/>
                <a:ea typeface="+mn-lt"/>
                <a:cs typeface="Times New Roman" panose="02020603050405020304" pitchFamily="18" charset="0"/>
              </a:rPr>
              <a:t>Croeso</a:t>
            </a:r>
            <a:r>
              <a:rPr lang="en-GB" sz="1200" dirty="0">
                <a:latin typeface="Times New Roman" panose="02020603050405020304" pitchFamily="18" charset="0"/>
                <a:ea typeface="+mn-lt"/>
                <a:cs typeface="Times New Roman" panose="02020603050405020304" pitchFamily="18" charset="0"/>
              </a:rPr>
              <a:t>)</a:t>
            </a:r>
            <a:endParaRPr lang="en-GB" sz="1200" dirty="0">
              <a:latin typeface="Times New Roman" panose="02020603050405020304" pitchFamily="18" charset="0"/>
              <a:cs typeface="Times New Roman" panose="02020603050405020304" pitchFamily="18" charset="0"/>
            </a:endParaRPr>
          </a:p>
          <a:p>
            <a:endParaRPr lang="en-GB" dirty="0"/>
          </a:p>
        </p:txBody>
      </p:sp>
      <p:sp>
        <p:nvSpPr>
          <p:cNvPr id="3" name="Date Placeholder 2">
            <a:extLst>
              <a:ext uri="{FF2B5EF4-FFF2-40B4-BE49-F238E27FC236}">
                <a16:creationId xmlns:a16="http://schemas.microsoft.com/office/drawing/2014/main" id="{A11DECE2-F5B0-4F58-B516-6473B15D9B23}"/>
              </a:ext>
            </a:extLst>
          </p:cNvPr>
          <p:cNvSpPr>
            <a:spLocks noGrp="1"/>
          </p:cNvSpPr>
          <p:nvPr>
            <p:ph type="dt" sz="half" idx="10"/>
          </p:nvPr>
        </p:nvSpPr>
        <p:spPr>
          <a:xfrm>
            <a:off x="838200" y="6356350"/>
            <a:ext cx="2743200" cy="365125"/>
          </a:xfrm>
        </p:spPr>
        <p:txBody>
          <a:bodyPr rtlCol="0"/>
          <a:lstStyle/>
          <a:p>
            <a:pPr rtl="0"/>
            <a:r>
              <a:rPr lang="en-GB"/>
              <a:t>8/05/20XX</a:t>
            </a:r>
          </a:p>
        </p:txBody>
      </p:sp>
      <p:sp>
        <p:nvSpPr>
          <p:cNvPr id="5" name="Slide Number Placeholder 4">
            <a:extLst>
              <a:ext uri="{FF2B5EF4-FFF2-40B4-BE49-F238E27FC236}">
                <a16:creationId xmlns:a16="http://schemas.microsoft.com/office/drawing/2014/main" id="{DD5F5660-F6B8-485C-94CC-0A886850689E}"/>
              </a:ext>
            </a:extLst>
          </p:cNvPr>
          <p:cNvSpPr>
            <a:spLocks noGrp="1"/>
          </p:cNvSpPr>
          <p:nvPr>
            <p:ph type="sldNum" sz="quarter" idx="12"/>
          </p:nvPr>
        </p:nvSpPr>
        <p:spPr>
          <a:xfrm>
            <a:off x="8610600" y="6356350"/>
            <a:ext cx="2743200" cy="365125"/>
          </a:xfrm>
        </p:spPr>
        <p:txBody>
          <a:bodyPr rtlCol="0"/>
          <a:lstStyle/>
          <a:p>
            <a:pPr rtl="0"/>
            <a:fld id="{18D65601-5AE2-46FC-B138-694DDD2B510D}" type="slidenum">
              <a:rPr lang="en-GB" smtClean="0"/>
              <a:pPr rtl="0"/>
              <a:t>8</a:t>
            </a:fld>
            <a:endParaRPr lang="en-GB"/>
          </a:p>
        </p:txBody>
      </p:sp>
      <p:sp>
        <p:nvSpPr>
          <p:cNvPr id="2" name="Rectangle 1">
            <a:extLst>
              <a:ext uri="{FF2B5EF4-FFF2-40B4-BE49-F238E27FC236}">
                <a16:creationId xmlns:a16="http://schemas.microsoft.com/office/drawing/2014/main" id="{BBE476A8-AF46-E447-B84E-B1D4831D4B5A}"/>
              </a:ext>
            </a:extLst>
          </p:cNvPr>
          <p:cNvSpPr/>
          <p:nvPr/>
        </p:nvSpPr>
        <p:spPr>
          <a:xfrm>
            <a:off x="99390" y="3942522"/>
            <a:ext cx="4422913" cy="2782956"/>
          </a:xfrm>
          <a:prstGeom prst="rect">
            <a:avLst/>
          </a:prstGeom>
          <a:solidFill>
            <a:schemeClr val="accent2">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b="1" dirty="0">
                <a:solidFill>
                  <a:schemeClr val="tx1"/>
                </a:solidFill>
                <a:latin typeface="Times New Roman" panose="02020603050405020304" pitchFamily="18" charset="0"/>
                <a:ea typeface="+mn-lt"/>
                <a:cs typeface="Times New Roman" panose="02020603050405020304" pitchFamily="18" charset="0"/>
              </a:rPr>
              <a:t>Marketing Channels:</a:t>
            </a:r>
            <a:endParaRPr lang="en-US" sz="1200" dirty="0">
              <a:solidFill>
                <a:schemeClr val="tx1"/>
              </a:solidFill>
              <a:latin typeface="Times New Roman" panose="02020603050405020304" pitchFamily="18" charset="0"/>
              <a:cs typeface="Times New Roman" panose="02020603050405020304" pitchFamily="18" charset="0"/>
            </a:endParaRPr>
          </a:p>
          <a:p>
            <a:pPr algn="ctr"/>
            <a:r>
              <a:rPr lang="en-US" sz="1200" dirty="0">
                <a:solidFill>
                  <a:schemeClr val="tx1"/>
                </a:solidFill>
                <a:latin typeface="Times New Roman" panose="02020603050405020304" pitchFamily="18" charset="0"/>
                <a:ea typeface="+mn-lt"/>
                <a:cs typeface="Times New Roman" panose="02020603050405020304" pitchFamily="18" charset="0"/>
              </a:rPr>
              <a:t>Visit Wales partnership</a:t>
            </a:r>
            <a:endParaRPr lang="en-US" sz="1200" dirty="0">
              <a:solidFill>
                <a:schemeClr val="tx1"/>
              </a:solidFill>
              <a:latin typeface="Times New Roman" panose="02020603050405020304" pitchFamily="18" charset="0"/>
              <a:cs typeface="Times New Roman" panose="02020603050405020304" pitchFamily="18" charset="0"/>
            </a:endParaRPr>
          </a:p>
          <a:p>
            <a:pPr algn="ctr"/>
            <a:r>
              <a:rPr lang="en-US" sz="1200" dirty="0">
                <a:solidFill>
                  <a:schemeClr val="tx1"/>
                </a:solidFill>
                <a:latin typeface="Times New Roman" panose="02020603050405020304" pitchFamily="18" charset="0"/>
                <a:ea typeface="+mn-lt"/>
                <a:cs typeface="Times New Roman" panose="02020603050405020304" pitchFamily="18" charset="0"/>
              </a:rPr>
              <a:t>Digital ads (LinkedIn, X, Instagram)</a:t>
            </a:r>
            <a:endParaRPr lang="en-US" sz="1200" dirty="0">
              <a:solidFill>
                <a:schemeClr val="tx1"/>
              </a:solidFill>
              <a:latin typeface="Times New Roman" panose="02020603050405020304" pitchFamily="18" charset="0"/>
              <a:cs typeface="Times New Roman" panose="02020603050405020304" pitchFamily="18" charset="0"/>
            </a:endParaRPr>
          </a:p>
          <a:p>
            <a:pPr algn="ctr"/>
            <a:r>
              <a:rPr lang="en-US" sz="1200" dirty="0">
                <a:solidFill>
                  <a:schemeClr val="tx1"/>
                </a:solidFill>
                <a:latin typeface="Times New Roman" panose="02020603050405020304" pitchFamily="18" charset="0"/>
                <a:ea typeface="+mn-lt"/>
                <a:cs typeface="Times New Roman" panose="02020603050405020304" pitchFamily="18" charset="0"/>
              </a:rPr>
              <a:t>Collaborations with </a:t>
            </a:r>
            <a:r>
              <a:rPr lang="en-US" sz="1200" dirty="0" err="1">
                <a:solidFill>
                  <a:schemeClr val="tx1"/>
                </a:solidFill>
                <a:latin typeface="Times New Roman" panose="02020603050405020304" pitchFamily="18" charset="0"/>
                <a:ea typeface="+mn-lt"/>
                <a:cs typeface="Times New Roman" panose="02020603050405020304" pitchFamily="18" charset="0"/>
              </a:rPr>
              <a:t>UKInbound</a:t>
            </a:r>
            <a:r>
              <a:rPr lang="en-US" sz="1200" dirty="0">
                <a:solidFill>
                  <a:schemeClr val="tx1"/>
                </a:solidFill>
                <a:latin typeface="Times New Roman" panose="02020603050405020304" pitchFamily="18" charset="0"/>
                <a:ea typeface="+mn-lt"/>
                <a:cs typeface="Times New Roman" panose="02020603050405020304" pitchFamily="18" charset="0"/>
              </a:rPr>
              <a:t>, British Council, etc.</a:t>
            </a:r>
            <a:endParaRPr lang="en-US" sz="1200" dirty="0">
              <a:solidFill>
                <a:schemeClr val="tx1"/>
              </a:solidFill>
              <a:latin typeface="Times New Roman" panose="02020603050405020304" pitchFamily="18" charset="0"/>
              <a:cs typeface="Times New Roman" panose="02020603050405020304" pitchFamily="18" charset="0"/>
            </a:endParaRPr>
          </a:p>
          <a:p>
            <a:pPr algn="ctr"/>
            <a:r>
              <a:rPr lang="en-US" sz="1200" b="1" dirty="0">
                <a:solidFill>
                  <a:schemeClr val="tx1"/>
                </a:solidFill>
                <a:latin typeface="Times New Roman" panose="02020603050405020304" pitchFamily="18" charset="0"/>
                <a:ea typeface="+mn-lt"/>
                <a:cs typeface="Times New Roman" panose="02020603050405020304" pitchFamily="18" charset="0"/>
              </a:rPr>
              <a:t>Messaging Strategy:</a:t>
            </a:r>
            <a:endParaRPr lang="en-US" sz="1200" dirty="0">
              <a:solidFill>
                <a:schemeClr val="tx1"/>
              </a:solidFill>
              <a:latin typeface="Times New Roman" panose="02020603050405020304" pitchFamily="18" charset="0"/>
              <a:cs typeface="Times New Roman" panose="02020603050405020304" pitchFamily="18" charset="0"/>
            </a:endParaRPr>
          </a:p>
          <a:p>
            <a:pPr algn="ctr"/>
            <a:r>
              <a:rPr lang="en-US" sz="1200" i="1" dirty="0">
                <a:solidFill>
                  <a:schemeClr val="tx1"/>
                </a:solidFill>
                <a:latin typeface="Times New Roman" panose="02020603050405020304" pitchFamily="18" charset="0"/>
                <a:ea typeface="+mn-lt"/>
                <a:cs typeface="Times New Roman" panose="02020603050405020304" pitchFamily="18" charset="0"/>
              </a:rPr>
              <a:t>“Welcome the World to Wales”</a:t>
            </a:r>
            <a:endParaRPr lang="en-US" sz="1200" dirty="0">
              <a:solidFill>
                <a:schemeClr val="tx1"/>
              </a:solidFill>
              <a:latin typeface="Times New Roman" panose="02020603050405020304" pitchFamily="18" charset="0"/>
              <a:cs typeface="Times New Roman" panose="02020603050405020304" pitchFamily="18" charset="0"/>
            </a:endParaRPr>
          </a:p>
          <a:p>
            <a:pPr algn="ctr"/>
            <a:r>
              <a:rPr lang="en-US" sz="1200" dirty="0">
                <a:solidFill>
                  <a:schemeClr val="tx1"/>
                </a:solidFill>
                <a:latin typeface="Times New Roman" panose="02020603050405020304" pitchFamily="18" charset="0"/>
                <a:ea typeface="+mn-lt"/>
                <a:cs typeface="Times New Roman" panose="02020603050405020304" pitchFamily="18" charset="0"/>
              </a:rPr>
              <a:t>Focus on </a:t>
            </a:r>
            <a:r>
              <a:rPr lang="en-US" sz="1200" b="1" dirty="0">
                <a:solidFill>
                  <a:schemeClr val="tx1"/>
                </a:solidFill>
                <a:latin typeface="Times New Roman" panose="02020603050405020304" pitchFamily="18" charset="0"/>
                <a:ea typeface="+mn-lt"/>
                <a:cs typeface="Times New Roman" panose="02020603050405020304" pitchFamily="18" charset="0"/>
              </a:rPr>
              <a:t>culture, connection, and commerce</a:t>
            </a:r>
            <a:endParaRPr lang="en-US" sz="1200" dirty="0">
              <a:solidFill>
                <a:schemeClr val="tx1"/>
              </a:solidFill>
              <a:latin typeface="Times New Roman" panose="02020603050405020304" pitchFamily="18" charset="0"/>
              <a:cs typeface="Times New Roman" panose="02020603050405020304" pitchFamily="18" charset="0"/>
            </a:endParaRPr>
          </a:p>
        </p:txBody>
      </p:sp>
      <p:pic>
        <p:nvPicPr>
          <p:cNvPr id="10" name="Picture 9">
            <a:extLst>
              <a:ext uri="{FF2B5EF4-FFF2-40B4-BE49-F238E27FC236}">
                <a16:creationId xmlns:a16="http://schemas.microsoft.com/office/drawing/2014/main" id="{96ED315C-7BC7-031C-819A-CFD9F6792DF2}"/>
              </a:ext>
            </a:extLst>
          </p:cNvPr>
          <p:cNvPicPr>
            <a:picLocks noChangeAspect="1"/>
          </p:cNvPicPr>
          <p:nvPr/>
        </p:nvPicPr>
        <p:blipFill>
          <a:blip r:embed="rId3"/>
          <a:stretch>
            <a:fillRect/>
          </a:stretch>
        </p:blipFill>
        <p:spPr>
          <a:xfrm>
            <a:off x="99390" y="144307"/>
            <a:ext cx="2073469" cy="2116667"/>
          </a:xfrm>
          <a:prstGeom prst="rect">
            <a:avLst/>
          </a:prstGeom>
        </p:spPr>
      </p:pic>
      <p:pic>
        <p:nvPicPr>
          <p:cNvPr id="12" name="Picture 11">
            <a:extLst>
              <a:ext uri="{FF2B5EF4-FFF2-40B4-BE49-F238E27FC236}">
                <a16:creationId xmlns:a16="http://schemas.microsoft.com/office/drawing/2014/main" id="{A46344C3-E6D4-216B-EFBA-F040BBC78290}"/>
              </a:ext>
            </a:extLst>
          </p:cNvPr>
          <p:cNvPicPr>
            <a:picLocks noChangeAspect="1"/>
          </p:cNvPicPr>
          <p:nvPr/>
        </p:nvPicPr>
        <p:blipFill>
          <a:blip r:embed="rId4"/>
          <a:stretch>
            <a:fillRect/>
          </a:stretch>
        </p:blipFill>
        <p:spPr>
          <a:xfrm>
            <a:off x="2445107" y="2174878"/>
            <a:ext cx="2002607" cy="1121460"/>
          </a:xfrm>
          <a:prstGeom prst="rect">
            <a:avLst/>
          </a:prstGeom>
        </p:spPr>
      </p:pic>
      <p:sp>
        <p:nvSpPr>
          <p:cNvPr id="14" name="TextBox 13">
            <a:extLst>
              <a:ext uri="{FF2B5EF4-FFF2-40B4-BE49-F238E27FC236}">
                <a16:creationId xmlns:a16="http://schemas.microsoft.com/office/drawing/2014/main" id="{6ECFFA62-924A-830D-EBE2-41083B87B605}"/>
              </a:ext>
            </a:extLst>
          </p:cNvPr>
          <p:cNvSpPr txBox="1"/>
          <p:nvPr/>
        </p:nvSpPr>
        <p:spPr>
          <a:xfrm>
            <a:off x="5197948" y="5873981"/>
            <a:ext cx="6612467" cy="461665"/>
          </a:xfrm>
          <a:prstGeom prst="rect">
            <a:avLst/>
          </a:prstGeom>
          <a:noFill/>
        </p:spPr>
        <p:txBody>
          <a:bodyPr wrap="square" rtlCol="0">
            <a:spAutoFit/>
          </a:bodyPr>
          <a:lstStyle/>
          <a:p>
            <a:r>
              <a:rPr lang="en-US" sz="1200" b="1" dirty="0">
                <a:latin typeface="Times New Roman" panose="02020603050405020304" pitchFamily="18" charset="0"/>
                <a:cs typeface="Times New Roman" panose="02020603050405020304" pitchFamily="18" charset="0"/>
              </a:rPr>
              <a:t>Competition</a:t>
            </a:r>
            <a:r>
              <a:rPr lang="en-US" sz="1200" dirty="0">
                <a:latin typeface="Times New Roman" panose="02020603050405020304" pitchFamily="18" charset="0"/>
                <a:cs typeface="Times New Roman" panose="02020603050405020304" pitchFamily="18" charset="0"/>
              </a:rPr>
              <a:t> is one of the key </a:t>
            </a:r>
            <a:r>
              <a:rPr lang="en-US" sz="1200" b="1" dirty="0">
                <a:latin typeface="Times New Roman" panose="02020603050405020304" pitchFamily="18" charset="0"/>
                <a:cs typeface="Times New Roman" panose="02020603050405020304" pitchFamily="18" charset="0"/>
              </a:rPr>
              <a:t>market factors</a:t>
            </a:r>
            <a:r>
              <a:rPr lang="en-US" sz="1200" dirty="0">
                <a:latin typeface="Times New Roman" panose="02020603050405020304" pitchFamily="18" charset="0"/>
                <a:cs typeface="Times New Roman" panose="02020603050405020304" pitchFamily="18" charset="0"/>
              </a:rPr>
              <a:t> within the </a:t>
            </a:r>
            <a:r>
              <a:rPr lang="en-US" sz="1200" b="1" dirty="0">
                <a:latin typeface="Times New Roman" panose="02020603050405020304" pitchFamily="18" charset="0"/>
                <a:cs typeface="Times New Roman" panose="02020603050405020304" pitchFamily="18" charset="0"/>
              </a:rPr>
              <a:t>micro environment</a:t>
            </a:r>
            <a:r>
              <a:rPr lang="en-US" sz="1200" dirty="0">
                <a:latin typeface="Times New Roman" panose="02020603050405020304" pitchFamily="18" charset="0"/>
                <a:cs typeface="Times New Roman" panose="02020603050405020304" pitchFamily="18" charset="0"/>
              </a:rPr>
              <a:t> that significantly influences how businesses operate, make strategic decisions, and position themselves in the marketplace </a:t>
            </a:r>
          </a:p>
        </p:txBody>
      </p:sp>
      <p:sp>
        <p:nvSpPr>
          <p:cNvPr id="15" name="Rectangle 2">
            <a:extLst>
              <a:ext uri="{FF2B5EF4-FFF2-40B4-BE49-F238E27FC236}">
                <a16:creationId xmlns:a16="http://schemas.microsoft.com/office/drawing/2014/main" id="{4375E225-4741-B433-65EF-6D93AEB9A424}"/>
              </a:ext>
            </a:extLst>
          </p:cNvPr>
          <p:cNvSpPr>
            <a:spLocks noChangeArrowheads="1"/>
          </p:cNvSpPr>
          <p:nvPr/>
        </p:nvSpPr>
        <p:spPr bwMode="auto">
          <a:xfrm>
            <a:off x="7078133" y="6335646"/>
            <a:ext cx="2680542"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(HENDERSON and MITCHELL, 1997)</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5071416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09" name="Straight Connector 108">
            <a:extLst>
              <a:ext uri="{FF2B5EF4-FFF2-40B4-BE49-F238E27FC236}">
                <a16:creationId xmlns:a16="http://schemas.microsoft.com/office/drawing/2014/main" id="{8347921B-775C-41FF-AD6F-5A1B2D382804}"/>
              </a:ext>
              <a:ext uri="{C183D7F6-B498-43B3-948B-1728B52AA6E4}">
                <adec:decorative xmlns:adec="http://schemas.microsoft.com/office/drawing/2017/decorative" val="1"/>
              </a:ext>
            </a:extLst>
          </p:cNvPr>
          <p:cNvCxnSpPr>
            <a:cxnSpLocks/>
          </p:cNvCxnSpPr>
          <p:nvPr/>
        </p:nvCxnSpPr>
        <p:spPr>
          <a:xfrm>
            <a:off x="0" y="755452"/>
            <a:ext cx="121920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C7B92578-BA63-47A9-A529-C8D672FC9625}"/>
              </a:ext>
              <a:ext uri="{C183D7F6-B498-43B3-948B-1728B52AA6E4}">
                <adec:decorative xmlns:adec="http://schemas.microsoft.com/office/drawing/2017/decorative" val="1"/>
              </a:ext>
            </a:extLst>
          </p:cNvPr>
          <p:cNvCxnSpPr>
            <a:cxnSpLocks/>
          </p:cNvCxnSpPr>
          <p:nvPr/>
        </p:nvCxnSpPr>
        <p:spPr>
          <a:xfrm>
            <a:off x="737290" y="0"/>
            <a:ext cx="0" cy="250952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Text Placeholder 8">
            <a:extLst>
              <a:ext uri="{FF2B5EF4-FFF2-40B4-BE49-F238E27FC236}">
                <a16:creationId xmlns:a16="http://schemas.microsoft.com/office/drawing/2014/main" id="{20CB150D-1315-4E18-9CC3-E374E92113DF}"/>
              </a:ext>
            </a:extLst>
          </p:cNvPr>
          <p:cNvSpPr>
            <a:spLocks noGrp="1"/>
          </p:cNvSpPr>
          <p:nvPr>
            <p:ph type="title"/>
          </p:nvPr>
        </p:nvSpPr>
        <p:spPr>
          <a:xfrm>
            <a:off x="2436906" y="-315317"/>
            <a:ext cx="7816227" cy="1268810"/>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en-GB" b="1" dirty="0">
                <a:latin typeface="Times New Roman" panose="02020603050405020304" pitchFamily="18" charset="0"/>
                <a:ea typeface="+mj-lt"/>
                <a:cs typeface="Times New Roman" panose="02020603050405020304" pitchFamily="18" charset="0"/>
              </a:rPr>
              <a:t>Operational Feasibility: Venue and Event Logistics</a:t>
            </a:r>
            <a:endParaRPr lang="en-US" b="1" dirty="0">
              <a:latin typeface="Times New Roman" panose="02020603050405020304" pitchFamily="18" charset="0"/>
              <a:cs typeface="Times New Roman" panose="02020603050405020304" pitchFamily="18" charset="0"/>
            </a:endParaRPr>
          </a:p>
        </p:txBody>
      </p:sp>
      <p:sp>
        <p:nvSpPr>
          <p:cNvPr id="17" name="Content Placeholder 16">
            <a:extLst>
              <a:ext uri="{FF2B5EF4-FFF2-40B4-BE49-F238E27FC236}">
                <a16:creationId xmlns:a16="http://schemas.microsoft.com/office/drawing/2014/main" id="{6668B644-7AFA-4167-9073-B9168870D232}"/>
              </a:ext>
            </a:extLst>
          </p:cNvPr>
          <p:cNvSpPr>
            <a:spLocks noGrp="1"/>
          </p:cNvSpPr>
          <p:nvPr>
            <p:ph sz="quarter" idx="16"/>
          </p:nvPr>
        </p:nvSpPr>
        <p:spPr>
          <a:xfrm>
            <a:off x="1254126" y="2543387"/>
            <a:ext cx="7591424" cy="1268810"/>
          </a:xfrm>
        </p:spPr>
        <p:txBody>
          <a:bodyPr lIns="91440" tIns="45720" rIns="91440" bIns="45720" rtlCol="0" anchor="t"/>
          <a:lstStyle/>
          <a:p>
            <a:pPr marL="285750" indent="-285750">
              <a:buFont typeface="Arial"/>
              <a:buChar char="•"/>
            </a:pPr>
            <a:r>
              <a:rPr lang="en-GB" sz="1200" b="1" dirty="0">
                <a:latin typeface="Times New Roman" panose="02020603050405020304" pitchFamily="18" charset="0"/>
                <a:ea typeface="+mn-lt"/>
                <a:cs typeface="Times New Roman" panose="02020603050405020304" pitchFamily="18" charset="0"/>
              </a:rPr>
              <a:t>Venue:</a:t>
            </a:r>
            <a:r>
              <a:rPr lang="en-GB" sz="1200" dirty="0">
                <a:latin typeface="Times New Roman" panose="02020603050405020304" pitchFamily="18" charset="0"/>
                <a:ea typeface="+mn-lt"/>
                <a:cs typeface="Times New Roman" panose="02020603050405020304" pitchFamily="18" charset="0"/>
              </a:rPr>
              <a:t> Wales Millennium Centre, Cardiff</a:t>
            </a:r>
            <a:endParaRPr lang="en-US" sz="1200" dirty="0">
              <a:latin typeface="Times New Roman" panose="02020603050405020304" pitchFamily="18" charset="0"/>
              <a:cs typeface="Times New Roman" panose="02020603050405020304" pitchFamily="18" charset="0"/>
            </a:endParaRPr>
          </a:p>
          <a:p>
            <a:pPr marL="285750" indent="-285750">
              <a:buFont typeface="Arial"/>
              <a:buChar char="•"/>
            </a:pPr>
            <a:r>
              <a:rPr lang="en-GB" sz="1200" b="1" dirty="0">
                <a:latin typeface="Times New Roman" panose="02020603050405020304" pitchFamily="18" charset="0"/>
                <a:ea typeface="+mn-lt"/>
                <a:cs typeface="Times New Roman" panose="02020603050405020304" pitchFamily="18" charset="0"/>
              </a:rPr>
              <a:t>Venue Benefits:</a:t>
            </a:r>
            <a:endParaRPr lang="en-GB" sz="1200" dirty="0">
              <a:latin typeface="Times New Roman" panose="02020603050405020304" pitchFamily="18" charset="0"/>
              <a:cs typeface="Times New Roman" panose="02020603050405020304" pitchFamily="18" charset="0"/>
            </a:endParaRPr>
          </a:p>
          <a:p>
            <a:pPr marL="285750" indent="-285750">
              <a:buFont typeface="Arial"/>
              <a:buChar char="•"/>
            </a:pPr>
            <a:r>
              <a:rPr lang="en-GB" sz="1200" dirty="0">
                <a:latin typeface="Times New Roman" panose="02020603050405020304" pitchFamily="18" charset="0"/>
                <a:ea typeface="+mn-lt"/>
                <a:cs typeface="Times New Roman" panose="02020603050405020304" pitchFamily="18" charset="0"/>
              </a:rPr>
              <a:t>1,897-seat Donald Gordon Theatre + meeting rooms</a:t>
            </a:r>
            <a:endParaRPr lang="en-GB" sz="1200" dirty="0">
              <a:latin typeface="Times New Roman" panose="02020603050405020304" pitchFamily="18" charset="0"/>
              <a:cs typeface="Times New Roman" panose="02020603050405020304" pitchFamily="18" charset="0"/>
            </a:endParaRPr>
          </a:p>
          <a:p>
            <a:pPr marL="285750" indent="-285750">
              <a:buFont typeface="Arial"/>
              <a:buChar char="•"/>
            </a:pPr>
            <a:r>
              <a:rPr lang="en-GB" sz="1200" dirty="0">
                <a:latin typeface="Times New Roman" panose="02020603050405020304" pitchFamily="18" charset="0"/>
                <a:ea typeface="+mn-lt"/>
                <a:cs typeface="Times New Roman" panose="02020603050405020304" pitchFamily="18" charset="0"/>
              </a:rPr>
              <a:t>Central Cardiff location with nearby hotels</a:t>
            </a:r>
            <a:endParaRPr lang="en-GB" sz="1200" dirty="0">
              <a:latin typeface="Times New Roman" panose="02020603050405020304" pitchFamily="18" charset="0"/>
              <a:cs typeface="Times New Roman" panose="02020603050405020304" pitchFamily="18" charset="0"/>
            </a:endParaRPr>
          </a:p>
          <a:p>
            <a:pPr marL="285750" indent="-285750">
              <a:buFont typeface="Arial"/>
              <a:buChar char="•"/>
            </a:pPr>
            <a:r>
              <a:rPr lang="en-GB" sz="1200" dirty="0">
                <a:latin typeface="Times New Roman" panose="02020603050405020304" pitchFamily="18" charset="0"/>
                <a:ea typeface="+mn-lt"/>
                <a:cs typeface="Times New Roman" panose="02020603050405020304" pitchFamily="18" charset="0"/>
              </a:rPr>
              <a:t>Accessible via Cardiff Airport &amp; train links</a:t>
            </a:r>
            <a:endParaRPr lang="en-GB" sz="1200" dirty="0">
              <a:latin typeface="Times New Roman" panose="02020603050405020304" pitchFamily="18" charset="0"/>
              <a:cs typeface="Times New Roman" panose="02020603050405020304" pitchFamily="18" charset="0"/>
            </a:endParaRPr>
          </a:p>
          <a:p>
            <a:pPr marL="285750" indent="-285750">
              <a:buFont typeface="Arial"/>
              <a:buChar char="•"/>
            </a:pPr>
            <a:r>
              <a:rPr lang="en-GB" sz="1200" b="1" dirty="0">
                <a:latin typeface="Times New Roman" panose="02020603050405020304" pitchFamily="18" charset="0"/>
                <a:ea typeface="+mn-lt"/>
                <a:cs typeface="Times New Roman" panose="02020603050405020304" pitchFamily="18" charset="0"/>
              </a:rPr>
              <a:t>Logistical Considerations:</a:t>
            </a:r>
            <a:endParaRPr lang="en-GB" sz="1200" dirty="0">
              <a:latin typeface="Times New Roman" panose="02020603050405020304" pitchFamily="18" charset="0"/>
              <a:cs typeface="Times New Roman" panose="02020603050405020304" pitchFamily="18" charset="0"/>
            </a:endParaRPr>
          </a:p>
          <a:p>
            <a:pPr marL="285750" indent="-285750">
              <a:buFont typeface="Arial"/>
              <a:buChar char="•"/>
            </a:pPr>
            <a:endParaRPr lang="en-GB" dirty="0"/>
          </a:p>
          <a:p>
            <a:endParaRPr lang="en-GB" dirty="0"/>
          </a:p>
          <a:p>
            <a:pPr rtl="0"/>
            <a:r>
              <a:rPr lang="en-GB" dirty="0"/>
              <a:t>​</a:t>
            </a:r>
          </a:p>
        </p:txBody>
      </p:sp>
      <p:sp>
        <p:nvSpPr>
          <p:cNvPr id="5" name="Slide Number Placeholder 4">
            <a:extLst>
              <a:ext uri="{FF2B5EF4-FFF2-40B4-BE49-F238E27FC236}">
                <a16:creationId xmlns:a16="http://schemas.microsoft.com/office/drawing/2014/main" id="{00B1EED4-8761-4D39-902B-6FC13A97FA4A}"/>
              </a:ext>
            </a:extLst>
          </p:cNvPr>
          <p:cNvSpPr>
            <a:spLocks noGrp="1"/>
          </p:cNvSpPr>
          <p:nvPr>
            <p:ph type="sldNum" sz="quarter" idx="12"/>
          </p:nvPr>
        </p:nvSpPr>
        <p:spPr>
          <a:xfrm>
            <a:off x="8610600" y="6356350"/>
            <a:ext cx="2743200" cy="365125"/>
          </a:xfrm>
        </p:spPr>
        <p:txBody>
          <a:bodyPr rtlCol="0"/>
          <a:lstStyle/>
          <a:p>
            <a:pPr rtl="0"/>
            <a:fld id="{18D65601-5AE2-46FC-B138-694DDD2B510D}" type="slidenum">
              <a:rPr lang="en-GB" smtClean="0"/>
              <a:pPr rtl="0"/>
              <a:t>9</a:t>
            </a:fld>
            <a:endParaRPr lang="en-GB"/>
          </a:p>
        </p:txBody>
      </p:sp>
      <p:pic>
        <p:nvPicPr>
          <p:cNvPr id="6" name="Picture Placeholder 5">
            <a:extLst>
              <a:ext uri="{FF2B5EF4-FFF2-40B4-BE49-F238E27FC236}">
                <a16:creationId xmlns:a16="http://schemas.microsoft.com/office/drawing/2014/main" id="{79C6AD17-8F2A-6612-A1C1-9F998C85AF2F}"/>
              </a:ext>
            </a:extLst>
          </p:cNvPr>
          <p:cNvPicPr>
            <a:picLocks noGrp="1" noChangeAspect="1"/>
          </p:cNvPicPr>
          <p:nvPr>
            <p:ph type="pic" sz="quarter" idx="17"/>
          </p:nvPr>
        </p:nvPicPr>
        <p:blipFill>
          <a:blip r:embed="rId3"/>
          <a:srcRect l="31752" r="31752"/>
          <a:stretch>
            <a:fillRect/>
          </a:stretch>
        </p:blipFill>
        <p:spPr>
          <a:xfrm>
            <a:off x="8845550" y="833438"/>
            <a:ext cx="3346450" cy="6024562"/>
          </a:xfrm>
        </p:spPr>
      </p:pic>
      <p:graphicFrame>
        <p:nvGraphicFramePr>
          <p:cNvPr id="8" name="Content Placeholder 7">
            <a:extLst>
              <a:ext uri="{FF2B5EF4-FFF2-40B4-BE49-F238E27FC236}">
                <a16:creationId xmlns:a16="http://schemas.microsoft.com/office/drawing/2014/main" id="{9587AE50-C1CC-6677-EF09-5D0AC6D862B1}"/>
              </a:ext>
            </a:extLst>
          </p:cNvPr>
          <p:cNvGraphicFramePr>
            <a:graphicFrameLocks noGrp="1"/>
          </p:cNvGraphicFramePr>
          <p:nvPr>
            <p:ph sz="quarter" idx="18"/>
            <p:extLst>
              <p:ext uri="{D42A27DB-BD31-4B8C-83A1-F6EECF244321}">
                <p14:modId xmlns:p14="http://schemas.microsoft.com/office/powerpoint/2010/main" val="3984167856"/>
              </p:ext>
            </p:extLst>
          </p:nvPr>
        </p:nvGraphicFramePr>
        <p:xfrm>
          <a:off x="1494633" y="5270499"/>
          <a:ext cx="6900861" cy="126841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F1B644CD-4F8B-0006-FDA5-864E4106335F}"/>
              </a:ext>
            </a:extLst>
          </p:cNvPr>
          <p:cNvSpPr txBox="1"/>
          <p:nvPr/>
        </p:nvSpPr>
        <p:spPr>
          <a:xfrm>
            <a:off x="972240" y="1478112"/>
            <a:ext cx="7591424" cy="461665"/>
          </a:xfrm>
          <a:prstGeom prst="rect">
            <a:avLst/>
          </a:prstGeom>
          <a:noFill/>
        </p:spPr>
        <p:txBody>
          <a:bodyPr wrap="square" rtlCol="0">
            <a:spAutoFit/>
          </a:bodyPr>
          <a:lstStyle/>
          <a:p>
            <a:r>
              <a:rPr lang="en-US" sz="1200" b="1" dirty="0">
                <a:latin typeface="Times New Roman" panose="02020603050405020304" pitchFamily="18" charset="0"/>
                <a:cs typeface="Times New Roman" panose="02020603050405020304" pitchFamily="18" charset="0"/>
              </a:rPr>
              <a:t>Operational feasibility</a:t>
            </a:r>
            <a:r>
              <a:rPr lang="en-US" sz="1200" dirty="0">
                <a:latin typeface="Times New Roman" panose="02020603050405020304" pitchFamily="18" charset="0"/>
                <a:cs typeface="Times New Roman" panose="02020603050405020304" pitchFamily="18" charset="0"/>
              </a:rPr>
              <a:t> is concerned with whether the system or project will function in the intended environment and whether it can be integrated smoothly into the organization’s existing operations</a:t>
            </a:r>
          </a:p>
        </p:txBody>
      </p:sp>
      <p:sp>
        <p:nvSpPr>
          <p:cNvPr id="11" name="Rectangle 2">
            <a:extLst>
              <a:ext uri="{FF2B5EF4-FFF2-40B4-BE49-F238E27FC236}">
                <a16:creationId xmlns:a16="http://schemas.microsoft.com/office/drawing/2014/main" id="{98318C04-7228-C924-B4AC-273AA894B29E}"/>
              </a:ext>
            </a:extLst>
          </p:cNvPr>
          <p:cNvSpPr>
            <a:spLocks noChangeArrowheads="1"/>
          </p:cNvSpPr>
          <p:nvPr/>
        </p:nvSpPr>
        <p:spPr bwMode="auto">
          <a:xfrm>
            <a:off x="6002866" y="18288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(Dennis, 2019)</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0040634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 Placeholder 12">
            <a:extLst>
              <a:ext uri="{FF2B5EF4-FFF2-40B4-BE49-F238E27FC236}">
                <a16:creationId xmlns:a16="http://schemas.microsoft.com/office/drawing/2014/main" id="{8FD7DC7A-3B7F-410C-9B4A-818BD4FCC326}"/>
              </a:ext>
            </a:extLst>
          </p:cNvPr>
          <p:cNvSpPr>
            <a:spLocks noGrp="1"/>
          </p:cNvSpPr>
          <p:nvPr>
            <p:ph type="title"/>
          </p:nvPr>
        </p:nvSpPr>
        <p:spPr>
          <a:xfrm>
            <a:off x="2457791" y="-61974"/>
            <a:ext cx="7276416" cy="693601"/>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en-GB" b="1" dirty="0">
                <a:latin typeface="Times New Roman" panose="02020603050405020304" pitchFamily="18" charset="0"/>
                <a:ea typeface="+mj-lt"/>
                <a:cs typeface="Times New Roman" panose="02020603050405020304" pitchFamily="18" charset="0"/>
              </a:rPr>
              <a:t>Operational Feasibility: Staffing and Resources</a:t>
            </a:r>
            <a:endParaRPr lang="en-US" b="1" dirty="0">
              <a:latin typeface="Times New Roman" panose="02020603050405020304" pitchFamily="18" charset="0"/>
              <a:cs typeface="Times New Roman" panose="02020603050405020304" pitchFamily="18" charset="0"/>
            </a:endParaRPr>
          </a:p>
        </p:txBody>
      </p:sp>
      <p:graphicFrame>
        <p:nvGraphicFramePr>
          <p:cNvPr id="7" name="Content Placeholder 6">
            <a:extLst>
              <a:ext uri="{FF2B5EF4-FFF2-40B4-BE49-F238E27FC236}">
                <a16:creationId xmlns:a16="http://schemas.microsoft.com/office/drawing/2014/main" id="{BF818DBC-CEB1-CC57-4FE9-295CB4F022C3}"/>
              </a:ext>
            </a:extLst>
          </p:cNvPr>
          <p:cNvGraphicFramePr>
            <a:graphicFrameLocks noGrp="1"/>
          </p:cNvGraphicFramePr>
          <p:nvPr>
            <p:ph sz="quarter" idx="15"/>
            <p:extLst>
              <p:ext uri="{D42A27DB-BD31-4B8C-83A1-F6EECF244321}">
                <p14:modId xmlns:p14="http://schemas.microsoft.com/office/powerpoint/2010/main" val="21773391"/>
              </p:ext>
            </p:extLst>
          </p:nvPr>
        </p:nvGraphicFramePr>
        <p:xfrm>
          <a:off x="776288" y="1952628"/>
          <a:ext cx="10579100" cy="38607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6" name="Rectangle 65">
            <a:extLst>
              <a:ext uri="{FF2B5EF4-FFF2-40B4-BE49-F238E27FC236}">
                <a16:creationId xmlns:a16="http://schemas.microsoft.com/office/drawing/2014/main" id="{70C5C27B-32E5-4B40-A6B9-D41475D84278}"/>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sp>
        <p:nvSpPr>
          <p:cNvPr id="5" name="Slide Number Placeholder 4">
            <a:extLst>
              <a:ext uri="{FF2B5EF4-FFF2-40B4-BE49-F238E27FC236}">
                <a16:creationId xmlns:a16="http://schemas.microsoft.com/office/drawing/2014/main" id="{3BDEDB3A-C068-4452-A16D-219DDA3D759E}"/>
              </a:ext>
            </a:extLst>
          </p:cNvPr>
          <p:cNvSpPr>
            <a:spLocks noGrp="1"/>
          </p:cNvSpPr>
          <p:nvPr>
            <p:ph type="sldNum" sz="quarter" idx="12"/>
          </p:nvPr>
        </p:nvSpPr>
        <p:spPr>
          <a:xfrm>
            <a:off x="8610600" y="6356350"/>
            <a:ext cx="2743200" cy="365125"/>
          </a:xfrm>
        </p:spPr>
        <p:txBody>
          <a:bodyPr rtlCol="0"/>
          <a:lstStyle/>
          <a:p>
            <a:pPr rtl="0"/>
            <a:fld id="{18D65601-5AE2-46FC-B138-694DDD2B510D}" type="slidenum">
              <a:rPr lang="en-GB" smtClean="0"/>
              <a:pPr rtl="0"/>
              <a:t>10</a:t>
            </a:fld>
            <a:endParaRPr lang="en-GB"/>
          </a:p>
        </p:txBody>
      </p:sp>
    </p:spTree>
    <p:extLst>
      <p:ext uri="{BB962C8B-B14F-4D97-AF65-F5344CB8AC3E}">
        <p14:creationId xmlns:p14="http://schemas.microsoft.com/office/powerpoint/2010/main" val="13556987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5D61A-2ACE-A462-D813-8DEDD072E783}"/>
              </a:ext>
            </a:extLst>
          </p:cNvPr>
          <p:cNvSpPr>
            <a:spLocks noGrp="1"/>
          </p:cNvSpPr>
          <p:nvPr>
            <p:ph type="title"/>
          </p:nvPr>
        </p:nvSpPr>
        <p:spPr>
          <a:xfrm>
            <a:off x="2014106" y="253028"/>
            <a:ext cx="9636340" cy="657882"/>
          </a:xfrm>
        </p:spPr>
        <p:txBody>
          <a:bodyPr lIns="91440" tIns="45720" rIns="91440" bIns="45720" rtlCol="0" anchor="ctr"/>
          <a:lstStyle/>
          <a:p>
            <a:r>
              <a:rPr lang="en-US" b="1" dirty="0">
                <a:latin typeface="Times New Roman" panose="02020603050405020304" pitchFamily="18" charset="0"/>
                <a:ea typeface="+mj-lt"/>
                <a:cs typeface="Times New Roman" panose="02020603050405020304" pitchFamily="18" charset="0"/>
              </a:rPr>
              <a:t>Financial Overview: Income &amp; Expenditure Projection</a:t>
            </a:r>
            <a:endParaRPr lang="en-US" b="1" dirty="0">
              <a:latin typeface="Times New Roman" panose="02020603050405020304" pitchFamily="18" charset="0"/>
              <a:cs typeface="Times New Roman" panose="02020603050405020304" pitchFamily="18" charset="0"/>
            </a:endParaRPr>
          </a:p>
        </p:txBody>
      </p:sp>
      <p:sp>
        <p:nvSpPr>
          <p:cNvPr id="5" name="Date Placeholder 4">
            <a:extLst>
              <a:ext uri="{FF2B5EF4-FFF2-40B4-BE49-F238E27FC236}">
                <a16:creationId xmlns:a16="http://schemas.microsoft.com/office/drawing/2014/main" id="{9F81F596-A121-59F8-4B28-EA83BE8CE877}"/>
              </a:ext>
            </a:extLst>
          </p:cNvPr>
          <p:cNvSpPr>
            <a:spLocks noGrp="1"/>
          </p:cNvSpPr>
          <p:nvPr>
            <p:ph type="dt" sz="half" idx="10"/>
          </p:nvPr>
        </p:nvSpPr>
        <p:spPr/>
        <p:txBody>
          <a:bodyPr/>
          <a:lstStyle/>
          <a:p>
            <a:pPr rtl="0"/>
            <a:r>
              <a:rPr lang="en-GB" noProof="0"/>
              <a:t>8/05/20XX</a:t>
            </a:r>
          </a:p>
        </p:txBody>
      </p:sp>
      <p:sp>
        <p:nvSpPr>
          <p:cNvPr id="7" name="Slide Number Placeholder 6">
            <a:extLst>
              <a:ext uri="{FF2B5EF4-FFF2-40B4-BE49-F238E27FC236}">
                <a16:creationId xmlns:a16="http://schemas.microsoft.com/office/drawing/2014/main" id="{A4D752DE-E0D4-C0CB-F63F-8C18C900BECF}"/>
              </a:ext>
            </a:extLst>
          </p:cNvPr>
          <p:cNvSpPr>
            <a:spLocks noGrp="1"/>
          </p:cNvSpPr>
          <p:nvPr>
            <p:ph type="sldNum" sz="quarter" idx="12"/>
          </p:nvPr>
        </p:nvSpPr>
        <p:spPr/>
        <p:txBody>
          <a:bodyPr/>
          <a:lstStyle/>
          <a:p>
            <a:pPr rtl="0"/>
            <a:fld id="{18D65601-5AE2-46FC-B138-694DDD2B510D}" type="slidenum">
              <a:rPr lang="en-GB" noProof="0" smtClean="0"/>
              <a:pPr rtl="0"/>
              <a:t>11</a:t>
            </a:fld>
            <a:endParaRPr lang="en-GB" noProof="0"/>
          </a:p>
        </p:txBody>
      </p:sp>
      <p:graphicFrame>
        <p:nvGraphicFramePr>
          <p:cNvPr id="11" name="Content Placeholder 10">
            <a:extLst>
              <a:ext uri="{FF2B5EF4-FFF2-40B4-BE49-F238E27FC236}">
                <a16:creationId xmlns:a16="http://schemas.microsoft.com/office/drawing/2014/main" id="{E454F887-9A5C-91A9-85F7-4CFD97EB82E3}"/>
              </a:ext>
            </a:extLst>
          </p:cNvPr>
          <p:cNvGraphicFramePr>
            <a:graphicFrameLocks noGrp="1"/>
          </p:cNvGraphicFramePr>
          <p:nvPr>
            <p:ph sz="quarter" idx="15"/>
            <p:extLst>
              <p:ext uri="{D42A27DB-BD31-4B8C-83A1-F6EECF244321}">
                <p14:modId xmlns:p14="http://schemas.microsoft.com/office/powerpoint/2010/main" val="1179952471"/>
              </p:ext>
            </p:extLst>
          </p:nvPr>
        </p:nvGraphicFramePr>
        <p:xfrm>
          <a:off x="335674" y="2647950"/>
          <a:ext cx="5226460" cy="3708400"/>
        </p:xfrm>
        <a:graphic>
          <a:graphicData uri="http://schemas.openxmlformats.org/drawingml/2006/table">
            <a:tbl>
              <a:tblPr firstRow="1" bandRow="1">
                <a:tableStyleId>{5C22544A-7EE6-4342-B048-85BDC9FD1C3A}</a:tableStyleId>
              </a:tblPr>
              <a:tblGrid>
                <a:gridCol w="2613230">
                  <a:extLst>
                    <a:ext uri="{9D8B030D-6E8A-4147-A177-3AD203B41FA5}">
                      <a16:colId xmlns:a16="http://schemas.microsoft.com/office/drawing/2014/main" val="3687637402"/>
                    </a:ext>
                  </a:extLst>
                </a:gridCol>
                <a:gridCol w="2613230">
                  <a:extLst>
                    <a:ext uri="{9D8B030D-6E8A-4147-A177-3AD203B41FA5}">
                      <a16:colId xmlns:a16="http://schemas.microsoft.com/office/drawing/2014/main" val="1429682240"/>
                    </a:ext>
                  </a:extLst>
                </a:gridCol>
              </a:tblGrid>
              <a:tr h="370840">
                <a:tc>
                  <a:txBody>
                    <a:bodyPr/>
                    <a:lstStyle/>
                    <a:p>
                      <a:pPr lvl="0">
                        <a:buNone/>
                      </a:pPr>
                      <a:r>
                        <a:rPr lang="en-US" sz="1200" b="0" i="0" u="none" strike="noStrike" noProof="0" dirty="0">
                          <a:latin typeface="Times New Roman" panose="02020603050405020304" pitchFamily="18" charset="0"/>
                          <a:cs typeface="Times New Roman" panose="02020603050405020304" pitchFamily="18" charset="0"/>
                        </a:rPr>
                        <a:t>Item</a:t>
                      </a:r>
                      <a:endParaRPr lang="en-US" sz="1200" dirty="0">
                        <a:latin typeface="Times New Roman" panose="02020603050405020304" pitchFamily="18" charset="0"/>
                        <a:cs typeface="Times New Roman" panose="02020603050405020304" pitchFamily="18" charset="0"/>
                      </a:endParaRPr>
                    </a:p>
                  </a:txBody>
                  <a:tcPr/>
                </a:tc>
                <a:tc>
                  <a:txBody>
                    <a:bodyPr/>
                    <a:lstStyle/>
                    <a:p>
                      <a:pPr lvl="0">
                        <a:buNone/>
                      </a:pPr>
                      <a:r>
                        <a:rPr lang="en-US" sz="1200" b="0" i="0" u="none" strike="noStrike" noProof="0" dirty="0">
                          <a:latin typeface="Times New Roman" panose="02020603050405020304" pitchFamily="18" charset="0"/>
                          <a:cs typeface="Times New Roman" panose="02020603050405020304" pitchFamily="18" charset="0"/>
                        </a:rPr>
                        <a:t>Estimated Cost (£)</a:t>
                      </a:r>
                      <a:endParaRPr lang="en-US"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533004354"/>
                  </a:ext>
                </a:extLst>
              </a:tr>
              <a:tr h="370840">
                <a:tc>
                  <a:txBody>
                    <a:bodyPr/>
                    <a:lstStyle/>
                    <a:p>
                      <a:pPr lvl="0">
                        <a:buNone/>
                      </a:pPr>
                      <a:r>
                        <a:rPr lang="en-US" sz="1200" b="0" i="0" u="none" strike="noStrike" noProof="0" dirty="0">
                          <a:latin typeface="Times New Roman" panose="02020603050405020304" pitchFamily="18" charset="0"/>
                          <a:cs typeface="Times New Roman" panose="02020603050405020304" pitchFamily="18" charset="0"/>
                        </a:rPr>
                        <a:t>Venue Hire (3 days)</a:t>
                      </a:r>
                      <a:endParaRPr lang="en-US" sz="1200" dirty="0">
                        <a:latin typeface="Times New Roman" panose="02020603050405020304" pitchFamily="18" charset="0"/>
                        <a:cs typeface="Times New Roman" panose="02020603050405020304" pitchFamily="18" charset="0"/>
                      </a:endParaRPr>
                    </a:p>
                  </a:txBody>
                  <a:tcPr/>
                </a:tc>
                <a:tc>
                  <a:txBody>
                    <a:bodyPr/>
                    <a:lstStyle/>
                    <a:p>
                      <a:pPr lvl="0">
                        <a:buNone/>
                      </a:pPr>
                      <a:r>
                        <a:rPr lang="en-US" sz="1200" b="0" i="0" u="none" strike="noStrike" noProof="0" dirty="0">
                          <a:latin typeface="Times New Roman" panose="02020603050405020304" pitchFamily="18" charset="0"/>
                          <a:cs typeface="Times New Roman" panose="02020603050405020304" pitchFamily="18" charset="0"/>
                        </a:rPr>
                        <a:t>20,000</a:t>
                      </a:r>
                      <a:endParaRPr lang="en-US"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37632820"/>
                  </a:ext>
                </a:extLst>
              </a:tr>
              <a:tr h="370840">
                <a:tc>
                  <a:txBody>
                    <a:bodyPr/>
                    <a:lstStyle/>
                    <a:p>
                      <a:pPr lvl="0">
                        <a:buNone/>
                      </a:pPr>
                      <a:r>
                        <a:rPr lang="en-US" sz="1200" b="0" i="0" u="none" strike="noStrike" noProof="0" dirty="0">
                          <a:latin typeface="Times New Roman" panose="02020603050405020304" pitchFamily="18" charset="0"/>
                          <a:cs typeface="Times New Roman" panose="02020603050405020304" pitchFamily="18" charset="0"/>
                        </a:rPr>
                        <a:t>Marketing &amp; Promotion</a:t>
                      </a:r>
                      <a:endParaRPr lang="en-US" sz="1200" dirty="0">
                        <a:latin typeface="Times New Roman" panose="02020603050405020304" pitchFamily="18" charset="0"/>
                        <a:cs typeface="Times New Roman" panose="02020603050405020304" pitchFamily="18" charset="0"/>
                      </a:endParaRPr>
                    </a:p>
                  </a:txBody>
                  <a:tcPr/>
                </a:tc>
                <a:tc>
                  <a:txBody>
                    <a:bodyPr/>
                    <a:lstStyle/>
                    <a:p>
                      <a:pPr lvl="0">
                        <a:buNone/>
                      </a:pPr>
                      <a:r>
                        <a:rPr lang="en-US" sz="1200" b="0" i="0" u="none" strike="noStrike" noProof="0" dirty="0">
                          <a:latin typeface="Times New Roman" panose="02020603050405020304" pitchFamily="18" charset="0"/>
                          <a:cs typeface="Times New Roman" panose="02020603050405020304" pitchFamily="18" charset="0"/>
                        </a:rPr>
                        <a:t>8,000</a:t>
                      </a:r>
                      <a:endParaRPr lang="en-US"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914506582"/>
                  </a:ext>
                </a:extLst>
              </a:tr>
              <a:tr h="370840">
                <a:tc>
                  <a:txBody>
                    <a:bodyPr/>
                    <a:lstStyle/>
                    <a:p>
                      <a:pPr lvl="0">
                        <a:buNone/>
                      </a:pPr>
                      <a:r>
                        <a:rPr lang="en-US" sz="1200" b="0" i="0" u="none" strike="noStrike" noProof="0" dirty="0">
                          <a:latin typeface="Times New Roman" panose="02020603050405020304" pitchFamily="18" charset="0"/>
                          <a:cs typeface="Times New Roman" panose="02020603050405020304" pitchFamily="18" charset="0"/>
                        </a:rPr>
                        <a:t>Catering (300 guests x 2 days)</a:t>
                      </a:r>
                      <a:endParaRPr lang="en-US" sz="1200" dirty="0">
                        <a:latin typeface="Times New Roman" panose="02020603050405020304" pitchFamily="18" charset="0"/>
                        <a:cs typeface="Times New Roman" panose="02020603050405020304" pitchFamily="18" charset="0"/>
                      </a:endParaRPr>
                    </a:p>
                  </a:txBody>
                  <a:tcPr/>
                </a:tc>
                <a:tc>
                  <a:txBody>
                    <a:bodyPr/>
                    <a:lstStyle/>
                    <a:p>
                      <a:pPr lvl="0">
                        <a:buNone/>
                      </a:pPr>
                      <a:r>
                        <a:rPr lang="en-US" sz="1200" b="0" i="0" u="none" strike="noStrike" noProof="0" dirty="0">
                          <a:latin typeface="Times New Roman" panose="02020603050405020304" pitchFamily="18" charset="0"/>
                          <a:cs typeface="Times New Roman" panose="02020603050405020304" pitchFamily="18" charset="0"/>
                        </a:rPr>
                        <a:t>12,000</a:t>
                      </a:r>
                      <a:endParaRPr lang="en-US"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881233922"/>
                  </a:ext>
                </a:extLst>
              </a:tr>
              <a:tr h="370840">
                <a:tc>
                  <a:txBody>
                    <a:bodyPr/>
                    <a:lstStyle/>
                    <a:p>
                      <a:pPr lvl="0">
                        <a:buNone/>
                      </a:pPr>
                      <a:r>
                        <a:rPr lang="en-US" sz="1200" b="0" i="0" u="none" strike="noStrike" noProof="0" dirty="0">
                          <a:latin typeface="Times New Roman" panose="02020603050405020304" pitchFamily="18" charset="0"/>
                          <a:cs typeface="Times New Roman" panose="02020603050405020304" pitchFamily="18" charset="0"/>
                        </a:rPr>
                        <a:t>AV &amp; Technical Services</a:t>
                      </a:r>
                      <a:endParaRPr lang="en-US" sz="1200" dirty="0">
                        <a:latin typeface="Times New Roman" panose="02020603050405020304" pitchFamily="18" charset="0"/>
                        <a:cs typeface="Times New Roman" panose="02020603050405020304" pitchFamily="18" charset="0"/>
                      </a:endParaRPr>
                    </a:p>
                  </a:txBody>
                  <a:tcPr/>
                </a:tc>
                <a:tc>
                  <a:txBody>
                    <a:bodyPr/>
                    <a:lstStyle/>
                    <a:p>
                      <a:pPr lvl="0">
                        <a:buNone/>
                      </a:pPr>
                      <a:r>
                        <a:rPr lang="en-US" sz="1200" b="0" i="0" u="none" strike="noStrike" noProof="0" dirty="0">
                          <a:latin typeface="Times New Roman" panose="02020603050405020304" pitchFamily="18" charset="0"/>
                          <a:cs typeface="Times New Roman" panose="02020603050405020304" pitchFamily="18" charset="0"/>
                        </a:rPr>
                        <a:t>10,000</a:t>
                      </a:r>
                      <a:endParaRPr lang="en-US"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453644176"/>
                  </a:ext>
                </a:extLst>
              </a:tr>
              <a:tr h="370840">
                <a:tc>
                  <a:txBody>
                    <a:bodyPr/>
                    <a:lstStyle/>
                    <a:p>
                      <a:pPr lvl="0">
                        <a:buNone/>
                      </a:pPr>
                      <a:r>
                        <a:rPr lang="en-US" sz="1200" b="0" i="0" u="none" strike="noStrike" noProof="0" dirty="0">
                          <a:latin typeface="Times New Roman" panose="02020603050405020304" pitchFamily="18" charset="0"/>
                          <a:cs typeface="Times New Roman" panose="02020603050405020304" pitchFamily="18" charset="0"/>
                        </a:rPr>
                        <a:t>Staffing &amp; Volunteer Training</a:t>
                      </a:r>
                      <a:endParaRPr lang="en-US" sz="1200" dirty="0">
                        <a:latin typeface="Times New Roman" panose="02020603050405020304" pitchFamily="18" charset="0"/>
                        <a:cs typeface="Times New Roman" panose="02020603050405020304" pitchFamily="18" charset="0"/>
                      </a:endParaRPr>
                    </a:p>
                  </a:txBody>
                  <a:tcPr/>
                </a:tc>
                <a:tc>
                  <a:txBody>
                    <a:bodyPr/>
                    <a:lstStyle/>
                    <a:p>
                      <a:pPr lvl="0">
                        <a:buNone/>
                      </a:pPr>
                      <a:r>
                        <a:rPr lang="en-US" sz="1200" b="0" i="0" u="none" strike="noStrike" noProof="0" dirty="0">
                          <a:latin typeface="Times New Roman" panose="02020603050405020304" pitchFamily="18" charset="0"/>
                          <a:cs typeface="Times New Roman" panose="02020603050405020304" pitchFamily="18" charset="0"/>
                        </a:rPr>
                        <a:t>6,000</a:t>
                      </a:r>
                      <a:endParaRPr lang="en-US"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412460385"/>
                  </a:ext>
                </a:extLst>
              </a:tr>
              <a:tr h="370840">
                <a:tc>
                  <a:txBody>
                    <a:bodyPr/>
                    <a:lstStyle/>
                    <a:p>
                      <a:pPr lvl="0">
                        <a:buNone/>
                      </a:pPr>
                      <a:r>
                        <a:rPr lang="en-US" sz="1200" b="0" i="0" u="none" strike="noStrike" noProof="0" dirty="0">
                          <a:latin typeface="Times New Roman" panose="02020603050405020304" pitchFamily="18" charset="0"/>
                          <a:cs typeface="Times New Roman" panose="02020603050405020304" pitchFamily="18" charset="0"/>
                        </a:rPr>
                        <a:t>Security &amp; Emergency Services</a:t>
                      </a:r>
                      <a:endParaRPr lang="en-US" sz="1200" dirty="0">
                        <a:latin typeface="Times New Roman" panose="02020603050405020304" pitchFamily="18" charset="0"/>
                        <a:cs typeface="Times New Roman" panose="02020603050405020304" pitchFamily="18" charset="0"/>
                      </a:endParaRPr>
                    </a:p>
                  </a:txBody>
                  <a:tcPr/>
                </a:tc>
                <a:tc>
                  <a:txBody>
                    <a:bodyPr/>
                    <a:lstStyle/>
                    <a:p>
                      <a:pPr lvl="0">
                        <a:buNone/>
                      </a:pPr>
                      <a:r>
                        <a:rPr lang="en-US" sz="1200" b="0" i="0" u="none" strike="noStrike" noProof="0" dirty="0">
                          <a:latin typeface="Times New Roman" panose="02020603050405020304" pitchFamily="18" charset="0"/>
                          <a:cs typeface="Times New Roman" panose="02020603050405020304" pitchFamily="18" charset="0"/>
                        </a:rPr>
                        <a:t>3,000</a:t>
                      </a:r>
                      <a:endParaRPr lang="en-US"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049032736"/>
                  </a:ext>
                </a:extLst>
              </a:tr>
              <a:tr h="370840">
                <a:tc>
                  <a:txBody>
                    <a:bodyPr/>
                    <a:lstStyle/>
                    <a:p>
                      <a:pPr lvl="0">
                        <a:buNone/>
                      </a:pPr>
                      <a:r>
                        <a:rPr lang="en-US" sz="1200" b="0" i="0" u="none" strike="noStrike" noProof="0" dirty="0">
                          <a:latin typeface="Times New Roman" panose="02020603050405020304" pitchFamily="18" charset="0"/>
                          <a:cs typeface="Times New Roman" panose="02020603050405020304" pitchFamily="18" charset="0"/>
                        </a:rPr>
                        <a:t>Travel &amp; Hospitality (speakers)</a:t>
                      </a:r>
                      <a:endParaRPr lang="en-US" sz="1200" dirty="0">
                        <a:latin typeface="Times New Roman" panose="02020603050405020304" pitchFamily="18" charset="0"/>
                        <a:cs typeface="Times New Roman" panose="02020603050405020304" pitchFamily="18" charset="0"/>
                      </a:endParaRPr>
                    </a:p>
                  </a:txBody>
                  <a:tcPr/>
                </a:tc>
                <a:tc>
                  <a:txBody>
                    <a:bodyPr/>
                    <a:lstStyle/>
                    <a:p>
                      <a:pPr lvl="0">
                        <a:buNone/>
                      </a:pPr>
                      <a:r>
                        <a:rPr lang="en-US" sz="1200" b="0" i="0" u="none" strike="noStrike" noProof="0" dirty="0">
                          <a:latin typeface="Times New Roman" panose="02020603050405020304" pitchFamily="18" charset="0"/>
                          <a:cs typeface="Times New Roman" panose="02020603050405020304" pitchFamily="18" charset="0"/>
                        </a:rPr>
                        <a:t>4,000</a:t>
                      </a:r>
                      <a:endParaRPr lang="en-US"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589997011"/>
                  </a:ext>
                </a:extLst>
              </a:tr>
              <a:tr h="370840">
                <a:tc>
                  <a:txBody>
                    <a:bodyPr/>
                    <a:lstStyle/>
                    <a:p>
                      <a:pPr lvl="0">
                        <a:buNone/>
                      </a:pPr>
                      <a:r>
                        <a:rPr lang="en-US" sz="1200" b="0" i="0" u="none" strike="noStrike" noProof="0" dirty="0">
                          <a:latin typeface="Times New Roman" panose="02020603050405020304" pitchFamily="18" charset="0"/>
                          <a:cs typeface="Times New Roman" panose="02020603050405020304" pitchFamily="18" charset="0"/>
                        </a:rPr>
                        <a:t>Miscellaneous &amp; Contingency</a:t>
                      </a:r>
                      <a:endParaRPr lang="en-US" sz="1200" dirty="0">
                        <a:latin typeface="Times New Roman" panose="02020603050405020304" pitchFamily="18" charset="0"/>
                        <a:cs typeface="Times New Roman" panose="02020603050405020304" pitchFamily="18" charset="0"/>
                      </a:endParaRPr>
                    </a:p>
                  </a:txBody>
                  <a:tcPr/>
                </a:tc>
                <a:tc>
                  <a:txBody>
                    <a:bodyPr/>
                    <a:lstStyle/>
                    <a:p>
                      <a:pPr lvl="0">
                        <a:buNone/>
                      </a:pPr>
                      <a:r>
                        <a:rPr lang="en-US" sz="1200" b="0" i="0" u="none" strike="noStrike" noProof="0" dirty="0">
                          <a:latin typeface="Times New Roman" panose="02020603050405020304" pitchFamily="18" charset="0"/>
                          <a:cs typeface="Times New Roman" panose="02020603050405020304" pitchFamily="18" charset="0"/>
                        </a:rPr>
                        <a:t>2,000</a:t>
                      </a:r>
                      <a:endParaRPr lang="en-US"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410198779"/>
                  </a:ext>
                </a:extLst>
              </a:tr>
              <a:tr h="370840">
                <a:tc>
                  <a:txBody>
                    <a:bodyPr/>
                    <a:lstStyle/>
                    <a:p>
                      <a:pPr lvl="0">
                        <a:buNone/>
                      </a:pPr>
                      <a:r>
                        <a:rPr lang="en-US" sz="1200" b="0" i="0" u="none" strike="noStrike" noProof="0" dirty="0">
                          <a:latin typeface="Times New Roman" panose="02020603050405020304" pitchFamily="18" charset="0"/>
                          <a:cs typeface="Times New Roman" panose="02020603050405020304" pitchFamily="18" charset="0"/>
                        </a:rPr>
                        <a:t>Total Expenditure</a:t>
                      </a:r>
                      <a:endParaRPr lang="en-US" sz="1200" dirty="0">
                        <a:latin typeface="Times New Roman" panose="02020603050405020304" pitchFamily="18" charset="0"/>
                        <a:cs typeface="Times New Roman" panose="02020603050405020304" pitchFamily="18" charset="0"/>
                      </a:endParaRPr>
                    </a:p>
                  </a:txBody>
                  <a:tcPr/>
                </a:tc>
                <a:tc>
                  <a:txBody>
                    <a:bodyPr/>
                    <a:lstStyle/>
                    <a:p>
                      <a:pPr lvl="0">
                        <a:buNone/>
                      </a:pPr>
                      <a:r>
                        <a:rPr lang="en-US" sz="1200" b="0" i="0" u="none" strike="noStrike" noProof="0" dirty="0">
                          <a:latin typeface="Times New Roman" panose="02020603050405020304" pitchFamily="18" charset="0"/>
                          <a:cs typeface="Times New Roman" panose="02020603050405020304" pitchFamily="18" charset="0"/>
                        </a:rPr>
                        <a:t>£65,000</a:t>
                      </a:r>
                      <a:endParaRPr lang="en-US"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808446207"/>
                  </a:ext>
                </a:extLst>
              </a:tr>
            </a:tbl>
          </a:graphicData>
        </a:graphic>
      </p:graphicFrame>
      <p:graphicFrame>
        <p:nvGraphicFramePr>
          <p:cNvPr id="12" name="Table 11">
            <a:extLst>
              <a:ext uri="{FF2B5EF4-FFF2-40B4-BE49-F238E27FC236}">
                <a16:creationId xmlns:a16="http://schemas.microsoft.com/office/drawing/2014/main" id="{8282DF90-8EE5-A3FB-D57C-F7075487C14B}"/>
              </a:ext>
            </a:extLst>
          </p:cNvPr>
          <p:cNvGraphicFramePr>
            <a:graphicFrameLocks noGrp="1"/>
          </p:cNvGraphicFramePr>
          <p:nvPr>
            <p:extLst>
              <p:ext uri="{D42A27DB-BD31-4B8C-83A1-F6EECF244321}">
                <p14:modId xmlns:p14="http://schemas.microsoft.com/office/powerpoint/2010/main" val="3420724753"/>
              </p:ext>
            </p:extLst>
          </p:nvPr>
        </p:nvGraphicFramePr>
        <p:xfrm>
          <a:off x="6036468" y="3548062"/>
          <a:ext cx="5617514" cy="1854200"/>
        </p:xfrm>
        <a:graphic>
          <a:graphicData uri="http://schemas.openxmlformats.org/drawingml/2006/table">
            <a:tbl>
              <a:tblPr firstRow="1" bandRow="1">
                <a:tableStyleId>{5C22544A-7EE6-4342-B048-85BDC9FD1C3A}</a:tableStyleId>
              </a:tblPr>
              <a:tblGrid>
                <a:gridCol w="2808757">
                  <a:extLst>
                    <a:ext uri="{9D8B030D-6E8A-4147-A177-3AD203B41FA5}">
                      <a16:colId xmlns:a16="http://schemas.microsoft.com/office/drawing/2014/main" val="1551170603"/>
                    </a:ext>
                  </a:extLst>
                </a:gridCol>
                <a:gridCol w="2808757">
                  <a:extLst>
                    <a:ext uri="{9D8B030D-6E8A-4147-A177-3AD203B41FA5}">
                      <a16:colId xmlns:a16="http://schemas.microsoft.com/office/drawing/2014/main" val="1348216911"/>
                    </a:ext>
                  </a:extLst>
                </a:gridCol>
              </a:tblGrid>
              <a:tr h="370840">
                <a:tc>
                  <a:txBody>
                    <a:bodyPr/>
                    <a:lstStyle/>
                    <a:p>
                      <a:pPr lvl="0">
                        <a:buNone/>
                      </a:pPr>
                      <a:r>
                        <a:rPr lang="en-US" sz="1200" b="0" i="0" u="none" strike="noStrike" noProof="0" dirty="0">
                          <a:latin typeface="Times New Roman" panose="02020603050405020304" pitchFamily="18" charset="0"/>
                          <a:cs typeface="Times New Roman" panose="02020603050405020304" pitchFamily="18" charset="0"/>
                        </a:rPr>
                        <a:t>Income Source</a:t>
                      </a:r>
                      <a:endParaRPr lang="en-US" sz="1200" dirty="0">
                        <a:latin typeface="Times New Roman" panose="02020603050405020304" pitchFamily="18" charset="0"/>
                        <a:cs typeface="Times New Roman" panose="02020603050405020304" pitchFamily="18" charset="0"/>
                      </a:endParaRPr>
                    </a:p>
                  </a:txBody>
                  <a:tcPr/>
                </a:tc>
                <a:tc>
                  <a:txBody>
                    <a:bodyPr/>
                    <a:lstStyle/>
                    <a:p>
                      <a:pPr lvl="0">
                        <a:buNone/>
                      </a:pPr>
                      <a:r>
                        <a:rPr lang="en-US" sz="1200" b="0" i="0" u="none" strike="noStrike" noProof="0" dirty="0">
                          <a:latin typeface="Times New Roman" panose="02020603050405020304" pitchFamily="18" charset="0"/>
                          <a:cs typeface="Times New Roman" panose="02020603050405020304" pitchFamily="18" charset="0"/>
                        </a:rPr>
                        <a:t>Projected Revenue (£)</a:t>
                      </a:r>
                      <a:endParaRPr lang="en-US"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376179492"/>
                  </a:ext>
                </a:extLst>
              </a:tr>
              <a:tr h="370840">
                <a:tc>
                  <a:txBody>
                    <a:bodyPr/>
                    <a:lstStyle/>
                    <a:p>
                      <a:pPr lvl="0">
                        <a:buNone/>
                      </a:pPr>
                      <a:r>
                        <a:rPr lang="en-US" sz="1200" b="0" i="0" u="none" strike="noStrike" noProof="0" dirty="0">
                          <a:latin typeface="Times New Roman" panose="02020603050405020304" pitchFamily="18" charset="0"/>
                          <a:cs typeface="Times New Roman" panose="02020603050405020304" pitchFamily="18" charset="0"/>
                        </a:rPr>
                        <a:t>Ticket Sales (300 x £250)</a:t>
                      </a:r>
                      <a:endParaRPr lang="en-US" sz="1200" dirty="0">
                        <a:latin typeface="Times New Roman" panose="02020603050405020304" pitchFamily="18" charset="0"/>
                        <a:cs typeface="Times New Roman" panose="02020603050405020304" pitchFamily="18" charset="0"/>
                      </a:endParaRPr>
                    </a:p>
                  </a:txBody>
                  <a:tcPr/>
                </a:tc>
                <a:tc>
                  <a:txBody>
                    <a:bodyPr/>
                    <a:lstStyle/>
                    <a:p>
                      <a:pPr lvl="0">
                        <a:buNone/>
                      </a:pPr>
                      <a:r>
                        <a:rPr lang="en-US" sz="1200" b="0" i="0" u="none" strike="noStrike" noProof="0" dirty="0">
                          <a:latin typeface="Times New Roman" panose="02020603050405020304" pitchFamily="18" charset="0"/>
                          <a:cs typeface="Times New Roman" panose="02020603050405020304" pitchFamily="18" charset="0"/>
                        </a:rPr>
                        <a:t>75,000</a:t>
                      </a:r>
                      <a:endParaRPr lang="en-US"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122554869"/>
                  </a:ext>
                </a:extLst>
              </a:tr>
              <a:tr h="370840">
                <a:tc>
                  <a:txBody>
                    <a:bodyPr/>
                    <a:lstStyle/>
                    <a:p>
                      <a:pPr lvl="0">
                        <a:buNone/>
                      </a:pPr>
                      <a:r>
                        <a:rPr lang="en-US" sz="1200" b="0" i="0" u="none" strike="noStrike" noProof="0" dirty="0">
                          <a:latin typeface="Times New Roman" panose="02020603050405020304" pitchFamily="18" charset="0"/>
                          <a:cs typeface="Times New Roman" panose="02020603050405020304" pitchFamily="18" charset="0"/>
                        </a:rPr>
                        <a:t>Sponsorship (Visit Wales, Welsh Gov.)</a:t>
                      </a:r>
                      <a:endParaRPr lang="en-US" sz="1200" dirty="0">
                        <a:latin typeface="Times New Roman" panose="02020603050405020304" pitchFamily="18" charset="0"/>
                        <a:cs typeface="Times New Roman" panose="02020603050405020304" pitchFamily="18" charset="0"/>
                      </a:endParaRPr>
                    </a:p>
                  </a:txBody>
                  <a:tcPr/>
                </a:tc>
                <a:tc>
                  <a:txBody>
                    <a:bodyPr/>
                    <a:lstStyle/>
                    <a:p>
                      <a:pPr lvl="0">
                        <a:buNone/>
                      </a:pPr>
                      <a:r>
                        <a:rPr lang="en-US" sz="1200" b="0" i="0" u="none" strike="noStrike" noProof="0" dirty="0">
                          <a:latin typeface="Times New Roman" panose="02020603050405020304" pitchFamily="18" charset="0"/>
                          <a:cs typeface="Times New Roman" panose="02020603050405020304" pitchFamily="18" charset="0"/>
                        </a:rPr>
                        <a:t>10,000</a:t>
                      </a:r>
                      <a:endParaRPr lang="en-US"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600126135"/>
                  </a:ext>
                </a:extLst>
              </a:tr>
              <a:tr h="370840">
                <a:tc>
                  <a:txBody>
                    <a:bodyPr/>
                    <a:lstStyle/>
                    <a:p>
                      <a:pPr lvl="0">
                        <a:buNone/>
                      </a:pPr>
                      <a:r>
                        <a:rPr lang="en-US" sz="1200" b="0" i="0" u="none" strike="noStrike" noProof="0" dirty="0">
                          <a:latin typeface="Times New Roman" panose="02020603050405020304" pitchFamily="18" charset="0"/>
                          <a:cs typeface="Times New Roman" panose="02020603050405020304" pitchFamily="18" charset="0"/>
                        </a:rPr>
                        <a:t>Merchandise &amp; Food Sales</a:t>
                      </a:r>
                      <a:endParaRPr lang="en-US" sz="1200" dirty="0">
                        <a:latin typeface="Times New Roman" panose="02020603050405020304" pitchFamily="18" charset="0"/>
                        <a:cs typeface="Times New Roman" panose="02020603050405020304" pitchFamily="18" charset="0"/>
                      </a:endParaRPr>
                    </a:p>
                  </a:txBody>
                  <a:tcPr/>
                </a:tc>
                <a:tc>
                  <a:txBody>
                    <a:bodyPr/>
                    <a:lstStyle/>
                    <a:p>
                      <a:pPr lvl="0">
                        <a:buNone/>
                      </a:pPr>
                      <a:r>
                        <a:rPr lang="en-US" sz="1200" b="0" i="0" u="none" strike="noStrike" noProof="0" dirty="0">
                          <a:latin typeface="Times New Roman" panose="02020603050405020304" pitchFamily="18" charset="0"/>
                          <a:cs typeface="Times New Roman" panose="02020603050405020304" pitchFamily="18" charset="0"/>
                        </a:rPr>
                        <a:t>3,000</a:t>
                      </a:r>
                      <a:endParaRPr lang="en-US"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2749841567"/>
                  </a:ext>
                </a:extLst>
              </a:tr>
              <a:tr h="370840">
                <a:tc>
                  <a:txBody>
                    <a:bodyPr/>
                    <a:lstStyle/>
                    <a:p>
                      <a:pPr lvl="0">
                        <a:buNone/>
                      </a:pPr>
                      <a:r>
                        <a:rPr lang="en-US" sz="1200" b="0" i="0" u="none" strike="noStrike" noProof="0" dirty="0">
                          <a:latin typeface="Times New Roman" panose="02020603050405020304" pitchFamily="18" charset="0"/>
                          <a:cs typeface="Times New Roman" panose="02020603050405020304" pitchFamily="18" charset="0"/>
                        </a:rPr>
                        <a:t>Total Income</a:t>
                      </a:r>
                      <a:endParaRPr lang="en-US" sz="1200" dirty="0">
                        <a:latin typeface="Times New Roman" panose="02020603050405020304" pitchFamily="18" charset="0"/>
                        <a:cs typeface="Times New Roman" panose="02020603050405020304" pitchFamily="18" charset="0"/>
                      </a:endParaRPr>
                    </a:p>
                  </a:txBody>
                  <a:tcPr/>
                </a:tc>
                <a:tc>
                  <a:txBody>
                    <a:bodyPr/>
                    <a:lstStyle/>
                    <a:p>
                      <a:pPr lvl="0">
                        <a:buNone/>
                      </a:pPr>
                      <a:r>
                        <a:rPr lang="en-US" sz="1200" b="0" i="0" u="none" strike="noStrike" noProof="0" dirty="0">
                          <a:latin typeface="Times New Roman" panose="02020603050405020304" pitchFamily="18" charset="0"/>
                          <a:cs typeface="Times New Roman" panose="02020603050405020304" pitchFamily="18" charset="0"/>
                        </a:rPr>
                        <a:t>£88,000</a:t>
                      </a:r>
                      <a:endParaRPr lang="en-US"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010308176"/>
                  </a:ext>
                </a:extLst>
              </a:tr>
            </a:tbl>
          </a:graphicData>
        </a:graphic>
      </p:graphicFrame>
      <p:sp>
        <p:nvSpPr>
          <p:cNvPr id="13" name="Rectangle 12">
            <a:extLst>
              <a:ext uri="{FF2B5EF4-FFF2-40B4-BE49-F238E27FC236}">
                <a16:creationId xmlns:a16="http://schemas.microsoft.com/office/drawing/2014/main" id="{47E82D27-B466-FF59-88C0-394ACA180A3A}"/>
              </a:ext>
            </a:extLst>
          </p:cNvPr>
          <p:cNvSpPr/>
          <p:nvPr/>
        </p:nvSpPr>
        <p:spPr>
          <a:xfrm>
            <a:off x="838200" y="2040538"/>
            <a:ext cx="3743221" cy="37789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latin typeface="Times New Roman" panose="02020603050405020304" pitchFamily="18" charset="0"/>
                <a:ea typeface="+mn-lt"/>
                <a:cs typeface="Times New Roman" panose="02020603050405020304" pitchFamily="18" charset="0"/>
              </a:rPr>
              <a:t>Projected Budget (Summary Table)</a:t>
            </a:r>
            <a:endParaRPr lang="en-US" dirty="0">
              <a:latin typeface="Times New Roman" panose="02020603050405020304" pitchFamily="18" charset="0"/>
              <a:cs typeface="Times New Roman" panose="02020603050405020304" pitchFamily="18" charset="0"/>
            </a:endParaRPr>
          </a:p>
        </p:txBody>
      </p:sp>
      <p:sp>
        <p:nvSpPr>
          <p:cNvPr id="14" name="Rectangle 13">
            <a:extLst>
              <a:ext uri="{FF2B5EF4-FFF2-40B4-BE49-F238E27FC236}">
                <a16:creationId xmlns:a16="http://schemas.microsoft.com/office/drawing/2014/main" id="{F72D2FBC-04E9-767D-353A-C3B206009F3C}"/>
              </a:ext>
            </a:extLst>
          </p:cNvPr>
          <p:cNvSpPr/>
          <p:nvPr/>
        </p:nvSpPr>
        <p:spPr>
          <a:xfrm>
            <a:off x="7172738" y="2816087"/>
            <a:ext cx="3064565" cy="463826"/>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latin typeface="Times New Roman" panose="02020603050405020304" pitchFamily="18" charset="0"/>
                <a:ea typeface="+mn-lt"/>
                <a:cs typeface="Times New Roman" panose="02020603050405020304" pitchFamily="18" charset="0"/>
              </a:rPr>
              <a:t>Revenue Projections</a:t>
            </a:r>
            <a:endParaRPr lang="en-US" dirty="0">
              <a:latin typeface="Times New Roman" panose="02020603050405020304" pitchFamily="18" charset="0"/>
              <a:cs typeface="Times New Roman" panose="02020603050405020304" pitchFamily="18" charset="0"/>
            </a:endParaRPr>
          </a:p>
        </p:txBody>
      </p:sp>
      <p:sp>
        <p:nvSpPr>
          <p:cNvPr id="15" name="Rectangle: Rounded Corners 14">
            <a:extLst>
              <a:ext uri="{FF2B5EF4-FFF2-40B4-BE49-F238E27FC236}">
                <a16:creationId xmlns:a16="http://schemas.microsoft.com/office/drawing/2014/main" id="{BC294258-AA5A-1E3C-495F-B3DE22858EC4}"/>
              </a:ext>
            </a:extLst>
          </p:cNvPr>
          <p:cNvSpPr/>
          <p:nvPr/>
        </p:nvSpPr>
        <p:spPr>
          <a:xfrm>
            <a:off x="7830733" y="5670790"/>
            <a:ext cx="2600739" cy="54665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200" b="1" dirty="0">
                <a:latin typeface="Times New Roman" panose="02020603050405020304" pitchFamily="18" charset="0"/>
                <a:ea typeface="+mn-lt"/>
                <a:cs typeface="Times New Roman" panose="02020603050405020304" pitchFamily="18" charset="0"/>
              </a:rPr>
              <a:t>Projected Net Surplus:</a:t>
            </a:r>
            <a:r>
              <a:rPr lang="en-US" sz="1200" dirty="0">
                <a:latin typeface="Times New Roman" panose="02020603050405020304" pitchFamily="18" charset="0"/>
                <a:ea typeface="+mn-lt"/>
                <a:cs typeface="Times New Roman" panose="02020603050405020304" pitchFamily="18" charset="0"/>
              </a:rPr>
              <a:t> £23,000</a:t>
            </a:r>
            <a:endParaRPr lang="en-US" sz="1200"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9D8526BC-30E5-7E09-C601-E3D1A01DF0E8}"/>
              </a:ext>
            </a:extLst>
          </p:cNvPr>
          <p:cNvSpPr txBox="1"/>
          <p:nvPr/>
        </p:nvSpPr>
        <p:spPr>
          <a:xfrm>
            <a:off x="1896533" y="931176"/>
            <a:ext cx="8678872" cy="553998"/>
          </a:xfrm>
          <a:prstGeom prst="rect">
            <a:avLst/>
          </a:prstGeom>
          <a:noFill/>
        </p:spPr>
        <p:txBody>
          <a:bodyPr wrap="square" rtlCol="0">
            <a:spAutoFit/>
          </a:bodyPr>
          <a:lstStyle/>
          <a:p>
            <a:r>
              <a:rPr lang="en-US" sz="1200" dirty="0">
                <a:latin typeface="Times New Roman" panose="02020603050405020304" pitchFamily="18" charset="0"/>
                <a:cs typeface="Times New Roman" panose="02020603050405020304" pitchFamily="18" charset="0"/>
              </a:rPr>
              <a:t>Financial projections are estimates of future income, expenses, and capital needs of an organization, developed to support decision-making, budgeting, and strategic planning</a:t>
            </a:r>
            <a:r>
              <a:rPr lang="en-US" dirty="0">
                <a:latin typeface="Times New Roman" panose="02020603050405020304" pitchFamily="18" charset="0"/>
                <a:cs typeface="Times New Roman" panose="02020603050405020304" pitchFamily="18" charset="0"/>
              </a:rPr>
              <a:t> </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 Ann Hankin, Seidner and Zietlow, 2011)</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7114719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194AB131-F9C1-48DB-AD3A-5C074FBC4665}"/>
              </a:ext>
              <a:ext uri="{C183D7F6-B498-43B3-948B-1728B52AA6E4}">
                <adec:decorative xmlns:adec="http://schemas.microsoft.com/office/drawing/2017/decorative" val="1"/>
              </a:ext>
            </a:extLst>
          </p:cNvPr>
          <p:cNvSpPr/>
          <p:nvPr/>
        </p:nvSpPr>
        <p:spPr>
          <a:xfrm>
            <a:off x="638177" y="631627"/>
            <a:ext cx="10915645" cy="5588197"/>
          </a:xfrm>
          <a:prstGeom prst="rect">
            <a:avLst/>
          </a:prstGeom>
          <a:noFill/>
          <a:ln w="1905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a:p>
        </p:txBody>
      </p:sp>
      <p:cxnSp>
        <p:nvCxnSpPr>
          <p:cNvPr id="47" name="Straight Connector 46">
            <a:extLst>
              <a:ext uri="{FF2B5EF4-FFF2-40B4-BE49-F238E27FC236}">
                <a16:creationId xmlns:a16="http://schemas.microsoft.com/office/drawing/2014/main" id="{6AE9ED3E-A3FD-4FE3-BD8B-BC4B8C020562}"/>
              </a:ext>
              <a:ext uri="{C183D7F6-B498-43B3-948B-1728B52AA6E4}">
                <adec:decorative xmlns:adec="http://schemas.microsoft.com/office/drawing/2017/decorative" val="1"/>
              </a:ext>
            </a:extLst>
          </p:cNvPr>
          <p:cNvCxnSpPr>
            <a:cxnSpLocks/>
          </p:cNvCxnSpPr>
          <p:nvPr/>
        </p:nvCxnSpPr>
        <p:spPr>
          <a:xfrm>
            <a:off x="7803075" y="0"/>
            <a:ext cx="0" cy="2991173"/>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Text Placeholder 8">
            <a:extLst>
              <a:ext uri="{FF2B5EF4-FFF2-40B4-BE49-F238E27FC236}">
                <a16:creationId xmlns:a16="http://schemas.microsoft.com/office/drawing/2014/main" id="{E8948999-3956-4D11-B059-3699485A1E22}"/>
              </a:ext>
            </a:extLst>
          </p:cNvPr>
          <p:cNvSpPr>
            <a:spLocks noGrp="1"/>
          </p:cNvSpPr>
          <p:nvPr>
            <p:ph type="title"/>
          </p:nvPr>
        </p:nvSpPr>
        <p:spPr>
          <a:xfrm>
            <a:off x="1101703" y="-212593"/>
            <a:ext cx="7194425" cy="999451"/>
          </a:xfrm>
          <a:noFill/>
          <a:ln>
            <a:noFill/>
            <a:prstDash/>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r>
              <a:rPr lang="en-GB" b="1" dirty="0">
                <a:latin typeface="Times New Roman" panose="02020603050405020304" pitchFamily="18" charset="0"/>
                <a:ea typeface="+mj-lt"/>
                <a:cs typeface="Times New Roman" panose="02020603050405020304" pitchFamily="18" charset="0"/>
              </a:rPr>
              <a:t>Funding Sources and Strategic Value</a:t>
            </a:r>
            <a:endParaRPr lang="en-US" b="1" dirty="0">
              <a:latin typeface="Times New Roman" panose="02020603050405020304" pitchFamily="18" charset="0"/>
              <a:cs typeface="Times New Roman" panose="02020603050405020304" pitchFamily="18" charset="0"/>
            </a:endParaRPr>
          </a:p>
        </p:txBody>
      </p:sp>
      <p:graphicFrame>
        <p:nvGraphicFramePr>
          <p:cNvPr id="7" name="Content Placeholder 6">
            <a:extLst>
              <a:ext uri="{FF2B5EF4-FFF2-40B4-BE49-F238E27FC236}">
                <a16:creationId xmlns:a16="http://schemas.microsoft.com/office/drawing/2014/main" id="{9158488A-C778-ECFE-D5DF-A1993AD0051F}"/>
              </a:ext>
            </a:extLst>
          </p:cNvPr>
          <p:cNvGraphicFramePr>
            <a:graphicFrameLocks noGrp="1"/>
          </p:cNvGraphicFramePr>
          <p:nvPr>
            <p:ph sz="quarter" idx="16"/>
            <p:extLst>
              <p:ext uri="{D42A27DB-BD31-4B8C-83A1-F6EECF244321}">
                <p14:modId xmlns:p14="http://schemas.microsoft.com/office/powerpoint/2010/main" val="779677639"/>
              </p:ext>
            </p:extLst>
          </p:nvPr>
        </p:nvGraphicFramePr>
        <p:xfrm>
          <a:off x="698245" y="1346201"/>
          <a:ext cx="6963286" cy="65018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Date Placeholder 2">
            <a:extLst>
              <a:ext uri="{FF2B5EF4-FFF2-40B4-BE49-F238E27FC236}">
                <a16:creationId xmlns:a16="http://schemas.microsoft.com/office/drawing/2014/main" id="{AF71F7A7-FCB0-4470-8152-34B616A9BD11}"/>
              </a:ext>
            </a:extLst>
          </p:cNvPr>
          <p:cNvSpPr>
            <a:spLocks noGrp="1"/>
          </p:cNvSpPr>
          <p:nvPr>
            <p:ph type="dt" sz="half" idx="10"/>
          </p:nvPr>
        </p:nvSpPr>
        <p:spPr>
          <a:xfrm>
            <a:off x="838200" y="6356350"/>
            <a:ext cx="2743200" cy="365125"/>
          </a:xfrm>
        </p:spPr>
        <p:txBody>
          <a:bodyPr rtlCol="0"/>
          <a:lstStyle/>
          <a:p>
            <a:pPr rtl="0"/>
            <a:r>
              <a:rPr lang="en-GB"/>
              <a:t>8/05/20XX</a:t>
            </a:r>
          </a:p>
        </p:txBody>
      </p:sp>
      <p:sp>
        <p:nvSpPr>
          <p:cNvPr id="5" name="Slide Number Placeholder 4">
            <a:extLst>
              <a:ext uri="{FF2B5EF4-FFF2-40B4-BE49-F238E27FC236}">
                <a16:creationId xmlns:a16="http://schemas.microsoft.com/office/drawing/2014/main" id="{D635C0AD-B05B-4C54-AD82-229A2A3920AB}"/>
              </a:ext>
            </a:extLst>
          </p:cNvPr>
          <p:cNvSpPr>
            <a:spLocks noGrp="1"/>
          </p:cNvSpPr>
          <p:nvPr>
            <p:ph type="sldNum" sz="quarter" idx="12"/>
          </p:nvPr>
        </p:nvSpPr>
        <p:spPr>
          <a:xfrm>
            <a:off x="8610600" y="6356350"/>
            <a:ext cx="2743200" cy="365125"/>
          </a:xfrm>
        </p:spPr>
        <p:txBody>
          <a:bodyPr rtlCol="0"/>
          <a:lstStyle/>
          <a:p>
            <a:pPr rtl="0"/>
            <a:fld id="{18D65601-5AE2-46FC-B138-694DDD2B510D}" type="slidenum">
              <a:rPr lang="en-GB" smtClean="0"/>
              <a:pPr rtl="0"/>
              <a:t>12</a:t>
            </a:fld>
            <a:endParaRPr lang="en-GB"/>
          </a:p>
        </p:txBody>
      </p:sp>
      <p:pic>
        <p:nvPicPr>
          <p:cNvPr id="8" name="Picture Placeholder 7">
            <a:extLst>
              <a:ext uri="{FF2B5EF4-FFF2-40B4-BE49-F238E27FC236}">
                <a16:creationId xmlns:a16="http://schemas.microsoft.com/office/drawing/2014/main" id="{F441CBDA-E2C9-B8FD-2E83-63A914D35D4B}"/>
              </a:ext>
            </a:extLst>
          </p:cNvPr>
          <p:cNvPicPr>
            <a:picLocks noGrp="1" noChangeAspect="1"/>
          </p:cNvPicPr>
          <p:nvPr>
            <p:ph type="pic" sz="quarter" idx="17"/>
          </p:nvPr>
        </p:nvPicPr>
        <p:blipFill>
          <a:blip r:embed="rId8"/>
          <a:srcRect l="29759" r="29759"/>
          <a:stretch>
            <a:fillRect/>
          </a:stretch>
        </p:blipFill>
        <p:spPr>
          <a:xfrm>
            <a:off x="8012113" y="785813"/>
            <a:ext cx="3227387" cy="4429125"/>
          </a:xfrm>
        </p:spPr>
      </p:pic>
      <p:sp>
        <p:nvSpPr>
          <p:cNvPr id="10" name="TextBox 9">
            <a:extLst>
              <a:ext uri="{FF2B5EF4-FFF2-40B4-BE49-F238E27FC236}">
                <a16:creationId xmlns:a16="http://schemas.microsoft.com/office/drawing/2014/main" id="{4F8E3AC3-71EB-6634-3489-8BCB190D736B}"/>
              </a:ext>
            </a:extLst>
          </p:cNvPr>
          <p:cNvSpPr txBox="1"/>
          <p:nvPr/>
        </p:nvSpPr>
        <p:spPr>
          <a:xfrm>
            <a:off x="973667" y="1117600"/>
            <a:ext cx="6417733" cy="461665"/>
          </a:xfrm>
          <a:prstGeom prst="rect">
            <a:avLst/>
          </a:prstGeom>
          <a:noFill/>
        </p:spPr>
        <p:txBody>
          <a:bodyPr wrap="square" rtlCol="0">
            <a:spAutoFit/>
          </a:bodyPr>
          <a:lstStyle/>
          <a:p>
            <a:r>
              <a:rPr lang="en-US" sz="1200" dirty="0">
                <a:latin typeface="Times New Roman" panose="02020603050405020304" pitchFamily="18" charset="0"/>
                <a:cs typeface="Times New Roman" panose="02020603050405020304" pitchFamily="18" charset="0"/>
              </a:rPr>
              <a:t>Funding sources are the mechanisms through which capital is raised to finance business activities, which can include debt, equity, grants, or internal cash flows </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(Brigham et al., 2017)</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2" name="TextBox 11">
            <a:extLst>
              <a:ext uri="{FF2B5EF4-FFF2-40B4-BE49-F238E27FC236}">
                <a16:creationId xmlns:a16="http://schemas.microsoft.com/office/drawing/2014/main" id="{FD551BD4-5FAB-B591-66B3-135FF25BC183}"/>
              </a:ext>
            </a:extLst>
          </p:cNvPr>
          <p:cNvSpPr txBox="1"/>
          <p:nvPr/>
        </p:nvSpPr>
        <p:spPr>
          <a:xfrm>
            <a:off x="973667" y="1992532"/>
            <a:ext cx="6214533" cy="646331"/>
          </a:xfrm>
          <a:prstGeom prst="rect">
            <a:avLst/>
          </a:prstGeom>
          <a:noFill/>
        </p:spPr>
        <p:txBody>
          <a:bodyPr wrap="square" rtlCol="0">
            <a:spAutoFit/>
          </a:bodyPr>
          <a:lstStyle/>
          <a:p>
            <a:r>
              <a:rPr lang="en-US" sz="1200" dirty="0">
                <a:latin typeface="Times New Roman" panose="02020603050405020304" pitchFamily="18" charset="0"/>
                <a:cs typeface="Times New Roman" panose="02020603050405020304" pitchFamily="18" charset="0"/>
              </a:rPr>
              <a:t>Strategic value represents the contribution of a business activity, asset, or investment to a firm’s long-term strategic objectives, such as market positioning, innovation capacity, or competitive advantage </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(Grant, 2021)</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2606113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DD90CD53-03B2-8414-A920-621C991A87AB}"/>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lnSpc>
                <a:spcPct val="90000"/>
              </a:lnSpc>
            </a:pPr>
            <a:r>
              <a:rPr lang="en-US" sz="2200" b="1" kern="1200" dirty="0">
                <a:solidFill>
                  <a:srgbClr val="FFFFFF"/>
                </a:solidFill>
                <a:latin typeface="Times New Roman" panose="02020603050405020304" pitchFamily="18" charset="0"/>
                <a:ea typeface="+mj-ea"/>
                <a:cs typeface="Times New Roman" panose="02020603050405020304" pitchFamily="18" charset="0"/>
              </a:rPr>
              <a:t>Situational &amp; Strategic Analysis (SWOT Framework)</a:t>
            </a:r>
          </a:p>
        </p:txBody>
      </p:sp>
      <p:sp>
        <p:nvSpPr>
          <p:cNvPr id="5" name="Slide Number Placeholder 4">
            <a:extLst>
              <a:ext uri="{FF2B5EF4-FFF2-40B4-BE49-F238E27FC236}">
                <a16:creationId xmlns:a16="http://schemas.microsoft.com/office/drawing/2014/main" id="{84D4B77B-ABF4-C200-85BB-5FFAB0D53C3B}"/>
              </a:ext>
            </a:extLst>
          </p:cNvPr>
          <p:cNvSpPr>
            <a:spLocks noGrp="1"/>
          </p:cNvSpPr>
          <p:nvPr>
            <p:ph type="sldNum" sz="quarter" idx="12"/>
          </p:nvPr>
        </p:nvSpPr>
        <p:spPr>
          <a:xfrm>
            <a:off x="11310257" y="6356350"/>
            <a:ext cx="560009" cy="365125"/>
          </a:xfrm>
        </p:spPr>
        <p:txBody>
          <a:bodyPr vert="horz" lIns="91440" tIns="45720" rIns="91440" bIns="45720" rtlCol="0" anchor="ctr">
            <a:normAutofit/>
          </a:bodyPr>
          <a:lstStyle/>
          <a:p>
            <a:pPr>
              <a:spcAft>
                <a:spcPts val="600"/>
              </a:spcAft>
            </a:pPr>
            <a:fld id="{18D65601-5AE2-46FC-B138-694DDD2B510D}" type="slidenum">
              <a:rPr lang="en-US" sz="1200" noProof="0">
                <a:solidFill>
                  <a:srgbClr val="898989"/>
                </a:solidFill>
                <a:latin typeface="+mn-lt"/>
              </a:rPr>
              <a:pPr>
                <a:spcAft>
                  <a:spcPts val="600"/>
                </a:spcAft>
              </a:pPr>
              <a:t>13</a:t>
            </a:fld>
            <a:endParaRPr lang="en-US" sz="1200" noProof="0">
              <a:solidFill>
                <a:srgbClr val="898989"/>
              </a:solidFill>
              <a:latin typeface="+mn-lt"/>
            </a:endParaRPr>
          </a:p>
        </p:txBody>
      </p:sp>
      <p:graphicFrame>
        <p:nvGraphicFramePr>
          <p:cNvPr id="11" name="Table 10">
            <a:extLst>
              <a:ext uri="{FF2B5EF4-FFF2-40B4-BE49-F238E27FC236}">
                <a16:creationId xmlns:a16="http://schemas.microsoft.com/office/drawing/2014/main" id="{A8C0F047-F8C3-4CB5-CAF0-22AF8E65F997}"/>
              </a:ext>
            </a:extLst>
          </p:cNvPr>
          <p:cNvGraphicFramePr>
            <a:graphicFrameLocks noGrp="1"/>
          </p:cNvGraphicFramePr>
          <p:nvPr>
            <p:extLst>
              <p:ext uri="{D42A27DB-BD31-4B8C-83A1-F6EECF244321}">
                <p14:modId xmlns:p14="http://schemas.microsoft.com/office/powerpoint/2010/main" val="4046509873"/>
              </p:ext>
            </p:extLst>
          </p:nvPr>
        </p:nvGraphicFramePr>
        <p:xfrm>
          <a:off x="4032514" y="1607920"/>
          <a:ext cx="7047817" cy="4930992"/>
        </p:xfrm>
        <a:graphic>
          <a:graphicData uri="http://schemas.openxmlformats.org/drawingml/2006/table">
            <a:tbl>
              <a:tblPr firstRow="1" firstCol="1" bandRow="1">
                <a:tableStyleId>{8799B23B-EC83-4686-B30A-512413B5E67A}</a:tableStyleId>
              </a:tblPr>
              <a:tblGrid>
                <a:gridCol w="3580168">
                  <a:extLst>
                    <a:ext uri="{9D8B030D-6E8A-4147-A177-3AD203B41FA5}">
                      <a16:colId xmlns:a16="http://schemas.microsoft.com/office/drawing/2014/main" val="4278484837"/>
                    </a:ext>
                  </a:extLst>
                </a:gridCol>
                <a:gridCol w="3242609">
                  <a:extLst>
                    <a:ext uri="{9D8B030D-6E8A-4147-A177-3AD203B41FA5}">
                      <a16:colId xmlns:a16="http://schemas.microsoft.com/office/drawing/2014/main" val="2181096020"/>
                    </a:ext>
                  </a:extLst>
                </a:gridCol>
                <a:gridCol w="225040">
                  <a:extLst>
                    <a:ext uri="{9D8B030D-6E8A-4147-A177-3AD203B41FA5}">
                      <a16:colId xmlns:a16="http://schemas.microsoft.com/office/drawing/2014/main" val="66680467"/>
                    </a:ext>
                  </a:extLst>
                </a:gridCol>
              </a:tblGrid>
              <a:tr h="379644">
                <a:tc>
                  <a:txBody>
                    <a:bodyPr/>
                    <a:lstStyle/>
                    <a:p>
                      <a:pPr>
                        <a:buNone/>
                      </a:pPr>
                      <a:r>
                        <a:rPr lang="en-US" sz="1200" b="1" dirty="0">
                          <a:effectLst/>
                          <a:latin typeface="Times New Roman" panose="02020603050405020304" pitchFamily="18" charset="0"/>
                          <a:cs typeface="Times New Roman" panose="02020603050405020304" pitchFamily="18" charset="0"/>
                        </a:rPr>
                        <a:t>Strengths</a:t>
                      </a:r>
                      <a:endParaRPr lang="en-US" sz="1200" dirty="0">
                        <a:effectLst/>
                        <a:latin typeface="Times New Roman" panose="02020603050405020304" pitchFamily="18" charset="0"/>
                        <a:cs typeface="Times New Roman" panose="02020603050405020304" pitchFamily="18" charset="0"/>
                      </a:endParaRPr>
                    </a:p>
                  </a:txBody>
                  <a:tcPr marL="10960" marR="10960" marT="10960" marB="10960" anchor="ctr"/>
                </a:tc>
                <a:tc>
                  <a:txBody>
                    <a:bodyPr/>
                    <a:lstStyle/>
                    <a:p>
                      <a:pPr>
                        <a:buNone/>
                      </a:pPr>
                      <a:r>
                        <a:rPr lang="en-US" sz="1200" b="1" dirty="0">
                          <a:effectLst/>
                          <a:latin typeface="Times New Roman" panose="02020603050405020304" pitchFamily="18" charset="0"/>
                          <a:cs typeface="Times New Roman" panose="02020603050405020304" pitchFamily="18" charset="0"/>
                        </a:rPr>
                        <a:t>Weaknesses</a:t>
                      </a:r>
                      <a:endParaRPr lang="en-US" sz="1200" dirty="0">
                        <a:effectLst/>
                        <a:latin typeface="Times New Roman" panose="02020603050405020304" pitchFamily="18" charset="0"/>
                        <a:cs typeface="Times New Roman" panose="02020603050405020304" pitchFamily="18" charset="0"/>
                      </a:endParaRPr>
                    </a:p>
                  </a:txBody>
                  <a:tcPr marL="10960" marR="10960" marT="10960" marB="10960" anchor="ctr"/>
                </a:tc>
                <a:tc>
                  <a:txBody>
                    <a:bodyPr/>
                    <a:lstStyle/>
                    <a:p>
                      <a:pPr>
                        <a:buNone/>
                      </a:pPr>
                      <a:endParaRPr lang="en-US" sz="2100" dirty="0">
                        <a:effectLst/>
                      </a:endParaRPr>
                    </a:p>
                  </a:txBody>
                  <a:tcPr marL="0" marR="0" marT="0" marB="0" anchor="ctr"/>
                </a:tc>
                <a:extLst>
                  <a:ext uri="{0D108BD9-81ED-4DB2-BD59-A6C34878D82A}">
                    <a16:rowId xmlns:a16="http://schemas.microsoft.com/office/drawing/2014/main" val="2568163064"/>
                  </a:ext>
                </a:extLst>
              </a:tr>
              <a:tr h="695284">
                <a:tc>
                  <a:txBody>
                    <a:bodyPr/>
                    <a:lstStyle/>
                    <a:p>
                      <a:pPr>
                        <a:buNone/>
                      </a:pPr>
                      <a:r>
                        <a:rPr lang="en-US" sz="1200" b="0" dirty="0">
                          <a:effectLst/>
                          <a:latin typeface="Times New Roman" panose="02020603050405020304" pitchFamily="18" charset="0"/>
                          <a:cs typeface="Times New Roman" panose="02020603050405020304" pitchFamily="18" charset="0"/>
                        </a:rPr>
                        <a:t>Strong alignment with Visit Wales 2025 campaign</a:t>
                      </a:r>
                    </a:p>
                  </a:txBody>
                  <a:tcPr marL="10960" marR="10960" marT="10960" marB="10960" anchor="ctr"/>
                </a:tc>
                <a:tc>
                  <a:txBody>
                    <a:bodyPr/>
                    <a:lstStyle/>
                    <a:p>
                      <a:pPr>
                        <a:buNone/>
                      </a:pPr>
                      <a:r>
                        <a:rPr lang="en-US" sz="1200" b="0" dirty="0">
                          <a:effectLst/>
                          <a:latin typeface="Times New Roman" panose="02020603050405020304" pitchFamily="18" charset="0"/>
                          <a:cs typeface="Times New Roman" panose="02020603050405020304" pitchFamily="18" charset="0"/>
                        </a:rPr>
                        <a:t>Reliance on public funding support</a:t>
                      </a:r>
                    </a:p>
                  </a:txBody>
                  <a:tcPr marL="10960" marR="10960" marT="10960" marB="10960" anchor="ctr"/>
                </a:tc>
                <a:tc>
                  <a:txBody>
                    <a:bodyPr/>
                    <a:lstStyle/>
                    <a:p>
                      <a:pPr>
                        <a:buNone/>
                      </a:pPr>
                      <a:endParaRPr lang="en-US" sz="2100" dirty="0">
                        <a:effectLst/>
                      </a:endParaRPr>
                    </a:p>
                  </a:txBody>
                  <a:tcPr marL="0" marR="0" marT="0" marB="0" anchor="ctr"/>
                </a:tc>
                <a:extLst>
                  <a:ext uri="{0D108BD9-81ED-4DB2-BD59-A6C34878D82A}">
                    <a16:rowId xmlns:a16="http://schemas.microsoft.com/office/drawing/2014/main" val="460605803"/>
                  </a:ext>
                </a:extLst>
              </a:tr>
              <a:tr h="695284">
                <a:tc>
                  <a:txBody>
                    <a:bodyPr/>
                    <a:lstStyle/>
                    <a:p>
                      <a:pPr>
                        <a:buNone/>
                      </a:pPr>
                      <a:r>
                        <a:rPr lang="en-US" sz="1200" b="0" dirty="0">
                          <a:effectLst/>
                          <a:latin typeface="Times New Roman" panose="02020603050405020304" pitchFamily="18" charset="0"/>
                          <a:cs typeface="Times New Roman" panose="02020603050405020304" pitchFamily="18" charset="0"/>
                        </a:rPr>
                        <a:t>Iconic venue with global access</a:t>
                      </a:r>
                    </a:p>
                  </a:txBody>
                  <a:tcPr marL="10960" marR="10960" marT="10960" marB="10960" anchor="ctr"/>
                </a:tc>
                <a:tc>
                  <a:txBody>
                    <a:bodyPr/>
                    <a:lstStyle/>
                    <a:p>
                      <a:pPr>
                        <a:buNone/>
                      </a:pPr>
                      <a:r>
                        <a:rPr lang="en-US" sz="1200" b="0" dirty="0">
                          <a:effectLst/>
                          <a:latin typeface="Times New Roman" panose="02020603050405020304" pitchFamily="18" charset="0"/>
                          <a:cs typeface="Times New Roman" panose="02020603050405020304" pitchFamily="18" charset="0"/>
                        </a:rPr>
                        <a:t>First-time event – no existing brand equity</a:t>
                      </a:r>
                    </a:p>
                  </a:txBody>
                  <a:tcPr marL="10960" marR="10960" marT="10960" marB="10960" anchor="ctr"/>
                </a:tc>
                <a:tc>
                  <a:txBody>
                    <a:bodyPr/>
                    <a:lstStyle/>
                    <a:p>
                      <a:pPr>
                        <a:buNone/>
                      </a:pPr>
                      <a:endParaRPr lang="en-US" sz="2100" dirty="0">
                        <a:effectLst/>
                      </a:endParaRPr>
                    </a:p>
                  </a:txBody>
                  <a:tcPr marL="0" marR="0" marT="0" marB="0" anchor="ctr"/>
                </a:tc>
                <a:extLst>
                  <a:ext uri="{0D108BD9-81ED-4DB2-BD59-A6C34878D82A}">
                    <a16:rowId xmlns:a16="http://schemas.microsoft.com/office/drawing/2014/main" val="2059006206"/>
                  </a:ext>
                </a:extLst>
              </a:tr>
              <a:tr h="695284">
                <a:tc>
                  <a:txBody>
                    <a:bodyPr/>
                    <a:lstStyle/>
                    <a:p>
                      <a:pPr>
                        <a:buNone/>
                      </a:pPr>
                      <a:r>
                        <a:rPr lang="en-US" sz="1200" b="0" dirty="0">
                          <a:effectLst/>
                          <a:latin typeface="Times New Roman" panose="02020603050405020304" pitchFamily="18" charset="0"/>
                          <a:cs typeface="Times New Roman" panose="02020603050405020304" pitchFamily="18" charset="0"/>
                        </a:rPr>
                        <a:t>Cultural and professional hybrid appeal</a:t>
                      </a:r>
                    </a:p>
                  </a:txBody>
                  <a:tcPr marL="10960" marR="10960" marT="10960" marB="10960" anchor="ctr"/>
                </a:tc>
                <a:tc>
                  <a:txBody>
                    <a:bodyPr/>
                    <a:lstStyle/>
                    <a:p>
                      <a:pPr>
                        <a:buNone/>
                      </a:pPr>
                      <a:r>
                        <a:rPr lang="en-US" sz="1200" b="0" dirty="0">
                          <a:effectLst/>
                          <a:latin typeface="Times New Roman" panose="02020603050405020304" pitchFamily="18" charset="0"/>
                          <a:cs typeface="Times New Roman" panose="02020603050405020304" pitchFamily="18" charset="0"/>
                        </a:rPr>
                        <a:t>Limited in-house staff; need for outsourcing</a:t>
                      </a:r>
                    </a:p>
                  </a:txBody>
                  <a:tcPr marL="10960" marR="10960" marT="10960" marB="10960" anchor="ctr"/>
                </a:tc>
                <a:tc>
                  <a:txBody>
                    <a:bodyPr/>
                    <a:lstStyle/>
                    <a:p>
                      <a:pPr>
                        <a:buNone/>
                      </a:pPr>
                      <a:endParaRPr lang="en-US" sz="2100" dirty="0">
                        <a:effectLst/>
                      </a:endParaRPr>
                    </a:p>
                  </a:txBody>
                  <a:tcPr marL="0" marR="0" marT="0" marB="0" anchor="ctr"/>
                </a:tc>
                <a:extLst>
                  <a:ext uri="{0D108BD9-81ED-4DB2-BD59-A6C34878D82A}">
                    <a16:rowId xmlns:a16="http://schemas.microsoft.com/office/drawing/2014/main" val="2600458606"/>
                  </a:ext>
                </a:extLst>
              </a:tr>
              <a:tr h="379644">
                <a:tc>
                  <a:txBody>
                    <a:bodyPr/>
                    <a:lstStyle/>
                    <a:p>
                      <a:pPr>
                        <a:buNone/>
                      </a:pPr>
                      <a:r>
                        <a:rPr lang="en-US" sz="1200" b="1" dirty="0">
                          <a:effectLst/>
                          <a:latin typeface="Times New Roman" panose="02020603050405020304" pitchFamily="18" charset="0"/>
                          <a:cs typeface="Times New Roman" panose="02020603050405020304" pitchFamily="18" charset="0"/>
                        </a:rPr>
                        <a:t>Opportunities</a:t>
                      </a:r>
                      <a:endParaRPr lang="en-US" sz="1200" dirty="0">
                        <a:effectLst/>
                        <a:latin typeface="Times New Roman" panose="02020603050405020304" pitchFamily="18" charset="0"/>
                        <a:cs typeface="Times New Roman" panose="02020603050405020304" pitchFamily="18" charset="0"/>
                      </a:endParaRPr>
                    </a:p>
                  </a:txBody>
                  <a:tcPr marL="10960" marR="10960" marT="10960" marB="10960" anchor="ctr"/>
                </a:tc>
                <a:tc gridSpan="2">
                  <a:txBody>
                    <a:bodyPr/>
                    <a:lstStyle/>
                    <a:p>
                      <a:pPr>
                        <a:buNone/>
                      </a:pPr>
                      <a:r>
                        <a:rPr lang="en-US" sz="1200" b="1" dirty="0">
                          <a:effectLst/>
                          <a:latin typeface="Times New Roman" panose="02020603050405020304" pitchFamily="18" charset="0"/>
                          <a:cs typeface="Times New Roman" panose="02020603050405020304" pitchFamily="18" charset="0"/>
                        </a:rPr>
                        <a:t>Threats</a:t>
                      </a:r>
                      <a:endParaRPr lang="en-US" sz="1200" dirty="0">
                        <a:effectLst/>
                        <a:latin typeface="Times New Roman" panose="02020603050405020304" pitchFamily="18" charset="0"/>
                        <a:cs typeface="Times New Roman" panose="02020603050405020304" pitchFamily="18" charset="0"/>
                      </a:endParaRPr>
                    </a:p>
                  </a:txBody>
                  <a:tcPr marL="10960" marR="10960" marT="10960" marB="10960" anchor="ctr"/>
                </a:tc>
                <a:tc hMerge="1">
                  <a:txBody>
                    <a:bodyPr/>
                    <a:lstStyle/>
                    <a:p>
                      <a:endParaRPr lang="en-US"/>
                    </a:p>
                  </a:txBody>
                  <a:tcPr/>
                </a:tc>
                <a:extLst>
                  <a:ext uri="{0D108BD9-81ED-4DB2-BD59-A6C34878D82A}">
                    <a16:rowId xmlns:a16="http://schemas.microsoft.com/office/drawing/2014/main" val="3250477137"/>
                  </a:ext>
                </a:extLst>
              </a:tr>
              <a:tr h="695284">
                <a:tc>
                  <a:txBody>
                    <a:bodyPr/>
                    <a:lstStyle/>
                    <a:p>
                      <a:pPr>
                        <a:buNone/>
                      </a:pPr>
                      <a:r>
                        <a:rPr lang="en-US" sz="1200" b="0" dirty="0">
                          <a:effectLst/>
                          <a:latin typeface="Times New Roman" panose="02020603050405020304" pitchFamily="18" charset="0"/>
                          <a:cs typeface="Times New Roman" panose="02020603050405020304" pitchFamily="18" charset="0"/>
                        </a:rPr>
                        <a:t>Rise in value-driven international tourism</a:t>
                      </a:r>
                    </a:p>
                  </a:txBody>
                  <a:tcPr marL="10960" marR="10960" marT="10960" marB="10960" anchor="ctr"/>
                </a:tc>
                <a:tc gridSpan="2">
                  <a:txBody>
                    <a:bodyPr/>
                    <a:lstStyle/>
                    <a:p>
                      <a:pPr>
                        <a:buNone/>
                      </a:pPr>
                      <a:r>
                        <a:rPr lang="en-US" sz="1200" b="0" dirty="0">
                          <a:effectLst/>
                          <a:latin typeface="Times New Roman" panose="02020603050405020304" pitchFamily="18" charset="0"/>
                          <a:cs typeface="Times New Roman" panose="02020603050405020304" pitchFamily="18" charset="0"/>
                        </a:rPr>
                        <a:t>Economic volatility impacting travel budgets</a:t>
                      </a:r>
                    </a:p>
                  </a:txBody>
                  <a:tcPr marL="10960" marR="10960" marT="10960" marB="10960" anchor="ctr"/>
                </a:tc>
                <a:tc hMerge="1">
                  <a:txBody>
                    <a:bodyPr/>
                    <a:lstStyle/>
                    <a:p>
                      <a:endParaRPr lang="en-US"/>
                    </a:p>
                  </a:txBody>
                  <a:tcPr/>
                </a:tc>
                <a:extLst>
                  <a:ext uri="{0D108BD9-81ED-4DB2-BD59-A6C34878D82A}">
                    <a16:rowId xmlns:a16="http://schemas.microsoft.com/office/drawing/2014/main" val="1993147364"/>
                  </a:ext>
                </a:extLst>
              </a:tr>
              <a:tr h="695284">
                <a:tc>
                  <a:txBody>
                    <a:bodyPr/>
                    <a:lstStyle/>
                    <a:p>
                      <a:pPr>
                        <a:buNone/>
                      </a:pPr>
                      <a:r>
                        <a:rPr lang="en-US" sz="1200" b="0" dirty="0">
                          <a:effectLst/>
                          <a:latin typeface="Times New Roman" panose="02020603050405020304" pitchFamily="18" charset="0"/>
                          <a:cs typeface="Times New Roman" panose="02020603050405020304" pitchFamily="18" charset="0"/>
                        </a:rPr>
                        <a:t>Potential to develop into recurring annual event</a:t>
                      </a:r>
                    </a:p>
                  </a:txBody>
                  <a:tcPr marL="10960" marR="10960" marT="10960" marB="10960" anchor="ctr"/>
                </a:tc>
                <a:tc gridSpan="2">
                  <a:txBody>
                    <a:bodyPr/>
                    <a:lstStyle/>
                    <a:p>
                      <a:pPr>
                        <a:buNone/>
                      </a:pPr>
                      <a:r>
                        <a:rPr lang="en-US" sz="1200" b="0" dirty="0">
                          <a:effectLst/>
                          <a:latin typeface="Times New Roman" panose="02020603050405020304" pitchFamily="18" charset="0"/>
                          <a:cs typeface="Times New Roman" panose="02020603050405020304" pitchFamily="18" charset="0"/>
                        </a:rPr>
                        <a:t>Competition from global MICE events in London</a:t>
                      </a:r>
                    </a:p>
                  </a:txBody>
                  <a:tcPr marL="10960" marR="10960" marT="10960" marB="10960" anchor="ctr"/>
                </a:tc>
                <a:tc hMerge="1">
                  <a:txBody>
                    <a:bodyPr/>
                    <a:lstStyle/>
                    <a:p>
                      <a:endParaRPr lang="en-US"/>
                    </a:p>
                  </a:txBody>
                  <a:tcPr/>
                </a:tc>
                <a:extLst>
                  <a:ext uri="{0D108BD9-81ED-4DB2-BD59-A6C34878D82A}">
                    <a16:rowId xmlns:a16="http://schemas.microsoft.com/office/drawing/2014/main" val="214014601"/>
                  </a:ext>
                </a:extLst>
              </a:tr>
              <a:tr h="695284">
                <a:tc>
                  <a:txBody>
                    <a:bodyPr/>
                    <a:lstStyle/>
                    <a:p>
                      <a:pPr>
                        <a:buNone/>
                      </a:pPr>
                      <a:r>
                        <a:rPr lang="en-US" sz="1200" b="0" dirty="0">
                          <a:effectLst/>
                          <a:latin typeface="Times New Roman" panose="02020603050405020304" pitchFamily="18" charset="0"/>
                          <a:cs typeface="Times New Roman" panose="02020603050405020304" pitchFamily="18" charset="0"/>
                        </a:rPr>
                        <a:t>Growing demand for cultural authenticity (post-COVID)</a:t>
                      </a:r>
                    </a:p>
                  </a:txBody>
                  <a:tcPr marL="10960" marR="10960" marT="10960" marB="10960" anchor="ctr"/>
                </a:tc>
                <a:tc gridSpan="2">
                  <a:txBody>
                    <a:bodyPr/>
                    <a:lstStyle/>
                    <a:p>
                      <a:pPr>
                        <a:buNone/>
                      </a:pPr>
                      <a:r>
                        <a:rPr lang="en-US" sz="1200" b="0" dirty="0">
                          <a:effectLst/>
                          <a:latin typeface="Times New Roman" panose="02020603050405020304" pitchFamily="18" charset="0"/>
                          <a:cs typeface="Times New Roman" panose="02020603050405020304" pitchFamily="18" charset="0"/>
                        </a:rPr>
                        <a:t>Currency fluctuations &amp; geopolitical shifts</a:t>
                      </a:r>
                    </a:p>
                  </a:txBody>
                  <a:tcPr marL="10960" marR="10960" marT="10960" marB="10960" anchor="ctr"/>
                </a:tc>
                <a:tc hMerge="1">
                  <a:txBody>
                    <a:bodyPr/>
                    <a:lstStyle/>
                    <a:p>
                      <a:endParaRPr lang="en-US"/>
                    </a:p>
                  </a:txBody>
                  <a:tcPr/>
                </a:tc>
                <a:extLst>
                  <a:ext uri="{0D108BD9-81ED-4DB2-BD59-A6C34878D82A}">
                    <a16:rowId xmlns:a16="http://schemas.microsoft.com/office/drawing/2014/main" val="4141468561"/>
                  </a:ext>
                </a:extLst>
              </a:tr>
            </a:tbl>
          </a:graphicData>
        </a:graphic>
      </p:graphicFrame>
      <p:sp>
        <p:nvSpPr>
          <p:cNvPr id="2" name="TextBox 1">
            <a:extLst>
              <a:ext uri="{FF2B5EF4-FFF2-40B4-BE49-F238E27FC236}">
                <a16:creationId xmlns:a16="http://schemas.microsoft.com/office/drawing/2014/main" id="{7986E737-9B24-076E-7DA5-E06B977F45E5}"/>
              </a:ext>
            </a:extLst>
          </p:cNvPr>
          <p:cNvSpPr txBox="1"/>
          <p:nvPr/>
        </p:nvSpPr>
        <p:spPr>
          <a:xfrm>
            <a:off x="3132667" y="397933"/>
            <a:ext cx="7947664" cy="830997"/>
          </a:xfrm>
          <a:prstGeom prst="rect">
            <a:avLst/>
          </a:prstGeom>
          <a:noFill/>
        </p:spPr>
        <p:txBody>
          <a:bodyPr wrap="square" rtlCol="0">
            <a:spAutoFit/>
          </a:bodyPr>
          <a:lstStyle/>
          <a:p>
            <a:r>
              <a:rPr lang="en-US" sz="1200" b="1" dirty="0">
                <a:latin typeface="Times New Roman" panose="02020603050405020304" pitchFamily="18" charset="0"/>
                <a:cs typeface="Times New Roman" panose="02020603050405020304" pitchFamily="18" charset="0"/>
              </a:rPr>
              <a:t>SWOT analysis</a:t>
            </a:r>
            <a:r>
              <a:rPr lang="en-US" sz="1200" dirty="0">
                <a:latin typeface="Times New Roman" panose="02020603050405020304" pitchFamily="18" charset="0"/>
                <a:cs typeface="Times New Roman" panose="02020603050405020304" pitchFamily="18" charset="0"/>
              </a:rPr>
              <a:t> is a strategic planning tool used to </a:t>
            </a:r>
            <a:r>
              <a:rPr lang="en-US" sz="1200" b="1" dirty="0">
                <a:latin typeface="Times New Roman" panose="02020603050405020304" pitchFamily="18" charset="0"/>
                <a:cs typeface="Times New Roman" panose="02020603050405020304" pitchFamily="18" charset="0"/>
              </a:rPr>
              <a:t>identify and evaluate</a:t>
            </a:r>
            <a:r>
              <a:rPr lang="en-US" sz="1200" dirty="0">
                <a:latin typeface="Times New Roman" panose="02020603050405020304" pitchFamily="18" charset="0"/>
                <a:cs typeface="Times New Roman" panose="02020603050405020304" pitchFamily="18" charset="0"/>
              </a:rPr>
              <a:t> the internal and external factors that can impact an organization, project, or decision </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(Pickton and Wright, 1998)</a:t>
            </a:r>
            <a:r>
              <a:rPr lang="en-US" sz="1200" dirty="0">
                <a:latin typeface="Times New Roman" panose="02020603050405020304" pitchFamily="18" charset="0"/>
                <a:cs typeface="Times New Roman" panose="02020603050405020304" pitchFamily="18" charset="0"/>
              </a:rPr>
              <a:t>. SWOT analysis is a strategic planning technique </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(Siddiqui, 2021)</a:t>
            </a:r>
            <a:r>
              <a:rPr kumimoji="0" lang="en-US" altLang="en-US" sz="1200" b="0" i="0" u="none" strike="noStrike" cap="none" normalizeH="0" baseline="0" dirty="0">
                <a:ln>
                  <a:noFill/>
                </a:ln>
                <a:solidFill>
                  <a:schemeClr val="tx1"/>
                </a:solidFill>
                <a:effectLst/>
                <a:latin typeface="Arial" panose="020B0604020202020204" pitchFamily="34" charset="0"/>
                <a:cs typeface="Times New Roman" panose="02020603050405020304" pitchFamily="18" charset="0"/>
              </a:rPr>
              <a:t> </a:t>
            </a:r>
            <a:r>
              <a:rPr lang="en-US" sz="1200" dirty="0">
                <a:latin typeface="Times New Roman" panose="02020603050405020304" pitchFamily="18" charset="0"/>
                <a:cs typeface="Times New Roman" panose="02020603050405020304" pitchFamily="18" charset="0"/>
              </a:rPr>
              <a:t>used to help identify strengths, weaknesses, opportunities, and threats related to competition or project planning </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(Gurel and Tat, 2017)</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0" name="Rectangle 4">
            <a:extLst>
              <a:ext uri="{FF2B5EF4-FFF2-40B4-BE49-F238E27FC236}">
                <a16:creationId xmlns:a16="http://schemas.microsoft.com/office/drawing/2014/main" id="{6E56EA80-6461-4CD7-AA9E-81C05EC788F6}"/>
              </a:ext>
            </a:extLst>
          </p:cNvPr>
          <p:cNvSpPr>
            <a:spLocks noChangeArrowheads="1"/>
          </p:cNvSpPr>
          <p:nvPr/>
        </p:nvSpPr>
        <p:spPr bwMode="auto">
          <a:xfrm>
            <a:off x="4097866" y="10668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(Kumar, 2021)</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643572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Flowchart: Document 15">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1CC041-3F5B-A0D2-2DC1-0F99E69EBF03}"/>
              </a:ext>
            </a:extLst>
          </p:cNvPr>
          <p:cNvSpPr>
            <a:spLocks noGrp="1"/>
          </p:cNvSpPr>
          <p:nvPr>
            <p:ph type="title"/>
          </p:nvPr>
        </p:nvSpPr>
        <p:spPr>
          <a:xfrm>
            <a:off x="838200" y="171162"/>
            <a:ext cx="2840182" cy="2371148"/>
          </a:xfrm>
        </p:spPr>
        <p:txBody>
          <a:bodyPr vert="horz" lIns="91440" tIns="45720" rIns="91440" bIns="45720" rtlCol="0" anchor="ctr">
            <a:normAutofit/>
          </a:bodyPr>
          <a:lstStyle/>
          <a:p>
            <a:r>
              <a:rPr lang="en-US" sz="3200" kern="1200" dirty="0">
                <a:solidFill>
                  <a:srgbClr val="FFFFFF"/>
                </a:solidFill>
                <a:latin typeface="Times New Roman" panose="02020603050405020304" pitchFamily="18" charset="0"/>
                <a:ea typeface="+mj-ea"/>
                <a:cs typeface="Times New Roman" panose="02020603050405020304" pitchFamily="18" charset="0"/>
              </a:rPr>
              <a:t>Situational and Strategic Context (PESTLE Analysis)</a:t>
            </a:r>
          </a:p>
        </p:txBody>
      </p:sp>
      <p:sp>
        <p:nvSpPr>
          <p:cNvPr id="7" name="Slide Number Placeholder 6">
            <a:extLst>
              <a:ext uri="{FF2B5EF4-FFF2-40B4-BE49-F238E27FC236}">
                <a16:creationId xmlns:a16="http://schemas.microsoft.com/office/drawing/2014/main" id="{CEC887D8-60E0-BF1D-D81A-99FB265DDC7E}"/>
              </a:ext>
            </a:extLst>
          </p:cNvPr>
          <p:cNvSpPr>
            <a:spLocks noGrp="1"/>
          </p:cNvSpPr>
          <p:nvPr>
            <p:ph type="sldNum" sz="quarter" idx="12"/>
          </p:nvPr>
        </p:nvSpPr>
        <p:spPr>
          <a:xfrm>
            <a:off x="10926476" y="6356350"/>
            <a:ext cx="625443" cy="365125"/>
          </a:xfrm>
          <a:noFill/>
        </p:spPr>
        <p:txBody>
          <a:bodyPr vert="horz" lIns="91440" tIns="45720" rIns="91440" bIns="45720" rtlCol="0" anchor="ctr">
            <a:normAutofit/>
          </a:bodyPr>
          <a:lstStyle/>
          <a:p>
            <a:pPr algn="l">
              <a:spcAft>
                <a:spcPts val="600"/>
              </a:spcAft>
            </a:pPr>
            <a:fld id="{18D65601-5AE2-46FC-B138-694DDD2B510D}" type="slidenum">
              <a:rPr lang="en-US" sz="1200" noProof="0" smtClean="0">
                <a:solidFill>
                  <a:schemeClr val="tx1">
                    <a:tint val="75000"/>
                  </a:schemeClr>
                </a:solidFill>
                <a:latin typeface="+mn-lt"/>
              </a:rPr>
              <a:pPr algn="l">
                <a:spcAft>
                  <a:spcPts val="600"/>
                </a:spcAft>
              </a:pPr>
              <a:t>14</a:t>
            </a:fld>
            <a:endParaRPr lang="en-US" sz="1200" noProof="0">
              <a:solidFill>
                <a:schemeClr val="tx1">
                  <a:tint val="75000"/>
                </a:schemeClr>
              </a:solidFill>
              <a:latin typeface="+mn-lt"/>
            </a:endParaRPr>
          </a:p>
        </p:txBody>
      </p:sp>
      <p:graphicFrame>
        <p:nvGraphicFramePr>
          <p:cNvPr id="9" name="Table 8">
            <a:extLst>
              <a:ext uri="{FF2B5EF4-FFF2-40B4-BE49-F238E27FC236}">
                <a16:creationId xmlns:a16="http://schemas.microsoft.com/office/drawing/2014/main" id="{CBCACD67-A78F-218A-F417-F0712BB798BC}"/>
              </a:ext>
            </a:extLst>
          </p:cNvPr>
          <p:cNvGraphicFramePr>
            <a:graphicFrameLocks noGrp="1"/>
          </p:cNvGraphicFramePr>
          <p:nvPr>
            <p:extLst>
              <p:ext uri="{D42A27DB-BD31-4B8C-83A1-F6EECF244321}">
                <p14:modId xmlns:p14="http://schemas.microsoft.com/office/powerpoint/2010/main" val="2032757598"/>
              </p:ext>
            </p:extLst>
          </p:nvPr>
        </p:nvGraphicFramePr>
        <p:xfrm>
          <a:off x="4204381" y="1700213"/>
          <a:ext cx="7347538" cy="4643839"/>
        </p:xfrm>
        <a:graphic>
          <a:graphicData uri="http://schemas.openxmlformats.org/drawingml/2006/table">
            <a:tbl>
              <a:tblPr firstRow="1" firstCol="1" bandRow="1">
                <a:noFill/>
                <a:tableStyleId>{5C22544A-7EE6-4342-B048-85BDC9FD1C3A}</a:tableStyleId>
              </a:tblPr>
              <a:tblGrid>
                <a:gridCol w="1687367">
                  <a:extLst>
                    <a:ext uri="{9D8B030D-6E8A-4147-A177-3AD203B41FA5}">
                      <a16:colId xmlns:a16="http://schemas.microsoft.com/office/drawing/2014/main" val="1155533138"/>
                    </a:ext>
                  </a:extLst>
                </a:gridCol>
                <a:gridCol w="5660171">
                  <a:extLst>
                    <a:ext uri="{9D8B030D-6E8A-4147-A177-3AD203B41FA5}">
                      <a16:colId xmlns:a16="http://schemas.microsoft.com/office/drawing/2014/main" val="2919520801"/>
                    </a:ext>
                  </a:extLst>
                </a:gridCol>
              </a:tblGrid>
              <a:tr h="470161">
                <a:tc>
                  <a:txBody>
                    <a:bodyPr/>
                    <a:lstStyle/>
                    <a:p>
                      <a:pPr>
                        <a:buNone/>
                      </a:pPr>
                      <a:r>
                        <a:rPr lang="en-US" sz="1200" b="0" cap="none" spc="60">
                          <a:solidFill>
                            <a:schemeClr val="bg1"/>
                          </a:solidFill>
                          <a:effectLst/>
                          <a:latin typeface="Times New Roman" panose="02020603050405020304" pitchFamily="18" charset="0"/>
                          <a:cs typeface="Times New Roman" panose="02020603050405020304" pitchFamily="18" charset="0"/>
                        </a:rPr>
                        <a:t>Factor</a:t>
                      </a:r>
                    </a:p>
                  </a:txBody>
                  <a:tcPr marL="11742" marR="11742" marT="112726" marB="11742" anchor="ctr">
                    <a:lnL w="12700" cmpd="sng">
                      <a:noFill/>
                    </a:lnL>
                    <a:lnR w="12700" cmpd="sng">
                      <a:noFill/>
                    </a:lnR>
                    <a:lnT w="19050" cap="flat" cmpd="sng" algn="ctr">
                      <a:noFill/>
                      <a:prstDash val="solid"/>
                    </a:lnT>
                    <a:lnB w="38100" cmpd="sng">
                      <a:noFill/>
                    </a:lnB>
                    <a:solidFill>
                      <a:schemeClr val="accent1"/>
                    </a:solidFill>
                  </a:tcPr>
                </a:tc>
                <a:tc>
                  <a:txBody>
                    <a:bodyPr/>
                    <a:lstStyle/>
                    <a:p>
                      <a:pPr>
                        <a:buNone/>
                      </a:pPr>
                      <a:r>
                        <a:rPr lang="en-US" sz="1200" b="0" cap="none" spc="60">
                          <a:solidFill>
                            <a:schemeClr val="bg1"/>
                          </a:solidFill>
                          <a:effectLst/>
                          <a:latin typeface="Times New Roman" panose="02020603050405020304" pitchFamily="18" charset="0"/>
                          <a:cs typeface="Times New Roman" panose="02020603050405020304" pitchFamily="18" charset="0"/>
                        </a:rPr>
                        <a:t>Key Points for the Event</a:t>
                      </a:r>
                    </a:p>
                  </a:txBody>
                  <a:tcPr marL="11742" marR="11742" marT="112726" marB="11742"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2272921410"/>
                  </a:ext>
                </a:extLst>
              </a:tr>
              <a:tr h="695613">
                <a:tc>
                  <a:txBody>
                    <a:bodyPr/>
                    <a:lstStyle/>
                    <a:p>
                      <a:pPr>
                        <a:buNone/>
                      </a:pPr>
                      <a:r>
                        <a:rPr lang="en-US" sz="1200" b="1" cap="none" spc="0">
                          <a:solidFill>
                            <a:schemeClr val="tx1"/>
                          </a:solidFill>
                          <a:effectLst/>
                          <a:latin typeface="Times New Roman" panose="02020603050405020304" pitchFamily="18" charset="0"/>
                          <a:cs typeface="Times New Roman" panose="02020603050405020304" pitchFamily="18" charset="0"/>
                        </a:rPr>
                        <a:t>Political</a:t>
                      </a:r>
                    </a:p>
                  </a:txBody>
                  <a:tcPr marL="11742" marR="11742" marT="112726" marB="11742" anchor="ctr">
                    <a:lnL w="12700" cmpd="sng">
                      <a:noFill/>
                      <a:prstDash val="solid"/>
                    </a:lnL>
                    <a:lnR w="12700" cmpd="sng">
                      <a:noFill/>
                      <a:prstDash val="solid"/>
                    </a:lnR>
                    <a:lnT w="38100" cmpd="sng">
                      <a:noFill/>
                    </a:lnT>
                    <a:lnB w="12700" cap="flat" cmpd="sng" algn="ctr">
                      <a:noFill/>
                      <a:prstDash val="solid"/>
                    </a:lnB>
                    <a:noFill/>
                  </a:tcPr>
                </a:tc>
                <a:tc>
                  <a:txBody>
                    <a:bodyPr/>
                    <a:lstStyle/>
                    <a:p>
                      <a:pPr>
                        <a:buNone/>
                      </a:pPr>
                      <a:r>
                        <a:rPr lang="en-US" sz="1200" cap="none" spc="0">
                          <a:solidFill>
                            <a:schemeClr val="tx1"/>
                          </a:solidFill>
                          <a:effectLst/>
                          <a:latin typeface="Times New Roman" panose="02020603050405020304" pitchFamily="18" charset="0"/>
                          <a:cs typeface="Times New Roman" panose="02020603050405020304" pitchFamily="18" charset="0"/>
                        </a:rPr>
                        <a:t>Strong support from Welsh Government and Visit Wales; tourism policy alignment</a:t>
                      </a:r>
                    </a:p>
                  </a:txBody>
                  <a:tcPr marL="11742" marR="11742" marT="112726" marB="11742" anchor="ctr">
                    <a:lnL w="12700" cmpd="sng">
                      <a:noFill/>
                      <a:prstDash val="solid"/>
                    </a:lnL>
                    <a:lnR w="12700" cmpd="sng">
                      <a:noFill/>
                      <a:prstDash val="solid"/>
                    </a:lnR>
                    <a:lnT w="38100" cmpd="sng">
                      <a:noFill/>
                    </a:lnT>
                    <a:lnB w="12700" cap="flat" cmpd="sng" algn="ctr">
                      <a:noFill/>
                      <a:prstDash val="solid"/>
                    </a:lnB>
                    <a:noFill/>
                  </a:tcPr>
                </a:tc>
                <a:extLst>
                  <a:ext uri="{0D108BD9-81ED-4DB2-BD59-A6C34878D82A}">
                    <a16:rowId xmlns:a16="http://schemas.microsoft.com/office/drawing/2014/main" val="1379107210"/>
                  </a:ext>
                </a:extLst>
              </a:tr>
              <a:tr h="695613">
                <a:tc>
                  <a:txBody>
                    <a:bodyPr/>
                    <a:lstStyle/>
                    <a:p>
                      <a:pPr>
                        <a:buNone/>
                      </a:pPr>
                      <a:r>
                        <a:rPr lang="en-US" sz="1200" b="1" cap="none" spc="0">
                          <a:solidFill>
                            <a:schemeClr val="tx1"/>
                          </a:solidFill>
                          <a:effectLst/>
                          <a:latin typeface="Times New Roman" panose="02020603050405020304" pitchFamily="18" charset="0"/>
                          <a:cs typeface="Times New Roman" panose="02020603050405020304" pitchFamily="18" charset="0"/>
                        </a:rPr>
                        <a:t>Economic</a:t>
                      </a:r>
                    </a:p>
                  </a:txBody>
                  <a:tcPr marL="11742" marR="11742" marT="112726" marB="11742"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buNone/>
                      </a:pPr>
                      <a:r>
                        <a:rPr lang="en-US" sz="1200" cap="none" spc="0">
                          <a:solidFill>
                            <a:schemeClr val="tx1"/>
                          </a:solidFill>
                          <a:effectLst/>
                          <a:latin typeface="Times New Roman" panose="02020603050405020304" pitchFamily="18" charset="0"/>
                          <a:cs typeface="Times New Roman" panose="02020603050405020304" pitchFamily="18" charset="0"/>
                        </a:rPr>
                        <a:t>Fluctuating travel budgets post-COVID; strong spending trends by inbound travellers (IPS)</a:t>
                      </a:r>
                    </a:p>
                  </a:txBody>
                  <a:tcPr marL="11742" marR="11742" marT="112726" marB="11742"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486858324"/>
                  </a:ext>
                </a:extLst>
              </a:tr>
              <a:tr h="695613">
                <a:tc>
                  <a:txBody>
                    <a:bodyPr/>
                    <a:lstStyle/>
                    <a:p>
                      <a:pPr>
                        <a:buNone/>
                      </a:pPr>
                      <a:r>
                        <a:rPr lang="en-US" sz="1200" b="1" cap="none" spc="0" dirty="0">
                          <a:solidFill>
                            <a:schemeClr val="tx1"/>
                          </a:solidFill>
                          <a:effectLst/>
                          <a:latin typeface="Times New Roman" panose="02020603050405020304" pitchFamily="18" charset="0"/>
                          <a:cs typeface="Times New Roman" panose="02020603050405020304" pitchFamily="18" charset="0"/>
                        </a:rPr>
                        <a:t>Social</a:t>
                      </a:r>
                    </a:p>
                  </a:txBody>
                  <a:tcPr marL="11742" marR="11742" marT="112726" marB="11742" anchor="ctr">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a:buNone/>
                      </a:pPr>
                      <a:r>
                        <a:rPr lang="en-US" sz="1200" cap="none" spc="0">
                          <a:solidFill>
                            <a:schemeClr val="tx1"/>
                          </a:solidFill>
                          <a:effectLst/>
                          <a:latin typeface="Times New Roman" panose="02020603050405020304" pitchFamily="18" charset="0"/>
                          <a:cs typeface="Times New Roman" panose="02020603050405020304" pitchFamily="18" charset="0"/>
                        </a:rPr>
                        <a:t>Rising demand for cultural authenticity and meaningful travel experiences</a:t>
                      </a:r>
                    </a:p>
                  </a:txBody>
                  <a:tcPr marL="11742" marR="11742" marT="112726" marB="11742" anchor="ctr">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1251567828"/>
                  </a:ext>
                </a:extLst>
              </a:tr>
              <a:tr h="695613">
                <a:tc>
                  <a:txBody>
                    <a:bodyPr/>
                    <a:lstStyle/>
                    <a:p>
                      <a:pPr>
                        <a:buNone/>
                      </a:pPr>
                      <a:r>
                        <a:rPr lang="en-US" sz="1200" b="1" cap="none" spc="0">
                          <a:solidFill>
                            <a:schemeClr val="tx1"/>
                          </a:solidFill>
                          <a:effectLst/>
                          <a:latin typeface="Times New Roman" panose="02020603050405020304" pitchFamily="18" charset="0"/>
                          <a:cs typeface="Times New Roman" panose="02020603050405020304" pitchFamily="18" charset="0"/>
                        </a:rPr>
                        <a:t>Technological</a:t>
                      </a:r>
                    </a:p>
                  </a:txBody>
                  <a:tcPr marL="11742" marR="11742" marT="112726" marB="11742"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buNone/>
                      </a:pPr>
                      <a:r>
                        <a:rPr lang="en-US" sz="1200" cap="none" spc="0">
                          <a:solidFill>
                            <a:schemeClr val="tx1"/>
                          </a:solidFill>
                          <a:effectLst/>
                          <a:latin typeface="Times New Roman" panose="02020603050405020304" pitchFamily="18" charset="0"/>
                          <a:cs typeface="Times New Roman" panose="02020603050405020304" pitchFamily="18" charset="0"/>
                        </a:rPr>
                        <a:t>High expectations for hybrid events and digital integration; live streaming essential</a:t>
                      </a:r>
                    </a:p>
                  </a:txBody>
                  <a:tcPr marL="11742" marR="11742" marT="112726" marB="11742"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563346726"/>
                  </a:ext>
                </a:extLst>
              </a:tr>
              <a:tr h="695613">
                <a:tc>
                  <a:txBody>
                    <a:bodyPr/>
                    <a:lstStyle/>
                    <a:p>
                      <a:pPr>
                        <a:buNone/>
                      </a:pPr>
                      <a:r>
                        <a:rPr lang="en-US" sz="1200" b="1" cap="none" spc="0">
                          <a:solidFill>
                            <a:schemeClr val="tx1"/>
                          </a:solidFill>
                          <a:effectLst/>
                          <a:latin typeface="Times New Roman" panose="02020603050405020304" pitchFamily="18" charset="0"/>
                          <a:cs typeface="Times New Roman" panose="02020603050405020304" pitchFamily="18" charset="0"/>
                        </a:rPr>
                        <a:t>Legal</a:t>
                      </a:r>
                    </a:p>
                  </a:txBody>
                  <a:tcPr marL="11742" marR="11742" marT="112726" marB="11742" anchor="ctr">
                    <a:lnL w="12700" cmpd="sng">
                      <a:noFill/>
                      <a:prstDash val="solid"/>
                    </a:lnL>
                    <a:lnR w="12700" cmpd="sng">
                      <a:noFill/>
                      <a:prstDash val="solid"/>
                    </a:lnR>
                    <a:lnT w="12700" cmpd="sng">
                      <a:noFill/>
                      <a:prstDash val="solid"/>
                    </a:lnT>
                    <a:lnB w="12700" cap="flat" cmpd="sng" algn="ctr">
                      <a:noFill/>
                      <a:prstDash val="solid"/>
                    </a:lnB>
                    <a:noFill/>
                  </a:tcPr>
                </a:tc>
                <a:tc>
                  <a:txBody>
                    <a:bodyPr/>
                    <a:lstStyle/>
                    <a:p>
                      <a:pPr>
                        <a:buNone/>
                      </a:pPr>
                      <a:r>
                        <a:rPr lang="en-US" sz="1200" cap="none" spc="0">
                          <a:solidFill>
                            <a:schemeClr val="tx1"/>
                          </a:solidFill>
                          <a:effectLst/>
                          <a:latin typeface="Times New Roman" panose="02020603050405020304" pitchFamily="18" charset="0"/>
                          <a:cs typeface="Times New Roman" panose="02020603050405020304" pitchFamily="18" charset="0"/>
                        </a:rPr>
                        <a:t>Compliance with Equality Act 2010, GDPR for attendee data, and health/safety regulations</a:t>
                      </a:r>
                    </a:p>
                  </a:txBody>
                  <a:tcPr marL="11742" marR="11742" marT="112726" marB="11742" anchor="ctr">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2616473661"/>
                  </a:ext>
                </a:extLst>
              </a:tr>
              <a:tr h="695613">
                <a:tc>
                  <a:txBody>
                    <a:bodyPr/>
                    <a:lstStyle/>
                    <a:p>
                      <a:pPr>
                        <a:buNone/>
                      </a:pPr>
                      <a:r>
                        <a:rPr lang="en-US" sz="1200" b="1" cap="none" spc="0">
                          <a:solidFill>
                            <a:schemeClr val="tx1"/>
                          </a:solidFill>
                          <a:effectLst/>
                          <a:latin typeface="Times New Roman" panose="02020603050405020304" pitchFamily="18" charset="0"/>
                          <a:cs typeface="Times New Roman" panose="02020603050405020304" pitchFamily="18" charset="0"/>
                        </a:rPr>
                        <a:t>Environmental</a:t>
                      </a:r>
                    </a:p>
                  </a:txBody>
                  <a:tcPr marL="11742" marR="11742" marT="112726" marB="11742"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pPr>
                        <a:buNone/>
                      </a:pPr>
                      <a:r>
                        <a:rPr lang="en-US" sz="1200" cap="none" spc="0" dirty="0">
                          <a:solidFill>
                            <a:schemeClr val="tx1"/>
                          </a:solidFill>
                          <a:effectLst/>
                          <a:latin typeface="Times New Roman" panose="02020603050405020304" pitchFamily="18" charset="0"/>
                          <a:cs typeface="Times New Roman" panose="02020603050405020304" pitchFamily="18" charset="0"/>
                        </a:rPr>
                        <a:t>Sustainability expectations from </a:t>
                      </a:r>
                      <a:r>
                        <a:rPr lang="en-US" sz="1200" cap="none" spc="0" dirty="0" err="1">
                          <a:solidFill>
                            <a:schemeClr val="tx1"/>
                          </a:solidFill>
                          <a:effectLst/>
                          <a:latin typeface="Times New Roman" panose="02020603050405020304" pitchFamily="18" charset="0"/>
                          <a:cs typeface="Times New Roman" panose="02020603050405020304" pitchFamily="18" charset="0"/>
                        </a:rPr>
                        <a:t>travellers</a:t>
                      </a:r>
                      <a:r>
                        <a:rPr lang="en-US" sz="1200" cap="none" spc="0" dirty="0">
                          <a:solidFill>
                            <a:schemeClr val="tx1"/>
                          </a:solidFill>
                          <a:effectLst/>
                          <a:latin typeface="Times New Roman" panose="02020603050405020304" pitchFamily="18" charset="0"/>
                          <a:cs typeface="Times New Roman" panose="02020603050405020304" pitchFamily="18" charset="0"/>
                        </a:rPr>
                        <a:t>; opportunity to showcase eco-tourism in Wales</a:t>
                      </a:r>
                    </a:p>
                  </a:txBody>
                  <a:tcPr marL="11742" marR="11742" marT="112726" marB="11742" anchor="ctr">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298487483"/>
                  </a:ext>
                </a:extLst>
              </a:tr>
            </a:tbl>
          </a:graphicData>
        </a:graphic>
      </p:graphicFrame>
      <p:sp>
        <p:nvSpPr>
          <p:cNvPr id="3" name="TextBox 2">
            <a:extLst>
              <a:ext uri="{FF2B5EF4-FFF2-40B4-BE49-F238E27FC236}">
                <a16:creationId xmlns:a16="http://schemas.microsoft.com/office/drawing/2014/main" id="{AC636C96-956C-369C-5A53-5614571A646F}"/>
              </a:ext>
            </a:extLst>
          </p:cNvPr>
          <p:cNvSpPr txBox="1"/>
          <p:nvPr/>
        </p:nvSpPr>
        <p:spPr>
          <a:xfrm>
            <a:off x="4080933" y="542212"/>
            <a:ext cx="7628467" cy="830997"/>
          </a:xfrm>
          <a:prstGeom prst="rect">
            <a:avLst/>
          </a:prstGeom>
          <a:noFill/>
        </p:spPr>
        <p:txBody>
          <a:bodyPr wrap="square" rtlCol="0">
            <a:spAutoFit/>
          </a:bodyPr>
          <a:lstStyle/>
          <a:p>
            <a:r>
              <a:rPr lang="en-US" sz="1200" b="1" dirty="0">
                <a:latin typeface="Times New Roman" panose="02020603050405020304" pitchFamily="18" charset="0"/>
                <a:cs typeface="Times New Roman" panose="02020603050405020304" pitchFamily="18" charset="0"/>
              </a:rPr>
              <a:t>PESTLE analysis</a:t>
            </a:r>
            <a:r>
              <a:rPr lang="en-US" sz="1200" dirty="0">
                <a:latin typeface="Times New Roman" panose="02020603050405020304" pitchFamily="18" charset="0"/>
                <a:cs typeface="Times New Roman" panose="02020603050405020304" pitchFamily="18" charset="0"/>
              </a:rPr>
              <a:t> is a strategic tool used to analyze and monitor the </a:t>
            </a:r>
            <a:r>
              <a:rPr lang="en-US" sz="1200" b="1" dirty="0">
                <a:latin typeface="Times New Roman" panose="02020603050405020304" pitchFamily="18" charset="0"/>
                <a:cs typeface="Times New Roman" panose="02020603050405020304" pitchFamily="18" charset="0"/>
              </a:rPr>
              <a:t>external macro-environmental factors</a:t>
            </a:r>
            <a:r>
              <a:rPr lang="en-US" sz="1200" dirty="0">
                <a:latin typeface="Times New Roman" panose="02020603050405020304" pitchFamily="18" charset="0"/>
                <a:cs typeface="Times New Roman" panose="02020603050405020304" pitchFamily="18" charset="0"/>
              </a:rPr>
              <a:t> that can impact an organization </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(Eichhorn et al., 2024)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Adagba</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and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Teryisa</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2017)</a:t>
            </a:r>
            <a:r>
              <a:rPr lang="en-US" sz="1200" dirty="0">
                <a:latin typeface="Times New Roman" panose="02020603050405020304" pitchFamily="18" charset="0"/>
                <a:cs typeface="Times New Roman" panose="02020603050405020304" pitchFamily="18" charset="0"/>
              </a:rPr>
              <a:t>. PESTLE analysis is a strategic framework for understanding the external factors affecting an organization’s performance, especially in the context of global and dynamic markets </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 2017) (</a:t>
            </a:r>
            <a:r>
              <a:rPr kumimoji="0" lang="en-US" altLang="en-US" sz="12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Zaurez</a:t>
            </a: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Afshar and Hussain Shah, 2025)</a:t>
            </a:r>
            <a:r>
              <a:rPr lang="en-US" sz="1200" dirty="0">
                <a:latin typeface="Times New Roman" panose="02020603050405020304" pitchFamily="18" charset="0"/>
                <a:cs typeface="Times New Roman" panose="02020603050405020304" pitchFamily="18" charset="0"/>
              </a:rPr>
              <a:t>. </a:t>
            </a:r>
          </a:p>
        </p:txBody>
      </p:sp>
      <p:sp>
        <p:nvSpPr>
          <p:cNvPr id="4" name="TextBox 3">
            <a:extLst>
              <a:ext uri="{FF2B5EF4-FFF2-40B4-BE49-F238E27FC236}">
                <a16:creationId xmlns:a16="http://schemas.microsoft.com/office/drawing/2014/main" id="{7C1137CD-30D9-2D10-825D-7305F56C3CBB}"/>
              </a:ext>
            </a:extLst>
          </p:cNvPr>
          <p:cNvSpPr txBox="1"/>
          <p:nvPr/>
        </p:nvSpPr>
        <p:spPr>
          <a:xfrm>
            <a:off x="558800" y="3801533"/>
            <a:ext cx="3327400" cy="830997"/>
          </a:xfrm>
          <a:prstGeom prst="rect">
            <a:avLst/>
          </a:prstGeom>
          <a:noFill/>
        </p:spPr>
        <p:txBody>
          <a:bodyPr wrap="square" rtlCol="0">
            <a:spAutoFit/>
          </a:bodyPr>
          <a:lstStyle/>
          <a:p>
            <a:r>
              <a:rPr lang="en-US" sz="1200" b="1" dirty="0">
                <a:latin typeface="Times New Roman" panose="02020603050405020304" pitchFamily="18" charset="0"/>
                <a:cs typeface="Times New Roman" panose="02020603050405020304" pitchFamily="18" charset="0"/>
              </a:rPr>
              <a:t>PESTLE analysis</a:t>
            </a:r>
            <a:r>
              <a:rPr lang="en-US" sz="1200" dirty="0">
                <a:latin typeface="Times New Roman" panose="02020603050405020304" pitchFamily="18" charset="0"/>
                <a:cs typeface="Times New Roman" panose="02020603050405020304" pitchFamily="18" charset="0"/>
              </a:rPr>
              <a:t> plays a critical role in </a:t>
            </a:r>
            <a:r>
              <a:rPr lang="en-US" sz="1200" b="1" dirty="0">
                <a:latin typeface="Times New Roman" panose="02020603050405020304" pitchFamily="18" charset="0"/>
                <a:cs typeface="Times New Roman" panose="02020603050405020304" pitchFamily="18" charset="0"/>
              </a:rPr>
              <a:t>strategic planning</a:t>
            </a:r>
            <a:r>
              <a:rPr lang="en-US" sz="1200" dirty="0">
                <a:latin typeface="Times New Roman" panose="02020603050405020304" pitchFamily="18" charset="0"/>
                <a:cs typeface="Times New Roman" panose="02020603050405020304" pitchFamily="18" charset="0"/>
              </a:rPr>
              <a:t> and </a:t>
            </a:r>
            <a:r>
              <a:rPr lang="en-US" sz="1200" b="1" dirty="0">
                <a:latin typeface="Times New Roman" panose="02020603050405020304" pitchFamily="18" charset="0"/>
                <a:cs typeface="Times New Roman" panose="02020603050405020304" pitchFamily="18" charset="0"/>
              </a:rPr>
              <a:t>risk management</a:t>
            </a:r>
            <a:r>
              <a:rPr lang="en-US" sz="1200" dirty="0">
                <a:latin typeface="Times New Roman" panose="02020603050405020304" pitchFamily="18" charset="0"/>
                <a:cs typeface="Times New Roman" panose="02020603050405020304" pitchFamily="18" charset="0"/>
              </a:rPr>
              <a:t> by providing a structured way to evaluate the </a:t>
            </a:r>
            <a:r>
              <a:rPr lang="en-US" sz="1200" b="1" dirty="0">
                <a:latin typeface="Times New Roman" panose="02020603050405020304" pitchFamily="18" charset="0"/>
                <a:cs typeface="Times New Roman" panose="02020603050405020304" pitchFamily="18" charset="0"/>
              </a:rPr>
              <a:t>macro-environmental factors</a:t>
            </a:r>
            <a:r>
              <a:rPr lang="en-US" sz="1200" dirty="0">
                <a:latin typeface="Times New Roman" panose="02020603050405020304" pitchFamily="18" charset="0"/>
                <a:cs typeface="Times New Roman" panose="02020603050405020304" pitchFamily="18" charset="0"/>
              </a:rPr>
              <a:t> affecting an organization.</a:t>
            </a:r>
          </a:p>
        </p:txBody>
      </p:sp>
      <p:sp>
        <p:nvSpPr>
          <p:cNvPr id="13" name="Rectangle 5">
            <a:extLst>
              <a:ext uri="{FF2B5EF4-FFF2-40B4-BE49-F238E27FC236}">
                <a16:creationId xmlns:a16="http://schemas.microsoft.com/office/drawing/2014/main" id="{DB8C7D01-A333-216E-F7B9-15EE8078D035}"/>
              </a:ext>
            </a:extLst>
          </p:cNvPr>
          <p:cNvSpPr>
            <a:spLocks noChangeArrowheads="1"/>
          </p:cNvSpPr>
          <p:nvPr/>
        </p:nvSpPr>
        <p:spPr bwMode="auto">
          <a:xfrm>
            <a:off x="1210733" y="4783667"/>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(Dalirazar and Sabzi, 2023)</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4" name="Rectangle 6">
            <a:extLst>
              <a:ext uri="{FF2B5EF4-FFF2-40B4-BE49-F238E27FC236}">
                <a16:creationId xmlns:a16="http://schemas.microsoft.com/office/drawing/2014/main" id="{4A08FF6A-AB3F-A059-BD01-ECD8A38608E1}"/>
              </a:ext>
            </a:extLst>
          </p:cNvPr>
          <p:cNvSpPr>
            <a:spLocks noChangeArrowheads="1"/>
          </p:cNvSpPr>
          <p:nvPr/>
        </p:nvSpPr>
        <p:spPr bwMode="auto">
          <a:xfrm>
            <a:off x="558800" y="5077097"/>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(Sarwar, Ramachandran and Hosseinian-Far, 2016)</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6971518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34021696-39E6-EC74-F5E6-D17430E37B83}"/>
              </a:ext>
            </a:extLst>
          </p:cNvPr>
          <p:cNvSpPr>
            <a:spLocks noGrp="1"/>
          </p:cNvSpPr>
          <p:nvPr>
            <p:ph type="title"/>
          </p:nvPr>
        </p:nvSpPr>
        <p:spPr>
          <a:xfrm>
            <a:off x="686834" y="1153572"/>
            <a:ext cx="3200400" cy="4461163"/>
          </a:xfrm>
        </p:spPr>
        <p:txBody>
          <a:bodyPr vert="horz" lIns="91440" tIns="45720" rIns="91440" bIns="45720" rtlCol="0" anchor="ctr">
            <a:normAutofit/>
          </a:bodyPr>
          <a:lstStyle/>
          <a:p>
            <a:pPr>
              <a:lnSpc>
                <a:spcPct val="90000"/>
              </a:lnSpc>
            </a:pPr>
            <a:r>
              <a:rPr lang="en-US" sz="3600" dirty="0">
                <a:solidFill>
                  <a:srgbClr val="FFFFFF"/>
                </a:solidFill>
                <a:latin typeface="Times New Roman" panose="02020603050405020304" pitchFamily="18" charset="0"/>
                <a:ea typeface="+mj-lt"/>
                <a:cs typeface="Times New Roman" panose="02020603050405020304" pitchFamily="18" charset="0"/>
              </a:rPr>
              <a:t>Final Justification and Strategic Conclusion</a:t>
            </a:r>
            <a:endParaRPr lang="en-US" sz="4000" dirty="0">
              <a:latin typeface="Times New Roman" panose="02020603050405020304" pitchFamily="18" charset="0"/>
              <a:ea typeface="+mj-ea"/>
              <a:cs typeface="Times New Roman" panose="02020603050405020304" pitchFamily="18" charset="0"/>
            </a:endParaRPr>
          </a:p>
        </p:txBody>
      </p:sp>
      <p:sp>
        <p:nvSpPr>
          <p:cNvPr id="16" name="Arc 1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 name="Content Placeholder 5">
            <a:extLst>
              <a:ext uri="{FF2B5EF4-FFF2-40B4-BE49-F238E27FC236}">
                <a16:creationId xmlns:a16="http://schemas.microsoft.com/office/drawing/2014/main" id="{1802BE03-044B-8285-9466-0D47CA9C01EE}"/>
              </a:ext>
            </a:extLst>
          </p:cNvPr>
          <p:cNvSpPr>
            <a:spLocks noGrp="1"/>
          </p:cNvSpPr>
          <p:nvPr>
            <p:ph sz="quarter" idx="15"/>
          </p:nvPr>
        </p:nvSpPr>
        <p:spPr>
          <a:xfrm>
            <a:off x="4447308" y="591344"/>
            <a:ext cx="6906491" cy="3067706"/>
          </a:xfrm>
          <a:ln>
            <a:solidFill>
              <a:srgbClr val="4472C4"/>
            </a:solidFill>
          </a:ln>
        </p:spPr>
        <p:txBody>
          <a:bodyPr vert="horz" lIns="91440" tIns="45720" rIns="91440" bIns="45720" rtlCol="0" anchor="ctr">
            <a:normAutofit/>
          </a:bodyPr>
          <a:lstStyle/>
          <a:p>
            <a:pPr>
              <a:buFont typeface="Arial" panose="020B0604020202020204" pitchFamily="34" charset="0"/>
              <a:buChar char="•"/>
            </a:pPr>
            <a:r>
              <a:rPr lang="en-US" sz="1200" b="1" dirty="0">
                <a:latin typeface="Times New Roman" panose="02020603050405020304" pitchFamily="18" charset="0"/>
                <a:ea typeface="+mn-lt"/>
                <a:cs typeface="Times New Roman" panose="02020603050405020304" pitchFamily="18" charset="0"/>
              </a:rPr>
              <a:t>Strategic Fit:</a:t>
            </a:r>
            <a:r>
              <a:rPr lang="en-US" sz="1200" dirty="0">
                <a:latin typeface="Times New Roman" panose="02020603050405020304" pitchFamily="18" charset="0"/>
                <a:ea typeface="+mn-lt"/>
                <a:cs typeface="Times New Roman" panose="02020603050405020304" pitchFamily="18" charset="0"/>
              </a:rPr>
              <a:t> Aligns with Visit Wales "Year of </a:t>
            </a:r>
            <a:r>
              <a:rPr lang="en-US" sz="1200" dirty="0" err="1">
                <a:latin typeface="Times New Roman" panose="02020603050405020304" pitchFamily="18" charset="0"/>
                <a:ea typeface="+mn-lt"/>
                <a:cs typeface="Times New Roman" panose="02020603050405020304" pitchFamily="18" charset="0"/>
              </a:rPr>
              <a:t>Croeso</a:t>
            </a:r>
            <a:r>
              <a:rPr lang="en-US" sz="1200" dirty="0">
                <a:latin typeface="Times New Roman" panose="02020603050405020304" pitchFamily="18" charset="0"/>
                <a:ea typeface="+mn-lt"/>
                <a:cs typeface="Times New Roman" panose="02020603050405020304" pitchFamily="18" charset="0"/>
              </a:rPr>
              <a:t>" and Welsh tourism strategy</a:t>
            </a:r>
            <a:endParaRPr lang="en-US" sz="1200"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sz="1200" b="1" dirty="0">
                <a:latin typeface="Times New Roman" panose="02020603050405020304" pitchFamily="18" charset="0"/>
                <a:ea typeface="+mn-lt"/>
                <a:cs typeface="Times New Roman" panose="02020603050405020304" pitchFamily="18" charset="0"/>
              </a:rPr>
              <a:t>Market Demand:</a:t>
            </a:r>
            <a:r>
              <a:rPr lang="en-US" sz="1200" dirty="0">
                <a:latin typeface="Times New Roman" panose="02020603050405020304" pitchFamily="18" charset="0"/>
                <a:ea typeface="+mn-lt"/>
                <a:cs typeface="Times New Roman" panose="02020603050405020304" pitchFamily="18" charset="0"/>
              </a:rPr>
              <a:t> Backed by IPS data; high-value cultural tourism on the rise</a:t>
            </a:r>
            <a:endParaRPr lang="en-US" sz="1200"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sz="1200" b="1" dirty="0">
                <a:latin typeface="Times New Roman" panose="02020603050405020304" pitchFamily="18" charset="0"/>
                <a:ea typeface="+mn-lt"/>
                <a:cs typeface="Times New Roman" panose="02020603050405020304" pitchFamily="18" charset="0"/>
              </a:rPr>
              <a:t>Operational Capability:</a:t>
            </a:r>
            <a:r>
              <a:rPr lang="en-US" sz="1200" dirty="0">
                <a:latin typeface="Times New Roman" panose="02020603050405020304" pitchFamily="18" charset="0"/>
                <a:ea typeface="+mn-lt"/>
                <a:cs typeface="Times New Roman" panose="02020603050405020304" pitchFamily="18" charset="0"/>
              </a:rPr>
              <a:t> Venue, staffing, and tech resources available</a:t>
            </a:r>
            <a:endParaRPr lang="en-US" sz="1200"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sz="1200" b="1" dirty="0">
                <a:latin typeface="Times New Roman" panose="02020603050405020304" pitchFamily="18" charset="0"/>
                <a:ea typeface="+mn-lt"/>
                <a:cs typeface="Times New Roman" panose="02020603050405020304" pitchFamily="18" charset="0"/>
              </a:rPr>
              <a:t>Financial Viability:</a:t>
            </a:r>
            <a:r>
              <a:rPr lang="en-US" sz="1200" dirty="0">
                <a:latin typeface="Times New Roman" panose="02020603050405020304" pitchFamily="18" charset="0"/>
                <a:ea typeface="+mn-lt"/>
                <a:cs typeface="Times New Roman" panose="02020603050405020304" pitchFamily="18" charset="0"/>
              </a:rPr>
              <a:t> Balanced budget with surplus; supported by sponsorships</a:t>
            </a:r>
            <a:endParaRPr lang="en-US" sz="1200" dirty="0">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sz="1200" b="1" dirty="0">
                <a:latin typeface="Times New Roman" panose="02020603050405020304" pitchFamily="18" charset="0"/>
                <a:ea typeface="+mn-lt"/>
                <a:cs typeface="Times New Roman" panose="02020603050405020304" pitchFamily="18" charset="0"/>
              </a:rPr>
              <a:t>Impact Potential:</a:t>
            </a:r>
            <a:r>
              <a:rPr lang="en-US" sz="1200" dirty="0">
                <a:latin typeface="Times New Roman" panose="02020603050405020304" pitchFamily="18" charset="0"/>
                <a:ea typeface="+mn-lt"/>
                <a:cs typeface="Times New Roman" panose="02020603050405020304" pitchFamily="18" charset="0"/>
              </a:rPr>
              <a:t> Enhances place branding and positions Wales as a global MICE destination</a:t>
            </a:r>
            <a:endParaRPr lang="en-US" sz="1200" dirty="0">
              <a:latin typeface="Times New Roman" panose="02020603050405020304" pitchFamily="18" charset="0"/>
              <a:cs typeface="Times New Roman" panose="02020603050405020304" pitchFamily="18" charset="0"/>
            </a:endParaRPr>
          </a:p>
        </p:txBody>
      </p:sp>
      <p:sp>
        <p:nvSpPr>
          <p:cNvPr id="5" name="Slide Number Placeholder 4">
            <a:extLst>
              <a:ext uri="{FF2B5EF4-FFF2-40B4-BE49-F238E27FC236}">
                <a16:creationId xmlns:a16="http://schemas.microsoft.com/office/drawing/2014/main" id="{5F894609-65D3-ED3B-8181-A1A58F7FE0A3}"/>
              </a:ext>
            </a:extLst>
          </p:cNvPr>
          <p:cNvSpPr>
            <a:spLocks noGrp="1"/>
          </p:cNvSpPr>
          <p:nvPr>
            <p:ph type="sldNum" sz="quarter" idx="12"/>
          </p:nvPr>
        </p:nvSpPr>
        <p:spPr>
          <a:xfrm>
            <a:off x="9541564" y="6356350"/>
            <a:ext cx="1812235" cy="365125"/>
          </a:xfrm>
        </p:spPr>
        <p:txBody>
          <a:bodyPr vert="horz" lIns="91440" tIns="45720" rIns="91440" bIns="45720" rtlCol="0" anchor="ctr">
            <a:normAutofit/>
          </a:bodyPr>
          <a:lstStyle/>
          <a:p>
            <a:pPr>
              <a:spcAft>
                <a:spcPts val="600"/>
              </a:spcAft>
            </a:pPr>
            <a:fld id="{18D65601-5AE2-46FC-B138-694DDD2B510D}" type="slidenum">
              <a:rPr lang="en-US" sz="1200" noProof="0" smtClean="0">
                <a:solidFill>
                  <a:schemeClr val="tx1">
                    <a:tint val="75000"/>
                  </a:schemeClr>
                </a:solidFill>
                <a:latin typeface="+mn-lt"/>
              </a:rPr>
              <a:pPr>
                <a:spcAft>
                  <a:spcPts val="600"/>
                </a:spcAft>
              </a:pPr>
              <a:t>15</a:t>
            </a:fld>
            <a:endParaRPr lang="en-US" sz="1200" noProof="0">
              <a:solidFill>
                <a:schemeClr val="tx1">
                  <a:tint val="75000"/>
                </a:schemeClr>
              </a:solidFill>
              <a:latin typeface="+mn-lt"/>
            </a:endParaRPr>
          </a:p>
        </p:txBody>
      </p:sp>
      <p:sp>
        <p:nvSpPr>
          <p:cNvPr id="8" name="TextBox 7">
            <a:extLst>
              <a:ext uri="{FF2B5EF4-FFF2-40B4-BE49-F238E27FC236}">
                <a16:creationId xmlns:a16="http://schemas.microsoft.com/office/drawing/2014/main" id="{E3771811-651D-E229-4082-B16DBB4BCC68}"/>
              </a:ext>
            </a:extLst>
          </p:cNvPr>
          <p:cNvSpPr txBox="1"/>
          <p:nvPr/>
        </p:nvSpPr>
        <p:spPr>
          <a:xfrm>
            <a:off x="4447308" y="4579731"/>
            <a:ext cx="6840330" cy="646331"/>
          </a:xfrm>
          <a:prstGeom prst="rect">
            <a:avLst/>
          </a:prstGeom>
          <a:no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dirty="0">
                <a:latin typeface="Times New Roman" panose="02020603050405020304" pitchFamily="18" charset="0"/>
                <a:cs typeface="Times New Roman" panose="02020603050405020304" pitchFamily="18" charset="0"/>
              </a:rPr>
              <a:t>Conclusion:</a:t>
            </a:r>
            <a:br>
              <a:rPr lang="en-US" sz="1200" dirty="0">
                <a:latin typeface="Times New Roman" panose="02020603050405020304" pitchFamily="18" charset="0"/>
                <a:cs typeface="Times New Roman" panose="02020603050405020304" pitchFamily="18" charset="0"/>
              </a:rPr>
            </a:br>
            <a:r>
              <a:rPr lang="en-US" sz="1200" i="1" dirty="0">
                <a:latin typeface="Times New Roman" panose="02020603050405020304" pitchFamily="18" charset="0"/>
                <a:cs typeface="Times New Roman" panose="02020603050405020304" pitchFamily="18" charset="0"/>
              </a:rPr>
              <a:t>Global Welcome Summit 2025 is a strategically sound and operationally feasible event that celebrates Welsh identity while attracting international investment, tourism, and partnerships.</a:t>
            </a:r>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569788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D5B81427-DFA1-DE37-76B3-18D4F1D657A0}"/>
              </a:ext>
            </a:extLst>
          </p:cNvPr>
          <p:cNvSpPr>
            <a:spLocks noGrp="1"/>
          </p:cNvSpPr>
          <p:nvPr>
            <p:ph type="sldNum" sz="quarter" idx="12"/>
          </p:nvPr>
        </p:nvSpPr>
        <p:spPr/>
        <p:txBody>
          <a:bodyPr/>
          <a:lstStyle/>
          <a:p>
            <a:pPr rtl="0"/>
            <a:fld id="{18D65601-5AE2-46FC-B138-694DDD2B510D}" type="slidenum">
              <a:rPr lang="en-GB" noProof="0" smtClean="0"/>
              <a:pPr rtl="0"/>
              <a:t>16</a:t>
            </a:fld>
            <a:endParaRPr lang="en-GB" noProof="0"/>
          </a:p>
        </p:txBody>
      </p:sp>
      <p:sp>
        <p:nvSpPr>
          <p:cNvPr id="7" name="Title 6">
            <a:extLst>
              <a:ext uri="{FF2B5EF4-FFF2-40B4-BE49-F238E27FC236}">
                <a16:creationId xmlns:a16="http://schemas.microsoft.com/office/drawing/2014/main" id="{29080202-FD86-BA10-1775-37CE272F0B54}"/>
              </a:ext>
            </a:extLst>
          </p:cNvPr>
          <p:cNvSpPr>
            <a:spLocks noGrp="1"/>
          </p:cNvSpPr>
          <p:nvPr>
            <p:ph type="title"/>
          </p:nvPr>
        </p:nvSpPr>
        <p:spPr>
          <a:xfrm>
            <a:off x="144359" y="539936"/>
            <a:ext cx="3037792" cy="657883"/>
          </a:xfrm>
        </p:spPr>
        <p:txBody>
          <a:bodyPr/>
          <a:lstStyle/>
          <a:p>
            <a:r>
              <a:rPr lang="en-US" dirty="0"/>
              <a:t>References</a:t>
            </a:r>
          </a:p>
        </p:txBody>
      </p:sp>
      <p:sp>
        <p:nvSpPr>
          <p:cNvPr id="8" name="Rectangle 1">
            <a:extLst>
              <a:ext uri="{FF2B5EF4-FFF2-40B4-BE49-F238E27FC236}">
                <a16:creationId xmlns:a16="http://schemas.microsoft.com/office/drawing/2014/main" id="{3A613FCF-4B07-AE8B-6BC6-7B0336EB95E6}"/>
              </a:ext>
            </a:extLst>
          </p:cNvPr>
          <p:cNvSpPr>
            <a:spLocks noGrp="1" noChangeArrowheads="1"/>
          </p:cNvSpPr>
          <p:nvPr>
            <p:ph sz="quarter" idx="15"/>
          </p:nvPr>
        </p:nvSpPr>
        <p:spPr bwMode="auto">
          <a:xfrm>
            <a:off x="245959" y="1060602"/>
            <a:ext cx="11477412" cy="578107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Adagba</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D. and </a:t>
            </a: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Teryisa</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(2017).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Effect Of Environmental Factors on Business Performance</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Available at: https://bsum.edu.ng/njms/pdf/vol6N2/njmsVol6No24.pdf.</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Brigham, E.F., Ehrhardt, M.C., Nason, R.R. and </a:t>
            </a: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Gessaroli</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J. (2017).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Financial management : theory and practice</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Toronto, Ontario: Nelson Education.</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Dalirazar</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 and Sabzi, Z. (2023). Strategic analysis of barriers and solutions to development of sustainable buildings using PESTLE technique.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International Journal of Construction Management</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23(1), pp.1–30.</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Dennis, A. (2019).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Systems Analysis And Design.</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S.L.: John Wiley &amp; Sons.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Eichhorn, T., Schaller, L., </a:t>
            </a: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Hamunen</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K. and Runge, T. (2024). Exploring macro-environmental factors influencing adoption of result-based and collective agri-environmental measures : a PESTLE approach based on stakeholder statements.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Luke.fi</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t>
            </a: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://jukuri.luke.fi/handle/10024/555984.</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Fenich</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G.G. (2020). Analysis of the IMEX Frankfurt Conference 2019.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Journal of Convention &amp; Event Tourism</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21(1), pp.22–25. </a:t>
            </a: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://doi.org/10.1080/15470148.2019.1710733.</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Grant, R.M. (2021).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Contemporary Strategy Analysis</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11th ed. Chichester, West Sussex, United Kingdom: John Wiley &amp; Sons Inc.</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Gurel, E. and Tat, M. (2017). SWOT Analysis: a Theoretical Review.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Journal of International Social Research</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10(51), pp.994–1006. </a:t>
            </a: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://dx.doi.org/10.17719/jisr.2017.1832.</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HENDERSON, R. and MITCHELL, W. (1997). THE INTERACTIONS OF ORGANIZATIONAL AND COMPETITIVE INFLUENCES ON STRATEGY AND PERFORMANCE.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Strategic Management Journal</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18(S1), pp.5–14. </a:t>
            </a: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://doi.org/10.1002/(</a:t>
            </a: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sici</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)1097-0266(199707)18:1+%3C5::aid-smj930%3E3.3.co;2-9.</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Hospitality Net. (2025).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World Travel Market (WTM) London 2025</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Available at: https://www.hospitalitynet.org/event/3006730.html.</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 Ann Hankin, Seidner, A. and Zietlow, J. (2011).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Financial Management for Nonprofit Organizations</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John Wiley &amp; Sons.</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Kumar, P. (2021). A SWOT Analysis.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Indian Journal of Applied Research</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3(7), pp.4–6.</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Pickton, D.W. and Wright, S. (1998). What’s SWOT in STRATEGIC analysis?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Strategic Change</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7(2), pp.101–109.</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 A.P. (2017).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 Critical Study on Various Frameworks Used to </a:t>
            </a:r>
            <a:r>
              <a:rPr kumimoji="0" lang="en-US" altLang="en-US" sz="10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Analyse</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International Business and Its Environment</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Ssrn.com. Available at: https://papers.ssrn.com/sol3/papers.cfm?abstract_id=3073051.</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Sarwar, D., Ramachandran, M. and Hosseinian-Far, A. (2016). Disaster Management System as an Element of Risk Management for Natural Disaster Systems Using the PESTLE Framework.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Global Security, Safety and Sustainability - The Security Challenges of the Connected World</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pp.191–204. </a:t>
            </a: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://doi.org/10.1007/978-3-319-51064-4_16.</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Siddiqui, A. (2021). ‘SWOT Analysis (or SWOT Matrix) Tool as a Strategic Planning and Management Technique in the Health Care Industry and Its Advantages’.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Biomedical Journal of Scientific &amp; Technical Research</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40(2). </a:t>
            </a: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://doi.org/10.26717/bjstr.2021.40.006419.</a:t>
            </a:r>
          </a:p>
          <a:p>
            <a:pPr marL="0" marR="0">
              <a:lnSpc>
                <a:spcPct val="115000"/>
              </a:lnSpc>
              <a:spcAft>
                <a:spcPts val="800"/>
              </a:spcAft>
              <a:buNone/>
            </a:pPr>
            <a:r>
              <a:rPr lang="en-US" sz="1000" kern="100" dirty="0" err="1">
                <a:effectLst/>
                <a:latin typeface="Times New Roman" panose="02020603050405020304" pitchFamily="18" charset="0"/>
                <a:ea typeface="Calibri" panose="020F0502020204030204" pitchFamily="34" charset="0"/>
                <a:cs typeface="Times New Roman" panose="02020603050405020304" pitchFamily="18" charset="0"/>
              </a:rPr>
              <a:t>TravelTrade</a:t>
            </a:r>
            <a:r>
              <a:rPr lang="en-US" sz="1000" kern="100" dirty="0">
                <a:effectLst/>
                <a:latin typeface="Times New Roman" panose="02020603050405020304" pitchFamily="18" charset="0"/>
                <a:ea typeface="Calibri" panose="020F0502020204030204" pitchFamily="34" charset="0"/>
                <a:cs typeface="Times New Roman" panose="02020603050405020304" pitchFamily="18" charset="0"/>
              </a:rPr>
              <a:t>. (n.d.). </a:t>
            </a:r>
            <a:r>
              <a:rPr lang="en-US" sz="1000" i="1" kern="100" dirty="0">
                <a:effectLst/>
                <a:latin typeface="Times New Roman" panose="02020603050405020304" pitchFamily="18" charset="0"/>
                <a:ea typeface="Calibri" panose="020F0502020204030204" pitchFamily="34" charset="0"/>
                <a:cs typeface="Times New Roman" panose="02020603050405020304" pitchFamily="18" charset="0"/>
              </a:rPr>
              <a:t>Discover the culture of Wales with Welsh experiences</a:t>
            </a:r>
            <a:r>
              <a:rPr lang="en-US" sz="1000" kern="100" dirty="0">
                <a:effectLst/>
                <a:latin typeface="Times New Roman" panose="02020603050405020304" pitchFamily="18" charset="0"/>
                <a:ea typeface="Calibri" panose="020F0502020204030204" pitchFamily="34" charset="0"/>
                <a:cs typeface="Times New Roman" panose="02020603050405020304" pitchFamily="18" charset="0"/>
              </a:rPr>
              <a:t>. [online] Available at: </a:t>
            </a:r>
            <a:r>
              <a:rPr lang="en-US" sz="1000" kern="100" dirty="0">
                <a:effectLst/>
                <a:latin typeface="Times New Roman" panose="02020603050405020304" pitchFamily="18" charset="0"/>
                <a:ea typeface="Calibri" panose="020F0502020204030204" pitchFamily="34" charset="0"/>
                <a:cs typeface="Times New Roman" panose="02020603050405020304" pitchFamily="18" charset="0"/>
                <a:hlinkClick r:id="rId2"/>
              </a:rPr>
              <a:t>https://traveltrade.visitwales.com/fact-sheets/heritage-and-culture/welsh-cultural-experiences</a:t>
            </a:r>
            <a:r>
              <a:rPr lang="en-US" sz="1000" kern="100" dirty="0">
                <a:effectLst/>
                <a:latin typeface="Times New Roman" panose="02020603050405020304" pitchFamily="18" charset="0"/>
                <a:ea typeface="Calibri" panose="020F0502020204030204" pitchFamily="34" charset="0"/>
                <a:cs typeface="Times New Roman" panose="02020603050405020304" pitchFamily="18" charset="0"/>
              </a:rPr>
              <a:t>.</a:t>
            </a:r>
          </a:p>
          <a:p>
            <a:pPr marL="0" marR="0">
              <a:lnSpc>
                <a:spcPct val="115000"/>
              </a:lnSpc>
              <a:spcAft>
                <a:spcPts val="800"/>
              </a:spcAft>
              <a:buNone/>
            </a:pPr>
            <a:r>
              <a:rPr lang="en-US" sz="1000" kern="100" dirty="0" err="1">
                <a:effectLst/>
                <a:latin typeface="Times New Roman" panose="02020603050405020304" pitchFamily="18" charset="0"/>
                <a:ea typeface="Calibri" panose="020F0502020204030204" pitchFamily="34" charset="0"/>
                <a:cs typeface="Times New Roman" panose="02020603050405020304" pitchFamily="18" charset="0"/>
              </a:rPr>
              <a:t>TravelTrade</a:t>
            </a:r>
            <a:r>
              <a:rPr lang="en-US" sz="1000" kern="100" dirty="0">
                <a:effectLst/>
                <a:latin typeface="Times New Roman" panose="02020603050405020304" pitchFamily="18" charset="0"/>
                <a:ea typeface="Calibri" panose="020F0502020204030204" pitchFamily="34" charset="0"/>
                <a:cs typeface="Times New Roman" panose="02020603050405020304" pitchFamily="18" charset="0"/>
              </a:rPr>
              <a:t>. (n.d.). </a:t>
            </a:r>
            <a:r>
              <a:rPr lang="en-US" sz="1000" i="1" kern="100" dirty="0">
                <a:effectLst/>
                <a:latin typeface="Times New Roman" panose="02020603050405020304" pitchFamily="18" charset="0"/>
                <a:ea typeface="Calibri" panose="020F0502020204030204" pitchFamily="34" charset="0"/>
                <a:cs typeface="Times New Roman" panose="02020603050405020304" pitchFamily="18" charset="0"/>
              </a:rPr>
              <a:t>Ten reasons to select Wales as a destination</a:t>
            </a:r>
            <a:r>
              <a:rPr lang="en-US" sz="1000" kern="100" dirty="0">
                <a:effectLst/>
                <a:latin typeface="Times New Roman" panose="02020603050405020304" pitchFamily="18" charset="0"/>
                <a:ea typeface="Calibri" panose="020F0502020204030204" pitchFamily="34" charset="0"/>
                <a:cs typeface="Times New Roman" panose="02020603050405020304" pitchFamily="18" charset="0"/>
              </a:rPr>
              <a:t>. [online] Available at: </a:t>
            </a:r>
            <a:r>
              <a:rPr lang="en-US" sz="1000" kern="100" dirty="0">
                <a:effectLst/>
                <a:latin typeface="Times New Roman" panose="02020603050405020304" pitchFamily="18" charset="0"/>
                <a:ea typeface="Calibri" panose="020F0502020204030204" pitchFamily="34" charset="0"/>
                <a:cs typeface="Times New Roman" panose="02020603050405020304" pitchFamily="18" charset="0"/>
                <a:hlinkClick r:id="rId3"/>
              </a:rPr>
              <a:t>https://traveltrade.visitwales.com/fact-sheets/why-wales/ten-reasons-to-choose-wales</a:t>
            </a:r>
            <a:r>
              <a:rPr lang="en-US" sz="1000" kern="1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US" sz="1000" kern="100" dirty="0">
              <a:latin typeface="Times New Roman" panose="02020603050405020304" pitchFamily="18" charset="0"/>
              <a:ea typeface="Calibri" panose="020F0502020204030204" pitchFamily="34" charset="0"/>
              <a:cs typeface="Times New Roman" panose="02020603050405020304" pitchFamily="18" charset="0"/>
            </a:endParaRPr>
          </a:p>
          <a:p>
            <a:pPr marL="0" marR="0">
              <a:lnSpc>
                <a:spcPct val="115000"/>
              </a:lnSpc>
              <a:spcAft>
                <a:spcPts val="800"/>
              </a:spcAft>
              <a:buNone/>
            </a:pP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UKinbound</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(2023).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International Passenger Survey | September 2023 - </a:t>
            </a:r>
            <a:r>
              <a:rPr kumimoji="0" lang="en-US" altLang="en-US" sz="1000" b="0" i="1"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UKinbound</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Available at: https://www.ukinbound.org/resources/international-passenger-survey-september-2023/ [Accessed 13 May </a:t>
            </a:r>
            <a:r>
              <a:rPr kumimoji="0" lang="en-US" altLang="en-US" sz="10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2025].</a:t>
            </a:r>
          </a:p>
          <a:p>
            <a:pPr marL="0" marR="0">
              <a:lnSpc>
                <a:spcPct val="115000"/>
              </a:lnSpc>
              <a:spcAft>
                <a:spcPts val="800"/>
              </a:spcAft>
              <a:buNone/>
            </a:pPr>
            <a:r>
              <a:rPr kumimoji="0" lang="en-US" altLang="en-US" sz="10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Useem</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 (1988). Market and Institutional Factors in Corporate Contributions.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California Management Review</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30(2), pp.77–88. </a:t>
            </a: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://doi.org/10.2307/41166548.</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Welsh Government (2025).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Toolkits | Visit Wales Brand Hub</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Wales.com. Available at: https://assets.wales.com/toolkits [Accessed 13 May 2025].</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Zaurez</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Afshar, M. and Hussain Shah, </a:t>
            </a: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Dr.M</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(2025). Strategic Evaluation Using PESTLE and SWOT Frameworks: Public Sector Perspective. </a:t>
            </a:r>
            <a:r>
              <a:rPr kumimoji="0" lang="en-US" altLang="en-US" sz="10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SSRN Electronic Journal</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3(1). </a:t>
            </a:r>
            <a:r>
              <a:rPr kumimoji="0" lang="en-US" altLang="en-US" sz="100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0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://doi.org/10.2139/ssrn.5141505.</a:t>
            </a:r>
          </a:p>
        </p:txBody>
      </p:sp>
    </p:spTree>
    <p:extLst>
      <p:ext uri="{BB962C8B-B14F-4D97-AF65-F5344CB8AC3E}">
        <p14:creationId xmlns:p14="http://schemas.microsoft.com/office/powerpoint/2010/main" val="1279365454"/>
      </p:ext>
    </p:extLst>
  </p:cSld>
  <p:clrMapOvr>
    <a:masterClrMapping/>
  </p:clrMapOvr>
</p:sld>
</file>

<file path=ppt/theme/theme1.xml><?xml version="1.0" encoding="utf-8"?>
<a:theme xmlns:a="http://schemas.openxmlformats.org/drawingml/2006/main" name="Office Theme">
  <a:themeElements>
    <a:clrScheme name="Custom 23">
      <a:dk1>
        <a:sysClr val="windowText" lastClr="000000"/>
      </a:dk1>
      <a:lt1>
        <a:sysClr val="window" lastClr="FFFFFF"/>
      </a:lt1>
      <a:dk2>
        <a:srgbClr val="44546A"/>
      </a:dk2>
      <a:lt2>
        <a:srgbClr val="E7E6E6"/>
      </a:lt2>
      <a:accent1>
        <a:srgbClr val="58696B"/>
      </a:accent1>
      <a:accent2>
        <a:srgbClr val="95B8BF"/>
      </a:accent2>
      <a:accent3>
        <a:srgbClr val="BFD4D9"/>
      </a:accent3>
      <a:accent4>
        <a:srgbClr val="5B4839"/>
      </a:accent4>
      <a:accent5>
        <a:srgbClr val="C3A398"/>
      </a:accent5>
      <a:accent6>
        <a:srgbClr val="CA553E"/>
      </a:accent6>
      <a:hlink>
        <a:srgbClr val="0563C1"/>
      </a:hlink>
      <a:folHlink>
        <a:srgbClr val="954F72"/>
      </a:folHlink>
    </a:clrScheme>
    <a:fontScheme name="Custom 30">
      <a:majorFont>
        <a:latin typeface="Tisa Offc Serif Pro"/>
        <a:ea typeface=""/>
        <a:cs typeface=""/>
      </a:majorFont>
      <a:minorFont>
        <a:latin typeface="Univer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a:solidFill>
            <a:schemeClr val="accent5">
              <a:lumMod val="20000"/>
              <a:lumOff val="80000"/>
            </a:schemeClr>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BBA40F7-EAAA-4895-BCBA-B630FB9352A4}">
  <ds:schemaRefs>
    <ds:schemaRef ds:uri="http://schemas.microsoft.com/sharepoint/v3/contenttype/forms"/>
  </ds:schemaRefs>
</ds:datastoreItem>
</file>

<file path=customXml/itemProps2.xml><?xml version="1.0" encoding="utf-8"?>
<ds:datastoreItem xmlns:ds="http://schemas.openxmlformats.org/officeDocument/2006/customXml" ds:itemID="{CBD30B0D-BC3E-46B4-AB0B-7D3A143E29E6}">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3.xml><?xml version="1.0" encoding="utf-8"?>
<ds:datastoreItem xmlns:ds="http://schemas.openxmlformats.org/officeDocument/2006/customXml" ds:itemID="{78CCD604-00CF-453E-8A44-3DC6FC586B12}">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TM78544816</Template>
  <TotalTime>82</TotalTime>
  <Words>2637</Words>
  <Application>Microsoft Office PowerPoint</Application>
  <PresentationFormat>Widescreen</PresentationFormat>
  <Paragraphs>252</Paragraphs>
  <Slides>16</Slides>
  <Notes>9</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NAME: Eduardo Polanco Adoka ID: 2132108 MODULE: International Meetings Management for the Hotel. Industry.  MODULE CODE: BMIH6007 LECTURE: Katheryn Flynn TITLE: Presentation, Event for the Croeso 2025. </vt:lpstr>
      <vt:lpstr>Global Welcome Summit 2025 – Croeso Cymru  Celebrating Welsh Culture &amp; Global Hospitality</vt:lpstr>
      <vt:lpstr>Contents</vt:lpstr>
      <vt:lpstr>PowerPoint Presentation</vt:lpstr>
      <vt:lpstr>Background</vt:lpstr>
      <vt:lpstr>Target Market &amp; Marketing Mix (4Ps)</vt:lpstr>
      <vt:lpstr>Market Factors: Target Audience &amp; Demand</vt:lpstr>
      <vt:lpstr>Market Factors: Competition &amp; Marketing Strategy</vt:lpstr>
      <vt:lpstr>Operational Feasibility: Venue and Event Logistics</vt:lpstr>
      <vt:lpstr>Operational Feasibility: Staffing and Resources</vt:lpstr>
      <vt:lpstr>Financial Overview: Income &amp; Expenditure Projection</vt:lpstr>
      <vt:lpstr>Funding Sources and Strategic Value</vt:lpstr>
      <vt:lpstr>Situational &amp; Strategic Analysis (SWOT Framework)</vt:lpstr>
      <vt:lpstr>Situational and Strategic Context (PESTLE Analysis)</vt:lpstr>
      <vt:lpstr>Final Justification and Strategic 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Eduardo Polanco Adoka ID: 2132108 MODULE: International Meetings Management for the Hotel. Industry.  MODULE CODE: BMIH6007 LECTURE: Katheryn Flynn TITLE: Presentation, Event for the Croeso 2025. </dc:title>
  <dc:creator/>
  <cp:lastModifiedBy>giovani polanco adoka</cp:lastModifiedBy>
  <cp:revision>272</cp:revision>
  <dcterms:created xsi:type="dcterms:W3CDTF">2025-05-13T14:03:05Z</dcterms:created>
  <dcterms:modified xsi:type="dcterms:W3CDTF">2025-05-19T11:51:24Z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