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tiff" ContentType="image/tiff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5.xml" ContentType="application/vnd.openxmlformats-officedocument.theme+xml"/>
  <Override PartName="/ppt/slideLayouts/slideLayout7.xml" ContentType="application/vnd.openxmlformats-officedocument.presentationml.slideLayout+xml"/>
  <Override PartName="/ppt/theme/theme6.xml" ContentType="application/vnd.openxmlformats-officedocument.theme+xml"/>
  <Override PartName="/ppt/theme/theme7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2" r:id="rId5"/>
    <p:sldMasterId id="2147483654" r:id="rId6"/>
    <p:sldMasterId id="2147483655" r:id="rId7"/>
    <p:sldMasterId id="2147483658" r:id="rId8"/>
    <p:sldMasterId id="2147483673" r:id="rId9"/>
  </p:sldMasterIdLst>
  <p:notesMasterIdLst>
    <p:notesMasterId r:id="rId28"/>
  </p:notesMasterIdLst>
  <p:sldIdLst>
    <p:sldId id="308" r:id="rId10"/>
    <p:sldId id="324" r:id="rId11"/>
    <p:sldId id="535" r:id="rId12"/>
    <p:sldId id="554" r:id="rId13"/>
    <p:sldId id="555" r:id="rId14"/>
    <p:sldId id="556" r:id="rId15"/>
    <p:sldId id="557" r:id="rId16"/>
    <p:sldId id="553" r:id="rId17"/>
    <p:sldId id="551" r:id="rId18"/>
    <p:sldId id="552" r:id="rId19"/>
    <p:sldId id="558" r:id="rId20"/>
    <p:sldId id="559" r:id="rId21"/>
    <p:sldId id="560" r:id="rId22"/>
    <p:sldId id="562" r:id="rId23"/>
    <p:sldId id="564" r:id="rId24"/>
    <p:sldId id="565" r:id="rId25"/>
    <p:sldId id="561" r:id="rId26"/>
    <p:sldId id="563" r:id="rId27"/>
  </p:sldIdLst>
  <p:sldSz cx="12192000" cy="6858000"/>
  <p:notesSz cx="7099300" cy="10234613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23B59"/>
    <a:srgbClr val="FFFF00"/>
    <a:srgbClr val="E7C04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9888306-FE28-4F29-A71B-5812D652B38E}" v="17" dt="2025-11-03T12:52:56.60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06" d="100"/>
          <a:sy n="106" d="100"/>
        </p:scale>
        <p:origin x="756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4.xml"/><Relationship Id="rId18" Type="http://schemas.openxmlformats.org/officeDocument/2006/relationships/slide" Target="slides/slide9.xml"/><Relationship Id="rId26" Type="http://schemas.openxmlformats.org/officeDocument/2006/relationships/slide" Target="slides/slide17.xml"/><Relationship Id="rId3" Type="http://schemas.openxmlformats.org/officeDocument/2006/relationships/customXml" Target="../customXml/item3.xml"/><Relationship Id="rId21" Type="http://schemas.openxmlformats.org/officeDocument/2006/relationships/slide" Target="slides/slide12.xml"/><Relationship Id="rId34" Type="http://schemas.microsoft.com/office/2015/10/relationships/revisionInfo" Target="revisionInfo.xml"/><Relationship Id="rId7" Type="http://schemas.openxmlformats.org/officeDocument/2006/relationships/slideMaster" Target="slideMasters/slideMaster4.xml"/><Relationship Id="rId12" Type="http://schemas.openxmlformats.org/officeDocument/2006/relationships/slide" Target="slides/slide3.xml"/><Relationship Id="rId17" Type="http://schemas.openxmlformats.org/officeDocument/2006/relationships/slide" Target="slides/slide8.xml"/><Relationship Id="rId25" Type="http://schemas.openxmlformats.org/officeDocument/2006/relationships/slide" Target="slides/slide16.xml"/><Relationship Id="rId33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slide" Target="slides/slide7.xml"/><Relationship Id="rId20" Type="http://schemas.openxmlformats.org/officeDocument/2006/relationships/slide" Target="slides/slide11.xml"/><Relationship Id="rId29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2.xml"/><Relationship Id="rId24" Type="http://schemas.openxmlformats.org/officeDocument/2006/relationships/slide" Target="slides/slide15.xml"/><Relationship Id="rId32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6.xml"/><Relationship Id="rId23" Type="http://schemas.openxmlformats.org/officeDocument/2006/relationships/slide" Target="slides/slide14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1.xml"/><Relationship Id="rId19" Type="http://schemas.openxmlformats.org/officeDocument/2006/relationships/slide" Target="slides/slide10.xml"/><Relationship Id="rId31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" Target="slides/slide5.xml"/><Relationship Id="rId22" Type="http://schemas.openxmlformats.org/officeDocument/2006/relationships/slide" Target="slides/slide13.xml"/><Relationship Id="rId27" Type="http://schemas.openxmlformats.org/officeDocument/2006/relationships/slide" Target="slides/slide18.xml"/><Relationship Id="rId30" Type="http://schemas.openxmlformats.org/officeDocument/2006/relationships/viewProps" Target="viewProps.xml"/><Relationship Id="rId8" Type="http://schemas.openxmlformats.org/officeDocument/2006/relationships/slideMaster" Target="slideMasters/slideMaster5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ate Piper (IMH)" userId="f69ee4e2-845b-4a1f-89c4-60fce9da139f" providerId="ADAL" clId="{5495BD67-6B1C-4244-BAED-E61C14CAA4B2}"/>
    <pc:docChg chg="custSel addSld modSld">
      <pc:chgData name="Kate Piper (IMH)" userId="f69ee4e2-845b-4a1f-89c4-60fce9da139f" providerId="ADAL" clId="{5495BD67-6B1C-4244-BAED-E61C14CAA4B2}" dt="2025-11-03T12:53:12.528" v="189" actId="1076"/>
      <pc:docMkLst>
        <pc:docMk/>
      </pc:docMkLst>
      <pc:sldChg chg="modSp mod">
        <pc:chgData name="Kate Piper (IMH)" userId="f69ee4e2-845b-4a1f-89c4-60fce9da139f" providerId="ADAL" clId="{5495BD67-6B1C-4244-BAED-E61C14CAA4B2}" dt="2025-10-31T11:04:37.966" v="7" actId="1076"/>
        <pc:sldMkLst>
          <pc:docMk/>
          <pc:sldMk cId="112697156" sldId="554"/>
        </pc:sldMkLst>
        <pc:picChg chg="mod modCrop">
          <ac:chgData name="Kate Piper (IMH)" userId="f69ee4e2-845b-4a1f-89c4-60fce9da139f" providerId="ADAL" clId="{5495BD67-6B1C-4244-BAED-E61C14CAA4B2}" dt="2025-10-31T11:04:37.966" v="7" actId="1076"/>
          <ac:picMkLst>
            <pc:docMk/>
            <pc:sldMk cId="112697156" sldId="554"/>
            <ac:picMk id="3" creationId="{65408AA4-1F73-3F32-E0BE-D0F3D04D8566}"/>
          </ac:picMkLst>
        </pc:picChg>
      </pc:sldChg>
      <pc:sldChg chg="modSp mod">
        <pc:chgData name="Kate Piper (IMH)" userId="f69ee4e2-845b-4a1f-89c4-60fce9da139f" providerId="ADAL" clId="{5495BD67-6B1C-4244-BAED-E61C14CAA4B2}" dt="2025-10-31T11:04:59.835" v="10" actId="14100"/>
        <pc:sldMkLst>
          <pc:docMk/>
          <pc:sldMk cId="869501831" sldId="555"/>
        </pc:sldMkLst>
        <pc:picChg chg="mod modCrop">
          <ac:chgData name="Kate Piper (IMH)" userId="f69ee4e2-845b-4a1f-89c4-60fce9da139f" providerId="ADAL" clId="{5495BD67-6B1C-4244-BAED-E61C14CAA4B2}" dt="2025-10-31T11:04:59.835" v="10" actId="14100"/>
          <ac:picMkLst>
            <pc:docMk/>
            <pc:sldMk cId="869501831" sldId="555"/>
            <ac:picMk id="3" creationId="{12AAE96B-C74C-B30D-A9DB-9AF14C836701}"/>
          </ac:picMkLst>
        </pc:picChg>
      </pc:sldChg>
      <pc:sldChg chg="modSp mod">
        <pc:chgData name="Kate Piper (IMH)" userId="f69ee4e2-845b-4a1f-89c4-60fce9da139f" providerId="ADAL" clId="{5495BD67-6B1C-4244-BAED-E61C14CAA4B2}" dt="2025-10-31T11:05:23.468" v="13" actId="14100"/>
        <pc:sldMkLst>
          <pc:docMk/>
          <pc:sldMk cId="71266465" sldId="556"/>
        </pc:sldMkLst>
        <pc:picChg chg="mod modCrop">
          <ac:chgData name="Kate Piper (IMH)" userId="f69ee4e2-845b-4a1f-89c4-60fce9da139f" providerId="ADAL" clId="{5495BD67-6B1C-4244-BAED-E61C14CAA4B2}" dt="2025-10-31T11:05:23.468" v="13" actId="14100"/>
          <ac:picMkLst>
            <pc:docMk/>
            <pc:sldMk cId="71266465" sldId="556"/>
            <ac:picMk id="3" creationId="{BA6E0A0C-6571-158B-DDC4-0A7E7E00E222}"/>
          </ac:picMkLst>
        </pc:picChg>
      </pc:sldChg>
      <pc:sldChg chg="modSp mod">
        <pc:chgData name="Kate Piper (IMH)" userId="f69ee4e2-845b-4a1f-89c4-60fce9da139f" providerId="ADAL" clId="{5495BD67-6B1C-4244-BAED-E61C14CAA4B2}" dt="2025-10-31T11:06:33.264" v="17" actId="1076"/>
        <pc:sldMkLst>
          <pc:docMk/>
          <pc:sldMk cId="2213628545" sldId="557"/>
        </pc:sldMkLst>
        <pc:picChg chg="mod modCrop">
          <ac:chgData name="Kate Piper (IMH)" userId="f69ee4e2-845b-4a1f-89c4-60fce9da139f" providerId="ADAL" clId="{5495BD67-6B1C-4244-BAED-E61C14CAA4B2}" dt="2025-10-31T11:06:33.264" v="17" actId="1076"/>
          <ac:picMkLst>
            <pc:docMk/>
            <pc:sldMk cId="2213628545" sldId="557"/>
            <ac:picMk id="3" creationId="{711E1C15-2977-4B5F-66EA-CCC70A84D151}"/>
          </ac:picMkLst>
        </pc:picChg>
      </pc:sldChg>
      <pc:sldChg chg="modSp mod">
        <pc:chgData name="Kate Piper (IMH)" userId="f69ee4e2-845b-4a1f-89c4-60fce9da139f" providerId="ADAL" clId="{5495BD67-6B1C-4244-BAED-E61C14CAA4B2}" dt="2025-11-02T09:34:53.381" v="20" actId="1076"/>
        <pc:sldMkLst>
          <pc:docMk/>
          <pc:sldMk cId="891233056" sldId="558"/>
        </pc:sldMkLst>
        <pc:picChg chg="mod modCrop">
          <ac:chgData name="Kate Piper (IMH)" userId="f69ee4e2-845b-4a1f-89c4-60fce9da139f" providerId="ADAL" clId="{5495BD67-6B1C-4244-BAED-E61C14CAA4B2}" dt="2025-11-02T09:34:53.381" v="20" actId="1076"/>
          <ac:picMkLst>
            <pc:docMk/>
            <pc:sldMk cId="891233056" sldId="558"/>
            <ac:picMk id="3" creationId="{89CFF76C-7531-3E48-ED12-80F7DD29C020}"/>
          </ac:picMkLst>
        </pc:picChg>
      </pc:sldChg>
      <pc:sldChg chg="modSp mod">
        <pc:chgData name="Kate Piper (IMH)" userId="f69ee4e2-845b-4a1f-89c4-60fce9da139f" providerId="ADAL" clId="{5495BD67-6B1C-4244-BAED-E61C14CAA4B2}" dt="2025-11-02T10:14:54.905" v="32" actId="20577"/>
        <pc:sldMkLst>
          <pc:docMk/>
          <pc:sldMk cId="4183146072" sldId="560"/>
        </pc:sldMkLst>
        <pc:graphicFrameChg chg="modGraphic">
          <ac:chgData name="Kate Piper (IMH)" userId="f69ee4e2-845b-4a1f-89c4-60fce9da139f" providerId="ADAL" clId="{5495BD67-6B1C-4244-BAED-E61C14CAA4B2}" dt="2025-11-02T10:14:54.905" v="32" actId="20577"/>
          <ac:graphicFrameMkLst>
            <pc:docMk/>
            <pc:sldMk cId="4183146072" sldId="560"/>
            <ac:graphicFrameMk id="2" creationId="{232C1374-E6E0-D665-8E56-8D695FBBCCF0}"/>
          </ac:graphicFrameMkLst>
        </pc:graphicFrameChg>
      </pc:sldChg>
      <pc:sldChg chg="addSp modSp new mod">
        <pc:chgData name="Kate Piper (IMH)" userId="f69ee4e2-845b-4a1f-89c4-60fce9da139f" providerId="ADAL" clId="{5495BD67-6B1C-4244-BAED-E61C14CAA4B2}" dt="2025-10-31T10:57:02.821" v="3" actId="732"/>
        <pc:sldMkLst>
          <pc:docMk/>
          <pc:sldMk cId="3499208104" sldId="563"/>
        </pc:sldMkLst>
        <pc:picChg chg="add mod modCrop">
          <ac:chgData name="Kate Piper (IMH)" userId="f69ee4e2-845b-4a1f-89c4-60fce9da139f" providerId="ADAL" clId="{5495BD67-6B1C-4244-BAED-E61C14CAA4B2}" dt="2025-10-31T10:57:02.821" v="3" actId="732"/>
          <ac:picMkLst>
            <pc:docMk/>
            <pc:sldMk cId="3499208104" sldId="563"/>
            <ac:picMk id="3" creationId="{F164A53B-5CF2-85C7-EE4E-A9717032DC2A}"/>
          </ac:picMkLst>
        </pc:picChg>
      </pc:sldChg>
      <pc:sldChg chg="addSp modSp new mod modAnim">
        <pc:chgData name="Kate Piper (IMH)" userId="f69ee4e2-845b-4a1f-89c4-60fce9da139f" providerId="ADAL" clId="{5495BD67-6B1C-4244-BAED-E61C14CAA4B2}" dt="2025-11-02T10:27:04.192" v="154" actId="1076"/>
        <pc:sldMkLst>
          <pc:docMk/>
          <pc:sldMk cId="1369057380" sldId="564"/>
        </pc:sldMkLst>
        <pc:spChg chg="add mod">
          <ac:chgData name="Kate Piper (IMH)" userId="f69ee4e2-845b-4a1f-89c4-60fce9da139f" providerId="ADAL" clId="{5495BD67-6B1C-4244-BAED-E61C14CAA4B2}" dt="2025-11-02T10:27:04.192" v="154" actId="1076"/>
          <ac:spMkLst>
            <pc:docMk/>
            <pc:sldMk cId="1369057380" sldId="564"/>
            <ac:spMk id="3" creationId="{3964B394-1AF1-99AE-4975-7036DC9795BA}"/>
          </ac:spMkLst>
        </pc:spChg>
        <pc:picChg chg="add mod">
          <ac:chgData name="Kate Piper (IMH)" userId="f69ee4e2-845b-4a1f-89c4-60fce9da139f" providerId="ADAL" clId="{5495BD67-6B1C-4244-BAED-E61C14CAA4B2}" dt="2025-11-02T10:24:42.984" v="35" actId="1076"/>
          <ac:picMkLst>
            <pc:docMk/>
            <pc:sldMk cId="1369057380" sldId="564"/>
            <ac:picMk id="2" creationId="{1254FD12-95C5-5DDA-3F26-9234EDA35CFB}"/>
          </ac:picMkLst>
        </pc:picChg>
      </pc:sldChg>
      <pc:sldChg chg="addSp modSp new mod">
        <pc:chgData name="Kate Piper (IMH)" userId="f69ee4e2-845b-4a1f-89c4-60fce9da139f" providerId="ADAL" clId="{5495BD67-6B1C-4244-BAED-E61C14CAA4B2}" dt="2025-11-03T12:53:12.528" v="189" actId="1076"/>
        <pc:sldMkLst>
          <pc:docMk/>
          <pc:sldMk cId="313609844" sldId="565"/>
        </pc:sldMkLst>
        <pc:spChg chg="add mod">
          <ac:chgData name="Kate Piper (IMH)" userId="f69ee4e2-845b-4a1f-89c4-60fce9da139f" providerId="ADAL" clId="{5495BD67-6B1C-4244-BAED-E61C14CAA4B2}" dt="2025-11-03T12:53:12.528" v="189" actId="1076"/>
          <ac:spMkLst>
            <pc:docMk/>
            <pc:sldMk cId="313609844" sldId="565"/>
            <ac:spMk id="2" creationId="{D4D2FC20-0EF9-B6F6-CCAE-A9EAF6D823BD}"/>
          </ac:spMkLst>
        </pc:spChg>
      </pc:sldChg>
    </pc:docChg>
  </pc:docChgLst>
  <pc:docChgLst>
    <pc:chgData name="Kate Piper (IMH)" userId="f69ee4e2-845b-4a1f-89c4-60fce9da139f" providerId="ADAL" clId="{29888306-FE28-4F29-A71B-5812D652B38E}"/>
    <pc:docChg chg="custSel addSld delSld modSld sldOrd">
      <pc:chgData name="Kate Piper (IMH)" userId="f69ee4e2-845b-4a1f-89c4-60fce9da139f" providerId="ADAL" clId="{29888306-FE28-4F29-A71B-5812D652B38E}" dt="2025-10-29T16:24:11.889" v="60" actId="1076"/>
      <pc:docMkLst>
        <pc:docMk/>
      </pc:docMkLst>
      <pc:sldChg chg="del">
        <pc:chgData name="Kate Piper (IMH)" userId="f69ee4e2-845b-4a1f-89c4-60fce9da139f" providerId="ADAL" clId="{29888306-FE28-4F29-A71B-5812D652B38E}" dt="2025-10-29T16:01:28.029" v="0" actId="47"/>
        <pc:sldMkLst>
          <pc:docMk/>
          <pc:sldMk cId="257307546" sldId="335"/>
        </pc:sldMkLst>
      </pc:sldChg>
      <pc:sldChg chg="del">
        <pc:chgData name="Kate Piper (IMH)" userId="f69ee4e2-845b-4a1f-89c4-60fce9da139f" providerId="ADAL" clId="{29888306-FE28-4F29-A71B-5812D652B38E}" dt="2025-10-29T16:01:28.029" v="0" actId="47"/>
        <pc:sldMkLst>
          <pc:docMk/>
          <pc:sldMk cId="18424005" sldId="337"/>
        </pc:sldMkLst>
      </pc:sldChg>
      <pc:sldChg chg="del">
        <pc:chgData name="Kate Piper (IMH)" userId="f69ee4e2-845b-4a1f-89c4-60fce9da139f" providerId="ADAL" clId="{29888306-FE28-4F29-A71B-5812D652B38E}" dt="2025-10-29T16:01:28.029" v="0" actId="47"/>
        <pc:sldMkLst>
          <pc:docMk/>
          <pc:sldMk cId="2423727574" sldId="522"/>
        </pc:sldMkLst>
      </pc:sldChg>
      <pc:sldChg chg="del">
        <pc:chgData name="Kate Piper (IMH)" userId="f69ee4e2-845b-4a1f-89c4-60fce9da139f" providerId="ADAL" clId="{29888306-FE28-4F29-A71B-5812D652B38E}" dt="2025-10-29T16:01:28.029" v="0" actId="47"/>
        <pc:sldMkLst>
          <pc:docMk/>
          <pc:sldMk cId="3477713638" sldId="523"/>
        </pc:sldMkLst>
      </pc:sldChg>
      <pc:sldChg chg="del">
        <pc:chgData name="Kate Piper (IMH)" userId="f69ee4e2-845b-4a1f-89c4-60fce9da139f" providerId="ADAL" clId="{29888306-FE28-4F29-A71B-5812D652B38E}" dt="2025-10-29T16:01:28.029" v="0" actId="47"/>
        <pc:sldMkLst>
          <pc:docMk/>
          <pc:sldMk cId="1237612464" sldId="524"/>
        </pc:sldMkLst>
      </pc:sldChg>
      <pc:sldChg chg="del">
        <pc:chgData name="Kate Piper (IMH)" userId="f69ee4e2-845b-4a1f-89c4-60fce9da139f" providerId="ADAL" clId="{29888306-FE28-4F29-A71B-5812D652B38E}" dt="2025-10-29T16:01:28.029" v="0" actId="47"/>
        <pc:sldMkLst>
          <pc:docMk/>
          <pc:sldMk cId="3589631703" sldId="525"/>
        </pc:sldMkLst>
      </pc:sldChg>
      <pc:sldChg chg="del">
        <pc:chgData name="Kate Piper (IMH)" userId="f69ee4e2-845b-4a1f-89c4-60fce9da139f" providerId="ADAL" clId="{29888306-FE28-4F29-A71B-5812D652B38E}" dt="2025-10-29T16:01:50.557" v="1" actId="47"/>
        <pc:sldMkLst>
          <pc:docMk/>
          <pc:sldMk cId="3066028604" sldId="531"/>
        </pc:sldMkLst>
      </pc:sldChg>
      <pc:sldChg chg="del">
        <pc:chgData name="Kate Piper (IMH)" userId="f69ee4e2-845b-4a1f-89c4-60fce9da139f" providerId="ADAL" clId="{29888306-FE28-4F29-A71B-5812D652B38E}" dt="2025-10-29T16:01:28.029" v="0" actId="47"/>
        <pc:sldMkLst>
          <pc:docMk/>
          <pc:sldMk cId="328720050" sldId="532"/>
        </pc:sldMkLst>
      </pc:sldChg>
      <pc:sldChg chg="ord">
        <pc:chgData name="Kate Piper (IMH)" userId="f69ee4e2-845b-4a1f-89c4-60fce9da139f" providerId="ADAL" clId="{29888306-FE28-4F29-A71B-5812D652B38E}" dt="2025-10-29T16:07:49.179" v="16"/>
        <pc:sldMkLst>
          <pc:docMk/>
          <pc:sldMk cId="1522199009" sldId="535"/>
        </pc:sldMkLst>
      </pc:sldChg>
      <pc:sldChg chg="del">
        <pc:chgData name="Kate Piper (IMH)" userId="f69ee4e2-845b-4a1f-89c4-60fce9da139f" providerId="ADAL" clId="{29888306-FE28-4F29-A71B-5812D652B38E}" dt="2025-10-29T16:02:08.790" v="4" actId="47"/>
        <pc:sldMkLst>
          <pc:docMk/>
          <pc:sldMk cId="3543884869" sldId="537"/>
        </pc:sldMkLst>
      </pc:sldChg>
      <pc:sldChg chg="del">
        <pc:chgData name="Kate Piper (IMH)" userId="f69ee4e2-845b-4a1f-89c4-60fce9da139f" providerId="ADAL" clId="{29888306-FE28-4F29-A71B-5812D652B38E}" dt="2025-10-29T16:02:08.790" v="4" actId="47"/>
        <pc:sldMkLst>
          <pc:docMk/>
          <pc:sldMk cId="3539468022" sldId="539"/>
        </pc:sldMkLst>
      </pc:sldChg>
      <pc:sldChg chg="del">
        <pc:chgData name="Kate Piper (IMH)" userId="f69ee4e2-845b-4a1f-89c4-60fce9da139f" providerId="ADAL" clId="{29888306-FE28-4F29-A71B-5812D652B38E}" dt="2025-10-29T16:02:08.790" v="4" actId="47"/>
        <pc:sldMkLst>
          <pc:docMk/>
          <pc:sldMk cId="1975909352" sldId="540"/>
        </pc:sldMkLst>
      </pc:sldChg>
      <pc:sldChg chg="del">
        <pc:chgData name="Kate Piper (IMH)" userId="f69ee4e2-845b-4a1f-89c4-60fce9da139f" providerId="ADAL" clId="{29888306-FE28-4F29-A71B-5812D652B38E}" dt="2025-10-29T16:02:08.790" v="4" actId="47"/>
        <pc:sldMkLst>
          <pc:docMk/>
          <pc:sldMk cId="1598086706" sldId="541"/>
        </pc:sldMkLst>
      </pc:sldChg>
      <pc:sldChg chg="del">
        <pc:chgData name="Kate Piper (IMH)" userId="f69ee4e2-845b-4a1f-89c4-60fce9da139f" providerId="ADAL" clId="{29888306-FE28-4F29-A71B-5812D652B38E}" dt="2025-10-29T16:02:08.790" v="4" actId="47"/>
        <pc:sldMkLst>
          <pc:docMk/>
          <pc:sldMk cId="727216943" sldId="546"/>
        </pc:sldMkLst>
      </pc:sldChg>
      <pc:sldChg chg="del">
        <pc:chgData name="Kate Piper (IMH)" userId="f69ee4e2-845b-4a1f-89c4-60fce9da139f" providerId="ADAL" clId="{29888306-FE28-4F29-A71B-5812D652B38E}" dt="2025-10-29T16:02:08.790" v="4" actId="47"/>
        <pc:sldMkLst>
          <pc:docMk/>
          <pc:sldMk cId="1304934078" sldId="547"/>
        </pc:sldMkLst>
      </pc:sldChg>
      <pc:sldChg chg="del">
        <pc:chgData name="Kate Piper (IMH)" userId="f69ee4e2-845b-4a1f-89c4-60fce9da139f" providerId="ADAL" clId="{29888306-FE28-4F29-A71B-5812D652B38E}" dt="2025-10-29T16:02:08.790" v="4" actId="47"/>
        <pc:sldMkLst>
          <pc:docMk/>
          <pc:sldMk cId="3236720623" sldId="548"/>
        </pc:sldMkLst>
      </pc:sldChg>
      <pc:sldChg chg="del">
        <pc:chgData name="Kate Piper (IMH)" userId="f69ee4e2-845b-4a1f-89c4-60fce9da139f" providerId="ADAL" clId="{29888306-FE28-4F29-A71B-5812D652B38E}" dt="2025-10-29T16:02:08.790" v="4" actId="47"/>
        <pc:sldMkLst>
          <pc:docMk/>
          <pc:sldMk cId="3556007187" sldId="549"/>
        </pc:sldMkLst>
      </pc:sldChg>
      <pc:sldChg chg="del">
        <pc:chgData name="Kate Piper (IMH)" userId="f69ee4e2-845b-4a1f-89c4-60fce9da139f" providerId="ADAL" clId="{29888306-FE28-4F29-A71B-5812D652B38E}" dt="2025-10-29T16:02:08.790" v="4" actId="47"/>
        <pc:sldMkLst>
          <pc:docMk/>
          <pc:sldMk cId="2007795124" sldId="550"/>
        </pc:sldMkLst>
      </pc:sldChg>
      <pc:sldChg chg="addSp new mod">
        <pc:chgData name="Kate Piper (IMH)" userId="f69ee4e2-845b-4a1f-89c4-60fce9da139f" providerId="ADAL" clId="{29888306-FE28-4F29-A71B-5812D652B38E}" dt="2025-10-29T16:03:05.696" v="6" actId="22"/>
        <pc:sldMkLst>
          <pc:docMk/>
          <pc:sldMk cId="1602092637" sldId="553"/>
        </pc:sldMkLst>
        <pc:picChg chg="add">
          <ac:chgData name="Kate Piper (IMH)" userId="f69ee4e2-845b-4a1f-89c4-60fce9da139f" providerId="ADAL" clId="{29888306-FE28-4F29-A71B-5812D652B38E}" dt="2025-10-29T16:03:05.696" v="6" actId="22"/>
          <ac:picMkLst>
            <pc:docMk/>
            <pc:sldMk cId="1602092637" sldId="553"/>
            <ac:picMk id="3" creationId="{9B45C5A7-C152-DE08-A7C1-12F6F245C36C}"/>
          </ac:picMkLst>
        </pc:picChg>
      </pc:sldChg>
      <pc:sldChg chg="del">
        <pc:chgData name="Kate Piper (IMH)" userId="f69ee4e2-845b-4a1f-89c4-60fce9da139f" providerId="ADAL" clId="{29888306-FE28-4F29-A71B-5812D652B38E}" dt="2025-10-29T16:01:50.557" v="1" actId="47"/>
        <pc:sldMkLst>
          <pc:docMk/>
          <pc:sldMk cId="3631302246" sldId="553"/>
        </pc:sldMkLst>
      </pc:sldChg>
      <pc:sldChg chg="addSp new mod">
        <pc:chgData name="Kate Piper (IMH)" userId="f69ee4e2-845b-4a1f-89c4-60fce9da139f" providerId="ADAL" clId="{29888306-FE28-4F29-A71B-5812D652B38E}" dt="2025-10-29T16:04:40.393" v="8" actId="22"/>
        <pc:sldMkLst>
          <pc:docMk/>
          <pc:sldMk cId="112697156" sldId="554"/>
        </pc:sldMkLst>
        <pc:picChg chg="add">
          <ac:chgData name="Kate Piper (IMH)" userId="f69ee4e2-845b-4a1f-89c4-60fce9da139f" providerId="ADAL" clId="{29888306-FE28-4F29-A71B-5812D652B38E}" dt="2025-10-29T16:04:40.393" v="8" actId="22"/>
          <ac:picMkLst>
            <pc:docMk/>
            <pc:sldMk cId="112697156" sldId="554"/>
            <ac:picMk id="3" creationId="{65408AA4-1F73-3F32-E0BE-D0F3D04D8566}"/>
          </ac:picMkLst>
        </pc:picChg>
      </pc:sldChg>
      <pc:sldChg chg="addSp new mod">
        <pc:chgData name="Kate Piper (IMH)" userId="f69ee4e2-845b-4a1f-89c4-60fce9da139f" providerId="ADAL" clId="{29888306-FE28-4F29-A71B-5812D652B38E}" dt="2025-10-29T16:04:58.663" v="10" actId="22"/>
        <pc:sldMkLst>
          <pc:docMk/>
          <pc:sldMk cId="869501831" sldId="555"/>
        </pc:sldMkLst>
        <pc:picChg chg="add">
          <ac:chgData name="Kate Piper (IMH)" userId="f69ee4e2-845b-4a1f-89c4-60fce9da139f" providerId="ADAL" clId="{29888306-FE28-4F29-A71B-5812D652B38E}" dt="2025-10-29T16:04:58.663" v="10" actId="22"/>
          <ac:picMkLst>
            <pc:docMk/>
            <pc:sldMk cId="869501831" sldId="555"/>
            <ac:picMk id="3" creationId="{12AAE96B-C74C-B30D-A9DB-9AF14C836701}"/>
          </ac:picMkLst>
        </pc:picChg>
      </pc:sldChg>
      <pc:sldChg chg="addSp new mod">
        <pc:chgData name="Kate Piper (IMH)" userId="f69ee4e2-845b-4a1f-89c4-60fce9da139f" providerId="ADAL" clId="{29888306-FE28-4F29-A71B-5812D652B38E}" dt="2025-10-29T16:05:13.552" v="12" actId="22"/>
        <pc:sldMkLst>
          <pc:docMk/>
          <pc:sldMk cId="71266465" sldId="556"/>
        </pc:sldMkLst>
        <pc:picChg chg="add">
          <ac:chgData name="Kate Piper (IMH)" userId="f69ee4e2-845b-4a1f-89c4-60fce9da139f" providerId="ADAL" clId="{29888306-FE28-4F29-A71B-5812D652B38E}" dt="2025-10-29T16:05:13.552" v="12" actId="22"/>
          <ac:picMkLst>
            <pc:docMk/>
            <pc:sldMk cId="71266465" sldId="556"/>
            <ac:picMk id="3" creationId="{BA6E0A0C-6571-158B-DDC4-0A7E7E00E222}"/>
          </ac:picMkLst>
        </pc:picChg>
      </pc:sldChg>
      <pc:sldChg chg="addSp new mod">
        <pc:chgData name="Kate Piper (IMH)" userId="f69ee4e2-845b-4a1f-89c4-60fce9da139f" providerId="ADAL" clId="{29888306-FE28-4F29-A71B-5812D652B38E}" dt="2025-10-29T16:05:30.204" v="14" actId="22"/>
        <pc:sldMkLst>
          <pc:docMk/>
          <pc:sldMk cId="2213628545" sldId="557"/>
        </pc:sldMkLst>
        <pc:picChg chg="add">
          <ac:chgData name="Kate Piper (IMH)" userId="f69ee4e2-845b-4a1f-89c4-60fce9da139f" providerId="ADAL" clId="{29888306-FE28-4F29-A71B-5812D652B38E}" dt="2025-10-29T16:05:30.204" v="14" actId="22"/>
          <ac:picMkLst>
            <pc:docMk/>
            <pc:sldMk cId="2213628545" sldId="557"/>
            <ac:picMk id="3" creationId="{711E1C15-2977-4B5F-66EA-CCC70A84D151}"/>
          </ac:picMkLst>
        </pc:picChg>
      </pc:sldChg>
      <pc:sldChg chg="addSp new mod">
        <pc:chgData name="Kate Piper (IMH)" userId="f69ee4e2-845b-4a1f-89c4-60fce9da139f" providerId="ADAL" clId="{29888306-FE28-4F29-A71B-5812D652B38E}" dt="2025-10-29T16:08:05.747" v="18" actId="22"/>
        <pc:sldMkLst>
          <pc:docMk/>
          <pc:sldMk cId="891233056" sldId="558"/>
        </pc:sldMkLst>
        <pc:picChg chg="add">
          <ac:chgData name="Kate Piper (IMH)" userId="f69ee4e2-845b-4a1f-89c4-60fce9da139f" providerId="ADAL" clId="{29888306-FE28-4F29-A71B-5812D652B38E}" dt="2025-10-29T16:08:05.747" v="18" actId="22"/>
          <ac:picMkLst>
            <pc:docMk/>
            <pc:sldMk cId="891233056" sldId="558"/>
            <ac:picMk id="3" creationId="{89CFF76C-7531-3E48-ED12-80F7DD29C020}"/>
          </ac:picMkLst>
        </pc:picChg>
      </pc:sldChg>
      <pc:sldChg chg="addSp modSp new">
        <pc:chgData name="Kate Piper (IMH)" userId="f69ee4e2-845b-4a1f-89c4-60fce9da139f" providerId="ADAL" clId="{29888306-FE28-4F29-A71B-5812D652B38E}" dt="2025-10-29T16:13:00.710" v="21" actId="1076"/>
        <pc:sldMkLst>
          <pc:docMk/>
          <pc:sldMk cId="3920306162" sldId="559"/>
        </pc:sldMkLst>
        <pc:picChg chg="add mod">
          <ac:chgData name="Kate Piper (IMH)" userId="f69ee4e2-845b-4a1f-89c4-60fce9da139f" providerId="ADAL" clId="{29888306-FE28-4F29-A71B-5812D652B38E}" dt="2025-10-29T16:13:00.710" v="21" actId="1076"/>
          <ac:picMkLst>
            <pc:docMk/>
            <pc:sldMk cId="3920306162" sldId="559"/>
            <ac:picMk id="1026" creationId="{7C03DC14-26F7-05EC-A073-C177F195DA83}"/>
          </ac:picMkLst>
        </pc:picChg>
      </pc:sldChg>
      <pc:sldChg chg="addSp modSp new mod">
        <pc:chgData name="Kate Piper (IMH)" userId="f69ee4e2-845b-4a1f-89c4-60fce9da139f" providerId="ADAL" clId="{29888306-FE28-4F29-A71B-5812D652B38E}" dt="2025-10-29T16:16:35.665" v="38"/>
        <pc:sldMkLst>
          <pc:docMk/>
          <pc:sldMk cId="4183146072" sldId="560"/>
        </pc:sldMkLst>
        <pc:graphicFrameChg chg="add mod modGraphic">
          <ac:chgData name="Kate Piper (IMH)" userId="f69ee4e2-845b-4a1f-89c4-60fce9da139f" providerId="ADAL" clId="{29888306-FE28-4F29-A71B-5812D652B38E}" dt="2025-10-29T16:16:35.665" v="38"/>
          <ac:graphicFrameMkLst>
            <pc:docMk/>
            <pc:sldMk cId="4183146072" sldId="560"/>
            <ac:graphicFrameMk id="2" creationId="{232C1374-E6E0-D665-8E56-8D695FBBCCF0}"/>
          </ac:graphicFrameMkLst>
        </pc:graphicFrameChg>
      </pc:sldChg>
      <pc:sldChg chg="addSp modSp new mod">
        <pc:chgData name="Kate Piper (IMH)" userId="f69ee4e2-845b-4a1f-89c4-60fce9da139f" providerId="ADAL" clId="{29888306-FE28-4F29-A71B-5812D652B38E}" dt="2025-10-29T16:21:14.215" v="49" actId="1076"/>
        <pc:sldMkLst>
          <pc:docMk/>
          <pc:sldMk cId="57349835" sldId="561"/>
        </pc:sldMkLst>
        <pc:picChg chg="add mod">
          <ac:chgData name="Kate Piper (IMH)" userId="f69ee4e2-845b-4a1f-89c4-60fce9da139f" providerId="ADAL" clId="{29888306-FE28-4F29-A71B-5812D652B38E}" dt="2025-10-29T16:18:24.119" v="41" actId="14100"/>
          <ac:picMkLst>
            <pc:docMk/>
            <pc:sldMk cId="57349835" sldId="561"/>
            <ac:picMk id="3" creationId="{2D0C529E-B930-9386-055F-3779BFEC8370}"/>
          </ac:picMkLst>
        </pc:picChg>
        <pc:picChg chg="add mod">
          <ac:chgData name="Kate Piper (IMH)" userId="f69ee4e2-845b-4a1f-89c4-60fce9da139f" providerId="ADAL" clId="{29888306-FE28-4F29-A71B-5812D652B38E}" dt="2025-10-29T16:18:58.371" v="43" actId="14100"/>
          <ac:picMkLst>
            <pc:docMk/>
            <pc:sldMk cId="57349835" sldId="561"/>
            <ac:picMk id="5" creationId="{9801A3A9-55DD-ED3A-1C49-004AC5473B4B}"/>
          </ac:picMkLst>
        </pc:picChg>
        <pc:picChg chg="add mod">
          <ac:chgData name="Kate Piper (IMH)" userId="f69ee4e2-845b-4a1f-89c4-60fce9da139f" providerId="ADAL" clId="{29888306-FE28-4F29-A71B-5812D652B38E}" dt="2025-10-29T16:20:08.703" v="46" actId="1076"/>
          <ac:picMkLst>
            <pc:docMk/>
            <pc:sldMk cId="57349835" sldId="561"/>
            <ac:picMk id="7" creationId="{D8B2A546-E01C-44BF-81EA-A5397FEF2112}"/>
          </ac:picMkLst>
        </pc:picChg>
        <pc:picChg chg="add mod">
          <ac:chgData name="Kate Piper (IMH)" userId="f69ee4e2-845b-4a1f-89c4-60fce9da139f" providerId="ADAL" clId="{29888306-FE28-4F29-A71B-5812D652B38E}" dt="2025-10-29T16:21:14.215" v="49" actId="1076"/>
          <ac:picMkLst>
            <pc:docMk/>
            <pc:sldMk cId="57349835" sldId="561"/>
            <ac:picMk id="9" creationId="{F2B47DB9-8C62-C3CE-A2E3-F89AAF1334E1}"/>
          </ac:picMkLst>
        </pc:picChg>
      </pc:sldChg>
      <pc:sldChg chg="addSp modSp new mod">
        <pc:chgData name="Kate Piper (IMH)" userId="f69ee4e2-845b-4a1f-89c4-60fce9da139f" providerId="ADAL" clId="{29888306-FE28-4F29-A71B-5812D652B38E}" dt="2025-10-29T16:24:11.889" v="60" actId="1076"/>
        <pc:sldMkLst>
          <pc:docMk/>
          <pc:sldMk cId="3053143292" sldId="562"/>
        </pc:sldMkLst>
        <pc:picChg chg="add mod">
          <ac:chgData name="Kate Piper (IMH)" userId="f69ee4e2-845b-4a1f-89c4-60fce9da139f" providerId="ADAL" clId="{29888306-FE28-4F29-A71B-5812D652B38E}" dt="2025-10-29T16:24:11.889" v="60" actId="1076"/>
          <ac:picMkLst>
            <pc:docMk/>
            <pc:sldMk cId="3053143292" sldId="562"/>
            <ac:picMk id="2" creationId="{B5D1A824-9D24-C0A6-9EA5-636074ED96B8}"/>
          </ac:picMkLst>
        </pc:picChg>
        <pc:picChg chg="add mod">
          <ac:chgData name="Kate Piper (IMH)" userId="f69ee4e2-845b-4a1f-89c4-60fce9da139f" providerId="ADAL" clId="{29888306-FE28-4F29-A71B-5812D652B38E}" dt="2025-10-29T16:24:09.155" v="59" actId="1076"/>
          <ac:picMkLst>
            <pc:docMk/>
            <pc:sldMk cId="3053143292" sldId="562"/>
            <ac:picMk id="3" creationId="{ECC4658D-CB6D-4534-DE71-58C142F99463}"/>
          </ac:picMkLst>
        </pc:picChg>
      </pc:sldChg>
      <pc:sldMasterChg chg="delSldLayout">
        <pc:chgData name="Kate Piper (IMH)" userId="f69ee4e2-845b-4a1f-89c4-60fce9da139f" providerId="ADAL" clId="{29888306-FE28-4F29-A71B-5812D652B38E}" dt="2025-10-29T16:02:08.790" v="4" actId="47"/>
        <pc:sldMasterMkLst>
          <pc:docMk/>
          <pc:sldMasterMk cId="130175223" sldId="2147483673"/>
        </pc:sldMasterMkLst>
        <pc:sldLayoutChg chg="del">
          <pc:chgData name="Kate Piper (IMH)" userId="f69ee4e2-845b-4a1f-89c4-60fce9da139f" providerId="ADAL" clId="{29888306-FE28-4F29-A71B-5812D652B38E}" dt="2025-10-29T16:02:08.790" v="4" actId="47"/>
          <pc:sldLayoutMkLst>
            <pc:docMk/>
            <pc:sldMasterMk cId="130175223" sldId="2147483673"/>
            <pc:sldLayoutMk cId="1341057819" sldId="2147483708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7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76363" cy="513508"/>
          </a:xfrm>
          <a:prstGeom prst="rect">
            <a:avLst/>
          </a:prstGeom>
        </p:spPr>
        <p:txBody>
          <a:bodyPr vert="horz" lIns="99048" tIns="49524" rIns="99048" bIns="49524" rtlCol="0"/>
          <a:lstStyle>
            <a:lvl1pPr algn="l">
              <a:defRPr sz="13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4021294" y="0"/>
            <a:ext cx="3076363" cy="513508"/>
          </a:xfrm>
          <a:prstGeom prst="rect">
            <a:avLst/>
          </a:prstGeom>
        </p:spPr>
        <p:txBody>
          <a:bodyPr vert="horz" lIns="99048" tIns="49524" rIns="99048" bIns="49524" rtlCol="0"/>
          <a:lstStyle>
            <a:lvl1pPr algn="r">
              <a:defRPr sz="1300"/>
            </a:lvl1pPr>
          </a:lstStyle>
          <a:p>
            <a:fld id="{C48B7F3B-1B0C-4B2E-ACE7-8ECD7883D7D2}" type="datetimeFigureOut">
              <a:rPr lang="en-GB" smtClean="0"/>
              <a:t>31/10/2025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79425" y="1279525"/>
            <a:ext cx="6140450" cy="34544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9048" tIns="49524" rIns="99048" bIns="49524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709930" y="4925407"/>
            <a:ext cx="5679440" cy="4029879"/>
          </a:xfrm>
          <a:prstGeom prst="rect">
            <a:avLst/>
          </a:prstGeom>
        </p:spPr>
        <p:txBody>
          <a:bodyPr vert="horz" lIns="99048" tIns="49524" rIns="99048" bIns="49524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721107"/>
            <a:ext cx="3076363" cy="513507"/>
          </a:xfrm>
          <a:prstGeom prst="rect">
            <a:avLst/>
          </a:prstGeom>
        </p:spPr>
        <p:txBody>
          <a:bodyPr vert="horz" lIns="99048" tIns="49524" rIns="99048" bIns="49524" rtlCol="0" anchor="b"/>
          <a:lstStyle>
            <a:lvl1pPr algn="l">
              <a:defRPr sz="13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4021294" y="9721107"/>
            <a:ext cx="3076363" cy="513507"/>
          </a:xfrm>
          <a:prstGeom prst="rect">
            <a:avLst/>
          </a:prstGeom>
        </p:spPr>
        <p:txBody>
          <a:bodyPr vert="horz" lIns="99048" tIns="49524" rIns="99048" bIns="49524" rtlCol="0" anchor="b"/>
          <a:lstStyle>
            <a:lvl1pPr algn="r">
              <a:defRPr sz="1300"/>
            </a:lvl1pPr>
          </a:lstStyle>
          <a:p>
            <a:fld id="{A7738796-40B4-49B0-A331-25D568C051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54706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The presence of health (and wellbeing as it evolved) through school. Mostly in the PE or physical training as it was known. </a:t>
            </a:r>
          </a:p>
          <a:p>
            <a:endParaRPr lang="en-GB"/>
          </a:p>
          <a:p>
            <a:r>
              <a:rPr lang="en-GB"/>
              <a:t>More than any other subject, PE is led by society and culture – the new curriculum might be the change to that but presently PE is the subject that is really affected by </a:t>
            </a:r>
            <a:r>
              <a:rPr lang="en-GB" err="1"/>
              <a:t>wahts</a:t>
            </a:r>
            <a:r>
              <a:rPr lang="en-GB"/>
              <a:t> going on in society, look at what PE is doing at the moment with COVID – it is changing the learning. It has changed the importance of some of the learning in the subject.</a:t>
            </a:r>
          </a:p>
          <a:p>
            <a:endParaRPr lang="en-GB"/>
          </a:p>
          <a:p>
            <a:r>
              <a:rPr lang="en-GB"/>
              <a:t>Can you see and differences through the timeline where maybe pathogenesis or </a:t>
            </a:r>
            <a:r>
              <a:rPr lang="en-GB" err="1"/>
              <a:t>salutogenesis</a:t>
            </a:r>
            <a:r>
              <a:rPr lang="en-GB"/>
              <a:t>/ health promotion has dominance?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BB5B09A-0FAD-2F4A-A5BB-AF6660C144CB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927721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2008 curriculum is subject based framework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BB5B09A-0FAD-2F4A-A5BB-AF6660C144CB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74912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6985A43-1554-4140-8D8E-F297FFFF0C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10/31/2025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C6750F5-1A01-1C4B-B26B-B32CF653D0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550DF8B-640A-7143-86E1-963B0C903B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55189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06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tif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9.tiff"/><Relationship Id="rId4" Type="http://schemas.openxmlformats.org/officeDocument/2006/relationships/image" Target="../media/image8.tiff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3" Type="http://schemas.openxmlformats.org/officeDocument/2006/relationships/image" Target="../media/image10.png"/><Relationship Id="rId7" Type="http://schemas.openxmlformats.org/officeDocument/2006/relationships/image" Target="../media/image1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6" Type="http://schemas.microsoft.com/office/2007/relationships/hdphoto" Target="../media/hdphoto2.wdp"/><Relationship Id="rId11" Type="http://schemas.openxmlformats.org/officeDocument/2006/relationships/image" Target="../media/image15.png"/><Relationship Id="rId5" Type="http://schemas.openxmlformats.org/officeDocument/2006/relationships/image" Target="../media/image11.png"/><Relationship Id="rId10" Type="http://schemas.openxmlformats.org/officeDocument/2006/relationships/image" Target="../media/image14.png"/><Relationship Id="rId4" Type="http://schemas.microsoft.com/office/2007/relationships/hdphoto" Target="../media/hdphoto1.wdp"/><Relationship Id="rId9" Type="http://schemas.openxmlformats.org/officeDocument/2006/relationships/image" Target="../media/image13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slideLayout" Target="../slideLayouts/slideLayout6.xml"/><Relationship Id="rId1" Type="http://schemas.openxmlformats.org/officeDocument/2006/relationships/video" Target="https://www.youtube.com/embed/HXuArSVk0_w?feature=oembed" TargetMode="Externa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g"/><Relationship Id="rId2" Type="http://schemas.openxmlformats.org/officeDocument/2006/relationships/image" Target="../media/image27.jp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30.jpg"/><Relationship Id="rId4" Type="http://schemas.openxmlformats.org/officeDocument/2006/relationships/image" Target="../media/image29.jp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DD4C10A-E4A0-4C54-98D4-C13432B17C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730829"/>
            <a:ext cx="6031247" cy="3604741"/>
          </a:xfrm>
        </p:spPr>
        <p:txBody>
          <a:bodyPr/>
          <a:lstStyle/>
          <a:p>
            <a:r>
              <a:rPr lang="en-GB"/>
              <a:t>Health and Wellbeing in Education </a:t>
            </a:r>
          </a:p>
          <a:p>
            <a:r>
              <a:rPr lang="en-GB">
                <a:cs typeface="Calibri"/>
              </a:rPr>
              <a:t>Week 1</a:t>
            </a:r>
            <a:endParaRPr lang="en-GB"/>
          </a:p>
          <a:p>
            <a:r>
              <a:rPr lang="en-GB"/>
              <a:t>Level / </a:t>
            </a:r>
            <a:r>
              <a:rPr lang="en-GB" err="1"/>
              <a:t>Lefel</a:t>
            </a:r>
            <a:r>
              <a:rPr lang="en-GB"/>
              <a:t>  5</a:t>
            </a:r>
          </a:p>
          <a:p>
            <a:endParaRPr lang="en-GB"/>
          </a:p>
          <a:p>
            <a:r>
              <a:rPr lang="en-GB"/>
              <a:t>Kate Piper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12218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Straight Arrow Connector 1">
            <a:extLst>
              <a:ext uri="{FF2B5EF4-FFF2-40B4-BE49-F238E27FC236}">
                <a16:creationId xmlns:a16="http://schemas.microsoft.com/office/drawing/2014/main" id="{914DB031-CB9E-42ED-B355-2A43A1327A02}"/>
              </a:ext>
            </a:extLst>
          </p:cNvPr>
          <p:cNvCxnSpPr>
            <a:cxnSpLocks/>
          </p:cNvCxnSpPr>
          <p:nvPr/>
        </p:nvCxnSpPr>
        <p:spPr>
          <a:xfrm flipV="1">
            <a:off x="838123" y="3370433"/>
            <a:ext cx="10907187" cy="10076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D8A34110-C6B2-4EF6-BBA9-2B6C48A907D3}"/>
              </a:ext>
            </a:extLst>
          </p:cNvPr>
          <p:cNvSpPr txBox="1"/>
          <p:nvPr/>
        </p:nvSpPr>
        <p:spPr>
          <a:xfrm>
            <a:off x="310993" y="1962716"/>
            <a:ext cx="2937163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/>
              <a:t>1870</a:t>
            </a:r>
          </a:p>
          <a:p>
            <a:r>
              <a:rPr lang="en-US" sz="1600"/>
              <a:t>PT </a:t>
            </a:r>
            <a:r>
              <a:rPr lang="mr-IN" sz="1600"/>
              <a:t>–</a:t>
            </a:r>
            <a:r>
              <a:rPr lang="en-US" sz="1600"/>
              <a:t> fitness/ Muscular Christianity</a:t>
            </a:r>
          </a:p>
          <a:p>
            <a:r>
              <a:rPr lang="en-US" sz="1600"/>
              <a:t>Drills</a:t>
            </a:r>
          </a:p>
          <a:p>
            <a:r>
              <a:rPr lang="en-US" sz="1600"/>
              <a:t>Unison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BC3DCB6-793A-4242-9CFA-624E89813595}"/>
              </a:ext>
            </a:extLst>
          </p:cNvPr>
          <p:cNvSpPr txBox="1"/>
          <p:nvPr/>
        </p:nvSpPr>
        <p:spPr>
          <a:xfrm>
            <a:off x="333097" y="4257538"/>
            <a:ext cx="339436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/>
              <a:t>1904-1930</a:t>
            </a:r>
          </a:p>
          <a:p>
            <a:r>
              <a:rPr lang="en-GB" sz="1600"/>
              <a:t>PE and PA linked to health benefits</a:t>
            </a:r>
          </a:p>
          <a:p>
            <a:r>
              <a:rPr lang="en-GB" sz="1600"/>
              <a:t>Preventative Medicine</a:t>
            </a:r>
          </a:p>
          <a:p>
            <a:r>
              <a:rPr lang="en-GB" sz="1600"/>
              <a:t>Swedish gymnastics</a:t>
            </a:r>
            <a:endParaRPr lang="en-US" sz="160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E8BF7EA-C43B-47DA-87EE-C602E3E74106}"/>
              </a:ext>
            </a:extLst>
          </p:cNvPr>
          <p:cNvSpPr txBox="1"/>
          <p:nvPr/>
        </p:nvSpPr>
        <p:spPr>
          <a:xfrm>
            <a:off x="2939929" y="1608688"/>
            <a:ext cx="2770909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/>
              <a:t>1931-1940</a:t>
            </a:r>
          </a:p>
          <a:p>
            <a:r>
              <a:rPr lang="en-GB" sz="1600"/>
              <a:t>Healthy bodies, healthy minds</a:t>
            </a:r>
          </a:p>
          <a:p>
            <a:r>
              <a:rPr lang="en-GB" sz="1600"/>
              <a:t>Daily period of exercise</a:t>
            </a:r>
          </a:p>
          <a:p>
            <a:r>
              <a:rPr lang="en-GB" sz="1600"/>
              <a:t>Games developed qualities</a:t>
            </a:r>
            <a:endParaRPr lang="en-US" sz="160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9AB0693-FA55-427F-819F-6A9600CF3A56}"/>
              </a:ext>
            </a:extLst>
          </p:cNvPr>
          <p:cNvSpPr txBox="1"/>
          <p:nvPr/>
        </p:nvSpPr>
        <p:spPr>
          <a:xfrm>
            <a:off x="4844530" y="4126506"/>
            <a:ext cx="339436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/>
              <a:t>1950-1970</a:t>
            </a:r>
          </a:p>
          <a:p>
            <a:r>
              <a:rPr lang="en-GB" sz="1600"/>
              <a:t>No two children are the same</a:t>
            </a:r>
          </a:p>
          <a:p>
            <a:r>
              <a:rPr lang="en-GB" sz="1600"/>
              <a:t>Drills lost </a:t>
            </a:r>
            <a:r>
              <a:rPr lang="mr-IN" sz="1600"/>
              <a:t>–</a:t>
            </a:r>
            <a:r>
              <a:rPr lang="en-GB" sz="1600"/>
              <a:t> developmental movement encouraged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29821B2-12BF-4819-A3A9-EF3009886C4B}"/>
              </a:ext>
            </a:extLst>
          </p:cNvPr>
          <p:cNvSpPr txBox="1"/>
          <p:nvPr/>
        </p:nvSpPr>
        <p:spPr>
          <a:xfrm>
            <a:off x="5954936" y="981535"/>
            <a:ext cx="4613767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/>
              <a:t>1980-2000s</a:t>
            </a:r>
          </a:p>
          <a:p>
            <a:r>
              <a:rPr lang="en-GB" sz="1600"/>
              <a:t>Health focus returns</a:t>
            </a:r>
          </a:p>
          <a:p>
            <a:r>
              <a:rPr lang="en-GB" sz="1600"/>
              <a:t>Importance of regular PA across the lifespan</a:t>
            </a:r>
          </a:p>
          <a:p>
            <a:r>
              <a:rPr lang="en-GB" sz="1600"/>
              <a:t>PE promotes lifelong health</a:t>
            </a:r>
          </a:p>
          <a:p>
            <a:r>
              <a:rPr lang="en-GB" sz="1600"/>
              <a:t>Focus on education and how the child feels</a:t>
            </a:r>
            <a:endParaRPr lang="en-US" sz="160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A7CA5A0-B287-466D-8E8B-71518AB290AB}"/>
              </a:ext>
            </a:extLst>
          </p:cNvPr>
          <p:cNvSpPr txBox="1"/>
          <p:nvPr/>
        </p:nvSpPr>
        <p:spPr>
          <a:xfrm>
            <a:off x="8475381" y="3987806"/>
            <a:ext cx="2860011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/>
              <a:t>2000s-2010</a:t>
            </a:r>
          </a:p>
          <a:p>
            <a:r>
              <a:rPr lang="en-GB" sz="1600"/>
              <a:t>Healthy schools initiatives </a:t>
            </a:r>
          </a:p>
          <a:p>
            <a:r>
              <a:rPr lang="en-GB" sz="1600"/>
              <a:t>Government to encourage competitive activity </a:t>
            </a:r>
            <a:endParaRPr lang="en-US" sz="1600"/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0EDE8B27-3E9E-4CFA-A033-9C9AC786C789}"/>
              </a:ext>
            </a:extLst>
          </p:cNvPr>
          <p:cNvCxnSpPr>
            <a:cxnSpLocks/>
          </p:cNvCxnSpPr>
          <p:nvPr/>
        </p:nvCxnSpPr>
        <p:spPr>
          <a:xfrm flipH="1" flipV="1">
            <a:off x="1353370" y="2778184"/>
            <a:ext cx="290944" cy="56634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4CE92E5D-7226-461D-A8D5-11DD8EC24595}"/>
              </a:ext>
            </a:extLst>
          </p:cNvPr>
          <p:cNvCxnSpPr>
            <a:cxnSpLocks/>
          </p:cNvCxnSpPr>
          <p:nvPr/>
        </p:nvCxnSpPr>
        <p:spPr>
          <a:xfrm flipH="1">
            <a:off x="2382524" y="3362991"/>
            <a:ext cx="415638" cy="109257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54B18C95-2533-4CC4-B134-67D97CAB1830}"/>
              </a:ext>
            </a:extLst>
          </p:cNvPr>
          <p:cNvCxnSpPr>
            <a:cxnSpLocks/>
          </p:cNvCxnSpPr>
          <p:nvPr/>
        </p:nvCxnSpPr>
        <p:spPr>
          <a:xfrm flipV="1">
            <a:off x="3679455" y="2778184"/>
            <a:ext cx="112648" cy="54008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612AC035-1EA1-4569-B6A5-A58F0CB9A862}"/>
              </a:ext>
            </a:extLst>
          </p:cNvPr>
          <p:cNvCxnSpPr>
            <a:cxnSpLocks/>
          </p:cNvCxnSpPr>
          <p:nvPr/>
        </p:nvCxnSpPr>
        <p:spPr>
          <a:xfrm>
            <a:off x="6019754" y="3362991"/>
            <a:ext cx="263234" cy="91206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1AF29785-69C3-447C-8B54-143EBB9C1AA9}"/>
              </a:ext>
            </a:extLst>
          </p:cNvPr>
          <p:cNvCxnSpPr>
            <a:cxnSpLocks/>
          </p:cNvCxnSpPr>
          <p:nvPr/>
        </p:nvCxnSpPr>
        <p:spPr>
          <a:xfrm flipV="1">
            <a:off x="7629573" y="2311844"/>
            <a:ext cx="758854" cy="108733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33E49380-7477-485C-841A-FA88F8121475}"/>
              </a:ext>
            </a:extLst>
          </p:cNvPr>
          <p:cNvCxnSpPr>
            <a:cxnSpLocks/>
          </p:cNvCxnSpPr>
          <p:nvPr/>
        </p:nvCxnSpPr>
        <p:spPr>
          <a:xfrm>
            <a:off x="9668049" y="3354244"/>
            <a:ext cx="0" cy="54628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Box 14">
            <a:extLst>
              <a:ext uri="{FF2B5EF4-FFF2-40B4-BE49-F238E27FC236}">
                <a16:creationId xmlns:a16="http://schemas.microsoft.com/office/drawing/2014/main" id="{0199490F-20BF-4766-8CF1-E74F14533235}"/>
              </a:ext>
            </a:extLst>
          </p:cNvPr>
          <p:cNvSpPr txBox="1"/>
          <p:nvPr/>
        </p:nvSpPr>
        <p:spPr>
          <a:xfrm>
            <a:off x="9906955" y="2185406"/>
            <a:ext cx="236122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/>
              <a:t>Now</a:t>
            </a:r>
          </a:p>
          <a:p>
            <a:r>
              <a:rPr lang="en-GB" sz="1600"/>
              <a:t>Importance of a whole school approach</a:t>
            </a:r>
            <a:endParaRPr lang="en-US" sz="1600"/>
          </a:p>
        </p:txBody>
      </p: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0CF0BB57-CFE6-49A5-9CB9-52FA1430C7B5}"/>
              </a:ext>
            </a:extLst>
          </p:cNvPr>
          <p:cNvCxnSpPr>
            <a:cxnSpLocks/>
          </p:cNvCxnSpPr>
          <p:nvPr/>
        </p:nvCxnSpPr>
        <p:spPr>
          <a:xfrm flipV="1">
            <a:off x="10257664" y="2973593"/>
            <a:ext cx="208191" cy="37093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Box 16">
            <a:extLst>
              <a:ext uri="{FF2B5EF4-FFF2-40B4-BE49-F238E27FC236}">
                <a16:creationId xmlns:a16="http://schemas.microsoft.com/office/drawing/2014/main" id="{BA7CECB6-FFE7-4412-A73A-CFCB5B3EF345}"/>
              </a:ext>
            </a:extLst>
          </p:cNvPr>
          <p:cNvSpPr txBox="1"/>
          <p:nvPr/>
        </p:nvSpPr>
        <p:spPr>
          <a:xfrm>
            <a:off x="232474" y="201478"/>
            <a:ext cx="1090718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/>
              <a:t>Historically the place of health in education has been a part of ‘PE’</a:t>
            </a:r>
            <a:endParaRPr lang="en-US" sz="2800" b="1"/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DFCEB201-2259-4CB7-9D68-AAEAEA7B204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156287">
            <a:off x="8827830" y="2461893"/>
            <a:ext cx="1904102" cy="1346756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96F4C50A-1E5D-4E47-AFD9-615BF65E3A2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000479">
            <a:off x="646109" y="2700247"/>
            <a:ext cx="2123522" cy="1325489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A8843E0E-52E1-483B-B029-FB4A8DA3782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758305">
            <a:off x="2831137" y="2656689"/>
            <a:ext cx="1532750" cy="1226200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1F1C67D5-1A96-4524-91FC-8098255DAEB1}"/>
              </a:ext>
            </a:extLst>
          </p:cNvPr>
          <p:cNvSpPr txBox="1"/>
          <p:nvPr/>
        </p:nvSpPr>
        <p:spPr>
          <a:xfrm>
            <a:off x="9098740" y="5021687"/>
            <a:ext cx="3169444" cy="6404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>
                <a:solidFill>
                  <a:schemeClr val="accent5">
                    <a:lumMod val="50000"/>
                  </a:schemeClr>
                </a:solidFill>
              </a:rPr>
              <a:t>More than any other subject, PE is led by society and culture.</a:t>
            </a:r>
            <a:endParaRPr lang="en-US" b="1">
              <a:solidFill>
                <a:schemeClr val="accent5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00879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6392C0-A8A9-4E78-8260-1BF5869C2919}"/>
              </a:ext>
            </a:extLst>
          </p:cNvPr>
          <p:cNvSpPr txBox="1">
            <a:spLocks/>
          </p:cNvSpPr>
          <p:nvPr/>
        </p:nvSpPr>
        <p:spPr>
          <a:xfrm>
            <a:off x="457200" y="222314"/>
            <a:ext cx="8229600" cy="1143000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/>
              <a:t>2008 Curriculum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AE4DBF-2F66-4820-B98E-3EC7B427BA0C}"/>
              </a:ext>
            </a:extLst>
          </p:cNvPr>
          <p:cNvSpPr txBox="1">
            <a:spLocks/>
          </p:cNvSpPr>
          <p:nvPr/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Subject based framework</a:t>
            </a:r>
          </a:p>
          <a:p>
            <a:r>
              <a:rPr lang="en-GB"/>
              <a:t>Including all learners</a:t>
            </a:r>
          </a:p>
          <a:p>
            <a:r>
              <a:rPr lang="en-GB"/>
              <a:t>Skills across the curriculum</a:t>
            </a:r>
          </a:p>
          <a:p>
            <a:endParaRPr lang="en-GB"/>
          </a:p>
          <a:p>
            <a:endParaRPr lang="en-GB"/>
          </a:p>
          <a:p>
            <a:r>
              <a:rPr lang="en-GB"/>
              <a:t>Learning across the curriculum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208D724-EBA3-44E6-9BE1-AA0B7CD9D4FA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5440" b="42160" l="51259" r="55039">
                        <a14:foregroundMark x1="53177" y1="41759" x2="53854" y2="41296"/>
                        <a14:foregroundMark x1="52656" y1="39815" x2="53490" y2="38611"/>
                        <a14:foregroundMark x1="53073" y1="38519" x2="53281" y2="38611"/>
                        <a14:foregroundMark x1="53542" y1="38148" x2="52396" y2="38519"/>
                        <a14:foregroundMark x1="53490" y1="39722" x2="53073" y2="41296"/>
                        <a14:foregroundMark x1="52448" y1="41296" x2="53750" y2="42130"/>
                      </a14:backgroundRemoval>
                    </a14:imgEffect>
                  </a14:imgLayer>
                </a14:imgProps>
              </a:ext>
            </a:extLst>
          </a:blip>
          <a:srcRect l="50787" t="34600" r="44488" b="57000"/>
          <a:stretch/>
        </p:blipFill>
        <p:spPr>
          <a:xfrm>
            <a:off x="1043608" y="3162673"/>
            <a:ext cx="792088" cy="79208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01A213E-4F14-4789-9AAF-48B649DF3333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41040" b="47760" l="55198" r="58978">
                        <a14:foregroundMark x1="55833" y1="43333" x2="58906" y2="42685"/>
                        <a14:foregroundMark x1="58906" y1="42685" x2="55937" y2="44167"/>
                        <a14:foregroundMark x1="55937" y1="44167" x2="56302" y2="42778"/>
                      </a14:backgroundRemoval>
                    </a14:imgEffect>
                  </a14:imgLayer>
                </a14:imgProps>
              </a:ext>
            </a:extLst>
          </a:blip>
          <a:srcRect l="54725" t="40200" r="40550" b="51400"/>
          <a:stretch/>
        </p:blipFill>
        <p:spPr>
          <a:xfrm>
            <a:off x="1868830" y="3212976"/>
            <a:ext cx="792088" cy="792088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75D5318-9AD3-4683-BF0D-DE1806B72FD0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28440" b="35160" l="48111" r="51891">
                        <a14:foregroundMark x1="49896" y1="33333" x2="49844" y2="31759"/>
                      </a14:backgroundRemoval>
                    </a14:imgEffect>
                  </a14:imgLayer>
                </a14:imgProps>
              </a:ext>
            </a:extLst>
          </a:blip>
          <a:srcRect l="47638" t="27600" r="47637" b="64000"/>
          <a:stretch/>
        </p:blipFill>
        <p:spPr>
          <a:xfrm>
            <a:off x="2694052" y="3147806"/>
            <a:ext cx="885801" cy="88580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6158C9A-8A1F-428E-B35D-70CF45B77326}"/>
              </a:ext>
            </a:extLst>
          </p:cNvPr>
          <p:cNvPicPr>
            <a:picLocks noChangeAspect="1"/>
          </p:cNvPicPr>
          <p:nvPr/>
        </p:nvPicPr>
        <p:blipFill rotWithShape="1">
          <a:blip r:embed="rId9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56440" b="63160" l="50473" r="54253"/>
                    </a14:imgEffect>
                  </a14:imgLayer>
                </a14:imgProps>
              </a:ext>
            </a:extLst>
          </a:blip>
          <a:srcRect l="50506" t="55600" r="45275" b="36000"/>
          <a:stretch/>
        </p:blipFill>
        <p:spPr>
          <a:xfrm>
            <a:off x="3610695" y="3162673"/>
            <a:ext cx="885801" cy="992149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205237A9-692D-4F13-9C5C-347B593C417A}"/>
              </a:ext>
            </a:extLst>
          </p:cNvPr>
          <p:cNvSpPr txBox="1"/>
          <p:nvPr/>
        </p:nvSpPr>
        <p:spPr>
          <a:xfrm>
            <a:off x="1043608" y="4586160"/>
            <a:ext cx="29523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Curriculum </a:t>
            </a:r>
            <a:r>
              <a:rPr lang="en-GB" err="1"/>
              <a:t>Cymreig</a:t>
            </a:r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4D6AD7A-1A28-4E23-BEF5-A1D497F552D1}"/>
              </a:ext>
            </a:extLst>
          </p:cNvPr>
          <p:cNvSpPr txBox="1"/>
          <p:nvPr/>
        </p:nvSpPr>
        <p:spPr>
          <a:xfrm>
            <a:off x="1043608" y="5023391"/>
            <a:ext cx="32403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Wales, Europe and the World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2878367-9771-47A9-95B3-5518A4951B1A}"/>
              </a:ext>
            </a:extLst>
          </p:cNvPr>
          <p:cNvSpPr txBox="1"/>
          <p:nvPr/>
        </p:nvSpPr>
        <p:spPr>
          <a:xfrm>
            <a:off x="4582344" y="4586160"/>
            <a:ext cx="29523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Personal Social Education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83A531C-7FDF-426B-B137-A8DD780DACC1}"/>
              </a:ext>
            </a:extLst>
          </p:cNvPr>
          <p:cNvSpPr txBox="1"/>
          <p:nvPr/>
        </p:nvSpPr>
        <p:spPr>
          <a:xfrm>
            <a:off x="4616644" y="5023391"/>
            <a:ext cx="34837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Careers and the world of work</a:t>
            </a:r>
          </a:p>
        </p:txBody>
      </p:sp>
      <p:pic>
        <p:nvPicPr>
          <p:cNvPr id="12" name="Screen Shot 2016-03-16 at 19.52.10.png">
            <a:extLst>
              <a:ext uri="{FF2B5EF4-FFF2-40B4-BE49-F238E27FC236}">
                <a16:creationId xmlns:a16="http://schemas.microsoft.com/office/drawing/2014/main" id="{D54450BB-829A-23C1-6277-419FF95BE089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8523761" y="1461946"/>
            <a:ext cx="2716513" cy="3746111"/>
          </a:xfrm>
          <a:prstGeom prst="rect">
            <a:avLst/>
          </a:prstGeom>
          <a:ln w="12700">
            <a:miter lim="400000"/>
          </a:ln>
        </p:spPr>
      </p:pic>
      <p:pic>
        <p:nvPicPr>
          <p:cNvPr id="13" name="Screen Shot 2016-03-16 at 19.53.01.png">
            <a:extLst>
              <a:ext uri="{FF2B5EF4-FFF2-40B4-BE49-F238E27FC236}">
                <a16:creationId xmlns:a16="http://schemas.microsoft.com/office/drawing/2014/main" id="{1C8B38E4-7BDE-1D28-A465-09877C86C9AD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985709" y="431802"/>
            <a:ext cx="2716512" cy="3874490"/>
          </a:xfrm>
          <a:prstGeom prst="rect">
            <a:avLst/>
          </a:prstGeom>
          <a:ln w="12700">
            <a:miter lim="400000"/>
          </a:ln>
        </p:spPr>
      </p:pic>
    </p:spTree>
    <p:extLst>
      <p:ext uri="{BB962C8B-B14F-4D97-AF65-F5344CB8AC3E}">
        <p14:creationId xmlns:p14="http://schemas.microsoft.com/office/powerpoint/2010/main" val="152219900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5408AA4-1F73-3F32-E0BE-D0F3D04D856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7124" t="18424" r="13852" b="22989"/>
          <a:stretch>
            <a:fillRect/>
          </a:stretch>
        </p:blipFill>
        <p:spPr>
          <a:xfrm>
            <a:off x="2873433" y="334916"/>
            <a:ext cx="6445134" cy="51348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69715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2AAE96B-C74C-B30D-A9DB-9AF14C83670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6155" t="30869" r="12828" b="32202"/>
          <a:stretch>
            <a:fillRect/>
          </a:stretch>
        </p:blipFill>
        <p:spPr>
          <a:xfrm>
            <a:off x="1939636" y="798518"/>
            <a:ext cx="7980219" cy="38510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950183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A6E0A0C-6571-158B-DDC4-0A7E7E00E22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6909" t="30869" r="10511" b="23556"/>
          <a:stretch>
            <a:fillRect/>
          </a:stretch>
        </p:blipFill>
        <p:spPr>
          <a:xfrm>
            <a:off x="1734590" y="374845"/>
            <a:ext cx="8423564" cy="48677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26646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11E1C15-2977-4B5F-66EA-CCC70A84D15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6209" t="20121" r="12667" b="23394"/>
          <a:stretch>
            <a:fillRect/>
          </a:stretch>
        </p:blipFill>
        <p:spPr>
          <a:xfrm>
            <a:off x="2759826" y="386636"/>
            <a:ext cx="6916188" cy="50942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362854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9B45C5A7-C152-DE08-A7C1-12F6F245C36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2500" y="0"/>
            <a:ext cx="10287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209263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9E943C93-0A86-FCA3-8EA6-25D1F4630CF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409" y="451389"/>
            <a:ext cx="11157201" cy="48649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98293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0739C0A-8E71-77B3-D0B1-6A3F335C1D6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0CC17426-3C29-E378-90EC-F286A82AAC37}"/>
              </a:ext>
            </a:extLst>
          </p:cNvPr>
          <p:cNvGraphicFramePr>
            <a:graphicFrameLocks noGrp="1"/>
          </p:cNvGraphicFramePr>
          <p:nvPr/>
        </p:nvGraphicFramePr>
        <p:xfrm>
          <a:off x="-1633928" y="0"/>
          <a:ext cx="14911880" cy="1178226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82376">
                  <a:extLst>
                    <a:ext uri="{9D8B030D-6E8A-4147-A177-3AD203B41FA5}">
                      <a16:colId xmlns:a16="http://schemas.microsoft.com/office/drawing/2014/main" val="945401854"/>
                    </a:ext>
                  </a:extLst>
                </a:gridCol>
                <a:gridCol w="2982376">
                  <a:extLst>
                    <a:ext uri="{9D8B030D-6E8A-4147-A177-3AD203B41FA5}">
                      <a16:colId xmlns:a16="http://schemas.microsoft.com/office/drawing/2014/main" val="1480020924"/>
                    </a:ext>
                  </a:extLst>
                </a:gridCol>
                <a:gridCol w="2982376">
                  <a:extLst>
                    <a:ext uri="{9D8B030D-6E8A-4147-A177-3AD203B41FA5}">
                      <a16:colId xmlns:a16="http://schemas.microsoft.com/office/drawing/2014/main" val="88874996"/>
                    </a:ext>
                  </a:extLst>
                </a:gridCol>
                <a:gridCol w="2982376">
                  <a:extLst>
                    <a:ext uri="{9D8B030D-6E8A-4147-A177-3AD203B41FA5}">
                      <a16:colId xmlns:a16="http://schemas.microsoft.com/office/drawing/2014/main" val="2614163125"/>
                    </a:ext>
                  </a:extLst>
                </a:gridCol>
                <a:gridCol w="2982376">
                  <a:extLst>
                    <a:ext uri="{9D8B030D-6E8A-4147-A177-3AD203B41FA5}">
                      <a16:colId xmlns:a16="http://schemas.microsoft.com/office/drawing/2014/main" val="580508574"/>
                    </a:ext>
                  </a:extLst>
                </a:gridCol>
              </a:tblGrid>
              <a:tr h="535082">
                <a:tc>
                  <a:txBody>
                    <a:bodyPr/>
                    <a:lstStyle/>
                    <a:p>
                      <a:pPr algn="l" fontAlgn="base"/>
                      <a:r>
                        <a:rPr lang="en-GB" b="1">
                          <a:solidFill>
                            <a:srgbClr val="1F1F1F"/>
                          </a:solidFill>
                          <a:effectLst/>
                          <a:latin typeface="inherit"/>
                        </a:rPr>
                        <a:t>Progression step 1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GB" b="1">
                          <a:solidFill>
                            <a:srgbClr val="1F1F1F"/>
                          </a:solidFill>
                          <a:effectLst/>
                          <a:latin typeface="inherit"/>
                        </a:rPr>
                        <a:t>Progression step 2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GB" b="1">
                          <a:solidFill>
                            <a:srgbClr val="1F1F1F"/>
                          </a:solidFill>
                          <a:effectLst/>
                          <a:latin typeface="inherit"/>
                        </a:rPr>
                        <a:t>Progression step 3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GB" b="1">
                          <a:solidFill>
                            <a:srgbClr val="1F1F1F"/>
                          </a:solidFill>
                          <a:effectLst/>
                          <a:latin typeface="inherit"/>
                        </a:rPr>
                        <a:t>Progression step 4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GB" b="1">
                          <a:solidFill>
                            <a:srgbClr val="1F1F1F"/>
                          </a:solidFill>
                          <a:effectLst/>
                          <a:latin typeface="inherit"/>
                        </a:rPr>
                        <a:t>Progression step 5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082064435"/>
                  </a:ext>
                </a:extLst>
              </a:tr>
              <a:tr h="310008">
                <a:tc gridSpan="5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57385073"/>
                  </a:ext>
                </a:extLst>
              </a:tr>
              <a:tr h="2633780">
                <a:tc>
                  <a:txBody>
                    <a:bodyPr/>
                    <a:lstStyle/>
                    <a:p>
                      <a:pPr fontAlgn="base"/>
                      <a:r>
                        <a:rPr lang="en-GB">
                          <a:solidFill>
                            <a:srgbClr val="1F1F1F"/>
                          </a:solidFill>
                          <a:effectLst/>
                          <a:latin typeface="inherit"/>
                        </a:rPr>
                        <a:t>I have the confidence and motivation to move in different ways and I am beginning to develop control of </a:t>
                      </a:r>
                      <a:r>
                        <a:rPr lang="en-GB" i="1">
                          <a:solidFill>
                            <a:srgbClr val="0360A6"/>
                          </a:solidFill>
                          <a:effectLst/>
                          <a:latin typeface="inherit"/>
                        </a:rPr>
                        <a:t>gross motor movements</a:t>
                      </a:r>
                      <a:r>
                        <a:rPr lang="en-GB">
                          <a:solidFill>
                            <a:srgbClr val="1F1F1F"/>
                          </a:solidFill>
                          <a:effectLst/>
                          <a:latin typeface="inherit"/>
                        </a:rPr>
                        <a:t> and </a:t>
                      </a:r>
                      <a:r>
                        <a:rPr lang="en-GB" i="1">
                          <a:solidFill>
                            <a:srgbClr val="0360A6"/>
                          </a:solidFill>
                          <a:effectLst/>
                          <a:latin typeface="inherit"/>
                        </a:rPr>
                        <a:t>fine motor movements</a:t>
                      </a:r>
                      <a:r>
                        <a:rPr lang="en-GB">
                          <a:solidFill>
                            <a:srgbClr val="1F1F1F"/>
                          </a:solidFill>
                          <a:effectLst/>
                          <a:latin typeface="inherit"/>
                        </a:rPr>
                        <a:t> in different environments, moving safely in response to instructions.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GB">
                          <a:solidFill>
                            <a:srgbClr val="1F1F1F"/>
                          </a:solidFill>
                          <a:effectLst/>
                          <a:latin typeface="inherit"/>
                        </a:rPr>
                        <a:t>I can use and improve basic movement skills in familiar and unfamiliar situations. I can respond to prompts in imaginative and creative ways. I have the confidence and motivation to persevere when faced with physical challenges.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GB">
                          <a:solidFill>
                            <a:srgbClr val="1F1F1F"/>
                          </a:solidFill>
                          <a:effectLst/>
                          <a:latin typeface="inherit"/>
                        </a:rPr>
                        <a:t>I can develop and apply a range of skills in familiar, unfamiliar and changing situations, exploring space creatively in response to a variety of stimuli. I can motivate myself to engage confidently in regular physical activity and sport, and am aware of my own progress.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GB">
                          <a:solidFill>
                            <a:srgbClr val="1F1F1F"/>
                          </a:solidFill>
                          <a:effectLst/>
                          <a:latin typeface="inherit"/>
                        </a:rPr>
                        <a:t>I can transfer a range of movement skills from familiar to unfamiliar and changing situations and environments, using space creatively in response to a variety of stimuli. I can engage in regular physical activity and sport with confidence, motivation and commitment.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GB">
                          <a:solidFill>
                            <a:srgbClr val="1F1F1F"/>
                          </a:solidFill>
                          <a:effectLst/>
                          <a:latin typeface="inherit"/>
                        </a:rPr>
                        <a:t>I can independently adapt and apply movement skills across a range of activities and environments, managing space creatively in response to a variety of stimuli. I can value the benefits of participation in regular physical activity and sport, seeking opportunities to develop my expertise.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21213998"/>
                  </a:ext>
                </a:extLst>
              </a:tr>
              <a:tr h="2089781">
                <a:tc>
                  <a:txBody>
                    <a:bodyPr/>
                    <a:lstStyle/>
                    <a:p>
                      <a:pPr fontAlgn="base"/>
                      <a:r>
                        <a:rPr lang="en-GB">
                          <a:solidFill>
                            <a:srgbClr val="1F1F1F"/>
                          </a:solidFill>
                          <a:effectLst/>
                          <a:latin typeface="inherit"/>
                        </a:rPr>
                        <a:t>I am beginning to make connections between my diet and my physical health and well-being.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GB">
                          <a:solidFill>
                            <a:srgbClr val="1F1F1F"/>
                          </a:solidFill>
                          <a:effectLst/>
                          <a:latin typeface="inherit"/>
                        </a:rPr>
                        <a:t>I have developed an understanding that I need a balanced diet and I can make informed choices about the food I eat and prepare to support my physical health and well-being.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GB">
                          <a:solidFill>
                            <a:srgbClr val="1F1F1F"/>
                          </a:solidFill>
                          <a:effectLst/>
                          <a:latin typeface="inherit"/>
                        </a:rPr>
                        <a:t>I can explain the importance of a balanced diet and nutrition and the impact my choices have on my physical health and well-being. I can plan and prepare basic, nutritious meals.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GB">
                          <a:solidFill>
                            <a:srgbClr val="1F1F1F"/>
                          </a:solidFill>
                          <a:effectLst/>
                          <a:latin typeface="inherit"/>
                        </a:rPr>
                        <a:t>I can apply my knowledge and understanding of a balanced diet and nutrition to make choices which will allow me to maintain my physical health and well-being. I can plan and prepare a variety of nutritious meals.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GB">
                          <a:solidFill>
                            <a:srgbClr val="1F1F1F"/>
                          </a:solidFill>
                          <a:effectLst/>
                          <a:latin typeface="inherit"/>
                        </a:rPr>
                        <a:t>I can adjust my diet in response to different contexts and apply my knowledge and understanding of a balanced diet and nutrition to support others. I can apply a range of techniques to prepare a variety of nutritious meals.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81430400"/>
                  </a:ext>
                </a:extLst>
              </a:tr>
              <a:tr h="2237295">
                <a:tc>
                  <a:txBody>
                    <a:bodyPr/>
                    <a:lstStyle/>
                    <a:p>
                      <a:pPr fontAlgn="base"/>
                      <a:r>
                        <a:rPr lang="en-GB">
                          <a:solidFill>
                            <a:srgbClr val="1F1F1F"/>
                          </a:solidFill>
                          <a:effectLst/>
                          <a:latin typeface="inherit"/>
                        </a:rPr>
                        <a:t>I am beginning to recognise the connection between the physical and emotional changes that can occur in different contexts.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GB">
                          <a:solidFill>
                            <a:srgbClr val="1F1F1F"/>
                          </a:solidFill>
                          <a:effectLst/>
                          <a:latin typeface="inherit"/>
                        </a:rPr>
                        <a:t>I can describe the way in which physical and emotional changes are connected in different contexts.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GB">
                          <a:solidFill>
                            <a:srgbClr val="1F1F1F"/>
                          </a:solidFill>
                          <a:effectLst/>
                          <a:latin typeface="inherit"/>
                        </a:rPr>
                        <a:t>I can explain the way in which physical and emotional changes are connected in different contexts, and I can monitor, review and adapt my behaviour to support my physical and emotional health, setting myself relevant targets.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GB">
                          <a:solidFill>
                            <a:srgbClr val="1F1F1F"/>
                          </a:solidFill>
                          <a:effectLst/>
                          <a:latin typeface="inherit"/>
                        </a:rPr>
                        <a:t>I can analyse the connection between physical and emotional changes. I can modify my behaviour to support my physical and emotional health, and can work collaboratively to plan and refine strengths and areas for improvements.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GB">
                          <a:solidFill>
                            <a:srgbClr val="1F1F1F"/>
                          </a:solidFill>
                          <a:effectLst/>
                          <a:latin typeface="inherit"/>
                        </a:rPr>
                        <a:t>I can evaluate the connection between physical and emotional changes, independently selecting from a range of strategies to improve my physical and emotional health and that of others.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33503291"/>
                  </a:ext>
                </a:extLst>
              </a:tr>
              <a:tr h="2926147">
                <a:tc>
                  <a:txBody>
                    <a:bodyPr/>
                    <a:lstStyle/>
                    <a:p>
                      <a:pPr fontAlgn="base"/>
                      <a:r>
                        <a:rPr lang="en-GB">
                          <a:solidFill>
                            <a:srgbClr val="1F1F1F"/>
                          </a:solidFill>
                          <a:effectLst/>
                          <a:latin typeface="inherit"/>
                        </a:rPr>
                        <a:t>I am beginning to recognise some of the behaviours, conditions and situations that affect my physical health and well-being and I am beginning to know how to respond and get help.</a:t>
                      </a:r>
                    </a:p>
                  </a:txBody>
                  <a:tcPr marR="213360" marT="121920" marB="121920"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GB">
                          <a:solidFill>
                            <a:srgbClr val="1F1F1F"/>
                          </a:solidFill>
                          <a:effectLst/>
                          <a:latin typeface="inherit"/>
                        </a:rPr>
                        <a:t>I can recognise some of the behaviours, conditions and situations that affect my physical health and well-being, and I know how to respond and get help in a safe way.</a:t>
                      </a:r>
                    </a:p>
                  </a:txBody>
                  <a:tcPr marR="213360" marT="121920" marB="121920"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GB">
                          <a:solidFill>
                            <a:srgbClr val="1F1F1F"/>
                          </a:solidFill>
                          <a:effectLst/>
                          <a:latin typeface="inherit"/>
                        </a:rPr>
                        <a:t>I can describe the behaviours, conditions and situations that affect my physical health and well-being, and I know how to respond to and/or manage these in order to actively reduce the risk of harm to myself.</a:t>
                      </a:r>
                    </a:p>
                  </a:txBody>
                  <a:tcPr marR="213360" marT="121920" marB="121920"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GB">
                          <a:solidFill>
                            <a:srgbClr val="1F1F1F"/>
                          </a:solidFill>
                          <a:effectLst/>
                          <a:latin typeface="inherit"/>
                        </a:rPr>
                        <a:t>I can explain the behaviours, conditions and situations that affect my physical health and well-being and, through my actions, I can respond to and/or manage these in order to actively reduce the risk of harm to myself and to others.</a:t>
                      </a:r>
                    </a:p>
                  </a:txBody>
                  <a:tcPr marR="213360" marT="121920" marB="121920"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GB">
                          <a:solidFill>
                            <a:srgbClr val="1F1F1F"/>
                          </a:solidFill>
                          <a:effectLst/>
                          <a:latin typeface="inherit"/>
                        </a:rPr>
                        <a:t>I can apply my knowledge of the behaviours, conditions and situations that affect my physical health and well-being, to keep myself and others safe. I can safely intervene, using learnt techniques, when others’ physical health is at risk.</a:t>
                      </a:r>
                    </a:p>
                  </a:txBody>
                  <a:tcPr marR="213360" marT="121920" marB="121920"/>
                </a:tc>
                <a:extLst>
                  <a:ext uri="{0D108BD9-81ED-4DB2-BD59-A6C34878D82A}">
                    <a16:rowId xmlns:a16="http://schemas.microsoft.com/office/drawing/2014/main" val="227587353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2157485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9CFF76C-7531-3E48-ED12-80F7DD29C02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0243" t="11717" r="17354" b="17576"/>
          <a:stretch>
            <a:fillRect/>
          </a:stretch>
        </p:blipFill>
        <p:spPr>
          <a:xfrm>
            <a:off x="1917468" y="410095"/>
            <a:ext cx="7448204" cy="48490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123305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Educational learning theories. | Download Scientific Diagram">
            <a:extLst>
              <a:ext uri="{FF2B5EF4-FFF2-40B4-BE49-F238E27FC236}">
                <a16:creationId xmlns:a16="http://schemas.microsoft.com/office/drawing/2014/main" id="{7C03DC14-26F7-05EC-A073-C177F195DA8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47875" y="76373"/>
            <a:ext cx="8096250" cy="5962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2030616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232C1374-E6E0-D665-8E56-8D695FBBCCF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53374585"/>
              </p:ext>
            </p:extLst>
          </p:nvPr>
        </p:nvGraphicFramePr>
        <p:xfrm>
          <a:off x="487680" y="288175"/>
          <a:ext cx="11266514" cy="5341546"/>
        </p:xfrm>
        <a:graphic>
          <a:graphicData uri="http://schemas.openxmlformats.org/drawingml/2006/table">
            <a:tbl>
              <a:tblPr/>
              <a:tblGrid>
                <a:gridCol w="1609502">
                  <a:extLst>
                    <a:ext uri="{9D8B030D-6E8A-4147-A177-3AD203B41FA5}">
                      <a16:colId xmlns:a16="http://schemas.microsoft.com/office/drawing/2014/main" val="3778709241"/>
                    </a:ext>
                  </a:extLst>
                </a:gridCol>
                <a:gridCol w="1609502">
                  <a:extLst>
                    <a:ext uri="{9D8B030D-6E8A-4147-A177-3AD203B41FA5}">
                      <a16:colId xmlns:a16="http://schemas.microsoft.com/office/drawing/2014/main" val="3041315624"/>
                    </a:ext>
                  </a:extLst>
                </a:gridCol>
                <a:gridCol w="1609502">
                  <a:extLst>
                    <a:ext uri="{9D8B030D-6E8A-4147-A177-3AD203B41FA5}">
                      <a16:colId xmlns:a16="http://schemas.microsoft.com/office/drawing/2014/main" val="2624009115"/>
                    </a:ext>
                  </a:extLst>
                </a:gridCol>
                <a:gridCol w="1609502">
                  <a:extLst>
                    <a:ext uri="{9D8B030D-6E8A-4147-A177-3AD203B41FA5}">
                      <a16:colId xmlns:a16="http://schemas.microsoft.com/office/drawing/2014/main" val="2694218996"/>
                    </a:ext>
                  </a:extLst>
                </a:gridCol>
                <a:gridCol w="1609502">
                  <a:extLst>
                    <a:ext uri="{9D8B030D-6E8A-4147-A177-3AD203B41FA5}">
                      <a16:colId xmlns:a16="http://schemas.microsoft.com/office/drawing/2014/main" val="468243444"/>
                    </a:ext>
                  </a:extLst>
                </a:gridCol>
                <a:gridCol w="1609502">
                  <a:extLst>
                    <a:ext uri="{9D8B030D-6E8A-4147-A177-3AD203B41FA5}">
                      <a16:colId xmlns:a16="http://schemas.microsoft.com/office/drawing/2014/main" val="2141254535"/>
                    </a:ext>
                  </a:extLst>
                </a:gridCol>
                <a:gridCol w="1609502">
                  <a:extLst>
                    <a:ext uri="{9D8B030D-6E8A-4147-A177-3AD203B41FA5}">
                      <a16:colId xmlns:a16="http://schemas.microsoft.com/office/drawing/2014/main" val="4033090610"/>
                    </a:ext>
                  </a:extLst>
                </a:gridCol>
              </a:tblGrid>
              <a:tr h="34231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b="1" dirty="0"/>
                        <a:t>Theory</a:t>
                      </a:r>
                      <a:endParaRPr lang="en-GB" sz="1400" dirty="0"/>
                    </a:p>
                  </a:txBody>
                  <a:tcPr marL="33742" marR="33742" marT="16871" marB="16871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b="1" dirty="0"/>
                        <a:t>Key Thinkers</a:t>
                      </a:r>
                      <a:endParaRPr lang="en-GB" sz="1400" dirty="0"/>
                    </a:p>
                  </a:txBody>
                  <a:tcPr marL="33742" marR="33742" marT="16871" marB="16871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b="1" dirty="0"/>
                        <a:t>Core Idea</a:t>
                      </a:r>
                      <a:endParaRPr lang="en-GB" sz="1400" dirty="0"/>
                    </a:p>
                  </a:txBody>
                  <a:tcPr marL="33742" marR="33742" marT="16871" marB="16871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b="1"/>
                        <a:t>Role of Teacher</a:t>
                      </a:r>
                      <a:endParaRPr lang="en-GB" sz="1400"/>
                    </a:p>
                  </a:txBody>
                  <a:tcPr marL="33742" marR="33742" marT="16871" marB="16871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b="1" dirty="0"/>
                        <a:t>Role of Learner</a:t>
                      </a:r>
                      <a:endParaRPr lang="en-GB" sz="1400" dirty="0"/>
                    </a:p>
                  </a:txBody>
                  <a:tcPr marL="33742" marR="33742" marT="16871" marB="16871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b="1" dirty="0"/>
                        <a:t>Teaching Methods</a:t>
                      </a:r>
                      <a:endParaRPr lang="en-GB" sz="1400" dirty="0"/>
                    </a:p>
                  </a:txBody>
                  <a:tcPr marL="33742" marR="33742" marT="16871" marB="16871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b="1" dirty="0"/>
                        <a:t>Example in Practice</a:t>
                      </a:r>
                      <a:endParaRPr lang="en-GB" sz="1400" dirty="0"/>
                    </a:p>
                  </a:txBody>
                  <a:tcPr marL="33742" marR="33742" marT="16871" marB="16871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09326016"/>
                  </a:ext>
                </a:extLst>
              </a:tr>
              <a:tr h="78566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b="1"/>
                        <a:t>Behaviorism</a:t>
                      </a:r>
                      <a:endParaRPr lang="en-GB" sz="1400"/>
                    </a:p>
                  </a:txBody>
                  <a:tcPr marL="33742" marR="33742" marT="16871" marB="16871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dirty="0"/>
                        <a:t>B.F. Skinner, Pavlov, Watson</a:t>
                      </a:r>
                    </a:p>
                  </a:txBody>
                  <a:tcPr marL="33742" marR="33742" marT="16871" marB="16871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dirty="0"/>
                        <a:t>Learning = </a:t>
                      </a:r>
                      <a:r>
                        <a:rPr lang="en-GB" sz="1400" dirty="0" err="1"/>
                        <a:t>behavior</a:t>
                      </a:r>
                      <a:r>
                        <a:rPr lang="en-GB" sz="1400" dirty="0"/>
                        <a:t> change shaped by reinforcement</a:t>
                      </a:r>
                    </a:p>
                  </a:txBody>
                  <a:tcPr marL="33742" marR="33742" marT="16871" marB="16871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dirty="0"/>
                        <a:t>Authority figure, provides stimuli &amp; reinforcement</a:t>
                      </a:r>
                    </a:p>
                  </a:txBody>
                  <a:tcPr marL="33742" marR="33742" marT="16871" marB="16871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/>
                        <a:t>Passive, responds to stimuli</a:t>
                      </a:r>
                    </a:p>
                  </a:txBody>
                  <a:tcPr marL="33742" marR="33742" marT="16871" marB="16871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/>
                        <a:t>Drills, practice, rewards, punishments</a:t>
                      </a:r>
                    </a:p>
                  </a:txBody>
                  <a:tcPr marL="33742" marR="33742" marT="16871" marB="16871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/>
                        <a:t>Giving stickers for correct answers</a:t>
                      </a:r>
                    </a:p>
                  </a:txBody>
                  <a:tcPr marL="33742" marR="33742" marT="16871" marB="16871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415912384"/>
                  </a:ext>
                </a:extLst>
              </a:tr>
              <a:tr h="78566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b="1"/>
                        <a:t>Cognitivism</a:t>
                      </a:r>
                      <a:endParaRPr lang="en-GB" sz="1400"/>
                    </a:p>
                  </a:txBody>
                  <a:tcPr marL="33742" marR="33742" marT="16871" marB="16871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dirty="0"/>
                        <a:t>Piaget, Bruner, </a:t>
                      </a:r>
                      <a:r>
                        <a:rPr lang="en-GB" sz="1400" dirty="0" err="1"/>
                        <a:t>Gagné</a:t>
                      </a:r>
                      <a:endParaRPr lang="en-GB" sz="1400" dirty="0"/>
                    </a:p>
                  </a:txBody>
                  <a:tcPr marL="33742" marR="33742" marT="16871" marB="16871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dirty="0"/>
                        <a:t>Learning = information processing &amp; organization</a:t>
                      </a:r>
                    </a:p>
                  </a:txBody>
                  <a:tcPr marL="33742" marR="33742" marT="16871" marB="16871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fr-FR" sz="1400" dirty="0"/>
                        <a:t>Guides, structures content, </a:t>
                      </a:r>
                      <a:r>
                        <a:rPr lang="fr-FR" sz="1400" dirty="0" err="1"/>
                        <a:t>provides</a:t>
                      </a:r>
                      <a:r>
                        <a:rPr lang="fr-FR" sz="1400" dirty="0"/>
                        <a:t> scaffolding</a:t>
                      </a:r>
                    </a:p>
                  </a:txBody>
                  <a:tcPr marL="33742" marR="33742" marT="16871" marB="16871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/>
                        <a:t>Active, processes information</a:t>
                      </a:r>
                    </a:p>
                  </a:txBody>
                  <a:tcPr marL="33742" marR="33742" marT="16871" marB="16871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/>
                        <a:t>Step-by-step tasks, problem-solving, concept maps</a:t>
                      </a:r>
                    </a:p>
                  </a:txBody>
                  <a:tcPr marL="33742" marR="33742" marT="16871" marB="16871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/>
                        <a:t>Teaching math by breaking down problems into steps</a:t>
                      </a:r>
                    </a:p>
                  </a:txBody>
                  <a:tcPr marL="33742" marR="33742" marT="16871" marB="16871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600099583"/>
                  </a:ext>
                </a:extLst>
              </a:tr>
              <a:tr h="93345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b="1"/>
                        <a:t>Constructivism</a:t>
                      </a:r>
                      <a:endParaRPr lang="en-GB" sz="1400"/>
                    </a:p>
                  </a:txBody>
                  <a:tcPr marL="33742" marR="33742" marT="16871" marB="16871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/>
                        <a:t>Piaget, Vygotsky, Dewey</a:t>
                      </a:r>
                    </a:p>
                  </a:txBody>
                  <a:tcPr marL="33742" marR="33742" marT="16871" marB="16871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dirty="0"/>
                        <a:t>Learning = actively building knowledge from experience</a:t>
                      </a:r>
                    </a:p>
                  </a:txBody>
                  <a:tcPr marL="33742" marR="33742" marT="16871" marB="16871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dirty="0"/>
                        <a:t>Facilitator, designs rich learning experiences</a:t>
                      </a:r>
                    </a:p>
                  </a:txBody>
                  <a:tcPr marL="33742" marR="33742" marT="16871" marB="16871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dirty="0"/>
                        <a:t>Active, creates meaning through exploration</a:t>
                      </a:r>
                    </a:p>
                  </a:txBody>
                  <a:tcPr marL="33742" marR="33742" marT="16871" marB="16871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/>
                        <a:t>Projects, inquiry, collaboration</a:t>
                      </a:r>
                    </a:p>
                  </a:txBody>
                  <a:tcPr marL="33742" marR="33742" marT="16871" marB="16871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/>
                        <a:t>Students design an experiment to test a hypothesis</a:t>
                      </a:r>
                    </a:p>
                  </a:txBody>
                  <a:tcPr marL="33742" marR="33742" marT="16871" marB="16871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47351521"/>
                  </a:ext>
                </a:extLst>
              </a:tr>
              <a:tr h="63788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b="1"/>
                        <a:t>Social Learning</a:t>
                      </a:r>
                      <a:endParaRPr lang="en-GB" sz="1400"/>
                    </a:p>
                  </a:txBody>
                  <a:tcPr marL="33742" marR="33742" marT="16871" marB="16871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dirty="0"/>
                        <a:t>Albert Bandura, Vygotsky</a:t>
                      </a:r>
                    </a:p>
                  </a:txBody>
                  <a:tcPr marL="33742" marR="33742" marT="16871" marB="16871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/>
                        <a:t>Learning = observing and modeling others</a:t>
                      </a:r>
                    </a:p>
                  </a:txBody>
                  <a:tcPr marL="33742" marR="33742" marT="16871" marB="16871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/>
                        <a:t>Role model, organizes peer interaction</a:t>
                      </a:r>
                    </a:p>
                  </a:txBody>
                  <a:tcPr marL="33742" marR="33742" marT="16871" marB="16871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dirty="0"/>
                        <a:t>Observes, imitates, collaborates</a:t>
                      </a:r>
                    </a:p>
                  </a:txBody>
                  <a:tcPr marL="33742" marR="33742" marT="16871" marB="16871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dirty="0"/>
                        <a:t>Group work, demonstrations, role play</a:t>
                      </a:r>
                    </a:p>
                  </a:txBody>
                  <a:tcPr marL="33742" marR="33742" marT="16871" marB="16871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/>
                        <a:t>Learning teamwork by group activities</a:t>
                      </a:r>
                    </a:p>
                  </a:txBody>
                  <a:tcPr marL="33742" marR="33742" marT="16871" marB="16871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756286100"/>
                  </a:ext>
                </a:extLst>
              </a:tr>
              <a:tr h="78566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b="1"/>
                        <a:t>Humanism</a:t>
                      </a:r>
                      <a:endParaRPr lang="en-GB" sz="1400"/>
                    </a:p>
                  </a:txBody>
                  <a:tcPr marL="33742" marR="33742" marT="16871" marB="16871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/>
                        <a:t>Carl Rogers, Maslow</a:t>
                      </a:r>
                    </a:p>
                  </a:txBody>
                  <a:tcPr marL="33742" marR="33742" marT="16871" marB="16871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/>
                        <a:t>Learning = self-directed growth and personal fulfillment</a:t>
                      </a:r>
                    </a:p>
                  </a:txBody>
                  <a:tcPr marL="33742" marR="33742" marT="16871" marB="16871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/>
                        <a:t>Supporter, mentor, creates safe environment</a:t>
                      </a:r>
                    </a:p>
                  </a:txBody>
                  <a:tcPr marL="33742" marR="33742" marT="16871" marB="16871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/>
                        <a:t>Self-motivated, sets personal goals</a:t>
                      </a:r>
                    </a:p>
                  </a:txBody>
                  <a:tcPr marL="33742" marR="33742" marT="16871" marB="16871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dirty="0"/>
                        <a:t>Choice-based learning, reflection, discussion</a:t>
                      </a:r>
                    </a:p>
                  </a:txBody>
                  <a:tcPr marL="33742" marR="33742" marT="16871" marB="16871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dirty="0"/>
                        <a:t>Students choose a personal project based on interests</a:t>
                      </a:r>
                    </a:p>
                  </a:txBody>
                  <a:tcPr marL="33742" marR="33742" marT="16871" marB="16871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247903833"/>
                  </a:ext>
                </a:extLst>
              </a:tr>
              <a:tr h="93345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b="1" dirty="0"/>
                        <a:t>Connectivism</a:t>
                      </a:r>
                      <a:endParaRPr lang="en-GB" sz="1400" dirty="0"/>
                    </a:p>
                  </a:txBody>
                  <a:tcPr marL="33742" marR="33742" marT="16871" marB="16871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/>
                        <a:t>George Siemens, Stephen Downes</a:t>
                      </a:r>
                    </a:p>
                  </a:txBody>
                  <a:tcPr marL="33742" marR="33742" marT="16871" marB="16871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/>
                        <a:t>Learning = connecting with networks of people and digital resources</a:t>
                      </a:r>
                    </a:p>
                  </a:txBody>
                  <a:tcPr marL="33742" marR="33742" marT="16871" marB="16871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/>
                        <a:t>Connector, curates resources &amp; communities</a:t>
                      </a:r>
                    </a:p>
                  </a:txBody>
                  <a:tcPr marL="33742" marR="33742" marT="16871" marB="16871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/>
                        <a:t>Networked learner, navigates information</a:t>
                      </a:r>
                    </a:p>
                  </a:txBody>
                  <a:tcPr marL="33742" marR="33742" marT="16871" marB="16871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dirty="0"/>
                        <a:t>Online platforms, social media, collaboration tools</a:t>
                      </a:r>
                    </a:p>
                  </a:txBody>
                  <a:tcPr marL="33742" marR="33742" marT="16871" marB="16871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dirty="0"/>
                        <a:t>Using a forum or online community to learn coding</a:t>
                      </a:r>
                    </a:p>
                  </a:txBody>
                  <a:tcPr marL="33742" marR="33742" marT="16871" marB="16871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41968637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8314607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Vygotsky's Zone of Proximal Development and Scaffolding - Educational  Technology">
            <a:extLst>
              <a:ext uri="{FF2B5EF4-FFF2-40B4-BE49-F238E27FC236}">
                <a16:creationId xmlns:a16="http://schemas.microsoft.com/office/drawing/2014/main" id="{B5D1A824-9D24-C0A6-9EA5-636074ED96B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59159" y="2201266"/>
            <a:ext cx="6533088" cy="34766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ECC4658D-CB6D-4534-DE71-58C142F9946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4573" t="21237" r="8249" b="20242"/>
          <a:stretch>
            <a:fillRect/>
          </a:stretch>
        </p:blipFill>
        <p:spPr>
          <a:xfrm>
            <a:off x="0" y="737062"/>
            <a:ext cx="6083987" cy="35332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314329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nline Media 1" title="Foundation learning and Curriculum for Wales video explainer">
            <a:hlinkClick r:id="" action="ppaction://media"/>
            <a:extLst>
              <a:ext uri="{FF2B5EF4-FFF2-40B4-BE49-F238E27FC236}">
                <a16:creationId xmlns:a16="http://schemas.microsoft.com/office/drawing/2014/main" id="{1254FD12-95C5-5DDA-3F26-9234EDA35CFB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335280" y="833004"/>
            <a:ext cx="7620000" cy="4305300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3964B394-1AF1-99AE-4975-7036DC9795BA}"/>
              </a:ext>
            </a:extLst>
          </p:cNvPr>
          <p:cNvSpPr/>
          <p:nvPr/>
        </p:nvSpPr>
        <p:spPr>
          <a:xfrm>
            <a:off x="8406939" y="647007"/>
            <a:ext cx="3275214" cy="4677294"/>
          </a:xfrm>
          <a:prstGeom prst="rect">
            <a:avLst/>
          </a:prstGeom>
          <a:solidFill>
            <a:srgbClr val="023B59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2400" dirty="0"/>
              <a:t>Play based learning</a:t>
            </a:r>
          </a:p>
          <a:p>
            <a:endParaRPr lang="en-GB" sz="2400" dirty="0"/>
          </a:p>
          <a:p>
            <a:r>
              <a:rPr lang="en-GB" sz="2400" dirty="0"/>
              <a:t>Authentic and purposeful learning</a:t>
            </a:r>
          </a:p>
          <a:p>
            <a:endParaRPr lang="en-GB" sz="2400" dirty="0"/>
          </a:p>
          <a:p>
            <a:r>
              <a:rPr lang="en-GB" sz="2400" dirty="0"/>
              <a:t>Physical literacy</a:t>
            </a:r>
          </a:p>
          <a:p>
            <a:endParaRPr lang="en-GB" sz="2400" dirty="0"/>
          </a:p>
          <a:p>
            <a:r>
              <a:rPr lang="en-GB" sz="2400" dirty="0"/>
              <a:t>Outdoor learning</a:t>
            </a:r>
          </a:p>
        </p:txBody>
      </p:sp>
    </p:spTree>
    <p:extLst>
      <p:ext uri="{BB962C8B-B14F-4D97-AF65-F5344CB8AC3E}">
        <p14:creationId xmlns:p14="http://schemas.microsoft.com/office/powerpoint/2010/main" val="13690573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4D2FC20-0EF9-B6F6-CCAE-A9EAF6D823BD}"/>
              </a:ext>
            </a:extLst>
          </p:cNvPr>
          <p:cNvSpPr txBox="1"/>
          <p:nvPr/>
        </p:nvSpPr>
        <p:spPr>
          <a:xfrm>
            <a:off x="2507810" y="2100404"/>
            <a:ext cx="704359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dirty="0"/>
              <a:t>Wider school focuses</a:t>
            </a:r>
          </a:p>
        </p:txBody>
      </p:sp>
    </p:spTree>
    <p:extLst>
      <p:ext uri="{BB962C8B-B14F-4D97-AF65-F5344CB8AC3E}">
        <p14:creationId xmlns:p14="http://schemas.microsoft.com/office/powerpoint/2010/main" val="31360984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Kids playing and drawing on the ground">
            <a:extLst>
              <a:ext uri="{FF2B5EF4-FFF2-40B4-BE49-F238E27FC236}">
                <a16:creationId xmlns:a16="http://schemas.microsoft.com/office/drawing/2014/main" id="{2D0C529E-B930-9386-055F-3779BFEC837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1971" y="2714324"/>
            <a:ext cx="6169224" cy="4143675"/>
          </a:xfrm>
          <a:prstGeom prst="rect">
            <a:avLst/>
          </a:prstGeom>
        </p:spPr>
      </p:pic>
      <p:pic>
        <p:nvPicPr>
          <p:cNvPr id="5" name="Picture 4" descr="Child holding up hand">
            <a:extLst>
              <a:ext uri="{FF2B5EF4-FFF2-40B4-BE49-F238E27FC236}">
                <a16:creationId xmlns:a16="http://schemas.microsoft.com/office/drawing/2014/main" id="{9801A3A9-55DD-ED3A-1C49-004AC5473B4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0914" y="2947968"/>
            <a:ext cx="5901064" cy="3910031"/>
          </a:xfrm>
          <a:prstGeom prst="rect">
            <a:avLst/>
          </a:prstGeom>
        </p:spPr>
      </p:pic>
      <p:pic>
        <p:nvPicPr>
          <p:cNvPr id="7" name="Picture 6" descr="Child holding molecules model">
            <a:extLst>
              <a:ext uri="{FF2B5EF4-FFF2-40B4-BE49-F238E27FC236}">
                <a16:creationId xmlns:a16="http://schemas.microsoft.com/office/drawing/2014/main" id="{D8B2A546-E01C-44BF-81EA-A5397FEF211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1445" y="60959"/>
            <a:ext cx="5216237" cy="3477491"/>
          </a:xfrm>
          <a:prstGeom prst="rect">
            <a:avLst/>
          </a:prstGeom>
        </p:spPr>
      </p:pic>
      <p:pic>
        <p:nvPicPr>
          <p:cNvPr id="9" name="Picture 8" descr="People working on ideas">
            <a:extLst>
              <a:ext uri="{FF2B5EF4-FFF2-40B4-BE49-F238E27FC236}">
                <a16:creationId xmlns:a16="http://schemas.microsoft.com/office/drawing/2014/main" id="{F2B47DB9-8C62-C3CE-A2E3-F89AAF1334E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37151" y="349134"/>
            <a:ext cx="5746850" cy="37601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34983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164A53B-5CF2-85C7-EE4E-A9717032DC2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3031" t="31919" r="16653" b="27192"/>
          <a:stretch>
            <a:fillRect/>
          </a:stretch>
        </p:blipFill>
        <p:spPr>
          <a:xfrm>
            <a:off x="4350327" y="2189018"/>
            <a:ext cx="5176058" cy="28041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9208104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7EF19F696A98440A924379150D22D5E" ma:contentTypeVersion="13" ma:contentTypeDescription="Create a new document." ma:contentTypeScope="" ma:versionID="1354f8f1dbb75041268488f46a6e3292">
  <xsd:schema xmlns:xsd="http://www.w3.org/2001/XMLSchema" xmlns:xs="http://www.w3.org/2001/XMLSchema" xmlns:p="http://schemas.microsoft.com/office/2006/metadata/properties" xmlns:ns3="1e817316-4aca-4b9e-ace6-40706940dca6" xmlns:ns4="616eabd9-892f-425c-aaec-cee6893c8e0e" targetNamespace="http://schemas.microsoft.com/office/2006/metadata/properties" ma:root="true" ma:fieldsID="d4bc3b2c0a8cdcf08ada045ae4e10f70" ns3:_="" ns4:_="">
    <xsd:import namespace="1e817316-4aca-4b9e-ace6-40706940dca6"/>
    <xsd:import namespace="616eabd9-892f-425c-aaec-cee6893c8e0e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3:MediaServiceDateTaken" minOccurs="0"/>
                <xsd:element ref="ns3:MediaServiceAutoTags" minOccurs="0"/>
                <xsd:element ref="ns3:MediaServiceLocation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e817316-4aca-4b9e-ace6-40706940dca6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2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Location" ma:index="14" nillable="true" ma:displayName="Location" ma:internalName="MediaServiceLocation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16eabd9-892f-425c-aaec-cee6893c8e0e" elementFormDefault="qualified">
    <xsd:import namespace="http://schemas.microsoft.com/office/2006/documentManagement/types"/>
    <xsd:import namespace="http://schemas.microsoft.com/office/infopath/2007/PartnerControls"/>
    <xsd:element name="SharedWithUsers" ma:index="1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20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1e817316-4aca-4b9e-ace6-40706940dca6"/>
    <ds:schemaRef ds:uri="616eabd9-892f-425c-aaec-cee6893c8e0e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EBDE8A6B-CDE1-4572-8D77-55354A07E792}">
  <ds:schemaRefs>
    <ds:schemaRef ds:uri="1e817316-4aca-4b9e-ace6-40706940dca6"/>
    <ds:schemaRef ds:uri="616eabd9-892f-425c-aaec-cee6893c8e0e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1289</Words>
  <Application>Microsoft Office PowerPoint</Application>
  <PresentationFormat>Widescreen</PresentationFormat>
  <Paragraphs>133</Paragraphs>
  <Slides>18</Slides>
  <Notes>2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6</vt:i4>
      </vt:variant>
      <vt:variant>
        <vt:lpstr>Slide Titles</vt:lpstr>
      </vt:variant>
      <vt:variant>
        <vt:i4>18</vt:i4>
      </vt:variant>
    </vt:vector>
  </HeadingPairs>
  <TitlesOfParts>
    <vt:vector size="28" baseType="lpstr">
      <vt:lpstr>inherit</vt:lpstr>
      <vt:lpstr>Arial</vt:lpstr>
      <vt:lpstr>Calibri</vt:lpstr>
      <vt:lpstr>Calibri Light</vt:lpstr>
      <vt:lpstr>UWTSD 200_Title Page</vt:lpstr>
      <vt:lpstr>UWTSD 200_Title Page 2</vt:lpstr>
      <vt:lpstr>UWTSD 200_Subtitle 1</vt:lpstr>
      <vt:lpstr>UWTSD 200_Subtitle 2</vt:lpstr>
      <vt:lpstr>UWTSD 200_Text 1</vt:lpstr>
      <vt:lpstr>UWTSD Logo Full Colour_Bottom Left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Kate Piper (IMH)</cp:lastModifiedBy>
  <cp:revision>2</cp:revision>
  <cp:lastPrinted>2024-10-04T07:05:22Z</cp:lastPrinted>
  <dcterms:created xsi:type="dcterms:W3CDTF">2021-03-09T15:35:42Z</dcterms:created>
  <dcterms:modified xsi:type="dcterms:W3CDTF">2025-11-03T12:53:24Z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0x01010027EF19F696A98440A924379150D22D5E</vt:lpwstr>
  </property>
</Properties>
</file>