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72" r:id="rId2"/>
    <p:sldId id="346" r:id="rId3"/>
    <p:sldId id="347" r:id="rId4"/>
    <p:sldId id="357" r:id="rId5"/>
    <p:sldId id="358" r:id="rId6"/>
    <p:sldId id="348" r:id="rId7"/>
    <p:sldId id="349" r:id="rId8"/>
    <p:sldId id="350" r:id="rId9"/>
    <p:sldId id="351" r:id="rId10"/>
    <p:sldId id="352" r:id="rId11"/>
    <p:sldId id="359" r:id="rId12"/>
    <p:sldId id="353" r:id="rId13"/>
    <p:sldId id="354" r:id="rId14"/>
    <p:sldId id="355" r:id="rId15"/>
    <p:sldId id="356" r:id="rId16"/>
    <p:sldId id="360" r:id="rId17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59" d="100"/>
          <a:sy n="59" d="100"/>
        </p:scale>
        <p:origin x="651" y="3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11/23/2020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Mention Well being of future generation</a:t>
            </a:r>
            <a:r>
              <a:rPr lang="en-GB" baseline="0" dirty="0" smtClean="0"/>
              <a:t> act 2015 WG   </a:t>
            </a:r>
            <a:r>
              <a:rPr lang="en-GB" baseline="0" dirty="0" err="1" smtClean="0"/>
              <a:t>Lles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cenedlaethau’r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dyfodol</a:t>
            </a:r>
            <a:endParaRPr lang="en-GB" baseline="0" dirty="0" smtClean="0"/>
          </a:p>
          <a:p>
            <a:r>
              <a:rPr lang="en-GB" baseline="0" dirty="0" smtClean="0"/>
              <a:t>Overarching legislation  /   </a:t>
            </a:r>
            <a:r>
              <a:rPr lang="en-GB" baseline="0" dirty="0" err="1" smtClean="0"/>
              <a:t>deddfwriaeth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gwlad</a:t>
            </a:r>
            <a:r>
              <a:rPr lang="en-GB" baseline="0" dirty="0" smtClean="0"/>
              <a:t> - </a:t>
            </a:r>
            <a:r>
              <a:rPr lang="en-GB" baseline="0" dirty="0" err="1" smtClean="0"/>
              <a:t>cyfraith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227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9335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080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3994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7416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1259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1030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0298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0348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9952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9453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871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ECAD6008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1 / Health and Well being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Iwan Ellis-Williams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cyd-destun</a:t>
            </a:r>
            <a:r>
              <a:rPr lang="en-GB" dirty="0" smtClean="0"/>
              <a:t> modern.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ddod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gyfarwydd</a:t>
            </a:r>
            <a:r>
              <a:rPr lang="en-GB" dirty="0" smtClean="0"/>
              <a:t> â </a:t>
            </a:r>
            <a:r>
              <a:rPr lang="en-GB" dirty="0" err="1" smtClean="0"/>
              <a:t>thystiolaeth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â </a:t>
            </a:r>
            <a:r>
              <a:rPr lang="en-GB" dirty="0" err="1" smtClean="0"/>
              <a:t>ansawdd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darpariaeth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strategaethau</a:t>
            </a:r>
            <a:r>
              <a:rPr lang="en-GB" dirty="0" smtClean="0"/>
              <a:t> a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ag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(CS)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 consider aspects of HWB in a modern context.</a:t>
            </a:r>
          </a:p>
          <a:p>
            <a:r>
              <a:rPr lang="en-GB" dirty="0" smtClean="0"/>
              <a:t>To become familiar with evidence relating to quality in HWB provision</a:t>
            </a:r>
          </a:p>
          <a:p>
            <a:r>
              <a:rPr lang="en-GB" dirty="0" smtClean="0"/>
              <a:t>To consider some strategies and ideas for teaching and learning on HWB (</a:t>
            </a:r>
            <a:r>
              <a:rPr lang="en-GB" dirty="0" err="1" smtClean="0"/>
              <a:t>FPh</a:t>
            </a:r>
            <a:r>
              <a:rPr lang="en-GB" dirty="0"/>
              <a:t>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551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Deddf</a:t>
            </a:r>
            <a:r>
              <a:rPr lang="en-GB" sz="2800" dirty="0" smtClean="0"/>
              <a:t> </a:t>
            </a:r>
            <a:r>
              <a:rPr lang="en-GB" sz="2800" dirty="0" err="1" smtClean="0"/>
              <a:t>llesiant</a:t>
            </a:r>
            <a:r>
              <a:rPr lang="en-GB" sz="2800" dirty="0" smtClean="0"/>
              <a:t> /Well being Act (2015)</a:t>
            </a:r>
            <a:endParaRPr lang="en-GB" sz="28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9674" y="1065665"/>
            <a:ext cx="5122800" cy="4490569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5126" y="948300"/>
            <a:ext cx="4886474" cy="4725300"/>
          </a:xfrm>
        </p:spPr>
      </p:pic>
    </p:spTree>
    <p:extLst>
      <p:ext uri="{BB962C8B-B14F-4D97-AF65-F5344CB8AC3E}">
        <p14:creationId xmlns:p14="http://schemas.microsoft.com/office/powerpoint/2010/main" val="588442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27460"/>
            <a:ext cx="4038600" cy="3471442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32224"/>
            <a:ext cx="4038600" cy="4261915"/>
          </a:xfrm>
        </p:spPr>
      </p:pic>
    </p:spTree>
    <p:extLst>
      <p:ext uri="{BB962C8B-B14F-4D97-AF65-F5344CB8AC3E}">
        <p14:creationId xmlns:p14="http://schemas.microsoft.com/office/powerpoint/2010/main" val="393795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200" y="4286595"/>
            <a:ext cx="5796000" cy="3254232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4038600" cy="3028950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3774" y="864000"/>
            <a:ext cx="5763825" cy="357126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01839" y="3340623"/>
            <a:ext cx="370729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 </a:t>
            </a:r>
            <a:r>
              <a:rPr lang="en-US" sz="28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cyd-destun</a:t>
            </a:r>
            <a:r>
              <a:rPr lang="en-US" sz="28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28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cyfredol</a:t>
            </a:r>
            <a:r>
              <a:rPr lang="en-US" sz="28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/ </a:t>
            </a:r>
          </a:p>
          <a:p>
            <a:pPr algn="ctr"/>
            <a:r>
              <a:rPr lang="en-US" sz="28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 current context</a:t>
            </a:r>
            <a:endParaRPr lang="en-US" sz="28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9794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1762"/>
          </a:xfrm>
        </p:spPr>
        <p:txBody>
          <a:bodyPr>
            <a:normAutofit fontScale="90000"/>
          </a:bodyPr>
          <a:lstStyle/>
          <a:p>
            <a:endParaRPr lang="en-GB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858" y="896554"/>
            <a:ext cx="4388929" cy="4093046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009" y="915188"/>
            <a:ext cx="4364739" cy="4074412"/>
          </a:xfrm>
        </p:spPr>
      </p:pic>
    </p:spTree>
    <p:extLst>
      <p:ext uri="{BB962C8B-B14F-4D97-AF65-F5344CB8AC3E}">
        <p14:creationId xmlns:p14="http://schemas.microsoft.com/office/powerpoint/2010/main" val="3557865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Ysgolion</a:t>
            </a:r>
            <a:r>
              <a:rPr lang="en-GB" dirty="0" smtClean="0"/>
              <a:t> da… / Good schools…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safbwyntiau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 a </a:t>
            </a:r>
            <a:r>
              <a:rPr lang="en-GB" dirty="0" err="1" smtClean="0"/>
              <a:t>cyfrannwyr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 </a:t>
            </a:r>
            <a:r>
              <a:rPr lang="en-GB" dirty="0" err="1" smtClean="0"/>
              <a:t>ddadansoddi</a:t>
            </a:r>
            <a:r>
              <a:rPr lang="en-GB" dirty="0" smtClean="0"/>
              <a:t> </a:t>
            </a:r>
            <a:r>
              <a:rPr lang="en-GB" dirty="0" err="1" smtClean="0"/>
              <a:t>data’n</a:t>
            </a:r>
            <a:r>
              <a:rPr lang="en-GB" dirty="0" smtClean="0"/>
              <a:t> </a:t>
            </a:r>
            <a:r>
              <a:rPr lang="en-GB" dirty="0" err="1" smtClean="0"/>
              <a:t>reolaidd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fframweithiau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views of pupils, parents and professionals.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Analyse data regularly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Use external frameworks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09794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00" y="1269000"/>
            <a:ext cx="8575199" cy="4606200"/>
          </a:xfrm>
        </p:spPr>
      </p:pic>
    </p:spTree>
    <p:extLst>
      <p:ext uri="{BB962C8B-B14F-4D97-AF65-F5344CB8AC3E}">
        <p14:creationId xmlns:p14="http://schemas.microsoft.com/office/powerpoint/2010/main" val="4244175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800" y="-77694"/>
            <a:ext cx="8913600" cy="6685200"/>
          </a:xfrm>
        </p:spPr>
      </p:pic>
    </p:spTree>
    <p:extLst>
      <p:ext uri="{BB962C8B-B14F-4D97-AF65-F5344CB8AC3E}">
        <p14:creationId xmlns:p14="http://schemas.microsoft.com/office/powerpoint/2010/main" val="2294327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00" y="1641600"/>
            <a:ext cx="4287458" cy="4262399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511" y="1898698"/>
            <a:ext cx="3729978" cy="3928966"/>
          </a:xfrm>
        </p:spPr>
      </p:pic>
    </p:spTree>
    <p:extLst>
      <p:ext uri="{BB962C8B-B14F-4D97-AF65-F5344CB8AC3E}">
        <p14:creationId xmlns:p14="http://schemas.microsoft.com/office/powerpoint/2010/main" val="1431522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9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82400"/>
            <a:ext cx="4038600" cy="5643763"/>
          </a:xfrm>
        </p:spPr>
        <p:txBody>
          <a:bodyPr>
            <a:normAutofit lnSpcReduction="10000"/>
          </a:bodyPr>
          <a:lstStyle/>
          <a:p>
            <a:r>
              <a:rPr lang="en-GB" b="1" dirty="0" err="1" smtClean="0"/>
              <a:t>Iechyd</a:t>
            </a:r>
            <a:r>
              <a:rPr lang="en-GB" b="1" dirty="0" smtClean="0"/>
              <a:t> </a:t>
            </a:r>
            <a:r>
              <a:rPr lang="en-GB" b="1" dirty="0" err="1" smtClean="0"/>
              <a:t>gwrthrychol</a:t>
            </a:r>
            <a:r>
              <a:rPr lang="en-GB" b="1" dirty="0" smtClean="0"/>
              <a:t> (</a:t>
            </a:r>
            <a:r>
              <a:rPr lang="en-GB" b="1" dirty="0" err="1" smtClean="0"/>
              <a:t>ffeithiau</a:t>
            </a:r>
            <a:r>
              <a:rPr lang="en-GB" b="1" dirty="0" smtClean="0"/>
              <a:t>)</a:t>
            </a:r>
          </a:p>
          <a:p>
            <a:pPr lvl="1"/>
            <a:r>
              <a:rPr lang="en-GB" dirty="0" err="1"/>
              <a:t>Prydau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am </a:t>
            </a:r>
            <a:r>
              <a:rPr lang="en-GB" dirty="0" err="1"/>
              <a:t>ddim</a:t>
            </a:r>
            <a:endParaRPr lang="en-GB" dirty="0"/>
          </a:p>
          <a:p>
            <a:pPr lvl="1"/>
            <a:r>
              <a:rPr lang="en-GB" dirty="0"/>
              <a:t>Plant 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ofal</a:t>
            </a:r>
            <a:endParaRPr lang="en-GB" dirty="0"/>
          </a:p>
          <a:p>
            <a:pPr lvl="1"/>
            <a:r>
              <a:rPr lang="en-GB" dirty="0" smtClean="0"/>
              <a:t>ADY</a:t>
            </a:r>
          </a:p>
          <a:p>
            <a:r>
              <a:rPr lang="en-GB" dirty="0"/>
              <a:t> </a:t>
            </a:r>
            <a:r>
              <a:rPr lang="en-GB" b="1" dirty="0" err="1" smtClean="0"/>
              <a:t>Iechyd</a:t>
            </a:r>
            <a:r>
              <a:rPr lang="en-GB" b="1" dirty="0" smtClean="0"/>
              <a:t> </a:t>
            </a:r>
            <a:r>
              <a:rPr lang="en-GB" b="1" dirty="0" err="1" smtClean="0"/>
              <a:t>goddrychol</a:t>
            </a:r>
            <a:r>
              <a:rPr lang="en-GB" b="1" dirty="0" smtClean="0"/>
              <a:t> (</a:t>
            </a:r>
            <a:r>
              <a:rPr lang="en-GB" b="1" dirty="0" err="1" smtClean="0"/>
              <a:t>gweithredoedd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ddylanwadu</a:t>
            </a:r>
            <a:r>
              <a:rPr lang="en-GB" b="1" dirty="0" smtClean="0"/>
              <a:t>)</a:t>
            </a:r>
          </a:p>
          <a:p>
            <a:pPr lvl="1"/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agos</a:t>
            </a:r>
            <a:endParaRPr lang="en-GB" dirty="0" smtClean="0"/>
          </a:p>
          <a:p>
            <a:pPr lvl="1"/>
            <a:r>
              <a:rPr lang="en-GB" dirty="0" err="1" smtClean="0"/>
              <a:t>Gweithredoedd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at </a:t>
            </a:r>
            <a:r>
              <a:rPr lang="en-GB" dirty="0" err="1" smtClean="0"/>
              <a:t>ddata</a:t>
            </a:r>
            <a:endParaRPr lang="en-GB" dirty="0" smtClean="0"/>
          </a:p>
          <a:p>
            <a:pPr lvl="1"/>
            <a:r>
              <a:rPr lang="en-GB" dirty="0" err="1" smtClean="0"/>
              <a:t>Monitro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diogelu</a:t>
            </a:r>
            <a:endParaRPr lang="en-GB" dirty="0" smtClean="0"/>
          </a:p>
          <a:p>
            <a:pPr lvl="1"/>
            <a:r>
              <a:rPr lang="en-GB" dirty="0" err="1" smtClean="0"/>
              <a:t>Cofnodi</a:t>
            </a:r>
            <a:r>
              <a:rPr lang="en-GB" dirty="0" smtClean="0"/>
              <a:t> </a:t>
            </a:r>
            <a:r>
              <a:rPr lang="en-GB" dirty="0" err="1" smtClean="0"/>
              <a:t>achosion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endParaRPr lang="en-GB" dirty="0"/>
          </a:p>
          <a:p>
            <a:endParaRPr lang="en-GB" dirty="0" smtClean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482400"/>
            <a:ext cx="4038600" cy="603360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Objective (facts)  health</a:t>
            </a:r>
          </a:p>
          <a:p>
            <a:pPr lvl="1"/>
            <a:r>
              <a:rPr lang="en-GB" dirty="0" smtClean="0"/>
              <a:t>FSM</a:t>
            </a:r>
          </a:p>
          <a:p>
            <a:pPr lvl="1"/>
            <a:r>
              <a:rPr lang="en-GB" dirty="0" smtClean="0"/>
              <a:t>Looked after children</a:t>
            </a:r>
          </a:p>
          <a:p>
            <a:pPr lvl="1"/>
            <a:r>
              <a:rPr lang="en-GB" dirty="0" smtClean="0"/>
              <a:t>ALN</a:t>
            </a:r>
            <a:endParaRPr lang="en-GB" dirty="0"/>
          </a:p>
          <a:p>
            <a:r>
              <a:rPr lang="en-GB" b="1" dirty="0" smtClean="0"/>
              <a:t>Subjective (actions to influence)</a:t>
            </a:r>
          </a:p>
          <a:p>
            <a:pPr lvl="1"/>
            <a:r>
              <a:rPr lang="en-GB" dirty="0" smtClean="0"/>
              <a:t>Close focus</a:t>
            </a:r>
          </a:p>
          <a:p>
            <a:pPr lvl="1"/>
            <a:r>
              <a:rPr lang="en-GB" dirty="0" smtClean="0"/>
              <a:t>Actions in response to data</a:t>
            </a:r>
          </a:p>
          <a:p>
            <a:pPr lvl="1"/>
            <a:r>
              <a:rPr lang="en-GB" dirty="0" smtClean="0"/>
              <a:t>Monitoring for safeguarding</a:t>
            </a:r>
          </a:p>
          <a:p>
            <a:pPr lvl="1"/>
            <a:r>
              <a:rPr lang="en-GB" dirty="0" smtClean="0"/>
              <a:t>Records for bullying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941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Kahoot</a:t>
            </a:r>
            <a:r>
              <a:rPr lang="en-GB" dirty="0" smtClean="0"/>
              <a:t> </a:t>
            </a:r>
            <a:r>
              <a:rPr lang="en-GB" dirty="0" err="1" smtClean="0"/>
              <a:t>Estyn</a:t>
            </a:r>
            <a:r>
              <a:rPr lang="en-GB" dirty="0" smtClean="0"/>
              <a:t> </a:t>
            </a:r>
            <a:r>
              <a:rPr lang="en-GB" dirty="0" err="1"/>
              <a:t>y</a:t>
            </a:r>
            <a:r>
              <a:rPr lang="en-GB" dirty="0" err="1" smtClean="0"/>
              <a:t>sgolion</a:t>
            </a:r>
            <a:r>
              <a:rPr lang="en-GB" dirty="0" smtClean="0"/>
              <a:t> da / </a:t>
            </a:r>
            <a:r>
              <a:rPr lang="en-GB" dirty="0" err="1" smtClean="0"/>
              <a:t>Estyn</a:t>
            </a:r>
            <a:r>
              <a:rPr lang="en-GB" dirty="0" smtClean="0"/>
              <a:t> good schools </a:t>
            </a:r>
            <a:r>
              <a:rPr lang="en-GB" dirty="0" err="1" smtClean="0"/>
              <a:t>Kahoot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58600" y="2332037"/>
            <a:ext cx="4038600" cy="2225563"/>
          </a:xfrm>
        </p:spPr>
        <p:txBody>
          <a:bodyPr/>
          <a:lstStyle/>
          <a:p>
            <a:r>
              <a:rPr lang="en-GB" dirty="0" err="1" smtClean="0"/>
              <a:t>Kahoot</a:t>
            </a:r>
            <a:r>
              <a:rPr lang="en-GB" dirty="0" smtClean="0"/>
              <a:t> .it</a:t>
            </a:r>
          </a:p>
          <a:p>
            <a:endParaRPr lang="en-GB" dirty="0"/>
          </a:p>
          <a:p>
            <a:r>
              <a:rPr lang="en-GB" smtClean="0"/>
              <a:t>Game pin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902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CS Pa </a:t>
            </a:r>
            <a:r>
              <a:rPr lang="en-GB" sz="3600" dirty="0" err="1" smtClean="0"/>
              <a:t>olwg</a:t>
            </a:r>
            <a:r>
              <a:rPr lang="en-GB" sz="3600" dirty="0" smtClean="0"/>
              <a:t> </a:t>
            </a:r>
            <a:r>
              <a:rPr lang="en-GB" sz="3600" dirty="0" err="1" smtClean="0"/>
              <a:t>byddai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ansawdd</a:t>
            </a:r>
            <a:r>
              <a:rPr lang="en-GB" sz="3600" dirty="0" smtClean="0"/>
              <a:t> </a:t>
            </a:r>
            <a:r>
              <a:rPr lang="en-GB" sz="3600" dirty="0" err="1" smtClean="0"/>
              <a:t>uchel</a:t>
            </a:r>
            <a:r>
              <a:rPr lang="en-GB" sz="3600" dirty="0" smtClean="0"/>
              <a:t>? </a:t>
            </a:r>
            <a:r>
              <a:rPr lang="en-GB" sz="3600" dirty="0" err="1" smtClean="0"/>
              <a:t>FPh</a:t>
            </a:r>
            <a:r>
              <a:rPr lang="en-GB" sz="3600" dirty="0" smtClean="0"/>
              <a:t> What might high quality look like?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4 </a:t>
            </a:r>
            <a:r>
              <a:rPr lang="en-GB" dirty="0" err="1" smtClean="0"/>
              <a:t>grŵp</a:t>
            </a:r>
            <a:endParaRPr lang="en-GB" dirty="0" smtClean="0"/>
          </a:p>
          <a:p>
            <a:pPr lvl="1"/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disgrifiadau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â </a:t>
            </a:r>
            <a:r>
              <a:rPr lang="en-GB" dirty="0" err="1" smtClean="0"/>
              <a:t>darpariaeth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CS a </a:t>
            </a:r>
            <a:r>
              <a:rPr lang="en-GB" dirty="0" err="1"/>
              <a:t>I</a:t>
            </a:r>
            <a:r>
              <a:rPr lang="en-GB" dirty="0" err="1" smtClean="0"/>
              <a:t>echyd</a:t>
            </a:r>
            <a:r>
              <a:rPr lang="en-GB" dirty="0" smtClean="0"/>
              <a:t> a </a:t>
            </a:r>
            <a:r>
              <a:rPr lang="en-GB" dirty="0" err="1"/>
              <a:t>L</a:t>
            </a:r>
            <a:r>
              <a:rPr lang="en-GB" dirty="0" err="1" smtClean="0"/>
              <a:t>les</a:t>
            </a:r>
            <a:r>
              <a:rPr lang="en-GB" dirty="0" smtClean="0"/>
              <a:t>.</a:t>
            </a:r>
          </a:p>
          <a:p>
            <a:pPr lvl="1"/>
            <a:endParaRPr lang="en-GB" dirty="0"/>
          </a:p>
          <a:p>
            <a:pPr lvl="1"/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adborth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olwg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 y 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rydych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rannu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.</a:t>
            </a:r>
          </a:p>
          <a:p>
            <a:pPr lvl="1"/>
            <a:endParaRPr lang="en-GB" dirty="0"/>
          </a:p>
          <a:p>
            <a:pPr lvl="1"/>
            <a:r>
              <a:rPr lang="en-GB" dirty="0" err="1" smtClean="0"/>
              <a:t>Tud</a:t>
            </a:r>
            <a:r>
              <a:rPr lang="en-GB" dirty="0" smtClean="0"/>
              <a:t> 16. </a:t>
            </a:r>
            <a:r>
              <a:rPr lang="en-GB" dirty="0" err="1" smtClean="0"/>
              <a:t>Llywodraeth</a:t>
            </a:r>
            <a:r>
              <a:rPr lang="en-GB" dirty="0" smtClean="0"/>
              <a:t> Cymru </a:t>
            </a:r>
          </a:p>
          <a:p>
            <a:pPr marL="457200" lvl="1" indent="0">
              <a:buNone/>
            </a:pPr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 a   	</a:t>
            </a:r>
          </a:p>
          <a:p>
            <a:pPr marL="45720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</a:t>
            </a:r>
            <a:r>
              <a:rPr lang="en-GB" dirty="0" err="1" smtClean="0"/>
              <a:t>Chymdeithasol</a:t>
            </a:r>
            <a:r>
              <a:rPr lang="en-GB" dirty="0" smtClean="0"/>
              <a:t>, </a:t>
            </a:r>
            <a:r>
              <a:rPr lang="en-GB" dirty="0" err="1" smtClean="0"/>
              <a:t>Lles</a:t>
            </a:r>
            <a:r>
              <a:rPr lang="en-GB" dirty="0" smtClean="0"/>
              <a:t> ag    </a:t>
            </a:r>
          </a:p>
          <a:p>
            <a:pPr marL="45720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</a:t>
            </a:r>
            <a:r>
              <a:rPr lang="en-GB" dirty="0" err="1" smtClean="0"/>
              <a:t>amrywiaeth</a:t>
            </a:r>
            <a:r>
              <a:rPr lang="en-GB" dirty="0" smtClean="0"/>
              <a:t> </a:t>
            </a:r>
            <a:r>
              <a:rPr lang="en-GB" dirty="0" err="1" smtClean="0"/>
              <a:t>diwylliannol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Task in 4 groups</a:t>
            </a:r>
          </a:p>
          <a:p>
            <a:pPr lvl="1"/>
            <a:r>
              <a:rPr lang="en-GB" dirty="0" smtClean="0"/>
              <a:t>Consider the descriptions relating to </a:t>
            </a:r>
            <a:r>
              <a:rPr lang="en-GB" dirty="0" err="1" smtClean="0"/>
              <a:t>FPh</a:t>
            </a:r>
            <a:r>
              <a:rPr lang="en-GB" dirty="0" smtClean="0"/>
              <a:t> provision and  HWB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Feedback what these elements might look like from your shared experiences.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P.16 WG Personal and Social Development Well being  and Cultural Diversity </a:t>
            </a:r>
            <a:r>
              <a:rPr lang="en-GB" sz="1500" dirty="0" smtClean="0"/>
              <a:t>(to support discussion)</a:t>
            </a:r>
            <a:endParaRPr lang="en-GB" sz="1500" dirty="0"/>
          </a:p>
          <a:p>
            <a:pPr marL="457200" lvl="1" indent="0">
              <a:buNone/>
            </a:pPr>
            <a:endParaRPr lang="en-GB" dirty="0" smtClean="0"/>
          </a:p>
          <a:p>
            <a:pPr lvl="1"/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709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Syniadau</a:t>
            </a:r>
            <a:r>
              <a:rPr lang="en-GB" dirty="0" smtClean="0"/>
              <a:t> am </a:t>
            </a:r>
            <a:r>
              <a:rPr lang="en-GB" dirty="0" err="1" smtClean="0"/>
              <a:t>weithgareddau</a:t>
            </a:r>
            <a:r>
              <a:rPr lang="en-GB" dirty="0" smtClean="0"/>
              <a:t> / Activity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Adolygwch</a:t>
            </a:r>
            <a:r>
              <a:rPr lang="en-GB" dirty="0" smtClean="0"/>
              <a:t> y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ffeiliau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rhannwch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meddyliau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Gweithiwch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a </a:t>
            </a:r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sgerbwd</a:t>
            </a:r>
            <a:r>
              <a:rPr lang="en-GB" dirty="0" smtClean="0"/>
              <a:t> </a:t>
            </a:r>
            <a:r>
              <a:rPr lang="en-GB" dirty="0" err="1" smtClean="0"/>
              <a:t>syniad</a:t>
            </a:r>
            <a:r>
              <a:rPr lang="en-GB" dirty="0" smtClean="0"/>
              <a:t> at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syniad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testun</a:t>
            </a:r>
            <a:r>
              <a:rPr lang="en-GB" dirty="0" smtClean="0"/>
              <a:t> </a:t>
            </a:r>
            <a:r>
              <a:rPr lang="en-GB" dirty="0" err="1" smtClean="0"/>
              <a:t>o’ch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.</a:t>
            </a:r>
          </a:p>
          <a:p>
            <a:pPr lvl="1"/>
            <a:r>
              <a:rPr lang="en-GB" dirty="0" err="1" smtClean="0"/>
              <a:t>Rhestrwch</a:t>
            </a:r>
            <a:r>
              <a:rPr lang="en-GB" dirty="0" smtClean="0"/>
              <a:t> y </a:t>
            </a:r>
            <a:r>
              <a:rPr lang="en-GB" dirty="0" err="1" smtClean="0"/>
              <a:t>digwyddiadau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un </a:t>
            </a:r>
            <a:r>
              <a:rPr lang="en-GB" dirty="0" err="1" smtClean="0"/>
              <a:t>dudualen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egluro’r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, y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Review the lesson ideas in the files together as a group – share ideas and thoughts.</a:t>
            </a:r>
          </a:p>
          <a:p>
            <a:endParaRPr lang="en-GB" dirty="0"/>
          </a:p>
          <a:p>
            <a:r>
              <a:rPr lang="en-GB" dirty="0" smtClean="0"/>
              <a:t>Work as a team to form the skeleton of an idea on teaching a topic. </a:t>
            </a:r>
          </a:p>
          <a:p>
            <a:pPr lvl="1"/>
            <a:r>
              <a:rPr lang="en-GB" dirty="0" smtClean="0"/>
              <a:t>List the events and intended outcomes on a 1 page sheet to illustrate the ideas, activities and learning. </a:t>
            </a:r>
          </a:p>
          <a:p>
            <a:pPr marL="457200" lvl="1" indent="0">
              <a:buNone/>
            </a:pP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7669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Diolch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syniad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lluniau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blwch</a:t>
            </a:r>
            <a:r>
              <a:rPr lang="en-GB" dirty="0" smtClean="0"/>
              <a:t> Teams </a:t>
            </a:r>
            <a:r>
              <a:rPr lang="en-GB" b="1" dirty="0"/>
              <a:t>syniadHWBideas6008_2020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Put your lesson idea with a few illustrations in the Teams folder </a:t>
            </a:r>
            <a:r>
              <a:rPr lang="en-GB" b="1" dirty="0" smtClean="0"/>
              <a:t>syniadHWBideas6008_2020</a:t>
            </a:r>
          </a:p>
        </p:txBody>
      </p:sp>
    </p:spTree>
    <p:extLst>
      <p:ext uri="{BB962C8B-B14F-4D97-AF65-F5344CB8AC3E}">
        <p14:creationId xmlns:p14="http://schemas.microsoft.com/office/powerpoint/2010/main" val="849708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2918</TotalTime>
  <Words>508</Words>
  <Application>Microsoft Office PowerPoint</Application>
  <PresentationFormat>On-screen Show (4:3)</PresentationFormat>
  <Paragraphs>95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ECAD6008 Iechyd a Lles 1 / Health and Well being 1</vt:lpstr>
      <vt:lpstr>Deilliannau / Outcomes</vt:lpstr>
      <vt:lpstr>Deddf llesiant /Well being Act (2015)</vt:lpstr>
      <vt:lpstr>PowerPoint Presentation</vt:lpstr>
      <vt:lpstr>PowerPoint Presentation</vt:lpstr>
      <vt:lpstr>PowerPoint Presentation</vt:lpstr>
      <vt:lpstr>Ysgolion da… / Good schools…</vt:lpstr>
      <vt:lpstr>PowerPoint Presentation</vt:lpstr>
      <vt:lpstr>PowerPoint Presentation</vt:lpstr>
      <vt:lpstr>PowerPoint Presentation</vt:lpstr>
      <vt:lpstr>PowerPoint Presentation</vt:lpstr>
      <vt:lpstr>Kahoot Estyn ysgolion da / Estyn good schools Kahoot</vt:lpstr>
      <vt:lpstr>CS Pa olwg byddai ar ansawdd uchel? FPh What might high quality look like?</vt:lpstr>
      <vt:lpstr>Syniadau am weithgareddau / Activity Ideas</vt:lpstr>
      <vt:lpstr>Diolch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219</cp:revision>
  <cp:lastPrinted>2017-08-03T13:56:24Z</cp:lastPrinted>
  <dcterms:created xsi:type="dcterms:W3CDTF">2018-05-24T13:58:06Z</dcterms:created>
  <dcterms:modified xsi:type="dcterms:W3CDTF">2020-11-23T16:42:51Z</dcterms:modified>
</cp:coreProperties>
</file>