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 id="2147483700" r:id="rId2"/>
    <p:sldMasterId id="2147483701" r:id="rId3"/>
  </p:sldMasterIdLst>
  <p:notesMasterIdLst>
    <p:notesMasterId r:id="rId24"/>
  </p:notesMasterIdLst>
  <p:handoutMasterIdLst>
    <p:handoutMasterId r:id="rId25"/>
  </p:handoutMasterIdLst>
  <p:sldIdLst>
    <p:sldId id="366" r:id="rId4"/>
    <p:sldId id="379" r:id="rId5"/>
    <p:sldId id="446" r:id="rId6"/>
    <p:sldId id="418" r:id="rId7"/>
    <p:sldId id="447" r:id="rId8"/>
    <p:sldId id="448" r:id="rId9"/>
    <p:sldId id="449" r:id="rId10"/>
    <p:sldId id="450" r:id="rId11"/>
    <p:sldId id="451" r:id="rId12"/>
    <p:sldId id="452" r:id="rId13"/>
    <p:sldId id="453" r:id="rId14"/>
    <p:sldId id="454" r:id="rId15"/>
    <p:sldId id="455" r:id="rId16"/>
    <p:sldId id="456" r:id="rId17"/>
    <p:sldId id="457" r:id="rId18"/>
    <p:sldId id="458" r:id="rId19"/>
    <p:sldId id="459" r:id="rId20"/>
    <p:sldId id="460" r:id="rId21"/>
    <p:sldId id="461" r:id="rId22"/>
    <p:sldId id="384" r:id="rId23"/>
  </p:sldIdLst>
  <p:sldSz cx="9144000" cy="6858000" type="screen4x3"/>
  <p:notesSz cx="6877050" cy="10001250"/>
  <p:defaultTextStyle>
    <a:defPPr>
      <a:defRPr lang="en-GB"/>
    </a:defPPr>
    <a:lvl1pPr algn="l" rtl="0" fontAlgn="base">
      <a:spcBef>
        <a:spcPct val="0"/>
      </a:spcBef>
      <a:spcAft>
        <a:spcPct val="0"/>
      </a:spcAft>
      <a:defRPr sz="2400" kern="1200">
        <a:solidFill>
          <a:schemeClr val="tx1"/>
        </a:solidFill>
        <a:latin typeface="Times New Roman" charset="0"/>
        <a:ea typeface="ＭＳ Ｐゴシック" charset="0"/>
        <a:cs typeface="+mn-cs"/>
      </a:defRPr>
    </a:lvl1pPr>
    <a:lvl2pPr marL="457200" algn="l" rtl="0" fontAlgn="base">
      <a:spcBef>
        <a:spcPct val="0"/>
      </a:spcBef>
      <a:spcAft>
        <a:spcPct val="0"/>
      </a:spcAft>
      <a:defRPr sz="2400" kern="1200">
        <a:solidFill>
          <a:schemeClr val="tx1"/>
        </a:solidFill>
        <a:latin typeface="Times New Roman" charset="0"/>
        <a:ea typeface="ＭＳ Ｐゴシック" charset="0"/>
        <a:cs typeface="+mn-cs"/>
      </a:defRPr>
    </a:lvl2pPr>
    <a:lvl3pPr marL="914400" algn="l" rtl="0" fontAlgn="base">
      <a:spcBef>
        <a:spcPct val="0"/>
      </a:spcBef>
      <a:spcAft>
        <a:spcPct val="0"/>
      </a:spcAft>
      <a:defRPr sz="2400" kern="1200">
        <a:solidFill>
          <a:schemeClr val="tx1"/>
        </a:solidFill>
        <a:latin typeface="Times New Roman" charset="0"/>
        <a:ea typeface="ＭＳ Ｐゴシック" charset="0"/>
        <a:cs typeface="+mn-cs"/>
      </a:defRPr>
    </a:lvl3pPr>
    <a:lvl4pPr marL="1371600" algn="l" rtl="0" fontAlgn="base">
      <a:spcBef>
        <a:spcPct val="0"/>
      </a:spcBef>
      <a:spcAft>
        <a:spcPct val="0"/>
      </a:spcAft>
      <a:defRPr sz="2400" kern="1200">
        <a:solidFill>
          <a:schemeClr val="tx1"/>
        </a:solidFill>
        <a:latin typeface="Times New Roman" charset="0"/>
        <a:ea typeface="ＭＳ Ｐゴシック" charset="0"/>
        <a:cs typeface="+mn-cs"/>
      </a:defRPr>
    </a:lvl4pPr>
    <a:lvl5pPr marL="1828800" algn="l" rtl="0" fontAlgn="base">
      <a:spcBef>
        <a:spcPct val="0"/>
      </a:spcBef>
      <a:spcAft>
        <a:spcPct val="0"/>
      </a:spcAft>
      <a:defRPr sz="2400" kern="1200">
        <a:solidFill>
          <a:schemeClr val="tx1"/>
        </a:solidFill>
        <a:latin typeface="Times New Roman" charset="0"/>
        <a:ea typeface="ＭＳ Ｐゴシック" charset="0"/>
        <a:cs typeface="+mn-cs"/>
      </a:defRPr>
    </a:lvl5pPr>
    <a:lvl6pPr marL="2286000" algn="l" defTabSz="457200" rtl="0" eaLnBrk="1" latinLnBrk="0" hangingPunct="1">
      <a:defRPr sz="2400" kern="1200">
        <a:solidFill>
          <a:schemeClr val="tx1"/>
        </a:solidFill>
        <a:latin typeface="Times New Roman" charset="0"/>
        <a:ea typeface="ＭＳ Ｐゴシック" charset="0"/>
        <a:cs typeface="+mn-cs"/>
      </a:defRPr>
    </a:lvl6pPr>
    <a:lvl7pPr marL="2743200" algn="l" defTabSz="457200" rtl="0" eaLnBrk="1" latinLnBrk="0" hangingPunct="1">
      <a:defRPr sz="2400" kern="1200">
        <a:solidFill>
          <a:schemeClr val="tx1"/>
        </a:solidFill>
        <a:latin typeface="Times New Roman" charset="0"/>
        <a:ea typeface="ＭＳ Ｐゴシック" charset="0"/>
        <a:cs typeface="+mn-cs"/>
      </a:defRPr>
    </a:lvl7pPr>
    <a:lvl8pPr marL="3200400" algn="l" defTabSz="457200" rtl="0" eaLnBrk="1" latinLnBrk="0" hangingPunct="1">
      <a:defRPr sz="2400" kern="1200">
        <a:solidFill>
          <a:schemeClr val="tx1"/>
        </a:solidFill>
        <a:latin typeface="Times New Roman" charset="0"/>
        <a:ea typeface="ＭＳ Ｐゴシック" charset="0"/>
        <a:cs typeface="+mn-cs"/>
      </a:defRPr>
    </a:lvl8pPr>
    <a:lvl9pPr marL="3657600" algn="l" defTabSz="457200" rtl="0" eaLnBrk="1" latinLnBrk="0" hangingPunct="1">
      <a:defRPr sz="2400" kern="1200">
        <a:solidFill>
          <a:schemeClr val="tx1"/>
        </a:solidFill>
        <a:latin typeface="Times New Roman" charset="0"/>
        <a:ea typeface="ＭＳ Ｐゴシック" charset="0"/>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4290" autoAdjust="0"/>
    <p:restoredTop sz="80049" autoAdjust="0"/>
  </p:normalViewPr>
  <p:slideViewPr>
    <p:cSldViewPr>
      <p:cViewPr varScale="1">
        <p:scale>
          <a:sx n="50" d="100"/>
          <a:sy n="50" d="100"/>
        </p:scale>
        <p:origin x="1408" y="3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144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handoutMaster" Target="handoutMasters/handoutMaster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notesMaster" Target="notesMasters/notesMaster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2"/>
          <p:cNvSpPr>
            <a:spLocks noGrp="1" noChangeArrowheads="1"/>
          </p:cNvSpPr>
          <p:nvPr>
            <p:ph type="hdr" sz="quarter"/>
          </p:nvPr>
        </p:nvSpPr>
        <p:spPr bwMode="auto">
          <a:xfrm>
            <a:off x="0" y="0"/>
            <a:ext cx="2979738" cy="5000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t" anchorCtr="0" compatLnSpc="1">
            <a:prstTxWarp prst="textNoShape">
              <a:avLst/>
            </a:prstTxWarp>
          </a:bodyPr>
          <a:lstStyle>
            <a:lvl1pPr defTabSz="965200">
              <a:defRPr sz="1300"/>
            </a:lvl1pPr>
          </a:lstStyle>
          <a:p>
            <a:endParaRPr lang="en-US"/>
          </a:p>
        </p:txBody>
      </p:sp>
      <p:sp>
        <p:nvSpPr>
          <p:cNvPr id="27651" name="Rectangle 3"/>
          <p:cNvSpPr>
            <a:spLocks noGrp="1" noChangeArrowheads="1"/>
          </p:cNvSpPr>
          <p:nvPr>
            <p:ph type="dt" sz="quarter" idx="1"/>
          </p:nvPr>
        </p:nvSpPr>
        <p:spPr bwMode="auto">
          <a:xfrm>
            <a:off x="3897313" y="0"/>
            <a:ext cx="2979737" cy="5000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t" anchorCtr="0" compatLnSpc="1">
            <a:prstTxWarp prst="textNoShape">
              <a:avLst/>
            </a:prstTxWarp>
          </a:bodyPr>
          <a:lstStyle>
            <a:lvl1pPr algn="r" defTabSz="965200">
              <a:defRPr sz="1300"/>
            </a:lvl1pPr>
          </a:lstStyle>
          <a:p>
            <a:endParaRPr lang="en-US"/>
          </a:p>
        </p:txBody>
      </p:sp>
      <p:sp>
        <p:nvSpPr>
          <p:cNvPr id="27652" name="Rectangle 4"/>
          <p:cNvSpPr>
            <a:spLocks noGrp="1" noChangeArrowheads="1"/>
          </p:cNvSpPr>
          <p:nvPr>
            <p:ph type="ftr" sz="quarter" idx="2"/>
          </p:nvPr>
        </p:nvSpPr>
        <p:spPr bwMode="auto">
          <a:xfrm>
            <a:off x="0" y="9501188"/>
            <a:ext cx="2979738" cy="500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b" anchorCtr="0" compatLnSpc="1">
            <a:prstTxWarp prst="textNoShape">
              <a:avLst/>
            </a:prstTxWarp>
          </a:bodyPr>
          <a:lstStyle>
            <a:lvl1pPr defTabSz="965200">
              <a:defRPr sz="1300"/>
            </a:lvl1pPr>
          </a:lstStyle>
          <a:p>
            <a:endParaRPr lang="en-US"/>
          </a:p>
        </p:txBody>
      </p:sp>
      <p:sp>
        <p:nvSpPr>
          <p:cNvPr id="27653" name="Rectangle 5"/>
          <p:cNvSpPr>
            <a:spLocks noGrp="1" noChangeArrowheads="1"/>
          </p:cNvSpPr>
          <p:nvPr>
            <p:ph type="sldNum" sz="quarter" idx="3"/>
          </p:nvPr>
        </p:nvSpPr>
        <p:spPr bwMode="auto">
          <a:xfrm>
            <a:off x="3897313" y="9501188"/>
            <a:ext cx="2979737" cy="500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6442" tIns="48221" rIns="96442" bIns="48221" numCol="1" anchor="b" anchorCtr="0" compatLnSpc="1">
            <a:prstTxWarp prst="textNoShape">
              <a:avLst/>
            </a:prstTxWarp>
          </a:bodyPr>
          <a:lstStyle>
            <a:lvl1pPr algn="r" defTabSz="965200">
              <a:defRPr sz="1300"/>
            </a:lvl1pPr>
          </a:lstStyle>
          <a:p>
            <a:fld id="{562A2D19-6B53-1A41-95C2-9A072D3A84C1}" type="slidenum">
              <a:rPr lang="en-GB"/>
              <a:pPr/>
              <a:t>‹#›</a:t>
            </a:fld>
            <a:endParaRPr lang="en-GB"/>
          </a:p>
        </p:txBody>
      </p:sp>
    </p:spTree>
    <p:extLst>
      <p:ext uri="{BB962C8B-B14F-4D97-AF65-F5344CB8AC3E}">
        <p14:creationId xmlns:p14="http://schemas.microsoft.com/office/powerpoint/2010/main" val="14363788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2"/>
          <p:cNvSpPr>
            <a:spLocks noGrp="1" noChangeArrowheads="1"/>
          </p:cNvSpPr>
          <p:nvPr>
            <p:ph type="hdr" sz="quarter"/>
          </p:nvPr>
        </p:nvSpPr>
        <p:spPr bwMode="auto">
          <a:xfrm>
            <a:off x="0" y="0"/>
            <a:ext cx="2979738" cy="5000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t" anchorCtr="0" compatLnSpc="1">
            <a:prstTxWarp prst="textNoShape">
              <a:avLst/>
            </a:prstTxWarp>
          </a:bodyPr>
          <a:lstStyle>
            <a:lvl1pPr defTabSz="965200">
              <a:defRPr sz="1300"/>
            </a:lvl1pPr>
          </a:lstStyle>
          <a:p>
            <a:endParaRPr lang="en-US"/>
          </a:p>
        </p:txBody>
      </p:sp>
      <p:sp>
        <p:nvSpPr>
          <p:cNvPr id="14339" name="Rectangle 3"/>
          <p:cNvSpPr>
            <a:spLocks noGrp="1" noChangeArrowheads="1"/>
          </p:cNvSpPr>
          <p:nvPr>
            <p:ph type="dt" idx="1"/>
          </p:nvPr>
        </p:nvSpPr>
        <p:spPr bwMode="auto">
          <a:xfrm>
            <a:off x="3897313" y="0"/>
            <a:ext cx="2979737" cy="5000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t" anchorCtr="0" compatLnSpc="1">
            <a:prstTxWarp prst="textNoShape">
              <a:avLst/>
            </a:prstTxWarp>
          </a:bodyPr>
          <a:lstStyle>
            <a:lvl1pPr algn="r" defTabSz="965200">
              <a:defRPr sz="1300"/>
            </a:lvl1pPr>
          </a:lstStyle>
          <a:p>
            <a:endParaRPr lang="en-US"/>
          </a:p>
        </p:txBody>
      </p:sp>
      <p:sp>
        <p:nvSpPr>
          <p:cNvPr id="26628" name="Rectangle 4"/>
          <p:cNvSpPr>
            <a:spLocks noGrp="1" noRot="1" noChangeAspect="1" noChangeArrowheads="1" noTextEdit="1"/>
          </p:cNvSpPr>
          <p:nvPr>
            <p:ph type="sldImg" idx="2"/>
          </p:nvPr>
        </p:nvSpPr>
        <p:spPr bwMode="auto">
          <a:xfrm>
            <a:off x="939800" y="750888"/>
            <a:ext cx="4999038" cy="3749675"/>
          </a:xfrm>
          <a:prstGeom prst="rect">
            <a:avLst/>
          </a:prstGeom>
          <a:noFill/>
          <a:ln w="9525">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4341" name="Rectangle 5"/>
          <p:cNvSpPr>
            <a:spLocks noGrp="1" noChangeArrowheads="1"/>
          </p:cNvSpPr>
          <p:nvPr>
            <p:ph type="body" sz="quarter" idx="3"/>
          </p:nvPr>
        </p:nvSpPr>
        <p:spPr bwMode="auto">
          <a:xfrm>
            <a:off x="917575" y="4751388"/>
            <a:ext cx="5041900" cy="45005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14342" name="Rectangle 6"/>
          <p:cNvSpPr>
            <a:spLocks noGrp="1" noChangeArrowheads="1"/>
          </p:cNvSpPr>
          <p:nvPr>
            <p:ph type="ftr" sz="quarter" idx="4"/>
          </p:nvPr>
        </p:nvSpPr>
        <p:spPr bwMode="auto">
          <a:xfrm>
            <a:off x="0" y="9501188"/>
            <a:ext cx="2979738" cy="500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b" anchorCtr="0" compatLnSpc="1">
            <a:prstTxWarp prst="textNoShape">
              <a:avLst/>
            </a:prstTxWarp>
          </a:bodyPr>
          <a:lstStyle>
            <a:lvl1pPr defTabSz="965200">
              <a:defRPr sz="1300"/>
            </a:lvl1pPr>
          </a:lstStyle>
          <a:p>
            <a:endParaRPr lang="en-US"/>
          </a:p>
        </p:txBody>
      </p:sp>
      <p:sp>
        <p:nvSpPr>
          <p:cNvPr id="14343" name="Rectangle 7"/>
          <p:cNvSpPr>
            <a:spLocks noGrp="1" noChangeArrowheads="1"/>
          </p:cNvSpPr>
          <p:nvPr>
            <p:ph type="sldNum" sz="quarter" idx="5"/>
          </p:nvPr>
        </p:nvSpPr>
        <p:spPr bwMode="auto">
          <a:xfrm>
            <a:off x="3897313" y="9501188"/>
            <a:ext cx="2979737" cy="500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b" anchorCtr="0" compatLnSpc="1">
            <a:prstTxWarp prst="textNoShape">
              <a:avLst/>
            </a:prstTxWarp>
          </a:bodyPr>
          <a:lstStyle>
            <a:lvl1pPr algn="r" defTabSz="965200">
              <a:defRPr sz="1300"/>
            </a:lvl1pPr>
          </a:lstStyle>
          <a:p>
            <a:fld id="{B939ACC4-3648-274A-A1C1-63A7D8E55F9D}" type="slidenum">
              <a:rPr lang="en-GB"/>
              <a:pPr/>
              <a:t>‹#›</a:t>
            </a:fld>
            <a:endParaRPr lang="en-GB"/>
          </a:p>
        </p:txBody>
      </p:sp>
    </p:spTree>
    <p:extLst>
      <p:ext uri="{BB962C8B-B14F-4D97-AF65-F5344CB8AC3E}">
        <p14:creationId xmlns:p14="http://schemas.microsoft.com/office/powerpoint/2010/main" val="82286696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39ACC4-3648-274A-A1C1-63A7D8E55F9D}" type="slidenum">
              <a:rPr lang="en-GB" smtClean="0"/>
              <a:pPr/>
              <a:t>15</a:t>
            </a:fld>
            <a:endParaRPr lang="en-GB"/>
          </a:p>
        </p:txBody>
      </p:sp>
    </p:spTree>
    <p:extLst>
      <p:ext uri="{BB962C8B-B14F-4D97-AF65-F5344CB8AC3E}">
        <p14:creationId xmlns:p14="http://schemas.microsoft.com/office/powerpoint/2010/main" val="25722435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lvl1pPr>
              <a:defRPr/>
            </a:lvl1pPr>
          </a:lstStyle>
          <a:p>
            <a:fld id="{647AB11C-B49F-C149-83E8-03756F256947}" type="datetime1">
              <a:rPr lang="en-GB"/>
              <a:pPr/>
              <a:t>17/03/2019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7BD6E667-2370-104F-8760-428342860BB0}" type="slidenum">
              <a:rPr lang="en-GB"/>
              <a:pPr/>
              <a:t>‹#›</a:t>
            </a:fld>
            <a:endParaRPr lang="en-GB"/>
          </a:p>
        </p:txBody>
      </p:sp>
    </p:spTree>
    <p:extLst>
      <p:ext uri="{BB962C8B-B14F-4D97-AF65-F5344CB8AC3E}">
        <p14:creationId xmlns:p14="http://schemas.microsoft.com/office/powerpoint/2010/main" val="30864007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9BF76537-0679-964C-8B0B-EFA0B195F44D}" type="datetime1">
              <a:rPr lang="en-GB"/>
              <a:pPr/>
              <a:t>17/03/2019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22662D34-1525-F04E-9FD8-C926F47B835B}" type="slidenum">
              <a:rPr lang="en-GB"/>
              <a:pPr/>
              <a:t>‹#›</a:t>
            </a:fld>
            <a:endParaRPr lang="en-GB"/>
          </a:p>
        </p:txBody>
      </p:sp>
    </p:spTree>
    <p:extLst>
      <p:ext uri="{BB962C8B-B14F-4D97-AF65-F5344CB8AC3E}">
        <p14:creationId xmlns:p14="http://schemas.microsoft.com/office/powerpoint/2010/main" val="30708959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fld id="{10BE01C3-D4DC-FD4E-8028-044193EB6658}" type="datetime1">
              <a:rPr lang="en-GB"/>
              <a:pPr/>
              <a:t>17/03/2019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AD7FF624-DE08-074B-AC0D-1293CFED4545}" type="slidenum">
              <a:rPr lang="en-GB"/>
              <a:pPr/>
              <a:t>‹#›</a:t>
            </a:fld>
            <a:endParaRPr lang="en-GB"/>
          </a:p>
        </p:txBody>
      </p:sp>
    </p:spTree>
    <p:extLst>
      <p:ext uri="{BB962C8B-B14F-4D97-AF65-F5344CB8AC3E}">
        <p14:creationId xmlns:p14="http://schemas.microsoft.com/office/powerpoint/2010/main" val="15225281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lvl1pPr>
              <a:defRPr/>
            </a:lvl1pPr>
          </a:lstStyle>
          <a:p>
            <a:fld id="{460F66A9-C8F4-EF48-AA00-64CA745D3475}" type="datetime1">
              <a:rPr lang="en-GB"/>
              <a:pPr/>
              <a:t>17/03/2019</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58885D87-BD64-2143-88FC-2B08C425C3C6}" type="slidenum">
              <a:rPr lang="en-GB"/>
              <a:pPr/>
              <a:t>‹#›</a:t>
            </a:fld>
            <a:endParaRPr lang="en-GB"/>
          </a:p>
        </p:txBody>
      </p:sp>
    </p:spTree>
    <p:extLst>
      <p:ext uri="{BB962C8B-B14F-4D97-AF65-F5344CB8AC3E}">
        <p14:creationId xmlns:p14="http://schemas.microsoft.com/office/powerpoint/2010/main" val="28911048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lvl1pPr>
              <a:defRPr/>
            </a:lvl1pPr>
          </a:lstStyle>
          <a:p>
            <a:fld id="{F7694FB4-DAA1-4B41-92A1-3BB57E0F04E1}" type="datetime1">
              <a:rPr lang="en-GB"/>
              <a:pPr/>
              <a:t>17/03/2019</a:t>
            </a:fld>
            <a:endParaRPr lang="en-GB"/>
          </a:p>
        </p:txBody>
      </p:sp>
      <p:sp>
        <p:nvSpPr>
          <p:cNvPr id="8" name="Footer Placeholder 7"/>
          <p:cNvSpPr>
            <a:spLocks noGrp="1"/>
          </p:cNvSpPr>
          <p:nvPr>
            <p:ph type="ftr" sz="quarter" idx="11"/>
          </p:nvPr>
        </p:nvSpPr>
        <p:spPr/>
        <p:txBody>
          <a:bodyPr/>
          <a:lstStyle>
            <a:lvl1pPr>
              <a:defRPr/>
            </a:lvl1pPr>
          </a:lstStyle>
          <a:p>
            <a:pPr>
              <a:defRPr/>
            </a:pPr>
            <a:endParaRPr lang="en-GB"/>
          </a:p>
        </p:txBody>
      </p:sp>
      <p:sp>
        <p:nvSpPr>
          <p:cNvPr id="9" name="Slide Number Placeholder 8"/>
          <p:cNvSpPr>
            <a:spLocks noGrp="1"/>
          </p:cNvSpPr>
          <p:nvPr>
            <p:ph type="sldNum" sz="quarter" idx="12"/>
          </p:nvPr>
        </p:nvSpPr>
        <p:spPr/>
        <p:txBody>
          <a:bodyPr/>
          <a:lstStyle>
            <a:lvl1pPr>
              <a:defRPr/>
            </a:lvl1pPr>
          </a:lstStyle>
          <a:p>
            <a:fld id="{D2590103-87E0-D54A-A4D8-A066D8FC1183}" type="slidenum">
              <a:rPr lang="en-GB"/>
              <a:pPr/>
              <a:t>‹#›</a:t>
            </a:fld>
            <a:endParaRPr lang="en-GB"/>
          </a:p>
        </p:txBody>
      </p:sp>
    </p:spTree>
    <p:extLst>
      <p:ext uri="{BB962C8B-B14F-4D97-AF65-F5344CB8AC3E}">
        <p14:creationId xmlns:p14="http://schemas.microsoft.com/office/powerpoint/2010/main" val="5946621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lvl1pPr>
              <a:defRPr/>
            </a:lvl1pPr>
          </a:lstStyle>
          <a:p>
            <a:fld id="{94244D17-7DE7-054A-91F2-ED894F664B04}" type="datetime1">
              <a:rPr lang="en-GB"/>
              <a:pPr/>
              <a:t>17/03/2019</a:t>
            </a:fld>
            <a:endParaRPr lang="en-GB"/>
          </a:p>
        </p:txBody>
      </p:sp>
      <p:sp>
        <p:nvSpPr>
          <p:cNvPr id="4" name="Footer Placeholder 3"/>
          <p:cNvSpPr>
            <a:spLocks noGrp="1"/>
          </p:cNvSpPr>
          <p:nvPr>
            <p:ph type="ftr" sz="quarter" idx="11"/>
          </p:nvPr>
        </p:nvSpPr>
        <p:spPr/>
        <p:txBody>
          <a:bodyPr/>
          <a:lstStyle>
            <a:lvl1pPr>
              <a:defRPr/>
            </a:lvl1pPr>
          </a:lstStyle>
          <a:p>
            <a:pPr>
              <a:defRPr/>
            </a:pPr>
            <a:endParaRPr lang="en-GB"/>
          </a:p>
        </p:txBody>
      </p:sp>
      <p:sp>
        <p:nvSpPr>
          <p:cNvPr id="5" name="Slide Number Placeholder 4"/>
          <p:cNvSpPr>
            <a:spLocks noGrp="1"/>
          </p:cNvSpPr>
          <p:nvPr>
            <p:ph type="sldNum" sz="quarter" idx="12"/>
          </p:nvPr>
        </p:nvSpPr>
        <p:spPr/>
        <p:txBody>
          <a:bodyPr/>
          <a:lstStyle>
            <a:lvl1pPr>
              <a:defRPr/>
            </a:lvl1pPr>
          </a:lstStyle>
          <a:p>
            <a:fld id="{3F5A646D-3A9B-4240-AF36-7F796E850EED}" type="slidenum">
              <a:rPr lang="en-GB"/>
              <a:pPr/>
              <a:t>‹#›</a:t>
            </a:fld>
            <a:endParaRPr lang="en-GB"/>
          </a:p>
        </p:txBody>
      </p:sp>
    </p:spTree>
    <p:extLst>
      <p:ext uri="{BB962C8B-B14F-4D97-AF65-F5344CB8AC3E}">
        <p14:creationId xmlns:p14="http://schemas.microsoft.com/office/powerpoint/2010/main" val="33779365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81A0E109-2BD3-CA4A-8900-F741C71F7994}" type="datetime1">
              <a:rPr lang="en-GB"/>
              <a:pPr/>
              <a:t>17/03/2019</a:t>
            </a:fld>
            <a:endParaRPr lang="en-GB"/>
          </a:p>
        </p:txBody>
      </p:sp>
      <p:sp>
        <p:nvSpPr>
          <p:cNvPr id="3" name="Footer Placeholder 2"/>
          <p:cNvSpPr>
            <a:spLocks noGrp="1"/>
          </p:cNvSpPr>
          <p:nvPr>
            <p:ph type="ftr" sz="quarter" idx="11"/>
          </p:nvPr>
        </p:nvSpPr>
        <p:spPr/>
        <p:txBody>
          <a:bodyPr/>
          <a:lstStyle>
            <a:lvl1pPr>
              <a:defRPr/>
            </a:lvl1pPr>
          </a:lstStyle>
          <a:p>
            <a:pPr>
              <a:defRPr/>
            </a:pPr>
            <a:endParaRPr lang="en-GB"/>
          </a:p>
        </p:txBody>
      </p:sp>
      <p:sp>
        <p:nvSpPr>
          <p:cNvPr id="4" name="Slide Number Placeholder 3"/>
          <p:cNvSpPr>
            <a:spLocks noGrp="1"/>
          </p:cNvSpPr>
          <p:nvPr>
            <p:ph type="sldNum" sz="quarter" idx="12"/>
          </p:nvPr>
        </p:nvSpPr>
        <p:spPr/>
        <p:txBody>
          <a:bodyPr/>
          <a:lstStyle>
            <a:lvl1pPr>
              <a:defRPr/>
            </a:lvl1pPr>
          </a:lstStyle>
          <a:p>
            <a:fld id="{9A67BF17-E41A-8A4F-A549-B7FCD2FBCC59}" type="slidenum">
              <a:rPr lang="en-GB"/>
              <a:pPr/>
              <a:t>‹#›</a:t>
            </a:fld>
            <a:endParaRPr lang="en-GB"/>
          </a:p>
        </p:txBody>
      </p:sp>
    </p:spTree>
    <p:extLst>
      <p:ext uri="{BB962C8B-B14F-4D97-AF65-F5344CB8AC3E}">
        <p14:creationId xmlns:p14="http://schemas.microsoft.com/office/powerpoint/2010/main" val="11603458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F552CFC3-0CBD-A74C-B235-8A57AA74F321}" type="datetime1">
              <a:rPr lang="en-GB"/>
              <a:pPr/>
              <a:t>17/03/2019</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8BE22F8A-3B0B-1F47-98F5-7E6ABDB7C3C8}" type="slidenum">
              <a:rPr lang="en-GB"/>
              <a:pPr/>
              <a:t>‹#›</a:t>
            </a:fld>
            <a:endParaRPr lang="en-GB"/>
          </a:p>
        </p:txBody>
      </p:sp>
    </p:spTree>
    <p:extLst>
      <p:ext uri="{BB962C8B-B14F-4D97-AF65-F5344CB8AC3E}">
        <p14:creationId xmlns:p14="http://schemas.microsoft.com/office/powerpoint/2010/main" val="38975720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BC502E4A-5873-054D-9BCF-85B5A5F05472}" type="datetime1">
              <a:rPr lang="en-GB"/>
              <a:pPr/>
              <a:t>17/03/2019</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A2442132-60C6-5B49-9473-17E91B24DD40}" type="slidenum">
              <a:rPr lang="en-GB"/>
              <a:pPr/>
              <a:t>‹#›</a:t>
            </a:fld>
            <a:endParaRPr lang="en-GB"/>
          </a:p>
        </p:txBody>
      </p:sp>
    </p:spTree>
    <p:extLst>
      <p:ext uri="{BB962C8B-B14F-4D97-AF65-F5344CB8AC3E}">
        <p14:creationId xmlns:p14="http://schemas.microsoft.com/office/powerpoint/2010/main" val="25891779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A6FEF089-73EB-0E49-9F3E-A383268060D8}" type="datetime1">
              <a:rPr lang="en-GB"/>
              <a:pPr/>
              <a:t>17/03/2019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BF24A426-DEF1-EF4B-89F9-FCAA63CBE381}" type="slidenum">
              <a:rPr lang="en-GB"/>
              <a:pPr/>
              <a:t>‹#›</a:t>
            </a:fld>
            <a:endParaRPr lang="en-GB"/>
          </a:p>
        </p:txBody>
      </p:sp>
    </p:spTree>
    <p:extLst>
      <p:ext uri="{BB962C8B-B14F-4D97-AF65-F5344CB8AC3E}">
        <p14:creationId xmlns:p14="http://schemas.microsoft.com/office/powerpoint/2010/main" val="41320140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71619A54-CD78-1444-86BC-F3BC083A0F66}" type="datetime1">
              <a:rPr lang="en-GB"/>
              <a:pPr/>
              <a:t>17/03/2019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DEED4844-BA7A-8D4B-923D-C03D149F09FE}" type="slidenum">
              <a:rPr lang="en-GB"/>
              <a:pPr/>
              <a:t>‹#›</a:t>
            </a:fld>
            <a:endParaRPr lang="en-GB"/>
          </a:p>
        </p:txBody>
      </p:sp>
    </p:spTree>
    <p:extLst>
      <p:ext uri="{BB962C8B-B14F-4D97-AF65-F5344CB8AC3E}">
        <p14:creationId xmlns:p14="http://schemas.microsoft.com/office/powerpoint/2010/main" val="29510263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lvl1pPr>
              <a:defRPr/>
            </a:lvl1pPr>
          </a:lstStyle>
          <a:p>
            <a:fld id="{64D436A5-BB8A-7944-8191-71CA30D7B9A6}" type="datetime1">
              <a:rPr lang="en-GB"/>
              <a:pPr/>
              <a:t>17/03/2019</a:t>
            </a:fld>
            <a:endParaRPr lang="en-GB"/>
          </a:p>
        </p:txBody>
      </p:sp>
      <p:sp>
        <p:nvSpPr>
          <p:cNvPr id="5" name="Slide Number Placeholder 4"/>
          <p:cNvSpPr>
            <a:spLocks noGrp="1"/>
          </p:cNvSpPr>
          <p:nvPr>
            <p:ph type="sldNum" sz="quarter" idx="11"/>
          </p:nvPr>
        </p:nvSpPr>
        <p:spPr/>
        <p:txBody>
          <a:bodyPr/>
          <a:lstStyle>
            <a:lvl1pPr>
              <a:defRPr/>
            </a:lvl1pPr>
          </a:lstStyle>
          <a:p>
            <a:fld id="{43017680-0078-EE4E-9DAB-2328C00D9A31}" type="slidenum">
              <a:rPr lang="en-GB"/>
              <a:pPr/>
              <a:t>‹#›</a:t>
            </a:fld>
            <a:endParaRPr lang="en-GB"/>
          </a:p>
        </p:txBody>
      </p:sp>
    </p:spTree>
    <p:extLst>
      <p:ext uri="{BB962C8B-B14F-4D97-AF65-F5344CB8AC3E}">
        <p14:creationId xmlns:p14="http://schemas.microsoft.com/office/powerpoint/2010/main" val="26984600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4E8F4DB4-367E-1D45-A1A3-E1BA67443780}" type="datetime1">
              <a:rPr lang="en-GB"/>
              <a:pPr/>
              <a:t>17/03/2019</a:t>
            </a:fld>
            <a:endParaRPr lang="en-GB"/>
          </a:p>
        </p:txBody>
      </p:sp>
      <p:sp>
        <p:nvSpPr>
          <p:cNvPr id="5" name="Slide Number Placeholder 4"/>
          <p:cNvSpPr>
            <a:spLocks noGrp="1"/>
          </p:cNvSpPr>
          <p:nvPr>
            <p:ph type="sldNum" sz="quarter" idx="11"/>
          </p:nvPr>
        </p:nvSpPr>
        <p:spPr/>
        <p:txBody>
          <a:bodyPr/>
          <a:lstStyle>
            <a:lvl1pPr>
              <a:defRPr/>
            </a:lvl1pPr>
          </a:lstStyle>
          <a:p>
            <a:fld id="{3180A669-A84B-9048-BBB3-881B586256AA}" type="slidenum">
              <a:rPr lang="en-GB"/>
              <a:pPr/>
              <a:t>‹#›</a:t>
            </a:fld>
            <a:endParaRPr lang="en-GB"/>
          </a:p>
        </p:txBody>
      </p:sp>
    </p:spTree>
    <p:extLst>
      <p:ext uri="{BB962C8B-B14F-4D97-AF65-F5344CB8AC3E}">
        <p14:creationId xmlns:p14="http://schemas.microsoft.com/office/powerpoint/2010/main" val="13043556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fld id="{F82F92B4-FC43-0C4B-B24E-AF6327663F0E}" type="datetime1">
              <a:rPr lang="en-GB"/>
              <a:pPr/>
              <a:t>17/03/2019</a:t>
            </a:fld>
            <a:endParaRPr lang="en-GB"/>
          </a:p>
        </p:txBody>
      </p:sp>
      <p:sp>
        <p:nvSpPr>
          <p:cNvPr id="5" name="Slide Number Placeholder 4"/>
          <p:cNvSpPr>
            <a:spLocks noGrp="1"/>
          </p:cNvSpPr>
          <p:nvPr>
            <p:ph type="sldNum" sz="quarter" idx="11"/>
          </p:nvPr>
        </p:nvSpPr>
        <p:spPr/>
        <p:txBody>
          <a:bodyPr/>
          <a:lstStyle>
            <a:lvl1pPr>
              <a:defRPr/>
            </a:lvl1pPr>
          </a:lstStyle>
          <a:p>
            <a:fld id="{7AA3524E-7162-5746-A69A-B3C3A2FBACE7}" type="slidenum">
              <a:rPr lang="en-GB"/>
              <a:pPr/>
              <a:t>‹#›</a:t>
            </a:fld>
            <a:endParaRPr lang="en-GB"/>
          </a:p>
        </p:txBody>
      </p:sp>
    </p:spTree>
    <p:extLst>
      <p:ext uri="{BB962C8B-B14F-4D97-AF65-F5344CB8AC3E}">
        <p14:creationId xmlns:p14="http://schemas.microsoft.com/office/powerpoint/2010/main" val="33786257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lvl1pPr>
              <a:defRPr/>
            </a:lvl1pPr>
          </a:lstStyle>
          <a:p>
            <a:fld id="{B32AA655-301C-3346-AF02-122610A17B89}" type="datetime1">
              <a:rPr lang="en-GB"/>
              <a:pPr/>
              <a:t>17/03/2019</a:t>
            </a:fld>
            <a:endParaRPr lang="en-GB"/>
          </a:p>
        </p:txBody>
      </p:sp>
      <p:sp>
        <p:nvSpPr>
          <p:cNvPr id="6" name="Slide Number Placeholder 5"/>
          <p:cNvSpPr>
            <a:spLocks noGrp="1"/>
          </p:cNvSpPr>
          <p:nvPr>
            <p:ph type="sldNum" sz="quarter" idx="11"/>
          </p:nvPr>
        </p:nvSpPr>
        <p:spPr/>
        <p:txBody>
          <a:bodyPr/>
          <a:lstStyle>
            <a:lvl1pPr>
              <a:defRPr/>
            </a:lvl1pPr>
          </a:lstStyle>
          <a:p>
            <a:fld id="{43FCA98F-F56F-7241-A2EB-28F0E623FE2B}" type="slidenum">
              <a:rPr lang="en-GB"/>
              <a:pPr/>
              <a:t>‹#›</a:t>
            </a:fld>
            <a:endParaRPr lang="en-GB"/>
          </a:p>
        </p:txBody>
      </p:sp>
    </p:spTree>
    <p:extLst>
      <p:ext uri="{BB962C8B-B14F-4D97-AF65-F5344CB8AC3E}">
        <p14:creationId xmlns:p14="http://schemas.microsoft.com/office/powerpoint/2010/main" val="27998951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lvl1pPr>
              <a:defRPr/>
            </a:lvl1pPr>
          </a:lstStyle>
          <a:p>
            <a:fld id="{FE0D9511-75B3-C64F-AC76-8BF0008BF042}" type="datetime1">
              <a:rPr lang="en-GB"/>
              <a:pPr/>
              <a:t>17/03/2019</a:t>
            </a:fld>
            <a:endParaRPr lang="en-GB"/>
          </a:p>
        </p:txBody>
      </p:sp>
      <p:sp>
        <p:nvSpPr>
          <p:cNvPr id="8" name="Slide Number Placeholder 7"/>
          <p:cNvSpPr>
            <a:spLocks noGrp="1"/>
          </p:cNvSpPr>
          <p:nvPr>
            <p:ph type="sldNum" sz="quarter" idx="11"/>
          </p:nvPr>
        </p:nvSpPr>
        <p:spPr/>
        <p:txBody>
          <a:bodyPr/>
          <a:lstStyle>
            <a:lvl1pPr>
              <a:defRPr/>
            </a:lvl1pPr>
          </a:lstStyle>
          <a:p>
            <a:fld id="{E0AFD3B7-0A8A-7141-9169-AE07378C97F2}" type="slidenum">
              <a:rPr lang="en-GB"/>
              <a:pPr/>
              <a:t>‹#›</a:t>
            </a:fld>
            <a:endParaRPr lang="en-GB"/>
          </a:p>
        </p:txBody>
      </p:sp>
    </p:spTree>
    <p:extLst>
      <p:ext uri="{BB962C8B-B14F-4D97-AF65-F5344CB8AC3E}">
        <p14:creationId xmlns:p14="http://schemas.microsoft.com/office/powerpoint/2010/main" val="42225663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lvl1pPr>
              <a:defRPr/>
            </a:lvl1pPr>
          </a:lstStyle>
          <a:p>
            <a:fld id="{CC15D679-D016-3B4B-B11F-E7BF26301F77}" type="datetime1">
              <a:rPr lang="en-GB"/>
              <a:pPr/>
              <a:t>17/03/2019</a:t>
            </a:fld>
            <a:endParaRPr lang="en-GB"/>
          </a:p>
        </p:txBody>
      </p:sp>
      <p:sp>
        <p:nvSpPr>
          <p:cNvPr id="4" name="Slide Number Placeholder 3"/>
          <p:cNvSpPr>
            <a:spLocks noGrp="1"/>
          </p:cNvSpPr>
          <p:nvPr>
            <p:ph type="sldNum" sz="quarter" idx="11"/>
          </p:nvPr>
        </p:nvSpPr>
        <p:spPr/>
        <p:txBody>
          <a:bodyPr/>
          <a:lstStyle>
            <a:lvl1pPr>
              <a:defRPr/>
            </a:lvl1pPr>
          </a:lstStyle>
          <a:p>
            <a:fld id="{4E1F94B2-C8B0-0341-9AEF-11B9E9152E40}" type="slidenum">
              <a:rPr lang="en-GB"/>
              <a:pPr/>
              <a:t>‹#›</a:t>
            </a:fld>
            <a:endParaRPr lang="en-GB"/>
          </a:p>
        </p:txBody>
      </p:sp>
    </p:spTree>
    <p:extLst>
      <p:ext uri="{BB962C8B-B14F-4D97-AF65-F5344CB8AC3E}">
        <p14:creationId xmlns:p14="http://schemas.microsoft.com/office/powerpoint/2010/main" val="38412034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4E83D40F-E050-4B47-8759-C238A9BB2545}" type="datetime1">
              <a:rPr lang="en-GB"/>
              <a:pPr/>
              <a:t>17/03/2019</a:t>
            </a:fld>
            <a:endParaRPr lang="en-GB"/>
          </a:p>
        </p:txBody>
      </p:sp>
      <p:sp>
        <p:nvSpPr>
          <p:cNvPr id="3" name="Slide Number Placeholder 2"/>
          <p:cNvSpPr>
            <a:spLocks noGrp="1"/>
          </p:cNvSpPr>
          <p:nvPr>
            <p:ph type="sldNum" sz="quarter" idx="11"/>
          </p:nvPr>
        </p:nvSpPr>
        <p:spPr/>
        <p:txBody>
          <a:bodyPr/>
          <a:lstStyle>
            <a:lvl1pPr>
              <a:defRPr/>
            </a:lvl1pPr>
          </a:lstStyle>
          <a:p>
            <a:fld id="{88FF5033-A546-5C4C-871F-669D40A8A67E}" type="slidenum">
              <a:rPr lang="en-GB"/>
              <a:pPr/>
              <a:t>‹#›</a:t>
            </a:fld>
            <a:endParaRPr lang="en-GB"/>
          </a:p>
        </p:txBody>
      </p:sp>
    </p:spTree>
    <p:extLst>
      <p:ext uri="{BB962C8B-B14F-4D97-AF65-F5344CB8AC3E}">
        <p14:creationId xmlns:p14="http://schemas.microsoft.com/office/powerpoint/2010/main" val="11535196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2B4764F2-A0CA-AD4B-BA3F-406ED277133B}" type="datetime1">
              <a:rPr lang="en-GB"/>
              <a:pPr/>
              <a:t>17/03/2019</a:t>
            </a:fld>
            <a:endParaRPr lang="en-GB"/>
          </a:p>
        </p:txBody>
      </p:sp>
      <p:sp>
        <p:nvSpPr>
          <p:cNvPr id="6" name="Slide Number Placeholder 5"/>
          <p:cNvSpPr>
            <a:spLocks noGrp="1"/>
          </p:cNvSpPr>
          <p:nvPr>
            <p:ph type="sldNum" sz="quarter" idx="11"/>
          </p:nvPr>
        </p:nvSpPr>
        <p:spPr/>
        <p:txBody>
          <a:bodyPr/>
          <a:lstStyle>
            <a:lvl1pPr>
              <a:defRPr/>
            </a:lvl1pPr>
          </a:lstStyle>
          <a:p>
            <a:fld id="{27A49217-7B52-A347-B627-D86D89246FAE}" type="slidenum">
              <a:rPr lang="en-GB"/>
              <a:pPr/>
              <a:t>‹#›</a:t>
            </a:fld>
            <a:endParaRPr lang="en-GB"/>
          </a:p>
        </p:txBody>
      </p:sp>
    </p:spTree>
    <p:extLst>
      <p:ext uri="{BB962C8B-B14F-4D97-AF65-F5344CB8AC3E}">
        <p14:creationId xmlns:p14="http://schemas.microsoft.com/office/powerpoint/2010/main" val="204135319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59E4CB8F-B42F-864E-9559-27F1F797D84A}" type="datetime1">
              <a:rPr lang="en-GB"/>
              <a:pPr/>
              <a:t>17/03/2019</a:t>
            </a:fld>
            <a:endParaRPr lang="en-GB"/>
          </a:p>
        </p:txBody>
      </p:sp>
      <p:sp>
        <p:nvSpPr>
          <p:cNvPr id="6" name="Slide Number Placeholder 5"/>
          <p:cNvSpPr>
            <a:spLocks noGrp="1"/>
          </p:cNvSpPr>
          <p:nvPr>
            <p:ph type="sldNum" sz="quarter" idx="11"/>
          </p:nvPr>
        </p:nvSpPr>
        <p:spPr/>
        <p:txBody>
          <a:bodyPr/>
          <a:lstStyle>
            <a:lvl1pPr>
              <a:defRPr/>
            </a:lvl1pPr>
          </a:lstStyle>
          <a:p>
            <a:fld id="{B2961B2F-3C0E-F542-ADBB-D922073D5FCF}" type="slidenum">
              <a:rPr lang="en-GB"/>
              <a:pPr/>
              <a:t>‹#›</a:t>
            </a:fld>
            <a:endParaRPr lang="en-GB"/>
          </a:p>
        </p:txBody>
      </p:sp>
    </p:spTree>
    <p:extLst>
      <p:ext uri="{BB962C8B-B14F-4D97-AF65-F5344CB8AC3E}">
        <p14:creationId xmlns:p14="http://schemas.microsoft.com/office/powerpoint/2010/main" val="12252128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0C040554-5D5A-6149-8A49-1EC611954DBB}" type="datetime1">
              <a:rPr lang="en-GB"/>
              <a:pPr/>
              <a:t>17/03/2019</a:t>
            </a:fld>
            <a:endParaRPr lang="en-GB"/>
          </a:p>
        </p:txBody>
      </p:sp>
      <p:sp>
        <p:nvSpPr>
          <p:cNvPr id="5" name="Slide Number Placeholder 4"/>
          <p:cNvSpPr>
            <a:spLocks noGrp="1"/>
          </p:cNvSpPr>
          <p:nvPr>
            <p:ph type="sldNum" sz="quarter" idx="11"/>
          </p:nvPr>
        </p:nvSpPr>
        <p:spPr/>
        <p:txBody>
          <a:bodyPr/>
          <a:lstStyle>
            <a:lvl1pPr>
              <a:defRPr/>
            </a:lvl1pPr>
          </a:lstStyle>
          <a:p>
            <a:fld id="{D00751E4-E83E-A84B-9D11-8787A1C3FAAC}" type="slidenum">
              <a:rPr lang="en-GB"/>
              <a:pPr/>
              <a:t>‹#›</a:t>
            </a:fld>
            <a:endParaRPr lang="en-GB"/>
          </a:p>
        </p:txBody>
      </p:sp>
    </p:spTree>
    <p:extLst>
      <p:ext uri="{BB962C8B-B14F-4D97-AF65-F5344CB8AC3E}">
        <p14:creationId xmlns:p14="http://schemas.microsoft.com/office/powerpoint/2010/main" val="59377169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4664AAAF-ED16-EB4F-AA57-556B1B609C81}" type="datetime1">
              <a:rPr lang="en-GB"/>
              <a:pPr/>
              <a:t>17/03/2019</a:t>
            </a:fld>
            <a:endParaRPr lang="en-GB"/>
          </a:p>
        </p:txBody>
      </p:sp>
      <p:sp>
        <p:nvSpPr>
          <p:cNvPr id="5" name="Slide Number Placeholder 4"/>
          <p:cNvSpPr>
            <a:spLocks noGrp="1"/>
          </p:cNvSpPr>
          <p:nvPr>
            <p:ph type="sldNum" sz="quarter" idx="11"/>
          </p:nvPr>
        </p:nvSpPr>
        <p:spPr/>
        <p:txBody>
          <a:bodyPr/>
          <a:lstStyle>
            <a:lvl1pPr>
              <a:defRPr/>
            </a:lvl1pPr>
          </a:lstStyle>
          <a:p>
            <a:fld id="{16E19F40-A8C9-1C40-AC27-F652A97F865B}" type="slidenum">
              <a:rPr lang="en-GB"/>
              <a:pPr/>
              <a:t>‹#›</a:t>
            </a:fld>
            <a:endParaRPr lang="en-GB"/>
          </a:p>
        </p:txBody>
      </p:sp>
    </p:spTree>
    <p:extLst>
      <p:ext uri="{BB962C8B-B14F-4D97-AF65-F5344CB8AC3E}">
        <p14:creationId xmlns:p14="http://schemas.microsoft.com/office/powerpoint/2010/main" val="266652889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lvl1pPr>
              <a:defRPr/>
            </a:lvl1pPr>
          </a:lstStyle>
          <a:p>
            <a:fld id="{10FD2F35-CFBD-1F42-8E67-B15AA535380F}" type="datetime1">
              <a:rPr lang="en-GB"/>
              <a:pPr/>
              <a:t>17/03/2019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4855EED3-445C-E34F-BFF7-422BB3E9138C}" type="slidenum">
              <a:rPr lang="en-GB"/>
              <a:pPr/>
              <a:t>‹#›</a:t>
            </a:fld>
            <a:endParaRPr lang="en-GB"/>
          </a:p>
        </p:txBody>
      </p:sp>
    </p:spTree>
    <p:extLst>
      <p:ext uri="{BB962C8B-B14F-4D97-AF65-F5344CB8AC3E}">
        <p14:creationId xmlns:p14="http://schemas.microsoft.com/office/powerpoint/2010/main" val="330617251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FAE2FF24-7AB6-7542-AED5-C6EFF2F363E6}" type="datetime1">
              <a:rPr lang="en-GB"/>
              <a:pPr/>
              <a:t>17/03/2019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AF8DEBC5-B60F-314B-8B31-8B41B34D9798}" type="slidenum">
              <a:rPr lang="en-GB"/>
              <a:pPr/>
              <a:t>‹#›</a:t>
            </a:fld>
            <a:endParaRPr lang="en-GB"/>
          </a:p>
        </p:txBody>
      </p:sp>
    </p:spTree>
    <p:extLst>
      <p:ext uri="{BB962C8B-B14F-4D97-AF65-F5344CB8AC3E}">
        <p14:creationId xmlns:p14="http://schemas.microsoft.com/office/powerpoint/2010/main" val="331695656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fld id="{67632CDE-2E60-2044-9B57-5C1EA5E20D6D}" type="datetime1">
              <a:rPr lang="en-GB"/>
              <a:pPr/>
              <a:t>17/03/2019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F2466D31-43D0-2B4F-9CC8-541AAE92D4DC}" type="slidenum">
              <a:rPr lang="en-GB"/>
              <a:pPr/>
              <a:t>‹#›</a:t>
            </a:fld>
            <a:endParaRPr lang="en-GB"/>
          </a:p>
        </p:txBody>
      </p:sp>
    </p:spTree>
    <p:extLst>
      <p:ext uri="{BB962C8B-B14F-4D97-AF65-F5344CB8AC3E}">
        <p14:creationId xmlns:p14="http://schemas.microsoft.com/office/powerpoint/2010/main" val="54255852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lvl1pPr>
              <a:defRPr/>
            </a:lvl1pPr>
          </a:lstStyle>
          <a:p>
            <a:fld id="{F830C65C-BB19-AB4E-AF63-8F0FBCFAFDD8}" type="datetime1">
              <a:rPr lang="en-GB"/>
              <a:pPr/>
              <a:t>17/03/2019</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4C35C778-94E7-3E44-89C5-EF41C3C789C8}" type="slidenum">
              <a:rPr lang="en-GB"/>
              <a:pPr/>
              <a:t>‹#›</a:t>
            </a:fld>
            <a:endParaRPr lang="en-GB"/>
          </a:p>
        </p:txBody>
      </p:sp>
    </p:spTree>
    <p:extLst>
      <p:ext uri="{BB962C8B-B14F-4D97-AF65-F5344CB8AC3E}">
        <p14:creationId xmlns:p14="http://schemas.microsoft.com/office/powerpoint/2010/main" val="330568181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lvl1pPr>
              <a:defRPr/>
            </a:lvl1pPr>
          </a:lstStyle>
          <a:p>
            <a:fld id="{70B77E1F-74C9-6B42-95DD-188864DCC985}" type="datetime1">
              <a:rPr lang="en-GB"/>
              <a:pPr/>
              <a:t>17/03/2019</a:t>
            </a:fld>
            <a:endParaRPr lang="en-GB"/>
          </a:p>
        </p:txBody>
      </p:sp>
      <p:sp>
        <p:nvSpPr>
          <p:cNvPr id="8" name="Footer Placeholder 7"/>
          <p:cNvSpPr>
            <a:spLocks noGrp="1"/>
          </p:cNvSpPr>
          <p:nvPr>
            <p:ph type="ftr" sz="quarter" idx="11"/>
          </p:nvPr>
        </p:nvSpPr>
        <p:spPr/>
        <p:txBody>
          <a:bodyPr/>
          <a:lstStyle>
            <a:lvl1pPr>
              <a:defRPr/>
            </a:lvl1pPr>
          </a:lstStyle>
          <a:p>
            <a:pPr>
              <a:defRPr/>
            </a:pPr>
            <a:endParaRPr lang="en-GB"/>
          </a:p>
        </p:txBody>
      </p:sp>
      <p:sp>
        <p:nvSpPr>
          <p:cNvPr id="9" name="Slide Number Placeholder 8"/>
          <p:cNvSpPr>
            <a:spLocks noGrp="1"/>
          </p:cNvSpPr>
          <p:nvPr>
            <p:ph type="sldNum" sz="quarter" idx="12"/>
          </p:nvPr>
        </p:nvSpPr>
        <p:spPr/>
        <p:txBody>
          <a:bodyPr/>
          <a:lstStyle>
            <a:lvl1pPr>
              <a:defRPr/>
            </a:lvl1pPr>
          </a:lstStyle>
          <a:p>
            <a:fld id="{3339B385-AD00-9145-A048-538FA66CFA1E}" type="slidenum">
              <a:rPr lang="en-GB"/>
              <a:pPr/>
              <a:t>‹#›</a:t>
            </a:fld>
            <a:endParaRPr lang="en-GB"/>
          </a:p>
        </p:txBody>
      </p:sp>
    </p:spTree>
    <p:extLst>
      <p:ext uri="{BB962C8B-B14F-4D97-AF65-F5344CB8AC3E}">
        <p14:creationId xmlns:p14="http://schemas.microsoft.com/office/powerpoint/2010/main" val="377351931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lvl1pPr>
              <a:defRPr/>
            </a:lvl1pPr>
          </a:lstStyle>
          <a:p>
            <a:fld id="{BFB01ADA-CE32-5843-B0A6-64E6A1F01996}" type="datetime1">
              <a:rPr lang="en-GB"/>
              <a:pPr/>
              <a:t>17/03/2019</a:t>
            </a:fld>
            <a:endParaRPr lang="en-GB"/>
          </a:p>
        </p:txBody>
      </p:sp>
      <p:sp>
        <p:nvSpPr>
          <p:cNvPr id="4" name="Footer Placeholder 3"/>
          <p:cNvSpPr>
            <a:spLocks noGrp="1"/>
          </p:cNvSpPr>
          <p:nvPr>
            <p:ph type="ftr" sz="quarter" idx="11"/>
          </p:nvPr>
        </p:nvSpPr>
        <p:spPr/>
        <p:txBody>
          <a:bodyPr/>
          <a:lstStyle>
            <a:lvl1pPr>
              <a:defRPr/>
            </a:lvl1pPr>
          </a:lstStyle>
          <a:p>
            <a:pPr>
              <a:defRPr/>
            </a:pPr>
            <a:endParaRPr lang="en-GB"/>
          </a:p>
        </p:txBody>
      </p:sp>
      <p:sp>
        <p:nvSpPr>
          <p:cNvPr id="5" name="Slide Number Placeholder 4"/>
          <p:cNvSpPr>
            <a:spLocks noGrp="1"/>
          </p:cNvSpPr>
          <p:nvPr>
            <p:ph type="sldNum" sz="quarter" idx="12"/>
          </p:nvPr>
        </p:nvSpPr>
        <p:spPr/>
        <p:txBody>
          <a:bodyPr/>
          <a:lstStyle>
            <a:lvl1pPr>
              <a:defRPr/>
            </a:lvl1pPr>
          </a:lstStyle>
          <a:p>
            <a:fld id="{A7E7551C-C250-3F4E-91B7-A2B0C0A4B50D}" type="slidenum">
              <a:rPr lang="en-GB"/>
              <a:pPr/>
              <a:t>‹#›</a:t>
            </a:fld>
            <a:endParaRPr lang="en-GB"/>
          </a:p>
        </p:txBody>
      </p:sp>
    </p:spTree>
    <p:extLst>
      <p:ext uri="{BB962C8B-B14F-4D97-AF65-F5344CB8AC3E}">
        <p14:creationId xmlns:p14="http://schemas.microsoft.com/office/powerpoint/2010/main" val="235138481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BF5C13D6-13B5-7F42-B335-8C5A518BC11B}" type="datetime1">
              <a:rPr lang="en-GB"/>
              <a:pPr/>
              <a:t>17/03/2019</a:t>
            </a:fld>
            <a:endParaRPr lang="en-GB"/>
          </a:p>
        </p:txBody>
      </p:sp>
      <p:sp>
        <p:nvSpPr>
          <p:cNvPr id="3" name="Footer Placeholder 2"/>
          <p:cNvSpPr>
            <a:spLocks noGrp="1"/>
          </p:cNvSpPr>
          <p:nvPr>
            <p:ph type="ftr" sz="quarter" idx="11"/>
          </p:nvPr>
        </p:nvSpPr>
        <p:spPr/>
        <p:txBody>
          <a:bodyPr/>
          <a:lstStyle>
            <a:lvl1pPr>
              <a:defRPr/>
            </a:lvl1pPr>
          </a:lstStyle>
          <a:p>
            <a:pPr>
              <a:defRPr/>
            </a:pPr>
            <a:endParaRPr lang="en-GB"/>
          </a:p>
        </p:txBody>
      </p:sp>
      <p:sp>
        <p:nvSpPr>
          <p:cNvPr id="4" name="Slide Number Placeholder 3"/>
          <p:cNvSpPr>
            <a:spLocks noGrp="1"/>
          </p:cNvSpPr>
          <p:nvPr>
            <p:ph type="sldNum" sz="quarter" idx="12"/>
          </p:nvPr>
        </p:nvSpPr>
        <p:spPr/>
        <p:txBody>
          <a:bodyPr/>
          <a:lstStyle>
            <a:lvl1pPr>
              <a:defRPr/>
            </a:lvl1pPr>
          </a:lstStyle>
          <a:p>
            <a:fld id="{05E91D5B-035D-7249-AD53-2C252144D3ED}" type="slidenum">
              <a:rPr lang="en-GB"/>
              <a:pPr/>
              <a:t>‹#›</a:t>
            </a:fld>
            <a:endParaRPr lang="en-GB"/>
          </a:p>
        </p:txBody>
      </p:sp>
    </p:spTree>
    <p:extLst>
      <p:ext uri="{BB962C8B-B14F-4D97-AF65-F5344CB8AC3E}">
        <p14:creationId xmlns:p14="http://schemas.microsoft.com/office/powerpoint/2010/main" val="199408620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3BA28E6C-F1F1-404C-A719-0D851263C13C}" type="datetime1">
              <a:rPr lang="en-GB"/>
              <a:pPr/>
              <a:t>17/03/2019</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54F1D59E-4293-974C-9FA9-5198D0DB4652}" type="slidenum">
              <a:rPr lang="en-GB"/>
              <a:pPr/>
              <a:t>‹#›</a:t>
            </a:fld>
            <a:endParaRPr lang="en-GB"/>
          </a:p>
        </p:txBody>
      </p:sp>
    </p:spTree>
    <p:extLst>
      <p:ext uri="{BB962C8B-B14F-4D97-AF65-F5344CB8AC3E}">
        <p14:creationId xmlns:p14="http://schemas.microsoft.com/office/powerpoint/2010/main" val="380117933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8DE844C3-9B95-334C-97F9-D642452DDA53}" type="datetime1">
              <a:rPr lang="en-GB"/>
              <a:pPr/>
              <a:t>17/03/2019</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6C849EA4-BD58-934A-AAFC-D342041BC658}" type="slidenum">
              <a:rPr lang="en-GB"/>
              <a:pPr/>
              <a:t>‹#›</a:t>
            </a:fld>
            <a:endParaRPr lang="en-GB"/>
          </a:p>
        </p:txBody>
      </p:sp>
    </p:spTree>
    <p:extLst>
      <p:ext uri="{BB962C8B-B14F-4D97-AF65-F5344CB8AC3E}">
        <p14:creationId xmlns:p14="http://schemas.microsoft.com/office/powerpoint/2010/main" val="200467222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43B8AE31-F2DC-3A49-A917-9BDCAAEB84BA}" type="datetime1">
              <a:rPr lang="en-GB"/>
              <a:pPr/>
              <a:t>17/03/2019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4D736ED8-98DA-0F4E-9AAD-8DEA21F56228}" type="slidenum">
              <a:rPr lang="en-GB"/>
              <a:pPr/>
              <a:t>‹#›</a:t>
            </a:fld>
            <a:endParaRPr lang="en-GB"/>
          </a:p>
        </p:txBody>
      </p:sp>
    </p:spTree>
    <p:extLst>
      <p:ext uri="{BB962C8B-B14F-4D97-AF65-F5344CB8AC3E}">
        <p14:creationId xmlns:p14="http://schemas.microsoft.com/office/powerpoint/2010/main" val="328810201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B5DD698E-0865-3840-959D-5DD6C4DC925F}" type="datetime1">
              <a:rPr lang="en-GB"/>
              <a:pPr/>
              <a:t>17/03/2019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F03D9F5C-2703-8E49-BBA8-3214492DC9FD}" type="slidenum">
              <a:rPr lang="en-GB"/>
              <a:pPr/>
              <a:t>‹#›</a:t>
            </a:fld>
            <a:endParaRPr lang="en-GB"/>
          </a:p>
        </p:txBody>
      </p:sp>
    </p:spTree>
    <p:extLst>
      <p:ext uri="{BB962C8B-B14F-4D97-AF65-F5344CB8AC3E}">
        <p14:creationId xmlns:p14="http://schemas.microsoft.com/office/powerpoint/2010/main" val="36250325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87042"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87043"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2"/>
          </p:nvPr>
        </p:nvSpPr>
        <p:spPr>
          <a:xfrm>
            <a:off x="395288"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a:defRPr sz="1000">
                <a:solidFill>
                  <a:srgbClr val="898989"/>
                </a:solidFill>
                <a:latin typeface="+mn-lt"/>
                <a:cs typeface="Arial" charset="0"/>
              </a:defRPr>
            </a:lvl1pPr>
          </a:lstStyle>
          <a:p>
            <a:fld id="{442AC87F-1DA6-114C-89D4-0D6CD28AAEC8}" type="datetime1">
              <a:rPr lang="en-GB"/>
              <a:pPr/>
              <a:t>17/03/2019</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a:lstStyle>
            <a:lvl1pPr fontAlgn="auto">
              <a:spcBef>
                <a:spcPts val="0"/>
              </a:spcBef>
              <a:spcAft>
                <a:spcPts val="0"/>
              </a:spcAft>
              <a:defRPr sz="1800">
                <a:latin typeface="+mn-lt"/>
                <a:ea typeface="+mn-ea"/>
                <a:cs typeface="+mn-cs"/>
              </a:defRPr>
            </a:lvl1pPr>
          </a:lstStyle>
          <a:p>
            <a:pPr>
              <a:defRPr/>
            </a:pPr>
            <a:endParaRPr lang="en-GB"/>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mn-lt"/>
                <a:cs typeface="Arial" charset="0"/>
              </a:defRPr>
            </a:lvl1pPr>
          </a:lstStyle>
          <a:p>
            <a:fld id="{0E624F7D-2C2B-A44F-B619-B66FFBE2AC66}"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Lst>
  <p:hf hdr="0" ftr="0"/>
  <p:txStyles>
    <p:titleStyle>
      <a:lvl1pPr algn="ctr" rtl="0" eaLnBrk="0" fontAlgn="base" hangingPunct="0">
        <a:spcBef>
          <a:spcPct val="0"/>
        </a:spcBef>
        <a:spcAft>
          <a:spcPct val="0"/>
        </a:spcAft>
        <a:defRPr sz="44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ea typeface="ＭＳ Ｐゴシック" charset="0"/>
        </a:defRPr>
      </a:lvl2pPr>
      <a:lvl3pPr algn="ctr" rtl="0" eaLnBrk="0" fontAlgn="base" hangingPunct="0">
        <a:spcBef>
          <a:spcPct val="0"/>
        </a:spcBef>
        <a:spcAft>
          <a:spcPct val="0"/>
        </a:spcAft>
        <a:defRPr sz="4400">
          <a:solidFill>
            <a:schemeClr val="tx1"/>
          </a:solidFill>
          <a:latin typeface="Myriad Pro" charset="0"/>
          <a:ea typeface="ＭＳ Ｐゴシック" charset="0"/>
        </a:defRPr>
      </a:lvl3pPr>
      <a:lvl4pPr algn="ctr" rtl="0" eaLnBrk="0" fontAlgn="base" hangingPunct="0">
        <a:spcBef>
          <a:spcPct val="0"/>
        </a:spcBef>
        <a:spcAft>
          <a:spcPct val="0"/>
        </a:spcAft>
        <a:defRPr sz="4400">
          <a:solidFill>
            <a:schemeClr val="tx1"/>
          </a:solidFill>
          <a:latin typeface="Myriad Pro" charset="0"/>
          <a:ea typeface="ＭＳ Ｐゴシック" charset="0"/>
        </a:defRPr>
      </a:lvl4pPr>
      <a:lvl5pPr algn="ctr" rtl="0" eaLnBrk="0" fontAlgn="base" hangingPunct="0">
        <a:spcBef>
          <a:spcPct val="0"/>
        </a:spcBef>
        <a:spcAft>
          <a:spcPct val="0"/>
        </a:spcAft>
        <a:defRPr sz="4400">
          <a:solidFill>
            <a:schemeClr val="tx1"/>
          </a:solidFill>
          <a:latin typeface="Myriad Pro" charset="0"/>
          <a:ea typeface="ＭＳ Ｐゴシック" charset="0"/>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charset="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a:solidFill>
            <a:schemeClr val="tx1"/>
          </a:solidFill>
          <a:latin typeface="+mn-lt"/>
          <a:ea typeface="+mn-ea"/>
        </a:defRPr>
      </a:lvl2pPr>
      <a:lvl3pPr marL="1143000" indent="-228600" algn="l" rtl="0" eaLnBrk="0" fontAlgn="base" hangingPunct="0">
        <a:spcBef>
          <a:spcPct val="20000"/>
        </a:spcBef>
        <a:spcAft>
          <a:spcPct val="0"/>
        </a:spcAft>
        <a:buFont typeface="Arial" charset="0"/>
        <a:buChar char="•"/>
        <a:defRPr sz="2400">
          <a:solidFill>
            <a:schemeClr val="tx1"/>
          </a:solidFill>
          <a:latin typeface="+mn-lt"/>
          <a:ea typeface="+mn-ea"/>
        </a:defRPr>
      </a:lvl3pPr>
      <a:lvl4pPr marL="1600200" indent="-228600" algn="l" rtl="0" eaLnBrk="0" fontAlgn="base" hangingPunct="0">
        <a:spcBef>
          <a:spcPct val="20000"/>
        </a:spcBef>
        <a:spcAft>
          <a:spcPct val="0"/>
        </a:spcAft>
        <a:buFont typeface="Arial" charset="0"/>
        <a:buChar char="–"/>
        <a:defRPr sz="2000">
          <a:solidFill>
            <a:schemeClr val="tx1"/>
          </a:solidFill>
          <a:latin typeface="+mn-lt"/>
          <a:ea typeface="+mn-ea"/>
        </a:defRPr>
      </a:lvl4pPr>
      <a:lvl5pPr marL="2057400" indent="-228600" algn="l" rtl="0" eaLnBrk="0" fontAlgn="base" hangingPunct="0">
        <a:spcBef>
          <a:spcPct val="20000"/>
        </a:spcBef>
        <a:spcAft>
          <a:spcPct val="0"/>
        </a:spcAft>
        <a:buFont typeface="Arial" charset="0"/>
        <a:buChar char="»"/>
        <a:defRPr sz="2000">
          <a:solidFill>
            <a:schemeClr val="tx1"/>
          </a:solidFill>
          <a:latin typeface="+mn-lt"/>
          <a:ea typeface="+mn-ea"/>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8909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8909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a:defRPr sz="1000">
                <a:solidFill>
                  <a:srgbClr val="898989"/>
                </a:solidFill>
                <a:latin typeface="+mn-lt"/>
                <a:cs typeface="Arial" charset="0"/>
              </a:defRPr>
            </a:lvl1pPr>
          </a:lstStyle>
          <a:p>
            <a:fld id="{1271E91F-2F44-6043-89EC-12DD3E8C7AA3}" type="datetime1">
              <a:rPr lang="en-GB"/>
              <a:pPr/>
              <a:t>17/03/2019</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mn-lt"/>
                <a:cs typeface="Arial" charset="0"/>
              </a:defRPr>
            </a:lvl1pPr>
          </a:lstStyle>
          <a:p>
            <a:fld id="{21572C12-BA55-5E42-9996-87A9517C47B7}"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22" r:id="rId6"/>
    <p:sldLayoutId id="2147483723" r:id="rId7"/>
    <p:sldLayoutId id="2147483724" r:id="rId8"/>
    <p:sldLayoutId id="2147483725" r:id="rId9"/>
    <p:sldLayoutId id="2147483726" r:id="rId10"/>
    <p:sldLayoutId id="2147483727" r:id="rId11"/>
  </p:sldLayoutIdLst>
  <p:hf hdr="0" ftr="0"/>
  <p:txStyles>
    <p:titleStyle>
      <a:lvl1pPr algn="ctr" rtl="0" eaLnBrk="0" fontAlgn="base" hangingPunct="0">
        <a:spcBef>
          <a:spcPct val="0"/>
        </a:spcBef>
        <a:spcAft>
          <a:spcPct val="0"/>
        </a:spcAft>
        <a:defRPr sz="44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ea typeface="ＭＳ Ｐゴシック" charset="0"/>
        </a:defRPr>
      </a:lvl2pPr>
      <a:lvl3pPr algn="ctr" rtl="0" eaLnBrk="0" fontAlgn="base" hangingPunct="0">
        <a:spcBef>
          <a:spcPct val="0"/>
        </a:spcBef>
        <a:spcAft>
          <a:spcPct val="0"/>
        </a:spcAft>
        <a:defRPr sz="4400">
          <a:solidFill>
            <a:schemeClr val="tx1"/>
          </a:solidFill>
          <a:latin typeface="Myriad Pro" charset="0"/>
          <a:ea typeface="ＭＳ Ｐゴシック" charset="0"/>
        </a:defRPr>
      </a:lvl3pPr>
      <a:lvl4pPr algn="ctr" rtl="0" eaLnBrk="0" fontAlgn="base" hangingPunct="0">
        <a:spcBef>
          <a:spcPct val="0"/>
        </a:spcBef>
        <a:spcAft>
          <a:spcPct val="0"/>
        </a:spcAft>
        <a:defRPr sz="4400">
          <a:solidFill>
            <a:schemeClr val="tx1"/>
          </a:solidFill>
          <a:latin typeface="Myriad Pro" charset="0"/>
          <a:ea typeface="ＭＳ Ｐゴシック" charset="0"/>
        </a:defRPr>
      </a:lvl4pPr>
      <a:lvl5pPr algn="ctr" rtl="0" eaLnBrk="0" fontAlgn="base" hangingPunct="0">
        <a:spcBef>
          <a:spcPct val="0"/>
        </a:spcBef>
        <a:spcAft>
          <a:spcPct val="0"/>
        </a:spcAft>
        <a:defRPr sz="4400">
          <a:solidFill>
            <a:schemeClr val="tx1"/>
          </a:solidFill>
          <a:latin typeface="Myriad Pro" charset="0"/>
          <a:ea typeface="ＭＳ Ｐゴシック" charset="0"/>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charset="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a:solidFill>
            <a:schemeClr val="tx1"/>
          </a:solidFill>
          <a:latin typeface="+mn-lt"/>
          <a:ea typeface="+mn-ea"/>
        </a:defRPr>
      </a:lvl2pPr>
      <a:lvl3pPr marL="1143000" indent="-228600" algn="l" rtl="0" eaLnBrk="0" fontAlgn="base" hangingPunct="0">
        <a:spcBef>
          <a:spcPct val="20000"/>
        </a:spcBef>
        <a:spcAft>
          <a:spcPct val="0"/>
        </a:spcAft>
        <a:buFont typeface="Arial" charset="0"/>
        <a:buChar char="•"/>
        <a:defRPr sz="2400">
          <a:solidFill>
            <a:schemeClr val="tx1"/>
          </a:solidFill>
          <a:latin typeface="+mn-lt"/>
          <a:ea typeface="+mn-ea"/>
        </a:defRPr>
      </a:lvl3pPr>
      <a:lvl4pPr marL="1600200" indent="-228600" algn="l" rtl="0" eaLnBrk="0" fontAlgn="base" hangingPunct="0">
        <a:spcBef>
          <a:spcPct val="20000"/>
        </a:spcBef>
        <a:spcAft>
          <a:spcPct val="0"/>
        </a:spcAft>
        <a:buFont typeface="Arial" charset="0"/>
        <a:buChar char="–"/>
        <a:defRPr sz="2000">
          <a:solidFill>
            <a:schemeClr val="tx1"/>
          </a:solidFill>
          <a:latin typeface="+mn-lt"/>
          <a:ea typeface="+mn-ea"/>
        </a:defRPr>
      </a:lvl4pPr>
      <a:lvl5pPr marL="2057400" indent="-228600" algn="l" rtl="0" eaLnBrk="0" fontAlgn="base" hangingPunct="0">
        <a:spcBef>
          <a:spcPct val="20000"/>
        </a:spcBef>
        <a:spcAft>
          <a:spcPct val="0"/>
        </a:spcAft>
        <a:buFont typeface="Arial" charset="0"/>
        <a:buChar char="»"/>
        <a:defRPr sz="2000">
          <a:solidFill>
            <a:schemeClr val="tx1"/>
          </a:solidFill>
          <a:latin typeface="+mn-lt"/>
          <a:ea typeface="+mn-ea"/>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9011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9011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a:defRPr sz="1000">
                <a:solidFill>
                  <a:srgbClr val="898989"/>
                </a:solidFill>
                <a:latin typeface="+mn-lt"/>
                <a:cs typeface="Arial" charset="0"/>
              </a:defRPr>
            </a:lvl1pPr>
          </a:lstStyle>
          <a:p>
            <a:fld id="{C0B4F99E-44E2-2E43-856A-90D80D5B476C}" type="datetime1">
              <a:rPr lang="en-GB"/>
              <a:pPr/>
              <a:t>17/03/2019</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a:lstStyle>
            <a:lvl1pPr fontAlgn="auto">
              <a:spcBef>
                <a:spcPts val="0"/>
              </a:spcBef>
              <a:spcAft>
                <a:spcPts val="0"/>
              </a:spcAft>
              <a:defRPr sz="1800">
                <a:latin typeface="+mn-lt"/>
                <a:ea typeface="+mn-ea"/>
                <a:cs typeface="+mn-cs"/>
              </a:defRPr>
            </a:lvl1pPr>
          </a:lstStyle>
          <a:p>
            <a:pPr>
              <a:defRPr/>
            </a:pPr>
            <a:endParaRPr lang="en-GB"/>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mn-lt"/>
                <a:cs typeface="Arial" charset="0"/>
              </a:defRPr>
            </a:lvl1pPr>
          </a:lstStyle>
          <a:p>
            <a:fld id="{A3B30499-5B36-9643-93A4-65952D2FAD46}"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Lst>
  <p:hf hdr="0" ftr="0"/>
  <p:txStyles>
    <p:titleStyle>
      <a:lvl1pPr algn="ctr" rtl="0" eaLnBrk="0" fontAlgn="base" hangingPunct="0">
        <a:spcBef>
          <a:spcPct val="0"/>
        </a:spcBef>
        <a:spcAft>
          <a:spcPct val="0"/>
        </a:spcAft>
        <a:defRPr sz="44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ea typeface="ＭＳ Ｐゴシック" charset="0"/>
        </a:defRPr>
      </a:lvl2pPr>
      <a:lvl3pPr algn="ctr" rtl="0" eaLnBrk="0" fontAlgn="base" hangingPunct="0">
        <a:spcBef>
          <a:spcPct val="0"/>
        </a:spcBef>
        <a:spcAft>
          <a:spcPct val="0"/>
        </a:spcAft>
        <a:defRPr sz="4400">
          <a:solidFill>
            <a:schemeClr val="tx1"/>
          </a:solidFill>
          <a:latin typeface="Myriad Pro" charset="0"/>
          <a:ea typeface="ＭＳ Ｐゴシック" charset="0"/>
        </a:defRPr>
      </a:lvl3pPr>
      <a:lvl4pPr algn="ctr" rtl="0" eaLnBrk="0" fontAlgn="base" hangingPunct="0">
        <a:spcBef>
          <a:spcPct val="0"/>
        </a:spcBef>
        <a:spcAft>
          <a:spcPct val="0"/>
        </a:spcAft>
        <a:defRPr sz="4400">
          <a:solidFill>
            <a:schemeClr val="tx1"/>
          </a:solidFill>
          <a:latin typeface="Myriad Pro" charset="0"/>
          <a:ea typeface="ＭＳ Ｐゴシック" charset="0"/>
        </a:defRPr>
      </a:lvl4pPr>
      <a:lvl5pPr algn="ctr" rtl="0" eaLnBrk="0" fontAlgn="base" hangingPunct="0">
        <a:spcBef>
          <a:spcPct val="0"/>
        </a:spcBef>
        <a:spcAft>
          <a:spcPct val="0"/>
        </a:spcAft>
        <a:defRPr sz="4400">
          <a:solidFill>
            <a:schemeClr val="tx1"/>
          </a:solidFill>
          <a:latin typeface="Myriad Pro" charset="0"/>
          <a:ea typeface="ＭＳ Ｐゴシック" charset="0"/>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charset="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a:solidFill>
            <a:schemeClr val="tx1"/>
          </a:solidFill>
          <a:latin typeface="+mn-lt"/>
          <a:ea typeface="+mn-ea"/>
        </a:defRPr>
      </a:lvl2pPr>
      <a:lvl3pPr marL="1143000" indent="-228600" algn="l" rtl="0" eaLnBrk="0" fontAlgn="base" hangingPunct="0">
        <a:spcBef>
          <a:spcPct val="20000"/>
        </a:spcBef>
        <a:spcAft>
          <a:spcPct val="0"/>
        </a:spcAft>
        <a:buFont typeface="Arial" charset="0"/>
        <a:buChar char="•"/>
        <a:defRPr sz="2400">
          <a:solidFill>
            <a:schemeClr val="tx1"/>
          </a:solidFill>
          <a:latin typeface="+mn-lt"/>
          <a:ea typeface="+mn-ea"/>
        </a:defRPr>
      </a:lvl3pPr>
      <a:lvl4pPr marL="1600200" indent="-228600" algn="l" rtl="0" eaLnBrk="0" fontAlgn="base" hangingPunct="0">
        <a:spcBef>
          <a:spcPct val="20000"/>
        </a:spcBef>
        <a:spcAft>
          <a:spcPct val="0"/>
        </a:spcAft>
        <a:buFont typeface="Arial" charset="0"/>
        <a:buChar char="–"/>
        <a:defRPr sz="2000">
          <a:solidFill>
            <a:schemeClr val="tx1"/>
          </a:solidFill>
          <a:latin typeface="+mn-lt"/>
          <a:ea typeface="+mn-ea"/>
        </a:defRPr>
      </a:lvl4pPr>
      <a:lvl5pPr marL="2057400" indent="-228600" algn="l" rtl="0" eaLnBrk="0" fontAlgn="base" hangingPunct="0">
        <a:spcBef>
          <a:spcPct val="20000"/>
        </a:spcBef>
        <a:spcAft>
          <a:spcPct val="0"/>
        </a:spcAft>
        <a:buFont typeface="Arial" charset="0"/>
        <a:buChar char="»"/>
        <a:defRPr sz="2000">
          <a:solidFill>
            <a:schemeClr val="tx1"/>
          </a:solidFill>
          <a:latin typeface="+mn-lt"/>
          <a:ea typeface="+mn-ea"/>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hyperlink" Target="https://www.emeraldinsight.com/doi/full/10.1108/LODJ-11-2017-0340" TargetMode="Externa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hyperlink" Target="https://hbr.org/2017/01/spending-10-minutes-a-day-on-mindfulness-subtly-changes-the-way-you-react-to-everything" TargetMode="Externa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hyperlink" Target="https://hbr.org/2017/09/sgc-what-really-makes-mindfulness-work" TargetMode="Externa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188AB-7C02-4036-A96F-99B472717A92}"/>
              </a:ext>
            </a:extLst>
          </p:cNvPr>
          <p:cNvSpPr>
            <a:spLocks noGrp="1"/>
          </p:cNvSpPr>
          <p:nvPr>
            <p:ph type="ctrTitle"/>
          </p:nvPr>
        </p:nvSpPr>
        <p:spPr>
          <a:xfrm>
            <a:off x="521767" y="2196542"/>
            <a:ext cx="7772400" cy="1470025"/>
          </a:xfrm>
        </p:spPr>
        <p:txBody>
          <a:bodyPr/>
          <a:lstStyle/>
          <a:p>
            <a:r>
              <a:rPr lang="en-GB" b="1" dirty="0">
                <a:solidFill>
                  <a:schemeClr val="bg1"/>
                </a:solidFill>
              </a:rPr>
              <a:t>Developing Emotional Intelligence Skills for the Workplace</a:t>
            </a:r>
            <a:br>
              <a:rPr lang="en-GB" b="1" dirty="0">
                <a:solidFill>
                  <a:schemeClr val="bg1"/>
                </a:solidFill>
              </a:rPr>
            </a:br>
            <a:br>
              <a:rPr lang="en-GB" b="1" dirty="0">
                <a:solidFill>
                  <a:schemeClr val="bg1"/>
                </a:solidFill>
              </a:rPr>
            </a:br>
            <a:r>
              <a:rPr lang="en-GB" b="1" dirty="0">
                <a:solidFill>
                  <a:schemeClr val="bg1"/>
                </a:solidFill>
              </a:rPr>
              <a:t>Week 7</a:t>
            </a:r>
            <a:endParaRPr lang="en-GB" dirty="0">
              <a:solidFill>
                <a:schemeClr val="bg1"/>
              </a:solidFill>
            </a:endParaRPr>
          </a:p>
        </p:txBody>
      </p:sp>
      <p:sp>
        <p:nvSpPr>
          <p:cNvPr id="3" name="Subtitle 2">
            <a:extLst>
              <a:ext uri="{FF2B5EF4-FFF2-40B4-BE49-F238E27FC236}">
                <a16:creationId xmlns:a16="http://schemas.microsoft.com/office/drawing/2014/main" id="{ACEB7747-B5E7-41A2-964D-ADCABEEF9150}"/>
              </a:ext>
            </a:extLst>
          </p:cNvPr>
          <p:cNvSpPr>
            <a:spLocks noGrp="1"/>
          </p:cNvSpPr>
          <p:nvPr>
            <p:ph type="subTitle" idx="1"/>
          </p:nvPr>
        </p:nvSpPr>
        <p:spPr>
          <a:xfrm>
            <a:off x="1043608" y="5109840"/>
            <a:ext cx="6400800" cy="1752600"/>
          </a:xfrm>
        </p:spPr>
        <p:txBody>
          <a:bodyPr/>
          <a:lstStyle/>
          <a:p>
            <a:r>
              <a:rPr lang="en-GB" dirty="0">
                <a:highlight>
                  <a:srgbClr val="00FFFF"/>
                </a:highlight>
              </a:rPr>
              <a:t>Yajesh Kumar</a:t>
            </a:r>
          </a:p>
        </p:txBody>
      </p:sp>
      <p:sp>
        <p:nvSpPr>
          <p:cNvPr id="4" name="Date Placeholder 3">
            <a:extLst>
              <a:ext uri="{FF2B5EF4-FFF2-40B4-BE49-F238E27FC236}">
                <a16:creationId xmlns:a16="http://schemas.microsoft.com/office/drawing/2014/main" id="{BA8AE921-F285-4321-A023-0A2DF92CA6C6}"/>
              </a:ext>
            </a:extLst>
          </p:cNvPr>
          <p:cNvSpPr>
            <a:spLocks noGrp="1"/>
          </p:cNvSpPr>
          <p:nvPr>
            <p:ph type="dt" sz="half" idx="10"/>
          </p:nvPr>
        </p:nvSpPr>
        <p:spPr/>
        <p:txBody>
          <a:bodyPr/>
          <a:lstStyle/>
          <a:p>
            <a:fld id="{647AB11C-B49F-C149-83E8-03756F256947}" type="datetime1">
              <a:rPr lang="en-GB" smtClean="0"/>
              <a:pPr/>
              <a:t>17/03/2019</a:t>
            </a:fld>
            <a:endParaRPr lang="en-GB"/>
          </a:p>
        </p:txBody>
      </p:sp>
      <p:sp>
        <p:nvSpPr>
          <p:cNvPr id="5" name="Slide Number Placeholder 4">
            <a:extLst>
              <a:ext uri="{FF2B5EF4-FFF2-40B4-BE49-F238E27FC236}">
                <a16:creationId xmlns:a16="http://schemas.microsoft.com/office/drawing/2014/main" id="{5BB3B906-82AA-4B2D-ADEA-5EBB925B0F6D}"/>
              </a:ext>
            </a:extLst>
          </p:cNvPr>
          <p:cNvSpPr>
            <a:spLocks noGrp="1"/>
          </p:cNvSpPr>
          <p:nvPr>
            <p:ph type="sldNum" sz="quarter" idx="12"/>
          </p:nvPr>
        </p:nvSpPr>
        <p:spPr/>
        <p:txBody>
          <a:bodyPr/>
          <a:lstStyle/>
          <a:p>
            <a:fld id="{7BD6E667-2370-104F-8760-428342860BB0}" type="slidenum">
              <a:rPr lang="en-GB" smtClean="0"/>
              <a:pPr/>
              <a:t>1</a:t>
            </a:fld>
            <a:endParaRPr lang="en-GB"/>
          </a:p>
        </p:txBody>
      </p:sp>
    </p:spTree>
    <p:extLst>
      <p:ext uri="{BB962C8B-B14F-4D97-AF65-F5344CB8AC3E}">
        <p14:creationId xmlns:p14="http://schemas.microsoft.com/office/powerpoint/2010/main" val="20591403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dirty="0"/>
              <a:t>Importance of emotional intelligence and mindfulness</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2063749"/>
            <a:ext cx="8229600" cy="3916363"/>
          </a:xfrm>
        </p:spPr>
        <p:txBody>
          <a:bodyPr/>
          <a:lstStyle/>
          <a:p>
            <a:r>
              <a:rPr lang="en-GB" dirty="0"/>
              <a:t>Mindfulness has become the corporate fad </a:t>
            </a:r>
            <a:r>
              <a:rPr lang="en-GB" i="1" dirty="0"/>
              <a:t>du jour</a:t>
            </a:r>
            <a:r>
              <a:rPr lang="en-GB" dirty="0"/>
              <a:t>, a practice widely touted as a fast-track to better leadership. </a:t>
            </a:r>
          </a:p>
          <a:p>
            <a:r>
              <a:rPr lang="en-GB" dirty="0"/>
              <a:t>But we suspect that not all the benefits laid at its feet actually belong there. </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17/03/2019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2</a:t>
            </a:fld>
            <a:endParaRPr lang="en-GB"/>
          </a:p>
        </p:txBody>
      </p:sp>
    </p:spTree>
    <p:extLst>
      <p:ext uri="{BB962C8B-B14F-4D97-AF65-F5344CB8AC3E}">
        <p14:creationId xmlns:p14="http://schemas.microsoft.com/office/powerpoint/2010/main" val="40219229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dirty="0"/>
              <a:t>Importance of emotional intelligence and mindfulness</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539552" y="1920875"/>
            <a:ext cx="8229600" cy="3916363"/>
          </a:xfrm>
        </p:spPr>
        <p:txBody>
          <a:bodyPr/>
          <a:lstStyle/>
          <a:p>
            <a:r>
              <a:rPr lang="en-GB" dirty="0"/>
              <a:t>Research has revealed a complicated relationship between mindfulness and executive performance - one that is important for leaders to understand as they seek to develop in their careers.</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17/03/2019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3</a:t>
            </a:fld>
            <a:endParaRPr lang="en-GB"/>
          </a:p>
        </p:txBody>
      </p:sp>
    </p:spTree>
    <p:extLst>
      <p:ext uri="{BB962C8B-B14F-4D97-AF65-F5344CB8AC3E}">
        <p14:creationId xmlns:p14="http://schemas.microsoft.com/office/powerpoint/2010/main" val="4415207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dirty="0"/>
              <a:t>What is Mindfulness</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519237"/>
            <a:ext cx="8229600" cy="3916363"/>
          </a:xfrm>
        </p:spPr>
        <p:txBody>
          <a:bodyPr/>
          <a:lstStyle/>
          <a:p>
            <a:r>
              <a:rPr lang="en-GB" dirty="0"/>
              <a:t>Mindfulness is a method of shifting your attention inward to observe your thoughts, feelings, and actions without interpretation or judgment. </a:t>
            </a:r>
          </a:p>
          <a:p>
            <a:r>
              <a:rPr lang="en-GB" dirty="0"/>
              <a:t>A mindfulness practice often begins simply by focusing on your breath, noticing when your mind wanders, and then bringing it back to your breath.</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17/03/2019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4</a:t>
            </a:fld>
            <a:endParaRPr lang="en-GB"/>
          </a:p>
        </p:txBody>
      </p:sp>
    </p:spTree>
    <p:extLst>
      <p:ext uri="{BB962C8B-B14F-4D97-AF65-F5344CB8AC3E}">
        <p14:creationId xmlns:p14="http://schemas.microsoft.com/office/powerpoint/2010/main" val="29578831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dirty="0"/>
              <a:t>What is Mindfulness</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519237"/>
            <a:ext cx="8229600" cy="3916363"/>
          </a:xfrm>
        </p:spPr>
        <p:txBody>
          <a:bodyPr/>
          <a:lstStyle/>
          <a:p>
            <a:r>
              <a:rPr lang="en-GB" dirty="0"/>
              <a:t>As you strengthen your ability to concentrate, you can then shift to simply noting your inner experience without getting lost in it at any point in your day.</a:t>
            </a:r>
          </a:p>
          <a:p>
            <a:r>
              <a:rPr lang="en-GB" dirty="0"/>
              <a:t>The benefits attributed to this kind of practice range from stronger relationships with others to higher levels of leadership performance.</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17/03/2019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5</a:t>
            </a:fld>
            <a:endParaRPr lang="en-GB"/>
          </a:p>
        </p:txBody>
      </p:sp>
    </p:spTree>
    <p:extLst>
      <p:ext uri="{BB962C8B-B14F-4D97-AF65-F5344CB8AC3E}">
        <p14:creationId xmlns:p14="http://schemas.microsoft.com/office/powerpoint/2010/main" val="30838159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dirty="0"/>
              <a:t>Mindfulness in Action</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519237"/>
            <a:ext cx="8229600" cy="3916363"/>
          </a:xfrm>
        </p:spPr>
        <p:txBody>
          <a:bodyPr/>
          <a:lstStyle/>
          <a:p>
            <a:r>
              <a:rPr lang="en-GB" dirty="0"/>
              <a:t>Sean, a senior leader at a Fortune 100 corporation.  He will tell you that mindfulness played a critical role in transforming his career. </a:t>
            </a:r>
          </a:p>
          <a:p>
            <a:r>
              <a:rPr lang="en-GB" dirty="0"/>
              <a:t>He had been experiencing a serious performance plateau that was, he learned, an effect of his micromanaging and intimidating his direct reports. </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17/03/2019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6</a:t>
            </a:fld>
            <a:endParaRPr lang="en-GB"/>
          </a:p>
        </p:txBody>
      </p:sp>
    </p:spTree>
    <p:extLst>
      <p:ext uri="{BB962C8B-B14F-4D97-AF65-F5344CB8AC3E}">
        <p14:creationId xmlns:p14="http://schemas.microsoft.com/office/powerpoint/2010/main" val="24436217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dirty="0"/>
              <a:t>Mindfulness in Action</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519237"/>
            <a:ext cx="8229600" cy="3916363"/>
          </a:xfrm>
        </p:spPr>
        <p:txBody>
          <a:bodyPr/>
          <a:lstStyle/>
          <a:p>
            <a:r>
              <a:rPr lang="en-GB" dirty="0"/>
              <a:t>Obsessed with hitting his quarterly targets, he had pushed his people as much as they could stand and his team’s output was at a standstill. </a:t>
            </a:r>
          </a:p>
          <a:p>
            <a:r>
              <a:rPr lang="en-GB" dirty="0"/>
              <a:t>He feared being fired, or having to quit because of burnout from anxiety overload.</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17/03/2019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7</a:t>
            </a:fld>
            <a:endParaRPr lang="en-GB"/>
          </a:p>
        </p:txBody>
      </p:sp>
    </p:spTree>
    <p:extLst>
      <p:ext uri="{BB962C8B-B14F-4D97-AF65-F5344CB8AC3E}">
        <p14:creationId xmlns:p14="http://schemas.microsoft.com/office/powerpoint/2010/main" val="1297178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dirty="0"/>
              <a:t>Mindfulness in Action</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519237"/>
            <a:ext cx="8229600" cy="3916363"/>
          </a:xfrm>
        </p:spPr>
        <p:txBody>
          <a:bodyPr/>
          <a:lstStyle/>
          <a:p>
            <a:r>
              <a:rPr lang="en-GB" dirty="0"/>
              <a:t>And mindfulness, Sean says, saved him.</a:t>
            </a:r>
          </a:p>
          <a:p>
            <a:r>
              <a:rPr lang="en-GB" dirty="0"/>
              <a:t>After an intensive training in the practice, he was better able to stop himself when his impulse was to jump in and control, and instead adopt a more supportive style, letting subordinates take on more responsibility.</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17/03/2019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8</a:t>
            </a:fld>
            <a:endParaRPr lang="en-GB"/>
          </a:p>
        </p:txBody>
      </p:sp>
    </p:spTree>
    <p:extLst>
      <p:ext uri="{BB962C8B-B14F-4D97-AF65-F5344CB8AC3E}">
        <p14:creationId xmlns:p14="http://schemas.microsoft.com/office/powerpoint/2010/main" val="29692113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dirty="0"/>
              <a:t>Mindfulness in Action</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519237"/>
            <a:ext cx="8229600" cy="3916363"/>
          </a:xfrm>
        </p:spPr>
        <p:txBody>
          <a:bodyPr/>
          <a:lstStyle/>
          <a:p>
            <a:r>
              <a:rPr lang="en-GB" dirty="0"/>
              <a:t>As he got better at managing his own anxious impulses, the resulting atmosphere dropped the gauge on stress for everyone. </a:t>
            </a:r>
          </a:p>
          <a:p>
            <a:r>
              <a:rPr lang="en-GB" dirty="0"/>
              <a:t>His direct reports trusted him more and did better quality work. Instead of quitting or being fired, he was promoted.</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17/03/2019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9</a:t>
            </a:fld>
            <a:endParaRPr lang="en-GB"/>
          </a:p>
        </p:txBody>
      </p:sp>
    </p:spTree>
    <p:extLst>
      <p:ext uri="{BB962C8B-B14F-4D97-AF65-F5344CB8AC3E}">
        <p14:creationId xmlns:p14="http://schemas.microsoft.com/office/powerpoint/2010/main" val="32060974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dirty="0"/>
              <a:t>Mindfulness in Action</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552574"/>
            <a:ext cx="8229600" cy="3916363"/>
          </a:xfrm>
        </p:spPr>
        <p:txBody>
          <a:bodyPr/>
          <a:lstStyle/>
          <a:p>
            <a:r>
              <a:rPr lang="en-GB" dirty="0"/>
              <a:t>Sean was one of 42 senior leaders from organizations throughout the world who practice mindfulness and whom one of us (Matt Lippincott) </a:t>
            </a:r>
            <a:r>
              <a:rPr lang="en-GB" dirty="0">
                <a:hlinkClick r:id="rId2"/>
              </a:rPr>
              <a:t>studied</a:t>
            </a:r>
            <a:r>
              <a:rPr lang="en-GB" dirty="0"/>
              <a:t> at the University of Pennsylvania </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17/03/2019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10</a:t>
            </a:fld>
            <a:endParaRPr lang="en-GB"/>
          </a:p>
        </p:txBody>
      </p:sp>
    </p:spTree>
    <p:extLst>
      <p:ext uri="{BB962C8B-B14F-4D97-AF65-F5344CB8AC3E}">
        <p14:creationId xmlns:p14="http://schemas.microsoft.com/office/powerpoint/2010/main" val="29904616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dirty="0"/>
              <a:t>Wide array of benefits to their practice of mindfulness</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920875"/>
            <a:ext cx="8229600" cy="3916363"/>
          </a:xfrm>
        </p:spPr>
        <p:txBody>
          <a:bodyPr/>
          <a:lstStyle/>
          <a:p>
            <a:r>
              <a:rPr lang="en-GB" dirty="0"/>
              <a:t>Stronger relationships with superiors, peers, and subordinates</a:t>
            </a:r>
          </a:p>
          <a:p>
            <a:r>
              <a:rPr lang="en-GB" dirty="0"/>
              <a:t>Heightened output</a:t>
            </a:r>
          </a:p>
          <a:p>
            <a:r>
              <a:rPr lang="en-GB" dirty="0"/>
              <a:t>Better project outcomes</a:t>
            </a:r>
          </a:p>
          <a:p>
            <a:r>
              <a:rPr lang="en-GB" dirty="0"/>
              <a:t>Improved crisis management</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17/03/2019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11</a:t>
            </a:fld>
            <a:endParaRPr lang="en-GB"/>
          </a:p>
        </p:txBody>
      </p:sp>
    </p:spTree>
    <p:extLst>
      <p:ext uri="{BB962C8B-B14F-4D97-AF65-F5344CB8AC3E}">
        <p14:creationId xmlns:p14="http://schemas.microsoft.com/office/powerpoint/2010/main" val="38891469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dirty="0"/>
              <a:t>Wide array of benefits to their practice of mindfulness</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920875"/>
            <a:ext cx="8229600" cy="3916363"/>
          </a:xfrm>
        </p:spPr>
        <p:txBody>
          <a:bodyPr/>
          <a:lstStyle/>
          <a:p>
            <a:r>
              <a:rPr lang="en-GB" dirty="0"/>
              <a:t>Increased budgets and team headcount</a:t>
            </a:r>
          </a:p>
          <a:p>
            <a:r>
              <a:rPr lang="en-GB" dirty="0"/>
              <a:t>Being trusted with sensitive organizational information</a:t>
            </a:r>
          </a:p>
          <a:p>
            <a:r>
              <a:rPr lang="en-GB" dirty="0"/>
              <a:t>Positive performance reviews</a:t>
            </a:r>
          </a:p>
          <a:p>
            <a:r>
              <a:rPr lang="en-GB" dirty="0"/>
              <a:t>Promotions</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17/03/2019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12</a:t>
            </a:fld>
            <a:endParaRPr lang="en-GB"/>
          </a:p>
        </p:txBody>
      </p:sp>
    </p:spTree>
    <p:extLst>
      <p:ext uri="{BB962C8B-B14F-4D97-AF65-F5344CB8AC3E}">
        <p14:creationId xmlns:p14="http://schemas.microsoft.com/office/powerpoint/2010/main" val="19703726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dirty="0"/>
              <a:t>Wide array of benefits to their practice of mindfulness</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920875"/>
            <a:ext cx="8229600" cy="3916363"/>
          </a:xfrm>
        </p:spPr>
        <p:txBody>
          <a:bodyPr/>
          <a:lstStyle/>
          <a:p>
            <a:r>
              <a:rPr lang="en-GB" dirty="0"/>
              <a:t>Increased budgets and team headcount</a:t>
            </a:r>
          </a:p>
          <a:p>
            <a:r>
              <a:rPr lang="en-GB" dirty="0"/>
              <a:t>Being trusted with sensitive organizational information</a:t>
            </a:r>
          </a:p>
          <a:p>
            <a:r>
              <a:rPr lang="en-GB" dirty="0"/>
              <a:t>Positive performance reviews</a:t>
            </a:r>
          </a:p>
          <a:p>
            <a:r>
              <a:rPr lang="en-GB" dirty="0"/>
              <a:t>Promotions</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17/03/2019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13</a:t>
            </a:fld>
            <a:endParaRPr lang="en-GB"/>
          </a:p>
        </p:txBody>
      </p:sp>
    </p:spTree>
    <p:extLst>
      <p:ext uri="{BB962C8B-B14F-4D97-AF65-F5344CB8AC3E}">
        <p14:creationId xmlns:p14="http://schemas.microsoft.com/office/powerpoint/2010/main" val="17173234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dirty="0"/>
              <a:t>Wide array of benefits to their practice of mindfulness</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920875"/>
            <a:ext cx="8229600" cy="3916363"/>
          </a:xfrm>
        </p:spPr>
        <p:txBody>
          <a:bodyPr/>
          <a:lstStyle/>
          <a:p>
            <a:r>
              <a:rPr lang="en-GB" dirty="0"/>
              <a:t>One executive even reported that as a result of his mindfulness practice his co-workers stopped turning around and walking in the other direction when they saw him coming!</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17/03/2019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14</a:t>
            </a:fld>
            <a:endParaRPr lang="en-GB"/>
          </a:p>
        </p:txBody>
      </p:sp>
    </p:spTree>
    <p:extLst>
      <p:ext uri="{BB962C8B-B14F-4D97-AF65-F5344CB8AC3E}">
        <p14:creationId xmlns:p14="http://schemas.microsoft.com/office/powerpoint/2010/main" val="30690878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dirty="0"/>
              <a:t>Relationship between Mindfulness and EQ</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628800"/>
            <a:ext cx="8229600" cy="3916363"/>
          </a:xfrm>
        </p:spPr>
        <p:txBody>
          <a:bodyPr/>
          <a:lstStyle/>
          <a:p>
            <a:r>
              <a:rPr lang="en-GB" sz="2800" dirty="0"/>
              <a:t>But mindfulness isn’t magic; what was the mechanism at work in these executives’ transformations? One tipoff: several executives in the study reported getting feedback from colleagues that described improvements in areas like empathy, conflict management, and persuasive communication. </a:t>
            </a:r>
          </a:p>
          <a:p>
            <a:r>
              <a:rPr lang="en-GB" sz="2800" dirty="0"/>
              <a:t>These, it turns out, are what we described as core emotional intelligence competencies.</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17/03/2019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15</a:t>
            </a:fld>
            <a:endParaRPr lang="en-GB"/>
          </a:p>
        </p:txBody>
      </p:sp>
    </p:spTree>
    <p:extLst>
      <p:ext uri="{BB962C8B-B14F-4D97-AF65-F5344CB8AC3E}">
        <p14:creationId xmlns:p14="http://schemas.microsoft.com/office/powerpoint/2010/main" val="25122639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dirty="0"/>
              <a:t>Relationship between Mindfulness and EQ</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250825" y="1628800"/>
            <a:ext cx="8229600" cy="3916363"/>
          </a:xfrm>
        </p:spPr>
        <p:txBody>
          <a:bodyPr/>
          <a:lstStyle/>
          <a:p>
            <a:r>
              <a:rPr lang="en-GB" dirty="0"/>
              <a:t>The </a:t>
            </a:r>
            <a:r>
              <a:rPr lang="en-GB" dirty="0">
                <a:hlinkClick r:id="rId2"/>
              </a:rPr>
              <a:t>exercise of mindfulness</a:t>
            </a:r>
            <a:r>
              <a:rPr lang="en-GB" dirty="0"/>
              <a:t> started Sean down the path of improvement as a leader; it allowed him to see where he needed to improve and allowed him to become self-aware enough to modify his actions. </a:t>
            </a:r>
          </a:p>
          <a:p>
            <a:r>
              <a:rPr lang="en-GB" dirty="0"/>
              <a:t>But the improvements themselves were in the realm of emotional intelligence.</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17/03/2019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16</a:t>
            </a:fld>
            <a:endParaRPr lang="en-GB"/>
          </a:p>
        </p:txBody>
      </p:sp>
    </p:spTree>
    <p:extLst>
      <p:ext uri="{BB962C8B-B14F-4D97-AF65-F5344CB8AC3E}">
        <p14:creationId xmlns:p14="http://schemas.microsoft.com/office/powerpoint/2010/main" val="1407015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dirty="0"/>
              <a:t>Relationship between Mindfulness and EQ</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250825" y="1628800"/>
            <a:ext cx="8229600" cy="3916363"/>
          </a:xfrm>
        </p:spPr>
        <p:txBody>
          <a:bodyPr/>
          <a:lstStyle/>
          <a:p>
            <a:r>
              <a:rPr lang="en-GB" dirty="0"/>
              <a:t>By focusing on mindfulness-as-corporate-fad, leaders run the risk of missing other opportunities to develop their critical emotional skills.</a:t>
            </a:r>
          </a:p>
          <a:p>
            <a:r>
              <a:rPr lang="en-GB" dirty="0"/>
              <a:t>Instead, executives would be better served by deliberately assessing and improving their full range of emotional intelligence capabilities.</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17/03/2019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17</a:t>
            </a:fld>
            <a:endParaRPr lang="en-GB"/>
          </a:p>
        </p:txBody>
      </p:sp>
    </p:spTree>
    <p:extLst>
      <p:ext uri="{BB962C8B-B14F-4D97-AF65-F5344CB8AC3E}">
        <p14:creationId xmlns:p14="http://schemas.microsoft.com/office/powerpoint/2010/main" val="20967769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dirty="0"/>
              <a:t>Relationship between Mindfulness and EQ</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237133" y="1920875"/>
            <a:ext cx="8229600" cy="3916363"/>
          </a:xfrm>
        </p:spPr>
        <p:txBody>
          <a:bodyPr/>
          <a:lstStyle/>
          <a:p>
            <a:r>
              <a:rPr lang="en-GB" sz="2800" dirty="0"/>
              <a:t>Some of that work may well involve mindfulness training and practice, but it can also include formal EQ assessment and coaching. </a:t>
            </a:r>
          </a:p>
          <a:p>
            <a:r>
              <a:rPr lang="en-GB" sz="2800" dirty="0"/>
              <a:t>Other tools and approaches include role-playing, modelling other leaders you admire, and rehearsing in your mind how you might handle emotional situations differently. </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17/03/2019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18</a:t>
            </a:fld>
            <a:endParaRPr lang="en-GB"/>
          </a:p>
        </p:txBody>
      </p:sp>
    </p:spTree>
    <p:extLst>
      <p:ext uri="{BB962C8B-B14F-4D97-AF65-F5344CB8AC3E}">
        <p14:creationId xmlns:p14="http://schemas.microsoft.com/office/powerpoint/2010/main" val="8191719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dirty="0"/>
              <a:t>Relationship between Mindfulness and EQ</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250825" y="1772816"/>
            <a:ext cx="8229600" cy="3916363"/>
          </a:xfrm>
        </p:spPr>
        <p:txBody>
          <a:bodyPr/>
          <a:lstStyle/>
          <a:p>
            <a:r>
              <a:rPr lang="en-GB" dirty="0"/>
              <a:t>By understanding that the mechanism behind mindfulness is the improvement of broader emotional intelligence competencies, leaders can more intentionally work on all of the areas that will have the strongest impact on their leadership.</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17/03/2019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19</a:t>
            </a:fld>
            <a:endParaRPr lang="en-GB"/>
          </a:p>
        </p:txBody>
      </p:sp>
    </p:spTree>
    <p:extLst>
      <p:ext uri="{BB962C8B-B14F-4D97-AF65-F5344CB8AC3E}">
        <p14:creationId xmlns:p14="http://schemas.microsoft.com/office/powerpoint/2010/main" val="33822842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17804-686A-44FC-AFC1-0813940B1F58}"/>
              </a:ext>
            </a:extLst>
          </p:cNvPr>
          <p:cNvSpPr>
            <a:spLocks noGrp="1"/>
          </p:cNvSpPr>
          <p:nvPr>
            <p:ph type="title"/>
          </p:nvPr>
        </p:nvSpPr>
        <p:spPr>
          <a:xfrm>
            <a:off x="439316" y="0"/>
            <a:ext cx="8229600" cy="1143000"/>
          </a:xfrm>
        </p:spPr>
        <p:txBody>
          <a:bodyPr/>
          <a:lstStyle/>
          <a:p>
            <a:r>
              <a:rPr lang="en-GB" dirty="0"/>
              <a:t>References</a:t>
            </a:r>
          </a:p>
        </p:txBody>
      </p:sp>
      <p:sp>
        <p:nvSpPr>
          <p:cNvPr id="3" name="Content Placeholder 2">
            <a:extLst>
              <a:ext uri="{FF2B5EF4-FFF2-40B4-BE49-F238E27FC236}">
                <a16:creationId xmlns:a16="http://schemas.microsoft.com/office/drawing/2014/main" id="{BD7C182B-596C-4208-BD40-D9E1ECCA9D72}"/>
              </a:ext>
            </a:extLst>
          </p:cNvPr>
          <p:cNvSpPr>
            <a:spLocks noGrp="1"/>
          </p:cNvSpPr>
          <p:nvPr>
            <p:ph idx="1"/>
          </p:nvPr>
        </p:nvSpPr>
        <p:spPr>
          <a:xfrm>
            <a:off x="439316" y="1340768"/>
            <a:ext cx="8229600" cy="3916363"/>
          </a:xfrm>
        </p:spPr>
        <p:txBody>
          <a:bodyPr/>
          <a:lstStyle/>
          <a:p>
            <a:pPr marL="0" indent="0">
              <a:buNone/>
            </a:pPr>
            <a:r>
              <a:rPr lang="en-GB" dirty="0"/>
              <a:t>Daniel Goleman and Matthew Lippincott ‘Without Emotional Intelligence, Mindfulness Doesn’t Work’ </a:t>
            </a:r>
            <a:r>
              <a:rPr lang="en-GB" i="1" dirty="0"/>
              <a:t>Harvard Business Review,</a:t>
            </a:r>
            <a:r>
              <a:rPr lang="en-GB" dirty="0"/>
              <a:t> SEPTEMBER 08, 2017</a:t>
            </a:r>
          </a:p>
          <a:p>
            <a:pPr marL="0" indent="0">
              <a:buNone/>
            </a:pPr>
            <a:r>
              <a:rPr lang="en-GB" u="sng" dirty="0">
                <a:hlinkClick r:id="rId2"/>
              </a:rPr>
              <a:t>https://hbr.org/2017/09/sgc-what-really-makes-mindfulness-work</a:t>
            </a:r>
            <a:r>
              <a:rPr lang="en-GB" dirty="0"/>
              <a:t> accessed on 16/03/2019</a:t>
            </a:r>
          </a:p>
        </p:txBody>
      </p:sp>
      <p:sp>
        <p:nvSpPr>
          <p:cNvPr id="4" name="Date Placeholder 3">
            <a:extLst>
              <a:ext uri="{FF2B5EF4-FFF2-40B4-BE49-F238E27FC236}">
                <a16:creationId xmlns:a16="http://schemas.microsoft.com/office/drawing/2014/main" id="{FA033136-C5C8-4B70-9898-9015DEDABFD8}"/>
              </a:ext>
            </a:extLst>
          </p:cNvPr>
          <p:cNvSpPr>
            <a:spLocks noGrp="1"/>
          </p:cNvSpPr>
          <p:nvPr>
            <p:ph type="dt" sz="half" idx="10"/>
          </p:nvPr>
        </p:nvSpPr>
        <p:spPr/>
        <p:txBody>
          <a:bodyPr/>
          <a:lstStyle/>
          <a:p>
            <a:fld id="{4E8F4DB4-367E-1D45-A1A3-E1BA67443780}" type="datetime1">
              <a:rPr lang="en-GB" smtClean="0"/>
              <a:pPr/>
              <a:t>17/03/2019</a:t>
            </a:fld>
            <a:endParaRPr lang="en-GB"/>
          </a:p>
        </p:txBody>
      </p:sp>
      <p:sp>
        <p:nvSpPr>
          <p:cNvPr id="5" name="Slide Number Placeholder 4">
            <a:extLst>
              <a:ext uri="{FF2B5EF4-FFF2-40B4-BE49-F238E27FC236}">
                <a16:creationId xmlns:a16="http://schemas.microsoft.com/office/drawing/2014/main" id="{64554AC0-A02E-4026-83CF-E255EF33B431}"/>
              </a:ext>
            </a:extLst>
          </p:cNvPr>
          <p:cNvSpPr>
            <a:spLocks noGrp="1"/>
          </p:cNvSpPr>
          <p:nvPr>
            <p:ph type="sldNum" sz="quarter" idx="11"/>
          </p:nvPr>
        </p:nvSpPr>
        <p:spPr/>
        <p:txBody>
          <a:bodyPr/>
          <a:lstStyle/>
          <a:p>
            <a:fld id="{3180A669-A84B-9048-BBB3-881B586256AA}" type="slidenum">
              <a:rPr lang="en-GB" smtClean="0"/>
              <a:pPr/>
              <a:t>20</a:t>
            </a:fld>
            <a:endParaRPr lang="en-GB"/>
          </a:p>
        </p:txBody>
      </p:sp>
    </p:spTree>
    <p:extLst>
      <p:ext uri="{BB962C8B-B14F-4D97-AF65-F5344CB8AC3E}">
        <p14:creationId xmlns:p14="http://schemas.microsoft.com/office/powerpoint/2010/main" val="3954558209"/>
      </p:ext>
    </p:extLst>
  </p:cSld>
  <p:clrMapOvr>
    <a:masterClrMapping/>
  </p:clrMapOvr>
</p:sld>
</file>

<file path=ppt/theme/theme1.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4788</TotalTime>
  <Words>730</Words>
  <Application>Microsoft Office PowerPoint</Application>
  <PresentationFormat>On-screen Show (4:3)</PresentationFormat>
  <Paragraphs>102</Paragraphs>
  <Slides>20</Slides>
  <Notes>1</Notes>
  <HiddenSlides>0</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20</vt:i4>
      </vt:variant>
    </vt:vector>
  </HeadingPairs>
  <TitlesOfParts>
    <vt:vector size="26" baseType="lpstr">
      <vt:lpstr>Arial</vt:lpstr>
      <vt:lpstr>Myriad Pro</vt:lpstr>
      <vt:lpstr>Times New Roman</vt:lpstr>
      <vt:lpstr>20140311PresentationUWTSDTemplate</vt:lpstr>
      <vt:lpstr>1_20140311PresentationUWTSDTemplate</vt:lpstr>
      <vt:lpstr>2_20140311PresentationUWTSDTemplate</vt:lpstr>
      <vt:lpstr>Developing Emotional Intelligence Skills for the Workplace  Week 7</vt:lpstr>
      <vt:lpstr>Importance of emotional intelligence and mindfulness</vt:lpstr>
      <vt:lpstr>Importance of emotional intelligence and mindfulness</vt:lpstr>
      <vt:lpstr>What is Mindfulness</vt:lpstr>
      <vt:lpstr>What is Mindfulness</vt:lpstr>
      <vt:lpstr>Mindfulness in Action</vt:lpstr>
      <vt:lpstr>Mindfulness in Action</vt:lpstr>
      <vt:lpstr>Mindfulness in Action</vt:lpstr>
      <vt:lpstr>Mindfulness in Action</vt:lpstr>
      <vt:lpstr>Mindfulness in Action</vt:lpstr>
      <vt:lpstr>Wide array of benefits to their practice of mindfulness</vt:lpstr>
      <vt:lpstr>Wide array of benefits to their practice of mindfulness</vt:lpstr>
      <vt:lpstr>Wide array of benefits to their practice of mindfulness</vt:lpstr>
      <vt:lpstr>Wide array of benefits to their practice of mindfulness</vt:lpstr>
      <vt:lpstr>Relationship between Mindfulness and EQ</vt:lpstr>
      <vt:lpstr>Relationship between Mindfulness and EQ</vt:lpstr>
      <vt:lpstr>Relationship between Mindfulness and EQ</vt:lpstr>
      <vt:lpstr>Relationship between Mindfulness and EQ</vt:lpstr>
      <vt:lpstr>Relationship between Mindfulness and EQ</vt:lpstr>
      <vt:lpstr>References</vt:lpstr>
    </vt:vector>
  </TitlesOfParts>
  <Company>Artaffairs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Organizational Behaviour</dc:title>
  <dc:creator>Conny &amp; Carwyn Matera-Rogers</dc:creator>
  <cp:lastModifiedBy>Yajesh Kumar</cp:lastModifiedBy>
  <cp:revision>169</cp:revision>
  <dcterms:created xsi:type="dcterms:W3CDTF">2000-07-11T10:51:26Z</dcterms:created>
  <dcterms:modified xsi:type="dcterms:W3CDTF">2019-03-17T16:44:03Z</dcterms:modified>
</cp:coreProperties>
</file>