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32"/>
  </p:notesMasterIdLst>
  <p:handoutMasterIdLst>
    <p:handoutMasterId r:id="rId33"/>
  </p:handoutMasterIdLst>
  <p:sldIdLst>
    <p:sldId id="256" r:id="rId5"/>
    <p:sldId id="301" r:id="rId6"/>
    <p:sldId id="302" r:id="rId7"/>
    <p:sldId id="303" r:id="rId8"/>
    <p:sldId id="304"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17" r:id="rId22"/>
    <p:sldId id="318" r:id="rId23"/>
    <p:sldId id="319" r:id="rId24"/>
    <p:sldId id="320" r:id="rId25"/>
    <p:sldId id="321" r:id="rId26"/>
    <p:sldId id="324" r:id="rId27"/>
    <p:sldId id="322" r:id="rId28"/>
    <p:sldId id="323" r:id="rId29"/>
    <p:sldId id="325" r:id="rId30"/>
    <p:sldId id="326" r:id="rId31"/>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5934"/>
  </p:normalViewPr>
  <p:slideViewPr>
    <p:cSldViewPr snapToGrid="0">
      <p:cViewPr varScale="1">
        <p:scale>
          <a:sx n="94" d="100"/>
          <a:sy n="94" d="100"/>
        </p:scale>
        <p:origin x="114" y="19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1.svg"/><Relationship Id="rId5" Type="http://schemas.openxmlformats.org/officeDocument/2006/relationships/image" Target="../media/image9.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3.png"/><Relationship Id="rId7" Type="http://schemas.openxmlformats.org/officeDocument/2006/relationships/image" Target="../media/image5.png"/><Relationship Id="rId2"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24.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1.svg"/><Relationship Id="rId5" Type="http://schemas.openxmlformats.org/officeDocument/2006/relationships/image" Target="../media/image9.png"/><Relationship Id="rId4" Type="http://schemas.openxmlformats.org/officeDocument/2006/relationships/image" Target="../media/image30.svg"/></Relationships>
</file>

<file path=ppt/diagrams/_rels/data1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9.png"/><Relationship Id="rId3" Type="http://schemas.openxmlformats.org/officeDocument/2006/relationships/image" Target="../media/image39.png"/><Relationship Id="rId7" Type="http://schemas.openxmlformats.org/officeDocument/2006/relationships/image" Target="../media/image5.png"/><Relationship Id="rId12" Type="http://schemas.openxmlformats.org/officeDocument/2006/relationships/image" Target="../media/image46.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42.svg"/><Relationship Id="rId11" Type="http://schemas.openxmlformats.org/officeDocument/2006/relationships/image" Target="../media/image45.png"/><Relationship Id="rId5" Type="http://schemas.openxmlformats.org/officeDocument/2006/relationships/image" Target="../media/image41.png"/><Relationship Id="rId10" Type="http://schemas.openxmlformats.org/officeDocument/2006/relationships/image" Target="../media/image44.svg"/><Relationship Id="rId4" Type="http://schemas.openxmlformats.org/officeDocument/2006/relationships/image" Target="../media/image40.svg"/><Relationship Id="rId9" Type="http://schemas.openxmlformats.org/officeDocument/2006/relationships/image" Target="../media/image43.png"/><Relationship Id="rId14" Type="http://schemas.openxmlformats.org/officeDocument/2006/relationships/image" Target="../media/image21.svg"/></Relationships>
</file>

<file path=ppt/diagrams/_rels/data15.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7.png"/><Relationship Id="rId3" Type="http://schemas.openxmlformats.org/officeDocument/2006/relationships/image" Target="../media/image23.png"/><Relationship Id="rId7" Type="http://schemas.openxmlformats.org/officeDocument/2006/relationships/image" Target="../media/image9.png"/><Relationship Id="rId12" Type="http://schemas.openxmlformats.org/officeDocument/2006/relationships/image" Target="../media/image50.svg"/><Relationship Id="rId2"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48.svg"/><Relationship Id="rId11" Type="http://schemas.openxmlformats.org/officeDocument/2006/relationships/image" Target="../media/image49.png"/><Relationship Id="rId5" Type="http://schemas.openxmlformats.org/officeDocument/2006/relationships/image" Target="../media/image47.png"/><Relationship Id="rId10" Type="http://schemas.openxmlformats.org/officeDocument/2006/relationships/image" Target="../media/image27.svg"/><Relationship Id="rId4" Type="http://schemas.openxmlformats.org/officeDocument/2006/relationships/image" Target="../media/image24.svg"/><Relationship Id="rId9" Type="http://schemas.openxmlformats.org/officeDocument/2006/relationships/image" Target="../media/image5.png"/><Relationship Id="rId1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1.svg"/><Relationship Id="rId5" Type="http://schemas.openxmlformats.org/officeDocument/2006/relationships/image" Target="../media/image9.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3.png"/><Relationship Id="rId7" Type="http://schemas.openxmlformats.org/officeDocument/2006/relationships/image" Target="../media/image5.png"/><Relationship Id="rId2" Type="http://schemas.openxmlformats.org/officeDocument/2006/relationships/image" Target="../media/image22.svg"/><Relationship Id="rId1" Type="http://schemas.openxmlformats.org/officeDocument/2006/relationships/image" Target="../media/image7.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24.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1.svg"/><Relationship Id="rId5" Type="http://schemas.openxmlformats.org/officeDocument/2006/relationships/image" Target="../media/image9.png"/><Relationship Id="rId4" Type="http://schemas.openxmlformats.org/officeDocument/2006/relationships/image" Target="../media/image30.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9.png"/><Relationship Id="rId3" Type="http://schemas.openxmlformats.org/officeDocument/2006/relationships/image" Target="../media/image39.png"/><Relationship Id="rId7" Type="http://schemas.openxmlformats.org/officeDocument/2006/relationships/image" Target="../media/image5.png"/><Relationship Id="rId12" Type="http://schemas.openxmlformats.org/officeDocument/2006/relationships/image" Target="../media/image46.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42.svg"/><Relationship Id="rId11" Type="http://schemas.openxmlformats.org/officeDocument/2006/relationships/image" Target="../media/image45.png"/><Relationship Id="rId5" Type="http://schemas.openxmlformats.org/officeDocument/2006/relationships/image" Target="../media/image41.png"/><Relationship Id="rId10" Type="http://schemas.openxmlformats.org/officeDocument/2006/relationships/image" Target="../media/image44.svg"/><Relationship Id="rId4" Type="http://schemas.openxmlformats.org/officeDocument/2006/relationships/image" Target="../media/image40.svg"/><Relationship Id="rId9" Type="http://schemas.openxmlformats.org/officeDocument/2006/relationships/image" Target="../media/image43.png"/><Relationship Id="rId14" Type="http://schemas.openxmlformats.org/officeDocument/2006/relationships/image" Target="../media/image21.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7.png"/><Relationship Id="rId3" Type="http://schemas.openxmlformats.org/officeDocument/2006/relationships/image" Target="../media/image23.png"/><Relationship Id="rId7" Type="http://schemas.openxmlformats.org/officeDocument/2006/relationships/image" Target="../media/image9.png"/><Relationship Id="rId12" Type="http://schemas.openxmlformats.org/officeDocument/2006/relationships/image" Target="../media/image50.svg"/><Relationship Id="rId2"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48.svg"/><Relationship Id="rId11" Type="http://schemas.openxmlformats.org/officeDocument/2006/relationships/image" Target="../media/image49.png"/><Relationship Id="rId5" Type="http://schemas.openxmlformats.org/officeDocument/2006/relationships/image" Target="../media/image47.png"/><Relationship Id="rId10" Type="http://schemas.openxmlformats.org/officeDocument/2006/relationships/image" Target="../media/image27.svg"/><Relationship Id="rId4" Type="http://schemas.openxmlformats.org/officeDocument/2006/relationships/image" Target="../media/image24.svg"/><Relationship Id="rId9" Type="http://schemas.openxmlformats.org/officeDocument/2006/relationships/image" Target="../media/image5.png"/><Relationship Id="rId1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99F90C-4501-4F06-9FCC-47DAD3FBEFD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18CAE40-D2AF-4E95-B165-D826ABBF96C3}">
      <dgm:prSet/>
      <dgm:spPr>
        <a:solidFill>
          <a:schemeClr val="accent2">
            <a:lumMod val="75000"/>
          </a:schemeClr>
        </a:solidFill>
      </dgm:spPr>
      <dgm:t>
        <a:bodyPr/>
        <a:lstStyle/>
        <a:p>
          <a:r>
            <a:rPr lang="en-GB" dirty="0"/>
            <a:t>Typical answers might include: </a:t>
          </a:r>
          <a:endParaRPr lang="en-US" dirty="0"/>
        </a:p>
      </dgm:t>
    </dgm:pt>
    <dgm:pt modelId="{53006E6C-7794-4927-85A6-E157D8207F67}" type="parTrans" cxnId="{59B9732C-A709-492D-8291-191F8077BE79}">
      <dgm:prSet/>
      <dgm:spPr/>
      <dgm:t>
        <a:bodyPr/>
        <a:lstStyle/>
        <a:p>
          <a:endParaRPr lang="en-US"/>
        </a:p>
      </dgm:t>
    </dgm:pt>
    <dgm:pt modelId="{9CD78220-116E-45C6-BBBF-32F23C145B74}" type="sibTrans" cxnId="{59B9732C-A709-492D-8291-191F8077BE79}">
      <dgm:prSet/>
      <dgm:spPr/>
      <dgm:t>
        <a:bodyPr/>
        <a:lstStyle/>
        <a:p>
          <a:endParaRPr lang="en-US"/>
        </a:p>
      </dgm:t>
    </dgm:pt>
    <dgm:pt modelId="{E91B990B-D7E4-49A7-8654-B0E8AE129438}">
      <dgm:prSet/>
      <dgm:spPr>
        <a:solidFill>
          <a:schemeClr val="accent3">
            <a:lumMod val="50000"/>
          </a:schemeClr>
        </a:solidFill>
      </dgm:spPr>
      <dgm:t>
        <a:bodyPr/>
        <a:lstStyle/>
        <a:p>
          <a:r>
            <a:rPr lang="en-GB"/>
            <a:t>Something I have to do. </a:t>
          </a:r>
          <a:endParaRPr lang="en-US"/>
        </a:p>
      </dgm:t>
    </dgm:pt>
    <dgm:pt modelId="{BD4E111A-689C-48D5-97F3-D883E5CF0296}" type="parTrans" cxnId="{3B43095D-CAC1-4601-9267-2A607BA3723B}">
      <dgm:prSet/>
      <dgm:spPr/>
      <dgm:t>
        <a:bodyPr/>
        <a:lstStyle/>
        <a:p>
          <a:endParaRPr lang="en-US"/>
        </a:p>
      </dgm:t>
    </dgm:pt>
    <dgm:pt modelId="{43965EFA-5656-4AFA-9DAD-AAE94CBA9B41}" type="sibTrans" cxnId="{3B43095D-CAC1-4601-9267-2A607BA3723B}">
      <dgm:prSet/>
      <dgm:spPr/>
      <dgm:t>
        <a:bodyPr/>
        <a:lstStyle/>
        <a:p>
          <a:endParaRPr lang="en-US"/>
        </a:p>
      </dgm:t>
    </dgm:pt>
    <dgm:pt modelId="{9D984BDF-F859-4CAA-84C3-0FF48C4F2C21}">
      <dgm:prSet/>
      <dgm:spPr>
        <a:solidFill>
          <a:schemeClr val="tx2">
            <a:lumMod val="75000"/>
            <a:lumOff val="25000"/>
          </a:schemeClr>
        </a:solidFill>
      </dgm:spPr>
      <dgm:t>
        <a:bodyPr/>
        <a:lstStyle/>
        <a:p>
          <a:r>
            <a:rPr lang="en-GB" dirty="0"/>
            <a:t>A task students complete as part of a degree.</a:t>
          </a:r>
          <a:endParaRPr lang="en-US" dirty="0"/>
        </a:p>
      </dgm:t>
    </dgm:pt>
    <dgm:pt modelId="{DAE4DDBE-30AB-4A1D-9622-BE50DC0940DE}" type="parTrans" cxnId="{1341E38D-D461-4FB9-A10B-08AC131CE992}">
      <dgm:prSet/>
      <dgm:spPr/>
      <dgm:t>
        <a:bodyPr/>
        <a:lstStyle/>
        <a:p>
          <a:endParaRPr lang="en-US"/>
        </a:p>
      </dgm:t>
    </dgm:pt>
    <dgm:pt modelId="{E5B907FA-C084-45E7-BABE-D50550418374}" type="sibTrans" cxnId="{1341E38D-D461-4FB9-A10B-08AC131CE992}">
      <dgm:prSet/>
      <dgm:spPr/>
      <dgm:t>
        <a:bodyPr/>
        <a:lstStyle/>
        <a:p>
          <a:endParaRPr lang="en-US"/>
        </a:p>
      </dgm:t>
    </dgm:pt>
    <dgm:pt modelId="{AE5DFBD3-BDB8-46E1-A083-921EEB5E3632}">
      <dgm:prSet/>
      <dgm:spPr>
        <a:solidFill>
          <a:schemeClr val="accent6">
            <a:lumMod val="75000"/>
          </a:schemeClr>
        </a:solidFill>
      </dgm:spPr>
      <dgm:t>
        <a:bodyPr/>
        <a:lstStyle/>
        <a:p>
          <a:r>
            <a:rPr lang="en-GB"/>
            <a:t>A type of academic writing.</a:t>
          </a:r>
          <a:endParaRPr lang="en-US"/>
        </a:p>
      </dgm:t>
    </dgm:pt>
    <dgm:pt modelId="{D85CE829-A5A2-4CC4-B978-BC77915981F9}" type="parTrans" cxnId="{D1482B8F-D137-41A0-80FE-468117355717}">
      <dgm:prSet/>
      <dgm:spPr/>
      <dgm:t>
        <a:bodyPr/>
        <a:lstStyle/>
        <a:p>
          <a:endParaRPr lang="en-US"/>
        </a:p>
      </dgm:t>
    </dgm:pt>
    <dgm:pt modelId="{CFBA0401-95C2-4385-ABC5-D1B5A861B49F}" type="sibTrans" cxnId="{D1482B8F-D137-41A0-80FE-468117355717}">
      <dgm:prSet/>
      <dgm:spPr/>
      <dgm:t>
        <a:bodyPr/>
        <a:lstStyle/>
        <a:p>
          <a:endParaRPr lang="en-US"/>
        </a:p>
      </dgm:t>
    </dgm:pt>
    <dgm:pt modelId="{2F45E5F0-6660-493E-B5E0-CF7B8621C2A1}">
      <dgm:prSet/>
      <dgm:spPr>
        <a:solidFill>
          <a:schemeClr val="accent3">
            <a:lumMod val="75000"/>
          </a:schemeClr>
        </a:solidFill>
      </dgm:spPr>
      <dgm:t>
        <a:bodyPr/>
        <a:lstStyle/>
        <a:p>
          <a:r>
            <a:rPr lang="en-GB"/>
            <a:t>An activity that induces dread, panic and unhappiness.</a:t>
          </a:r>
          <a:endParaRPr lang="en-US"/>
        </a:p>
      </dgm:t>
    </dgm:pt>
    <dgm:pt modelId="{A644A941-7E45-470B-8DA7-CFD23361BEF2}" type="parTrans" cxnId="{1C2BDDFD-5371-42F5-8EB6-180D8EE8A71E}">
      <dgm:prSet/>
      <dgm:spPr/>
      <dgm:t>
        <a:bodyPr/>
        <a:lstStyle/>
        <a:p>
          <a:endParaRPr lang="en-US"/>
        </a:p>
      </dgm:t>
    </dgm:pt>
    <dgm:pt modelId="{F30967D2-7303-4CA5-8B39-FE56AC0E197F}" type="sibTrans" cxnId="{1C2BDDFD-5371-42F5-8EB6-180D8EE8A71E}">
      <dgm:prSet/>
      <dgm:spPr/>
      <dgm:t>
        <a:bodyPr/>
        <a:lstStyle/>
        <a:p>
          <a:endParaRPr lang="en-US"/>
        </a:p>
      </dgm:t>
    </dgm:pt>
    <dgm:pt modelId="{556DE21F-4B07-4D67-AA51-DDD967AD3D93}">
      <dgm:prSet/>
      <dgm:spPr>
        <a:solidFill>
          <a:schemeClr val="accent5">
            <a:lumMod val="75000"/>
          </a:schemeClr>
        </a:solidFill>
        <a:ln>
          <a:solidFill>
            <a:schemeClr val="accent3">
              <a:lumMod val="75000"/>
            </a:schemeClr>
          </a:solidFill>
        </a:ln>
      </dgm:spPr>
      <dgm:t>
        <a:bodyPr/>
        <a:lstStyle/>
        <a:p>
          <a:r>
            <a:rPr lang="en-GB" dirty="0"/>
            <a:t>Something I gained a high mark for, or a low mark for! </a:t>
          </a:r>
          <a:endParaRPr lang="en-US" dirty="0"/>
        </a:p>
      </dgm:t>
    </dgm:pt>
    <dgm:pt modelId="{5A65F449-659F-4E78-B8D3-E567FCB587BE}" type="parTrans" cxnId="{DDD07B91-8A4D-445A-B5DD-9C58401890AF}">
      <dgm:prSet/>
      <dgm:spPr/>
      <dgm:t>
        <a:bodyPr/>
        <a:lstStyle/>
        <a:p>
          <a:endParaRPr lang="en-US"/>
        </a:p>
      </dgm:t>
    </dgm:pt>
    <dgm:pt modelId="{D3F5FDE6-935D-409D-A862-A194629FB082}" type="sibTrans" cxnId="{DDD07B91-8A4D-445A-B5DD-9C58401890AF}">
      <dgm:prSet/>
      <dgm:spPr/>
      <dgm:t>
        <a:bodyPr/>
        <a:lstStyle/>
        <a:p>
          <a:endParaRPr lang="en-US"/>
        </a:p>
      </dgm:t>
    </dgm:pt>
    <dgm:pt modelId="{9C36AF68-4EAE-4BFF-824E-D94920BC5015}">
      <dgm:prSet/>
      <dgm:spPr/>
      <dgm:t>
        <a:bodyPr/>
        <a:lstStyle/>
        <a:p>
          <a:r>
            <a:rPr lang="en-GB" dirty="0"/>
            <a:t>This PPT will help you to produce essays more successfully,  improve your grades, which will help in your studies. </a:t>
          </a:r>
          <a:endParaRPr lang="en-US" dirty="0"/>
        </a:p>
      </dgm:t>
    </dgm:pt>
    <dgm:pt modelId="{E83A264D-ADDE-48C2-898A-08F69C3AF4CA}" type="parTrans" cxnId="{551AABF6-84F9-4973-B201-67BD0F69C435}">
      <dgm:prSet/>
      <dgm:spPr/>
      <dgm:t>
        <a:bodyPr/>
        <a:lstStyle/>
        <a:p>
          <a:endParaRPr lang="en-US"/>
        </a:p>
      </dgm:t>
    </dgm:pt>
    <dgm:pt modelId="{DD1D9871-5FD7-49C1-B140-99E672706D71}" type="sibTrans" cxnId="{551AABF6-84F9-4973-B201-67BD0F69C435}">
      <dgm:prSet/>
      <dgm:spPr/>
      <dgm:t>
        <a:bodyPr/>
        <a:lstStyle/>
        <a:p>
          <a:endParaRPr lang="en-US"/>
        </a:p>
      </dgm:t>
    </dgm:pt>
    <dgm:pt modelId="{6AAA3799-6F1B-48A8-97FD-57DCD0218234}" type="pres">
      <dgm:prSet presAssocID="{3799F90C-4501-4F06-9FCC-47DAD3FBEFDF}" presName="diagram" presStyleCnt="0">
        <dgm:presLayoutVars>
          <dgm:dir/>
          <dgm:resizeHandles val="exact"/>
        </dgm:presLayoutVars>
      </dgm:prSet>
      <dgm:spPr/>
    </dgm:pt>
    <dgm:pt modelId="{7C4F4DAE-8F29-46CF-B59B-1697283E2DD7}" type="pres">
      <dgm:prSet presAssocID="{418CAE40-D2AF-4E95-B165-D826ABBF96C3}" presName="node" presStyleLbl="node1" presStyleIdx="0" presStyleCnt="7">
        <dgm:presLayoutVars>
          <dgm:bulletEnabled val="1"/>
        </dgm:presLayoutVars>
      </dgm:prSet>
      <dgm:spPr/>
    </dgm:pt>
    <dgm:pt modelId="{A4B874A7-4D2E-4482-9CE2-6A67FA539B17}" type="pres">
      <dgm:prSet presAssocID="{9CD78220-116E-45C6-BBBF-32F23C145B74}" presName="sibTrans" presStyleCnt="0"/>
      <dgm:spPr/>
    </dgm:pt>
    <dgm:pt modelId="{E5261B40-46BB-4266-A1D1-7E6DED548E44}" type="pres">
      <dgm:prSet presAssocID="{E91B990B-D7E4-49A7-8654-B0E8AE129438}" presName="node" presStyleLbl="node1" presStyleIdx="1" presStyleCnt="7">
        <dgm:presLayoutVars>
          <dgm:bulletEnabled val="1"/>
        </dgm:presLayoutVars>
      </dgm:prSet>
      <dgm:spPr/>
    </dgm:pt>
    <dgm:pt modelId="{14E4E1B6-5DD6-44AF-BC4B-F451785EFE4E}" type="pres">
      <dgm:prSet presAssocID="{43965EFA-5656-4AFA-9DAD-AAE94CBA9B41}" presName="sibTrans" presStyleCnt="0"/>
      <dgm:spPr/>
    </dgm:pt>
    <dgm:pt modelId="{635613A9-DE79-46F7-A3CC-1E666F750140}" type="pres">
      <dgm:prSet presAssocID="{9D984BDF-F859-4CAA-84C3-0FF48C4F2C21}" presName="node" presStyleLbl="node1" presStyleIdx="2" presStyleCnt="7">
        <dgm:presLayoutVars>
          <dgm:bulletEnabled val="1"/>
        </dgm:presLayoutVars>
      </dgm:prSet>
      <dgm:spPr/>
    </dgm:pt>
    <dgm:pt modelId="{C8B4174F-FE7E-4D19-8BEE-1255909694DF}" type="pres">
      <dgm:prSet presAssocID="{E5B907FA-C084-45E7-BABE-D50550418374}" presName="sibTrans" presStyleCnt="0"/>
      <dgm:spPr/>
    </dgm:pt>
    <dgm:pt modelId="{7F73945F-310F-4BB9-8B52-D2DC2DFCE368}" type="pres">
      <dgm:prSet presAssocID="{AE5DFBD3-BDB8-46E1-A083-921EEB5E3632}" presName="node" presStyleLbl="node1" presStyleIdx="3" presStyleCnt="7">
        <dgm:presLayoutVars>
          <dgm:bulletEnabled val="1"/>
        </dgm:presLayoutVars>
      </dgm:prSet>
      <dgm:spPr/>
    </dgm:pt>
    <dgm:pt modelId="{671FB883-2DA2-4FED-9ED1-2276AA3BF4FE}" type="pres">
      <dgm:prSet presAssocID="{CFBA0401-95C2-4385-ABC5-D1B5A861B49F}" presName="sibTrans" presStyleCnt="0"/>
      <dgm:spPr/>
    </dgm:pt>
    <dgm:pt modelId="{96D08E42-B1BF-4071-A2C6-E03D9686E69E}" type="pres">
      <dgm:prSet presAssocID="{2F45E5F0-6660-493E-B5E0-CF7B8621C2A1}" presName="node" presStyleLbl="node1" presStyleIdx="4" presStyleCnt="7">
        <dgm:presLayoutVars>
          <dgm:bulletEnabled val="1"/>
        </dgm:presLayoutVars>
      </dgm:prSet>
      <dgm:spPr/>
    </dgm:pt>
    <dgm:pt modelId="{EB9B8490-8EA3-4CC6-82E6-2244EC46FAC4}" type="pres">
      <dgm:prSet presAssocID="{F30967D2-7303-4CA5-8B39-FE56AC0E197F}" presName="sibTrans" presStyleCnt="0"/>
      <dgm:spPr/>
    </dgm:pt>
    <dgm:pt modelId="{CAF4BCDA-8D10-4C5E-84F1-0692441BD6CC}" type="pres">
      <dgm:prSet presAssocID="{556DE21F-4B07-4D67-AA51-DDD967AD3D93}" presName="node" presStyleLbl="node1" presStyleIdx="5" presStyleCnt="7">
        <dgm:presLayoutVars>
          <dgm:bulletEnabled val="1"/>
        </dgm:presLayoutVars>
      </dgm:prSet>
      <dgm:spPr/>
    </dgm:pt>
    <dgm:pt modelId="{6866DDF8-4148-46E2-9CEC-BD1483590562}" type="pres">
      <dgm:prSet presAssocID="{D3F5FDE6-935D-409D-A862-A194629FB082}" presName="sibTrans" presStyleCnt="0"/>
      <dgm:spPr/>
    </dgm:pt>
    <dgm:pt modelId="{E9A4D0E2-5B31-4214-9AA1-AB542099C86E}" type="pres">
      <dgm:prSet presAssocID="{9C36AF68-4EAE-4BFF-824E-D94920BC5015}" presName="node" presStyleLbl="node1" presStyleIdx="6" presStyleCnt="7">
        <dgm:presLayoutVars>
          <dgm:bulletEnabled val="1"/>
        </dgm:presLayoutVars>
      </dgm:prSet>
      <dgm:spPr/>
    </dgm:pt>
  </dgm:ptLst>
  <dgm:cxnLst>
    <dgm:cxn modelId="{7C302B0A-04D2-4C23-86BB-B67F805DF7D4}" type="presOf" srcId="{9C36AF68-4EAE-4BFF-824E-D94920BC5015}" destId="{E9A4D0E2-5B31-4214-9AA1-AB542099C86E}" srcOrd="0" destOrd="0" presId="urn:microsoft.com/office/officeart/2005/8/layout/default"/>
    <dgm:cxn modelId="{AC059029-1713-427A-9827-C3838DA0A357}" type="presOf" srcId="{3799F90C-4501-4F06-9FCC-47DAD3FBEFDF}" destId="{6AAA3799-6F1B-48A8-97FD-57DCD0218234}" srcOrd="0" destOrd="0" presId="urn:microsoft.com/office/officeart/2005/8/layout/default"/>
    <dgm:cxn modelId="{59B9732C-A709-492D-8291-191F8077BE79}" srcId="{3799F90C-4501-4F06-9FCC-47DAD3FBEFDF}" destId="{418CAE40-D2AF-4E95-B165-D826ABBF96C3}" srcOrd="0" destOrd="0" parTransId="{53006E6C-7794-4927-85A6-E157D8207F67}" sibTransId="{9CD78220-116E-45C6-BBBF-32F23C145B74}"/>
    <dgm:cxn modelId="{3B43095D-CAC1-4601-9267-2A607BA3723B}" srcId="{3799F90C-4501-4F06-9FCC-47DAD3FBEFDF}" destId="{E91B990B-D7E4-49A7-8654-B0E8AE129438}" srcOrd="1" destOrd="0" parTransId="{BD4E111A-689C-48D5-97F3-D883E5CF0296}" sibTransId="{43965EFA-5656-4AFA-9DAD-AAE94CBA9B41}"/>
    <dgm:cxn modelId="{73B92265-E4C7-4765-B13D-F8C541CA72C9}" type="presOf" srcId="{2F45E5F0-6660-493E-B5E0-CF7B8621C2A1}" destId="{96D08E42-B1BF-4071-A2C6-E03D9686E69E}" srcOrd="0" destOrd="0" presId="urn:microsoft.com/office/officeart/2005/8/layout/default"/>
    <dgm:cxn modelId="{8099BF50-912D-45C7-BDEC-E335A84CC41C}" type="presOf" srcId="{9D984BDF-F859-4CAA-84C3-0FF48C4F2C21}" destId="{635613A9-DE79-46F7-A3CC-1E666F750140}" srcOrd="0" destOrd="0" presId="urn:microsoft.com/office/officeart/2005/8/layout/default"/>
    <dgm:cxn modelId="{1341E38D-D461-4FB9-A10B-08AC131CE992}" srcId="{3799F90C-4501-4F06-9FCC-47DAD3FBEFDF}" destId="{9D984BDF-F859-4CAA-84C3-0FF48C4F2C21}" srcOrd="2" destOrd="0" parTransId="{DAE4DDBE-30AB-4A1D-9622-BE50DC0940DE}" sibTransId="{E5B907FA-C084-45E7-BABE-D50550418374}"/>
    <dgm:cxn modelId="{D1482B8F-D137-41A0-80FE-468117355717}" srcId="{3799F90C-4501-4F06-9FCC-47DAD3FBEFDF}" destId="{AE5DFBD3-BDB8-46E1-A083-921EEB5E3632}" srcOrd="3" destOrd="0" parTransId="{D85CE829-A5A2-4CC4-B978-BC77915981F9}" sibTransId="{CFBA0401-95C2-4385-ABC5-D1B5A861B49F}"/>
    <dgm:cxn modelId="{DDD07B91-8A4D-445A-B5DD-9C58401890AF}" srcId="{3799F90C-4501-4F06-9FCC-47DAD3FBEFDF}" destId="{556DE21F-4B07-4D67-AA51-DDD967AD3D93}" srcOrd="5" destOrd="0" parTransId="{5A65F449-659F-4E78-B8D3-E567FCB587BE}" sibTransId="{D3F5FDE6-935D-409D-A862-A194629FB082}"/>
    <dgm:cxn modelId="{4BEC3195-7EB2-476A-BC2F-CAB5F50E6EAB}" type="presOf" srcId="{556DE21F-4B07-4D67-AA51-DDD967AD3D93}" destId="{CAF4BCDA-8D10-4C5E-84F1-0692441BD6CC}" srcOrd="0" destOrd="0" presId="urn:microsoft.com/office/officeart/2005/8/layout/default"/>
    <dgm:cxn modelId="{CAA454E3-790D-4ABF-8A2B-AB1F1EAC0E16}" type="presOf" srcId="{AE5DFBD3-BDB8-46E1-A083-921EEB5E3632}" destId="{7F73945F-310F-4BB9-8B52-D2DC2DFCE368}" srcOrd="0" destOrd="0" presId="urn:microsoft.com/office/officeart/2005/8/layout/default"/>
    <dgm:cxn modelId="{F28473F4-2DD2-41E0-9D13-69D583CD33AF}" type="presOf" srcId="{E91B990B-D7E4-49A7-8654-B0E8AE129438}" destId="{E5261B40-46BB-4266-A1D1-7E6DED548E44}" srcOrd="0" destOrd="0" presId="urn:microsoft.com/office/officeart/2005/8/layout/default"/>
    <dgm:cxn modelId="{551AABF6-84F9-4973-B201-67BD0F69C435}" srcId="{3799F90C-4501-4F06-9FCC-47DAD3FBEFDF}" destId="{9C36AF68-4EAE-4BFF-824E-D94920BC5015}" srcOrd="6" destOrd="0" parTransId="{E83A264D-ADDE-48C2-898A-08F69C3AF4CA}" sibTransId="{DD1D9871-5FD7-49C1-B140-99E672706D71}"/>
    <dgm:cxn modelId="{9F58ACF6-95B6-42F4-8BC9-8AE6548B813B}" type="presOf" srcId="{418CAE40-D2AF-4E95-B165-D826ABBF96C3}" destId="{7C4F4DAE-8F29-46CF-B59B-1697283E2DD7}" srcOrd="0" destOrd="0" presId="urn:microsoft.com/office/officeart/2005/8/layout/default"/>
    <dgm:cxn modelId="{1C2BDDFD-5371-42F5-8EB6-180D8EE8A71E}" srcId="{3799F90C-4501-4F06-9FCC-47DAD3FBEFDF}" destId="{2F45E5F0-6660-493E-B5E0-CF7B8621C2A1}" srcOrd="4" destOrd="0" parTransId="{A644A941-7E45-470B-8DA7-CFD23361BEF2}" sibTransId="{F30967D2-7303-4CA5-8B39-FE56AC0E197F}"/>
    <dgm:cxn modelId="{D0B6870B-5E6F-4A50-A54D-D70250BC300B}" type="presParOf" srcId="{6AAA3799-6F1B-48A8-97FD-57DCD0218234}" destId="{7C4F4DAE-8F29-46CF-B59B-1697283E2DD7}" srcOrd="0" destOrd="0" presId="urn:microsoft.com/office/officeart/2005/8/layout/default"/>
    <dgm:cxn modelId="{DA7810DA-3B9B-473A-85CC-3ECD082C5281}" type="presParOf" srcId="{6AAA3799-6F1B-48A8-97FD-57DCD0218234}" destId="{A4B874A7-4D2E-4482-9CE2-6A67FA539B17}" srcOrd="1" destOrd="0" presId="urn:microsoft.com/office/officeart/2005/8/layout/default"/>
    <dgm:cxn modelId="{1D7AEA35-3D0A-42BA-995E-E40743B8231F}" type="presParOf" srcId="{6AAA3799-6F1B-48A8-97FD-57DCD0218234}" destId="{E5261B40-46BB-4266-A1D1-7E6DED548E44}" srcOrd="2" destOrd="0" presId="urn:microsoft.com/office/officeart/2005/8/layout/default"/>
    <dgm:cxn modelId="{D7293A1E-D8AD-4B9E-A860-6FBDDA5DE607}" type="presParOf" srcId="{6AAA3799-6F1B-48A8-97FD-57DCD0218234}" destId="{14E4E1B6-5DD6-44AF-BC4B-F451785EFE4E}" srcOrd="3" destOrd="0" presId="urn:microsoft.com/office/officeart/2005/8/layout/default"/>
    <dgm:cxn modelId="{1349FE4C-AB1A-4F30-9F92-4FC94BB9A2E5}" type="presParOf" srcId="{6AAA3799-6F1B-48A8-97FD-57DCD0218234}" destId="{635613A9-DE79-46F7-A3CC-1E666F750140}" srcOrd="4" destOrd="0" presId="urn:microsoft.com/office/officeart/2005/8/layout/default"/>
    <dgm:cxn modelId="{7E862676-8853-4049-9EBA-09455E5BEE77}" type="presParOf" srcId="{6AAA3799-6F1B-48A8-97FD-57DCD0218234}" destId="{C8B4174F-FE7E-4D19-8BEE-1255909694DF}" srcOrd="5" destOrd="0" presId="urn:microsoft.com/office/officeart/2005/8/layout/default"/>
    <dgm:cxn modelId="{42ADA719-17EC-40E5-A38C-E1DC624E4F99}" type="presParOf" srcId="{6AAA3799-6F1B-48A8-97FD-57DCD0218234}" destId="{7F73945F-310F-4BB9-8B52-D2DC2DFCE368}" srcOrd="6" destOrd="0" presId="urn:microsoft.com/office/officeart/2005/8/layout/default"/>
    <dgm:cxn modelId="{5B60A1AB-F41E-4328-87E3-084F9E7C9A0A}" type="presParOf" srcId="{6AAA3799-6F1B-48A8-97FD-57DCD0218234}" destId="{671FB883-2DA2-4FED-9ED1-2276AA3BF4FE}" srcOrd="7" destOrd="0" presId="urn:microsoft.com/office/officeart/2005/8/layout/default"/>
    <dgm:cxn modelId="{584FBAAE-68DE-4A5D-B6DE-257D37D46D9E}" type="presParOf" srcId="{6AAA3799-6F1B-48A8-97FD-57DCD0218234}" destId="{96D08E42-B1BF-4071-A2C6-E03D9686E69E}" srcOrd="8" destOrd="0" presId="urn:microsoft.com/office/officeart/2005/8/layout/default"/>
    <dgm:cxn modelId="{787BF688-A859-4F85-9E64-BB90466F76E8}" type="presParOf" srcId="{6AAA3799-6F1B-48A8-97FD-57DCD0218234}" destId="{EB9B8490-8EA3-4CC6-82E6-2244EC46FAC4}" srcOrd="9" destOrd="0" presId="urn:microsoft.com/office/officeart/2005/8/layout/default"/>
    <dgm:cxn modelId="{DE5DFE92-3885-4368-BA4B-498E5F7E38C1}" type="presParOf" srcId="{6AAA3799-6F1B-48A8-97FD-57DCD0218234}" destId="{CAF4BCDA-8D10-4C5E-84F1-0692441BD6CC}" srcOrd="10" destOrd="0" presId="urn:microsoft.com/office/officeart/2005/8/layout/default"/>
    <dgm:cxn modelId="{3DB80991-AEC4-424C-AB69-69FC2F63B846}" type="presParOf" srcId="{6AAA3799-6F1B-48A8-97FD-57DCD0218234}" destId="{6866DDF8-4148-46E2-9CEC-BD1483590562}" srcOrd="11" destOrd="0" presId="urn:microsoft.com/office/officeart/2005/8/layout/default"/>
    <dgm:cxn modelId="{010B0BCE-9CC3-4DE7-9E0E-849010FF6AFA}" type="presParOf" srcId="{6AAA3799-6F1B-48A8-97FD-57DCD0218234}" destId="{E9A4D0E2-5B31-4214-9AA1-AB542099C86E}"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34E89A-4CD1-4828-A768-B55F49E2A49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8E77339-6075-4BAA-98FE-9D9EA6545CF8}">
      <dgm:prSet/>
      <dgm:spPr>
        <a:ln>
          <a:solidFill>
            <a:schemeClr val="accent3">
              <a:lumMod val="50000"/>
            </a:schemeClr>
          </a:solidFill>
        </a:ln>
      </dgm:spPr>
      <dgm:t>
        <a:bodyPr/>
        <a:lstStyle/>
        <a:p>
          <a:pPr>
            <a:lnSpc>
              <a:spcPct val="100000"/>
            </a:lnSpc>
          </a:pPr>
          <a:r>
            <a:rPr lang="en-GB" dirty="0"/>
            <a:t>A method of communicating thoughts from yourself to another. </a:t>
          </a:r>
          <a:endParaRPr lang="en-US" dirty="0"/>
        </a:p>
      </dgm:t>
    </dgm:pt>
    <dgm:pt modelId="{BAF36902-7544-4395-857A-18E4E3F57812}" type="parTrans" cxnId="{7CB9C6A5-0F39-434E-9140-66CA3ACF8DCF}">
      <dgm:prSet/>
      <dgm:spPr/>
      <dgm:t>
        <a:bodyPr/>
        <a:lstStyle/>
        <a:p>
          <a:endParaRPr lang="en-US"/>
        </a:p>
      </dgm:t>
    </dgm:pt>
    <dgm:pt modelId="{E1699EBB-7C12-4BB5-9449-9E4EB22E6721}" type="sibTrans" cxnId="{7CB9C6A5-0F39-434E-9140-66CA3ACF8DCF}">
      <dgm:prSet/>
      <dgm:spPr/>
      <dgm:t>
        <a:bodyPr/>
        <a:lstStyle/>
        <a:p>
          <a:endParaRPr lang="en-US"/>
        </a:p>
      </dgm:t>
    </dgm:pt>
    <dgm:pt modelId="{31BCC891-48D4-42F3-95DB-4B5BFB6BF444}">
      <dgm:prSet/>
      <dgm:spPr>
        <a:ln>
          <a:solidFill>
            <a:schemeClr val="accent3">
              <a:lumMod val="50000"/>
            </a:schemeClr>
          </a:solidFill>
        </a:ln>
      </dgm:spPr>
      <dgm:t>
        <a:bodyPr/>
        <a:lstStyle/>
        <a:p>
          <a:pPr>
            <a:lnSpc>
              <a:spcPct val="100000"/>
            </a:lnSpc>
          </a:pPr>
          <a:r>
            <a:rPr lang="en-GB" dirty="0"/>
            <a:t>A one-way conversation with your reader that sets out your thinking in relation to the question posed. </a:t>
          </a:r>
          <a:endParaRPr lang="en-US" dirty="0"/>
        </a:p>
      </dgm:t>
    </dgm:pt>
    <dgm:pt modelId="{F8566F6E-8410-4D9C-9876-3878D6721144}" type="parTrans" cxnId="{6C08A7B9-88E2-4BF7-B0FB-6D65B65B3E2B}">
      <dgm:prSet/>
      <dgm:spPr/>
      <dgm:t>
        <a:bodyPr/>
        <a:lstStyle/>
        <a:p>
          <a:endParaRPr lang="en-US"/>
        </a:p>
      </dgm:t>
    </dgm:pt>
    <dgm:pt modelId="{CE16F06B-24BE-4469-A4CE-2B788017DC23}" type="sibTrans" cxnId="{6C08A7B9-88E2-4BF7-B0FB-6D65B65B3E2B}">
      <dgm:prSet/>
      <dgm:spPr/>
      <dgm:t>
        <a:bodyPr/>
        <a:lstStyle/>
        <a:p>
          <a:endParaRPr lang="en-US"/>
        </a:p>
      </dgm:t>
    </dgm:pt>
    <dgm:pt modelId="{220C3ED1-5D10-47C0-A932-34A9CDC90B69}">
      <dgm:prSet/>
      <dgm:spPr>
        <a:ln>
          <a:solidFill>
            <a:schemeClr val="accent3">
              <a:lumMod val="50000"/>
            </a:schemeClr>
          </a:solidFill>
        </a:ln>
      </dgm:spPr>
      <dgm:t>
        <a:bodyPr/>
        <a:lstStyle/>
        <a:p>
          <a:pPr>
            <a:lnSpc>
              <a:spcPct val="100000"/>
            </a:lnSpc>
          </a:pPr>
          <a:r>
            <a:rPr lang="en-GB" dirty="0"/>
            <a:t>A piece of writing that uses academic and credible evidence to provide a defensible answer to the question posed. </a:t>
          </a:r>
          <a:endParaRPr lang="en-US" dirty="0"/>
        </a:p>
      </dgm:t>
    </dgm:pt>
    <dgm:pt modelId="{6A0DB3B2-9DAA-484C-8EF9-62801CA1AD64}" type="parTrans" cxnId="{3957F6B7-6C71-4726-8EE2-D3A694F8C0D5}">
      <dgm:prSet/>
      <dgm:spPr/>
      <dgm:t>
        <a:bodyPr/>
        <a:lstStyle/>
        <a:p>
          <a:endParaRPr lang="en-US"/>
        </a:p>
      </dgm:t>
    </dgm:pt>
    <dgm:pt modelId="{8CE9B178-1F97-49F3-BE56-E64AEE11B0C3}" type="sibTrans" cxnId="{3957F6B7-6C71-4726-8EE2-D3A694F8C0D5}">
      <dgm:prSet/>
      <dgm:spPr/>
      <dgm:t>
        <a:bodyPr/>
        <a:lstStyle/>
        <a:p>
          <a:endParaRPr lang="en-US"/>
        </a:p>
      </dgm:t>
    </dgm:pt>
    <dgm:pt modelId="{7738172A-33B8-46A4-BE56-CABC0D3A3FEE}">
      <dgm:prSet/>
      <dgm:spPr>
        <a:ln>
          <a:solidFill>
            <a:schemeClr val="accent3">
              <a:lumMod val="50000"/>
            </a:schemeClr>
          </a:solidFill>
        </a:ln>
      </dgm:spPr>
      <dgm:t>
        <a:bodyPr/>
        <a:lstStyle/>
        <a:p>
          <a:pPr>
            <a:lnSpc>
              <a:spcPct val="100000"/>
            </a:lnSpc>
          </a:pPr>
          <a:r>
            <a:rPr lang="en-GB" dirty="0"/>
            <a:t>A piece of formal academic writing, in English.</a:t>
          </a:r>
          <a:endParaRPr lang="en-US" dirty="0"/>
        </a:p>
      </dgm:t>
    </dgm:pt>
    <dgm:pt modelId="{9E1A2295-8220-4A5F-80D6-1192A9B905CC}" type="parTrans" cxnId="{5AEC2D22-A776-4CC0-9FEE-4EBA70707F6F}">
      <dgm:prSet/>
      <dgm:spPr/>
      <dgm:t>
        <a:bodyPr/>
        <a:lstStyle/>
        <a:p>
          <a:endParaRPr lang="en-US"/>
        </a:p>
      </dgm:t>
    </dgm:pt>
    <dgm:pt modelId="{FBABDF90-B86E-4B23-A78D-E49A2B1AD93B}" type="sibTrans" cxnId="{5AEC2D22-A776-4CC0-9FEE-4EBA70707F6F}">
      <dgm:prSet/>
      <dgm:spPr/>
      <dgm:t>
        <a:bodyPr/>
        <a:lstStyle/>
        <a:p>
          <a:endParaRPr lang="en-US"/>
        </a:p>
      </dgm:t>
    </dgm:pt>
    <dgm:pt modelId="{930C71E6-F228-4FC8-B7AE-D348D0EAD622}">
      <dgm:prSet/>
      <dgm:spPr>
        <a:ln>
          <a:solidFill>
            <a:schemeClr val="accent3">
              <a:lumMod val="50000"/>
            </a:schemeClr>
          </a:solidFill>
        </a:ln>
      </dgm:spPr>
      <dgm:t>
        <a:bodyPr/>
        <a:lstStyle/>
        <a:p>
          <a:pPr>
            <a:lnSpc>
              <a:spcPct val="100000"/>
            </a:lnSpc>
          </a:pPr>
          <a:r>
            <a:rPr lang="en-GB" dirty="0"/>
            <a:t>Usually an assessment that is written according to the instructions given in the assessment brief and graded using a designated mark scheme.</a:t>
          </a:r>
          <a:endParaRPr lang="en-US" dirty="0"/>
        </a:p>
      </dgm:t>
    </dgm:pt>
    <dgm:pt modelId="{39D92820-97D8-4331-A0E8-9D37DB3112DC}" type="parTrans" cxnId="{3D7A979C-B761-48B7-A661-CBBBD6A6DA89}">
      <dgm:prSet/>
      <dgm:spPr/>
      <dgm:t>
        <a:bodyPr/>
        <a:lstStyle/>
        <a:p>
          <a:endParaRPr lang="en-US"/>
        </a:p>
      </dgm:t>
    </dgm:pt>
    <dgm:pt modelId="{BBB8235A-C11C-4A29-A7CB-2BD8BF713CBB}" type="sibTrans" cxnId="{3D7A979C-B761-48B7-A661-CBBBD6A6DA89}">
      <dgm:prSet/>
      <dgm:spPr/>
      <dgm:t>
        <a:bodyPr/>
        <a:lstStyle/>
        <a:p>
          <a:endParaRPr lang="en-US"/>
        </a:p>
      </dgm:t>
    </dgm:pt>
    <dgm:pt modelId="{95B12296-B13B-4D2E-A797-A5B9BE8118D6}">
      <dgm:prSet/>
      <dgm:spPr>
        <a:ln>
          <a:solidFill>
            <a:schemeClr val="accent3">
              <a:lumMod val="50000"/>
            </a:schemeClr>
          </a:solidFill>
        </a:ln>
      </dgm:spPr>
      <dgm:t>
        <a:bodyPr/>
        <a:lstStyle/>
        <a:p>
          <a:pPr>
            <a:lnSpc>
              <a:spcPct val="100000"/>
            </a:lnSpc>
          </a:pPr>
          <a:r>
            <a:rPr lang="en-GB" dirty="0"/>
            <a:t>A piece of writing which accurately uses the relevant referencing system demanded by the university department that has set the essay task. </a:t>
          </a:r>
          <a:endParaRPr lang="en-US" dirty="0"/>
        </a:p>
      </dgm:t>
    </dgm:pt>
    <dgm:pt modelId="{AD1036C2-6CA2-4511-A455-E349254D01C2}" type="parTrans" cxnId="{4B4BFACE-2D98-4400-93DE-5BB0CB465647}">
      <dgm:prSet/>
      <dgm:spPr/>
      <dgm:t>
        <a:bodyPr/>
        <a:lstStyle/>
        <a:p>
          <a:endParaRPr lang="en-US"/>
        </a:p>
      </dgm:t>
    </dgm:pt>
    <dgm:pt modelId="{A3D052C9-34AB-4405-9AEE-11E5F17A7FE2}" type="sibTrans" cxnId="{4B4BFACE-2D98-4400-93DE-5BB0CB465647}">
      <dgm:prSet/>
      <dgm:spPr/>
      <dgm:t>
        <a:bodyPr/>
        <a:lstStyle/>
        <a:p>
          <a:endParaRPr lang="en-US"/>
        </a:p>
      </dgm:t>
    </dgm:pt>
    <dgm:pt modelId="{D9ACC877-1E08-465E-B241-303853D7C45A}">
      <dgm:prSet/>
      <dgm:spPr>
        <a:ln>
          <a:solidFill>
            <a:schemeClr val="accent3">
              <a:lumMod val="50000"/>
            </a:schemeClr>
          </a:solidFill>
        </a:ln>
      </dgm:spPr>
      <dgm:t>
        <a:bodyPr/>
        <a:lstStyle/>
        <a:p>
          <a:pPr>
            <a:lnSpc>
              <a:spcPct val="100000"/>
            </a:lnSpc>
          </a:pPr>
          <a:r>
            <a:rPr lang="en-GB" dirty="0"/>
            <a:t>A logical, structured and evidenced argument leading to a conclusion that addresses the question posed. </a:t>
          </a:r>
          <a:endParaRPr lang="en-US" dirty="0"/>
        </a:p>
      </dgm:t>
    </dgm:pt>
    <dgm:pt modelId="{5DC55C0C-280F-4C43-AB50-C86D0771265A}" type="parTrans" cxnId="{CF6B1BD4-305B-483B-A2BF-23414B3ED036}">
      <dgm:prSet/>
      <dgm:spPr/>
      <dgm:t>
        <a:bodyPr/>
        <a:lstStyle/>
        <a:p>
          <a:endParaRPr lang="en-US"/>
        </a:p>
      </dgm:t>
    </dgm:pt>
    <dgm:pt modelId="{9D07A141-299A-43B3-89E7-DCA91E5DF0C9}" type="sibTrans" cxnId="{CF6B1BD4-305B-483B-A2BF-23414B3ED036}">
      <dgm:prSet/>
      <dgm:spPr/>
      <dgm:t>
        <a:bodyPr/>
        <a:lstStyle/>
        <a:p>
          <a:endParaRPr lang="en-US"/>
        </a:p>
      </dgm:t>
    </dgm:pt>
    <dgm:pt modelId="{1F4E1C21-DB44-49CD-A2BF-7250A9CEC59D}" type="pres">
      <dgm:prSet presAssocID="{4134E89A-4CD1-4828-A768-B55F49E2A492}" presName="root" presStyleCnt="0">
        <dgm:presLayoutVars>
          <dgm:dir/>
          <dgm:resizeHandles val="exact"/>
        </dgm:presLayoutVars>
      </dgm:prSet>
      <dgm:spPr/>
    </dgm:pt>
    <dgm:pt modelId="{11654AF4-20E6-47C5-B9E4-DD0109DA1A22}" type="pres">
      <dgm:prSet presAssocID="{C8E77339-6075-4BAA-98FE-9D9EA6545CF8}" presName="compNode" presStyleCnt="0"/>
      <dgm:spPr/>
    </dgm:pt>
    <dgm:pt modelId="{EEB2F0B4-2595-4CA9-8BBD-5C0002C4E8EA}" type="pres">
      <dgm:prSet presAssocID="{C8E77339-6075-4BAA-98FE-9D9EA6545CF8}" presName="bgRect" presStyleLbl="bgShp" presStyleIdx="0" presStyleCnt="7"/>
      <dgm:spPr>
        <a:ln>
          <a:solidFill>
            <a:schemeClr val="accent3">
              <a:lumMod val="50000"/>
            </a:schemeClr>
          </a:solidFill>
        </a:ln>
      </dgm:spPr>
    </dgm:pt>
    <dgm:pt modelId="{A43F2B1B-89C9-4699-B2DB-58F85698DEF1}" type="pres">
      <dgm:prSet presAssocID="{C8E77339-6075-4BAA-98FE-9D9EA6545CF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accent3">
              <a:lumMod val="50000"/>
            </a:schemeClr>
          </a:solidFill>
        </a:ln>
      </dgm:spPr>
      <dgm:extLst>
        <a:ext uri="{E40237B7-FDA0-4F09-8148-C483321AD2D9}">
          <dgm14:cNvPr xmlns:dgm14="http://schemas.microsoft.com/office/drawing/2010/diagram" id="0" name="" descr="Thought bubble"/>
        </a:ext>
      </dgm:extLst>
    </dgm:pt>
    <dgm:pt modelId="{B6B29067-7905-4AD2-93B9-F13ADE9E6E8A}" type="pres">
      <dgm:prSet presAssocID="{C8E77339-6075-4BAA-98FE-9D9EA6545CF8}" presName="spaceRect" presStyleCnt="0"/>
      <dgm:spPr/>
    </dgm:pt>
    <dgm:pt modelId="{11B6CE42-A051-46D5-BB5E-7FAC94A0ECA8}" type="pres">
      <dgm:prSet presAssocID="{C8E77339-6075-4BAA-98FE-9D9EA6545CF8}" presName="parTx" presStyleLbl="revTx" presStyleIdx="0" presStyleCnt="7">
        <dgm:presLayoutVars>
          <dgm:chMax val="0"/>
          <dgm:chPref val="0"/>
        </dgm:presLayoutVars>
      </dgm:prSet>
      <dgm:spPr/>
    </dgm:pt>
    <dgm:pt modelId="{BAD13A65-BE0A-484F-802B-A66DC53FE036}" type="pres">
      <dgm:prSet presAssocID="{E1699EBB-7C12-4BB5-9449-9E4EB22E6721}" presName="sibTrans" presStyleCnt="0"/>
      <dgm:spPr/>
    </dgm:pt>
    <dgm:pt modelId="{31D6D789-88B2-4532-9C19-9C9DF21BD577}" type="pres">
      <dgm:prSet presAssocID="{31BCC891-48D4-42F3-95DB-4B5BFB6BF444}" presName="compNode" presStyleCnt="0"/>
      <dgm:spPr/>
    </dgm:pt>
    <dgm:pt modelId="{410F2C56-19B3-4D96-A3EC-311FBDDC027E}" type="pres">
      <dgm:prSet presAssocID="{31BCC891-48D4-42F3-95DB-4B5BFB6BF444}" presName="bgRect" presStyleLbl="bgShp" presStyleIdx="1" presStyleCnt="7"/>
      <dgm:spPr>
        <a:ln>
          <a:solidFill>
            <a:schemeClr val="accent3">
              <a:lumMod val="50000"/>
            </a:schemeClr>
          </a:solidFill>
        </a:ln>
      </dgm:spPr>
    </dgm:pt>
    <dgm:pt modelId="{54275138-8AA2-4529-A2BC-759330062335}" type="pres">
      <dgm:prSet presAssocID="{31BCC891-48D4-42F3-95DB-4B5BFB6BF44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EDC46FB-9B59-45AD-B21E-3C3BDBDF996C}" type="pres">
      <dgm:prSet presAssocID="{31BCC891-48D4-42F3-95DB-4B5BFB6BF444}" presName="spaceRect" presStyleCnt="0"/>
      <dgm:spPr/>
    </dgm:pt>
    <dgm:pt modelId="{6FA301EB-9F40-42BC-9363-CA73568FD6D5}" type="pres">
      <dgm:prSet presAssocID="{31BCC891-48D4-42F3-95DB-4B5BFB6BF444}" presName="parTx" presStyleLbl="revTx" presStyleIdx="1" presStyleCnt="7">
        <dgm:presLayoutVars>
          <dgm:chMax val="0"/>
          <dgm:chPref val="0"/>
        </dgm:presLayoutVars>
      </dgm:prSet>
      <dgm:spPr/>
    </dgm:pt>
    <dgm:pt modelId="{9E2ECC37-FD38-48B1-9561-DC78A6C0AAC8}" type="pres">
      <dgm:prSet presAssocID="{CE16F06B-24BE-4469-A4CE-2B788017DC23}" presName="sibTrans" presStyleCnt="0"/>
      <dgm:spPr/>
    </dgm:pt>
    <dgm:pt modelId="{65768919-E675-46A5-AC29-20A3BF93F230}" type="pres">
      <dgm:prSet presAssocID="{220C3ED1-5D10-47C0-A932-34A9CDC90B69}" presName="compNode" presStyleCnt="0"/>
      <dgm:spPr/>
    </dgm:pt>
    <dgm:pt modelId="{5127FC03-F845-43F6-A28D-DF2A7BFC38DC}" type="pres">
      <dgm:prSet presAssocID="{220C3ED1-5D10-47C0-A932-34A9CDC90B69}" presName="bgRect" presStyleLbl="bgShp" presStyleIdx="2" presStyleCnt="7"/>
      <dgm:spPr>
        <a:ln>
          <a:solidFill>
            <a:schemeClr val="accent3">
              <a:lumMod val="50000"/>
            </a:schemeClr>
          </a:solidFill>
        </a:ln>
      </dgm:spPr>
    </dgm:pt>
    <dgm:pt modelId="{74C4C7EB-E33A-4B0F-87A9-6E3A6A69F7F6}" type="pres">
      <dgm:prSet presAssocID="{220C3ED1-5D10-47C0-A932-34A9CDC90B6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3496000D-97B1-46E1-925C-B15BE3BA49AB}" type="pres">
      <dgm:prSet presAssocID="{220C3ED1-5D10-47C0-A932-34A9CDC90B69}" presName="spaceRect" presStyleCnt="0"/>
      <dgm:spPr/>
    </dgm:pt>
    <dgm:pt modelId="{069808C3-8003-4339-9EE4-29DBAB64652C}" type="pres">
      <dgm:prSet presAssocID="{220C3ED1-5D10-47C0-A932-34A9CDC90B69}" presName="parTx" presStyleLbl="revTx" presStyleIdx="2" presStyleCnt="7">
        <dgm:presLayoutVars>
          <dgm:chMax val="0"/>
          <dgm:chPref val="0"/>
        </dgm:presLayoutVars>
      </dgm:prSet>
      <dgm:spPr/>
    </dgm:pt>
    <dgm:pt modelId="{22E95F45-8EC0-4983-A0C2-008F28B644B8}" type="pres">
      <dgm:prSet presAssocID="{8CE9B178-1F97-49F3-BE56-E64AEE11B0C3}" presName="sibTrans" presStyleCnt="0"/>
      <dgm:spPr/>
    </dgm:pt>
    <dgm:pt modelId="{43BA7A14-1616-49B1-BB46-29EE78822004}" type="pres">
      <dgm:prSet presAssocID="{7738172A-33B8-46A4-BE56-CABC0D3A3FEE}" presName="compNode" presStyleCnt="0"/>
      <dgm:spPr/>
    </dgm:pt>
    <dgm:pt modelId="{BEBB2E12-DEB0-4A0B-9A82-51AA8D5A40D4}" type="pres">
      <dgm:prSet presAssocID="{7738172A-33B8-46A4-BE56-CABC0D3A3FEE}" presName="bgRect" presStyleLbl="bgShp" presStyleIdx="3" presStyleCnt="7"/>
      <dgm:spPr>
        <a:ln>
          <a:solidFill>
            <a:schemeClr val="accent3">
              <a:lumMod val="50000"/>
            </a:schemeClr>
          </a:solidFill>
        </a:ln>
      </dgm:spPr>
    </dgm:pt>
    <dgm:pt modelId="{A878225F-2B9C-40CC-8E6A-04EFDBCCD4A3}" type="pres">
      <dgm:prSet presAssocID="{7738172A-33B8-46A4-BE56-CABC0D3A3FE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EA150565-B951-41B4-8F4B-B06CCA6C0A01}" type="pres">
      <dgm:prSet presAssocID="{7738172A-33B8-46A4-BE56-CABC0D3A3FEE}" presName="spaceRect" presStyleCnt="0"/>
      <dgm:spPr/>
    </dgm:pt>
    <dgm:pt modelId="{D399A0F4-7A58-47FD-A597-FC73594237E2}" type="pres">
      <dgm:prSet presAssocID="{7738172A-33B8-46A4-BE56-CABC0D3A3FEE}" presName="parTx" presStyleLbl="revTx" presStyleIdx="3" presStyleCnt="7">
        <dgm:presLayoutVars>
          <dgm:chMax val="0"/>
          <dgm:chPref val="0"/>
        </dgm:presLayoutVars>
      </dgm:prSet>
      <dgm:spPr/>
    </dgm:pt>
    <dgm:pt modelId="{9D80710C-6EE9-4D83-8BFA-202B96C0428A}" type="pres">
      <dgm:prSet presAssocID="{FBABDF90-B86E-4B23-A78D-E49A2B1AD93B}" presName="sibTrans" presStyleCnt="0"/>
      <dgm:spPr/>
    </dgm:pt>
    <dgm:pt modelId="{32E4312A-3FAD-4B03-BD72-F32EB14C40D1}" type="pres">
      <dgm:prSet presAssocID="{930C71E6-F228-4FC8-B7AE-D348D0EAD622}" presName="compNode" presStyleCnt="0"/>
      <dgm:spPr/>
    </dgm:pt>
    <dgm:pt modelId="{ADF5757D-050E-41D0-9049-BB443CE1EB6D}" type="pres">
      <dgm:prSet presAssocID="{930C71E6-F228-4FC8-B7AE-D348D0EAD622}" presName="bgRect" presStyleLbl="bgShp" presStyleIdx="4" presStyleCnt="7"/>
      <dgm:spPr>
        <a:ln>
          <a:solidFill>
            <a:schemeClr val="accent3">
              <a:lumMod val="50000"/>
            </a:schemeClr>
          </a:solidFill>
        </a:ln>
      </dgm:spPr>
    </dgm:pt>
    <dgm:pt modelId="{6D17325B-D02D-48F8-B639-FED3AA494333}" type="pres">
      <dgm:prSet presAssocID="{930C71E6-F228-4FC8-B7AE-D348D0EAD62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8973432C-A069-4132-A4FF-1C2B943F6D50}" type="pres">
      <dgm:prSet presAssocID="{930C71E6-F228-4FC8-B7AE-D348D0EAD622}" presName="spaceRect" presStyleCnt="0"/>
      <dgm:spPr/>
    </dgm:pt>
    <dgm:pt modelId="{9E813973-9808-4414-A3AA-1C649C7183F1}" type="pres">
      <dgm:prSet presAssocID="{930C71E6-F228-4FC8-B7AE-D348D0EAD622}" presName="parTx" presStyleLbl="revTx" presStyleIdx="4" presStyleCnt="7">
        <dgm:presLayoutVars>
          <dgm:chMax val="0"/>
          <dgm:chPref val="0"/>
        </dgm:presLayoutVars>
      </dgm:prSet>
      <dgm:spPr/>
    </dgm:pt>
    <dgm:pt modelId="{3EC18C86-D809-40DA-A1EC-48A921BF19CD}" type="pres">
      <dgm:prSet presAssocID="{BBB8235A-C11C-4A29-A7CB-2BD8BF713CBB}" presName="sibTrans" presStyleCnt="0"/>
      <dgm:spPr/>
    </dgm:pt>
    <dgm:pt modelId="{1A7022CC-0864-4338-AF6C-679BF3CD9C5D}" type="pres">
      <dgm:prSet presAssocID="{95B12296-B13B-4D2E-A797-A5B9BE8118D6}" presName="compNode" presStyleCnt="0"/>
      <dgm:spPr/>
    </dgm:pt>
    <dgm:pt modelId="{85589CE9-CC16-41F6-BD6A-0501327CFB2F}" type="pres">
      <dgm:prSet presAssocID="{95B12296-B13B-4D2E-A797-A5B9BE8118D6}" presName="bgRect" presStyleLbl="bgShp" presStyleIdx="5" presStyleCnt="7"/>
      <dgm:spPr>
        <a:ln>
          <a:solidFill>
            <a:schemeClr val="accent3">
              <a:lumMod val="50000"/>
            </a:schemeClr>
          </a:solidFill>
        </a:ln>
      </dgm:spPr>
    </dgm:pt>
    <dgm:pt modelId="{83C6D35E-3CD0-4AA0-A797-78EC474F396A}" type="pres">
      <dgm:prSet presAssocID="{95B12296-B13B-4D2E-A797-A5B9BE8118D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155515B3-715F-42B1-A0C3-4CA3B06558B1}" type="pres">
      <dgm:prSet presAssocID="{95B12296-B13B-4D2E-A797-A5B9BE8118D6}" presName="spaceRect" presStyleCnt="0"/>
      <dgm:spPr/>
    </dgm:pt>
    <dgm:pt modelId="{1165B4A1-1D5F-4524-9E34-9D09FB40F3A0}" type="pres">
      <dgm:prSet presAssocID="{95B12296-B13B-4D2E-A797-A5B9BE8118D6}" presName="parTx" presStyleLbl="revTx" presStyleIdx="5" presStyleCnt="7">
        <dgm:presLayoutVars>
          <dgm:chMax val="0"/>
          <dgm:chPref val="0"/>
        </dgm:presLayoutVars>
      </dgm:prSet>
      <dgm:spPr/>
    </dgm:pt>
    <dgm:pt modelId="{7385D583-373D-44A1-A4D1-E4B8C42005BE}" type="pres">
      <dgm:prSet presAssocID="{A3D052C9-34AB-4405-9AEE-11E5F17A7FE2}" presName="sibTrans" presStyleCnt="0"/>
      <dgm:spPr/>
    </dgm:pt>
    <dgm:pt modelId="{281761C8-39FB-40B9-8B44-26251A22ABA9}" type="pres">
      <dgm:prSet presAssocID="{D9ACC877-1E08-465E-B241-303853D7C45A}" presName="compNode" presStyleCnt="0"/>
      <dgm:spPr/>
    </dgm:pt>
    <dgm:pt modelId="{100E37CC-A82E-4ED5-8006-4CE5ADBBE461}" type="pres">
      <dgm:prSet presAssocID="{D9ACC877-1E08-465E-B241-303853D7C45A}" presName="bgRect" presStyleLbl="bgShp" presStyleIdx="6" presStyleCnt="7"/>
      <dgm:spPr>
        <a:ln>
          <a:solidFill>
            <a:schemeClr val="accent3">
              <a:lumMod val="50000"/>
            </a:schemeClr>
          </a:solidFill>
        </a:ln>
      </dgm:spPr>
    </dgm:pt>
    <dgm:pt modelId="{AF787C70-EE6B-4D85-ACB7-A7B350E38F2B}" type="pres">
      <dgm:prSet presAssocID="{D9ACC877-1E08-465E-B241-303853D7C45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ad with Gears"/>
        </a:ext>
      </dgm:extLst>
    </dgm:pt>
    <dgm:pt modelId="{01FA6640-1750-465E-85C8-77D1C3572D37}" type="pres">
      <dgm:prSet presAssocID="{D9ACC877-1E08-465E-B241-303853D7C45A}" presName="spaceRect" presStyleCnt="0"/>
      <dgm:spPr/>
    </dgm:pt>
    <dgm:pt modelId="{73C32386-A31F-45FD-B9C8-39009F6758BF}" type="pres">
      <dgm:prSet presAssocID="{D9ACC877-1E08-465E-B241-303853D7C45A}" presName="parTx" presStyleLbl="revTx" presStyleIdx="6" presStyleCnt="7">
        <dgm:presLayoutVars>
          <dgm:chMax val="0"/>
          <dgm:chPref val="0"/>
        </dgm:presLayoutVars>
      </dgm:prSet>
      <dgm:spPr/>
    </dgm:pt>
  </dgm:ptLst>
  <dgm:cxnLst>
    <dgm:cxn modelId="{5AEC2D22-A776-4CC0-9FEE-4EBA70707F6F}" srcId="{4134E89A-4CD1-4828-A768-B55F49E2A492}" destId="{7738172A-33B8-46A4-BE56-CABC0D3A3FEE}" srcOrd="3" destOrd="0" parTransId="{9E1A2295-8220-4A5F-80D6-1192A9B905CC}" sibTransId="{FBABDF90-B86E-4B23-A78D-E49A2B1AD93B}"/>
    <dgm:cxn modelId="{25EF2C63-60FF-4F3B-B087-177C9611F2EF}" type="presOf" srcId="{C8E77339-6075-4BAA-98FE-9D9EA6545CF8}" destId="{11B6CE42-A051-46D5-BB5E-7FAC94A0ECA8}" srcOrd="0" destOrd="0" presId="urn:microsoft.com/office/officeart/2018/2/layout/IconVerticalSolidList"/>
    <dgm:cxn modelId="{C6A4BE6E-D3A5-450C-8749-CF8FDDE28F61}" type="presOf" srcId="{7738172A-33B8-46A4-BE56-CABC0D3A3FEE}" destId="{D399A0F4-7A58-47FD-A597-FC73594237E2}" srcOrd="0" destOrd="0" presId="urn:microsoft.com/office/officeart/2018/2/layout/IconVerticalSolidList"/>
    <dgm:cxn modelId="{034AFA6F-CAD4-449F-8C21-3EC515F2C56C}" type="presOf" srcId="{D9ACC877-1E08-465E-B241-303853D7C45A}" destId="{73C32386-A31F-45FD-B9C8-39009F6758BF}" srcOrd="0" destOrd="0" presId="urn:microsoft.com/office/officeart/2018/2/layout/IconVerticalSolidList"/>
    <dgm:cxn modelId="{D544EA71-4506-4EE4-921E-3DA87A84C517}" type="presOf" srcId="{4134E89A-4CD1-4828-A768-B55F49E2A492}" destId="{1F4E1C21-DB44-49CD-A2BF-7250A9CEC59D}" srcOrd="0" destOrd="0" presId="urn:microsoft.com/office/officeart/2018/2/layout/IconVerticalSolidList"/>
    <dgm:cxn modelId="{E3A6EA88-787B-4A7B-9BFF-25C6CDEDFC91}" type="presOf" srcId="{930C71E6-F228-4FC8-B7AE-D348D0EAD622}" destId="{9E813973-9808-4414-A3AA-1C649C7183F1}" srcOrd="0" destOrd="0" presId="urn:microsoft.com/office/officeart/2018/2/layout/IconVerticalSolidList"/>
    <dgm:cxn modelId="{22488596-B122-482E-A34D-E9199DF62F1B}" type="presOf" srcId="{220C3ED1-5D10-47C0-A932-34A9CDC90B69}" destId="{069808C3-8003-4339-9EE4-29DBAB64652C}" srcOrd="0" destOrd="0" presId="urn:microsoft.com/office/officeart/2018/2/layout/IconVerticalSolidList"/>
    <dgm:cxn modelId="{3D7A979C-B761-48B7-A661-CBBBD6A6DA89}" srcId="{4134E89A-4CD1-4828-A768-B55F49E2A492}" destId="{930C71E6-F228-4FC8-B7AE-D348D0EAD622}" srcOrd="4" destOrd="0" parTransId="{39D92820-97D8-4331-A0E8-9D37DB3112DC}" sibTransId="{BBB8235A-C11C-4A29-A7CB-2BD8BF713CBB}"/>
    <dgm:cxn modelId="{7CB9C6A5-0F39-434E-9140-66CA3ACF8DCF}" srcId="{4134E89A-4CD1-4828-A768-B55F49E2A492}" destId="{C8E77339-6075-4BAA-98FE-9D9EA6545CF8}" srcOrd="0" destOrd="0" parTransId="{BAF36902-7544-4395-857A-18E4E3F57812}" sibTransId="{E1699EBB-7C12-4BB5-9449-9E4EB22E6721}"/>
    <dgm:cxn modelId="{3BFCA0AC-044E-4A08-AB9B-A736807AD128}" type="presOf" srcId="{31BCC891-48D4-42F3-95DB-4B5BFB6BF444}" destId="{6FA301EB-9F40-42BC-9363-CA73568FD6D5}" srcOrd="0" destOrd="0" presId="urn:microsoft.com/office/officeart/2018/2/layout/IconVerticalSolidList"/>
    <dgm:cxn modelId="{3957F6B7-6C71-4726-8EE2-D3A694F8C0D5}" srcId="{4134E89A-4CD1-4828-A768-B55F49E2A492}" destId="{220C3ED1-5D10-47C0-A932-34A9CDC90B69}" srcOrd="2" destOrd="0" parTransId="{6A0DB3B2-9DAA-484C-8EF9-62801CA1AD64}" sibTransId="{8CE9B178-1F97-49F3-BE56-E64AEE11B0C3}"/>
    <dgm:cxn modelId="{6C08A7B9-88E2-4BF7-B0FB-6D65B65B3E2B}" srcId="{4134E89A-4CD1-4828-A768-B55F49E2A492}" destId="{31BCC891-48D4-42F3-95DB-4B5BFB6BF444}" srcOrd="1" destOrd="0" parTransId="{F8566F6E-8410-4D9C-9876-3878D6721144}" sibTransId="{CE16F06B-24BE-4469-A4CE-2B788017DC23}"/>
    <dgm:cxn modelId="{4B4BFACE-2D98-4400-93DE-5BB0CB465647}" srcId="{4134E89A-4CD1-4828-A768-B55F49E2A492}" destId="{95B12296-B13B-4D2E-A797-A5B9BE8118D6}" srcOrd="5" destOrd="0" parTransId="{AD1036C2-6CA2-4511-A455-E349254D01C2}" sibTransId="{A3D052C9-34AB-4405-9AEE-11E5F17A7FE2}"/>
    <dgm:cxn modelId="{CF6B1BD4-305B-483B-A2BF-23414B3ED036}" srcId="{4134E89A-4CD1-4828-A768-B55F49E2A492}" destId="{D9ACC877-1E08-465E-B241-303853D7C45A}" srcOrd="6" destOrd="0" parTransId="{5DC55C0C-280F-4C43-AB50-C86D0771265A}" sibTransId="{9D07A141-299A-43B3-89E7-DCA91E5DF0C9}"/>
    <dgm:cxn modelId="{D29C9DEC-4A95-4D2B-8CFA-9C727195A065}" type="presOf" srcId="{95B12296-B13B-4D2E-A797-A5B9BE8118D6}" destId="{1165B4A1-1D5F-4524-9E34-9D09FB40F3A0}" srcOrd="0" destOrd="0" presId="urn:microsoft.com/office/officeart/2018/2/layout/IconVerticalSolidList"/>
    <dgm:cxn modelId="{326D8385-C8CA-49A9-A0C4-FE3325AC1951}" type="presParOf" srcId="{1F4E1C21-DB44-49CD-A2BF-7250A9CEC59D}" destId="{11654AF4-20E6-47C5-B9E4-DD0109DA1A22}" srcOrd="0" destOrd="0" presId="urn:microsoft.com/office/officeart/2018/2/layout/IconVerticalSolidList"/>
    <dgm:cxn modelId="{B2910EBC-CF28-4506-BA7D-2E8C9AB4CAF4}" type="presParOf" srcId="{11654AF4-20E6-47C5-B9E4-DD0109DA1A22}" destId="{EEB2F0B4-2595-4CA9-8BBD-5C0002C4E8EA}" srcOrd="0" destOrd="0" presId="urn:microsoft.com/office/officeart/2018/2/layout/IconVerticalSolidList"/>
    <dgm:cxn modelId="{6A36DC9B-67E9-4B1B-A89B-88592E981741}" type="presParOf" srcId="{11654AF4-20E6-47C5-B9E4-DD0109DA1A22}" destId="{A43F2B1B-89C9-4699-B2DB-58F85698DEF1}" srcOrd="1" destOrd="0" presId="urn:microsoft.com/office/officeart/2018/2/layout/IconVerticalSolidList"/>
    <dgm:cxn modelId="{AF4DA52F-E542-4117-806E-0EAF6827F323}" type="presParOf" srcId="{11654AF4-20E6-47C5-B9E4-DD0109DA1A22}" destId="{B6B29067-7905-4AD2-93B9-F13ADE9E6E8A}" srcOrd="2" destOrd="0" presId="urn:microsoft.com/office/officeart/2018/2/layout/IconVerticalSolidList"/>
    <dgm:cxn modelId="{FFEF9986-6371-4B6C-BFB1-BEB5C3FF85A0}" type="presParOf" srcId="{11654AF4-20E6-47C5-B9E4-DD0109DA1A22}" destId="{11B6CE42-A051-46D5-BB5E-7FAC94A0ECA8}" srcOrd="3" destOrd="0" presId="urn:microsoft.com/office/officeart/2018/2/layout/IconVerticalSolidList"/>
    <dgm:cxn modelId="{E07366E8-CD00-4112-8E51-84DE1B90D6A6}" type="presParOf" srcId="{1F4E1C21-DB44-49CD-A2BF-7250A9CEC59D}" destId="{BAD13A65-BE0A-484F-802B-A66DC53FE036}" srcOrd="1" destOrd="0" presId="urn:microsoft.com/office/officeart/2018/2/layout/IconVerticalSolidList"/>
    <dgm:cxn modelId="{4150137A-9E26-4812-BFD9-259C49607D23}" type="presParOf" srcId="{1F4E1C21-DB44-49CD-A2BF-7250A9CEC59D}" destId="{31D6D789-88B2-4532-9C19-9C9DF21BD577}" srcOrd="2" destOrd="0" presId="urn:microsoft.com/office/officeart/2018/2/layout/IconVerticalSolidList"/>
    <dgm:cxn modelId="{5A130E8C-4E32-4B41-84A5-A482FF8D22D3}" type="presParOf" srcId="{31D6D789-88B2-4532-9C19-9C9DF21BD577}" destId="{410F2C56-19B3-4D96-A3EC-311FBDDC027E}" srcOrd="0" destOrd="0" presId="urn:microsoft.com/office/officeart/2018/2/layout/IconVerticalSolidList"/>
    <dgm:cxn modelId="{BD7B76C5-B5B9-41F6-8E7D-3651C3B415DB}" type="presParOf" srcId="{31D6D789-88B2-4532-9C19-9C9DF21BD577}" destId="{54275138-8AA2-4529-A2BC-759330062335}" srcOrd="1" destOrd="0" presId="urn:microsoft.com/office/officeart/2018/2/layout/IconVerticalSolidList"/>
    <dgm:cxn modelId="{31BBB7BE-0B09-4E90-85CA-62D9CFA5F292}" type="presParOf" srcId="{31D6D789-88B2-4532-9C19-9C9DF21BD577}" destId="{4EDC46FB-9B59-45AD-B21E-3C3BDBDF996C}" srcOrd="2" destOrd="0" presId="urn:microsoft.com/office/officeart/2018/2/layout/IconVerticalSolidList"/>
    <dgm:cxn modelId="{CA0959F8-1D85-4F8D-AB5E-D7ADB840B12C}" type="presParOf" srcId="{31D6D789-88B2-4532-9C19-9C9DF21BD577}" destId="{6FA301EB-9F40-42BC-9363-CA73568FD6D5}" srcOrd="3" destOrd="0" presId="urn:microsoft.com/office/officeart/2018/2/layout/IconVerticalSolidList"/>
    <dgm:cxn modelId="{E847F823-8D1B-463A-9395-96D60508D75E}" type="presParOf" srcId="{1F4E1C21-DB44-49CD-A2BF-7250A9CEC59D}" destId="{9E2ECC37-FD38-48B1-9561-DC78A6C0AAC8}" srcOrd="3" destOrd="0" presId="urn:microsoft.com/office/officeart/2018/2/layout/IconVerticalSolidList"/>
    <dgm:cxn modelId="{BA4B10EA-1B8C-43E9-AF3C-83ACCB458114}" type="presParOf" srcId="{1F4E1C21-DB44-49CD-A2BF-7250A9CEC59D}" destId="{65768919-E675-46A5-AC29-20A3BF93F230}" srcOrd="4" destOrd="0" presId="urn:microsoft.com/office/officeart/2018/2/layout/IconVerticalSolidList"/>
    <dgm:cxn modelId="{A7ED2A86-18ED-4E92-9198-5448E7ECC3BE}" type="presParOf" srcId="{65768919-E675-46A5-AC29-20A3BF93F230}" destId="{5127FC03-F845-43F6-A28D-DF2A7BFC38DC}" srcOrd="0" destOrd="0" presId="urn:microsoft.com/office/officeart/2018/2/layout/IconVerticalSolidList"/>
    <dgm:cxn modelId="{5016DD61-E9C0-436C-B5AF-5CA776B6D539}" type="presParOf" srcId="{65768919-E675-46A5-AC29-20A3BF93F230}" destId="{74C4C7EB-E33A-4B0F-87A9-6E3A6A69F7F6}" srcOrd="1" destOrd="0" presId="urn:microsoft.com/office/officeart/2018/2/layout/IconVerticalSolidList"/>
    <dgm:cxn modelId="{04D32530-2078-4CF1-8D4F-AF88B0002809}" type="presParOf" srcId="{65768919-E675-46A5-AC29-20A3BF93F230}" destId="{3496000D-97B1-46E1-925C-B15BE3BA49AB}" srcOrd="2" destOrd="0" presId="urn:microsoft.com/office/officeart/2018/2/layout/IconVerticalSolidList"/>
    <dgm:cxn modelId="{0A6BE6BA-AA2A-454D-8B04-B9C70553A0E0}" type="presParOf" srcId="{65768919-E675-46A5-AC29-20A3BF93F230}" destId="{069808C3-8003-4339-9EE4-29DBAB64652C}" srcOrd="3" destOrd="0" presId="urn:microsoft.com/office/officeart/2018/2/layout/IconVerticalSolidList"/>
    <dgm:cxn modelId="{30D57E79-347E-44C2-BA2E-2B5B6CEAA6C6}" type="presParOf" srcId="{1F4E1C21-DB44-49CD-A2BF-7250A9CEC59D}" destId="{22E95F45-8EC0-4983-A0C2-008F28B644B8}" srcOrd="5" destOrd="0" presId="urn:microsoft.com/office/officeart/2018/2/layout/IconVerticalSolidList"/>
    <dgm:cxn modelId="{20202AF7-5FC7-47FD-8109-8F1E38030549}" type="presParOf" srcId="{1F4E1C21-DB44-49CD-A2BF-7250A9CEC59D}" destId="{43BA7A14-1616-49B1-BB46-29EE78822004}" srcOrd="6" destOrd="0" presId="urn:microsoft.com/office/officeart/2018/2/layout/IconVerticalSolidList"/>
    <dgm:cxn modelId="{29AA0422-4BFB-444A-9738-C16D79351980}" type="presParOf" srcId="{43BA7A14-1616-49B1-BB46-29EE78822004}" destId="{BEBB2E12-DEB0-4A0B-9A82-51AA8D5A40D4}" srcOrd="0" destOrd="0" presId="urn:microsoft.com/office/officeart/2018/2/layout/IconVerticalSolidList"/>
    <dgm:cxn modelId="{ECF4E79F-3452-462B-B1D0-CFF53A1AE643}" type="presParOf" srcId="{43BA7A14-1616-49B1-BB46-29EE78822004}" destId="{A878225F-2B9C-40CC-8E6A-04EFDBCCD4A3}" srcOrd="1" destOrd="0" presId="urn:microsoft.com/office/officeart/2018/2/layout/IconVerticalSolidList"/>
    <dgm:cxn modelId="{32930669-D5C0-4C90-8C17-CF68DBDB690C}" type="presParOf" srcId="{43BA7A14-1616-49B1-BB46-29EE78822004}" destId="{EA150565-B951-41B4-8F4B-B06CCA6C0A01}" srcOrd="2" destOrd="0" presId="urn:microsoft.com/office/officeart/2018/2/layout/IconVerticalSolidList"/>
    <dgm:cxn modelId="{327FB523-85A4-47A5-80A2-289D8110DAED}" type="presParOf" srcId="{43BA7A14-1616-49B1-BB46-29EE78822004}" destId="{D399A0F4-7A58-47FD-A597-FC73594237E2}" srcOrd="3" destOrd="0" presId="urn:microsoft.com/office/officeart/2018/2/layout/IconVerticalSolidList"/>
    <dgm:cxn modelId="{A3EC3B07-F073-4629-B1B5-9242952CD820}" type="presParOf" srcId="{1F4E1C21-DB44-49CD-A2BF-7250A9CEC59D}" destId="{9D80710C-6EE9-4D83-8BFA-202B96C0428A}" srcOrd="7" destOrd="0" presId="urn:microsoft.com/office/officeart/2018/2/layout/IconVerticalSolidList"/>
    <dgm:cxn modelId="{5ED4E669-EDCE-4DA0-AFEA-4369257A139E}" type="presParOf" srcId="{1F4E1C21-DB44-49CD-A2BF-7250A9CEC59D}" destId="{32E4312A-3FAD-4B03-BD72-F32EB14C40D1}" srcOrd="8" destOrd="0" presId="urn:microsoft.com/office/officeart/2018/2/layout/IconVerticalSolidList"/>
    <dgm:cxn modelId="{C42ED5F6-4F00-4C25-9299-C2CBC04D9BF3}" type="presParOf" srcId="{32E4312A-3FAD-4B03-BD72-F32EB14C40D1}" destId="{ADF5757D-050E-41D0-9049-BB443CE1EB6D}" srcOrd="0" destOrd="0" presId="urn:microsoft.com/office/officeart/2018/2/layout/IconVerticalSolidList"/>
    <dgm:cxn modelId="{FC092544-E6A1-4A37-9559-C192420FCAE4}" type="presParOf" srcId="{32E4312A-3FAD-4B03-BD72-F32EB14C40D1}" destId="{6D17325B-D02D-48F8-B639-FED3AA494333}" srcOrd="1" destOrd="0" presId="urn:microsoft.com/office/officeart/2018/2/layout/IconVerticalSolidList"/>
    <dgm:cxn modelId="{908E52FB-76B9-4A4A-87F1-9E61B0487F55}" type="presParOf" srcId="{32E4312A-3FAD-4B03-BD72-F32EB14C40D1}" destId="{8973432C-A069-4132-A4FF-1C2B943F6D50}" srcOrd="2" destOrd="0" presId="urn:microsoft.com/office/officeart/2018/2/layout/IconVerticalSolidList"/>
    <dgm:cxn modelId="{F59D8AD2-EF68-4D35-B86C-B693DAAB075E}" type="presParOf" srcId="{32E4312A-3FAD-4B03-BD72-F32EB14C40D1}" destId="{9E813973-9808-4414-A3AA-1C649C7183F1}" srcOrd="3" destOrd="0" presId="urn:microsoft.com/office/officeart/2018/2/layout/IconVerticalSolidList"/>
    <dgm:cxn modelId="{1B334D4A-D942-4D3A-89AD-37A1E1F2BF37}" type="presParOf" srcId="{1F4E1C21-DB44-49CD-A2BF-7250A9CEC59D}" destId="{3EC18C86-D809-40DA-A1EC-48A921BF19CD}" srcOrd="9" destOrd="0" presId="urn:microsoft.com/office/officeart/2018/2/layout/IconVerticalSolidList"/>
    <dgm:cxn modelId="{649C8905-F903-4EE4-BF9E-78F9F7BD8ED5}" type="presParOf" srcId="{1F4E1C21-DB44-49CD-A2BF-7250A9CEC59D}" destId="{1A7022CC-0864-4338-AF6C-679BF3CD9C5D}" srcOrd="10" destOrd="0" presId="urn:microsoft.com/office/officeart/2018/2/layout/IconVerticalSolidList"/>
    <dgm:cxn modelId="{0163CB9C-F7B0-40BA-9E16-E7318D024F18}" type="presParOf" srcId="{1A7022CC-0864-4338-AF6C-679BF3CD9C5D}" destId="{85589CE9-CC16-41F6-BD6A-0501327CFB2F}" srcOrd="0" destOrd="0" presId="urn:microsoft.com/office/officeart/2018/2/layout/IconVerticalSolidList"/>
    <dgm:cxn modelId="{079E016F-87CE-4C3C-8AAD-FA25C900EDFD}" type="presParOf" srcId="{1A7022CC-0864-4338-AF6C-679BF3CD9C5D}" destId="{83C6D35E-3CD0-4AA0-A797-78EC474F396A}" srcOrd="1" destOrd="0" presId="urn:microsoft.com/office/officeart/2018/2/layout/IconVerticalSolidList"/>
    <dgm:cxn modelId="{6DC383CD-C0E7-4ED1-8AEC-C176FA5C0A23}" type="presParOf" srcId="{1A7022CC-0864-4338-AF6C-679BF3CD9C5D}" destId="{155515B3-715F-42B1-A0C3-4CA3B06558B1}" srcOrd="2" destOrd="0" presId="urn:microsoft.com/office/officeart/2018/2/layout/IconVerticalSolidList"/>
    <dgm:cxn modelId="{31DE98BC-FBDA-4E0C-A4BA-4334ADC314C3}" type="presParOf" srcId="{1A7022CC-0864-4338-AF6C-679BF3CD9C5D}" destId="{1165B4A1-1D5F-4524-9E34-9D09FB40F3A0}" srcOrd="3" destOrd="0" presId="urn:microsoft.com/office/officeart/2018/2/layout/IconVerticalSolidList"/>
    <dgm:cxn modelId="{4115ED27-1999-4783-A07A-BBC489CC5BCA}" type="presParOf" srcId="{1F4E1C21-DB44-49CD-A2BF-7250A9CEC59D}" destId="{7385D583-373D-44A1-A4D1-E4B8C42005BE}" srcOrd="11" destOrd="0" presId="urn:microsoft.com/office/officeart/2018/2/layout/IconVerticalSolidList"/>
    <dgm:cxn modelId="{E19F6D02-8460-4D97-ABFE-A0AD625B5271}" type="presParOf" srcId="{1F4E1C21-DB44-49CD-A2BF-7250A9CEC59D}" destId="{281761C8-39FB-40B9-8B44-26251A22ABA9}" srcOrd="12" destOrd="0" presId="urn:microsoft.com/office/officeart/2018/2/layout/IconVerticalSolidList"/>
    <dgm:cxn modelId="{77F72F7D-BCFD-4E39-837D-418735C406D0}" type="presParOf" srcId="{281761C8-39FB-40B9-8B44-26251A22ABA9}" destId="{100E37CC-A82E-4ED5-8006-4CE5ADBBE461}" srcOrd="0" destOrd="0" presId="urn:microsoft.com/office/officeart/2018/2/layout/IconVerticalSolidList"/>
    <dgm:cxn modelId="{EEC13E04-2A59-419D-8119-2B62CCDAD2E1}" type="presParOf" srcId="{281761C8-39FB-40B9-8B44-26251A22ABA9}" destId="{AF787C70-EE6B-4D85-ACB7-A7B350E38F2B}" srcOrd="1" destOrd="0" presId="urn:microsoft.com/office/officeart/2018/2/layout/IconVerticalSolidList"/>
    <dgm:cxn modelId="{45D8D875-DB05-4BEE-916A-905981785ADC}" type="presParOf" srcId="{281761C8-39FB-40B9-8B44-26251A22ABA9}" destId="{01FA6640-1750-465E-85C8-77D1C3572D37}" srcOrd="2" destOrd="0" presId="urn:microsoft.com/office/officeart/2018/2/layout/IconVerticalSolidList"/>
    <dgm:cxn modelId="{120FACF5-7D2F-428F-BA7A-558DA7D15407}" type="presParOf" srcId="{281761C8-39FB-40B9-8B44-26251A22ABA9}" destId="{73C32386-A31F-45FD-B9C8-39009F6758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C0500F-7300-4D80-8BA1-F11E065BB70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3FFFB20-C436-4DC2-9263-AF610A450791}">
      <dgm:prSet/>
      <dgm:spPr/>
      <dgm:t>
        <a:bodyPr/>
        <a:lstStyle/>
        <a:p>
          <a:r>
            <a:rPr lang="en-GB" b="0" i="0" dirty="0"/>
            <a:t>Give as much time as you can!</a:t>
          </a:r>
          <a:endParaRPr lang="en-US" dirty="0"/>
        </a:p>
      </dgm:t>
    </dgm:pt>
    <dgm:pt modelId="{B6F47963-E912-41BA-8F1E-6DD031AB39D1}" type="parTrans" cxnId="{C3D25D1C-32C3-4FDC-A602-D6C44A7020F2}">
      <dgm:prSet/>
      <dgm:spPr/>
      <dgm:t>
        <a:bodyPr/>
        <a:lstStyle/>
        <a:p>
          <a:endParaRPr lang="en-US"/>
        </a:p>
      </dgm:t>
    </dgm:pt>
    <dgm:pt modelId="{106B44B7-8A18-4D9C-A199-552F674F7821}" type="sibTrans" cxnId="{C3D25D1C-32C3-4FDC-A602-D6C44A7020F2}">
      <dgm:prSet/>
      <dgm:spPr/>
      <dgm:t>
        <a:bodyPr/>
        <a:lstStyle/>
        <a:p>
          <a:endParaRPr lang="en-US"/>
        </a:p>
      </dgm:t>
    </dgm:pt>
    <dgm:pt modelId="{39C0D427-04D3-490A-82AF-EE6BA1732622}">
      <dgm:prSet/>
      <dgm:spPr/>
      <dgm:t>
        <a:bodyPr/>
        <a:lstStyle/>
        <a:p>
          <a:r>
            <a:rPr lang="en-GB" b="0" i="0" dirty="0"/>
            <a:t>Starting early and setting time aside to devote to reading, thinking and then writing over a period of days or weeks results in higher grades for most people. This is because it encourages more learning of concepts, theories and ideas before writing about them. Typically, a 5000-word essay would require activity over a period of 6 weeks. </a:t>
          </a:r>
          <a:endParaRPr lang="en-US" dirty="0"/>
        </a:p>
      </dgm:t>
    </dgm:pt>
    <dgm:pt modelId="{11C1021A-778E-4122-BB66-7FB868C36C33}" type="parTrans" cxnId="{24C46615-EDB8-4194-8082-70F327204FB3}">
      <dgm:prSet/>
      <dgm:spPr/>
      <dgm:t>
        <a:bodyPr/>
        <a:lstStyle/>
        <a:p>
          <a:endParaRPr lang="en-US"/>
        </a:p>
      </dgm:t>
    </dgm:pt>
    <dgm:pt modelId="{4CC387D4-BA3E-402A-9549-6C18DC5C653E}" type="sibTrans" cxnId="{24C46615-EDB8-4194-8082-70F327204FB3}">
      <dgm:prSet/>
      <dgm:spPr/>
      <dgm:t>
        <a:bodyPr/>
        <a:lstStyle/>
        <a:p>
          <a:endParaRPr lang="en-US"/>
        </a:p>
      </dgm:t>
    </dgm:pt>
    <dgm:pt modelId="{2CB1DCBF-E5B7-4127-91BA-1743FE69129E}">
      <dgm:prSet/>
      <dgm:spPr/>
      <dgm:t>
        <a:bodyPr/>
        <a:lstStyle/>
        <a:p>
          <a:r>
            <a:rPr lang="en-GB" b="0" i="0" dirty="0"/>
            <a:t>Last-minute essay writing usually results in lower grades, due to the fact it limits the amount of thinking that the essay contains and also typically means the writing is lower quality. There are some students who can gain high grades from last minute writing, but they are rare! </a:t>
          </a:r>
          <a:endParaRPr lang="en-US" dirty="0"/>
        </a:p>
      </dgm:t>
    </dgm:pt>
    <dgm:pt modelId="{6F234A2F-E4EE-48BE-8C84-7B1D6F3EF414}" type="parTrans" cxnId="{8321DF73-A433-4F2B-B652-18C2286C105E}">
      <dgm:prSet/>
      <dgm:spPr/>
      <dgm:t>
        <a:bodyPr/>
        <a:lstStyle/>
        <a:p>
          <a:endParaRPr lang="en-US"/>
        </a:p>
      </dgm:t>
    </dgm:pt>
    <dgm:pt modelId="{5DF80691-27E6-4F92-B87A-D508A1BCCC9F}" type="sibTrans" cxnId="{8321DF73-A433-4F2B-B652-18C2286C105E}">
      <dgm:prSet/>
      <dgm:spPr/>
      <dgm:t>
        <a:bodyPr/>
        <a:lstStyle/>
        <a:p>
          <a:endParaRPr lang="en-US"/>
        </a:p>
      </dgm:t>
    </dgm:pt>
    <dgm:pt modelId="{EC2BD934-C0BD-4064-85FB-9791CB06BE49}" type="pres">
      <dgm:prSet presAssocID="{23C0500F-7300-4D80-8BA1-F11E065BB705}" presName="root" presStyleCnt="0">
        <dgm:presLayoutVars>
          <dgm:dir/>
          <dgm:resizeHandles val="exact"/>
        </dgm:presLayoutVars>
      </dgm:prSet>
      <dgm:spPr/>
    </dgm:pt>
    <dgm:pt modelId="{76F4EDE5-7C01-40F1-89A8-10E4B126E34C}" type="pres">
      <dgm:prSet presAssocID="{33FFFB20-C436-4DC2-9263-AF610A450791}" presName="compNode" presStyleCnt="0"/>
      <dgm:spPr/>
    </dgm:pt>
    <dgm:pt modelId="{B7E69497-243D-41A6-BB77-E867F75B3ED9}" type="pres">
      <dgm:prSet presAssocID="{33FFFB20-C436-4DC2-9263-AF610A450791}" presName="bgRect" presStyleLbl="bgShp" presStyleIdx="0" presStyleCnt="3"/>
      <dgm:spPr>
        <a:solidFill>
          <a:schemeClr val="tx2">
            <a:lumMod val="10000"/>
            <a:lumOff val="90000"/>
          </a:schemeClr>
        </a:solidFill>
        <a:ln>
          <a:solidFill>
            <a:schemeClr val="accent3">
              <a:lumMod val="50000"/>
            </a:schemeClr>
          </a:solidFill>
        </a:ln>
      </dgm:spPr>
    </dgm:pt>
    <dgm:pt modelId="{57542D2A-944A-4E72-94DF-71FF6C4E0313}" type="pres">
      <dgm:prSet presAssocID="{33FFFB20-C436-4DC2-9263-AF610A4507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rglass"/>
        </a:ext>
      </dgm:extLst>
    </dgm:pt>
    <dgm:pt modelId="{550453C7-13D3-4F9B-A04C-A3E77EACD6B8}" type="pres">
      <dgm:prSet presAssocID="{33FFFB20-C436-4DC2-9263-AF610A450791}" presName="spaceRect" presStyleCnt="0"/>
      <dgm:spPr/>
    </dgm:pt>
    <dgm:pt modelId="{7EABBF8B-703E-4927-9163-F57116FADF8E}" type="pres">
      <dgm:prSet presAssocID="{33FFFB20-C436-4DC2-9263-AF610A450791}" presName="parTx" presStyleLbl="revTx" presStyleIdx="0" presStyleCnt="3">
        <dgm:presLayoutVars>
          <dgm:chMax val="0"/>
          <dgm:chPref val="0"/>
        </dgm:presLayoutVars>
      </dgm:prSet>
      <dgm:spPr/>
    </dgm:pt>
    <dgm:pt modelId="{91E95F70-1F27-4353-8B25-0FD20971EFE2}" type="pres">
      <dgm:prSet presAssocID="{106B44B7-8A18-4D9C-A199-552F674F7821}" presName="sibTrans" presStyleCnt="0"/>
      <dgm:spPr/>
    </dgm:pt>
    <dgm:pt modelId="{9E2927C2-EB6E-42FF-A8F9-979117189BFB}" type="pres">
      <dgm:prSet presAssocID="{39C0D427-04D3-490A-82AF-EE6BA1732622}" presName="compNode" presStyleCnt="0"/>
      <dgm:spPr/>
    </dgm:pt>
    <dgm:pt modelId="{F83B84FE-0D99-4B2C-9ED9-EF0CB0836EA7}" type="pres">
      <dgm:prSet presAssocID="{39C0D427-04D3-490A-82AF-EE6BA1732622}" presName="bgRect" presStyleLbl="bgShp" presStyleIdx="1" presStyleCnt="3"/>
      <dgm:spPr>
        <a:solidFill>
          <a:schemeClr val="tx2">
            <a:lumMod val="25000"/>
            <a:lumOff val="75000"/>
          </a:schemeClr>
        </a:solidFill>
        <a:ln>
          <a:solidFill>
            <a:schemeClr val="accent3">
              <a:lumMod val="50000"/>
            </a:schemeClr>
          </a:solidFill>
        </a:ln>
      </dgm:spPr>
    </dgm:pt>
    <dgm:pt modelId="{53350B8C-DBF1-4880-A16E-58D1C1777A1A}" type="pres">
      <dgm:prSet presAssocID="{39C0D427-04D3-490A-82AF-EE6BA173262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4640C6A-58BC-4081-A578-CAE974F01EE0}" type="pres">
      <dgm:prSet presAssocID="{39C0D427-04D3-490A-82AF-EE6BA1732622}" presName="spaceRect" presStyleCnt="0"/>
      <dgm:spPr/>
    </dgm:pt>
    <dgm:pt modelId="{7E907899-08C3-4B44-B9A9-B7F7DBC6A6C7}" type="pres">
      <dgm:prSet presAssocID="{39C0D427-04D3-490A-82AF-EE6BA1732622}" presName="parTx" presStyleLbl="revTx" presStyleIdx="1" presStyleCnt="3">
        <dgm:presLayoutVars>
          <dgm:chMax val="0"/>
          <dgm:chPref val="0"/>
        </dgm:presLayoutVars>
      </dgm:prSet>
      <dgm:spPr/>
    </dgm:pt>
    <dgm:pt modelId="{536B168A-8E18-4C02-A5DF-3FE7EAE4E983}" type="pres">
      <dgm:prSet presAssocID="{4CC387D4-BA3E-402A-9549-6C18DC5C653E}" presName="sibTrans" presStyleCnt="0"/>
      <dgm:spPr/>
    </dgm:pt>
    <dgm:pt modelId="{97A3597B-50BE-466D-BEE4-E3F02396E5DB}" type="pres">
      <dgm:prSet presAssocID="{2CB1DCBF-E5B7-4127-91BA-1743FE69129E}" presName="compNode" presStyleCnt="0"/>
      <dgm:spPr/>
    </dgm:pt>
    <dgm:pt modelId="{2193D606-F26C-4C88-9E7E-A630B86C045E}" type="pres">
      <dgm:prSet presAssocID="{2CB1DCBF-E5B7-4127-91BA-1743FE69129E}" presName="bgRect" presStyleLbl="bgShp" presStyleIdx="2" presStyleCnt="3"/>
      <dgm:spPr>
        <a:ln>
          <a:solidFill>
            <a:schemeClr val="accent3">
              <a:lumMod val="50000"/>
            </a:schemeClr>
          </a:solidFill>
        </a:ln>
      </dgm:spPr>
    </dgm:pt>
    <dgm:pt modelId="{27BBA002-76D1-4ACF-894E-FCAAE57E74E1}" type="pres">
      <dgm:prSet presAssocID="{2CB1DCBF-E5B7-4127-91BA-1743FE6912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06DC17BD-1010-4927-8B1C-70E20F531FEE}" type="pres">
      <dgm:prSet presAssocID="{2CB1DCBF-E5B7-4127-91BA-1743FE69129E}" presName="spaceRect" presStyleCnt="0"/>
      <dgm:spPr/>
    </dgm:pt>
    <dgm:pt modelId="{A80BC26B-53AD-4DE8-9337-D340101ACE29}" type="pres">
      <dgm:prSet presAssocID="{2CB1DCBF-E5B7-4127-91BA-1743FE69129E}" presName="parTx" presStyleLbl="revTx" presStyleIdx="2" presStyleCnt="3">
        <dgm:presLayoutVars>
          <dgm:chMax val="0"/>
          <dgm:chPref val="0"/>
        </dgm:presLayoutVars>
      </dgm:prSet>
      <dgm:spPr/>
    </dgm:pt>
  </dgm:ptLst>
  <dgm:cxnLst>
    <dgm:cxn modelId="{24C46615-EDB8-4194-8082-70F327204FB3}" srcId="{23C0500F-7300-4D80-8BA1-F11E065BB705}" destId="{39C0D427-04D3-490A-82AF-EE6BA1732622}" srcOrd="1" destOrd="0" parTransId="{11C1021A-778E-4122-BB66-7FB868C36C33}" sibTransId="{4CC387D4-BA3E-402A-9549-6C18DC5C653E}"/>
    <dgm:cxn modelId="{C3D25D1C-32C3-4FDC-A602-D6C44A7020F2}" srcId="{23C0500F-7300-4D80-8BA1-F11E065BB705}" destId="{33FFFB20-C436-4DC2-9263-AF610A450791}" srcOrd="0" destOrd="0" parTransId="{B6F47963-E912-41BA-8F1E-6DD031AB39D1}" sibTransId="{106B44B7-8A18-4D9C-A199-552F674F7821}"/>
    <dgm:cxn modelId="{06E2F947-E3A3-4DB0-AB04-C77850A71E05}" type="presOf" srcId="{2CB1DCBF-E5B7-4127-91BA-1743FE69129E}" destId="{A80BC26B-53AD-4DE8-9337-D340101ACE29}" srcOrd="0" destOrd="0" presId="urn:microsoft.com/office/officeart/2018/2/layout/IconVerticalSolidList"/>
    <dgm:cxn modelId="{8321DF73-A433-4F2B-B652-18C2286C105E}" srcId="{23C0500F-7300-4D80-8BA1-F11E065BB705}" destId="{2CB1DCBF-E5B7-4127-91BA-1743FE69129E}" srcOrd="2" destOrd="0" parTransId="{6F234A2F-E4EE-48BE-8C84-7B1D6F3EF414}" sibTransId="{5DF80691-27E6-4F92-B87A-D508A1BCCC9F}"/>
    <dgm:cxn modelId="{FD35AA59-32D8-4114-BE38-EC29109346AF}" type="presOf" srcId="{23C0500F-7300-4D80-8BA1-F11E065BB705}" destId="{EC2BD934-C0BD-4064-85FB-9791CB06BE49}" srcOrd="0" destOrd="0" presId="urn:microsoft.com/office/officeart/2018/2/layout/IconVerticalSolidList"/>
    <dgm:cxn modelId="{FEB62C88-7F8D-4AD3-B32C-CE53F9C1285F}" type="presOf" srcId="{39C0D427-04D3-490A-82AF-EE6BA1732622}" destId="{7E907899-08C3-4B44-B9A9-B7F7DBC6A6C7}" srcOrd="0" destOrd="0" presId="urn:microsoft.com/office/officeart/2018/2/layout/IconVerticalSolidList"/>
    <dgm:cxn modelId="{50749DFB-9D6D-42B3-B3EC-7C38025D1984}" type="presOf" srcId="{33FFFB20-C436-4DC2-9263-AF610A450791}" destId="{7EABBF8B-703E-4927-9163-F57116FADF8E}" srcOrd="0" destOrd="0" presId="urn:microsoft.com/office/officeart/2018/2/layout/IconVerticalSolidList"/>
    <dgm:cxn modelId="{7575E21D-7155-44A3-A20C-5ADC451E4FED}" type="presParOf" srcId="{EC2BD934-C0BD-4064-85FB-9791CB06BE49}" destId="{76F4EDE5-7C01-40F1-89A8-10E4B126E34C}" srcOrd="0" destOrd="0" presId="urn:microsoft.com/office/officeart/2018/2/layout/IconVerticalSolidList"/>
    <dgm:cxn modelId="{7CDA02D2-AB90-485B-90FC-990082C0AECA}" type="presParOf" srcId="{76F4EDE5-7C01-40F1-89A8-10E4B126E34C}" destId="{B7E69497-243D-41A6-BB77-E867F75B3ED9}" srcOrd="0" destOrd="0" presId="urn:microsoft.com/office/officeart/2018/2/layout/IconVerticalSolidList"/>
    <dgm:cxn modelId="{12E81F33-CAE9-4420-8C76-585AC2C1AC11}" type="presParOf" srcId="{76F4EDE5-7C01-40F1-89A8-10E4B126E34C}" destId="{57542D2A-944A-4E72-94DF-71FF6C4E0313}" srcOrd="1" destOrd="0" presId="urn:microsoft.com/office/officeart/2018/2/layout/IconVerticalSolidList"/>
    <dgm:cxn modelId="{E79374B7-D253-4E0E-A567-A07D1720DC25}" type="presParOf" srcId="{76F4EDE5-7C01-40F1-89A8-10E4B126E34C}" destId="{550453C7-13D3-4F9B-A04C-A3E77EACD6B8}" srcOrd="2" destOrd="0" presId="urn:microsoft.com/office/officeart/2018/2/layout/IconVerticalSolidList"/>
    <dgm:cxn modelId="{F0E8DD08-7BD7-4AB5-8D64-062BBF520493}" type="presParOf" srcId="{76F4EDE5-7C01-40F1-89A8-10E4B126E34C}" destId="{7EABBF8B-703E-4927-9163-F57116FADF8E}" srcOrd="3" destOrd="0" presId="urn:microsoft.com/office/officeart/2018/2/layout/IconVerticalSolidList"/>
    <dgm:cxn modelId="{DF61F113-2B92-437F-803C-66640B3E3E96}" type="presParOf" srcId="{EC2BD934-C0BD-4064-85FB-9791CB06BE49}" destId="{91E95F70-1F27-4353-8B25-0FD20971EFE2}" srcOrd="1" destOrd="0" presId="urn:microsoft.com/office/officeart/2018/2/layout/IconVerticalSolidList"/>
    <dgm:cxn modelId="{E65E3103-017B-4514-B3F9-A53D8CC4B2F0}" type="presParOf" srcId="{EC2BD934-C0BD-4064-85FB-9791CB06BE49}" destId="{9E2927C2-EB6E-42FF-A8F9-979117189BFB}" srcOrd="2" destOrd="0" presId="urn:microsoft.com/office/officeart/2018/2/layout/IconVerticalSolidList"/>
    <dgm:cxn modelId="{1549523C-970C-40EA-A30F-3B12810981A9}" type="presParOf" srcId="{9E2927C2-EB6E-42FF-A8F9-979117189BFB}" destId="{F83B84FE-0D99-4B2C-9ED9-EF0CB0836EA7}" srcOrd="0" destOrd="0" presId="urn:microsoft.com/office/officeart/2018/2/layout/IconVerticalSolidList"/>
    <dgm:cxn modelId="{F3E1B628-FDE6-4773-B8CA-91B8585E4FF4}" type="presParOf" srcId="{9E2927C2-EB6E-42FF-A8F9-979117189BFB}" destId="{53350B8C-DBF1-4880-A16E-58D1C1777A1A}" srcOrd="1" destOrd="0" presId="urn:microsoft.com/office/officeart/2018/2/layout/IconVerticalSolidList"/>
    <dgm:cxn modelId="{752785FD-DA3F-4A70-AF70-E723967AD41B}" type="presParOf" srcId="{9E2927C2-EB6E-42FF-A8F9-979117189BFB}" destId="{94640C6A-58BC-4081-A578-CAE974F01EE0}" srcOrd="2" destOrd="0" presId="urn:microsoft.com/office/officeart/2018/2/layout/IconVerticalSolidList"/>
    <dgm:cxn modelId="{C48E0661-5DBD-4BC4-A8B1-5AD8B306015C}" type="presParOf" srcId="{9E2927C2-EB6E-42FF-A8F9-979117189BFB}" destId="{7E907899-08C3-4B44-B9A9-B7F7DBC6A6C7}" srcOrd="3" destOrd="0" presId="urn:microsoft.com/office/officeart/2018/2/layout/IconVerticalSolidList"/>
    <dgm:cxn modelId="{C9A1AFB7-6156-464D-B2A4-5C3B6B2223C6}" type="presParOf" srcId="{EC2BD934-C0BD-4064-85FB-9791CB06BE49}" destId="{536B168A-8E18-4C02-A5DF-3FE7EAE4E983}" srcOrd="3" destOrd="0" presId="urn:microsoft.com/office/officeart/2018/2/layout/IconVerticalSolidList"/>
    <dgm:cxn modelId="{DA9415BA-DE3E-4C9C-91F7-95BAFD140613}" type="presParOf" srcId="{EC2BD934-C0BD-4064-85FB-9791CB06BE49}" destId="{97A3597B-50BE-466D-BEE4-E3F02396E5DB}" srcOrd="4" destOrd="0" presId="urn:microsoft.com/office/officeart/2018/2/layout/IconVerticalSolidList"/>
    <dgm:cxn modelId="{D1DEA612-DBEF-403A-B7AE-70E228EC4C90}" type="presParOf" srcId="{97A3597B-50BE-466D-BEE4-E3F02396E5DB}" destId="{2193D606-F26C-4C88-9E7E-A630B86C045E}" srcOrd="0" destOrd="0" presId="urn:microsoft.com/office/officeart/2018/2/layout/IconVerticalSolidList"/>
    <dgm:cxn modelId="{2F6FB8ED-34A3-4838-8F6E-451D0440D4C9}" type="presParOf" srcId="{97A3597B-50BE-466D-BEE4-E3F02396E5DB}" destId="{27BBA002-76D1-4ACF-894E-FCAAE57E74E1}" srcOrd="1" destOrd="0" presId="urn:microsoft.com/office/officeart/2018/2/layout/IconVerticalSolidList"/>
    <dgm:cxn modelId="{5656ABBA-6994-44C7-BE3B-866112B58899}" type="presParOf" srcId="{97A3597B-50BE-466D-BEE4-E3F02396E5DB}" destId="{06DC17BD-1010-4927-8B1C-70E20F531FEE}" srcOrd="2" destOrd="0" presId="urn:microsoft.com/office/officeart/2018/2/layout/IconVerticalSolidList"/>
    <dgm:cxn modelId="{987FA628-5820-49C5-B147-57AAFD95D322}" type="presParOf" srcId="{97A3597B-50BE-466D-BEE4-E3F02396E5DB}" destId="{A80BC26B-53AD-4DE8-9337-D340101ACE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E6C346-3F56-4FE9-B153-E2DD35D560C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C3DBB4E-9E9D-455D-A893-36E712CCB9CF}">
      <dgm:prSet/>
      <dgm:spPr/>
      <dgm:t>
        <a:bodyPr/>
        <a:lstStyle/>
        <a:p>
          <a:r>
            <a:rPr lang="en-GB" dirty="0"/>
            <a:t>A </a:t>
          </a:r>
          <a:r>
            <a:rPr lang="en-GB" b="1" dirty="0"/>
            <a:t>title</a:t>
          </a:r>
          <a:r>
            <a:rPr lang="en-GB" dirty="0"/>
            <a:t> -This is usually the question that is being answered. </a:t>
          </a:r>
          <a:endParaRPr lang="en-US" dirty="0"/>
        </a:p>
      </dgm:t>
    </dgm:pt>
    <dgm:pt modelId="{16D73483-C920-47DE-96A2-D17779380E1B}" type="parTrans" cxnId="{A7B8D4E8-4581-4EAE-8D83-67859EE2712D}">
      <dgm:prSet/>
      <dgm:spPr/>
      <dgm:t>
        <a:bodyPr/>
        <a:lstStyle/>
        <a:p>
          <a:endParaRPr lang="en-US"/>
        </a:p>
      </dgm:t>
    </dgm:pt>
    <dgm:pt modelId="{D6D2C040-9F9A-439D-8005-63659A4C7B46}" type="sibTrans" cxnId="{A7B8D4E8-4581-4EAE-8D83-67859EE2712D}">
      <dgm:prSet/>
      <dgm:spPr/>
      <dgm:t>
        <a:bodyPr/>
        <a:lstStyle/>
        <a:p>
          <a:endParaRPr lang="en-US"/>
        </a:p>
      </dgm:t>
    </dgm:pt>
    <dgm:pt modelId="{F1C80EF2-2B14-46E8-828C-ECAC737F9F91}">
      <dgm:prSet/>
      <dgm:spPr/>
      <dgm:t>
        <a:bodyPr/>
        <a:lstStyle/>
        <a:p>
          <a:r>
            <a:rPr lang="en-GB" dirty="0"/>
            <a:t>An </a:t>
          </a:r>
          <a:r>
            <a:rPr lang="en-GB" b="1" dirty="0"/>
            <a:t>introduction</a:t>
          </a:r>
          <a:r>
            <a:rPr lang="en-GB" dirty="0"/>
            <a:t> - Here, the main ideas are introduced, as is the structure that you will follow so the reader know what to expect. </a:t>
          </a:r>
          <a:endParaRPr lang="en-US" dirty="0"/>
        </a:p>
      </dgm:t>
    </dgm:pt>
    <dgm:pt modelId="{BD565177-D7BB-409D-893C-54DB5A072490}" type="parTrans" cxnId="{F5323B1B-3E9F-4865-95F5-FFAD9E3AE1F6}">
      <dgm:prSet/>
      <dgm:spPr/>
      <dgm:t>
        <a:bodyPr/>
        <a:lstStyle/>
        <a:p>
          <a:endParaRPr lang="en-US"/>
        </a:p>
      </dgm:t>
    </dgm:pt>
    <dgm:pt modelId="{E262BFF5-CA86-4F89-A274-84B755561065}" type="sibTrans" cxnId="{F5323B1B-3E9F-4865-95F5-FFAD9E3AE1F6}">
      <dgm:prSet/>
      <dgm:spPr/>
      <dgm:t>
        <a:bodyPr/>
        <a:lstStyle/>
        <a:p>
          <a:endParaRPr lang="en-US"/>
        </a:p>
      </dgm:t>
    </dgm:pt>
    <dgm:pt modelId="{CD572DC8-8B6C-4241-93EF-D45BC3EA1122}">
      <dgm:prSet/>
      <dgm:spPr/>
      <dgm:t>
        <a:bodyPr/>
        <a:lstStyle/>
        <a:p>
          <a:r>
            <a:rPr lang="en-GB" dirty="0"/>
            <a:t>A </a:t>
          </a:r>
          <a:r>
            <a:rPr lang="en-GB" b="1" dirty="0"/>
            <a:t>main body </a:t>
          </a:r>
          <a:r>
            <a:rPr lang="en-GB" dirty="0"/>
            <a:t>- This is where the argument is formed. There should be a logical sequence of </a:t>
          </a:r>
          <a:r>
            <a:rPr lang="en-GB" b="1" dirty="0"/>
            <a:t>paragraphs</a:t>
          </a:r>
          <a:r>
            <a:rPr lang="en-GB" dirty="0"/>
            <a:t>, all based on evidence, that show the reader the argument and that leads towards answering the question in the conclusion. </a:t>
          </a:r>
          <a:endParaRPr lang="en-US" dirty="0"/>
        </a:p>
      </dgm:t>
    </dgm:pt>
    <dgm:pt modelId="{4DA1528F-D0BC-421E-A9E4-4C0F466B9CD9}" type="parTrans" cxnId="{45AD2C21-87A4-4717-A4CF-FEA2A613FD60}">
      <dgm:prSet/>
      <dgm:spPr/>
      <dgm:t>
        <a:bodyPr/>
        <a:lstStyle/>
        <a:p>
          <a:endParaRPr lang="en-US"/>
        </a:p>
      </dgm:t>
    </dgm:pt>
    <dgm:pt modelId="{93C07392-6A17-44A6-B373-1FFD09C0D0D3}" type="sibTrans" cxnId="{45AD2C21-87A4-4717-A4CF-FEA2A613FD60}">
      <dgm:prSet/>
      <dgm:spPr/>
      <dgm:t>
        <a:bodyPr/>
        <a:lstStyle/>
        <a:p>
          <a:endParaRPr lang="en-US"/>
        </a:p>
      </dgm:t>
    </dgm:pt>
    <dgm:pt modelId="{E8DB290A-FA82-4658-9600-DA727BA7CF77}">
      <dgm:prSet/>
      <dgm:spPr/>
      <dgm:t>
        <a:bodyPr/>
        <a:lstStyle/>
        <a:p>
          <a:r>
            <a:rPr lang="en-GB" dirty="0"/>
            <a:t>A </a:t>
          </a:r>
          <a:r>
            <a:rPr lang="en-GB" b="1" dirty="0"/>
            <a:t>conclusion</a:t>
          </a:r>
          <a:r>
            <a:rPr lang="en-GB" dirty="0"/>
            <a:t> -This is where the question is answered and sometimes the implications of the answer are explored. </a:t>
          </a:r>
          <a:endParaRPr lang="en-US" dirty="0"/>
        </a:p>
      </dgm:t>
    </dgm:pt>
    <dgm:pt modelId="{19F264D3-16CC-4145-ABA9-83BF49CEF473}" type="parTrans" cxnId="{1D952738-556E-44CF-A2D3-AE2389614999}">
      <dgm:prSet/>
      <dgm:spPr/>
      <dgm:t>
        <a:bodyPr/>
        <a:lstStyle/>
        <a:p>
          <a:endParaRPr lang="en-US"/>
        </a:p>
      </dgm:t>
    </dgm:pt>
    <dgm:pt modelId="{B6A6FBF4-77BA-426E-8C85-EBDB55371BAC}" type="sibTrans" cxnId="{1D952738-556E-44CF-A2D3-AE2389614999}">
      <dgm:prSet/>
      <dgm:spPr/>
      <dgm:t>
        <a:bodyPr/>
        <a:lstStyle/>
        <a:p>
          <a:endParaRPr lang="en-US"/>
        </a:p>
      </dgm:t>
    </dgm:pt>
    <dgm:pt modelId="{E1B2A038-0EA5-4600-804F-926EA02E2D21}">
      <dgm:prSet/>
      <dgm:spPr/>
      <dgm:t>
        <a:bodyPr/>
        <a:lstStyle/>
        <a:p>
          <a:r>
            <a:rPr lang="en-GB" b="1" dirty="0"/>
            <a:t>References</a:t>
          </a:r>
          <a:r>
            <a:rPr lang="en-GB" dirty="0"/>
            <a:t> - Using the specified referencing style, a list of sources used in the essay should be provided. </a:t>
          </a:r>
          <a:endParaRPr lang="en-US" dirty="0"/>
        </a:p>
      </dgm:t>
    </dgm:pt>
    <dgm:pt modelId="{FEC25BE4-D898-4241-8E18-02D24DA557FF}" type="parTrans" cxnId="{157B48E7-01F7-41E6-895B-11990A64A859}">
      <dgm:prSet/>
      <dgm:spPr/>
      <dgm:t>
        <a:bodyPr/>
        <a:lstStyle/>
        <a:p>
          <a:endParaRPr lang="en-US"/>
        </a:p>
      </dgm:t>
    </dgm:pt>
    <dgm:pt modelId="{4BD9BE79-A388-4C96-9D30-8B852F930A65}" type="sibTrans" cxnId="{157B48E7-01F7-41E6-895B-11990A64A859}">
      <dgm:prSet/>
      <dgm:spPr/>
      <dgm:t>
        <a:bodyPr/>
        <a:lstStyle/>
        <a:p>
          <a:endParaRPr lang="en-US"/>
        </a:p>
      </dgm:t>
    </dgm:pt>
    <dgm:pt modelId="{E21969B7-BC4D-47B2-9B6B-54B44BF98FF7}" type="pres">
      <dgm:prSet presAssocID="{99E6C346-3F56-4FE9-B153-E2DD35D560C7}" presName="root" presStyleCnt="0">
        <dgm:presLayoutVars>
          <dgm:dir/>
          <dgm:resizeHandles val="exact"/>
        </dgm:presLayoutVars>
      </dgm:prSet>
      <dgm:spPr/>
    </dgm:pt>
    <dgm:pt modelId="{C1388F4C-748E-4F0B-AA7F-E853542E42E3}" type="pres">
      <dgm:prSet presAssocID="{0C3DBB4E-9E9D-455D-A893-36E712CCB9CF}" presName="compNode" presStyleCnt="0"/>
      <dgm:spPr/>
    </dgm:pt>
    <dgm:pt modelId="{7AE014D9-B3A9-4489-9B69-39D0248BDB1C}" type="pres">
      <dgm:prSet presAssocID="{0C3DBB4E-9E9D-455D-A893-36E712CCB9CF}" presName="bgRect" presStyleLbl="bgShp" presStyleIdx="0" presStyleCnt="5"/>
      <dgm:spPr>
        <a:ln>
          <a:solidFill>
            <a:schemeClr val="accent3">
              <a:lumMod val="50000"/>
            </a:schemeClr>
          </a:solidFill>
        </a:ln>
      </dgm:spPr>
    </dgm:pt>
    <dgm:pt modelId="{F5E3CB12-2FEC-439B-ACEC-EBCF30C898F3}" type="pres">
      <dgm:prSet presAssocID="{0C3DBB4E-9E9D-455D-A893-36E712CCB9C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77C667E5-AA94-4633-B9CD-915CA89AE371}" type="pres">
      <dgm:prSet presAssocID="{0C3DBB4E-9E9D-455D-A893-36E712CCB9CF}" presName="spaceRect" presStyleCnt="0"/>
      <dgm:spPr/>
    </dgm:pt>
    <dgm:pt modelId="{1B540112-7E75-41FC-845D-74B98D5A98D9}" type="pres">
      <dgm:prSet presAssocID="{0C3DBB4E-9E9D-455D-A893-36E712CCB9CF}" presName="parTx" presStyleLbl="revTx" presStyleIdx="0" presStyleCnt="5">
        <dgm:presLayoutVars>
          <dgm:chMax val="0"/>
          <dgm:chPref val="0"/>
        </dgm:presLayoutVars>
      </dgm:prSet>
      <dgm:spPr/>
    </dgm:pt>
    <dgm:pt modelId="{E0D8CAC4-8D6D-4287-807B-72A779AA7121}" type="pres">
      <dgm:prSet presAssocID="{D6D2C040-9F9A-439D-8005-63659A4C7B46}" presName="sibTrans" presStyleCnt="0"/>
      <dgm:spPr/>
    </dgm:pt>
    <dgm:pt modelId="{0D28B974-BF9F-46DA-8F2E-FDDDA44DEFEC}" type="pres">
      <dgm:prSet presAssocID="{F1C80EF2-2B14-46E8-828C-ECAC737F9F91}" presName="compNode" presStyleCnt="0"/>
      <dgm:spPr/>
    </dgm:pt>
    <dgm:pt modelId="{4491F5E7-7A9A-4830-99E5-120BF877E7BA}" type="pres">
      <dgm:prSet presAssocID="{F1C80EF2-2B14-46E8-828C-ECAC737F9F91}" presName="bgRect" presStyleLbl="bgShp" presStyleIdx="1" presStyleCnt="5"/>
      <dgm:spPr>
        <a:ln>
          <a:solidFill>
            <a:schemeClr val="accent3">
              <a:lumMod val="50000"/>
            </a:schemeClr>
          </a:solidFill>
        </a:ln>
      </dgm:spPr>
    </dgm:pt>
    <dgm:pt modelId="{63C59909-F147-408B-8441-6C40E8A99885}" type="pres">
      <dgm:prSet presAssocID="{F1C80EF2-2B14-46E8-828C-ECAC737F9F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BE274CE8-D3DF-44AC-BA13-852CE75C70C3}" type="pres">
      <dgm:prSet presAssocID="{F1C80EF2-2B14-46E8-828C-ECAC737F9F91}" presName="spaceRect" presStyleCnt="0"/>
      <dgm:spPr/>
    </dgm:pt>
    <dgm:pt modelId="{F055F06C-9646-4232-9FD2-09160C6FA98B}" type="pres">
      <dgm:prSet presAssocID="{F1C80EF2-2B14-46E8-828C-ECAC737F9F91}" presName="parTx" presStyleLbl="revTx" presStyleIdx="1" presStyleCnt="5">
        <dgm:presLayoutVars>
          <dgm:chMax val="0"/>
          <dgm:chPref val="0"/>
        </dgm:presLayoutVars>
      </dgm:prSet>
      <dgm:spPr/>
    </dgm:pt>
    <dgm:pt modelId="{A4023BCD-BCB5-467C-852E-AFC197D379DB}" type="pres">
      <dgm:prSet presAssocID="{E262BFF5-CA86-4F89-A274-84B755561065}" presName="sibTrans" presStyleCnt="0"/>
      <dgm:spPr/>
    </dgm:pt>
    <dgm:pt modelId="{FB53DC30-28E2-47FE-ACD4-298FFD9B1B56}" type="pres">
      <dgm:prSet presAssocID="{CD572DC8-8B6C-4241-93EF-D45BC3EA1122}" presName="compNode" presStyleCnt="0"/>
      <dgm:spPr/>
    </dgm:pt>
    <dgm:pt modelId="{D3F3AE06-9587-4044-B8A7-4340F7169F6F}" type="pres">
      <dgm:prSet presAssocID="{CD572DC8-8B6C-4241-93EF-D45BC3EA1122}" presName="bgRect" presStyleLbl="bgShp" presStyleIdx="2" presStyleCnt="5"/>
      <dgm:spPr>
        <a:ln>
          <a:solidFill>
            <a:schemeClr val="accent3">
              <a:lumMod val="50000"/>
            </a:schemeClr>
          </a:solidFill>
        </a:ln>
      </dgm:spPr>
    </dgm:pt>
    <dgm:pt modelId="{EFCE1629-C556-484C-9299-27798E2717CD}" type="pres">
      <dgm:prSet presAssocID="{CD572DC8-8B6C-4241-93EF-D45BC3EA112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F7915415-9ACB-4CAA-A218-C1549584A2C2}" type="pres">
      <dgm:prSet presAssocID="{CD572DC8-8B6C-4241-93EF-D45BC3EA1122}" presName="spaceRect" presStyleCnt="0"/>
      <dgm:spPr/>
    </dgm:pt>
    <dgm:pt modelId="{0D1E3671-61F0-4588-99CB-AB0F20EBD050}" type="pres">
      <dgm:prSet presAssocID="{CD572DC8-8B6C-4241-93EF-D45BC3EA1122}" presName="parTx" presStyleLbl="revTx" presStyleIdx="2" presStyleCnt="5">
        <dgm:presLayoutVars>
          <dgm:chMax val="0"/>
          <dgm:chPref val="0"/>
        </dgm:presLayoutVars>
      </dgm:prSet>
      <dgm:spPr/>
    </dgm:pt>
    <dgm:pt modelId="{88A93A63-C112-4346-9688-3DEA02C6E36E}" type="pres">
      <dgm:prSet presAssocID="{93C07392-6A17-44A6-B373-1FFD09C0D0D3}" presName="sibTrans" presStyleCnt="0"/>
      <dgm:spPr/>
    </dgm:pt>
    <dgm:pt modelId="{14636197-56A2-492B-8D4E-4296213D4BA2}" type="pres">
      <dgm:prSet presAssocID="{E8DB290A-FA82-4658-9600-DA727BA7CF77}" presName="compNode" presStyleCnt="0"/>
      <dgm:spPr/>
    </dgm:pt>
    <dgm:pt modelId="{BE324383-1670-4BB4-8C59-104DE82B9C4C}" type="pres">
      <dgm:prSet presAssocID="{E8DB290A-FA82-4658-9600-DA727BA7CF77}" presName="bgRect" presStyleLbl="bgShp" presStyleIdx="3" presStyleCnt="5"/>
      <dgm:spPr>
        <a:ln>
          <a:solidFill>
            <a:schemeClr val="accent3">
              <a:lumMod val="50000"/>
            </a:schemeClr>
          </a:solidFill>
        </a:ln>
      </dgm:spPr>
    </dgm:pt>
    <dgm:pt modelId="{09B07A36-4058-4285-BEBD-08D2E2E5773A}" type="pres">
      <dgm:prSet presAssocID="{E8DB290A-FA82-4658-9600-DA727BA7CF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6B7F90E-B342-49C7-B0B4-67C0FCD58E50}" type="pres">
      <dgm:prSet presAssocID="{E8DB290A-FA82-4658-9600-DA727BA7CF77}" presName="spaceRect" presStyleCnt="0"/>
      <dgm:spPr/>
    </dgm:pt>
    <dgm:pt modelId="{B7AC3539-E762-42D8-AC66-9211FA3A6AE4}" type="pres">
      <dgm:prSet presAssocID="{E8DB290A-FA82-4658-9600-DA727BA7CF77}" presName="parTx" presStyleLbl="revTx" presStyleIdx="3" presStyleCnt="5">
        <dgm:presLayoutVars>
          <dgm:chMax val="0"/>
          <dgm:chPref val="0"/>
        </dgm:presLayoutVars>
      </dgm:prSet>
      <dgm:spPr/>
    </dgm:pt>
    <dgm:pt modelId="{E0B3DD46-875C-4E0F-8DD4-DFCDA674D6AB}" type="pres">
      <dgm:prSet presAssocID="{B6A6FBF4-77BA-426E-8C85-EBDB55371BAC}" presName="sibTrans" presStyleCnt="0"/>
      <dgm:spPr/>
    </dgm:pt>
    <dgm:pt modelId="{8279ABC3-EECE-496F-8DEF-3DFAA80AD714}" type="pres">
      <dgm:prSet presAssocID="{E1B2A038-0EA5-4600-804F-926EA02E2D21}" presName="compNode" presStyleCnt="0"/>
      <dgm:spPr/>
    </dgm:pt>
    <dgm:pt modelId="{D05EBD78-95EC-4AEF-AC44-75C9CDC5A49F}" type="pres">
      <dgm:prSet presAssocID="{E1B2A038-0EA5-4600-804F-926EA02E2D21}" presName="bgRect" presStyleLbl="bgShp" presStyleIdx="4" presStyleCnt="5"/>
      <dgm:spPr>
        <a:ln>
          <a:solidFill>
            <a:schemeClr val="accent3">
              <a:lumMod val="50000"/>
            </a:schemeClr>
          </a:solidFill>
        </a:ln>
      </dgm:spPr>
    </dgm:pt>
    <dgm:pt modelId="{44DD753B-55B5-4886-8D80-0A409CF280BE}" type="pres">
      <dgm:prSet presAssocID="{E1B2A038-0EA5-4600-804F-926EA02E2D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5AE60BA5-B308-47CF-BF7A-DCDB98686910}" type="pres">
      <dgm:prSet presAssocID="{E1B2A038-0EA5-4600-804F-926EA02E2D21}" presName="spaceRect" presStyleCnt="0"/>
      <dgm:spPr/>
    </dgm:pt>
    <dgm:pt modelId="{61BF781C-E4BF-46B5-BD31-7AF04BF532FD}" type="pres">
      <dgm:prSet presAssocID="{E1B2A038-0EA5-4600-804F-926EA02E2D21}" presName="parTx" presStyleLbl="revTx" presStyleIdx="4" presStyleCnt="5">
        <dgm:presLayoutVars>
          <dgm:chMax val="0"/>
          <dgm:chPref val="0"/>
        </dgm:presLayoutVars>
      </dgm:prSet>
      <dgm:spPr/>
    </dgm:pt>
  </dgm:ptLst>
  <dgm:cxnLst>
    <dgm:cxn modelId="{F5323B1B-3E9F-4865-95F5-FFAD9E3AE1F6}" srcId="{99E6C346-3F56-4FE9-B153-E2DD35D560C7}" destId="{F1C80EF2-2B14-46E8-828C-ECAC737F9F91}" srcOrd="1" destOrd="0" parTransId="{BD565177-D7BB-409D-893C-54DB5A072490}" sibTransId="{E262BFF5-CA86-4F89-A274-84B755561065}"/>
    <dgm:cxn modelId="{45AD2C21-87A4-4717-A4CF-FEA2A613FD60}" srcId="{99E6C346-3F56-4FE9-B153-E2DD35D560C7}" destId="{CD572DC8-8B6C-4241-93EF-D45BC3EA1122}" srcOrd="2" destOrd="0" parTransId="{4DA1528F-D0BC-421E-A9E4-4C0F466B9CD9}" sibTransId="{93C07392-6A17-44A6-B373-1FFD09C0D0D3}"/>
    <dgm:cxn modelId="{1D952738-556E-44CF-A2D3-AE2389614999}" srcId="{99E6C346-3F56-4FE9-B153-E2DD35D560C7}" destId="{E8DB290A-FA82-4658-9600-DA727BA7CF77}" srcOrd="3" destOrd="0" parTransId="{19F264D3-16CC-4145-ABA9-83BF49CEF473}" sibTransId="{B6A6FBF4-77BA-426E-8C85-EBDB55371BAC}"/>
    <dgm:cxn modelId="{D976EF7B-96EE-46E5-B3AE-0198C7DC2C9F}" type="presOf" srcId="{99E6C346-3F56-4FE9-B153-E2DD35D560C7}" destId="{E21969B7-BC4D-47B2-9B6B-54B44BF98FF7}" srcOrd="0" destOrd="0" presId="urn:microsoft.com/office/officeart/2018/2/layout/IconVerticalSolidList"/>
    <dgm:cxn modelId="{1684CA7F-4217-460B-A9F8-2E434E621407}" type="presOf" srcId="{E1B2A038-0EA5-4600-804F-926EA02E2D21}" destId="{61BF781C-E4BF-46B5-BD31-7AF04BF532FD}" srcOrd="0" destOrd="0" presId="urn:microsoft.com/office/officeart/2018/2/layout/IconVerticalSolidList"/>
    <dgm:cxn modelId="{02034090-9D73-4858-B07C-F64E6AEECF7E}" type="presOf" srcId="{0C3DBB4E-9E9D-455D-A893-36E712CCB9CF}" destId="{1B540112-7E75-41FC-845D-74B98D5A98D9}" srcOrd="0" destOrd="0" presId="urn:microsoft.com/office/officeart/2018/2/layout/IconVerticalSolidList"/>
    <dgm:cxn modelId="{308186B5-599D-4219-8AB9-39A065F9F6E0}" type="presOf" srcId="{F1C80EF2-2B14-46E8-828C-ECAC737F9F91}" destId="{F055F06C-9646-4232-9FD2-09160C6FA98B}" srcOrd="0" destOrd="0" presId="urn:microsoft.com/office/officeart/2018/2/layout/IconVerticalSolidList"/>
    <dgm:cxn modelId="{EA2BC0C2-270F-49A8-85AA-A8D28269F1DB}" type="presOf" srcId="{E8DB290A-FA82-4658-9600-DA727BA7CF77}" destId="{B7AC3539-E762-42D8-AC66-9211FA3A6AE4}" srcOrd="0" destOrd="0" presId="urn:microsoft.com/office/officeart/2018/2/layout/IconVerticalSolidList"/>
    <dgm:cxn modelId="{157B48E7-01F7-41E6-895B-11990A64A859}" srcId="{99E6C346-3F56-4FE9-B153-E2DD35D560C7}" destId="{E1B2A038-0EA5-4600-804F-926EA02E2D21}" srcOrd="4" destOrd="0" parTransId="{FEC25BE4-D898-4241-8E18-02D24DA557FF}" sibTransId="{4BD9BE79-A388-4C96-9D30-8B852F930A65}"/>
    <dgm:cxn modelId="{A7B8D4E8-4581-4EAE-8D83-67859EE2712D}" srcId="{99E6C346-3F56-4FE9-B153-E2DD35D560C7}" destId="{0C3DBB4E-9E9D-455D-A893-36E712CCB9CF}" srcOrd="0" destOrd="0" parTransId="{16D73483-C920-47DE-96A2-D17779380E1B}" sibTransId="{D6D2C040-9F9A-439D-8005-63659A4C7B46}"/>
    <dgm:cxn modelId="{6C5ACEEB-02C2-4D4E-9CF3-D743B4DD1D1F}" type="presOf" srcId="{CD572DC8-8B6C-4241-93EF-D45BC3EA1122}" destId="{0D1E3671-61F0-4588-99CB-AB0F20EBD050}" srcOrd="0" destOrd="0" presId="urn:microsoft.com/office/officeart/2018/2/layout/IconVerticalSolidList"/>
    <dgm:cxn modelId="{56DD5123-95FC-4EB4-ABC3-B11D41CEF228}" type="presParOf" srcId="{E21969B7-BC4D-47B2-9B6B-54B44BF98FF7}" destId="{C1388F4C-748E-4F0B-AA7F-E853542E42E3}" srcOrd="0" destOrd="0" presId="urn:microsoft.com/office/officeart/2018/2/layout/IconVerticalSolidList"/>
    <dgm:cxn modelId="{1AD62A6F-D040-4013-A26F-C942BE66FB9A}" type="presParOf" srcId="{C1388F4C-748E-4F0B-AA7F-E853542E42E3}" destId="{7AE014D9-B3A9-4489-9B69-39D0248BDB1C}" srcOrd="0" destOrd="0" presId="urn:microsoft.com/office/officeart/2018/2/layout/IconVerticalSolidList"/>
    <dgm:cxn modelId="{F0E88340-1EEE-42C3-BF1B-18D52A89B18D}" type="presParOf" srcId="{C1388F4C-748E-4F0B-AA7F-E853542E42E3}" destId="{F5E3CB12-2FEC-439B-ACEC-EBCF30C898F3}" srcOrd="1" destOrd="0" presId="urn:microsoft.com/office/officeart/2018/2/layout/IconVerticalSolidList"/>
    <dgm:cxn modelId="{4A9CC811-AA66-4D4D-B6FE-0799B4975FE6}" type="presParOf" srcId="{C1388F4C-748E-4F0B-AA7F-E853542E42E3}" destId="{77C667E5-AA94-4633-B9CD-915CA89AE371}" srcOrd="2" destOrd="0" presId="urn:microsoft.com/office/officeart/2018/2/layout/IconVerticalSolidList"/>
    <dgm:cxn modelId="{74B0B6F5-1386-4D1A-B20E-D78B991E922F}" type="presParOf" srcId="{C1388F4C-748E-4F0B-AA7F-E853542E42E3}" destId="{1B540112-7E75-41FC-845D-74B98D5A98D9}" srcOrd="3" destOrd="0" presId="urn:microsoft.com/office/officeart/2018/2/layout/IconVerticalSolidList"/>
    <dgm:cxn modelId="{5BB826E5-951C-41B1-87CE-D25E6678DFF0}" type="presParOf" srcId="{E21969B7-BC4D-47B2-9B6B-54B44BF98FF7}" destId="{E0D8CAC4-8D6D-4287-807B-72A779AA7121}" srcOrd="1" destOrd="0" presId="urn:microsoft.com/office/officeart/2018/2/layout/IconVerticalSolidList"/>
    <dgm:cxn modelId="{26C82D11-1EF6-43E3-BEC4-953D5022F1D0}" type="presParOf" srcId="{E21969B7-BC4D-47B2-9B6B-54B44BF98FF7}" destId="{0D28B974-BF9F-46DA-8F2E-FDDDA44DEFEC}" srcOrd="2" destOrd="0" presId="urn:microsoft.com/office/officeart/2018/2/layout/IconVerticalSolidList"/>
    <dgm:cxn modelId="{F2B1FD59-F5C3-4FEB-9AF5-2649ADBD4E91}" type="presParOf" srcId="{0D28B974-BF9F-46DA-8F2E-FDDDA44DEFEC}" destId="{4491F5E7-7A9A-4830-99E5-120BF877E7BA}" srcOrd="0" destOrd="0" presId="urn:microsoft.com/office/officeart/2018/2/layout/IconVerticalSolidList"/>
    <dgm:cxn modelId="{A2856591-6E20-4894-8649-8D528CC79F3E}" type="presParOf" srcId="{0D28B974-BF9F-46DA-8F2E-FDDDA44DEFEC}" destId="{63C59909-F147-408B-8441-6C40E8A99885}" srcOrd="1" destOrd="0" presId="urn:microsoft.com/office/officeart/2018/2/layout/IconVerticalSolidList"/>
    <dgm:cxn modelId="{FDA16EEF-6883-410E-AA39-6331AAADB30A}" type="presParOf" srcId="{0D28B974-BF9F-46DA-8F2E-FDDDA44DEFEC}" destId="{BE274CE8-D3DF-44AC-BA13-852CE75C70C3}" srcOrd="2" destOrd="0" presId="urn:microsoft.com/office/officeart/2018/2/layout/IconVerticalSolidList"/>
    <dgm:cxn modelId="{B0FF66E8-C0EF-46F8-A41D-F8CDD10A802E}" type="presParOf" srcId="{0D28B974-BF9F-46DA-8F2E-FDDDA44DEFEC}" destId="{F055F06C-9646-4232-9FD2-09160C6FA98B}" srcOrd="3" destOrd="0" presId="urn:microsoft.com/office/officeart/2018/2/layout/IconVerticalSolidList"/>
    <dgm:cxn modelId="{304E333F-3303-484E-92B9-C3917806909F}" type="presParOf" srcId="{E21969B7-BC4D-47B2-9B6B-54B44BF98FF7}" destId="{A4023BCD-BCB5-467C-852E-AFC197D379DB}" srcOrd="3" destOrd="0" presId="urn:microsoft.com/office/officeart/2018/2/layout/IconVerticalSolidList"/>
    <dgm:cxn modelId="{6698AF0D-B4A7-46CC-B9E4-E4DC7C49FA42}" type="presParOf" srcId="{E21969B7-BC4D-47B2-9B6B-54B44BF98FF7}" destId="{FB53DC30-28E2-47FE-ACD4-298FFD9B1B56}" srcOrd="4" destOrd="0" presId="urn:microsoft.com/office/officeart/2018/2/layout/IconVerticalSolidList"/>
    <dgm:cxn modelId="{4DD4B940-A0E2-4412-9F2F-C9C2722B04F4}" type="presParOf" srcId="{FB53DC30-28E2-47FE-ACD4-298FFD9B1B56}" destId="{D3F3AE06-9587-4044-B8A7-4340F7169F6F}" srcOrd="0" destOrd="0" presId="urn:microsoft.com/office/officeart/2018/2/layout/IconVerticalSolidList"/>
    <dgm:cxn modelId="{9FE0D05A-0F4A-4A1F-B388-CDF631D76151}" type="presParOf" srcId="{FB53DC30-28E2-47FE-ACD4-298FFD9B1B56}" destId="{EFCE1629-C556-484C-9299-27798E2717CD}" srcOrd="1" destOrd="0" presId="urn:microsoft.com/office/officeart/2018/2/layout/IconVerticalSolidList"/>
    <dgm:cxn modelId="{483917AA-B58D-4DAD-B590-6B6BD6EE8085}" type="presParOf" srcId="{FB53DC30-28E2-47FE-ACD4-298FFD9B1B56}" destId="{F7915415-9ACB-4CAA-A218-C1549584A2C2}" srcOrd="2" destOrd="0" presId="urn:microsoft.com/office/officeart/2018/2/layout/IconVerticalSolidList"/>
    <dgm:cxn modelId="{00ABDDA8-F250-481E-9921-D5A4AD68819B}" type="presParOf" srcId="{FB53DC30-28E2-47FE-ACD4-298FFD9B1B56}" destId="{0D1E3671-61F0-4588-99CB-AB0F20EBD050}" srcOrd="3" destOrd="0" presId="urn:microsoft.com/office/officeart/2018/2/layout/IconVerticalSolidList"/>
    <dgm:cxn modelId="{091A683D-6D1A-41FF-B9C8-6238F064A1A3}" type="presParOf" srcId="{E21969B7-BC4D-47B2-9B6B-54B44BF98FF7}" destId="{88A93A63-C112-4346-9688-3DEA02C6E36E}" srcOrd="5" destOrd="0" presId="urn:microsoft.com/office/officeart/2018/2/layout/IconVerticalSolidList"/>
    <dgm:cxn modelId="{CBB27922-D26B-4720-8D0A-9C1A39456E9C}" type="presParOf" srcId="{E21969B7-BC4D-47B2-9B6B-54B44BF98FF7}" destId="{14636197-56A2-492B-8D4E-4296213D4BA2}" srcOrd="6" destOrd="0" presId="urn:microsoft.com/office/officeart/2018/2/layout/IconVerticalSolidList"/>
    <dgm:cxn modelId="{6171D5D2-2332-4D02-A2BB-AFDC00E5E32E}" type="presParOf" srcId="{14636197-56A2-492B-8D4E-4296213D4BA2}" destId="{BE324383-1670-4BB4-8C59-104DE82B9C4C}" srcOrd="0" destOrd="0" presId="urn:microsoft.com/office/officeart/2018/2/layout/IconVerticalSolidList"/>
    <dgm:cxn modelId="{51A4C1DF-5FA2-44B2-B103-3AD8E8009E35}" type="presParOf" srcId="{14636197-56A2-492B-8D4E-4296213D4BA2}" destId="{09B07A36-4058-4285-BEBD-08D2E2E5773A}" srcOrd="1" destOrd="0" presId="urn:microsoft.com/office/officeart/2018/2/layout/IconVerticalSolidList"/>
    <dgm:cxn modelId="{097D5A30-B9B0-4EED-90E9-BD1AEA7EFD87}" type="presParOf" srcId="{14636197-56A2-492B-8D4E-4296213D4BA2}" destId="{66B7F90E-B342-49C7-B0B4-67C0FCD58E50}" srcOrd="2" destOrd="0" presId="urn:microsoft.com/office/officeart/2018/2/layout/IconVerticalSolidList"/>
    <dgm:cxn modelId="{28827415-7FB4-47C0-95D3-0467557CF893}" type="presParOf" srcId="{14636197-56A2-492B-8D4E-4296213D4BA2}" destId="{B7AC3539-E762-42D8-AC66-9211FA3A6AE4}" srcOrd="3" destOrd="0" presId="urn:microsoft.com/office/officeart/2018/2/layout/IconVerticalSolidList"/>
    <dgm:cxn modelId="{C0AB742A-76F6-4153-9C74-EDE4AB45C079}" type="presParOf" srcId="{E21969B7-BC4D-47B2-9B6B-54B44BF98FF7}" destId="{E0B3DD46-875C-4E0F-8DD4-DFCDA674D6AB}" srcOrd="7" destOrd="0" presId="urn:microsoft.com/office/officeart/2018/2/layout/IconVerticalSolidList"/>
    <dgm:cxn modelId="{BCA0EBE3-B735-4842-B8A4-EA1F36C47BB7}" type="presParOf" srcId="{E21969B7-BC4D-47B2-9B6B-54B44BF98FF7}" destId="{8279ABC3-EECE-496F-8DEF-3DFAA80AD714}" srcOrd="8" destOrd="0" presId="urn:microsoft.com/office/officeart/2018/2/layout/IconVerticalSolidList"/>
    <dgm:cxn modelId="{35D274DE-B0D6-4F7C-B9F9-ABC7B5FD57A3}" type="presParOf" srcId="{8279ABC3-EECE-496F-8DEF-3DFAA80AD714}" destId="{D05EBD78-95EC-4AEF-AC44-75C9CDC5A49F}" srcOrd="0" destOrd="0" presId="urn:microsoft.com/office/officeart/2018/2/layout/IconVerticalSolidList"/>
    <dgm:cxn modelId="{B0B0F581-145B-46F2-A746-001322D5BC6C}" type="presParOf" srcId="{8279ABC3-EECE-496F-8DEF-3DFAA80AD714}" destId="{44DD753B-55B5-4886-8D80-0A409CF280BE}" srcOrd="1" destOrd="0" presId="urn:microsoft.com/office/officeart/2018/2/layout/IconVerticalSolidList"/>
    <dgm:cxn modelId="{90784875-B3CC-49B3-A40D-6F6D0C44B51E}" type="presParOf" srcId="{8279ABC3-EECE-496F-8DEF-3DFAA80AD714}" destId="{5AE60BA5-B308-47CF-BF7A-DCDB98686910}" srcOrd="2" destOrd="0" presId="urn:microsoft.com/office/officeart/2018/2/layout/IconVerticalSolidList"/>
    <dgm:cxn modelId="{DA0F17BD-1A8C-44E9-B635-A03AB7797073}" type="presParOf" srcId="{8279ABC3-EECE-496F-8DEF-3DFAA80AD714}" destId="{61BF781C-E4BF-46B5-BD31-7AF04BF532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893990-D142-4664-B1C4-F1B6F616429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FB1FC0A-28CB-4631-9EE4-80DE4A103EE9}">
      <dgm:prSet/>
      <dgm:spPr/>
      <dgm:t>
        <a:bodyPr/>
        <a:lstStyle/>
        <a:p>
          <a:r>
            <a:rPr lang="en-GB" dirty="0"/>
            <a:t>1. Read the assignment instructions thoroughly. What exactly do you need to do?</a:t>
          </a:r>
          <a:endParaRPr lang="en-US" dirty="0"/>
        </a:p>
      </dgm:t>
    </dgm:pt>
    <dgm:pt modelId="{5DBF1A44-2715-497A-94C2-2558E19A1FBC}" type="parTrans" cxnId="{F73F1584-BF5C-47AD-ABC5-5AD87E846329}">
      <dgm:prSet/>
      <dgm:spPr/>
      <dgm:t>
        <a:bodyPr/>
        <a:lstStyle/>
        <a:p>
          <a:endParaRPr lang="en-US"/>
        </a:p>
      </dgm:t>
    </dgm:pt>
    <dgm:pt modelId="{1DD1421C-3235-40AB-BE21-0D46B1850264}" type="sibTrans" cxnId="{F73F1584-BF5C-47AD-ABC5-5AD87E846329}">
      <dgm:prSet/>
      <dgm:spPr/>
      <dgm:t>
        <a:bodyPr/>
        <a:lstStyle/>
        <a:p>
          <a:endParaRPr lang="en-US"/>
        </a:p>
      </dgm:t>
    </dgm:pt>
    <dgm:pt modelId="{D48FD7CF-6F93-4A83-97CB-91A8CD1E46D2}">
      <dgm:prSet/>
      <dgm:spPr/>
      <dgm:t>
        <a:bodyPr/>
        <a:lstStyle/>
        <a:p>
          <a:r>
            <a:rPr lang="en-GB" dirty="0"/>
            <a:t>2. Read, make notes, think critically, repeat. This is a crucial step!</a:t>
          </a:r>
          <a:endParaRPr lang="en-US" dirty="0"/>
        </a:p>
      </dgm:t>
    </dgm:pt>
    <dgm:pt modelId="{4B5EA270-9CCC-48A7-9A49-5DBC4955F6DA}" type="parTrans" cxnId="{23BBC274-3CAF-43AE-A900-A18905623A5E}">
      <dgm:prSet/>
      <dgm:spPr/>
      <dgm:t>
        <a:bodyPr/>
        <a:lstStyle/>
        <a:p>
          <a:endParaRPr lang="en-US"/>
        </a:p>
      </dgm:t>
    </dgm:pt>
    <dgm:pt modelId="{35B3B584-EE87-487F-83BA-8EB8FB041D39}" type="sibTrans" cxnId="{23BBC274-3CAF-43AE-A900-A18905623A5E}">
      <dgm:prSet/>
      <dgm:spPr/>
      <dgm:t>
        <a:bodyPr/>
        <a:lstStyle/>
        <a:p>
          <a:endParaRPr lang="en-US"/>
        </a:p>
      </dgm:t>
    </dgm:pt>
    <dgm:pt modelId="{3089B476-F10A-4EED-9349-DAC8947578C3}">
      <dgm:prSet/>
      <dgm:spPr/>
      <dgm:t>
        <a:bodyPr/>
        <a:lstStyle/>
        <a:p>
          <a:r>
            <a:rPr lang="en-GB" dirty="0"/>
            <a:t>3. Make a general plan with the main points.</a:t>
          </a:r>
          <a:endParaRPr lang="en-US" dirty="0"/>
        </a:p>
      </dgm:t>
    </dgm:pt>
    <dgm:pt modelId="{AE5E5563-CCF3-4D2B-A2B5-28F73BE80FE2}" type="parTrans" cxnId="{4AC7CCF0-022B-450A-A017-76265297ADD2}">
      <dgm:prSet/>
      <dgm:spPr/>
      <dgm:t>
        <a:bodyPr/>
        <a:lstStyle/>
        <a:p>
          <a:endParaRPr lang="en-US"/>
        </a:p>
      </dgm:t>
    </dgm:pt>
    <dgm:pt modelId="{274BF007-F0B1-4629-BD19-98B6E59F2C50}" type="sibTrans" cxnId="{4AC7CCF0-022B-450A-A017-76265297ADD2}">
      <dgm:prSet/>
      <dgm:spPr/>
      <dgm:t>
        <a:bodyPr/>
        <a:lstStyle/>
        <a:p>
          <a:endParaRPr lang="en-US"/>
        </a:p>
      </dgm:t>
    </dgm:pt>
    <dgm:pt modelId="{60DBD8E9-13FF-4A51-B8A5-889561A47AFF}">
      <dgm:prSet/>
      <dgm:spPr/>
      <dgm:t>
        <a:bodyPr/>
        <a:lstStyle/>
        <a:p>
          <a:r>
            <a:rPr lang="en-GB"/>
            <a:t>4. Make a detailed plan, focusing on creating a clear structure.</a:t>
          </a:r>
          <a:endParaRPr lang="en-US"/>
        </a:p>
      </dgm:t>
    </dgm:pt>
    <dgm:pt modelId="{8BD8CD45-BF4C-42F6-AEC0-667B915CFBD6}" type="parTrans" cxnId="{9D3E381D-E138-44E2-8000-FCE5F7C63559}">
      <dgm:prSet/>
      <dgm:spPr/>
      <dgm:t>
        <a:bodyPr/>
        <a:lstStyle/>
        <a:p>
          <a:endParaRPr lang="en-US"/>
        </a:p>
      </dgm:t>
    </dgm:pt>
    <dgm:pt modelId="{582967F3-EC30-4D63-BF3B-69FAFE7301F8}" type="sibTrans" cxnId="{9D3E381D-E138-44E2-8000-FCE5F7C63559}">
      <dgm:prSet/>
      <dgm:spPr/>
      <dgm:t>
        <a:bodyPr/>
        <a:lstStyle/>
        <a:p>
          <a:endParaRPr lang="en-US"/>
        </a:p>
      </dgm:t>
    </dgm:pt>
    <dgm:pt modelId="{29A61FD2-6934-45B1-B427-EDFE49A0EB6B}">
      <dgm:prSet/>
      <dgm:spPr/>
      <dgm:t>
        <a:bodyPr/>
        <a:lstStyle/>
        <a:p>
          <a:r>
            <a:rPr lang="en-GB"/>
            <a:t>5. Check the plan. Is the task addressed fully? Are you being critical?</a:t>
          </a:r>
          <a:endParaRPr lang="en-US"/>
        </a:p>
      </dgm:t>
    </dgm:pt>
    <dgm:pt modelId="{8F61A2E8-35C4-4774-94C6-128EB849418D}" type="parTrans" cxnId="{E0B89B86-025D-4210-831D-30088B3B1F40}">
      <dgm:prSet/>
      <dgm:spPr/>
      <dgm:t>
        <a:bodyPr/>
        <a:lstStyle/>
        <a:p>
          <a:endParaRPr lang="en-US"/>
        </a:p>
      </dgm:t>
    </dgm:pt>
    <dgm:pt modelId="{FA22E395-95E6-414A-9E3C-7CB6F543FFAF}" type="sibTrans" cxnId="{E0B89B86-025D-4210-831D-30088B3B1F40}">
      <dgm:prSet/>
      <dgm:spPr/>
      <dgm:t>
        <a:bodyPr/>
        <a:lstStyle/>
        <a:p>
          <a:endParaRPr lang="en-US"/>
        </a:p>
      </dgm:t>
    </dgm:pt>
    <dgm:pt modelId="{23A728B5-2013-49A7-A4CA-E9AA476C0A64}" type="pres">
      <dgm:prSet presAssocID="{3B893990-D142-4664-B1C4-F1B6F6164293}" presName="root" presStyleCnt="0">
        <dgm:presLayoutVars>
          <dgm:dir/>
          <dgm:resizeHandles val="exact"/>
        </dgm:presLayoutVars>
      </dgm:prSet>
      <dgm:spPr/>
    </dgm:pt>
    <dgm:pt modelId="{259742C8-F0C6-4679-B4D0-B8D597A672CC}" type="pres">
      <dgm:prSet presAssocID="{0FB1FC0A-28CB-4631-9EE4-80DE4A103EE9}" presName="compNode" presStyleCnt="0"/>
      <dgm:spPr/>
    </dgm:pt>
    <dgm:pt modelId="{B22B0E6F-F369-4721-81E4-1615E067D187}" type="pres">
      <dgm:prSet presAssocID="{0FB1FC0A-28CB-4631-9EE4-80DE4A103EE9}" presName="bgRect" presStyleLbl="bgShp" presStyleIdx="0" presStyleCnt="5"/>
      <dgm:spPr>
        <a:ln>
          <a:solidFill>
            <a:schemeClr val="accent3">
              <a:lumMod val="50000"/>
            </a:schemeClr>
          </a:solidFill>
        </a:ln>
      </dgm:spPr>
    </dgm:pt>
    <dgm:pt modelId="{D8F635D1-B2EF-4287-9AEA-D5AEB1874DD4}" type="pres">
      <dgm:prSet presAssocID="{0FB1FC0A-28CB-4631-9EE4-80DE4A103EE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67820C39-F6B4-4B13-BAF3-33DCE25D5B79}" type="pres">
      <dgm:prSet presAssocID="{0FB1FC0A-28CB-4631-9EE4-80DE4A103EE9}" presName="spaceRect" presStyleCnt="0"/>
      <dgm:spPr/>
    </dgm:pt>
    <dgm:pt modelId="{1EA6F5A9-EFF5-4FAE-9DA3-7B533884AD41}" type="pres">
      <dgm:prSet presAssocID="{0FB1FC0A-28CB-4631-9EE4-80DE4A103EE9}" presName="parTx" presStyleLbl="revTx" presStyleIdx="0" presStyleCnt="5">
        <dgm:presLayoutVars>
          <dgm:chMax val="0"/>
          <dgm:chPref val="0"/>
        </dgm:presLayoutVars>
      </dgm:prSet>
      <dgm:spPr/>
    </dgm:pt>
    <dgm:pt modelId="{06FE723E-2738-4DD9-88C9-B84EF5010251}" type="pres">
      <dgm:prSet presAssocID="{1DD1421C-3235-40AB-BE21-0D46B1850264}" presName="sibTrans" presStyleCnt="0"/>
      <dgm:spPr/>
    </dgm:pt>
    <dgm:pt modelId="{14D5D91B-F593-4767-89FB-1CBA7AE86EE6}" type="pres">
      <dgm:prSet presAssocID="{D48FD7CF-6F93-4A83-97CB-91A8CD1E46D2}" presName="compNode" presStyleCnt="0"/>
      <dgm:spPr/>
    </dgm:pt>
    <dgm:pt modelId="{8E4BC52D-BE19-4B8C-AE29-1538B6C0A8D2}" type="pres">
      <dgm:prSet presAssocID="{D48FD7CF-6F93-4A83-97CB-91A8CD1E46D2}" presName="bgRect" presStyleLbl="bgShp" presStyleIdx="1" presStyleCnt="5"/>
      <dgm:spPr>
        <a:ln>
          <a:solidFill>
            <a:schemeClr val="accent3">
              <a:lumMod val="50000"/>
            </a:schemeClr>
          </a:solidFill>
        </a:ln>
      </dgm:spPr>
    </dgm:pt>
    <dgm:pt modelId="{8A625FE9-F521-4F73-85D5-32DA4D666D8B}" type="pres">
      <dgm:prSet presAssocID="{D48FD7CF-6F93-4A83-97CB-91A8CD1E46D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955C912A-2149-4AE2-9F7E-4789862D2EFA}" type="pres">
      <dgm:prSet presAssocID="{D48FD7CF-6F93-4A83-97CB-91A8CD1E46D2}" presName="spaceRect" presStyleCnt="0"/>
      <dgm:spPr/>
    </dgm:pt>
    <dgm:pt modelId="{68EA64CF-322C-404A-B7E3-F4B98CDE285D}" type="pres">
      <dgm:prSet presAssocID="{D48FD7CF-6F93-4A83-97CB-91A8CD1E46D2}" presName="parTx" presStyleLbl="revTx" presStyleIdx="1" presStyleCnt="5">
        <dgm:presLayoutVars>
          <dgm:chMax val="0"/>
          <dgm:chPref val="0"/>
        </dgm:presLayoutVars>
      </dgm:prSet>
      <dgm:spPr/>
    </dgm:pt>
    <dgm:pt modelId="{3A726DC9-0E8C-4510-9DE2-180780FD1070}" type="pres">
      <dgm:prSet presAssocID="{35B3B584-EE87-487F-83BA-8EB8FB041D39}" presName="sibTrans" presStyleCnt="0"/>
      <dgm:spPr/>
    </dgm:pt>
    <dgm:pt modelId="{9C207CAD-467B-40E2-83A2-DC6B05FF6F98}" type="pres">
      <dgm:prSet presAssocID="{3089B476-F10A-4EED-9349-DAC8947578C3}" presName="compNode" presStyleCnt="0"/>
      <dgm:spPr/>
    </dgm:pt>
    <dgm:pt modelId="{3DECC165-8DAF-4658-882C-9ABDB2047FED}" type="pres">
      <dgm:prSet presAssocID="{3089B476-F10A-4EED-9349-DAC8947578C3}" presName="bgRect" presStyleLbl="bgShp" presStyleIdx="2" presStyleCnt="5"/>
      <dgm:spPr>
        <a:ln>
          <a:solidFill>
            <a:schemeClr val="accent3">
              <a:lumMod val="50000"/>
            </a:schemeClr>
          </a:solidFill>
        </a:ln>
      </dgm:spPr>
    </dgm:pt>
    <dgm:pt modelId="{D77E9DB2-52F5-4179-9C6C-C6CF4F53AE0C}" type="pres">
      <dgm:prSet presAssocID="{3089B476-F10A-4EED-9349-DAC8947578C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80CE048F-009E-44F7-BD48-D2D8ABBA5B75}" type="pres">
      <dgm:prSet presAssocID="{3089B476-F10A-4EED-9349-DAC8947578C3}" presName="spaceRect" presStyleCnt="0"/>
      <dgm:spPr/>
    </dgm:pt>
    <dgm:pt modelId="{3FD8480E-0D3E-478F-9F40-E76998E827FD}" type="pres">
      <dgm:prSet presAssocID="{3089B476-F10A-4EED-9349-DAC8947578C3}" presName="parTx" presStyleLbl="revTx" presStyleIdx="2" presStyleCnt="5">
        <dgm:presLayoutVars>
          <dgm:chMax val="0"/>
          <dgm:chPref val="0"/>
        </dgm:presLayoutVars>
      </dgm:prSet>
      <dgm:spPr/>
    </dgm:pt>
    <dgm:pt modelId="{4172042F-FDA1-40B8-B340-7B28B238680C}" type="pres">
      <dgm:prSet presAssocID="{274BF007-F0B1-4629-BD19-98B6E59F2C50}" presName="sibTrans" presStyleCnt="0"/>
      <dgm:spPr/>
    </dgm:pt>
    <dgm:pt modelId="{15EBDB0C-F5CE-422D-ACB3-8D69A6583E43}" type="pres">
      <dgm:prSet presAssocID="{60DBD8E9-13FF-4A51-B8A5-889561A47AFF}" presName="compNode" presStyleCnt="0"/>
      <dgm:spPr/>
    </dgm:pt>
    <dgm:pt modelId="{979DBB16-3843-4D2C-8C29-42E3C9A617D5}" type="pres">
      <dgm:prSet presAssocID="{60DBD8E9-13FF-4A51-B8A5-889561A47AFF}" presName="bgRect" presStyleLbl="bgShp" presStyleIdx="3" presStyleCnt="5"/>
      <dgm:spPr>
        <a:ln>
          <a:solidFill>
            <a:schemeClr val="accent3">
              <a:lumMod val="50000"/>
            </a:schemeClr>
          </a:solidFill>
        </a:ln>
      </dgm:spPr>
    </dgm:pt>
    <dgm:pt modelId="{9516C45B-F139-4C98-B1D3-CED508D297E3}" type="pres">
      <dgm:prSet presAssocID="{60DBD8E9-13FF-4A51-B8A5-889561A47AF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book"/>
        </a:ext>
      </dgm:extLst>
    </dgm:pt>
    <dgm:pt modelId="{E7C41F16-BB64-4C6A-A286-A5D2482AA08D}" type="pres">
      <dgm:prSet presAssocID="{60DBD8E9-13FF-4A51-B8A5-889561A47AFF}" presName="spaceRect" presStyleCnt="0"/>
      <dgm:spPr/>
    </dgm:pt>
    <dgm:pt modelId="{71658FF8-A7C7-4195-8476-E6458FC0C8E0}" type="pres">
      <dgm:prSet presAssocID="{60DBD8E9-13FF-4A51-B8A5-889561A47AFF}" presName="parTx" presStyleLbl="revTx" presStyleIdx="3" presStyleCnt="5">
        <dgm:presLayoutVars>
          <dgm:chMax val="0"/>
          <dgm:chPref val="0"/>
        </dgm:presLayoutVars>
      </dgm:prSet>
      <dgm:spPr/>
    </dgm:pt>
    <dgm:pt modelId="{3D1B93A0-6F31-4098-9557-B6F06D83AA61}" type="pres">
      <dgm:prSet presAssocID="{582967F3-EC30-4D63-BF3B-69FAFE7301F8}" presName="sibTrans" presStyleCnt="0"/>
      <dgm:spPr/>
    </dgm:pt>
    <dgm:pt modelId="{B297CEBC-62DB-4651-81F0-2FB2B85AEE19}" type="pres">
      <dgm:prSet presAssocID="{29A61FD2-6934-45B1-B427-EDFE49A0EB6B}" presName="compNode" presStyleCnt="0"/>
      <dgm:spPr/>
    </dgm:pt>
    <dgm:pt modelId="{BF903BC0-7366-4E5F-8A79-07A296E9177C}" type="pres">
      <dgm:prSet presAssocID="{29A61FD2-6934-45B1-B427-EDFE49A0EB6B}" presName="bgRect" presStyleLbl="bgShp" presStyleIdx="4" presStyleCnt="5"/>
      <dgm:spPr>
        <a:ln>
          <a:solidFill>
            <a:schemeClr val="accent3">
              <a:lumMod val="50000"/>
            </a:schemeClr>
          </a:solidFill>
        </a:ln>
      </dgm:spPr>
    </dgm:pt>
    <dgm:pt modelId="{14D094CF-2A44-451B-A801-E571DC84B72D}" type="pres">
      <dgm:prSet presAssocID="{29A61FD2-6934-45B1-B427-EDFE49A0EB6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73816ECB-3E46-4BFC-AA39-4317018245B7}" type="pres">
      <dgm:prSet presAssocID="{29A61FD2-6934-45B1-B427-EDFE49A0EB6B}" presName="spaceRect" presStyleCnt="0"/>
      <dgm:spPr/>
    </dgm:pt>
    <dgm:pt modelId="{88455560-774E-478F-BFE1-5DADC90D1ED3}" type="pres">
      <dgm:prSet presAssocID="{29A61FD2-6934-45B1-B427-EDFE49A0EB6B}" presName="parTx" presStyleLbl="revTx" presStyleIdx="4" presStyleCnt="5">
        <dgm:presLayoutVars>
          <dgm:chMax val="0"/>
          <dgm:chPref val="0"/>
        </dgm:presLayoutVars>
      </dgm:prSet>
      <dgm:spPr/>
    </dgm:pt>
  </dgm:ptLst>
  <dgm:cxnLst>
    <dgm:cxn modelId="{E9118C08-B978-4414-AC8C-03DD8856245A}" type="presOf" srcId="{3B893990-D142-4664-B1C4-F1B6F6164293}" destId="{23A728B5-2013-49A7-A4CA-E9AA476C0A64}" srcOrd="0" destOrd="0" presId="urn:microsoft.com/office/officeart/2018/2/layout/IconVerticalSolidList"/>
    <dgm:cxn modelId="{2BDF3D18-6FD0-426E-AA8B-7E6689725BB8}" type="presOf" srcId="{60DBD8E9-13FF-4A51-B8A5-889561A47AFF}" destId="{71658FF8-A7C7-4195-8476-E6458FC0C8E0}" srcOrd="0" destOrd="0" presId="urn:microsoft.com/office/officeart/2018/2/layout/IconVerticalSolidList"/>
    <dgm:cxn modelId="{9D3E381D-E138-44E2-8000-FCE5F7C63559}" srcId="{3B893990-D142-4664-B1C4-F1B6F6164293}" destId="{60DBD8E9-13FF-4A51-B8A5-889561A47AFF}" srcOrd="3" destOrd="0" parTransId="{8BD8CD45-BF4C-42F6-AEC0-667B915CFBD6}" sibTransId="{582967F3-EC30-4D63-BF3B-69FAFE7301F8}"/>
    <dgm:cxn modelId="{23BBC274-3CAF-43AE-A900-A18905623A5E}" srcId="{3B893990-D142-4664-B1C4-F1B6F6164293}" destId="{D48FD7CF-6F93-4A83-97CB-91A8CD1E46D2}" srcOrd="1" destOrd="0" parTransId="{4B5EA270-9CCC-48A7-9A49-5DBC4955F6DA}" sibTransId="{35B3B584-EE87-487F-83BA-8EB8FB041D39}"/>
    <dgm:cxn modelId="{1662B07F-3398-4654-8F71-06216BC6BCE3}" type="presOf" srcId="{3089B476-F10A-4EED-9349-DAC8947578C3}" destId="{3FD8480E-0D3E-478F-9F40-E76998E827FD}" srcOrd="0" destOrd="0" presId="urn:microsoft.com/office/officeart/2018/2/layout/IconVerticalSolidList"/>
    <dgm:cxn modelId="{F73F1584-BF5C-47AD-ABC5-5AD87E846329}" srcId="{3B893990-D142-4664-B1C4-F1B6F6164293}" destId="{0FB1FC0A-28CB-4631-9EE4-80DE4A103EE9}" srcOrd="0" destOrd="0" parTransId="{5DBF1A44-2715-497A-94C2-2558E19A1FBC}" sibTransId="{1DD1421C-3235-40AB-BE21-0D46B1850264}"/>
    <dgm:cxn modelId="{E0B89B86-025D-4210-831D-30088B3B1F40}" srcId="{3B893990-D142-4664-B1C4-F1B6F6164293}" destId="{29A61FD2-6934-45B1-B427-EDFE49A0EB6B}" srcOrd="4" destOrd="0" parTransId="{8F61A2E8-35C4-4774-94C6-128EB849418D}" sibTransId="{FA22E395-95E6-414A-9E3C-7CB6F543FFAF}"/>
    <dgm:cxn modelId="{B7D3B0A7-875C-4076-9718-33A11AB89488}" type="presOf" srcId="{29A61FD2-6934-45B1-B427-EDFE49A0EB6B}" destId="{88455560-774E-478F-BFE1-5DADC90D1ED3}" srcOrd="0" destOrd="0" presId="urn:microsoft.com/office/officeart/2018/2/layout/IconVerticalSolidList"/>
    <dgm:cxn modelId="{F98AB5BA-E21B-43F1-A108-ADFE4D630A98}" type="presOf" srcId="{D48FD7CF-6F93-4A83-97CB-91A8CD1E46D2}" destId="{68EA64CF-322C-404A-B7E3-F4B98CDE285D}" srcOrd="0" destOrd="0" presId="urn:microsoft.com/office/officeart/2018/2/layout/IconVerticalSolidList"/>
    <dgm:cxn modelId="{7E5615CF-1FE2-4924-8850-8EA84AE33BC9}" type="presOf" srcId="{0FB1FC0A-28CB-4631-9EE4-80DE4A103EE9}" destId="{1EA6F5A9-EFF5-4FAE-9DA3-7B533884AD41}" srcOrd="0" destOrd="0" presId="urn:microsoft.com/office/officeart/2018/2/layout/IconVerticalSolidList"/>
    <dgm:cxn modelId="{4AC7CCF0-022B-450A-A017-76265297ADD2}" srcId="{3B893990-D142-4664-B1C4-F1B6F6164293}" destId="{3089B476-F10A-4EED-9349-DAC8947578C3}" srcOrd="2" destOrd="0" parTransId="{AE5E5563-CCF3-4D2B-A2B5-28F73BE80FE2}" sibTransId="{274BF007-F0B1-4629-BD19-98B6E59F2C50}"/>
    <dgm:cxn modelId="{710E9237-57D9-4D2F-871E-7C80140A8D73}" type="presParOf" srcId="{23A728B5-2013-49A7-A4CA-E9AA476C0A64}" destId="{259742C8-F0C6-4679-B4D0-B8D597A672CC}" srcOrd="0" destOrd="0" presId="urn:microsoft.com/office/officeart/2018/2/layout/IconVerticalSolidList"/>
    <dgm:cxn modelId="{EFD0CE36-F524-48D9-89C3-93706FBE5F54}" type="presParOf" srcId="{259742C8-F0C6-4679-B4D0-B8D597A672CC}" destId="{B22B0E6F-F369-4721-81E4-1615E067D187}" srcOrd="0" destOrd="0" presId="urn:microsoft.com/office/officeart/2018/2/layout/IconVerticalSolidList"/>
    <dgm:cxn modelId="{E46BD433-D635-4C02-85EA-9F8256569885}" type="presParOf" srcId="{259742C8-F0C6-4679-B4D0-B8D597A672CC}" destId="{D8F635D1-B2EF-4287-9AEA-D5AEB1874DD4}" srcOrd="1" destOrd="0" presId="urn:microsoft.com/office/officeart/2018/2/layout/IconVerticalSolidList"/>
    <dgm:cxn modelId="{146399DF-E60F-487E-9B20-23994736C545}" type="presParOf" srcId="{259742C8-F0C6-4679-B4D0-B8D597A672CC}" destId="{67820C39-F6B4-4B13-BAF3-33DCE25D5B79}" srcOrd="2" destOrd="0" presId="urn:microsoft.com/office/officeart/2018/2/layout/IconVerticalSolidList"/>
    <dgm:cxn modelId="{B6E79625-C4F1-4EDB-B665-874679B5E649}" type="presParOf" srcId="{259742C8-F0C6-4679-B4D0-B8D597A672CC}" destId="{1EA6F5A9-EFF5-4FAE-9DA3-7B533884AD41}" srcOrd="3" destOrd="0" presId="urn:microsoft.com/office/officeart/2018/2/layout/IconVerticalSolidList"/>
    <dgm:cxn modelId="{78B5C76B-C90B-431D-BC59-4EA3B74A9C7F}" type="presParOf" srcId="{23A728B5-2013-49A7-A4CA-E9AA476C0A64}" destId="{06FE723E-2738-4DD9-88C9-B84EF5010251}" srcOrd="1" destOrd="0" presId="urn:microsoft.com/office/officeart/2018/2/layout/IconVerticalSolidList"/>
    <dgm:cxn modelId="{FD67B2FB-0A2B-4AB0-86D0-96DC92B13899}" type="presParOf" srcId="{23A728B5-2013-49A7-A4CA-E9AA476C0A64}" destId="{14D5D91B-F593-4767-89FB-1CBA7AE86EE6}" srcOrd="2" destOrd="0" presId="urn:microsoft.com/office/officeart/2018/2/layout/IconVerticalSolidList"/>
    <dgm:cxn modelId="{61BBABDC-82EF-4C76-8919-702D38014063}" type="presParOf" srcId="{14D5D91B-F593-4767-89FB-1CBA7AE86EE6}" destId="{8E4BC52D-BE19-4B8C-AE29-1538B6C0A8D2}" srcOrd="0" destOrd="0" presId="urn:microsoft.com/office/officeart/2018/2/layout/IconVerticalSolidList"/>
    <dgm:cxn modelId="{0AAD45C3-D71F-44E0-A2A3-4D4D1397EB0F}" type="presParOf" srcId="{14D5D91B-F593-4767-89FB-1CBA7AE86EE6}" destId="{8A625FE9-F521-4F73-85D5-32DA4D666D8B}" srcOrd="1" destOrd="0" presId="urn:microsoft.com/office/officeart/2018/2/layout/IconVerticalSolidList"/>
    <dgm:cxn modelId="{121517C9-DF39-4642-9D41-601C813CD292}" type="presParOf" srcId="{14D5D91B-F593-4767-89FB-1CBA7AE86EE6}" destId="{955C912A-2149-4AE2-9F7E-4789862D2EFA}" srcOrd="2" destOrd="0" presId="urn:microsoft.com/office/officeart/2018/2/layout/IconVerticalSolidList"/>
    <dgm:cxn modelId="{EFBF6E00-6380-4CC0-ACAD-74CF02CE449C}" type="presParOf" srcId="{14D5D91B-F593-4767-89FB-1CBA7AE86EE6}" destId="{68EA64CF-322C-404A-B7E3-F4B98CDE285D}" srcOrd="3" destOrd="0" presId="urn:microsoft.com/office/officeart/2018/2/layout/IconVerticalSolidList"/>
    <dgm:cxn modelId="{4097CE56-5F4B-4CA2-8EE5-95CBFE53467F}" type="presParOf" srcId="{23A728B5-2013-49A7-A4CA-E9AA476C0A64}" destId="{3A726DC9-0E8C-4510-9DE2-180780FD1070}" srcOrd="3" destOrd="0" presId="urn:microsoft.com/office/officeart/2018/2/layout/IconVerticalSolidList"/>
    <dgm:cxn modelId="{9726C8CD-09DE-4342-A12D-0F6A5E439D32}" type="presParOf" srcId="{23A728B5-2013-49A7-A4CA-E9AA476C0A64}" destId="{9C207CAD-467B-40E2-83A2-DC6B05FF6F98}" srcOrd="4" destOrd="0" presId="urn:microsoft.com/office/officeart/2018/2/layout/IconVerticalSolidList"/>
    <dgm:cxn modelId="{3736D6AB-211D-42E0-A2F4-7E998517CD89}" type="presParOf" srcId="{9C207CAD-467B-40E2-83A2-DC6B05FF6F98}" destId="{3DECC165-8DAF-4658-882C-9ABDB2047FED}" srcOrd="0" destOrd="0" presId="urn:microsoft.com/office/officeart/2018/2/layout/IconVerticalSolidList"/>
    <dgm:cxn modelId="{D0A5E5F6-A9B3-4490-8001-0C7890F5EA95}" type="presParOf" srcId="{9C207CAD-467B-40E2-83A2-DC6B05FF6F98}" destId="{D77E9DB2-52F5-4179-9C6C-C6CF4F53AE0C}" srcOrd="1" destOrd="0" presId="urn:microsoft.com/office/officeart/2018/2/layout/IconVerticalSolidList"/>
    <dgm:cxn modelId="{1A2FF106-E76E-409B-95E5-B00441ED6EB9}" type="presParOf" srcId="{9C207CAD-467B-40E2-83A2-DC6B05FF6F98}" destId="{80CE048F-009E-44F7-BD48-D2D8ABBA5B75}" srcOrd="2" destOrd="0" presId="urn:microsoft.com/office/officeart/2018/2/layout/IconVerticalSolidList"/>
    <dgm:cxn modelId="{487D343B-69FD-4309-BF06-6CABEA36762A}" type="presParOf" srcId="{9C207CAD-467B-40E2-83A2-DC6B05FF6F98}" destId="{3FD8480E-0D3E-478F-9F40-E76998E827FD}" srcOrd="3" destOrd="0" presId="urn:microsoft.com/office/officeart/2018/2/layout/IconVerticalSolidList"/>
    <dgm:cxn modelId="{EC72D233-3431-4345-AD0C-3797A0DB27C4}" type="presParOf" srcId="{23A728B5-2013-49A7-A4CA-E9AA476C0A64}" destId="{4172042F-FDA1-40B8-B340-7B28B238680C}" srcOrd="5" destOrd="0" presId="urn:microsoft.com/office/officeart/2018/2/layout/IconVerticalSolidList"/>
    <dgm:cxn modelId="{DFC5A14A-47A6-4741-9383-81F9B3049C8E}" type="presParOf" srcId="{23A728B5-2013-49A7-A4CA-E9AA476C0A64}" destId="{15EBDB0C-F5CE-422D-ACB3-8D69A6583E43}" srcOrd="6" destOrd="0" presId="urn:microsoft.com/office/officeart/2018/2/layout/IconVerticalSolidList"/>
    <dgm:cxn modelId="{6CC3186B-747D-4BA8-9530-8196619BA434}" type="presParOf" srcId="{15EBDB0C-F5CE-422D-ACB3-8D69A6583E43}" destId="{979DBB16-3843-4D2C-8C29-42E3C9A617D5}" srcOrd="0" destOrd="0" presId="urn:microsoft.com/office/officeart/2018/2/layout/IconVerticalSolidList"/>
    <dgm:cxn modelId="{BC8674DC-4CAB-454D-8C07-355D5994793C}" type="presParOf" srcId="{15EBDB0C-F5CE-422D-ACB3-8D69A6583E43}" destId="{9516C45B-F139-4C98-B1D3-CED508D297E3}" srcOrd="1" destOrd="0" presId="urn:microsoft.com/office/officeart/2018/2/layout/IconVerticalSolidList"/>
    <dgm:cxn modelId="{96307E1F-4AE8-4BDC-A365-56FE4291E0F7}" type="presParOf" srcId="{15EBDB0C-F5CE-422D-ACB3-8D69A6583E43}" destId="{E7C41F16-BB64-4C6A-A286-A5D2482AA08D}" srcOrd="2" destOrd="0" presId="urn:microsoft.com/office/officeart/2018/2/layout/IconVerticalSolidList"/>
    <dgm:cxn modelId="{6D2F19AC-ECEC-48C2-9BF4-891F6F97F2EB}" type="presParOf" srcId="{15EBDB0C-F5CE-422D-ACB3-8D69A6583E43}" destId="{71658FF8-A7C7-4195-8476-E6458FC0C8E0}" srcOrd="3" destOrd="0" presId="urn:microsoft.com/office/officeart/2018/2/layout/IconVerticalSolidList"/>
    <dgm:cxn modelId="{E61B9405-D178-4E19-8B38-EFFF6C14302B}" type="presParOf" srcId="{23A728B5-2013-49A7-A4CA-E9AA476C0A64}" destId="{3D1B93A0-6F31-4098-9557-B6F06D83AA61}" srcOrd="7" destOrd="0" presId="urn:microsoft.com/office/officeart/2018/2/layout/IconVerticalSolidList"/>
    <dgm:cxn modelId="{769ACD0D-7ABF-4593-BDC8-59F1CAB3962F}" type="presParOf" srcId="{23A728B5-2013-49A7-A4CA-E9AA476C0A64}" destId="{B297CEBC-62DB-4651-81F0-2FB2B85AEE19}" srcOrd="8" destOrd="0" presId="urn:microsoft.com/office/officeart/2018/2/layout/IconVerticalSolidList"/>
    <dgm:cxn modelId="{22FE5E55-44E9-431C-A972-1A5AC388D1CA}" type="presParOf" srcId="{B297CEBC-62DB-4651-81F0-2FB2B85AEE19}" destId="{BF903BC0-7366-4E5F-8A79-07A296E9177C}" srcOrd="0" destOrd="0" presId="urn:microsoft.com/office/officeart/2018/2/layout/IconVerticalSolidList"/>
    <dgm:cxn modelId="{6027D50B-513F-4E87-B1E6-7A981E376946}" type="presParOf" srcId="{B297CEBC-62DB-4651-81F0-2FB2B85AEE19}" destId="{14D094CF-2A44-451B-A801-E571DC84B72D}" srcOrd="1" destOrd="0" presId="urn:microsoft.com/office/officeart/2018/2/layout/IconVerticalSolidList"/>
    <dgm:cxn modelId="{BF894EC1-E3C7-44A6-B5DC-2FA5BF866837}" type="presParOf" srcId="{B297CEBC-62DB-4651-81F0-2FB2B85AEE19}" destId="{73816ECB-3E46-4BFC-AA39-4317018245B7}" srcOrd="2" destOrd="0" presId="urn:microsoft.com/office/officeart/2018/2/layout/IconVerticalSolidList"/>
    <dgm:cxn modelId="{42878795-FE31-483F-AE5B-9F6E50D87F75}" type="presParOf" srcId="{B297CEBC-62DB-4651-81F0-2FB2B85AEE19}" destId="{88455560-774E-478F-BFE1-5DADC90D1E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4AA4BF-7A76-4F93-9076-DD88D2C70F43}" type="doc">
      <dgm:prSet loTypeId="urn:microsoft.com/office/officeart/2016/7/layout/RepeatingBendingProcessNew" loCatId="process" qsTypeId="urn:microsoft.com/office/officeart/2005/8/quickstyle/simple2" qsCatId="simple" csTypeId="urn:microsoft.com/office/officeart/2005/8/colors/accent2_2" csCatId="accent2" phldr="1"/>
      <dgm:spPr/>
      <dgm:t>
        <a:bodyPr/>
        <a:lstStyle/>
        <a:p>
          <a:endParaRPr lang="en-US"/>
        </a:p>
      </dgm:t>
    </dgm:pt>
    <dgm:pt modelId="{EB0A6940-AAE2-47A0-9FE9-E0347982F6CD}">
      <dgm:prSet/>
      <dgm:spPr>
        <a:solidFill>
          <a:schemeClr val="tx2">
            <a:lumMod val="50000"/>
            <a:lumOff val="50000"/>
          </a:schemeClr>
        </a:solidFill>
      </dgm:spPr>
      <dgm:t>
        <a:bodyPr/>
        <a:lstStyle/>
        <a:p>
          <a:r>
            <a:rPr lang="en-GB" dirty="0"/>
            <a:t>6. Write the first draft. Read and think more as needed.</a:t>
          </a:r>
          <a:endParaRPr lang="en-US" dirty="0"/>
        </a:p>
      </dgm:t>
    </dgm:pt>
    <dgm:pt modelId="{9E1021A7-2C16-415B-A902-1008418F5EB6}" type="parTrans" cxnId="{A4973B2D-FC13-45F3-A82D-7A8379458DCA}">
      <dgm:prSet/>
      <dgm:spPr/>
      <dgm:t>
        <a:bodyPr/>
        <a:lstStyle/>
        <a:p>
          <a:endParaRPr lang="en-US"/>
        </a:p>
      </dgm:t>
    </dgm:pt>
    <dgm:pt modelId="{AAC55880-CAFE-4581-8FEF-551458682B38}" type="sibTrans" cxnId="{A4973B2D-FC13-45F3-A82D-7A8379458DCA}">
      <dgm:prSet/>
      <dgm:spPr/>
      <dgm:t>
        <a:bodyPr/>
        <a:lstStyle/>
        <a:p>
          <a:endParaRPr lang="en-US"/>
        </a:p>
      </dgm:t>
    </dgm:pt>
    <dgm:pt modelId="{6A8DEBB8-9DED-4221-91F9-57FC1DAC5444}">
      <dgm:prSet/>
      <dgm:spPr>
        <a:solidFill>
          <a:schemeClr val="tx2">
            <a:lumMod val="50000"/>
            <a:lumOff val="50000"/>
          </a:schemeClr>
        </a:solidFill>
      </dgm:spPr>
      <dgm:t>
        <a:bodyPr/>
        <a:lstStyle/>
        <a:p>
          <a:r>
            <a:rPr lang="en-GB"/>
            <a:t>7. Edit and redraft as needed.</a:t>
          </a:r>
          <a:endParaRPr lang="en-US"/>
        </a:p>
      </dgm:t>
    </dgm:pt>
    <dgm:pt modelId="{5C71E53F-DF3C-4C94-9B82-4BAE676E01BF}" type="parTrans" cxnId="{1028C4BC-4CEC-41D5-8427-6B68B0831859}">
      <dgm:prSet/>
      <dgm:spPr/>
      <dgm:t>
        <a:bodyPr/>
        <a:lstStyle/>
        <a:p>
          <a:endParaRPr lang="en-US"/>
        </a:p>
      </dgm:t>
    </dgm:pt>
    <dgm:pt modelId="{621DB533-24CD-4C61-8393-11EA696618B6}" type="sibTrans" cxnId="{1028C4BC-4CEC-41D5-8427-6B68B0831859}">
      <dgm:prSet/>
      <dgm:spPr/>
      <dgm:t>
        <a:bodyPr/>
        <a:lstStyle/>
        <a:p>
          <a:endParaRPr lang="en-US"/>
        </a:p>
      </dgm:t>
    </dgm:pt>
    <dgm:pt modelId="{506D0CB6-C410-4196-8FE9-EBA016782762}">
      <dgm:prSet/>
      <dgm:spPr>
        <a:solidFill>
          <a:schemeClr val="tx2">
            <a:lumMod val="50000"/>
            <a:lumOff val="50000"/>
          </a:schemeClr>
        </a:solidFill>
      </dgm:spPr>
      <dgm:t>
        <a:bodyPr/>
        <a:lstStyle/>
        <a:p>
          <a:r>
            <a:rPr lang="en-GB"/>
            <a:t>8. Proofread carefully. Focus on referencing, spelling and grammar.</a:t>
          </a:r>
          <a:endParaRPr lang="en-US"/>
        </a:p>
      </dgm:t>
    </dgm:pt>
    <dgm:pt modelId="{31066391-C78D-4813-8ACC-E1F217272135}" type="parTrans" cxnId="{D90DC9EB-593D-4E28-B7AF-1ED0B68AE826}">
      <dgm:prSet/>
      <dgm:spPr/>
      <dgm:t>
        <a:bodyPr/>
        <a:lstStyle/>
        <a:p>
          <a:endParaRPr lang="en-US"/>
        </a:p>
      </dgm:t>
    </dgm:pt>
    <dgm:pt modelId="{5CAF39AD-C05C-4592-A6B6-B2DCFD1D58D1}" type="sibTrans" cxnId="{D90DC9EB-593D-4E28-B7AF-1ED0B68AE826}">
      <dgm:prSet/>
      <dgm:spPr/>
      <dgm:t>
        <a:bodyPr/>
        <a:lstStyle/>
        <a:p>
          <a:endParaRPr lang="en-US"/>
        </a:p>
      </dgm:t>
    </dgm:pt>
    <dgm:pt modelId="{6DC18022-8752-44A4-A370-6962CCD24475}">
      <dgm:prSet/>
      <dgm:spPr>
        <a:solidFill>
          <a:schemeClr val="tx2">
            <a:lumMod val="50000"/>
            <a:lumOff val="50000"/>
          </a:schemeClr>
        </a:solidFill>
      </dgm:spPr>
      <dgm:t>
        <a:bodyPr/>
        <a:lstStyle/>
        <a:p>
          <a:r>
            <a:rPr lang="en-GB" dirty="0"/>
            <a:t>9. Submit the assignment. Give yourself time before the deadline in case of problems.</a:t>
          </a:r>
          <a:endParaRPr lang="en-US" dirty="0"/>
        </a:p>
      </dgm:t>
    </dgm:pt>
    <dgm:pt modelId="{756C0A84-5217-4DEA-9358-562259931ED6}" type="parTrans" cxnId="{E1B66332-8D7E-476B-A624-C1600D359FA5}">
      <dgm:prSet/>
      <dgm:spPr/>
      <dgm:t>
        <a:bodyPr/>
        <a:lstStyle/>
        <a:p>
          <a:endParaRPr lang="en-US"/>
        </a:p>
      </dgm:t>
    </dgm:pt>
    <dgm:pt modelId="{D255CE3E-D69E-429A-AE4B-8C0C4746AE89}" type="sibTrans" cxnId="{E1B66332-8D7E-476B-A624-C1600D359FA5}">
      <dgm:prSet/>
      <dgm:spPr/>
      <dgm:t>
        <a:bodyPr/>
        <a:lstStyle/>
        <a:p>
          <a:endParaRPr lang="en-US"/>
        </a:p>
      </dgm:t>
    </dgm:pt>
    <dgm:pt modelId="{6D5F8DDC-B97F-43E9-8098-22EAFFFB6845}">
      <dgm:prSet/>
      <dgm:spPr>
        <a:solidFill>
          <a:schemeClr val="tx2">
            <a:lumMod val="50000"/>
            <a:lumOff val="50000"/>
          </a:schemeClr>
        </a:solidFill>
      </dgm:spPr>
      <dgm:t>
        <a:bodyPr/>
        <a:lstStyle/>
        <a:p>
          <a:r>
            <a:rPr lang="en-GB" dirty="0"/>
            <a:t>10. Read feedback carefully to help improve your next assignments.</a:t>
          </a:r>
          <a:endParaRPr lang="en-US" dirty="0"/>
        </a:p>
      </dgm:t>
    </dgm:pt>
    <dgm:pt modelId="{73A9CFE8-D6AF-406D-94A6-214E2E4B2493}" type="parTrans" cxnId="{6671BA5A-451E-4EDF-B47C-50D38E4E0A71}">
      <dgm:prSet/>
      <dgm:spPr/>
      <dgm:t>
        <a:bodyPr/>
        <a:lstStyle/>
        <a:p>
          <a:endParaRPr lang="en-US"/>
        </a:p>
      </dgm:t>
    </dgm:pt>
    <dgm:pt modelId="{6859D1F5-82BE-4015-9DDE-5D4DC35379A9}" type="sibTrans" cxnId="{6671BA5A-451E-4EDF-B47C-50D38E4E0A71}">
      <dgm:prSet/>
      <dgm:spPr/>
      <dgm:t>
        <a:bodyPr/>
        <a:lstStyle/>
        <a:p>
          <a:endParaRPr lang="en-US"/>
        </a:p>
      </dgm:t>
    </dgm:pt>
    <dgm:pt modelId="{00375540-B576-4335-827F-811E017D1AFE}" type="pres">
      <dgm:prSet presAssocID="{C34AA4BF-7A76-4F93-9076-DD88D2C70F43}" presName="Name0" presStyleCnt="0">
        <dgm:presLayoutVars>
          <dgm:dir/>
          <dgm:resizeHandles val="exact"/>
        </dgm:presLayoutVars>
      </dgm:prSet>
      <dgm:spPr/>
    </dgm:pt>
    <dgm:pt modelId="{5745B56D-E907-48A6-99DF-3774F56F9EE1}" type="pres">
      <dgm:prSet presAssocID="{EB0A6940-AAE2-47A0-9FE9-E0347982F6CD}" presName="node" presStyleLbl="node1" presStyleIdx="0" presStyleCnt="5">
        <dgm:presLayoutVars>
          <dgm:bulletEnabled val="1"/>
        </dgm:presLayoutVars>
      </dgm:prSet>
      <dgm:spPr/>
    </dgm:pt>
    <dgm:pt modelId="{5EAFB213-F927-49F6-B547-EE21897BACE5}" type="pres">
      <dgm:prSet presAssocID="{AAC55880-CAFE-4581-8FEF-551458682B38}" presName="sibTrans" presStyleLbl="sibTrans1D1" presStyleIdx="0" presStyleCnt="4"/>
      <dgm:spPr/>
    </dgm:pt>
    <dgm:pt modelId="{8CFE6893-A69A-45AC-8E01-22D49216BFFC}" type="pres">
      <dgm:prSet presAssocID="{AAC55880-CAFE-4581-8FEF-551458682B38}" presName="connectorText" presStyleLbl="sibTrans1D1" presStyleIdx="0" presStyleCnt="4"/>
      <dgm:spPr/>
    </dgm:pt>
    <dgm:pt modelId="{A22ECB33-4613-4945-B6C8-164F18CCA66E}" type="pres">
      <dgm:prSet presAssocID="{6A8DEBB8-9DED-4221-91F9-57FC1DAC5444}" presName="node" presStyleLbl="node1" presStyleIdx="1" presStyleCnt="5">
        <dgm:presLayoutVars>
          <dgm:bulletEnabled val="1"/>
        </dgm:presLayoutVars>
      </dgm:prSet>
      <dgm:spPr/>
    </dgm:pt>
    <dgm:pt modelId="{B9D79CCF-93CF-4624-B181-A453F2B831F9}" type="pres">
      <dgm:prSet presAssocID="{621DB533-24CD-4C61-8393-11EA696618B6}" presName="sibTrans" presStyleLbl="sibTrans1D1" presStyleIdx="1" presStyleCnt="4"/>
      <dgm:spPr/>
    </dgm:pt>
    <dgm:pt modelId="{6D4C6F45-46A7-43B7-A62B-075915728EFB}" type="pres">
      <dgm:prSet presAssocID="{621DB533-24CD-4C61-8393-11EA696618B6}" presName="connectorText" presStyleLbl="sibTrans1D1" presStyleIdx="1" presStyleCnt="4"/>
      <dgm:spPr/>
    </dgm:pt>
    <dgm:pt modelId="{A4998533-1D4E-46E2-A8A7-45595A718129}" type="pres">
      <dgm:prSet presAssocID="{506D0CB6-C410-4196-8FE9-EBA016782762}" presName="node" presStyleLbl="node1" presStyleIdx="2" presStyleCnt="5">
        <dgm:presLayoutVars>
          <dgm:bulletEnabled val="1"/>
        </dgm:presLayoutVars>
      </dgm:prSet>
      <dgm:spPr/>
    </dgm:pt>
    <dgm:pt modelId="{F3A80866-493A-451B-B242-5001DC1CE1B9}" type="pres">
      <dgm:prSet presAssocID="{5CAF39AD-C05C-4592-A6B6-B2DCFD1D58D1}" presName="sibTrans" presStyleLbl="sibTrans1D1" presStyleIdx="2" presStyleCnt="4"/>
      <dgm:spPr/>
    </dgm:pt>
    <dgm:pt modelId="{4AA3DE99-16B2-4A13-A397-88B80A31E0C7}" type="pres">
      <dgm:prSet presAssocID="{5CAF39AD-C05C-4592-A6B6-B2DCFD1D58D1}" presName="connectorText" presStyleLbl="sibTrans1D1" presStyleIdx="2" presStyleCnt="4"/>
      <dgm:spPr/>
    </dgm:pt>
    <dgm:pt modelId="{5F65F327-308F-45B7-83BA-ED6F9220CA93}" type="pres">
      <dgm:prSet presAssocID="{6DC18022-8752-44A4-A370-6962CCD24475}" presName="node" presStyleLbl="node1" presStyleIdx="3" presStyleCnt="5">
        <dgm:presLayoutVars>
          <dgm:bulletEnabled val="1"/>
        </dgm:presLayoutVars>
      </dgm:prSet>
      <dgm:spPr/>
    </dgm:pt>
    <dgm:pt modelId="{5F961D01-ADE4-4A6C-8D49-2034FD9CD740}" type="pres">
      <dgm:prSet presAssocID="{D255CE3E-D69E-429A-AE4B-8C0C4746AE89}" presName="sibTrans" presStyleLbl="sibTrans1D1" presStyleIdx="3" presStyleCnt="4"/>
      <dgm:spPr/>
    </dgm:pt>
    <dgm:pt modelId="{031E450B-6CF4-484B-844F-4F59028CED28}" type="pres">
      <dgm:prSet presAssocID="{D255CE3E-D69E-429A-AE4B-8C0C4746AE89}" presName="connectorText" presStyleLbl="sibTrans1D1" presStyleIdx="3" presStyleCnt="4"/>
      <dgm:spPr/>
    </dgm:pt>
    <dgm:pt modelId="{A83D7B2F-A8C3-4138-8732-30FE9499F55A}" type="pres">
      <dgm:prSet presAssocID="{6D5F8DDC-B97F-43E9-8098-22EAFFFB6845}" presName="node" presStyleLbl="node1" presStyleIdx="4" presStyleCnt="5">
        <dgm:presLayoutVars>
          <dgm:bulletEnabled val="1"/>
        </dgm:presLayoutVars>
      </dgm:prSet>
      <dgm:spPr/>
    </dgm:pt>
  </dgm:ptLst>
  <dgm:cxnLst>
    <dgm:cxn modelId="{15F46401-622D-4D02-8463-DC14ED006681}" type="presOf" srcId="{6DC18022-8752-44A4-A370-6962CCD24475}" destId="{5F65F327-308F-45B7-83BA-ED6F9220CA93}" srcOrd="0" destOrd="0" presId="urn:microsoft.com/office/officeart/2016/7/layout/RepeatingBendingProcessNew"/>
    <dgm:cxn modelId="{D330810B-E676-4ABF-AF4E-179F2954E611}" type="presOf" srcId="{621DB533-24CD-4C61-8393-11EA696618B6}" destId="{6D4C6F45-46A7-43B7-A62B-075915728EFB}" srcOrd="1" destOrd="0" presId="urn:microsoft.com/office/officeart/2016/7/layout/RepeatingBendingProcessNew"/>
    <dgm:cxn modelId="{A4973B2D-FC13-45F3-A82D-7A8379458DCA}" srcId="{C34AA4BF-7A76-4F93-9076-DD88D2C70F43}" destId="{EB0A6940-AAE2-47A0-9FE9-E0347982F6CD}" srcOrd="0" destOrd="0" parTransId="{9E1021A7-2C16-415B-A902-1008418F5EB6}" sibTransId="{AAC55880-CAFE-4581-8FEF-551458682B38}"/>
    <dgm:cxn modelId="{E1B66332-8D7E-476B-A624-C1600D359FA5}" srcId="{C34AA4BF-7A76-4F93-9076-DD88D2C70F43}" destId="{6DC18022-8752-44A4-A370-6962CCD24475}" srcOrd="3" destOrd="0" parTransId="{756C0A84-5217-4DEA-9358-562259931ED6}" sibTransId="{D255CE3E-D69E-429A-AE4B-8C0C4746AE89}"/>
    <dgm:cxn modelId="{AEB2C03E-D496-45FB-A054-8159264F4116}" type="presOf" srcId="{C34AA4BF-7A76-4F93-9076-DD88D2C70F43}" destId="{00375540-B576-4335-827F-811E017D1AFE}" srcOrd="0" destOrd="0" presId="urn:microsoft.com/office/officeart/2016/7/layout/RepeatingBendingProcessNew"/>
    <dgm:cxn modelId="{FD1E4C42-A0F6-49C8-9545-F1186F4BE686}" type="presOf" srcId="{5CAF39AD-C05C-4592-A6B6-B2DCFD1D58D1}" destId="{4AA3DE99-16B2-4A13-A397-88B80A31E0C7}" srcOrd="1" destOrd="0" presId="urn:microsoft.com/office/officeart/2016/7/layout/RepeatingBendingProcessNew"/>
    <dgm:cxn modelId="{6671BA5A-451E-4EDF-B47C-50D38E4E0A71}" srcId="{C34AA4BF-7A76-4F93-9076-DD88D2C70F43}" destId="{6D5F8DDC-B97F-43E9-8098-22EAFFFB6845}" srcOrd="4" destOrd="0" parTransId="{73A9CFE8-D6AF-406D-94A6-214E2E4B2493}" sibTransId="{6859D1F5-82BE-4015-9DDE-5D4DC35379A9}"/>
    <dgm:cxn modelId="{95BEBA7A-F299-49EE-9790-FBDD78D6CE14}" type="presOf" srcId="{D255CE3E-D69E-429A-AE4B-8C0C4746AE89}" destId="{5F961D01-ADE4-4A6C-8D49-2034FD9CD740}" srcOrd="0" destOrd="0" presId="urn:microsoft.com/office/officeart/2016/7/layout/RepeatingBendingProcessNew"/>
    <dgm:cxn modelId="{C6652C85-FC45-42E5-896A-D0693EB2B1D9}" type="presOf" srcId="{5CAF39AD-C05C-4592-A6B6-B2DCFD1D58D1}" destId="{F3A80866-493A-451B-B242-5001DC1CE1B9}" srcOrd="0" destOrd="0" presId="urn:microsoft.com/office/officeart/2016/7/layout/RepeatingBendingProcessNew"/>
    <dgm:cxn modelId="{024938A6-306F-463E-998A-44D41C5D0B00}" type="presOf" srcId="{6D5F8DDC-B97F-43E9-8098-22EAFFFB6845}" destId="{A83D7B2F-A8C3-4138-8732-30FE9499F55A}" srcOrd="0" destOrd="0" presId="urn:microsoft.com/office/officeart/2016/7/layout/RepeatingBendingProcessNew"/>
    <dgm:cxn modelId="{893A29AA-85F3-446A-B503-364D3ACA602B}" type="presOf" srcId="{6A8DEBB8-9DED-4221-91F9-57FC1DAC5444}" destId="{A22ECB33-4613-4945-B6C8-164F18CCA66E}" srcOrd="0" destOrd="0" presId="urn:microsoft.com/office/officeart/2016/7/layout/RepeatingBendingProcessNew"/>
    <dgm:cxn modelId="{387024B8-62FC-4F69-86B1-28134C71721F}" type="presOf" srcId="{D255CE3E-D69E-429A-AE4B-8C0C4746AE89}" destId="{031E450B-6CF4-484B-844F-4F59028CED28}" srcOrd="1" destOrd="0" presId="urn:microsoft.com/office/officeart/2016/7/layout/RepeatingBendingProcessNew"/>
    <dgm:cxn modelId="{CF0239B9-382D-46BE-A1B7-DC176E0FB954}" type="presOf" srcId="{506D0CB6-C410-4196-8FE9-EBA016782762}" destId="{A4998533-1D4E-46E2-A8A7-45595A718129}" srcOrd="0" destOrd="0" presId="urn:microsoft.com/office/officeart/2016/7/layout/RepeatingBendingProcessNew"/>
    <dgm:cxn modelId="{1028C4BC-4CEC-41D5-8427-6B68B0831859}" srcId="{C34AA4BF-7A76-4F93-9076-DD88D2C70F43}" destId="{6A8DEBB8-9DED-4221-91F9-57FC1DAC5444}" srcOrd="1" destOrd="0" parTransId="{5C71E53F-DF3C-4C94-9B82-4BAE676E01BF}" sibTransId="{621DB533-24CD-4C61-8393-11EA696618B6}"/>
    <dgm:cxn modelId="{DC8DA1BE-00A3-47C6-9D1F-0BF97BB3E654}" type="presOf" srcId="{621DB533-24CD-4C61-8393-11EA696618B6}" destId="{B9D79CCF-93CF-4624-B181-A453F2B831F9}" srcOrd="0" destOrd="0" presId="urn:microsoft.com/office/officeart/2016/7/layout/RepeatingBendingProcessNew"/>
    <dgm:cxn modelId="{019A2FC9-B893-44E9-B497-DED6CE3AB4B8}" type="presOf" srcId="{EB0A6940-AAE2-47A0-9FE9-E0347982F6CD}" destId="{5745B56D-E907-48A6-99DF-3774F56F9EE1}" srcOrd="0" destOrd="0" presId="urn:microsoft.com/office/officeart/2016/7/layout/RepeatingBendingProcessNew"/>
    <dgm:cxn modelId="{61C429D4-E4F2-4D13-B15D-38EF2615C5AC}" type="presOf" srcId="{AAC55880-CAFE-4581-8FEF-551458682B38}" destId="{5EAFB213-F927-49F6-B547-EE21897BACE5}" srcOrd="0" destOrd="0" presId="urn:microsoft.com/office/officeart/2016/7/layout/RepeatingBendingProcessNew"/>
    <dgm:cxn modelId="{4B0548D8-DE32-43D9-8758-1CAC8338ED59}" type="presOf" srcId="{AAC55880-CAFE-4581-8FEF-551458682B38}" destId="{8CFE6893-A69A-45AC-8E01-22D49216BFFC}" srcOrd="1" destOrd="0" presId="urn:microsoft.com/office/officeart/2016/7/layout/RepeatingBendingProcessNew"/>
    <dgm:cxn modelId="{D90DC9EB-593D-4E28-B7AF-1ED0B68AE826}" srcId="{C34AA4BF-7A76-4F93-9076-DD88D2C70F43}" destId="{506D0CB6-C410-4196-8FE9-EBA016782762}" srcOrd="2" destOrd="0" parTransId="{31066391-C78D-4813-8ACC-E1F217272135}" sibTransId="{5CAF39AD-C05C-4592-A6B6-B2DCFD1D58D1}"/>
    <dgm:cxn modelId="{87B4A9EA-5C65-4358-A338-43139873480A}" type="presParOf" srcId="{00375540-B576-4335-827F-811E017D1AFE}" destId="{5745B56D-E907-48A6-99DF-3774F56F9EE1}" srcOrd="0" destOrd="0" presId="urn:microsoft.com/office/officeart/2016/7/layout/RepeatingBendingProcessNew"/>
    <dgm:cxn modelId="{C222EC86-7E29-426A-A29C-B049E4A3A8B6}" type="presParOf" srcId="{00375540-B576-4335-827F-811E017D1AFE}" destId="{5EAFB213-F927-49F6-B547-EE21897BACE5}" srcOrd="1" destOrd="0" presId="urn:microsoft.com/office/officeart/2016/7/layout/RepeatingBendingProcessNew"/>
    <dgm:cxn modelId="{36A60863-20DD-4866-A382-4279723779BC}" type="presParOf" srcId="{5EAFB213-F927-49F6-B547-EE21897BACE5}" destId="{8CFE6893-A69A-45AC-8E01-22D49216BFFC}" srcOrd="0" destOrd="0" presId="urn:microsoft.com/office/officeart/2016/7/layout/RepeatingBendingProcessNew"/>
    <dgm:cxn modelId="{76C881EB-C87C-4D12-B266-27F639AD8433}" type="presParOf" srcId="{00375540-B576-4335-827F-811E017D1AFE}" destId="{A22ECB33-4613-4945-B6C8-164F18CCA66E}" srcOrd="2" destOrd="0" presId="urn:microsoft.com/office/officeart/2016/7/layout/RepeatingBendingProcessNew"/>
    <dgm:cxn modelId="{ADADEE66-82C4-4D37-89E3-BF377C6F598C}" type="presParOf" srcId="{00375540-B576-4335-827F-811E017D1AFE}" destId="{B9D79CCF-93CF-4624-B181-A453F2B831F9}" srcOrd="3" destOrd="0" presId="urn:microsoft.com/office/officeart/2016/7/layout/RepeatingBendingProcessNew"/>
    <dgm:cxn modelId="{27841525-B971-4DE6-8F6B-94371D2A1BDF}" type="presParOf" srcId="{B9D79CCF-93CF-4624-B181-A453F2B831F9}" destId="{6D4C6F45-46A7-43B7-A62B-075915728EFB}" srcOrd="0" destOrd="0" presId="urn:microsoft.com/office/officeart/2016/7/layout/RepeatingBendingProcessNew"/>
    <dgm:cxn modelId="{6A779BEC-5470-406C-998F-0930284DE3E7}" type="presParOf" srcId="{00375540-B576-4335-827F-811E017D1AFE}" destId="{A4998533-1D4E-46E2-A8A7-45595A718129}" srcOrd="4" destOrd="0" presId="urn:microsoft.com/office/officeart/2016/7/layout/RepeatingBendingProcessNew"/>
    <dgm:cxn modelId="{8E4E46AE-8B8B-48FD-BCDE-FCDF5DF2CC2A}" type="presParOf" srcId="{00375540-B576-4335-827F-811E017D1AFE}" destId="{F3A80866-493A-451B-B242-5001DC1CE1B9}" srcOrd="5" destOrd="0" presId="urn:microsoft.com/office/officeart/2016/7/layout/RepeatingBendingProcessNew"/>
    <dgm:cxn modelId="{EA939C8B-D576-40BE-9034-984A20BE66E4}" type="presParOf" srcId="{F3A80866-493A-451B-B242-5001DC1CE1B9}" destId="{4AA3DE99-16B2-4A13-A397-88B80A31E0C7}" srcOrd="0" destOrd="0" presId="urn:microsoft.com/office/officeart/2016/7/layout/RepeatingBendingProcessNew"/>
    <dgm:cxn modelId="{EEAFFFF7-1968-443A-96F9-A455AC404593}" type="presParOf" srcId="{00375540-B576-4335-827F-811E017D1AFE}" destId="{5F65F327-308F-45B7-83BA-ED6F9220CA93}" srcOrd="6" destOrd="0" presId="urn:microsoft.com/office/officeart/2016/7/layout/RepeatingBendingProcessNew"/>
    <dgm:cxn modelId="{111B3301-32AF-49A0-9338-994AC54CEC05}" type="presParOf" srcId="{00375540-B576-4335-827F-811E017D1AFE}" destId="{5F961D01-ADE4-4A6C-8D49-2034FD9CD740}" srcOrd="7" destOrd="0" presId="urn:microsoft.com/office/officeart/2016/7/layout/RepeatingBendingProcessNew"/>
    <dgm:cxn modelId="{F6F7C52D-D7EC-45B6-9CEC-1D50701BB1A2}" type="presParOf" srcId="{5F961D01-ADE4-4A6C-8D49-2034FD9CD740}" destId="{031E450B-6CF4-484B-844F-4F59028CED28}" srcOrd="0" destOrd="0" presId="urn:microsoft.com/office/officeart/2016/7/layout/RepeatingBendingProcessNew"/>
    <dgm:cxn modelId="{252D5E6A-1604-4810-858B-E3BEABC0D68D}" type="presParOf" srcId="{00375540-B576-4335-827F-811E017D1AFE}" destId="{A83D7B2F-A8C3-4138-8732-30FE9499F55A}"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4B07576-A81B-4533-9187-0AAFA9C2816B}"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06A5432D-D703-44EC-A7E8-1D0270026996}">
      <dgm:prSet/>
      <dgm:spPr>
        <a:solidFill>
          <a:schemeClr val="accent2">
            <a:lumMod val="75000"/>
          </a:schemeClr>
        </a:solidFill>
      </dgm:spPr>
      <dgm:t>
        <a:bodyPr/>
        <a:lstStyle/>
        <a:p>
          <a:r>
            <a:rPr lang="en-GB" dirty="0"/>
            <a:t>Once you've understood the task requirements, done some reading and come up with some ideas for what to include, you can start mapping out your assignment structure.</a:t>
          </a:r>
          <a:endParaRPr lang="en-US" dirty="0"/>
        </a:p>
      </dgm:t>
    </dgm:pt>
    <dgm:pt modelId="{0DA83844-4EE9-41D7-BF41-EBD568374463}" type="parTrans" cxnId="{3128031B-0A28-4264-A671-1CDEE5FF0992}">
      <dgm:prSet/>
      <dgm:spPr/>
      <dgm:t>
        <a:bodyPr/>
        <a:lstStyle/>
        <a:p>
          <a:endParaRPr lang="en-US"/>
        </a:p>
      </dgm:t>
    </dgm:pt>
    <dgm:pt modelId="{96346609-9D03-4B9C-A58F-53E9B3AA1702}" type="sibTrans" cxnId="{3128031B-0A28-4264-A671-1CDEE5FF0992}">
      <dgm:prSet/>
      <dgm:spPr/>
      <dgm:t>
        <a:bodyPr/>
        <a:lstStyle/>
        <a:p>
          <a:endParaRPr lang="en-US"/>
        </a:p>
      </dgm:t>
    </dgm:pt>
    <dgm:pt modelId="{DE9760CF-366C-4AAC-9161-BE0B13426778}">
      <dgm:prSet/>
      <dgm:spPr>
        <a:solidFill>
          <a:schemeClr val="tx2">
            <a:lumMod val="75000"/>
            <a:lumOff val="25000"/>
          </a:schemeClr>
        </a:solidFill>
      </dgm:spPr>
      <dgm:t>
        <a:bodyPr/>
        <a:lstStyle/>
        <a:p>
          <a:r>
            <a:rPr lang="en-GB" dirty="0"/>
            <a:t>A good plan is key for a well-structured assignment - don't just launch into writing with no idea of where you're going!</a:t>
          </a:r>
          <a:endParaRPr lang="en-US" dirty="0"/>
        </a:p>
      </dgm:t>
    </dgm:pt>
    <dgm:pt modelId="{9283D4BB-79CF-4D51-BED4-3CB3BA1E3ACA}" type="parTrans" cxnId="{FBCC132F-CCB7-4C57-8312-0A054B0FA90D}">
      <dgm:prSet/>
      <dgm:spPr/>
      <dgm:t>
        <a:bodyPr/>
        <a:lstStyle/>
        <a:p>
          <a:endParaRPr lang="en-US"/>
        </a:p>
      </dgm:t>
    </dgm:pt>
    <dgm:pt modelId="{4B5BD371-020F-4B7E-AA75-DE073B04D0EE}" type="sibTrans" cxnId="{FBCC132F-CCB7-4C57-8312-0A054B0FA90D}">
      <dgm:prSet/>
      <dgm:spPr/>
      <dgm:t>
        <a:bodyPr/>
        <a:lstStyle/>
        <a:p>
          <a:endParaRPr lang="en-US"/>
        </a:p>
      </dgm:t>
    </dgm:pt>
    <dgm:pt modelId="{2F8B0CD7-0E20-43B3-A405-9CD914B0AECC}">
      <dgm:prSet/>
      <dgm:spPr>
        <a:solidFill>
          <a:schemeClr val="accent5">
            <a:lumMod val="75000"/>
          </a:schemeClr>
        </a:solidFill>
      </dgm:spPr>
      <dgm:t>
        <a:bodyPr/>
        <a:lstStyle/>
        <a:p>
          <a:r>
            <a:rPr lang="en-GB" dirty="0"/>
            <a:t>This planning stage can also be a useful opportunity to think more deeply about the assignment and consider how the different ideas fit together, so it can help you develop your argument.</a:t>
          </a:r>
          <a:endParaRPr lang="en-US" dirty="0"/>
        </a:p>
      </dgm:t>
    </dgm:pt>
    <dgm:pt modelId="{B8FCFE9D-1C94-4E01-AB7B-B73D978E872F}" type="parTrans" cxnId="{C50D56AA-A8AA-4173-941F-ADA5995693A9}">
      <dgm:prSet/>
      <dgm:spPr/>
      <dgm:t>
        <a:bodyPr/>
        <a:lstStyle/>
        <a:p>
          <a:endParaRPr lang="en-US"/>
        </a:p>
      </dgm:t>
    </dgm:pt>
    <dgm:pt modelId="{523B1F9F-D767-4E40-ACAB-C1432A1EA2B6}" type="sibTrans" cxnId="{C50D56AA-A8AA-4173-941F-ADA5995693A9}">
      <dgm:prSet/>
      <dgm:spPr/>
      <dgm:t>
        <a:bodyPr/>
        <a:lstStyle/>
        <a:p>
          <a:endParaRPr lang="en-US"/>
        </a:p>
      </dgm:t>
    </dgm:pt>
    <dgm:pt modelId="{5A37A69D-9053-4B21-9789-F6FAB4EC5EA8}">
      <dgm:prSet/>
      <dgm:spPr>
        <a:solidFill>
          <a:schemeClr val="accent4">
            <a:lumMod val="75000"/>
          </a:schemeClr>
        </a:solidFill>
      </dgm:spPr>
      <dgm:t>
        <a:bodyPr/>
        <a:lstStyle/>
        <a:p>
          <a:r>
            <a:rPr lang="en-GB" dirty="0"/>
            <a:t>It's ok to make changes to your plan later - you might come up with more ideas, or another line of argumentation while writing. Make sure that you check the structure is still logical though!</a:t>
          </a:r>
          <a:endParaRPr lang="en-US" dirty="0"/>
        </a:p>
      </dgm:t>
    </dgm:pt>
    <dgm:pt modelId="{460148F3-0679-404D-82A5-62DDBBCE131D}" type="parTrans" cxnId="{A42BDFF7-6C30-4CE3-807D-804DF180A1F3}">
      <dgm:prSet/>
      <dgm:spPr/>
      <dgm:t>
        <a:bodyPr/>
        <a:lstStyle/>
        <a:p>
          <a:endParaRPr lang="en-US"/>
        </a:p>
      </dgm:t>
    </dgm:pt>
    <dgm:pt modelId="{77E5B692-953A-4213-90C2-095D27F90F6A}" type="sibTrans" cxnId="{A42BDFF7-6C30-4CE3-807D-804DF180A1F3}">
      <dgm:prSet/>
      <dgm:spPr/>
      <dgm:t>
        <a:bodyPr/>
        <a:lstStyle/>
        <a:p>
          <a:endParaRPr lang="en-US"/>
        </a:p>
      </dgm:t>
    </dgm:pt>
    <dgm:pt modelId="{64F4EFF5-EB83-4F21-8723-C21891B1EAF2}" type="pres">
      <dgm:prSet presAssocID="{84B07576-A81B-4533-9187-0AAFA9C2816B}" presName="outerComposite" presStyleCnt="0">
        <dgm:presLayoutVars>
          <dgm:chMax val="5"/>
          <dgm:dir/>
          <dgm:resizeHandles val="exact"/>
        </dgm:presLayoutVars>
      </dgm:prSet>
      <dgm:spPr/>
    </dgm:pt>
    <dgm:pt modelId="{ECF64F63-C7D3-41D2-B2FC-E14BF9FA83A0}" type="pres">
      <dgm:prSet presAssocID="{84B07576-A81B-4533-9187-0AAFA9C2816B}" presName="dummyMaxCanvas" presStyleCnt="0">
        <dgm:presLayoutVars/>
      </dgm:prSet>
      <dgm:spPr/>
    </dgm:pt>
    <dgm:pt modelId="{962CC719-0F33-40DA-B7E2-87DDF175CF92}" type="pres">
      <dgm:prSet presAssocID="{84B07576-A81B-4533-9187-0AAFA9C2816B}" presName="FourNodes_1" presStyleLbl="node1" presStyleIdx="0" presStyleCnt="4">
        <dgm:presLayoutVars>
          <dgm:bulletEnabled val="1"/>
        </dgm:presLayoutVars>
      </dgm:prSet>
      <dgm:spPr/>
    </dgm:pt>
    <dgm:pt modelId="{B2F3EEF4-36AE-44CD-B41E-33A32E1265ED}" type="pres">
      <dgm:prSet presAssocID="{84B07576-A81B-4533-9187-0AAFA9C2816B}" presName="FourNodes_2" presStyleLbl="node1" presStyleIdx="1" presStyleCnt="4">
        <dgm:presLayoutVars>
          <dgm:bulletEnabled val="1"/>
        </dgm:presLayoutVars>
      </dgm:prSet>
      <dgm:spPr/>
    </dgm:pt>
    <dgm:pt modelId="{42026D9E-05C6-4A0F-9870-7662B613E76D}" type="pres">
      <dgm:prSet presAssocID="{84B07576-A81B-4533-9187-0AAFA9C2816B}" presName="FourNodes_3" presStyleLbl="node1" presStyleIdx="2" presStyleCnt="4">
        <dgm:presLayoutVars>
          <dgm:bulletEnabled val="1"/>
        </dgm:presLayoutVars>
      </dgm:prSet>
      <dgm:spPr/>
    </dgm:pt>
    <dgm:pt modelId="{E15B602E-11E7-468B-8E7F-55E5071D9405}" type="pres">
      <dgm:prSet presAssocID="{84B07576-A81B-4533-9187-0AAFA9C2816B}" presName="FourNodes_4" presStyleLbl="node1" presStyleIdx="3" presStyleCnt="4">
        <dgm:presLayoutVars>
          <dgm:bulletEnabled val="1"/>
        </dgm:presLayoutVars>
      </dgm:prSet>
      <dgm:spPr/>
    </dgm:pt>
    <dgm:pt modelId="{B1AC9049-69C5-4D21-8951-FBF2A5D1F2BF}" type="pres">
      <dgm:prSet presAssocID="{84B07576-A81B-4533-9187-0AAFA9C2816B}" presName="FourConn_1-2" presStyleLbl="fgAccFollowNode1" presStyleIdx="0" presStyleCnt="3">
        <dgm:presLayoutVars>
          <dgm:bulletEnabled val="1"/>
        </dgm:presLayoutVars>
      </dgm:prSet>
      <dgm:spPr/>
    </dgm:pt>
    <dgm:pt modelId="{53AE8BC1-21B2-4436-B10C-9970AD0EA067}" type="pres">
      <dgm:prSet presAssocID="{84B07576-A81B-4533-9187-0AAFA9C2816B}" presName="FourConn_2-3" presStyleLbl="fgAccFollowNode1" presStyleIdx="1" presStyleCnt="3">
        <dgm:presLayoutVars>
          <dgm:bulletEnabled val="1"/>
        </dgm:presLayoutVars>
      </dgm:prSet>
      <dgm:spPr/>
    </dgm:pt>
    <dgm:pt modelId="{CA877EF1-C725-4B02-8E84-3FD3CC4977B1}" type="pres">
      <dgm:prSet presAssocID="{84B07576-A81B-4533-9187-0AAFA9C2816B}" presName="FourConn_3-4" presStyleLbl="fgAccFollowNode1" presStyleIdx="2" presStyleCnt="3">
        <dgm:presLayoutVars>
          <dgm:bulletEnabled val="1"/>
        </dgm:presLayoutVars>
      </dgm:prSet>
      <dgm:spPr/>
    </dgm:pt>
    <dgm:pt modelId="{E344B158-BFFA-4BBE-A429-92087E64A775}" type="pres">
      <dgm:prSet presAssocID="{84B07576-A81B-4533-9187-0AAFA9C2816B}" presName="FourNodes_1_text" presStyleLbl="node1" presStyleIdx="3" presStyleCnt="4">
        <dgm:presLayoutVars>
          <dgm:bulletEnabled val="1"/>
        </dgm:presLayoutVars>
      </dgm:prSet>
      <dgm:spPr/>
    </dgm:pt>
    <dgm:pt modelId="{27B9FABB-5450-4D5E-BA49-0F72A735AE09}" type="pres">
      <dgm:prSet presAssocID="{84B07576-A81B-4533-9187-0AAFA9C2816B}" presName="FourNodes_2_text" presStyleLbl="node1" presStyleIdx="3" presStyleCnt="4">
        <dgm:presLayoutVars>
          <dgm:bulletEnabled val="1"/>
        </dgm:presLayoutVars>
      </dgm:prSet>
      <dgm:spPr/>
    </dgm:pt>
    <dgm:pt modelId="{F55CAF8C-8563-4E40-8B54-A7B06671B6BC}" type="pres">
      <dgm:prSet presAssocID="{84B07576-A81B-4533-9187-0AAFA9C2816B}" presName="FourNodes_3_text" presStyleLbl="node1" presStyleIdx="3" presStyleCnt="4">
        <dgm:presLayoutVars>
          <dgm:bulletEnabled val="1"/>
        </dgm:presLayoutVars>
      </dgm:prSet>
      <dgm:spPr/>
    </dgm:pt>
    <dgm:pt modelId="{FBE3BE34-19EE-4BAA-A5F2-67057EA21FD9}" type="pres">
      <dgm:prSet presAssocID="{84B07576-A81B-4533-9187-0AAFA9C2816B}" presName="FourNodes_4_text" presStyleLbl="node1" presStyleIdx="3" presStyleCnt="4">
        <dgm:presLayoutVars>
          <dgm:bulletEnabled val="1"/>
        </dgm:presLayoutVars>
      </dgm:prSet>
      <dgm:spPr/>
    </dgm:pt>
  </dgm:ptLst>
  <dgm:cxnLst>
    <dgm:cxn modelId="{8582D512-7F03-4319-9804-B468A2773067}" type="presOf" srcId="{DE9760CF-366C-4AAC-9161-BE0B13426778}" destId="{27B9FABB-5450-4D5E-BA49-0F72A735AE09}" srcOrd="1" destOrd="0" presId="urn:microsoft.com/office/officeart/2005/8/layout/vProcess5"/>
    <dgm:cxn modelId="{3128031B-0A28-4264-A671-1CDEE5FF0992}" srcId="{84B07576-A81B-4533-9187-0AAFA9C2816B}" destId="{06A5432D-D703-44EC-A7E8-1D0270026996}" srcOrd="0" destOrd="0" parTransId="{0DA83844-4EE9-41D7-BF41-EBD568374463}" sibTransId="{96346609-9D03-4B9C-A58F-53E9B3AA1702}"/>
    <dgm:cxn modelId="{FBCC132F-CCB7-4C57-8312-0A054B0FA90D}" srcId="{84B07576-A81B-4533-9187-0AAFA9C2816B}" destId="{DE9760CF-366C-4AAC-9161-BE0B13426778}" srcOrd="1" destOrd="0" parTransId="{9283D4BB-79CF-4D51-BED4-3CB3BA1E3ACA}" sibTransId="{4B5BD371-020F-4B7E-AA75-DE073B04D0EE}"/>
    <dgm:cxn modelId="{C1D19166-1F6D-462C-9E2D-405F037E15D4}" type="presOf" srcId="{06A5432D-D703-44EC-A7E8-1D0270026996}" destId="{E344B158-BFFA-4BBE-A429-92087E64A775}" srcOrd="1" destOrd="0" presId="urn:microsoft.com/office/officeart/2005/8/layout/vProcess5"/>
    <dgm:cxn modelId="{C68C4869-831D-4EF2-8EF9-C42E500561D0}" type="presOf" srcId="{DE9760CF-366C-4AAC-9161-BE0B13426778}" destId="{B2F3EEF4-36AE-44CD-B41E-33A32E1265ED}" srcOrd="0" destOrd="0" presId="urn:microsoft.com/office/officeart/2005/8/layout/vProcess5"/>
    <dgm:cxn modelId="{C56BC66A-EA8B-4954-BC56-7160F797CC93}" type="presOf" srcId="{4B5BD371-020F-4B7E-AA75-DE073B04D0EE}" destId="{53AE8BC1-21B2-4436-B10C-9970AD0EA067}" srcOrd="0" destOrd="0" presId="urn:microsoft.com/office/officeart/2005/8/layout/vProcess5"/>
    <dgm:cxn modelId="{CE95EC6F-2499-4FDC-97E9-582918AC9605}" type="presOf" srcId="{2F8B0CD7-0E20-43B3-A405-9CD914B0AECC}" destId="{42026D9E-05C6-4A0F-9870-7662B613E76D}" srcOrd="0" destOrd="0" presId="urn:microsoft.com/office/officeart/2005/8/layout/vProcess5"/>
    <dgm:cxn modelId="{9C3AE358-2466-481B-9038-F4BE6341A274}" type="presOf" srcId="{5A37A69D-9053-4B21-9789-F6FAB4EC5EA8}" destId="{E15B602E-11E7-468B-8E7F-55E5071D9405}" srcOrd="0" destOrd="0" presId="urn:microsoft.com/office/officeart/2005/8/layout/vProcess5"/>
    <dgm:cxn modelId="{61BE5496-5A59-4EA6-86B9-E461E5C74AEA}" type="presOf" srcId="{06A5432D-D703-44EC-A7E8-1D0270026996}" destId="{962CC719-0F33-40DA-B7E2-87DDF175CF92}" srcOrd="0" destOrd="0" presId="urn:microsoft.com/office/officeart/2005/8/layout/vProcess5"/>
    <dgm:cxn modelId="{BDFBCE97-FC96-487D-90CC-AC6DB6A21254}" type="presOf" srcId="{84B07576-A81B-4533-9187-0AAFA9C2816B}" destId="{64F4EFF5-EB83-4F21-8723-C21891B1EAF2}" srcOrd="0" destOrd="0" presId="urn:microsoft.com/office/officeart/2005/8/layout/vProcess5"/>
    <dgm:cxn modelId="{48E6E99E-5A77-451A-B53A-C36CEF453973}" type="presOf" srcId="{96346609-9D03-4B9C-A58F-53E9B3AA1702}" destId="{B1AC9049-69C5-4D21-8951-FBF2A5D1F2BF}" srcOrd="0" destOrd="0" presId="urn:microsoft.com/office/officeart/2005/8/layout/vProcess5"/>
    <dgm:cxn modelId="{C50D56AA-A8AA-4173-941F-ADA5995693A9}" srcId="{84B07576-A81B-4533-9187-0AAFA9C2816B}" destId="{2F8B0CD7-0E20-43B3-A405-9CD914B0AECC}" srcOrd="2" destOrd="0" parTransId="{B8FCFE9D-1C94-4E01-AB7B-B73D978E872F}" sibTransId="{523B1F9F-D767-4E40-ACAB-C1432A1EA2B6}"/>
    <dgm:cxn modelId="{CDC544B7-D495-4621-AA81-466003E65934}" type="presOf" srcId="{5A37A69D-9053-4B21-9789-F6FAB4EC5EA8}" destId="{FBE3BE34-19EE-4BAA-A5F2-67057EA21FD9}" srcOrd="1" destOrd="0" presId="urn:microsoft.com/office/officeart/2005/8/layout/vProcess5"/>
    <dgm:cxn modelId="{76CA0FCD-D201-4C83-9D97-B14C28719E46}" type="presOf" srcId="{523B1F9F-D767-4E40-ACAB-C1432A1EA2B6}" destId="{CA877EF1-C725-4B02-8E84-3FD3CC4977B1}" srcOrd="0" destOrd="0" presId="urn:microsoft.com/office/officeart/2005/8/layout/vProcess5"/>
    <dgm:cxn modelId="{803206D3-2E76-42F5-9EFF-4A63ABAE7C0F}" type="presOf" srcId="{2F8B0CD7-0E20-43B3-A405-9CD914B0AECC}" destId="{F55CAF8C-8563-4E40-8B54-A7B06671B6BC}" srcOrd="1" destOrd="0" presId="urn:microsoft.com/office/officeart/2005/8/layout/vProcess5"/>
    <dgm:cxn modelId="{A42BDFF7-6C30-4CE3-807D-804DF180A1F3}" srcId="{84B07576-A81B-4533-9187-0AAFA9C2816B}" destId="{5A37A69D-9053-4B21-9789-F6FAB4EC5EA8}" srcOrd="3" destOrd="0" parTransId="{460148F3-0679-404D-82A5-62DDBBCE131D}" sibTransId="{77E5B692-953A-4213-90C2-095D27F90F6A}"/>
    <dgm:cxn modelId="{CC5A9840-4D7C-40A9-82FD-93420907EEBE}" type="presParOf" srcId="{64F4EFF5-EB83-4F21-8723-C21891B1EAF2}" destId="{ECF64F63-C7D3-41D2-B2FC-E14BF9FA83A0}" srcOrd="0" destOrd="0" presId="urn:microsoft.com/office/officeart/2005/8/layout/vProcess5"/>
    <dgm:cxn modelId="{647AFE8C-E1A3-4081-B338-0F4E78AF48EF}" type="presParOf" srcId="{64F4EFF5-EB83-4F21-8723-C21891B1EAF2}" destId="{962CC719-0F33-40DA-B7E2-87DDF175CF92}" srcOrd="1" destOrd="0" presId="urn:microsoft.com/office/officeart/2005/8/layout/vProcess5"/>
    <dgm:cxn modelId="{584B443E-D2BF-4AC1-A872-78A87BDA3312}" type="presParOf" srcId="{64F4EFF5-EB83-4F21-8723-C21891B1EAF2}" destId="{B2F3EEF4-36AE-44CD-B41E-33A32E1265ED}" srcOrd="2" destOrd="0" presId="urn:microsoft.com/office/officeart/2005/8/layout/vProcess5"/>
    <dgm:cxn modelId="{F20E3375-16C9-438D-8BB6-121AC2A8EDDD}" type="presParOf" srcId="{64F4EFF5-EB83-4F21-8723-C21891B1EAF2}" destId="{42026D9E-05C6-4A0F-9870-7662B613E76D}" srcOrd="3" destOrd="0" presId="urn:microsoft.com/office/officeart/2005/8/layout/vProcess5"/>
    <dgm:cxn modelId="{704EE390-1C3A-45F3-BE25-AC544CA9F9A4}" type="presParOf" srcId="{64F4EFF5-EB83-4F21-8723-C21891B1EAF2}" destId="{E15B602E-11E7-468B-8E7F-55E5071D9405}" srcOrd="4" destOrd="0" presId="urn:microsoft.com/office/officeart/2005/8/layout/vProcess5"/>
    <dgm:cxn modelId="{C43C6D6D-4830-4299-8CC3-E24CAF452BE0}" type="presParOf" srcId="{64F4EFF5-EB83-4F21-8723-C21891B1EAF2}" destId="{B1AC9049-69C5-4D21-8951-FBF2A5D1F2BF}" srcOrd="5" destOrd="0" presId="urn:microsoft.com/office/officeart/2005/8/layout/vProcess5"/>
    <dgm:cxn modelId="{0647B720-245C-4574-B048-E759D99704FC}" type="presParOf" srcId="{64F4EFF5-EB83-4F21-8723-C21891B1EAF2}" destId="{53AE8BC1-21B2-4436-B10C-9970AD0EA067}" srcOrd="6" destOrd="0" presId="urn:microsoft.com/office/officeart/2005/8/layout/vProcess5"/>
    <dgm:cxn modelId="{1990520E-C5FE-4B9F-A1B4-C855669A27B6}" type="presParOf" srcId="{64F4EFF5-EB83-4F21-8723-C21891B1EAF2}" destId="{CA877EF1-C725-4B02-8E84-3FD3CC4977B1}" srcOrd="7" destOrd="0" presId="urn:microsoft.com/office/officeart/2005/8/layout/vProcess5"/>
    <dgm:cxn modelId="{309309B6-0830-46D6-AED7-7BC25F7007CF}" type="presParOf" srcId="{64F4EFF5-EB83-4F21-8723-C21891B1EAF2}" destId="{E344B158-BFFA-4BBE-A429-92087E64A775}" srcOrd="8" destOrd="0" presId="urn:microsoft.com/office/officeart/2005/8/layout/vProcess5"/>
    <dgm:cxn modelId="{93321814-756B-4812-85A9-F2CF98D8A635}" type="presParOf" srcId="{64F4EFF5-EB83-4F21-8723-C21891B1EAF2}" destId="{27B9FABB-5450-4D5E-BA49-0F72A735AE09}" srcOrd="9" destOrd="0" presId="urn:microsoft.com/office/officeart/2005/8/layout/vProcess5"/>
    <dgm:cxn modelId="{2B69C105-D6CE-4E1E-B842-355A77A97A8A}" type="presParOf" srcId="{64F4EFF5-EB83-4F21-8723-C21891B1EAF2}" destId="{F55CAF8C-8563-4E40-8B54-A7B06671B6BC}" srcOrd="10" destOrd="0" presId="urn:microsoft.com/office/officeart/2005/8/layout/vProcess5"/>
    <dgm:cxn modelId="{79F8EDFC-1C53-4BA1-BA1A-665C8A2368B8}" type="presParOf" srcId="{64F4EFF5-EB83-4F21-8723-C21891B1EAF2}" destId="{FBE3BE34-19EE-4BAA-A5F2-67057EA21FD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7F0BD26-3485-4722-A146-C55C0E350AB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F712EB1-B2D1-46F5-849E-42E27DD53A04}">
      <dgm:prSet/>
      <dgm:spPr/>
      <dgm:t>
        <a:bodyPr/>
        <a:lstStyle/>
        <a:p>
          <a:r>
            <a:rPr lang="en-GB"/>
            <a:t>Academic writing starts from a beginning and works through to an end. In between it will do what is required of it, like explaining an argument within an essay, or set out particular information within a report, or as in the sample below, examine an article in detail. </a:t>
          </a:r>
          <a:endParaRPr lang="en-US"/>
        </a:p>
      </dgm:t>
    </dgm:pt>
    <dgm:pt modelId="{5B71A1CA-567E-4973-AD0F-CB272B43C08A}" type="parTrans" cxnId="{5B400758-55AC-406E-80F6-2C918151B340}">
      <dgm:prSet/>
      <dgm:spPr/>
      <dgm:t>
        <a:bodyPr/>
        <a:lstStyle/>
        <a:p>
          <a:endParaRPr lang="en-US"/>
        </a:p>
      </dgm:t>
    </dgm:pt>
    <dgm:pt modelId="{FF2106CE-4302-415B-B48A-0772B9199D81}" type="sibTrans" cxnId="{5B400758-55AC-406E-80F6-2C918151B340}">
      <dgm:prSet/>
      <dgm:spPr/>
      <dgm:t>
        <a:bodyPr/>
        <a:lstStyle/>
        <a:p>
          <a:endParaRPr lang="en-US"/>
        </a:p>
      </dgm:t>
    </dgm:pt>
    <dgm:pt modelId="{6AAAC71B-EEF1-4B4A-B14C-8E1D26D31E92}">
      <dgm:prSet/>
      <dgm:spPr/>
      <dgm:t>
        <a:bodyPr/>
        <a:lstStyle/>
        <a:p>
          <a:r>
            <a:rPr lang="en-GB" dirty="0"/>
            <a:t>Having a linear structure marks out academic writing from some other types of writing, like diary entries or a news report, which are less likely to take the reader from a beginning to an end, but instead can be relatively unordered and haphazard in nature. </a:t>
          </a:r>
          <a:endParaRPr lang="en-US" dirty="0"/>
        </a:p>
      </dgm:t>
    </dgm:pt>
    <dgm:pt modelId="{61391D2C-1E9B-4401-9EC3-7962D18B890A}" type="parTrans" cxnId="{51E9707E-456F-409E-9A57-74BDD6421F6A}">
      <dgm:prSet/>
      <dgm:spPr/>
      <dgm:t>
        <a:bodyPr/>
        <a:lstStyle/>
        <a:p>
          <a:endParaRPr lang="en-US"/>
        </a:p>
      </dgm:t>
    </dgm:pt>
    <dgm:pt modelId="{658EC3E0-CB92-4541-8EAF-0053C3CB2B7D}" type="sibTrans" cxnId="{51E9707E-456F-409E-9A57-74BDD6421F6A}">
      <dgm:prSet/>
      <dgm:spPr/>
      <dgm:t>
        <a:bodyPr/>
        <a:lstStyle/>
        <a:p>
          <a:endParaRPr lang="en-US"/>
        </a:p>
      </dgm:t>
    </dgm:pt>
    <dgm:pt modelId="{274D1E7B-CD13-43B9-97D7-8326D2C78A9F}">
      <dgm:prSet/>
      <dgm:spPr/>
      <dgm:t>
        <a:bodyPr/>
        <a:lstStyle/>
        <a:p>
          <a:r>
            <a:rPr lang="en-GB"/>
            <a:t>Below, there is an example of an essay plan based on linear academic writing. It should be concise, precise and written in a dispassionate way. It should take the reader from the conceptual background of the article, to the content and finish with an overall opinion (based on the evidence presented) from the author. </a:t>
          </a:r>
          <a:endParaRPr lang="en-US"/>
        </a:p>
      </dgm:t>
    </dgm:pt>
    <dgm:pt modelId="{BF7F8831-36FE-432D-8878-BF3DBD8DFD4D}" type="parTrans" cxnId="{01A4B107-CC37-491D-9EAD-58F28FC08AB2}">
      <dgm:prSet/>
      <dgm:spPr/>
      <dgm:t>
        <a:bodyPr/>
        <a:lstStyle/>
        <a:p>
          <a:endParaRPr lang="en-US"/>
        </a:p>
      </dgm:t>
    </dgm:pt>
    <dgm:pt modelId="{9234E8C9-DD45-46E4-8D7E-B63BBCF29762}" type="sibTrans" cxnId="{01A4B107-CC37-491D-9EAD-58F28FC08AB2}">
      <dgm:prSet/>
      <dgm:spPr/>
      <dgm:t>
        <a:bodyPr/>
        <a:lstStyle/>
        <a:p>
          <a:endParaRPr lang="en-US"/>
        </a:p>
      </dgm:t>
    </dgm:pt>
    <dgm:pt modelId="{AE7F3F5C-E3B2-4D1F-8C6F-3EC0CF081C6D}" type="pres">
      <dgm:prSet presAssocID="{37F0BD26-3485-4722-A146-C55C0E350AB3}" presName="root" presStyleCnt="0">
        <dgm:presLayoutVars>
          <dgm:dir/>
          <dgm:resizeHandles val="exact"/>
        </dgm:presLayoutVars>
      </dgm:prSet>
      <dgm:spPr/>
    </dgm:pt>
    <dgm:pt modelId="{59E7C8F7-1BF9-446A-969A-D901F0573D15}" type="pres">
      <dgm:prSet presAssocID="{6F712EB1-B2D1-46F5-849E-42E27DD53A04}" presName="compNode" presStyleCnt="0"/>
      <dgm:spPr/>
    </dgm:pt>
    <dgm:pt modelId="{869D9BF5-D9FB-4CC5-ADDB-612089B49A4D}" type="pres">
      <dgm:prSet presAssocID="{6F712EB1-B2D1-46F5-849E-42E27DD53A04}" presName="bgRect" presStyleLbl="bgShp" presStyleIdx="0" presStyleCnt="3"/>
      <dgm:spPr>
        <a:ln>
          <a:solidFill>
            <a:schemeClr val="accent3">
              <a:lumMod val="50000"/>
            </a:schemeClr>
          </a:solidFill>
        </a:ln>
      </dgm:spPr>
    </dgm:pt>
    <dgm:pt modelId="{80789C34-A62D-411E-8605-17137E3ACD7D}" type="pres">
      <dgm:prSet presAssocID="{6F712EB1-B2D1-46F5-849E-42E27DD53A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58B0CDC6-CD7F-4A3F-AE89-A2DC96F036DD}" type="pres">
      <dgm:prSet presAssocID="{6F712EB1-B2D1-46F5-849E-42E27DD53A04}" presName="spaceRect" presStyleCnt="0"/>
      <dgm:spPr/>
    </dgm:pt>
    <dgm:pt modelId="{5B81F8E5-8064-4C55-AC86-F5B22456D640}" type="pres">
      <dgm:prSet presAssocID="{6F712EB1-B2D1-46F5-849E-42E27DD53A04}" presName="parTx" presStyleLbl="revTx" presStyleIdx="0" presStyleCnt="3">
        <dgm:presLayoutVars>
          <dgm:chMax val="0"/>
          <dgm:chPref val="0"/>
        </dgm:presLayoutVars>
      </dgm:prSet>
      <dgm:spPr/>
    </dgm:pt>
    <dgm:pt modelId="{11282B9C-B8A0-477D-98DC-3FE84B40C411}" type="pres">
      <dgm:prSet presAssocID="{FF2106CE-4302-415B-B48A-0772B9199D81}" presName="sibTrans" presStyleCnt="0"/>
      <dgm:spPr/>
    </dgm:pt>
    <dgm:pt modelId="{3D793ADC-EC56-4C51-9351-693DF8F8EE4A}" type="pres">
      <dgm:prSet presAssocID="{6AAAC71B-EEF1-4B4A-B14C-8E1D26D31E92}" presName="compNode" presStyleCnt="0"/>
      <dgm:spPr/>
    </dgm:pt>
    <dgm:pt modelId="{6658878A-0CB4-42A7-BEEE-FFC2225D598A}" type="pres">
      <dgm:prSet presAssocID="{6AAAC71B-EEF1-4B4A-B14C-8E1D26D31E92}" presName="bgRect" presStyleLbl="bgShp" presStyleIdx="1" presStyleCnt="3"/>
      <dgm:spPr>
        <a:ln>
          <a:solidFill>
            <a:schemeClr val="accent3">
              <a:lumMod val="50000"/>
            </a:schemeClr>
          </a:solidFill>
        </a:ln>
      </dgm:spPr>
    </dgm:pt>
    <dgm:pt modelId="{F529AA72-A276-483F-93F8-DF81A7B3D9AF}" type="pres">
      <dgm:prSet presAssocID="{6AAAC71B-EEF1-4B4A-B14C-8E1D26D31E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8A419131-92A5-4EEE-86A3-701D27B5A316}" type="pres">
      <dgm:prSet presAssocID="{6AAAC71B-EEF1-4B4A-B14C-8E1D26D31E92}" presName="spaceRect" presStyleCnt="0"/>
      <dgm:spPr/>
    </dgm:pt>
    <dgm:pt modelId="{79188870-EFBE-49AE-91C3-CC23A2B86B6C}" type="pres">
      <dgm:prSet presAssocID="{6AAAC71B-EEF1-4B4A-B14C-8E1D26D31E92}" presName="parTx" presStyleLbl="revTx" presStyleIdx="1" presStyleCnt="3">
        <dgm:presLayoutVars>
          <dgm:chMax val="0"/>
          <dgm:chPref val="0"/>
        </dgm:presLayoutVars>
      </dgm:prSet>
      <dgm:spPr/>
    </dgm:pt>
    <dgm:pt modelId="{66F5A8B0-F1A8-4EC6-B7C1-20EEA80F2F0B}" type="pres">
      <dgm:prSet presAssocID="{658EC3E0-CB92-4541-8EAF-0053C3CB2B7D}" presName="sibTrans" presStyleCnt="0"/>
      <dgm:spPr/>
    </dgm:pt>
    <dgm:pt modelId="{1C6E81CD-7375-48EB-BEC2-6464F832EBDA}" type="pres">
      <dgm:prSet presAssocID="{274D1E7B-CD13-43B9-97D7-8326D2C78A9F}" presName="compNode" presStyleCnt="0"/>
      <dgm:spPr/>
    </dgm:pt>
    <dgm:pt modelId="{0668A1A3-854A-4A91-A006-3D54DF43DBFA}" type="pres">
      <dgm:prSet presAssocID="{274D1E7B-CD13-43B9-97D7-8326D2C78A9F}" presName="bgRect" presStyleLbl="bgShp" presStyleIdx="2" presStyleCnt="3"/>
      <dgm:spPr>
        <a:ln>
          <a:solidFill>
            <a:schemeClr val="accent3">
              <a:lumMod val="50000"/>
            </a:schemeClr>
          </a:solidFill>
        </a:ln>
      </dgm:spPr>
    </dgm:pt>
    <dgm:pt modelId="{6DCEA75B-23CF-4224-B572-F2CE653FB2A9}" type="pres">
      <dgm:prSet presAssocID="{274D1E7B-CD13-43B9-97D7-8326D2C78A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19EFF6C2-B3AB-4BA4-8AE0-F5822085E977}" type="pres">
      <dgm:prSet presAssocID="{274D1E7B-CD13-43B9-97D7-8326D2C78A9F}" presName="spaceRect" presStyleCnt="0"/>
      <dgm:spPr/>
    </dgm:pt>
    <dgm:pt modelId="{2DBE8EFE-3EE7-499D-BCCB-6DE7B4894FDF}" type="pres">
      <dgm:prSet presAssocID="{274D1E7B-CD13-43B9-97D7-8326D2C78A9F}" presName="parTx" presStyleLbl="revTx" presStyleIdx="2" presStyleCnt="3">
        <dgm:presLayoutVars>
          <dgm:chMax val="0"/>
          <dgm:chPref val="0"/>
        </dgm:presLayoutVars>
      </dgm:prSet>
      <dgm:spPr/>
    </dgm:pt>
  </dgm:ptLst>
  <dgm:cxnLst>
    <dgm:cxn modelId="{FAD9C903-D7F1-4F1C-BB29-D9519C59D4E8}" type="presOf" srcId="{37F0BD26-3485-4722-A146-C55C0E350AB3}" destId="{AE7F3F5C-E3B2-4D1F-8C6F-3EC0CF081C6D}" srcOrd="0" destOrd="0" presId="urn:microsoft.com/office/officeart/2018/2/layout/IconVerticalSolidList"/>
    <dgm:cxn modelId="{01A4B107-CC37-491D-9EAD-58F28FC08AB2}" srcId="{37F0BD26-3485-4722-A146-C55C0E350AB3}" destId="{274D1E7B-CD13-43B9-97D7-8326D2C78A9F}" srcOrd="2" destOrd="0" parTransId="{BF7F8831-36FE-432D-8878-BF3DBD8DFD4D}" sibTransId="{9234E8C9-DD45-46E4-8D7E-B63BBCF29762}"/>
    <dgm:cxn modelId="{5B400758-55AC-406E-80F6-2C918151B340}" srcId="{37F0BD26-3485-4722-A146-C55C0E350AB3}" destId="{6F712EB1-B2D1-46F5-849E-42E27DD53A04}" srcOrd="0" destOrd="0" parTransId="{5B71A1CA-567E-4973-AD0F-CB272B43C08A}" sibTransId="{FF2106CE-4302-415B-B48A-0772B9199D81}"/>
    <dgm:cxn modelId="{51E9707E-456F-409E-9A57-74BDD6421F6A}" srcId="{37F0BD26-3485-4722-A146-C55C0E350AB3}" destId="{6AAAC71B-EEF1-4B4A-B14C-8E1D26D31E92}" srcOrd="1" destOrd="0" parTransId="{61391D2C-1E9B-4401-9EC3-7962D18B890A}" sibTransId="{658EC3E0-CB92-4541-8EAF-0053C3CB2B7D}"/>
    <dgm:cxn modelId="{589D8DBD-F499-4B21-BA71-C070E4995758}" type="presOf" srcId="{274D1E7B-CD13-43B9-97D7-8326D2C78A9F}" destId="{2DBE8EFE-3EE7-499D-BCCB-6DE7B4894FDF}" srcOrd="0" destOrd="0" presId="urn:microsoft.com/office/officeart/2018/2/layout/IconVerticalSolidList"/>
    <dgm:cxn modelId="{8D7E24C0-30DD-4A9D-9120-BDD10A97DA90}" type="presOf" srcId="{6F712EB1-B2D1-46F5-849E-42E27DD53A04}" destId="{5B81F8E5-8064-4C55-AC86-F5B22456D640}" srcOrd="0" destOrd="0" presId="urn:microsoft.com/office/officeart/2018/2/layout/IconVerticalSolidList"/>
    <dgm:cxn modelId="{3A2D82F3-2004-428B-9A4F-AF6D96F6FFDA}" type="presOf" srcId="{6AAAC71B-EEF1-4B4A-B14C-8E1D26D31E92}" destId="{79188870-EFBE-49AE-91C3-CC23A2B86B6C}" srcOrd="0" destOrd="0" presId="urn:microsoft.com/office/officeart/2018/2/layout/IconVerticalSolidList"/>
    <dgm:cxn modelId="{6BF06476-EA19-4461-BC5B-1E0B14274A49}" type="presParOf" srcId="{AE7F3F5C-E3B2-4D1F-8C6F-3EC0CF081C6D}" destId="{59E7C8F7-1BF9-446A-969A-D901F0573D15}" srcOrd="0" destOrd="0" presId="urn:microsoft.com/office/officeart/2018/2/layout/IconVerticalSolidList"/>
    <dgm:cxn modelId="{CA22AF60-EE10-4A80-B4A6-ACB2B1671D53}" type="presParOf" srcId="{59E7C8F7-1BF9-446A-969A-D901F0573D15}" destId="{869D9BF5-D9FB-4CC5-ADDB-612089B49A4D}" srcOrd="0" destOrd="0" presId="urn:microsoft.com/office/officeart/2018/2/layout/IconVerticalSolidList"/>
    <dgm:cxn modelId="{7350F1CE-8E01-4104-9626-6FB7E72D96BD}" type="presParOf" srcId="{59E7C8F7-1BF9-446A-969A-D901F0573D15}" destId="{80789C34-A62D-411E-8605-17137E3ACD7D}" srcOrd="1" destOrd="0" presId="urn:microsoft.com/office/officeart/2018/2/layout/IconVerticalSolidList"/>
    <dgm:cxn modelId="{C7A0963C-180E-4F73-8510-7BE8BD9D7EB9}" type="presParOf" srcId="{59E7C8F7-1BF9-446A-969A-D901F0573D15}" destId="{58B0CDC6-CD7F-4A3F-AE89-A2DC96F036DD}" srcOrd="2" destOrd="0" presId="urn:microsoft.com/office/officeart/2018/2/layout/IconVerticalSolidList"/>
    <dgm:cxn modelId="{DE0309B0-E7AD-46A6-BE89-AFBE7596E656}" type="presParOf" srcId="{59E7C8F7-1BF9-446A-969A-D901F0573D15}" destId="{5B81F8E5-8064-4C55-AC86-F5B22456D640}" srcOrd="3" destOrd="0" presId="urn:microsoft.com/office/officeart/2018/2/layout/IconVerticalSolidList"/>
    <dgm:cxn modelId="{BCCC1187-DCFD-4592-B8C1-7D9699239D43}" type="presParOf" srcId="{AE7F3F5C-E3B2-4D1F-8C6F-3EC0CF081C6D}" destId="{11282B9C-B8A0-477D-98DC-3FE84B40C411}" srcOrd="1" destOrd="0" presId="urn:microsoft.com/office/officeart/2018/2/layout/IconVerticalSolidList"/>
    <dgm:cxn modelId="{E47016CE-ED32-4808-9C77-505B980D906C}" type="presParOf" srcId="{AE7F3F5C-E3B2-4D1F-8C6F-3EC0CF081C6D}" destId="{3D793ADC-EC56-4C51-9351-693DF8F8EE4A}" srcOrd="2" destOrd="0" presId="urn:microsoft.com/office/officeart/2018/2/layout/IconVerticalSolidList"/>
    <dgm:cxn modelId="{89686E2C-3790-4DE5-8C5C-05A368F4C32E}" type="presParOf" srcId="{3D793ADC-EC56-4C51-9351-693DF8F8EE4A}" destId="{6658878A-0CB4-42A7-BEEE-FFC2225D598A}" srcOrd="0" destOrd="0" presId="urn:microsoft.com/office/officeart/2018/2/layout/IconVerticalSolidList"/>
    <dgm:cxn modelId="{F3874830-91E0-4549-AE9D-4F059DB78686}" type="presParOf" srcId="{3D793ADC-EC56-4C51-9351-693DF8F8EE4A}" destId="{F529AA72-A276-483F-93F8-DF81A7B3D9AF}" srcOrd="1" destOrd="0" presId="urn:microsoft.com/office/officeart/2018/2/layout/IconVerticalSolidList"/>
    <dgm:cxn modelId="{7C8CEF9F-33A7-430A-9177-1EF2583D33FE}" type="presParOf" srcId="{3D793ADC-EC56-4C51-9351-693DF8F8EE4A}" destId="{8A419131-92A5-4EEE-86A3-701D27B5A316}" srcOrd="2" destOrd="0" presId="urn:microsoft.com/office/officeart/2018/2/layout/IconVerticalSolidList"/>
    <dgm:cxn modelId="{AB4E117F-A7BB-46BE-8AC0-45DF804AF671}" type="presParOf" srcId="{3D793ADC-EC56-4C51-9351-693DF8F8EE4A}" destId="{79188870-EFBE-49AE-91C3-CC23A2B86B6C}" srcOrd="3" destOrd="0" presId="urn:microsoft.com/office/officeart/2018/2/layout/IconVerticalSolidList"/>
    <dgm:cxn modelId="{E57C8CBA-10BC-40EB-915C-E0536240DC5A}" type="presParOf" srcId="{AE7F3F5C-E3B2-4D1F-8C6F-3EC0CF081C6D}" destId="{66F5A8B0-F1A8-4EC6-B7C1-20EEA80F2F0B}" srcOrd="3" destOrd="0" presId="urn:microsoft.com/office/officeart/2018/2/layout/IconVerticalSolidList"/>
    <dgm:cxn modelId="{08A1230E-11AC-4E82-AB1B-D83E22CB334B}" type="presParOf" srcId="{AE7F3F5C-E3B2-4D1F-8C6F-3EC0CF081C6D}" destId="{1C6E81CD-7375-48EB-BEC2-6464F832EBDA}" srcOrd="4" destOrd="0" presId="urn:microsoft.com/office/officeart/2018/2/layout/IconVerticalSolidList"/>
    <dgm:cxn modelId="{6CC60A8B-84F9-424C-B841-1C417BAEE4C5}" type="presParOf" srcId="{1C6E81CD-7375-48EB-BEC2-6464F832EBDA}" destId="{0668A1A3-854A-4A91-A006-3D54DF43DBFA}" srcOrd="0" destOrd="0" presId="urn:microsoft.com/office/officeart/2018/2/layout/IconVerticalSolidList"/>
    <dgm:cxn modelId="{2A511151-F023-4AC6-B9D7-88432D37FE8A}" type="presParOf" srcId="{1C6E81CD-7375-48EB-BEC2-6464F832EBDA}" destId="{6DCEA75B-23CF-4224-B572-F2CE653FB2A9}" srcOrd="1" destOrd="0" presId="urn:microsoft.com/office/officeart/2018/2/layout/IconVerticalSolidList"/>
    <dgm:cxn modelId="{EBA705A7-4F1F-47B9-BD7F-01226847FB73}" type="presParOf" srcId="{1C6E81CD-7375-48EB-BEC2-6464F832EBDA}" destId="{19EFF6C2-B3AB-4BA4-8AE0-F5822085E977}" srcOrd="2" destOrd="0" presId="urn:microsoft.com/office/officeart/2018/2/layout/IconVerticalSolidList"/>
    <dgm:cxn modelId="{9ECF37B1-B31C-4414-A399-A6B6DEE7FC15}" type="presParOf" srcId="{1C6E81CD-7375-48EB-BEC2-6464F832EBDA}" destId="{2DBE8EFE-3EE7-499D-BCCB-6DE7B4894F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2CA506-5602-44A1-A0D0-20EA75C3558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446962EE-E2A1-4F5A-B8C8-69410C08B0EA}">
      <dgm:prSet phldrT="[Text]"/>
      <dgm:spPr/>
      <dgm:t>
        <a:bodyPr/>
        <a:lstStyle/>
        <a:p>
          <a:r>
            <a:rPr lang="en-GB" dirty="0"/>
            <a:t>Compare two explanations of offending</a:t>
          </a:r>
        </a:p>
      </dgm:t>
    </dgm:pt>
    <dgm:pt modelId="{9BF17A18-04F3-4952-BE01-A9C7CEB31964}" type="parTrans" cxnId="{A83B869B-B216-4774-8AFA-BE0B1D861BF9}">
      <dgm:prSet/>
      <dgm:spPr/>
      <dgm:t>
        <a:bodyPr/>
        <a:lstStyle/>
        <a:p>
          <a:endParaRPr lang="en-GB"/>
        </a:p>
      </dgm:t>
    </dgm:pt>
    <dgm:pt modelId="{FB3D8EFD-FE19-4C1B-A211-0F4ED92B1189}" type="sibTrans" cxnId="{A83B869B-B216-4774-8AFA-BE0B1D861BF9}">
      <dgm:prSet/>
      <dgm:spPr/>
      <dgm:t>
        <a:bodyPr/>
        <a:lstStyle/>
        <a:p>
          <a:endParaRPr lang="en-GB"/>
        </a:p>
      </dgm:t>
    </dgm:pt>
    <dgm:pt modelId="{1BD6D513-ADB3-4E3D-BB40-48123B50EF3E}">
      <dgm:prSet phldrT="[Text]"/>
      <dgm:spPr/>
      <dgm:t>
        <a:bodyPr/>
        <a:lstStyle/>
        <a:p>
          <a:r>
            <a:rPr lang="en-GB" dirty="0"/>
            <a:t>Genetic predispositions</a:t>
          </a:r>
        </a:p>
      </dgm:t>
    </dgm:pt>
    <dgm:pt modelId="{CA0E58CD-B075-4FB9-B173-62D0D62C4C51}" type="parTrans" cxnId="{F2B474DE-E586-4710-8405-172FBA40E189}">
      <dgm:prSet/>
      <dgm:spPr/>
      <dgm:t>
        <a:bodyPr/>
        <a:lstStyle/>
        <a:p>
          <a:endParaRPr lang="en-GB"/>
        </a:p>
      </dgm:t>
    </dgm:pt>
    <dgm:pt modelId="{9136DD81-D020-44E2-BB64-9E4A9415EF31}" type="sibTrans" cxnId="{F2B474DE-E586-4710-8405-172FBA40E189}">
      <dgm:prSet/>
      <dgm:spPr/>
      <dgm:t>
        <a:bodyPr/>
        <a:lstStyle/>
        <a:p>
          <a:endParaRPr lang="en-GB"/>
        </a:p>
      </dgm:t>
    </dgm:pt>
    <dgm:pt modelId="{02D74527-DCE5-4519-9691-B55E5D81F60D}">
      <dgm:prSet phldrT="[Text]"/>
      <dgm:spPr/>
      <dgm:t>
        <a:bodyPr/>
        <a:lstStyle/>
        <a:p>
          <a:r>
            <a:rPr lang="en-GB" dirty="0"/>
            <a:t>The MAOA gene (Fallon, 1999)</a:t>
          </a:r>
        </a:p>
      </dgm:t>
    </dgm:pt>
    <dgm:pt modelId="{D77B9BAD-2D06-46DD-A09A-389449E9A5B0}" type="parTrans" cxnId="{2E63C8F7-EF3D-4DA6-918F-8DD5CD6FD87C}">
      <dgm:prSet/>
      <dgm:spPr/>
      <dgm:t>
        <a:bodyPr/>
        <a:lstStyle/>
        <a:p>
          <a:endParaRPr lang="en-GB"/>
        </a:p>
      </dgm:t>
    </dgm:pt>
    <dgm:pt modelId="{D4BEE278-6D59-4725-903E-F8FE66A07021}" type="sibTrans" cxnId="{2E63C8F7-EF3D-4DA6-918F-8DD5CD6FD87C}">
      <dgm:prSet/>
      <dgm:spPr/>
      <dgm:t>
        <a:bodyPr/>
        <a:lstStyle/>
        <a:p>
          <a:endParaRPr lang="en-GB"/>
        </a:p>
      </dgm:t>
    </dgm:pt>
    <dgm:pt modelId="{2240FD77-7933-40FE-92AD-6EA7C40C4EBD}">
      <dgm:prSet phldrT="[Text]"/>
      <dgm:spPr/>
      <dgm:t>
        <a:bodyPr/>
        <a:lstStyle/>
        <a:p>
          <a:r>
            <a:rPr lang="en-GB" dirty="0"/>
            <a:t>Executive dysfunction (Raine, 1997)</a:t>
          </a:r>
        </a:p>
      </dgm:t>
    </dgm:pt>
    <dgm:pt modelId="{A9651362-71E4-4C03-9ED3-3F4A9E45F64F}" type="parTrans" cxnId="{B84313DF-AD25-4E14-AE06-AEECDE2D0E3A}">
      <dgm:prSet/>
      <dgm:spPr/>
      <dgm:t>
        <a:bodyPr/>
        <a:lstStyle/>
        <a:p>
          <a:endParaRPr lang="en-GB"/>
        </a:p>
      </dgm:t>
    </dgm:pt>
    <dgm:pt modelId="{DD4C6807-B9C1-4A51-8432-898F9402D1C7}" type="sibTrans" cxnId="{B84313DF-AD25-4E14-AE06-AEECDE2D0E3A}">
      <dgm:prSet/>
      <dgm:spPr/>
      <dgm:t>
        <a:bodyPr/>
        <a:lstStyle/>
        <a:p>
          <a:endParaRPr lang="en-GB"/>
        </a:p>
      </dgm:t>
    </dgm:pt>
    <dgm:pt modelId="{6BE2A559-BF30-4823-9CC4-2AAE188AB65F}">
      <dgm:prSet phldrT="[Text]"/>
      <dgm:spPr/>
      <dgm:t>
        <a:bodyPr/>
        <a:lstStyle/>
        <a:p>
          <a:r>
            <a:rPr lang="en-GB" dirty="0"/>
            <a:t>Environmental influences</a:t>
          </a:r>
        </a:p>
      </dgm:t>
    </dgm:pt>
    <dgm:pt modelId="{B912C885-FD68-4342-BA3F-92864476F6A0}" type="parTrans" cxnId="{B01F563E-57B4-43E1-B8AF-9BAA49FBA056}">
      <dgm:prSet/>
      <dgm:spPr/>
      <dgm:t>
        <a:bodyPr/>
        <a:lstStyle/>
        <a:p>
          <a:endParaRPr lang="en-GB"/>
        </a:p>
      </dgm:t>
    </dgm:pt>
    <dgm:pt modelId="{42AFDE7C-F52F-46A7-8139-47A3BC52DA2A}" type="sibTrans" cxnId="{B01F563E-57B4-43E1-B8AF-9BAA49FBA056}">
      <dgm:prSet/>
      <dgm:spPr/>
      <dgm:t>
        <a:bodyPr/>
        <a:lstStyle/>
        <a:p>
          <a:endParaRPr lang="en-GB"/>
        </a:p>
      </dgm:t>
    </dgm:pt>
    <dgm:pt modelId="{28D91006-0D35-4FAB-A8D3-3E343B8F4C18}">
      <dgm:prSet phldrT="[Text]"/>
      <dgm:spPr/>
      <dgm:t>
        <a:bodyPr/>
        <a:lstStyle/>
        <a:p>
          <a:r>
            <a:rPr lang="en-GB" dirty="0"/>
            <a:t>Dysfunctional family  (Farrington, 1997)</a:t>
          </a:r>
        </a:p>
      </dgm:t>
    </dgm:pt>
    <dgm:pt modelId="{323FD41A-776B-4B58-861F-E5FC9EFBC050}" type="parTrans" cxnId="{6E3C6C0C-B31D-4B49-9AB5-C4A9A8F73208}">
      <dgm:prSet/>
      <dgm:spPr/>
      <dgm:t>
        <a:bodyPr/>
        <a:lstStyle/>
        <a:p>
          <a:endParaRPr lang="en-GB"/>
        </a:p>
      </dgm:t>
    </dgm:pt>
    <dgm:pt modelId="{419B8070-C363-43AA-91F8-C4CC60FDC963}" type="sibTrans" cxnId="{6E3C6C0C-B31D-4B49-9AB5-C4A9A8F73208}">
      <dgm:prSet/>
      <dgm:spPr/>
      <dgm:t>
        <a:bodyPr/>
        <a:lstStyle/>
        <a:p>
          <a:endParaRPr lang="en-GB"/>
        </a:p>
      </dgm:t>
    </dgm:pt>
    <dgm:pt modelId="{00864F16-AC13-40B1-9A8D-6EAD23AF9B15}">
      <dgm:prSet/>
      <dgm:spPr/>
      <dgm:t>
        <a:bodyPr/>
        <a:lstStyle/>
        <a:p>
          <a:r>
            <a:rPr lang="en-GB" dirty="0"/>
            <a:t>Learning theory (Bandura, 1979)</a:t>
          </a:r>
        </a:p>
      </dgm:t>
    </dgm:pt>
    <dgm:pt modelId="{7D64BA24-03B2-4DEC-9686-3BC38D1F2429}" type="parTrans" cxnId="{938FA7FA-43D2-410F-AA70-DCE7CA7EDFDA}">
      <dgm:prSet/>
      <dgm:spPr/>
      <dgm:t>
        <a:bodyPr/>
        <a:lstStyle/>
        <a:p>
          <a:endParaRPr lang="en-GB"/>
        </a:p>
      </dgm:t>
    </dgm:pt>
    <dgm:pt modelId="{EF60DD5A-2B3E-4DE7-BA9E-E6DBD14541F6}" type="sibTrans" cxnId="{938FA7FA-43D2-410F-AA70-DCE7CA7EDFDA}">
      <dgm:prSet/>
      <dgm:spPr/>
      <dgm:t>
        <a:bodyPr/>
        <a:lstStyle/>
        <a:p>
          <a:endParaRPr lang="en-GB"/>
        </a:p>
      </dgm:t>
    </dgm:pt>
    <dgm:pt modelId="{53205241-88F5-447A-A1F6-27B6E33096BA}">
      <dgm:prSet/>
      <dgm:spPr/>
      <dgm:t>
        <a:bodyPr/>
        <a:lstStyle/>
        <a:p>
          <a:r>
            <a:rPr lang="en-GB" dirty="0"/>
            <a:t>Conclusion – biological and environmental influences</a:t>
          </a:r>
        </a:p>
      </dgm:t>
    </dgm:pt>
    <dgm:pt modelId="{6E2AB839-C73A-49B6-8C72-E2E96E775183}" type="parTrans" cxnId="{494E3C67-8789-4DBA-BC75-FF55A694BE13}">
      <dgm:prSet/>
      <dgm:spPr/>
      <dgm:t>
        <a:bodyPr/>
        <a:lstStyle/>
        <a:p>
          <a:endParaRPr lang="en-GB"/>
        </a:p>
      </dgm:t>
    </dgm:pt>
    <dgm:pt modelId="{2D8A4E13-629C-427C-89E0-D747387FF947}" type="sibTrans" cxnId="{494E3C67-8789-4DBA-BC75-FF55A694BE13}">
      <dgm:prSet/>
      <dgm:spPr/>
      <dgm:t>
        <a:bodyPr/>
        <a:lstStyle/>
        <a:p>
          <a:endParaRPr lang="en-GB"/>
        </a:p>
      </dgm:t>
    </dgm:pt>
    <dgm:pt modelId="{A420FAFB-D1A7-400A-9908-4945AEA5304F}" type="pres">
      <dgm:prSet presAssocID="{042CA506-5602-44A1-A0D0-20EA75C3558F}" presName="hierChild1" presStyleCnt="0">
        <dgm:presLayoutVars>
          <dgm:chPref val="1"/>
          <dgm:dir/>
          <dgm:animOne val="branch"/>
          <dgm:animLvl val="lvl"/>
          <dgm:resizeHandles/>
        </dgm:presLayoutVars>
      </dgm:prSet>
      <dgm:spPr/>
    </dgm:pt>
    <dgm:pt modelId="{77D1C6C9-4650-4971-9769-BC26C407F92C}" type="pres">
      <dgm:prSet presAssocID="{446962EE-E2A1-4F5A-B8C8-69410C08B0EA}" presName="hierRoot1" presStyleCnt="0"/>
      <dgm:spPr/>
    </dgm:pt>
    <dgm:pt modelId="{D2EF6BCC-1549-49AF-A856-492B93004B5F}" type="pres">
      <dgm:prSet presAssocID="{446962EE-E2A1-4F5A-B8C8-69410C08B0EA}" presName="composite" presStyleCnt="0"/>
      <dgm:spPr/>
    </dgm:pt>
    <dgm:pt modelId="{53C31679-6621-4A5F-A054-062513122CBE}" type="pres">
      <dgm:prSet presAssocID="{446962EE-E2A1-4F5A-B8C8-69410C08B0EA}" presName="background" presStyleLbl="node0" presStyleIdx="0" presStyleCnt="3"/>
      <dgm:spPr/>
    </dgm:pt>
    <dgm:pt modelId="{E7FC3378-8101-4BF9-B3B4-B27816020988}" type="pres">
      <dgm:prSet presAssocID="{446962EE-E2A1-4F5A-B8C8-69410C08B0EA}" presName="text" presStyleLbl="fgAcc0" presStyleIdx="0" presStyleCnt="3" custLinFactNeighborX="14692" custLinFactNeighborY="-8044">
        <dgm:presLayoutVars>
          <dgm:chPref val="3"/>
        </dgm:presLayoutVars>
      </dgm:prSet>
      <dgm:spPr/>
    </dgm:pt>
    <dgm:pt modelId="{0044A345-F541-413D-B9CE-6908AFD26074}" type="pres">
      <dgm:prSet presAssocID="{446962EE-E2A1-4F5A-B8C8-69410C08B0EA}" presName="hierChild2" presStyleCnt="0"/>
      <dgm:spPr/>
    </dgm:pt>
    <dgm:pt modelId="{933DC3BA-A885-4A73-A58B-95EF0D25CF3C}" type="pres">
      <dgm:prSet presAssocID="{CA0E58CD-B075-4FB9-B173-62D0D62C4C51}" presName="Name10" presStyleLbl="parChTrans1D2" presStyleIdx="0" presStyleCnt="2"/>
      <dgm:spPr/>
    </dgm:pt>
    <dgm:pt modelId="{4FFD9707-89C5-48EB-8606-D43B9888251F}" type="pres">
      <dgm:prSet presAssocID="{1BD6D513-ADB3-4E3D-BB40-48123B50EF3E}" presName="hierRoot2" presStyleCnt="0"/>
      <dgm:spPr/>
    </dgm:pt>
    <dgm:pt modelId="{2FA3486D-7619-4A6F-B8DC-CF368E240783}" type="pres">
      <dgm:prSet presAssocID="{1BD6D513-ADB3-4E3D-BB40-48123B50EF3E}" presName="composite2" presStyleCnt="0"/>
      <dgm:spPr/>
    </dgm:pt>
    <dgm:pt modelId="{2E87A6A1-D3A3-41EC-AEB8-7E3BD9B48B6A}" type="pres">
      <dgm:prSet presAssocID="{1BD6D513-ADB3-4E3D-BB40-48123B50EF3E}" presName="background2" presStyleLbl="node2" presStyleIdx="0" presStyleCnt="2"/>
      <dgm:spPr/>
    </dgm:pt>
    <dgm:pt modelId="{D7432615-EC46-469F-B0FE-811C8CB16FE4}" type="pres">
      <dgm:prSet presAssocID="{1BD6D513-ADB3-4E3D-BB40-48123B50EF3E}" presName="text2" presStyleLbl="fgAcc2" presStyleIdx="0" presStyleCnt="2" custLinFactNeighborX="-33541" custLinFactNeighborY="-74263">
        <dgm:presLayoutVars>
          <dgm:chPref val="3"/>
        </dgm:presLayoutVars>
      </dgm:prSet>
      <dgm:spPr/>
    </dgm:pt>
    <dgm:pt modelId="{571779A2-2700-481E-B150-C9DE6DDBF875}" type="pres">
      <dgm:prSet presAssocID="{1BD6D513-ADB3-4E3D-BB40-48123B50EF3E}" presName="hierChild3" presStyleCnt="0"/>
      <dgm:spPr/>
    </dgm:pt>
    <dgm:pt modelId="{F6317642-9F69-4ED3-B319-968B570FD3D3}" type="pres">
      <dgm:prSet presAssocID="{D77B9BAD-2D06-46DD-A09A-389449E9A5B0}" presName="Name17" presStyleLbl="parChTrans1D3" presStyleIdx="0" presStyleCnt="3"/>
      <dgm:spPr/>
    </dgm:pt>
    <dgm:pt modelId="{EE1E8280-A27D-47BC-9B75-AC5DD379DD9E}" type="pres">
      <dgm:prSet presAssocID="{02D74527-DCE5-4519-9691-B55E5D81F60D}" presName="hierRoot3" presStyleCnt="0"/>
      <dgm:spPr/>
    </dgm:pt>
    <dgm:pt modelId="{82C543DD-40FC-456C-8D0F-42CF6438C075}" type="pres">
      <dgm:prSet presAssocID="{02D74527-DCE5-4519-9691-B55E5D81F60D}" presName="composite3" presStyleCnt="0"/>
      <dgm:spPr/>
    </dgm:pt>
    <dgm:pt modelId="{7E9A6271-6250-4115-AB2B-3E7DFA8F4F95}" type="pres">
      <dgm:prSet presAssocID="{02D74527-DCE5-4519-9691-B55E5D81F60D}" presName="background3" presStyleLbl="node3" presStyleIdx="0" presStyleCnt="3"/>
      <dgm:spPr/>
    </dgm:pt>
    <dgm:pt modelId="{0E8D988F-95D6-4D7C-9F8E-9CB1542B53F4}" type="pres">
      <dgm:prSet presAssocID="{02D74527-DCE5-4519-9691-B55E5D81F60D}" presName="text3" presStyleLbl="fgAcc3" presStyleIdx="0" presStyleCnt="3" custLinFactY="-376" custLinFactNeighborX="-28639" custLinFactNeighborY="-100000">
        <dgm:presLayoutVars>
          <dgm:chPref val="3"/>
        </dgm:presLayoutVars>
      </dgm:prSet>
      <dgm:spPr/>
    </dgm:pt>
    <dgm:pt modelId="{55F0BCE6-3CA7-432A-BC4F-DCA9F925FE86}" type="pres">
      <dgm:prSet presAssocID="{02D74527-DCE5-4519-9691-B55E5D81F60D}" presName="hierChild4" presStyleCnt="0"/>
      <dgm:spPr/>
    </dgm:pt>
    <dgm:pt modelId="{32FDA443-BC08-4487-9093-83571DD0576C}" type="pres">
      <dgm:prSet presAssocID="{A9651362-71E4-4C03-9ED3-3F4A9E45F64F}" presName="Name17" presStyleLbl="parChTrans1D3" presStyleIdx="1" presStyleCnt="3"/>
      <dgm:spPr/>
    </dgm:pt>
    <dgm:pt modelId="{11509A21-DA44-4CB6-BF3C-26549C5357E2}" type="pres">
      <dgm:prSet presAssocID="{2240FD77-7933-40FE-92AD-6EA7C40C4EBD}" presName="hierRoot3" presStyleCnt="0"/>
      <dgm:spPr/>
    </dgm:pt>
    <dgm:pt modelId="{ADCE03D7-A947-4BE4-A589-12F4CCCDB9DE}" type="pres">
      <dgm:prSet presAssocID="{2240FD77-7933-40FE-92AD-6EA7C40C4EBD}" presName="composite3" presStyleCnt="0"/>
      <dgm:spPr/>
    </dgm:pt>
    <dgm:pt modelId="{5BBE4879-566F-490D-A037-68505DEEF09E}" type="pres">
      <dgm:prSet presAssocID="{2240FD77-7933-40FE-92AD-6EA7C40C4EBD}" presName="background3" presStyleLbl="node3" presStyleIdx="1" presStyleCnt="3"/>
      <dgm:spPr/>
    </dgm:pt>
    <dgm:pt modelId="{F49FA702-76D6-45FF-AAEF-49724639FB71}" type="pres">
      <dgm:prSet presAssocID="{2240FD77-7933-40FE-92AD-6EA7C40C4EBD}" presName="text3" presStyleLbl="fgAcc3" presStyleIdx="1" presStyleCnt="3" custLinFactY="-1478" custLinFactNeighborX="-20246" custLinFactNeighborY="-100000">
        <dgm:presLayoutVars>
          <dgm:chPref val="3"/>
        </dgm:presLayoutVars>
      </dgm:prSet>
      <dgm:spPr/>
    </dgm:pt>
    <dgm:pt modelId="{7F0F51AB-5375-495D-81CC-D0B1D6D5775F}" type="pres">
      <dgm:prSet presAssocID="{2240FD77-7933-40FE-92AD-6EA7C40C4EBD}" presName="hierChild4" presStyleCnt="0"/>
      <dgm:spPr/>
    </dgm:pt>
    <dgm:pt modelId="{D7CE40E0-F3C3-4A4B-97F9-8169589E0D32}" type="pres">
      <dgm:prSet presAssocID="{B912C885-FD68-4342-BA3F-92864476F6A0}" presName="Name10" presStyleLbl="parChTrans1D2" presStyleIdx="1" presStyleCnt="2"/>
      <dgm:spPr/>
    </dgm:pt>
    <dgm:pt modelId="{7AF57C77-BBAD-4F54-A6B1-623CC865BA4D}" type="pres">
      <dgm:prSet presAssocID="{6BE2A559-BF30-4823-9CC4-2AAE188AB65F}" presName="hierRoot2" presStyleCnt="0"/>
      <dgm:spPr/>
    </dgm:pt>
    <dgm:pt modelId="{CF947801-8DD4-44BD-95ED-C939DFC18F4F}" type="pres">
      <dgm:prSet presAssocID="{6BE2A559-BF30-4823-9CC4-2AAE188AB65F}" presName="composite2" presStyleCnt="0"/>
      <dgm:spPr/>
    </dgm:pt>
    <dgm:pt modelId="{C7EC453A-183E-4501-941B-F25E60E0E005}" type="pres">
      <dgm:prSet presAssocID="{6BE2A559-BF30-4823-9CC4-2AAE188AB65F}" presName="background2" presStyleLbl="node2" presStyleIdx="1" presStyleCnt="2"/>
      <dgm:spPr/>
    </dgm:pt>
    <dgm:pt modelId="{5DB09930-775A-4123-8B1D-0970C23D653E}" type="pres">
      <dgm:prSet presAssocID="{6BE2A559-BF30-4823-9CC4-2AAE188AB65F}" presName="text2" presStyleLbl="fgAcc2" presStyleIdx="1" presStyleCnt="2" custLinFactNeighborX="55631" custLinFactNeighborY="-74263">
        <dgm:presLayoutVars>
          <dgm:chPref val="3"/>
        </dgm:presLayoutVars>
      </dgm:prSet>
      <dgm:spPr/>
    </dgm:pt>
    <dgm:pt modelId="{D18CE0AF-7DC4-470B-80E9-7DC8BC96F173}" type="pres">
      <dgm:prSet presAssocID="{6BE2A559-BF30-4823-9CC4-2AAE188AB65F}" presName="hierChild3" presStyleCnt="0"/>
      <dgm:spPr/>
    </dgm:pt>
    <dgm:pt modelId="{38783E44-B388-45FD-9CB0-6891CFB98012}" type="pres">
      <dgm:prSet presAssocID="{323FD41A-776B-4B58-861F-E5FC9EFBC050}" presName="Name17" presStyleLbl="parChTrans1D3" presStyleIdx="2" presStyleCnt="3"/>
      <dgm:spPr/>
    </dgm:pt>
    <dgm:pt modelId="{C3CF3318-D74F-4F1D-997E-3EAEBC95CA62}" type="pres">
      <dgm:prSet presAssocID="{28D91006-0D35-4FAB-A8D3-3E343B8F4C18}" presName="hierRoot3" presStyleCnt="0"/>
      <dgm:spPr/>
    </dgm:pt>
    <dgm:pt modelId="{6087CC42-BC8A-4BBC-86A4-75DA64A7CDED}" type="pres">
      <dgm:prSet presAssocID="{28D91006-0D35-4FAB-A8D3-3E343B8F4C18}" presName="composite3" presStyleCnt="0"/>
      <dgm:spPr/>
    </dgm:pt>
    <dgm:pt modelId="{B9684398-14C7-4F6A-BBE6-5326647665ED}" type="pres">
      <dgm:prSet presAssocID="{28D91006-0D35-4FAB-A8D3-3E343B8F4C18}" presName="background3" presStyleLbl="node3" presStyleIdx="2" presStyleCnt="3"/>
      <dgm:spPr/>
    </dgm:pt>
    <dgm:pt modelId="{803539FB-4389-4FF4-8806-086FC670CE82}" type="pres">
      <dgm:prSet presAssocID="{28D91006-0D35-4FAB-A8D3-3E343B8F4C18}" presName="text3" presStyleLbl="fgAcc3" presStyleIdx="2" presStyleCnt="3" custLinFactNeighborX="26317" custLinFactNeighborY="-98724">
        <dgm:presLayoutVars>
          <dgm:chPref val="3"/>
        </dgm:presLayoutVars>
      </dgm:prSet>
      <dgm:spPr/>
    </dgm:pt>
    <dgm:pt modelId="{7E7D6C27-F02F-44CC-9E9E-6B5A3489733A}" type="pres">
      <dgm:prSet presAssocID="{28D91006-0D35-4FAB-A8D3-3E343B8F4C18}" presName="hierChild4" presStyleCnt="0"/>
      <dgm:spPr/>
    </dgm:pt>
    <dgm:pt modelId="{9253B6B8-C157-4708-AC8E-4D0E5B974900}" type="pres">
      <dgm:prSet presAssocID="{00864F16-AC13-40B1-9A8D-6EAD23AF9B15}" presName="hierRoot1" presStyleCnt="0"/>
      <dgm:spPr/>
    </dgm:pt>
    <dgm:pt modelId="{F2A3B271-E643-4286-BD0C-85556FDB57F5}" type="pres">
      <dgm:prSet presAssocID="{00864F16-AC13-40B1-9A8D-6EAD23AF9B15}" presName="composite" presStyleCnt="0"/>
      <dgm:spPr/>
    </dgm:pt>
    <dgm:pt modelId="{33081FE5-0424-4736-ADF3-E5EC3EC902F7}" type="pres">
      <dgm:prSet presAssocID="{00864F16-AC13-40B1-9A8D-6EAD23AF9B15}" presName="background" presStyleLbl="node0" presStyleIdx="1" presStyleCnt="3"/>
      <dgm:spPr/>
    </dgm:pt>
    <dgm:pt modelId="{8AC3D7B2-0AAD-4030-A718-3A4CFA7A86DD}" type="pres">
      <dgm:prSet presAssocID="{00864F16-AC13-40B1-9A8D-6EAD23AF9B15}" presName="text" presStyleLbl="fgAcc0" presStyleIdx="1" presStyleCnt="3" custLinFactX="26457" custLinFactY="91775" custLinFactNeighborX="100000" custLinFactNeighborY="100000">
        <dgm:presLayoutVars>
          <dgm:chPref val="3"/>
        </dgm:presLayoutVars>
      </dgm:prSet>
      <dgm:spPr/>
    </dgm:pt>
    <dgm:pt modelId="{76E91C82-4B9F-4C72-8004-F2D0735F7654}" type="pres">
      <dgm:prSet presAssocID="{00864F16-AC13-40B1-9A8D-6EAD23AF9B15}" presName="hierChild2" presStyleCnt="0"/>
      <dgm:spPr/>
    </dgm:pt>
    <dgm:pt modelId="{9923BD37-BA2D-4E38-B7CB-21C0591950DA}" type="pres">
      <dgm:prSet presAssocID="{53205241-88F5-447A-A1F6-27B6E33096BA}" presName="hierRoot1" presStyleCnt="0"/>
      <dgm:spPr/>
    </dgm:pt>
    <dgm:pt modelId="{4BDCAAE5-A7F9-4A6F-8B50-6B2287B822A3}" type="pres">
      <dgm:prSet presAssocID="{53205241-88F5-447A-A1F6-27B6E33096BA}" presName="composite" presStyleCnt="0"/>
      <dgm:spPr/>
    </dgm:pt>
    <dgm:pt modelId="{946CE8A2-FCD8-4EDB-95BD-752B887B58C3}" type="pres">
      <dgm:prSet presAssocID="{53205241-88F5-447A-A1F6-27B6E33096BA}" presName="background" presStyleLbl="node0" presStyleIdx="2" presStyleCnt="3"/>
      <dgm:spPr/>
    </dgm:pt>
    <dgm:pt modelId="{3A818AE0-142B-435F-970B-314E77E90C99}" type="pres">
      <dgm:prSet presAssocID="{53205241-88F5-447A-A1F6-27B6E33096BA}" presName="text" presStyleLbl="fgAcc0" presStyleIdx="2" presStyleCnt="3" custLinFactX="-100000" custLinFactY="106622" custLinFactNeighborX="-115361" custLinFactNeighborY="200000">
        <dgm:presLayoutVars>
          <dgm:chPref val="3"/>
        </dgm:presLayoutVars>
      </dgm:prSet>
      <dgm:spPr/>
    </dgm:pt>
    <dgm:pt modelId="{904ED040-9E01-49A8-A850-881CED6155B5}" type="pres">
      <dgm:prSet presAssocID="{53205241-88F5-447A-A1F6-27B6E33096BA}" presName="hierChild2" presStyleCnt="0"/>
      <dgm:spPr/>
    </dgm:pt>
  </dgm:ptLst>
  <dgm:cxnLst>
    <dgm:cxn modelId="{DAFC6400-A80C-4501-A315-CAC9563447B6}" type="presOf" srcId="{B912C885-FD68-4342-BA3F-92864476F6A0}" destId="{D7CE40E0-F3C3-4A4B-97F9-8169589E0D32}" srcOrd="0" destOrd="0" presId="urn:microsoft.com/office/officeart/2005/8/layout/hierarchy1"/>
    <dgm:cxn modelId="{6E3C6C0C-B31D-4B49-9AB5-C4A9A8F73208}" srcId="{6BE2A559-BF30-4823-9CC4-2AAE188AB65F}" destId="{28D91006-0D35-4FAB-A8D3-3E343B8F4C18}" srcOrd="0" destOrd="0" parTransId="{323FD41A-776B-4B58-861F-E5FC9EFBC050}" sibTransId="{419B8070-C363-43AA-91F8-C4CC60FDC963}"/>
    <dgm:cxn modelId="{D6E10520-A28E-45E8-8E02-304A429CD13C}" type="presOf" srcId="{00864F16-AC13-40B1-9A8D-6EAD23AF9B15}" destId="{8AC3D7B2-0AAD-4030-A718-3A4CFA7A86DD}" srcOrd="0" destOrd="0" presId="urn:microsoft.com/office/officeart/2005/8/layout/hierarchy1"/>
    <dgm:cxn modelId="{E6214F23-FFBC-4947-BF94-C0BC93DB8050}" type="presOf" srcId="{042CA506-5602-44A1-A0D0-20EA75C3558F}" destId="{A420FAFB-D1A7-400A-9908-4945AEA5304F}" srcOrd="0" destOrd="0" presId="urn:microsoft.com/office/officeart/2005/8/layout/hierarchy1"/>
    <dgm:cxn modelId="{9B32152E-2DBF-4682-B7AA-9BA402C8F74E}" type="presOf" srcId="{446962EE-E2A1-4F5A-B8C8-69410C08B0EA}" destId="{E7FC3378-8101-4BF9-B3B4-B27816020988}" srcOrd="0" destOrd="0" presId="urn:microsoft.com/office/officeart/2005/8/layout/hierarchy1"/>
    <dgm:cxn modelId="{B01F563E-57B4-43E1-B8AF-9BAA49FBA056}" srcId="{446962EE-E2A1-4F5A-B8C8-69410C08B0EA}" destId="{6BE2A559-BF30-4823-9CC4-2AAE188AB65F}" srcOrd="1" destOrd="0" parTransId="{B912C885-FD68-4342-BA3F-92864476F6A0}" sibTransId="{42AFDE7C-F52F-46A7-8139-47A3BC52DA2A}"/>
    <dgm:cxn modelId="{494E3C67-8789-4DBA-BC75-FF55A694BE13}" srcId="{042CA506-5602-44A1-A0D0-20EA75C3558F}" destId="{53205241-88F5-447A-A1F6-27B6E33096BA}" srcOrd="2" destOrd="0" parTransId="{6E2AB839-C73A-49B6-8C72-E2E96E775183}" sibTransId="{2D8A4E13-629C-427C-89E0-D747387FF947}"/>
    <dgm:cxn modelId="{F4CD6856-5FB3-4901-8285-3A00CE8DD6FE}" type="presOf" srcId="{1BD6D513-ADB3-4E3D-BB40-48123B50EF3E}" destId="{D7432615-EC46-469F-B0FE-811C8CB16FE4}" srcOrd="0" destOrd="0" presId="urn:microsoft.com/office/officeart/2005/8/layout/hierarchy1"/>
    <dgm:cxn modelId="{A0B6B776-23C3-4699-BCA9-3351B14882A9}" type="presOf" srcId="{D77B9BAD-2D06-46DD-A09A-389449E9A5B0}" destId="{F6317642-9F69-4ED3-B319-968B570FD3D3}" srcOrd="0" destOrd="0" presId="urn:microsoft.com/office/officeart/2005/8/layout/hierarchy1"/>
    <dgm:cxn modelId="{B5BF2A77-F409-4373-B001-BB83D21C52DC}" type="presOf" srcId="{28D91006-0D35-4FAB-A8D3-3E343B8F4C18}" destId="{803539FB-4389-4FF4-8806-086FC670CE82}" srcOrd="0" destOrd="0" presId="urn:microsoft.com/office/officeart/2005/8/layout/hierarchy1"/>
    <dgm:cxn modelId="{96B16494-B20E-4D14-B1A1-3E4CF694F5B7}" type="presOf" srcId="{CA0E58CD-B075-4FB9-B173-62D0D62C4C51}" destId="{933DC3BA-A885-4A73-A58B-95EF0D25CF3C}" srcOrd="0" destOrd="0" presId="urn:microsoft.com/office/officeart/2005/8/layout/hierarchy1"/>
    <dgm:cxn modelId="{4E92AC94-D900-4029-BDEA-6C34676EDB4D}" type="presOf" srcId="{A9651362-71E4-4C03-9ED3-3F4A9E45F64F}" destId="{32FDA443-BC08-4487-9093-83571DD0576C}" srcOrd="0" destOrd="0" presId="urn:microsoft.com/office/officeart/2005/8/layout/hierarchy1"/>
    <dgm:cxn modelId="{A83B869B-B216-4774-8AFA-BE0B1D861BF9}" srcId="{042CA506-5602-44A1-A0D0-20EA75C3558F}" destId="{446962EE-E2A1-4F5A-B8C8-69410C08B0EA}" srcOrd="0" destOrd="0" parTransId="{9BF17A18-04F3-4952-BE01-A9C7CEB31964}" sibTransId="{FB3D8EFD-FE19-4C1B-A211-0F4ED92B1189}"/>
    <dgm:cxn modelId="{140864B5-9A99-4E60-8912-AA29513F093B}" type="presOf" srcId="{323FD41A-776B-4B58-861F-E5FC9EFBC050}" destId="{38783E44-B388-45FD-9CB0-6891CFB98012}" srcOrd="0" destOrd="0" presId="urn:microsoft.com/office/officeart/2005/8/layout/hierarchy1"/>
    <dgm:cxn modelId="{AAC5D7B8-5292-4394-9BDC-5162835253D5}" type="presOf" srcId="{53205241-88F5-447A-A1F6-27B6E33096BA}" destId="{3A818AE0-142B-435F-970B-314E77E90C99}" srcOrd="0" destOrd="0" presId="urn:microsoft.com/office/officeart/2005/8/layout/hierarchy1"/>
    <dgm:cxn modelId="{B32611BA-7194-4ACE-AD69-7616D0559CA2}" type="presOf" srcId="{6BE2A559-BF30-4823-9CC4-2AAE188AB65F}" destId="{5DB09930-775A-4123-8B1D-0970C23D653E}" srcOrd="0" destOrd="0" presId="urn:microsoft.com/office/officeart/2005/8/layout/hierarchy1"/>
    <dgm:cxn modelId="{AC5994CC-37F2-41C1-8454-025B2C68A073}" type="presOf" srcId="{2240FD77-7933-40FE-92AD-6EA7C40C4EBD}" destId="{F49FA702-76D6-45FF-AAEF-49724639FB71}" srcOrd="0" destOrd="0" presId="urn:microsoft.com/office/officeart/2005/8/layout/hierarchy1"/>
    <dgm:cxn modelId="{F2B474DE-E586-4710-8405-172FBA40E189}" srcId="{446962EE-E2A1-4F5A-B8C8-69410C08B0EA}" destId="{1BD6D513-ADB3-4E3D-BB40-48123B50EF3E}" srcOrd="0" destOrd="0" parTransId="{CA0E58CD-B075-4FB9-B173-62D0D62C4C51}" sibTransId="{9136DD81-D020-44E2-BB64-9E4A9415EF31}"/>
    <dgm:cxn modelId="{B84313DF-AD25-4E14-AE06-AEECDE2D0E3A}" srcId="{1BD6D513-ADB3-4E3D-BB40-48123B50EF3E}" destId="{2240FD77-7933-40FE-92AD-6EA7C40C4EBD}" srcOrd="1" destOrd="0" parTransId="{A9651362-71E4-4C03-9ED3-3F4A9E45F64F}" sibTransId="{DD4C6807-B9C1-4A51-8432-898F9402D1C7}"/>
    <dgm:cxn modelId="{3FA4F0EB-4B44-4BFD-B118-9C4E7BB2689B}" type="presOf" srcId="{02D74527-DCE5-4519-9691-B55E5D81F60D}" destId="{0E8D988F-95D6-4D7C-9F8E-9CB1542B53F4}" srcOrd="0" destOrd="0" presId="urn:microsoft.com/office/officeart/2005/8/layout/hierarchy1"/>
    <dgm:cxn modelId="{2E63C8F7-EF3D-4DA6-918F-8DD5CD6FD87C}" srcId="{1BD6D513-ADB3-4E3D-BB40-48123B50EF3E}" destId="{02D74527-DCE5-4519-9691-B55E5D81F60D}" srcOrd="0" destOrd="0" parTransId="{D77B9BAD-2D06-46DD-A09A-389449E9A5B0}" sibTransId="{D4BEE278-6D59-4725-903E-F8FE66A07021}"/>
    <dgm:cxn modelId="{938FA7FA-43D2-410F-AA70-DCE7CA7EDFDA}" srcId="{042CA506-5602-44A1-A0D0-20EA75C3558F}" destId="{00864F16-AC13-40B1-9A8D-6EAD23AF9B15}" srcOrd="1" destOrd="0" parTransId="{7D64BA24-03B2-4DEC-9686-3BC38D1F2429}" sibTransId="{EF60DD5A-2B3E-4DE7-BA9E-E6DBD14541F6}"/>
    <dgm:cxn modelId="{2FBF9511-CDF6-4EEA-B06F-61FB5C7C2F85}" type="presParOf" srcId="{A420FAFB-D1A7-400A-9908-4945AEA5304F}" destId="{77D1C6C9-4650-4971-9769-BC26C407F92C}" srcOrd="0" destOrd="0" presId="urn:microsoft.com/office/officeart/2005/8/layout/hierarchy1"/>
    <dgm:cxn modelId="{0C5A9215-6D55-4B55-913D-75EDAE6299CA}" type="presParOf" srcId="{77D1C6C9-4650-4971-9769-BC26C407F92C}" destId="{D2EF6BCC-1549-49AF-A856-492B93004B5F}" srcOrd="0" destOrd="0" presId="urn:microsoft.com/office/officeart/2005/8/layout/hierarchy1"/>
    <dgm:cxn modelId="{714372FE-363C-442E-9D33-A352C0E698BF}" type="presParOf" srcId="{D2EF6BCC-1549-49AF-A856-492B93004B5F}" destId="{53C31679-6621-4A5F-A054-062513122CBE}" srcOrd="0" destOrd="0" presId="urn:microsoft.com/office/officeart/2005/8/layout/hierarchy1"/>
    <dgm:cxn modelId="{6170F7C2-41E8-4316-8E8F-388785540C23}" type="presParOf" srcId="{D2EF6BCC-1549-49AF-A856-492B93004B5F}" destId="{E7FC3378-8101-4BF9-B3B4-B27816020988}" srcOrd="1" destOrd="0" presId="urn:microsoft.com/office/officeart/2005/8/layout/hierarchy1"/>
    <dgm:cxn modelId="{00AF14C6-1380-4734-A9C8-458C25E402D6}" type="presParOf" srcId="{77D1C6C9-4650-4971-9769-BC26C407F92C}" destId="{0044A345-F541-413D-B9CE-6908AFD26074}" srcOrd="1" destOrd="0" presId="urn:microsoft.com/office/officeart/2005/8/layout/hierarchy1"/>
    <dgm:cxn modelId="{849C5A97-9CF1-470A-A459-91EA9892B18D}" type="presParOf" srcId="{0044A345-F541-413D-B9CE-6908AFD26074}" destId="{933DC3BA-A885-4A73-A58B-95EF0D25CF3C}" srcOrd="0" destOrd="0" presId="urn:microsoft.com/office/officeart/2005/8/layout/hierarchy1"/>
    <dgm:cxn modelId="{C97511A5-B85B-412F-9A5D-C454B6277948}" type="presParOf" srcId="{0044A345-F541-413D-B9CE-6908AFD26074}" destId="{4FFD9707-89C5-48EB-8606-D43B9888251F}" srcOrd="1" destOrd="0" presId="urn:microsoft.com/office/officeart/2005/8/layout/hierarchy1"/>
    <dgm:cxn modelId="{D8305DCC-99A2-4683-AE91-4E5A054D3C6A}" type="presParOf" srcId="{4FFD9707-89C5-48EB-8606-D43B9888251F}" destId="{2FA3486D-7619-4A6F-B8DC-CF368E240783}" srcOrd="0" destOrd="0" presId="urn:microsoft.com/office/officeart/2005/8/layout/hierarchy1"/>
    <dgm:cxn modelId="{46D55BAC-D544-41EB-945A-DA687373C420}" type="presParOf" srcId="{2FA3486D-7619-4A6F-B8DC-CF368E240783}" destId="{2E87A6A1-D3A3-41EC-AEB8-7E3BD9B48B6A}" srcOrd="0" destOrd="0" presId="urn:microsoft.com/office/officeart/2005/8/layout/hierarchy1"/>
    <dgm:cxn modelId="{99A6227E-4E36-45A0-A9D6-C832545CE5CA}" type="presParOf" srcId="{2FA3486D-7619-4A6F-B8DC-CF368E240783}" destId="{D7432615-EC46-469F-B0FE-811C8CB16FE4}" srcOrd="1" destOrd="0" presId="urn:microsoft.com/office/officeart/2005/8/layout/hierarchy1"/>
    <dgm:cxn modelId="{CF4EA585-5C73-4FFB-8D98-DEEC33E84F9F}" type="presParOf" srcId="{4FFD9707-89C5-48EB-8606-D43B9888251F}" destId="{571779A2-2700-481E-B150-C9DE6DDBF875}" srcOrd="1" destOrd="0" presId="urn:microsoft.com/office/officeart/2005/8/layout/hierarchy1"/>
    <dgm:cxn modelId="{FBA0A483-A2EA-407A-9D0E-92FF56097325}" type="presParOf" srcId="{571779A2-2700-481E-B150-C9DE6DDBF875}" destId="{F6317642-9F69-4ED3-B319-968B570FD3D3}" srcOrd="0" destOrd="0" presId="urn:microsoft.com/office/officeart/2005/8/layout/hierarchy1"/>
    <dgm:cxn modelId="{848FBD00-2F56-478A-96BA-8F4E8FB02B02}" type="presParOf" srcId="{571779A2-2700-481E-B150-C9DE6DDBF875}" destId="{EE1E8280-A27D-47BC-9B75-AC5DD379DD9E}" srcOrd="1" destOrd="0" presId="urn:microsoft.com/office/officeart/2005/8/layout/hierarchy1"/>
    <dgm:cxn modelId="{6BEA0FC1-95F4-4281-B456-2B835ECF3E76}" type="presParOf" srcId="{EE1E8280-A27D-47BC-9B75-AC5DD379DD9E}" destId="{82C543DD-40FC-456C-8D0F-42CF6438C075}" srcOrd="0" destOrd="0" presId="urn:microsoft.com/office/officeart/2005/8/layout/hierarchy1"/>
    <dgm:cxn modelId="{3B1BB239-5FC0-4EF1-8515-6CB2001010A2}" type="presParOf" srcId="{82C543DD-40FC-456C-8D0F-42CF6438C075}" destId="{7E9A6271-6250-4115-AB2B-3E7DFA8F4F95}" srcOrd="0" destOrd="0" presId="urn:microsoft.com/office/officeart/2005/8/layout/hierarchy1"/>
    <dgm:cxn modelId="{F51A67CC-574E-4876-81EC-B2D8CC0AD40E}" type="presParOf" srcId="{82C543DD-40FC-456C-8D0F-42CF6438C075}" destId="{0E8D988F-95D6-4D7C-9F8E-9CB1542B53F4}" srcOrd="1" destOrd="0" presId="urn:microsoft.com/office/officeart/2005/8/layout/hierarchy1"/>
    <dgm:cxn modelId="{F13BD0B7-4747-44F5-964D-9AFE384281D4}" type="presParOf" srcId="{EE1E8280-A27D-47BC-9B75-AC5DD379DD9E}" destId="{55F0BCE6-3CA7-432A-BC4F-DCA9F925FE86}" srcOrd="1" destOrd="0" presId="urn:microsoft.com/office/officeart/2005/8/layout/hierarchy1"/>
    <dgm:cxn modelId="{5B9610E8-4B9D-49CC-B5E2-39697F89BD3F}" type="presParOf" srcId="{571779A2-2700-481E-B150-C9DE6DDBF875}" destId="{32FDA443-BC08-4487-9093-83571DD0576C}" srcOrd="2" destOrd="0" presId="urn:microsoft.com/office/officeart/2005/8/layout/hierarchy1"/>
    <dgm:cxn modelId="{F7719B96-7392-4103-8C0F-47CD4ED33379}" type="presParOf" srcId="{571779A2-2700-481E-B150-C9DE6DDBF875}" destId="{11509A21-DA44-4CB6-BF3C-26549C5357E2}" srcOrd="3" destOrd="0" presId="urn:microsoft.com/office/officeart/2005/8/layout/hierarchy1"/>
    <dgm:cxn modelId="{A17A3306-5E4B-49E0-B362-8234371471AC}" type="presParOf" srcId="{11509A21-DA44-4CB6-BF3C-26549C5357E2}" destId="{ADCE03D7-A947-4BE4-A589-12F4CCCDB9DE}" srcOrd="0" destOrd="0" presId="urn:microsoft.com/office/officeart/2005/8/layout/hierarchy1"/>
    <dgm:cxn modelId="{B4F148AC-AE75-42DD-8975-414325397E05}" type="presParOf" srcId="{ADCE03D7-A947-4BE4-A589-12F4CCCDB9DE}" destId="{5BBE4879-566F-490D-A037-68505DEEF09E}" srcOrd="0" destOrd="0" presId="urn:microsoft.com/office/officeart/2005/8/layout/hierarchy1"/>
    <dgm:cxn modelId="{B07F0B35-54EC-4417-8E03-DC8285C19937}" type="presParOf" srcId="{ADCE03D7-A947-4BE4-A589-12F4CCCDB9DE}" destId="{F49FA702-76D6-45FF-AAEF-49724639FB71}" srcOrd="1" destOrd="0" presId="urn:microsoft.com/office/officeart/2005/8/layout/hierarchy1"/>
    <dgm:cxn modelId="{1410FE17-EE33-4B33-9C59-4793C5E572B2}" type="presParOf" srcId="{11509A21-DA44-4CB6-BF3C-26549C5357E2}" destId="{7F0F51AB-5375-495D-81CC-D0B1D6D5775F}" srcOrd="1" destOrd="0" presId="urn:microsoft.com/office/officeart/2005/8/layout/hierarchy1"/>
    <dgm:cxn modelId="{4B5E6E06-9794-4659-86BF-3E6C4B99256D}" type="presParOf" srcId="{0044A345-F541-413D-B9CE-6908AFD26074}" destId="{D7CE40E0-F3C3-4A4B-97F9-8169589E0D32}" srcOrd="2" destOrd="0" presId="urn:microsoft.com/office/officeart/2005/8/layout/hierarchy1"/>
    <dgm:cxn modelId="{E1646A32-D5A3-4F75-A9D8-A270D6ED36E7}" type="presParOf" srcId="{0044A345-F541-413D-B9CE-6908AFD26074}" destId="{7AF57C77-BBAD-4F54-A6B1-623CC865BA4D}" srcOrd="3" destOrd="0" presId="urn:microsoft.com/office/officeart/2005/8/layout/hierarchy1"/>
    <dgm:cxn modelId="{B3C2FFFC-C95B-430C-9C72-B4C8F8560D76}" type="presParOf" srcId="{7AF57C77-BBAD-4F54-A6B1-623CC865BA4D}" destId="{CF947801-8DD4-44BD-95ED-C939DFC18F4F}" srcOrd="0" destOrd="0" presId="urn:microsoft.com/office/officeart/2005/8/layout/hierarchy1"/>
    <dgm:cxn modelId="{CC57204E-5208-47C5-88EF-432FA1FB7D5A}" type="presParOf" srcId="{CF947801-8DD4-44BD-95ED-C939DFC18F4F}" destId="{C7EC453A-183E-4501-941B-F25E60E0E005}" srcOrd="0" destOrd="0" presId="urn:microsoft.com/office/officeart/2005/8/layout/hierarchy1"/>
    <dgm:cxn modelId="{E091777B-E4C1-4F23-A191-EC4710DDAE4B}" type="presParOf" srcId="{CF947801-8DD4-44BD-95ED-C939DFC18F4F}" destId="{5DB09930-775A-4123-8B1D-0970C23D653E}" srcOrd="1" destOrd="0" presId="urn:microsoft.com/office/officeart/2005/8/layout/hierarchy1"/>
    <dgm:cxn modelId="{701ADB38-2B4F-4382-B539-3473757A799D}" type="presParOf" srcId="{7AF57C77-BBAD-4F54-A6B1-623CC865BA4D}" destId="{D18CE0AF-7DC4-470B-80E9-7DC8BC96F173}" srcOrd="1" destOrd="0" presId="urn:microsoft.com/office/officeart/2005/8/layout/hierarchy1"/>
    <dgm:cxn modelId="{9D764BAA-0975-43B3-8D78-AED483728A1F}" type="presParOf" srcId="{D18CE0AF-7DC4-470B-80E9-7DC8BC96F173}" destId="{38783E44-B388-45FD-9CB0-6891CFB98012}" srcOrd="0" destOrd="0" presId="urn:microsoft.com/office/officeart/2005/8/layout/hierarchy1"/>
    <dgm:cxn modelId="{5AF75052-0481-4AB0-B963-0697FCD062E0}" type="presParOf" srcId="{D18CE0AF-7DC4-470B-80E9-7DC8BC96F173}" destId="{C3CF3318-D74F-4F1D-997E-3EAEBC95CA62}" srcOrd="1" destOrd="0" presId="urn:microsoft.com/office/officeart/2005/8/layout/hierarchy1"/>
    <dgm:cxn modelId="{BF09423E-BE3E-4B4E-AC30-280CE3BFBE5D}" type="presParOf" srcId="{C3CF3318-D74F-4F1D-997E-3EAEBC95CA62}" destId="{6087CC42-BC8A-4BBC-86A4-75DA64A7CDED}" srcOrd="0" destOrd="0" presId="urn:microsoft.com/office/officeart/2005/8/layout/hierarchy1"/>
    <dgm:cxn modelId="{D283EEF6-20F0-4FF7-B5C1-E9A69E547D96}" type="presParOf" srcId="{6087CC42-BC8A-4BBC-86A4-75DA64A7CDED}" destId="{B9684398-14C7-4F6A-BBE6-5326647665ED}" srcOrd="0" destOrd="0" presId="urn:microsoft.com/office/officeart/2005/8/layout/hierarchy1"/>
    <dgm:cxn modelId="{7836415B-2044-463F-836B-17B0DE37528A}" type="presParOf" srcId="{6087CC42-BC8A-4BBC-86A4-75DA64A7CDED}" destId="{803539FB-4389-4FF4-8806-086FC670CE82}" srcOrd="1" destOrd="0" presId="urn:microsoft.com/office/officeart/2005/8/layout/hierarchy1"/>
    <dgm:cxn modelId="{0476AA19-E83B-48F9-A89B-9F0F21BD58D3}" type="presParOf" srcId="{C3CF3318-D74F-4F1D-997E-3EAEBC95CA62}" destId="{7E7D6C27-F02F-44CC-9E9E-6B5A3489733A}" srcOrd="1" destOrd="0" presId="urn:microsoft.com/office/officeart/2005/8/layout/hierarchy1"/>
    <dgm:cxn modelId="{18671634-AAB7-4C3F-9CC0-EFD56272DE20}" type="presParOf" srcId="{A420FAFB-D1A7-400A-9908-4945AEA5304F}" destId="{9253B6B8-C157-4708-AC8E-4D0E5B974900}" srcOrd="1" destOrd="0" presId="urn:microsoft.com/office/officeart/2005/8/layout/hierarchy1"/>
    <dgm:cxn modelId="{6DF90333-9C8B-4F13-8B45-219B2EC5B743}" type="presParOf" srcId="{9253B6B8-C157-4708-AC8E-4D0E5B974900}" destId="{F2A3B271-E643-4286-BD0C-85556FDB57F5}" srcOrd="0" destOrd="0" presId="urn:microsoft.com/office/officeart/2005/8/layout/hierarchy1"/>
    <dgm:cxn modelId="{9C1CBAEE-247A-47D5-9FEB-CBE3B6746DFC}" type="presParOf" srcId="{F2A3B271-E643-4286-BD0C-85556FDB57F5}" destId="{33081FE5-0424-4736-ADF3-E5EC3EC902F7}" srcOrd="0" destOrd="0" presId="urn:microsoft.com/office/officeart/2005/8/layout/hierarchy1"/>
    <dgm:cxn modelId="{DBC30425-BC77-4948-A049-2F2B069CD387}" type="presParOf" srcId="{F2A3B271-E643-4286-BD0C-85556FDB57F5}" destId="{8AC3D7B2-0AAD-4030-A718-3A4CFA7A86DD}" srcOrd="1" destOrd="0" presId="urn:microsoft.com/office/officeart/2005/8/layout/hierarchy1"/>
    <dgm:cxn modelId="{0A772DFF-348F-4218-8F2F-583641F86A88}" type="presParOf" srcId="{9253B6B8-C157-4708-AC8E-4D0E5B974900}" destId="{76E91C82-4B9F-4C72-8004-F2D0735F7654}" srcOrd="1" destOrd="0" presId="urn:microsoft.com/office/officeart/2005/8/layout/hierarchy1"/>
    <dgm:cxn modelId="{E80DAA93-CF0C-4D38-A92F-DBC2B584D344}" type="presParOf" srcId="{A420FAFB-D1A7-400A-9908-4945AEA5304F}" destId="{9923BD37-BA2D-4E38-B7CB-21C0591950DA}" srcOrd="2" destOrd="0" presId="urn:microsoft.com/office/officeart/2005/8/layout/hierarchy1"/>
    <dgm:cxn modelId="{37F65460-0FA6-4E2D-BB10-E005350F58F9}" type="presParOf" srcId="{9923BD37-BA2D-4E38-B7CB-21C0591950DA}" destId="{4BDCAAE5-A7F9-4A6F-8B50-6B2287B822A3}" srcOrd="0" destOrd="0" presId="urn:microsoft.com/office/officeart/2005/8/layout/hierarchy1"/>
    <dgm:cxn modelId="{EA790C7C-9C0C-43CC-9DFB-2DE27E712759}" type="presParOf" srcId="{4BDCAAE5-A7F9-4A6F-8B50-6B2287B822A3}" destId="{946CE8A2-FCD8-4EDB-95BD-752B887B58C3}" srcOrd="0" destOrd="0" presId="urn:microsoft.com/office/officeart/2005/8/layout/hierarchy1"/>
    <dgm:cxn modelId="{20523298-71CF-4D2D-AA32-4DD800AD5FE6}" type="presParOf" srcId="{4BDCAAE5-A7F9-4A6F-8B50-6B2287B822A3}" destId="{3A818AE0-142B-435F-970B-314E77E90C99}" srcOrd="1" destOrd="0" presId="urn:microsoft.com/office/officeart/2005/8/layout/hierarchy1"/>
    <dgm:cxn modelId="{2DAE85E5-0017-4B57-8407-3089FDCBCDFA}" type="presParOf" srcId="{9923BD37-BA2D-4E38-B7CB-21C0591950DA}" destId="{904ED040-9E01-49A8-A850-881CED6155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5C01CEC-6433-4E5A-AF72-80707A3CE98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C05E854-8E6C-4F6F-9412-F37145974290}">
      <dgm:prSet/>
      <dgm:spPr/>
      <dgm:t>
        <a:bodyPr/>
        <a:lstStyle/>
        <a:p>
          <a:r>
            <a:rPr lang="en-GB"/>
            <a:t>School-based counselling services may also support the wellbeing of students with dyslexia.</a:t>
          </a:r>
          <a:endParaRPr lang="en-US"/>
        </a:p>
      </dgm:t>
    </dgm:pt>
    <dgm:pt modelId="{15DFF033-3FE9-4E7A-A0C9-41D5B91BD14E}" type="parTrans" cxnId="{D3656907-A5E9-4ABA-99CF-F90EF69CFD2A}">
      <dgm:prSet/>
      <dgm:spPr/>
      <dgm:t>
        <a:bodyPr/>
        <a:lstStyle/>
        <a:p>
          <a:endParaRPr lang="en-US"/>
        </a:p>
      </dgm:t>
    </dgm:pt>
    <dgm:pt modelId="{938BAA33-780F-4CE6-9683-473FEB47E39E}" type="sibTrans" cxnId="{D3656907-A5E9-4ABA-99CF-F90EF69CFD2A}">
      <dgm:prSet/>
      <dgm:spPr/>
      <dgm:t>
        <a:bodyPr/>
        <a:lstStyle/>
        <a:p>
          <a:endParaRPr lang="en-US"/>
        </a:p>
      </dgm:t>
    </dgm:pt>
    <dgm:pt modelId="{CBFAA4BC-7B7E-4AC8-97D9-3DA483BFE209}">
      <dgm:prSet/>
      <dgm:spPr/>
      <dgm:t>
        <a:bodyPr/>
        <a:lstStyle/>
        <a:p>
          <a:r>
            <a:rPr lang="en-GB"/>
            <a:t>Gender differences in aggression have been reported since the 1920s, and findings were first summarized in narrative reviews, followed by meta-analyses (Archer, 2004).</a:t>
          </a:r>
          <a:endParaRPr lang="en-US"/>
        </a:p>
      </dgm:t>
    </dgm:pt>
    <dgm:pt modelId="{46FCE06E-EB59-4AD4-A458-5BCC8CB1C88D}" type="parTrans" cxnId="{B8784FC4-30F2-41C1-B6D9-8E483AD3FF14}">
      <dgm:prSet/>
      <dgm:spPr/>
      <dgm:t>
        <a:bodyPr/>
        <a:lstStyle/>
        <a:p>
          <a:endParaRPr lang="en-US"/>
        </a:p>
      </dgm:t>
    </dgm:pt>
    <dgm:pt modelId="{904C02C4-DCE8-44F8-8C61-9C96CC053CAD}" type="sibTrans" cxnId="{B8784FC4-30F2-41C1-B6D9-8E483AD3FF14}">
      <dgm:prSet/>
      <dgm:spPr/>
      <dgm:t>
        <a:bodyPr/>
        <a:lstStyle/>
        <a:p>
          <a:endParaRPr lang="en-US"/>
        </a:p>
      </dgm:t>
    </dgm:pt>
    <dgm:pt modelId="{39187601-2F02-4BF6-BBA2-469B01A3D42D}">
      <dgm:prSet/>
      <dgm:spPr/>
      <dgm:t>
        <a:bodyPr/>
        <a:lstStyle/>
        <a:p>
          <a:r>
            <a:rPr lang="en-GB"/>
            <a:t>Aggression which occurs early in life is likely to have a range of negative consequences throughout adolescence and adulthood.</a:t>
          </a:r>
          <a:endParaRPr lang="en-US"/>
        </a:p>
      </dgm:t>
    </dgm:pt>
    <dgm:pt modelId="{52C44EA9-4514-466B-8F21-E543208CB8E8}" type="parTrans" cxnId="{9D3ABF73-29B0-4B96-B0B8-4783F18A79D8}">
      <dgm:prSet/>
      <dgm:spPr/>
      <dgm:t>
        <a:bodyPr/>
        <a:lstStyle/>
        <a:p>
          <a:endParaRPr lang="en-US"/>
        </a:p>
      </dgm:t>
    </dgm:pt>
    <dgm:pt modelId="{5D51FAAB-EE3B-4CD6-A0B7-45AE428C5510}" type="sibTrans" cxnId="{9D3ABF73-29B0-4B96-B0B8-4783F18A79D8}">
      <dgm:prSet/>
      <dgm:spPr/>
      <dgm:t>
        <a:bodyPr/>
        <a:lstStyle/>
        <a:p>
          <a:endParaRPr lang="en-US"/>
        </a:p>
      </dgm:t>
    </dgm:pt>
    <dgm:pt modelId="{C85651FE-92A8-46C1-9050-52482A14812A}">
      <dgm:prSet/>
      <dgm:spPr/>
      <dgm:t>
        <a:bodyPr/>
        <a:lstStyle/>
        <a:p>
          <a:r>
            <a:rPr lang="en-GB"/>
            <a:t>This paragraph will critically analyse the limitations of the research.</a:t>
          </a:r>
          <a:endParaRPr lang="en-US"/>
        </a:p>
      </dgm:t>
    </dgm:pt>
    <dgm:pt modelId="{696F4B3A-26A4-4C4F-9E16-2795FFA34D0B}" type="parTrans" cxnId="{F848FF8F-B93D-4DE8-BC0B-FE6A6C6FE30A}">
      <dgm:prSet/>
      <dgm:spPr/>
      <dgm:t>
        <a:bodyPr/>
        <a:lstStyle/>
        <a:p>
          <a:endParaRPr lang="en-US"/>
        </a:p>
      </dgm:t>
    </dgm:pt>
    <dgm:pt modelId="{B972DCED-E529-4DE7-9794-A3343FBFFA85}" type="sibTrans" cxnId="{F848FF8F-B93D-4DE8-BC0B-FE6A6C6FE30A}">
      <dgm:prSet/>
      <dgm:spPr/>
      <dgm:t>
        <a:bodyPr/>
        <a:lstStyle/>
        <a:p>
          <a:endParaRPr lang="en-US"/>
        </a:p>
      </dgm:t>
    </dgm:pt>
    <dgm:pt modelId="{8EDDD3DE-9CAF-40E9-9C81-9F41B1B107E2}">
      <dgm:prSet/>
      <dgm:spPr/>
      <dgm:t>
        <a:bodyPr/>
        <a:lstStyle/>
        <a:p>
          <a:r>
            <a:rPr lang="en-GB"/>
            <a:t>A variety of targeted approaches for children considered at risk of developing poor mental health have been implemented within schools across the UK.</a:t>
          </a:r>
          <a:endParaRPr lang="en-US"/>
        </a:p>
      </dgm:t>
    </dgm:pt>
    <dgm:pt modelId="{6E34B4B0-E38E-47F5-AE27-9287601D9547}" type="parTrans" cxnId="{A9749C9E-2E52-49B8-B608-452571FA02A8}">
      <dgm:prSet/>
      <dgm:spPr/>
      <dgm:t>
        <a:bodyPr/>
        <a:lstStyle/>
        <a:p>
          <a:endParaRPr lang="en-US"/>
        </a:p>
      </dgm:t>
    </dgm:pt>
    <dgm:pt modelId="{B7B88CE2-48C7-4E85-A0B0-39EB0281784A}" type="sibTrans" cxnId="{A9749C9E-2E52-49B8-B608-452571FA02A8}">
      <dgm:prSet/>
      <dgm:spPr/>
      <dgm:t>
        <a:bodyPr/>
        <a:lstStyle/>
        <a:p>
          <a:endParaRPr lang="en-US"/>
        </a:p>
      </dgm:t>
    </dgm:pt>
    <dgm:pt modelId="{2175D189-FDF0-45CD-A1B9-F24F2166BC92}">
      <dgm:prSet/>
      <dgm:spPr/>
      <dgm:t>
        <a:bodyPr/>
        <a:lstStyle/>
        <a:p>
          <a:r>
            <a:rPr lang="en-GB"/>
            <a:t>There are many distinctions between varying forms of aggression: reactive and proactive, and verbal, physical, and relational.</a:t>
          </a:r>
          <a:endParaRPr lang="en-US"/>
        </a:p>
      </dgm:t>
    </dgm:pt>
    <dgm:pt modelId="{35AE242A-F1C5-44FA-B368-AF97523147C0}" type="parTrans" cxnId="{EAD89C3D-02F5-41E2-87C3-C0C9DEB2CC40}">
      <dgm:prSet/>
      <dgm:spPr/>
      <dgm:t>
        <a:bodyPr/>
        <a:lstStyle/>
        <a:p>
          <a:endParaRPr lang="en-US"/>
        </a:p>
      </dgm:t>
    </dgm:pt>
    <dgm:pt modelId="{2E4E26C7-A926-468B-B760-681EEC96F8FD}" type="sibTrans" cxnId="{EAD89C3D-02F5-41E2-87C3-C0C9DEB2CC40}">
      <dgm:prSet/>
      <dgm:spPr/>
      <dgm:t>
        <a:bodyPr/>
        <a:lstStyle/>
        <a:p>
          <a:endParaRPr lang="en-US"/>
        </a:p>
      </dgm:t>
    </dgm:pt>
    <dgm:pt modelId="{1BBB4429-5B10-411A-98ED-A7429AA0055C}" type="pres">
      <dgm:prSet presAssocID="{25C01CEC-6433-4E5A-AF72-80707A3CE986}" presName="linear" presStyleCnt="0">
        <dgm:presLayoutVars>
          <dgm:animLvl val="lvl"/>
          <dgm:resizeHandles val="exact"/>
        </dgm:presLayoutVars>
      </dgm:prSet>
      <dgm:spPr/>
    </dgm:pt>
    <dgm:pt modelId="{6B9D79D7-6BB4-48A4-A698-A47BAD6B864C}" type="pres">
      <dgm:prSet presAssocID="{CC05E854-8E6C-4F6F-9412-F37145974290}" presName="parentText" presStyleLbl="node1" presStyleIdx="0" presStyleCnt="6">
        <dgm:presLayoutVars>
          <dgm:chMax val="0"/>
          <dgm:bulletEnabled val="1"/>
        </dgm:presLayoutVars>
      </dgm:prSet>
      <dgm:spPr/>
    </dgm:pt>
    <dgm:pt modelId="{7B86C2E3-6B4D-4DA0-9C59-B9BEC580C43D}" type="pres">
      <dgm:prSet presAssocID="{938BAA33-780F-4CE6-9683-473FEB47E39E}" presName="spacer" presStyleCnt="0"/>
      <dgm:spPr/>
    </dgm:pt>
    <dgm:pt modelId="{96B8ACB5-6EDC-49D5-AE8E-5FB7C0A0019F}" type="pres">
      <dgm:prSet presAssocID="{CBFAA4BC-7B7E-4AC8-97D9-3DA483BFE209}" presName="parentText" presStyleLbl="node1" presStyleIdx="1" presStyleCnt="6">
        <dgm:presLayoutVars>
          <dgm:chMax val="0"/>
          <dgm:bulletEnabled val="1"/>
        </dgm:presLayoutVars>
      </dgm:prSet>
      <dgm:spPr/>
    </dgm:pt>
    <dgm:pt modelId="{117E608A-ECAB-4514-A1E1-385C4D4580DA}" type="pres">
      <dgm:prSet presAssocID="{904C02C4-DCE8-44F8-8C61-9C96CC053CAD}" presName="spacer" presStyleCnt="0"/>
      <dgm:spPr/>
    </dgm:pt>
    <dgm:pt modelId="{4085DA90-E28C-46E3-9FF9-C557EB7CAD37}" type="pres">
      <dgm:prSet presAssocID="{39187601-2F02-4BF6-BBA2-469B01A3D42D}" presName="parentText" presStyleLbl="node1" presStyleIdx="2" presStyleCnt="6" custLinFactNeighborX="116" custLinFactNeighborY="36304">
        <dgm:presLayoutVars>
          <dgm:chMax val="0"/>
          <dgm:bulletEnabled val="1"/>
        </dgm:presLayoutVars>
      </dgm:prSet>
      <dgm:spPr/>
    </dgm:pt>
    <dgm:pt modelId="{5F1CE00B-F3EB-417F-8195-E05F0CCB5D74}" type="pres">
      <dgm:prSet presAssocID="{5D51FAAB-EE3B-4CD6-A0B7-45AE428C5510}" presName="spacer" presStyleCnt="0"/>
      <dgm:spPr/>
    </dgm:pt>
    <dgm:pt modelId="{57785EB1-26C3-4D79-B34E-3E0B1B3F7446}" type="pres">
      <dgm:prSet presAssocID="{C85651FE-92A8-46C1-9050-52482A14812A}" presName="parentText" presStyleLbl="node1" presStyleIdx="3" presStyleCnt="6">
        <dgm:presLayoutVars>
          <dgm:chMax val="0"/>
          <dgm:bulletEnabled val="1"/>
        </dgm:presLayoutVars>
      </dgm:prSet>
      <dgm:spPr/>
    </dgm:pt>
    <dgm:pt modelId="{3AA197C8-EA29-403A-AAC9-5D10814E7C78}" type="pres">
      <dgm:prSet presAssocID="{B972DCED-E529-4DE7-9794-A3343FBFFA85}" presName="spacer" presStyleCnt="0"/>
      <dgm:spPr/>
    </dgm:pt>
    <dgm:pt modelId="{F13BC23E-B855-4EFB-842F-56E9640AC570}" type="pres">
      <dgm:prSet presAssocID="{8EDDD3DE-9CAF-40E9-9C81-9F41B1B107E2}" presName="parentText" presStyleLbl="node1" presStyleIdx="4" presStyleCnt="6">
        <dgm:presLayoutVars>
          <dgm:chMax val="0"/>
          <dgm:bulletEnabled val="1"/>
        </dgm:presLayoutVars>
      </dgm:prSet>
      <dgm:spPr/>
    </dgm:pt>
    <dgm:pt modelId="{845B753E-BD4C-4F69-9F69-3B34B6ED00CE}" type="pres">
      <dgm:prSet presAssocID="{B7B88CE2-48C7-4E85-A0B0-39EB0281784A}" presName="spacer" presStyleCnt="0"/>
      <dgm:spPr/>
    </dgm:pt>
    <dgm:pt modelId="{C864A159-8FE5-44F4-AA2E-DDF8A8D553A1}" type="pres">
      <dgm:prSet presAssocID="{2175D189-FDF0-45CD-A1B9-F24F2166BC92}" presName="parentText" presStyleLbl="node1" presStyleIdx="5" presStyleCnt="6">
        <dgm:presLayoutVars>
          <dgm:chMax val="0"/>
          <dgm:bulletEnabled val="1"/>
        </dgm:presLayoutVars>
      </dgm:prSet>
      <dgm:spPr/>
    </dgm:pt>
  </dgm:ptLst>
  <dgm:cxnLst>
    <dgm:cxn modelId="{D3656907-A5E9-4ABA-99CF-F90EF69CFD2A}" srcId="{25C01CEC-6433-4E5A-AF72-80707A3CE986}" destId="{CC05E854-8E6C-4F6F-9412-F37145974290}" srcOrd="0" destOrd="0" parTransId="{15DFF033-3FE9-4E7A-A0C9-41D5B91BD14E}" sibTransId="{938BAA33-780F-4CE6-9683-473FEB47E39E}"/>
    <dgm:cxn modelId="{A09DC53B-7106-4179-908B-8581706F717D}" type="presOf" srcId="{CBFAA4BC-7B7E-4AC8-97D9-3DA483BFE209}" destId="{96B8ACB5-6EDC-49D5-AE8E-5FB7C0A0019F}" srcOrd="0" destOrd="0" presId="urn:microsoft.com/office/officeart/2005/8/layout/vList2"/>
    <dgm:cxn modelId="{EAD89C3D-02F5-41E2-87C3-C0C9DEB2CC40}" srcId="{25C01CEC-6433-4E5A-AF72-80707A3CE986}" destId="{2175D189-FDF0-45CD-A1B9-F24F2166BC92}" srcOrd="5" destOrd="0" parTransId="{35AE242A-F1C5-44FA-B368-AF97523147C0}" sibTransId="{2E4E26C7-A926-468B-B760-681EEC96F8FD}"/>
    <dgm:cxn modelId="{9D3ABF73-29B0-4B96-B0B8-4783F18A79D8}" srcId="{25C01CEC-6433-4E5A-AF72-80707A3CE986}" destId="{39187601-2F02-4BF6-BBA2-469B01A3D42D}" srcOrd="2" destOrd="0" parTransId="{52C44EA9-4514-466B-8F21-E543208CB8E8}" sibTransId="{5D51FAAB-EE3B-4CD6-A0B7-45AE428C5510}"/>
    <dgm:cxn modelId="{B927C45A-EEF7-4DCD-83A1-CBD193EB7F22}" type="presOf" srcId="{39187601-2F02-4BF6-BBA2-469B01A3D42D}" destId="{4085DA90-E28C-46E3-9FF9-C557EB7CAD37}" srcOrd="0" destOrd="0" presId="urn:microsoft.com/office/officeart/2005/8/layout/vList2"/>
    <dgm:cxn modelId="{F848FF8F-B93D-4DE8-BC0B-FE6A6C6FE30A}" srcId="{25C01CEC-6433-4E5A-AF72-80707A3CE986}" destId="{C85651FE-92A8-46C1-9050-52482A14812A}" srcOrd="3" destOrd="0" parTransId="{696F4B3A-26A4-4C4F-9E16-2795FFA34D0B}" sibTransId="{B972DCED-E529-4DE7-9794-A3343FBFFA85}"/>
    <dgm:cxn modelId="{40440090-BEBA-4D8A-946C-A377EEF15F73}" type="presOf" srcId="{2175D189-FDF0-45CD-A1B9-F24F2166BC92}" destId="{C864A159-8FE5-44F4-AA2E-DDF8A8D553A1}" srcOrd="0" destOrd="0" presId="urn:microsoft.com/office/officeart/2005/8/layout/vList2"/>
    <dgm:cxn modelId="{A9749C9E-2E52-49B8-B608-452571FA02A8}" srcId="{25C01CEC-6433-4E5A-AF72-80707A3CE986}" destId="{8EDDD3DE-9CAF-40E9-9C81-9F41B1B107E2}" srcOrd="4" destOrd="0" parTransId="{6E34B4B0-E38E-47F5-AE27-9287601D9547}" sibTransId="{B7B88CE2-48C7-4E85-A0B0-39EB0281784A}"/>
    <dgm:cxn modelId="{B8784FC4-30F2-41C1-B6D9-8E483AD3FF14}" srcId="{25C01CEC-6433-4E5A-AF72-80707A3CE986}" destId="{CBFAA4BC-7B7E-4AC8-97D9-3DA483BFE209}" srcOrd="1" destOrd="0" parTransId="{46FCE06E-EB59-4AD4-A458-5BCC8CB1C88D}" sibTransId="{904C02C4-DCE8-44F8-8C61-9C96CC053CAD}"/>
    <dgm:cxn modelId="{ED3389CC-CB94-42D9-8E23-EE39DB210039}" type="presOf" srcId="{C85651FE-92A8-46C1-9050-52482A14812A}" destId="{57785EB1-26C3-4D79-B34E-3E0B1B3F7446}" srcOrd="0" destOrd="0" presId="urn:microsoft.com/office/officeart/2005/8/layout/vList2"/>
    <dgm:cxn modelId="{5D78FDDD-6726-460C-BA8E-4FF1497711E9}" type="presOf" srcId="{8EDDD3DE-9CAF-40E9-9C81-9F41B1B107E2}" destId="{F13BC23E-B855-4EFB-842F-56E9640AC570}" srcOrd="0" destOrd="0" presId="urn:microsoft.com/office/officeart/2005/8/layout/vList2"/>
    <dgm:cxn modelId="{843363DF-8859-40A8-B7DB-719328DE2D8C}" type="presOf" srcId="{25C01CEC-6433-4E5A-AF72-80707A3CE986}" destId="{1BBB4429-5B10-411A-98ED-A7429AA0055C}" srcOrd="0" destOrd="0" presId="urn:microsoft.com/office/officeart/2005/8/layout/vList2"/>
    <dgm:cxn modelId="{D362FDFE-4465-4AC4-866A-D95085CAEA37}" type="presOf" srcId="{CC05E854-8E6C-4F6F-9412-F37145974290}" destId="{6B9D79D7-6BB4-48A4-A698-A47BAD6B864C}" srcOrd="0" destOrd="0" presId="urn:microsoft.com/office/officeart/2005/8/layout/vList2"/>
    <dgm:cxn modelId="{E13DDEEF-5A21-44B5-9C7D-C3811C940FC7}" type="presParOf" srcId="{1BBB4429-5B10-411A-98ED-A7429AA0055C}" destId="{6B9D79D7-6BB4-48A4-A698-A47BAD6B864C}" srcOrd="0" destOrd="0" presId="urn:microsoft.com/office/officeart/2005/8/layout/vList2"/>
    <dgm:cxn modelId="{98FACFA6-1A2B-4D90-82F8-EB79513F0271}" type="presParOf" srcId="{1BBB4429-5B10-411A-98ED-A7429AA0055C}" destId="{7B86C2E3-6B4D-4DA0-9C59-B9BEC580C43D}" srcOrd="1" destOrd="0" presId="urn:microsoft.com/office/officeart/2005/8/layout/vList2"/>
    <dgm:cxn modelId="{324612A2-E79A-426C-880B-96C79C286315}" type="presParOf" srcId="{1BBB4429-5B10-411A-98ED-A7429AA0055C}" destId="{96B8ACB5-6EDC-49D5-AE8E-5FB7C0A0019F}" srcOrd="2" destOrd="0" presId="urn:microsoft.com/office/officeart/2005/8/layout/vList2"/>
    <dgm:cxn modelId="{26F3F178-40A6-4E6E-8BF4-567ACD073666}" type="presParOf" srcId="{1BBB4429-5B10-411A-98ED-A7429AA0055C}" destId="{117E608A-ECAB-4514-A1E1-385C4D4580DA}" srcOrd="3" destOrd="0" presId="urn:microsoft.com/office/officeart/2005/8/layout/vList2"/>
    <dgm:cxn modelId="{FD5F5957-23A6-4633-984A-54FBFE33193E}" type="presParOf" srcId="{1BBB4429-5B10-411A-98ED-A7429AA0055C}" destId="{4085DA90-E28C-46E3-9FF9-C557EB7CAD37}" srcOrd="4" destOrd="0" presId="urn:microsoft.com/office/officeart/2005/8/layout/vList2"/>
    <dgm:cxn modelId="{BA565FBE-28FE-484E-BC2B-2D4AAC34EEB7}" type="presParOf" srcId="{1BBB4429-5B10-411A-98ED-A7429AA0055C}" destId="{5F1CE00B-F3EB-417F-8195-E05F0CCB5D74}" srcOrd="5" destOrd="0" presId="urn:microsoft.com/office/officeart/2005/8/layout/vList2"/>
    <dgm:cxn modelId="{48B67A68-E146-4ED7-B9AE-9A95327AD9C8}" type="presParOf" srcId="{1BBB4429-5B10-411A-98ED-A7429AA0055C}" destId="{57785EB1-26C3-4D79-B34E-3E0B1B3F7446}" srcOrd="6" destOrd="0" presId="urn:microsoft.com/office/officeart/2005/8/layout/vList2"/>
    <dgm:cxn modelId="{F640CDC3-7B79-4AA8-8C74-7DD0361516F3}" type="presParOf" srcId="{1BBB4429-5B10-411A-98ED-A7429AA0055C}" destId="{3AA197C8-EA29-403A-AAC9-5D10814E7C78}" srcOrd="7" destOrd="0" presId="urn:microsoft.com/office/officeart/2005/8/layout/vList2"/>
    <dgm:cxn modelId="{11D1534E-3260-40EF-9391-F63CAFE5FDAD}" type="presParOf" srcId="{1BBB4429-5B10-411A-98ED-A7429AA0055C}" destId="{F13BC23E-B855-4EFB-842F-56E9640AC570}" srcOrd="8" destOrd="0" presId="urn:microsoft.com/office/officeart/2005/8/layout/vList2"/>
    <dgm:cxn modelId="{43091A26-381E-4067-9B12-A6DA2670F5C7}" type="presParOf" srcId="{1BBB4429-5B10-411A-98ED-A7429AA0055C}" destId="{845B753E-BD4C-4F69-9F69-3B34B6ED00CE}" srcOrd="9" destOrd="0" presId="urn:microsoft.com/office/officeart/2005/8/layout/vList2"/>
    <dgm:cxn modelId="{80978000-3650-4BBC-9BA5-8B6E797B8468}" type="presParOf" srcId="{1BBB4429-5B10-411A-98ED-A7429AA0055C}" destId="{C864A159-8FE5-44F4-AA2E-DDF8A8D553A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6E0EDD9-764A-49AB-8AF2-D6747A35967C}"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0FAADA31-0F3B-485B-BB62-0AAF78FCB3DB}">
      <dgm:prSet/>
      <dgm:spPr/>
      <dgm:t>
        <a:bodyPr/>
        <a:lstStyle/>
        <a:p>
          <a:r>
            <a:rPr lang="en-GB"/>
            <a:t>To access higher grades, you also need to critically analyse the evidence.</a:t>
          </a:r>
          <a:endParaRPr lang="en-US"/>
        </a:p>
      </dgm:t>
    </dgm:pt>
    <dgm:pt modelId="{DDFBA2FB-8BB9-4FA5-8345-5362699D06F4}" type="parTrans" cxnId="{F407644E-187C-4326-8EF6-DD7B3A8ED22B}">
      <dgm:prSet/>
      <dgm:spPr/>
      <dgm:t>
        <a:bodyPr/>
        <a:lstStyle/>
        <a:p>
          <a:endParaRPr lang="en-US"/>
        </a:p>
      </dgm:t>
    </dgm:pt>
    <dgm:pt modelId="{9EA64384-0125-458E-9752-5B5CE40C3D83}" type="sibTrans" cxnId="{F407644E-187C-4326-8EF6-DD7B3A8ED22B}">
      <dgm:prSet/>
      <dgm:spPr/>
      <dgm:t>
        <a:bodyPr/>
        <a:lstStyle/>
        <a:p>
          <a:endParaRPr lang="en-US"/>
        </a:p>
      </dgm:t>
    </dgm:pt>
    <dgm:pt modelId="{5E706835-BAE2-4CCD-A829-3F3C74BA7DF2}">
      <dgm:prSet/>
      <dgm:spPr/>
      <dgm:t>
        <a:bodyPr/>
        <a:lstStyle/>
        <a:p>
          <a:r>
            <a:rPr lang="en-GB"/>
            <a:t>What does the evidence mean in relation to the main point?</a:t>
          </a:r>
          <a:endParaRPr lang="en-US"/>
        </a:p>
      </dgm:t>
    </dgm:pt>
    <dgm:pt modelId="{E0F5EA1A-395D-4863-897D-04B73BF4D84D}" type="parTrans" cxnId="{58DA3C86-A9C4-4FD5-A7F2-C773728BFCD7}">
      <dgm:prSet/>
      <dgm:spPr/>
      <dgm:t>
        <a:bodyPr/>
        <a:lstStyle/>
        <a:p>
          <a:endParaRPr lang="en-US"/>
        </a:p>
      </dgm:t>
    </dgm:pt>
    <dgm:pt modelId="{4D969070-98EA-4173-804F-EB80656BEC79}" type="sibTrans" cxnId="{58DA3C86-A9C4-4FD5-A7F2-C773728BFCD7}">
      <dgm:prSet/>
      <dgm:spPr/>
      <dgm:t>
        <a:bodyPr/>
        <a:lstStyle/>
        <a:p>
          <a:endParaRPr lang="en-US"/>
        </a:p>
      </dgm:t>
    </dgm:pt>
    <dgm:pt modelId="{40C23F53-F52A-4475-89B4-B5271279C7B2}">
      <dgm:prSet/>
      <dgm:spPr/>
      <dgm:t>
        <a:bodyPr/>
        <a:lstStyle/>
        <a:p>
          <a:r>
            <a:rPr lang="en-GB"/>
            <a:t>What are the reasons for or implications of evidence?</a:t>
          </a:r>
          <a:endParaRPr lang="en-US"/>
        </a:p>
      </dgm:t>
    </dgm:pt>
    <dgm:pt modelId="{924AFD49-A8F4-488A-8E0F-F74D10F0A643}" type="parTrans" cxnId="{840D38E5-F4CE-4301-ADEA-FA179C6D4277}">
      <dgm:prSet/>
      <dgm:spPr/>
      <dgm:t>
        <a:bodyPr/>
        <a:lstStyle/>
        <a:p>
          <a:endParaRPr lang="en-US"/>
        </a:p>
      </dgm:t>
    </dgm:pt>
    <dgm:pt modelId="{905A0054-42F3-4B1F-9982-8A7D4308B3CF}" type="sibTrans" cxnId="{840D38E5-F4CE-4301-ADEA-FA179C6D4277}">
      <dgm:prSet/>
      <dgm:spPr/>
      <dgm:t>
        <a:bodyPr/>
        <a:lstStyle/>
        <a:p>
          <a:endParaRPr lang="en-US"/>
        </a:p>
      </dgm:t>
    </dgm:pt>
    <dgm:pt modelId="{107B4942-9676-4CFF-8598-4A3400010913}">
      <dgm:prSet/>
      <dgm:spPr/>
      <dgm:t>
        <a:bodyPr/>
        <a:lstStyle/>
        <a:p>
          <a:r>
            <a:rPr lang="en-GB"/>
            <a:t>Why did these findings occur?</a:t>
          </a:r>
          <a:endParaRPr lang="en-US"/>
        </a:p>
      </dgm:t>
    </dgm:pt>
    <dgm:pt modelId="{89A31998-15C8-4ED5-ABD8-9FBB29371F25}" type="parTrans" cxnId="{3048CDDD-D89C-4FDA-8F10-E672C1193701}">
      <dgm:prSet/>
      <dgm:spPr/>
      <dgm:t>
        <a:bodyPr/>
        <a:lstStyle/>
        <a:p>
          <a:endParaRPr lang="en-US"/>
        </a:p>
      </dgm:t>
    </dgm:pt>
    <dgm:pt modelId="{E2B4A8ED-63C4-4D04-89B5-7F214C3EC45D}" type="sibTrans" cxnId="{3048CDDD-D89C-4FDA-8F10-E672C1193701}">
      <dgm:prSet/>
      <dgm:spPr/>
      <dgm:t>
        <a:bodyPr/>
        <a:lstStyle/>
        <a:p>
          <a:endParaRPr lang="en-US"/>
        </a:p>
      </dgm:t>
    </dgm:pt>
    <dgm:pt modelId="{1349AA56-9F78-41D9-BCF8-D8B6EFF3D98B}">
      <dgm:prSet/>
      <dgm:spPr/>
      <dgm:t>
        <a:bodyPr/>
        <a:lstStyle/>
        <a:p>
          <a:r>
            <a:rPr lang="en-GB"/>
            <a:t>Critical comments can be sprinkled throughout a paragraph and form the basis of discussion and conclusion sections.</a:t>
          </a:r>
          <a:endParaRPr lang="en-US"/>
        </a:p>
      </dgm:t>
    </dgm:pt>
    <dgm:pt modelId="{36CD8A7A-F4D2-40E0-8804-B14B01DC03EF}" type="parTrans" cxnId="{1D190E55-B9F1-4637-B39D-D098FFA331B2}">
      <dgm:prSet/>
      <dgm:spPr/>
      <dgm:t>
        <a:bodyPr/>
        <a:lstStyle/>
        <a:p>
          <a:endParaRPr lang="en-US"/>
        </a:p>
      </dgm:t>
    </dgm:pt>
    <dgm:pt modelId="{EF15F0F1-DE4A-43C6-B8B8-C6DC8C2681CB}" type="sibTrans" cxnId="{1D190E55-B9F1-4637-B39D-D098FFA331B2}">
      <dgm:prSet/>
      <dgm:spPr/>
      <dgm:t>
        <a:bodyPr/>
        <a:lstStyle/>
        <a:p>
          <a:endParaRPr lang="en-US"/>
        </a:p>
      </dgm:t>
    </dgm:pt>
    <dgm:pt modelId="{E5C9C1E2-D4AC-434C-A66C-7FE31D2F87E8}">
      <dgm:prSet/>
      <dgm:spPr/>
      <dgm:t>
        <a:bodyPr/>
        <a:lstStyle/>
        <a:p>
          <a:r>
            <a:rPr lang="en-GB"/>
            <a:t>A final wrap-up is useful to show the reader that the point is complete and how it links to the rest of the assignment.</a:t>
          </a:r>
          <a:endParaRPr lang="en-US"/>
        </a:p>
      </dgm:t>
    </dgm:pt>
    <dgm:pt modelId="{5DD42D30-40D4-4A02-A612-6E8114BC1D71}" type="parTrans" cxnId="{0C96C9B3-33C3-44E9-AEDD-301BD9174679}">
      <dgm:prSet/>
      <dgm:spPr/>
      <dgm:t>
        <a:bodyPr/>
        <a:lstStyle/>
        <a:p>
          <a:endParaRPr lang="en-US"/>
        </a:p>
      </dgm:t>
    </dgm:pt>
    <dgm:pt modelId="{120C447E-F087-4058-8FCC-63701B06800D}" type="sibTrans" cxnId="{0C96C9B3-33C3-44E9-AEDD-301BD9174679}">
      <dgm:prSet/>
      <dgm:spPr/>
      <dgm:t>
        <a:bodyPr/>
        <a:lstStyle/>
        <a:p>
          <a:endParaRPr lang="en-US"/>
        </a:p>
      </dgm:t>
    </dgm:pt>
    <dgm:pt modelId="{91845C05-D4C0-445E-A4F6-E030187844FD}">
      <dgm:prSet/>
      <dgm:spPr/>
      <dgm:t>
        <a:bodyPr/>
        <a:lstStyle/>
        <a:p>
          <a:r>
            <a:rPr lang="en-GB"/>
            <a:t>This could be:</a:t>
          </a:r>
          <a:endParaRPr lang="en-US"/>
        </a:p>
      </dgm:t>
    </dgm:pt>
    <dgm:pt modelId="{59A7CD31-11A7-4CE6-8FB5-99DDE9105ADE}" type="parTrans" cxnId="{9EB5FD40-642D-45CF-A680-907F4ED7517C}">
      <dgm:prSet/>
      <dgm:spPr/>
      <dgm:t>
        <a:bodyPr/>
        <a:lstStyle/>
        <a:p>
          <a:endParaRPr lang="en-US"/>
        </a:p>
      </dgm:t>
    </dgm:pt>
    <dgm:pt modelId="{FC4EBD69-64B4-48FA-99B0-2CC3253330B3}" type="sibTrans" cxnId="{9EB5FD40-642D-45CF-A680-907F4ED7517C}">
      <dgm:prSet/>
      <dgm:spPr/>
      <dgm:t>
        <a:bodyPr/>
        <a:lstStyle/>
        <a:p>
          <a:endParaRPr lang="en-US"/>
        </a:p>
      </dgm:t>
    </dgm:pt>
    <dgm:pt modelId="{7A499E52-835A-474F-9D4B-3408E42F7119}">
      <dgm:prSet/>
      <dgm:spPr/>
      <dgm:t>
        <a:bodyPr/>
        <a:lstStyle/>
        <a:p>
          <a:r>
            <a:rPr lang="en-GB"/>
            <a:t>A final summary linking back to the assignment title</a:t>
          </a:r>
          <a:endParaRPr lang="en-US"/>
        </a:p>
      </dgm:t>
    </dgm:pt>
    <dgm:pt modelId="{66A81F7F-959F-43CB-BE25-F36478374A8C}" type="parTrans" cxnId="{F2D69422-BB66-4E2B-8DDE-1B9509F6FCCF}">
      <dgm:prSet/>
      <dgm:spPr/>
      <dgm:t>
        <a:bodyPr/>
        <a:lstStyle/>
        <a:p>
          <a:endParaRPr lang="en-US"/>
        </a:p>
      </dgm:t>
    </dgm:pt>
    <dgm:pt modelId="{F99DFF78-FA07-4CCA-B8E1-F79F7F420587}" type="sibTrans" cxnId="{F2D69422-BB66-4E2B-8DDE-1B9509F6FCCF}">
      <dgm:prSet/>
      <dgm:spPr/>
      <dgm:t>
        <a:bodyPr/>
        <a:lstStyle/>
        <a:p>
          <a:endParaRPr lang="en-US"/>
        </a:p>
      </dgm:t>
    </dgm:pt>
    <dgm:pt modelId="{E4E66DA7-5016-49B4-8D44-FA3C4ACE5726}">
      <dgm:prSet/>
      <dgm:spPr/>
      <dgm:t>
        <a:bodyPr/>
        <a:lstStyle/>
        <a:p>
          <a:r>
            <a:rPr lang="en-GB"/>
            <a:t>A link showing how this point relates to the next paragraph</a:t>
          </a:r>
          <a:endParaRPr lang="en-US"/>
        </a:p>
      </dgm:t>
    </dgm:pt>
    <dgm:pt modelId="{BAC3A1FD-FA76-40E5-99A9-F1BB0CA2015E}" type="parTrans" cxnId="{E5CA1D1B-0021-4328-A16C-4C62AF44D9D2}">
      <dgm:prSet/>
      <dgm:spPr/>
      <dgm:t>
        <a:bodyPr/>
        <a:lstStyle/>
        <a:p>
          <a:endParaRPr lang="en-US"/>
        </a:p>
      </dgm:t>
    </dgm:pt>
    <dgm:pt modelId="{64EBEF39-FC9A-41BF-8136-A688D88D1920}" type="sibTrans" cxnId="{E5CA1D1B-0021-4328-A16C-4C62AF44D9D2}">
      <dgm:prSet/>
      <dgm:spPr/>
      <dgm:t>
        <a:bodyPr/>
        <a:lstStyle/>
        <a:p>
          <a:endParaRPr lang="en-US"/>
        </a:p>
      </dgm:t>
    </dgm:pt>
    <dgm:pt modelId="{9893EC01-BB55-48C1-A571-AC0DEE45DCC8}">
      <dgm:prSet/>
      <dgm:spPr/>
      <dgm:t>
        <a:bodyPr/>
        <a:lstStyle/>
        <a:p>
          <a:r>
            <a:rPr lang="en-GB"/>
            <a:t>It might not be needed - it depends on the paragraph and how it fits into the assignment. </a:t>
          </a:r>
          <a:endParaRPr lang="en-US"/>
        </a:p>
      </dgm:t>
    </dgm:pt>
    <dgm:pt modelId="{84D21826-1397-4E77-9E72-6153B98B45EC}" type="parTrans" cxnId="{6484F9B8-6315-4A93-AC33-41EFE2278B6B}">
      <dgm:prSet/>
      <dgm:spPr/>
      <dgm:t>
        <a:bodyPr/>
        <a:lstStyle/>
        <a:p>
          <a:endParaRPr lang="en-US"/>
        </a:p>
      </dgm:t>
    </dgm:pt>
    <dgm:pt modelId="{1958437D-7599-4103-9DF6-D06A3368367A}" type="sibTrans" cxnId="{6484F9B8-6315-4A93-AC33-41EFE2278B6B}">
      <dgm:prSet/>
      <dgm:spPr/>
      <dgm:t>
        <a:bodyPr/>
        <a:lstStyle/>
        <a:p>
          <a:endParaRPr lang="en-US"/>
        </a:p>
      </dgm:t>
    </dgm:pt>
    <dgm:pt modelId="{246EDE23-134A-4F06-B095-D1BDC097BC5D}" type="pres">
      <dgm:prSet presAssocID="{E6E0EDD9-764A-49AB-8AF2-D6747A35967C}" presName="diagram" presStyleCnt="0">
        <dgm:presLayoutVars>
          <dgm:dir/>
          <dgm:resizeHandles val="exact"/>
        </dgm:presLayoutVars>
      </dgm:prSet>
      <dgm:spPr/>
    </dgm:pt>
    <dgm:pt modelId="{C660D96B-A05E-4AF0-B671-71ED9948EA2D}" type="pres">
      <dgm:prSet presAssocID="{0FAADA31-0F3B-485B-BB62-0AAF78FCB3DB}" presName="node" presStyleLbl="node1" presStyleIdx="0" presStyleCnt="10">
        <dgm:presLayoutVars>
          <dgm:bulletEnabled val="1"/>
        </dgm:presLayoutVars>
      </dgm:prSet>
      <dgm:spPr/>
    </dgm:pt>
    <dgm:pt modelId="{A7F7241D-6E88-448D-ACE8-2A7C91ADA441}" type="pres">
      <dgm:prSet presAssocID="{9EA64384-0125-458E-9752-5B5CE40C3D83}" presName="sibTrans" presStyleCnt="0"/>
      <dgm:spPr/>
    </dgm:pt>
    <dgm:pt modelId="{463509F9-2ADD-43DC-B216-65218F81B92E}" type="pres">
      <dgm:prSet presAssocID="{5E706835-BAE2-4CCD-A829-3F3C74BA7DF2}" presName="node" presStyleLbl="node1" presStyleIdx="1" presStyleCnt="10">
        <dgm:presLayoutVars>
          <dgm:bulletEnabled val="1"/>
        </dgm:presLayoutVars>
      </dgm:prSet>
      <dgm:spPr/>
    </dgm:pt>
    <dgm:pt modelId="{599E441C-F4C3-429E-B572-B769844A9674}" type="pres">
      <dgm:prSet presAssocID="{4D969070-98EA-4173-804F-EB80656BEC79}" presName="sibTrans" presStyleCnt="0"/>
      <dgm:spPr/>
    </dgm:pt>
    <dgm:pt modelId="{AC2388B9-C9B9-4B13-821D-91C8D7F3D8EE}" type="pres">
      <dgm:prSet presAssocID="{40C23F53-F52A-4475-89B4-B5271279C7B2}" presName="node" presStyleLbl="node1" presStyleIdx="2" presStyleCnt="10">
        <dgm:presLayoutVars>
          <dgm:bulletEnabled val="1"/>
        </dgm:presLayoutVars>
      </dgm:prSet>
      <dgm:spPr/>
    </dgm:pt>
    <dgm:pt modelId="{0138BB44-0E81-4497-8123-C59B69F066B7}" type="pres">
      <dgm:prSet presAssocID="{905A0054-42F3-4B1F-9982-8A7D4308B3CF}" presName="sibTrans" presStyleCnt="0"/>
      <dgm:spPr/>
    </dgm:pt>
    <dgm:pt modelId="{EBDAE485-CF64-408F-B309-1F2D61B112D3}" type="pres">
      <dgm:prSet presAssocID="{107B4942-9676-4CFF-8598-4A3400010913}" presName="node" presStyleLbl="node1" presStyleIdx="3" presStyleCnt="10">
        <dgm:presLayoutVars>
          <dgm:bulletEnabled val="1"/>
        </dgm:presLayoutVars>
      </dgm:prSet>
      <dgm:spPr/>
    </dgm:pt>
    <dgm:pt modelId="{1A5AB04C-90A6-4BE4-95C2-FD6993F7589F}" type="pres">
      <dgm:prSet presAssocID="{E2B4A8ED-63C4-4D04-89B5-7F214C3EC45D}" presName="sibTrans" presStyleCnt="0"/>
      <dgm:spPr/>
    </dgm:pt>
    <dgm:pt modelId="{A658801F-C117-4C48-9288-15F4CCA7378E}" type="pres">
      <dgm:prSet presAssocID="{1349AA56-9F78-41D9-BCF8-D8B6EFF3D98B}" presName="node" presStyleLbl="node1" presStyleIdx="4" presStyleCnt="10">
        <dgm:presLayoutVars>
          <dgm:bulletEnabled val="1"/>
        </dgm:presLayoutVars>
      </dgm:prSet>
      <dgm:spPr/>
    </dgm:pt>
    <dgm:pt modelId="{E5566250-CDE0-49F7-BCF3-9EF57AEBB670}" type="pres">
      <dgm:prSet presAssocID="{EF15F0F1-DE4A-43C6-B8B8-C6DC8C2681CB}" presName="sibTrans" presStyleCnt="0"/>
      <dgm:spPr/>
    </dgm:pt>
    <dgm:pt modelId="{14CDDF3C-03C9-41A3-BE2B-5F775E2E216F}" type="pres">
      <dgm:prSet presAssocID="{E5C9C1E2-D4AC-434C-A66C-7FE31D2F87E8}" presName="node" presStyleLbl="node1" presStyleIdx="5" presStyleCnt="10">
        <dgm:presLayoutVars>
          <dgm:bulletEnabled val="1"/>
        </dgm:presLayoutVars>
      </dgm:prSet>
      <dgm:spPr/>
    </dgm:pt>
    <dgm:pt modelId="{10B15DA3-FD77-4912-9D3D-83492FCBFE26}" type="pres">
      <dgm:prSet presAssocID="{120C447E-F087-4058-8FCC-63701B06800D}" presName="sibTrans" presStyleCnt="0"/>
      <dgm:spPr/>
    </dgm:pt>
    <dgm:pt modelId="{37F7486D-7666-4813-8164-A390CCF11B64}" type="pres">
      <dgm:prSet presAssocID="{91845C05-D4C0-445E-A4F6-E030187844FD}" presName="node" presStyleLbl="node1" presStyleIdx="6" presStyleCnt="10">
        <dgm:presLayoutVars>
          <dgm:bulletEnabled val="1"/>
        </dgm:presLayoutVars>
      </dgm:prSet>
      <dgm:spPr/>
    </dgm:pt>
    <dgm:pt modelId="{626F2C98-8274-4DDC-A219-E5798FA1080C}" type="pres">
      <dgm:prSet presAssocID="{FC4EBD69-64B4-48FA-99B0-2CC3253330B3}" presName="sibTrans" presStyleCnt="0"/>
      <dgm:spPr/>
    </dgm:pt>
    <dgm:pt modelId="{EDE48D66-A39E-4F2D-92D9-9D973434D0CC}" type="pres">
      <dgm:prSet presAssocID="{7A499E52-835A-474F-9D4B-3408E42F7119}" presName="node" presStyleLbl="node1" presStyleIdx="7" presStyleCnt="10">
        <dgm:presLayoutVars>
          <dgm:bulletEnabled val="1"/>
        </dgm:presLayoutVars>
      </dgm:prSet>
      <dgm:spPr/>
    </dgm:pt>
    <dgm:pt modelId="{80F36CC5-CB64-46A8-B777-F225F7E342BF}" type="pres">
      <dgm:prSet presAssocID="{F99DFF78-FA07-4CCA-B8E1-F79F7F420587}" presName="sibTrans" presStyleCnt="0"/>
      <dgm:spPr/>
    </dgm:pt>
    <dgm:pt modelId="{64B3D24F-1200-44C6-94B5-5B8ECC276F0C}" type="pres">
      <dgm:prSet presAssocID="{E4E66DA7-5016-49B4-8D44-FA3C4ACE5726}" presName="node" presStyleLbl="node1" presStyleIdx="8" presStyleCnt="10">
        <dgm:presLayoutVars>
          <dgm:bulletEnabled val="1"/>
        </dgm:presLayoutVars>
      </dgm:prSet>
      <dgm:spPr/>
    </dgm:pt>
    <dgm:pt modelId="{24256CCD-A939-4364-8D39-F97FBE094EAD}" type="pres">
      <dgm:prSet presAssocID="{64EBEF39-FC9A-41BF-8136-A688D88D1920}" presName="sibTrans" presStyleCnt="0"/>
      <dgm:spPr/>
    </dgm:pt>
    <dgm:pt modelId="{23E38B47-A36C-45D8-811C-B83BC7DB5B82}" type="pres">
      <dgm:prSet presAssocID="{9893EC01-BB55-48C1-A571-AC0DEE45DCC8}" presName="node" presStyleLbl="node1" presStyleIdx="9" presStyleCnt="10">
        <dgm:presLayoutVars>
          <dgm:bulletEnabled val="1"/>
        </dgm:presLayoutVars>
      </dgm:prSet>
      <dgm:spPr/>
    </dgm:pt>
  </dgm:ptLst>
  <dgm:cxnLst>
    <dgm:cxn modelId="{E5CA1D1B-0021-4328-A16C-4C62AF44D9D2}" srcId="{E6E0EDD9-764A-49AB-8AF2-D6747A35967C}" destId="{E4E66DA7-5016-49B4-8D44-FA3C4ACE5726}" srcOrd="8" destOrd="0" parTransId="{BAC3A1FD-FA76-40E5-99A9-F1BB0CA2015E}" sibTransId="{64EBEF39-FC9A-41BF-8136-A688D88D1920}"/>
    <dgm:cxn modelId="{F2D69422-BB66-4E2B-8DDE-1B9509F6FCCF}" srcId="{E6E0EDD9-764A-49AB-8AF2-D6747A35967C}" destId="{7A499E52-835A-474F-9D4B-3408E42F7119}" srcOrd="7" destOrd="0" parTransId="{66A81F7F-959F-43CB-BE25-F36478374A8C}" sibTransId="{F99DFF78-FA07-4CCA-B8E1-F79F7F420587}"/>
    <dgm:cxn modelId="{A320B52E-886B-414C-925F-2D7D15C03DD9}" type="presOf" srcId="{E5C9C1E2-D4AC-434C-A66C-7FE31D2F87E8}" destId="{14CDDF3C-03C9-41A3-BE2B-5F775E2E216F}" srcOrd="0" destOrd="0" presId="urn:microsoft.com/office/officeart/2005/8/layout/default"/>
    <dgm:cxn modelId="{F8CD9C40-1FBE-42B4-BF27-F6B6FCD8B6DA}" type="presOf" srcId="{7A499E52-835A-474F-9D4B-3408E42F7119}" destId="{EDE48D66-A39E-4F2D-92D9-9D973434D0CC}" srcOrd="0" destOrd="0" presId="urn:microsoft.com/office/officeart/2005/8/layout/default"/>
    <dgm:cxn modelId="{9EB5FD40-642D-45CF-A680-907F4ED7517C}" srcId="{E6E0EDD9-764A-49AB-8AF2-D6747A35967C}" destId="{91845C05-D4C0-445E-A4F6-E030187844FD}" srcOrd="6" destOrd="0" parTransId="{59A7CD31-11A7-4CE6-8FB5-99DDE9105ADE}" sibTransId="{FC4EBD69-64B4-48FA-99B0-2CC3253330B3}"/>
    <dgm:cxn modelId="{CA20BE5B-48F4-469E-86CC-7C8EE7B51A13}" type="presOf" srcId="{5E706835-BAE2-4CCD-A829-3F3C74BA7DF2}" destId="{463509F9-2ADD-43DC-B216-65218F81B92E}" srcOrd="0" destOrd="0" presId="urn:microsoft.com/office/officeart/2005/8/layout/default"/>
    <dgm:cxn modelId="{12694643-6796-4305-94E5-AE0E119F3C86}" type="presOf" srcId="{40C23F53-F52A-4475-89B4-B5271279C7B2}" destId="{AC2388B9-C9B9-4B13-821D-91C8D7F3D8EE}" srcOrd="0" destOrd="0" presId="urn:microsoft.com/office/officeart/2005/8/layout/default"/>
    <dgm:cxn modelId="{3343F765-F3CC-4B12-BABE-DE1FE2BBEA0B}" type="presOf" srcId="{1349AA56-9F78-41D9-BCF8-D8B6EFF3D98B}" destId="{A658801F-C117-4C48-9288-15F4CCA7378E}" srcOrd="0" destOrd="0" presId="urn:microsoft.com/office/officeart/2005/8/layout/default"/>
    <dgm:cxn modelId="{B7FC1D6D-DDFE-43CA-AFB8-ABA0A0DD3E8A}" type="presOf" srcId="{91845C05-D4C0-445E-A4F6-E030187844FD}" destId="{37F7486D-7666-4813-8164-A390CCF11B64}" srcOrd="0" destOrd="0" presId="urn:microsoft.com/office/officeart/2005/8/layout/default"/>
    <dgm:cxn modelId="{3F1C924D-A180-4929-A109-43BC11A9A554}" type="presOf" srcId="{107B4942-9676-4CFF-8598-4A3400010913}" destId="{EBDAE485-CF64-408F-B309-1F2D61B112D3}" srcOrd="0" destOrd="0" presId="urn:microsoft.com/office/officeart/2005/8/layout/default"/>
    <dgm:cxn modelId="{F407644E-187C-4326-8EF6-DD7B3A8ED22B}" srcId="{E6E0EDD9-764A-49AB-8AF2-D6747A35967C}" destId="{0FAADA31-0F3B-485B-BB62-0AAF78FCB3DB}" srcOrd="0" destOrd="0" parTransId="{DDFBA2FB-8BB9-4FA5-8345-5362699D06F4}" sibTransId="{9EA64384-0125-458E-9752-5B5CE40C3D83}"/>
    <dgm:cxn modelId="{EF6C0C50-7A9D-4D6C-A091-B6146ADB2D8B}" type="presOf" srcId="{E6E0EDD9-764A-49AB-8AF2-D6747A35967C}" destId="{246EDE23-134A-4F06-B095-D1BDC097BC5D}" srcOrd="0" destOrd="0" presId="urn:microsoft.com/office/officeart/2005/8/layout/default"/>
    <dgm:cxn modelId="{1D190E55-B9F1-4637-B39D-D098FFA331B2}" srcId="{E6E0EDD9-764A-49AB-8AF2-D6747A35967C}" destId="{1349AA56-9F78-41D9-BCF8-D8B6EFF3D98B}" srcOrd="4" destOrd="0" parTransId="{36CD8A7A-F4D2-40E0-8804-B14B01DC03EF}" sibTransId="{EF15F0F1-DE4A-43C6-B8B8-C6DC8C2681CB}"/>
    <dgm:cxn modelId="{91D53355-BD01-4ADA-8290-EFEAB476479B}" type="presOf" srcId="{E4E66DA7-5016-49B4-8D44-FA3C4ACE5726}" destId="{64B3D24F-1200-44C6-94B5-5B8ECC276F0C}" srcOrd="0" destOrd="0" presId="urn:microsoft.com/office/officeart/2005/8/layout/default"/>
    <dgm:cxn modelId="{58DA3C86-A9C4-4FD5-A7F2-C773728BFCD7}" srcId="{E6E0EDD9-764A-49AB-8AF2-D6747A35967C}" destId="{5E706835-BAE2-4CCD-A829-3F3C74BA7DF2}" srcOrd="1" destOrd="0" parTransId="{E0F5EA1A-395D-4863-897D-04B73BF4D84D}" sibTransId="{4D969070-98EA-4173-804F-EB80656BEC79}"/>
    <dgm:cxn modelId="{EFA84E9C-ADF1-44CB-B8ED-C11EE86E4A12}" type="presOf" srcId="{0FAADA31-0F3B-485B-BB62-0AAF78FCB3DB}" destId="{C660D96B-A05E-4AF0-B671-71ED9948EA2D}" srcOrd="0" destOrd="0" presId="urn:microsoft.com/office/officeart/2005/8/layout/default"/>
    <dgm:cxn modelId="{0C96C9B3-33C3-44E9-AEDD-301BD9174679}" srcId="{E6E0EDD9-764A-49AB-8AF2-D6747A35967C}" destId="{E5C9C1E2-D4AC-434C-A66C-7FE31D2F87E8}" srcOrd="5" destOrd="0" parTransId="{5DD42D30-40D4-4A02-A612-6E8114BC1D71}" sibTransId="{120C447E-F087-4058-8FCC-63701B06800D}"/>
    <dgm:cxn modelId="{6484F9B8-6315-4A93-AC33-41EFE2278B6B}" srcId="{E6E0EDD9-764A-49AB-8AF2-D6747A35967C}" destId="{9893EC01-BB55-48C1-A571-AC0DEE45DCC8}" srcOrd="9" destOrd="0" parTransId="{84D21826-1397-4E77-9E72-6153B98B45EC}" sibTransId="{1958437D-7599-4103-9DF6-D06A3368367A}"/>
    <dgm:cxn modelId="{4D8D2BCE-CE1D-49B6-85F2-276E6175B92C}" type="presOf" srcId="{9893EC01-BB55-48C1-A571-AC0DEE45DCC8}" destId="{23E38B47-A36C-45D8-811C-B83BC7DB5B82}" srcOrd="0" destOrd="0" presId="urn:microsoft.com/office/officeart/2005/8/layout/default"/>
    <dgm:cxn modelId="{3048CDDD-D89C-4FDA-8F10-E672C1193701}" srcId="{E6E0EDD9-764A-49AB-8AF2-D6747A35967C}" destId="{107B4942-9676-4CFF-8598-4A3400010913}" srcOrd="3" destOrd="0" parTransId="{89A31998-15C8-4ED5-ABD8-9FBB29371F25}" sibTransId="{E2B4A8ED-63C4-4D04-89B5-7F214C3EC45D}"/>
    <dgm:cxn modelId="{840D38E5-F4CE-4301-ADEA-FA179C6D4277}" srcId="{E6E0EDD9-764A-49AB-8AF2-D6747A35967C}" destId="{40C23F53-F52A-4475-89B4-B5271279C7B2}" srcOrd="2" destOrd="0" parTransId="{924AFD49-A8F4-488A-8E0F-F74D10F0A643}" sibTransId="{905A0054-42F3-4B1F-9982-8A7D4308B3CF}"/>
    <dgm:cxn modelId="{E48A3E66-9BCF-4692-80FE-26D7923E48AE}" type="presParOf" srcId="{246EDE23-134A-4F06-B095-D1BDC097BC5D}" destId="{C660D96B-A05E-4AF0-B671-71ED9948EA2D}" srcOrd="0" destOrd="0" presId="urn:microsoft.com/office/officeart/2005/8/layout/default"/>
    <dgm:cxn modelId="{461217CA-E186-451B-9A42-006638566DB9}" type="presParOf" srcId="{246EDE23-134A-4F06-B095-D1BDC097BC5D}" destId="{A7F7241D-6E88-448D-ACE8-2A7C91ADA441}" srcOrd="1" destOrd="0" presId="urn:microsoft.com/office/officeart/2005/8/layout/default"/>
    <dgm:cxn modelId="{4BBFA12D-147B-4AEB-85E3-7422D2624E1D}" type="presParOf" srcId="{246EDE23-134A-4F06-B095-D1BDC097BC5D}" destId="{463509F9-2ADD-43DC-B216-65218F81B92E}" srcOrd="2" destOrd="0" presId="urn:microsoft.com/office/officeart/2005/8/layout/default"/>
    <dgm:cxn modelId="{504117CA-994B-42FC-8ABF-D03A3F84F000}" type="presParOf" srcId="{246EDE23-134A-4F06-B095-D1BDC097BC5D}" destId="{599E441C-F4C3-429E-B572-B769844A9674}" srcOrd="3" destOrd="0" presId="urn:microsoft.com/office/officeart/2005/8/layout/default"/>
    <dgm:cxn modelId="{E63DCE38-3321-4CD4-813B-F34238C53EC6}" type="presParOf" srcId="{246EDE23-134A-4F06-B095-D1BDC097BC5D}" destId="{AC2388B9-C9B9-4B13-821D-91C8D7F3D8EE}" srcOrd="4" destOrd="0" presId="urn:microsoft.com/office/officeart/2005/8/layout/default"/>
    <dgm:cxn modelId="{B23CAED0-555B-467B-B233-75A57E6BDA85}" type="presParOf" srcId="{246EDE23-134A-4F06-B095-D1BDC097BC5D}" destId="{0138BB44-0E81-4497-8123-C59B69F066B7}" srcOrd="5" destOrd="0" presId="urn:microsoft.com/office/officeart/2005/8/layout/default"/>
    <dgm:cxn modelId="{6FE8BA34-B467-40E7-BC12-C59640EAB3F6}" type="presParOf" srcId="{246EDE23-134A-4F06-B095-D1BDC097BC5D}" destId="{EBDAE485-CF64-408F-B309-1F2D61B112D3}" srcOrd="6" destOrd="0" presId="urn:microsoft.com/office/officeart/2005/8/layout/default"/>
    <dgm:cxn modelId="{92E921A3-B1E6-46AF-8682-E55454AEC503}" type="presParOf" srcId="{246EDE23-134A-4F06-B095-D1BDC097BC5D}" destId="{1A5AB04C-90A6-4BE4-95C2-FD6993F7589F}" srcOrd="7" destOrd="0" presId="urn:microsoft.com/office/officeart/2005/8/layout/default"/>
    <dgm:cxn modelId="{801E42EC-90C6-422B-9B90-2A8FC8704B12}" type="presParOf" srcId="{246EDE23-134A-4F06-B095-D1BDC097BC5D}" destId="{A658801F-C117-4C48-9288-15F4CCA7378E}" srcOrd="8" destOrd="0" presId="urn:microsoft.com/office/officeart/2005/8/layout/default"/>
    <dgm:cxn modelId="{3AE89F01-A2DA-426B-B413-D72F779AAB33}" type="presParOf" srcId="{246EDE23-134A-4F06-B095-D1BDC097BC5D}" destId="{E5566250-CDE0-49F7-BCF3-9EF57AEBB670}" srcOrd="9" destOrd="0" presId="urn:microsoft.com/office/officeart/2005/8/layout/default"/>
    <dgm:cxn modelId="{E76C5BD9-71AA-416E-9927-F9DE6562D39B}" type="presParOf" srcId="{246EDE23-134A-4F06-B095-D1BDC097BC5D}" destId="{14CDDF3C-03C9-41A3-BE2B-5F775E2E216F}" srcOrd="10" destOrd="0" presId="urn:microsoft.com/office/officeart/2005/8/layout/default"/>
    <dgm:cxn modelId="{DE7C39C7-14EC-45D2-9CFD-10917BD528B5}" type="presParOf" srcId="{246EDE23-134A-4F06-B095-D1BDC097BC5D}" destId="{10B15DA3-FD77-4912-9D3D-83492FCBFE26}" srcOrd="11" destOrd="0" presId="urn:microsoft.com/office/officeart/2005/8/layout/default"/>
    <dgm:cxn modelId="{A2E4EA85-61BD-4AC1-ACAC-4C9866B6A645}" type="presParOf" srcId="{246EDE23-134A-4F06-B095-D1BDC097BC5D}" destId="{37F7486D-7666-4813-8164-A390CCF11B64}" srcOrd="12" destOrd="0" presId="urn:microsoft.com/office/officeart/2005/8/layout/default"/>
    <dgm:cxn modelId="{A8B91C22-492F-45B8-B5C9-18EE393DC0E2}" type="presParOf" srcId="{246EDE23-134A-4F06-B095-D1BDC097BC5D}" destId="{626F2C98-8274-4DDC-A219-E5798FA1080C}" srcOrd="13" destOrd="0" presId="urn:microsoft.com/office/officeart/2005/8/layout/default"/>
    <dgm:cxn modelId="{C8914480-9E35-4A9C-AC82-0D77DAB89447}" type="presParOf" srcId="{246EDE23-134A-4F06-B095-D1BDC097BC5D}" destId="{EDE48D66-A39E-4F2D-92D9-9D973434D0CC}" srcOrd="14" destOrd="0" presId="urn:microsoft.com/office/officeart/2005/8/layout/default"/>
    <dgm:cxn modelId="{0E8A89AC-F8D3-44A8-8BE1-9FF1C7ACE126}" type="presParOf" srcId="{246EDE23-134A-4F06-B095-D1BDC097BC5D}" destId="{80F36CC5-CB64-46A8-B777-F225F7E342BF}" srcOrd="15" destOrd="0" presId="urn:microsoft.com/office/officeart/2005/8/layout/default"/>
    <dgm:cxn modelId="{C69974BF-8276-40B8-AC18-B14E401C4EA3}" type="presParOf" srcId="{246EDE23-134A-4F06-B095-D1BDC097BC5D}" destId="{64B3D24F-1200-44C6-94B5-5B8ECC276F0C}" srcOrd="16" destOrd="0" presId="urn:microsoft.com/office/officeart/2005/8/layout/default"/>
    <dgm:cxn modelId="{5B9BE98C-0AB4-4726-9290-24D2C5781659}" type="presParOf" srcId="{246EDE23-134A-4F06-B095-D1BDC097BC5D}" destId="{24256CCD-A939-4364-8D39-F97FBE094EAD}" srcOrd="17" destOrd="0" presId="urn:microsoft.com/office/officeart/2005/8/layout/default"/>
    <dgm:cxn modelId="{624B05AA-D826-4028-9183-F0321503C48D}" type="presParOf" srcId="{246EDE23-134A-4F06-B095-D1BDC097BC5D}" destId="{23E38B47-A36C-45D8-811C-B83BC7DB5B82}"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DF5E15-E38C-45F4-AE4D-81C0967B78DD}"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C2AAB0CA-B7D9-4E58-A794-28ACF34AD99B}">
      <dgm:prSet custT="1"/>
      <dgm:spPr/>
      <dgm:t>
        <a:bodyPr/>
        <a:lstStyle/>
        <a:p>
          <a:r>
            <a:rPr lang="en-GB" sz="1800" dirty="0"/>
            <a:t>The purpose of academic writing can be to...</a:t>
          </a:r>
          <a:endParaRPr lang="en-US" sz="1800" dirty="0"/>
        </a:p>
      </dgm:t>
    </dgm:pt>
    <dgm:pt modelId="{890175E9-DF74-456B-924F-636AD2077120}" type="parTrans" cxnId="{3DFC91D6-34E3-4BD0-915E-8FB945F3BFDD}">
      <dgm:prSet/>
      <dgm:spPr/>
      <dgm:t>
        <a:bodyPr/>
        <a:lstStyle/>
        <a:p>
          <a:endParaRPr lang="en-US"/>
        </a:p>
      </dgm:t>
    </dgm:pt>
    <dgm:pt modelId="{35CAC8DF-E952-48DB-A45F-734F986C28AE}" type="sibTrans" cxnId="{3DFC91D6-34E3-4BD0-915E-8FB945F3BFDD}">
      <dgm:prSet/>
      <dgm:spPr/>
      <dgm:t>
        <a:bodyPr/>
        <a:lstStyle/>
        <a:p>
          <a:endParaRPr lang="en-US"/>
        </a:p>
      </dgm:t>
    </dgm:pt>
    <dgm:pt modelId="{4450DB39-D422-44DA-ABA4-F30B81A4275E}">
      <dgm:prSet custT="1"/>
      <dgm:spPr/>
      <dgm:t>
        <a:bodyPr/>
        <a:lstStyle/>
        <a:p>
          <a:r>
            <a:rPr lang="en-GB" sz="1800" dirty="0"/>
            <a:t>Answer a question</a:t>
          </a:r>
          <a:endParaRPr lang="en-US" sz="1800" dirty="0"/>
        </a:p>
      </dgm:t>
    </dgm:pt>
    <dgm:pt modelId="{CC67790D-9CB0-48C1-952C-CD51D28DEC70}" type="parTrans" cxnId="{FA497E0F-9299-4582-9DED-94131441CEF0}">
      <dgm:prSet/>
      <dgm:spPr/>
      <dgm:t>
        <a:bodyPr/>
        <a:lstStyle/>
        <a:p>
          <a:endParaRPr lang="en-US"/>
        </a:p>
      </dgm:t>
    </dgm:pt>
    <dgm:pt modelId="{367D2B60-B119-4CB6-B97A-14CEFC732D09}" type="sibTrans" cxnId="{FA497E0F-9299-4582-9DED-94131441CEF0}">
      <dgm:prSet/>
      <dgm:spPr/>
      <dgm:t>
        <a:bodyPr/>
        <a:lstStyle/>
        <a:p>
          <a:endParaRPr lang="en-US"/>
        </a:p>
      </dgm:t>
    </dgm:pt>
    <dgm:pt modelId="{167DAAFF-B357-4BC9-80CA-52A80A6916CE}">
      <dgm:prSet custT="1"/>
      <dgm:spPr/>
      <dgm:t>
        <a:bodyPr/>
        <a:lstStyle/>
        <a:p>
          <a:r>
            <a:rPr lang="en-GB" sz="1800" dirty="0"/>
            <a:t>Explore a statement</a:t>
          </a:r>
          <a:endParaRPr lang="en-US" sz="1800" dirty="0"/>
        </a:p>
      </dgm:t>
    </dgm:pt>
    <dgm:pt modelId="{76E42AD3-22AC-45A3-AD2F-6DBCE4BA64BE}" type="parTrans" cxnId="{8E1B6403-B98E-4A48-BEC4-2DF528BAE384}">
      <dgm:prSet/>
      <dgm:spPr/>
      <dgm:t>
        <a:bodyPr/>
        <a:lstStyle/>
        <a:p>
          <a:endParaRPr lang="en-US"/>
        </a:p>
      </dgm:t>
    </dgm:pt>
    <dgm:pt modelId="{50C73239-02BE-4C24-AC80-13EF8997FB29}" type="sibTrans" cxnId="{8E1B6403-B98E-4A48-BEC4-2DF528BAE384}">
      <dgm:prSet/>
      <dgm:spPr/>
      <dgm:t>
        <a:bodyPr/>
        <a:lstStyle/>
        <a:p>
          <a:endParaRPr lang="en-US"/>
        </a:p>
      </dgm:t>
    </dgm:pt>
    <dgm:pt modelId="{5E5A0CAC-6878-4FD9-9124-3B8A22DB026E}">
      <dgm:prSet custT="1"/>
      <dgm:spPr/>
      <dgm:t>
        <a:bodyPr/>
        <a:lstStyle/>
        <a:p>
          <a:r>
            <a:rPr lang="en-GB" sz="1800" dirty="0"/>
            <a:t>Present information to the reader</a:t>
          </a:r>
          <a:endParaRPr lang="en-US" sz="1800" dirty="0"/>
        </a:p>
      </dgm:t>
    </dgm:pt>
    <dgm:pt modelId="{D76B12B2-3F06-46FF-A376-4A3FDB803C6D}" type="parTrans" cxnId="{6E03421F-CC63-437D-B611-B18886C15FFF}">
      <dgm:prSet/>
      <dgm:spPr/>
      <dgm:t>
        <a:bodyPr/>
        <a:lstStyle/>
        <a:p>
          <a:endParaRPr lang="en-US"/>
        </a:p>
      </dgm:t>
    </dgm:pt>
    <dgm:pt modelId="{7D67BB64-A313-4291-BE55-1146B90A9EF9}" type="sibTrans" cxnId="{6E03421F-CC63-437D-B611-B18886C15FFF}">
      <dgm:prSet/>
      <dgm:spPr/>
      <dgm:t>
        <a:bodyPr/>
        <a:lstStyle/>
        <a:p>
          <a:endParaRPr lang="en-US"/>
        </a:p>
      </dgm:t>
    </dgm:pt>
    <dgm:pt modelId="{B07F747A-CF3B-404E-86D6-A127512CAEED}">
      <dgm:prSet custT="1"/>
      <dgm:spPr/>
      <dgm:t>
        <a:bodyPr/>
        <a:lstStyle/>
        <a:p>
          <a:r>
            <a:rPr lang="en-GB" sz="1800" dirty="0"/>
            <a:t>Explore a process</a:t>
          </a:r>
          <a:endParaRPr lang="en-US" sz="1800" dirty="0"/>
        </a:p>
      </dgm:t>
    </dgm:pt>
    <dgm:pt modelId="{CF3C504B-9EBD-490A-B3FB-E275AA3DC385}" type="parTrans" cxnId="{5BF863E6-C85E-424C-AEEA-B912D7F38369}">
      <dgm:prSet/>
      <dgm:spPr/>
      <dgm:t>
        <a:bodyPr/>
        <a:lstStyle/>
        <a:p>
          <a:endParaRPr lang="en-US"/>
        </a:p>
      </dgm:t>
    </dgm:pt>
    <dgm:pt modelId="{9A22D62C-9896-4ECF-89C8-5007B6F469EF}" type="sibTrans" cxnId="{5BF863E6-C85E-424C-AEEA-B912D7F38369}">
      <dgm:prSet/>
      <dgm:spPr/>
      <dgm:t>
        <a:bodyPr/>
        <a:lstStyle/>
        <a:p>
          <a:endParaRPr lang="en-US"/>
        </a:p>
      </dgm:t>
    </dgm:pt>
    <dgm:pt modelId="{83635822-5363-4089-B1EF-4C591D322A68}">
      <dgm:prSet custT="1"/>
      <dgm:spPr/>
      <dgm:t>
        <a:bodyPr/>
        <a:lstStyle/>
        <a:p>
          <a:r>
            <a:rPr lang="en-GB" sz="1800" dirty="0"/>
            <a:t>Argue towards a conclusion</a:t>
          </a:r>
          <a:endParaRPr lang="en-US" sz="1800" dirty="0"/>
        </a:p>
      </dgm:t>
    </dgm:pt>
    <dgm:pt modelId="{6E6DD8C2-3BB0-4DC0-8061-609DFCFCE314}" type="parTrans" cxnId="{AB6466E7-5F6C-490B-A963-108E11D86391}">
      <dgm:prSet/>
      <dgm:spPr/>
      <dgm:t>
        <a:bodyPr/>
        <a:lstStyle/>
        <a:p>
          <a:endParaRPr lang="en-US"/>
        </a:p>
      </dgm:t>
    </dgm:pt>
    <dgm:pt modelId="{7B0DE31F-690F-423F-8CB6-2AD07BF8A15D}" type="sibTrans" cxnId="{AB6466E7-5F6C-490B-A963-108E11D86391}">
      <dgm:prSet/>
      <dgm:spPr/>
      <dgm:t>
        <a:bodyPr/>
        <a:lstStyle/>
        <a:p>
          <a:endParaRPr lang="en-US"/>
        </a:p>
      </dgm:t>
    </dgm:pt>
    <dgm:pt modelId="{4065987E-1190-49CE-81A8-04641C8EE668}">
      <dgm:prSet/>
      <dgm:spPr/>
      <dgm:t>
        <a:bodyPr/>
        <a:lstStyle/>
        <a:p>
          <a:r>
            <a:rPr lang="en-GB" dirty="0"/>
            <a:t>The assessment brief tells you what your purpose is. You may have choices but will always have guidance as to what your writing needs to contain. </a:t>
          </a:r>
          <a:endParaRPr lang="en-US" dirty="0"/>
        </a:p>
      </dgm:t>
    </dgm:pt>
    <dgm:pt modelId="{0F2F0BED-C15B-4A0C-8725-3158EC0FD499}" type="parTrans" cxnId="{0984093C-B8AB-4AFA-A571-B81C67A07D56}">
      <dgm:prSet/>
      <dgm:spPr/>
      <dgm:t>
        <a:bodyPr/>
        <a:lstStyle/>
        <a:p>
          <a:endParaRPr lang="en-US"/>
        </a:p>
      </dgm:t>
    </dgm:pt>
    <dgm:pt modelId="{FECF1644-26C0-431B-BEFE-F76FD909F506}" type="sibTrans" cxnId="{0984093C-B8AB-4AFA-A571-B81C67A07D56}">
      <dgm:prSet/>
      <dgm:spPr/>
      <dgm:t>
        <a:bodyPr/>
        <a:lstStyle/>
        <a:p>
          <a:endParaRPr lang="en-US"/>
        </a:p>
      </dgm:t>
    </dgm:pt>
    <dgm:pt modelId="{92CEBDB7-5AE3-4A10-96C1-1A8AE382CBF5}" type="pres">
      <dgm:prSet presAssocID="{DADF5E15-E38C-45F4-AE4D-81C0967B78DD}" presName="diagram" presStyleCnt="0">
        <dgm:presLayoutVars>
          <dgm:dir/>
          <dgm:resizeHandles val="exact"/>
        </dgm:presLayoutVars>
      </dgm:prSet>
      <dgm:spPr/>
    </dgm:pt>
    <dgm:pt modelId="{4C7305E2-D262-4D34-8B5C-90FA4BB419D1}" type="pres">
      <dgm:prSet presAssocID="{C2AAB0CA-B7D9-4E58-A794-28ACF34AD99B}" presName="node" presStyleLbl="node1" presStyleIdx="0" presStyleCnt="7">
        <dgm:presLayoutVars>
          <dgm:bulletEnabled val="1"/>
        </dgm:presLayoutVars>
      </dgm:prSet>
      <dgm:spPr/>
    </dgm:pt>
    <dgm:pt modelId="{E53FD6BD-8730-464C-88A1-625AE1EE5A25}" type="pres">
      <dgm:prSet presAssocID="{35CAC8DF-E952-48DB-A45F-734F986C28AE}" presName="sibTrans" presStyleCnt="0"/>
      <dgm:spPr/>
    </dgm:pt>
    <dgm:pt modelId="{875F5B0E-22A0-4DC4-8081-2ED3319AD693}" type="pres">
      <dgm:prSet presAssocID="{4450DB39-D422-44DA-ABA4-F30B81A4275E}" presName="node" presStyleLbl="node1" presStyleIdx="1" presStyleCnt="7" custLinFactNeighborX="2129" custLinFactNeighborY="-2411">
        <dgm:presLayoutVars>
          <dgm:bulletEnabled val="1"/>
        </dgm:presLayoutVars>
      </dgm:prSet>
      <dgm:spPr/>
    </dgm:pt>
    <dgm:pt modelId="{9D3EF5A3-6FCE-471B-B935-76AA0C8AF767}" type="pres">
      <dgm:prSet presAssocID="{367D2B60-B119-4CB6-B97A-14CEFC732D09}" presName="sibTrans" presStyleCnt="0"/>
      <dgm:spPr/>
    </dgm:pt>
    <dgm:pt modelId="{15A778A2-1320-4359-9542-E19D99460DBB}" type="pres">
      <dgm:prSet presAssocID="{167DAAFF-B357-4BC9-80CA-52A80A6916CE}" presName="node" presStyleLbl="node1" presStyleIdx="2" presStyleCnt="7">
        <dgm:presLayoutVars>
          <dgm:bulletEnabled val="1"/>
        </dgm:presLayoutVars>
      </dgm:prSet>
      <dgm:spPr/>
    </dgm:pt>
    <dgm:pt modelId="{274D5A12-B24A-4005-A39C-6FAD3CE7644E}" type="pres">
      <dgm:prSet presAssocID="{50C73239-02BE-4C24-AC80-13EF8997FB29}" presName="sibTrans" presStyleCnt="0"/>
      <dgm:spPr/>
    </dgm:pt>
    <dgm:pt modelId="{896F428C-0A1F-444E-8444-CBD1EB834619}" type="pres">
      <dgm:prSet presAssocID="{5E5A0CAC-6878-4FD9-9124-3B8A22DB026E}" presName="node" presStyleLbl="node1" presStyleIdx="3" presStyleCnt="7">
        <dgm:presLayoutVars>
          <dgm:bulletEnabled val="1"/>
        </dgm:presLayoutVars>
      </dgm:prSet>
      <dgm:spPr/>
    </dgm:pt>
    <dgm:pt modelId="{975ED713-B451-42C8-9129-8059ACD15FB0}" type="pres">
      <dgm:prSet presAssocID="{7D67BB64-A313-4291-BE55-1146B90A9EF9}" presName="sibTrans" presStyleCnt="0"/>
      <dgm:spPr/>
    </dgm:pt>
    <dgm:pt modelId="{648AB872-97C6-485A-83E9-53CAE7953FB7}" type="pres">
      <dgm:prSet presAssocID="{B07F747A-CF3B-404E-86D6-A127512CAEED}" presName="node" presStyleLbl="node1" presStyleIdx="4" presStyleCnt="7">
        <dgm:presLayoutVars>
          <dgm:bulletEnabled val="1"/>
        </dgm:presLayoutVars>
      </dgm:prSet>
      <dgm:spPr/>
    </dgm:pt>
    <dgm:pt modelId="{D076ABE4-B118-4BCC-BA8E-AD2324C5D43C}" type="pres">
      <dgm:prSet presAssocID="{9A22D62C-9896-4ECF-89C8-5007B6F469EF}" presName="sibTrans" presStyleCnt="0"/>
      <dgm:spPr/>
    </dgm:pt>
    <dgm:pt modelId="{6C66106B-F0DF-448E-B8FD-7941219B1AE5}" type="pres">
      <dgm:prSet presAssocID="{83635822-5363-4089-B1EF-4C591D322A68}" presName="node" presStyleLbl="node1" presStyleIdx="5" presStyleCnt="7">
        <dgm:presLayoutVars>
          <dgm:bulletEnabled val="1"/>
        </dgm:presLayoutVars>
      </dgm:prSet>
      <dgm:spPr/>
    </dgm:pt>
    <dgm:pt modelId="{B357B6EA-EAE6-49E6-A44A-EB050BD4FDD4}" type="pres">
      <dgm:prSet presAssocID="{7B0DE31F-690F-423F-8CB6-2AD07BF8A15D}" presName="sibTrans" presStyleCnt="0"/>
      <dgm:spPr/>
    </dgm:pt>
    <dgm:pt modelId="{2A9CD4FE-6384-4DB3-8C04-E62F63D8354B}" type="pres">
      <dgm:prSet presAssocID="{4065987E-1190-49CE-81A8-04641C8EE668}" presName="node" presStyleLbl="node1" presStyleIdx="6" presStyleCnt="7">
        <dgm:presLayoutVars>
          <dgm:bulletEnabled val="1"/>
        </dgm:presLayoutVars>
      </dgm:prSet>
      <dgm:spPr/>
    </dgm:pt>
  </dgm:ptLst>
  <dgm:cxnLst>
    <dgm:cxn modelId="{8E1B6403-B98E-4A48-BEC4-2DF528BAE384}" srcId="{DADF5E15-E38C-45F4-AE4D-81C0967B78DD}" destId="{167DAAFF-B357-4BC9-80CA-52A80A6916CE}" srcOrd="2" destOrd="0" parTransId="{76E42AD3-22AC-45A3-AD2F-6DBCE4BA64BE}" sibTransId="{50C73239-02BE-4C24-AC80-13EF8997FB29}"/>
    <dgm:cxn modelId="{FA497E0F-9299-4582-9DED-94131441CEF0}" srcId="{DADF5E15-E38C-45F4-AE4D-81C0967B78DD}" destId="{4450DB39-D422-44DA-ABA4-F30B81A4275E}" srcOrd="1" destOrd="0" parTransId="{CC67790D-9CB0-48C1-952C-CD51D28DEC70}" sibTransId="{367D2B60-B119-4CB6-B97A-14CEFC732D09}"/>
    <dgm:cxn modelId="{6E03421F-CC63-437D-B611-B18886C15FFF}" srcId="{DADF5E15-E38C-45F4-AE4D-81C0967B78DD}" destId="{5E5A0CAC-6878-4FD9-9124-3B8A22DB026E}" srcOrd="3" destOrd="0" parTransId="{D76B12B2-3F06-46FF-A376-4A3FDB803C6D}" sibTransId="{7D67BB64-A313-4291-BE55-1146B90A9EF9}"/>
    <dgm:cxn modelId="{0C0A332A-A3ED-4E2A-A42C-61983628B836}" type="presOf" srcId="{B07F747A-CF3B-404E-86D6-A127512CAEED}" destId="{648AB872-97C6-485A-83E9-53CAE7953FB7}" srcOrd="0" destOrd="0" presId="urn:microsoft.com/office/officeart/2005/8/layout/default"/>
    <dgm:cxn modelId="{0984093C-B8AB-4AFA-A571-B81C67A07D56}" srcId="{DADF5E15-E38C-45F4-AE4D-81C0967B78DD}" destId="{4065987E-1190-49CE-81A8-04641C8EE668}" srcOrd="6" destOrd="0" parTransId="{0F2F0BED-C15B-4A0C-8725-3158EC0FD499}" sibTransId="{FECF1644-26C0-431B-BEFE-F76FD909F506}"/>
    <dgm:cxn modelId="{B836F241-2EF7-41D5-BE5E-A9571EAFEC80}" type="presOf" srcId="{5E5A0CAC-6878-4FD9-9124-3B8A22DB026E}" destId="{896F428C-0A1F-444E-8444-CBD1EB834619}" srcOrd="0" destOrd="0" presId="urn:microsoft.com/office/officeart/2005/8/layout/default"/>
    <dgm:cxn modelId="{8BFA6056-57C8-4671-BAF0-A76B36F6AFAC}" type="presOf" srcId="{4065987E-1190-49CE-81A8-04641C8EE668}" destId="{2A9CD4FE-6384-4DB3-8C04-E62F63D8354B}" srcOrd="0" destOrd="0" presId="urn:microsoft.com/office/officeart/2005/8/layout/default"/>
    <dgm:cxn modelId="{4614E081-91E0-4E25-969B-05DCC4986659}" type="presOf" srcId="{4450DB39-D422-44DA-ABA4-F30B81A4275E}" destId="{875F5B0E-22A0-4DC4-8081-2ED3319AD693}" srcOrd="0" destOrd="0" presId="urn:microsoft.com/office/officeart/2005/8/layout/default"/>
    <dgm:cxn modelId="{9CDA2FA4-03A1-468E-A18B-9BADD54C21A5}" type="presOf" srcId="{DADF5E15-E38C-45F4-AE4D-81C0967B78DD}" destId="{92CEBDB7-5AE3-4A10-96C1-1A8AE382CBF5}" srcOrd="0" destOrd="0" presId="urn:microsoft.com/office/officeart/2005/8/layout/default"/>
    <dgm:cxn modelId="{89F028AB-EBB8-4BC3-8073-A6D20D2E562B}" type="presOf" srcId="{167DAAFF-B357-4BC9-80CA-52A80A6916CE}" destId="{15A778A2-1320-4359-9542-E19D99460DBB}" srcOrd="0" destOrd="0" presId="urn:microsoft.com/office/officeart/2005/8/layout/default"/>
    <dgm:cxn modelId="{4C58D8BA-F624-4DE4-BC68-BDB0A19AEAD1}" type="presOf" srcId="{83635822-5363-4089-B1EF-4C591D322A68}" destId="{6C66106B-F0DF-448E-B8FD-7941219B1AE5}" srcOrd="0" destOrd="0" presId="urn:microsoft.com/office/officeart/2005/8/layout/default"/>
    <dgm:cxn modelId="{3DFC91D6-34E3-4BD0-915E-8FB945F3BFDD}" srcId="{DADF5E15-E38C-45F4-AE4D-81C0967B78DD}" destId="{C2AAB0CA-B7D9-4E58-A794-28ACF34AD99B}" srcOrd="0" destOrd="0" parTransId="{890175E9-DF74-456B-924F-636AD2077120}" sibTransId="{35CAC8DF-E952-48DB-A45F-734F986C28AE}"/>
    <dgm:cxn modelId="{CAB760E5-D40B-46B7-825B-96A0870683DE}" type="presOf" srcId="{C2AAB0CA-B7D9-4E58-A794-28ACF34AD99B}" destId="{4C7305E2-D262-4D34-8B5C-90FA4BB419D1}" srcOrd="0" destOrd="0" presId="urn:microsoft.com/office/officeart/2005/8/layout/default"/>
    <dgm:cxn modelId="{5BF863E6-C85E-424C-AEEA-B912D7F38369}" srcId="{DADF5E15-E38C-45F4-AE4D-81C0967B78DD}" destId="{B07F747A-CF3B-404E-86D6-A127512CAEED}" srcOrd="4" destOrd="0" parTransId="{CF3C504B-9EBD-490A-B3FB-E275AA3DC385}" sibTransId="{9A22D62C-9896-4ECF-89C8-5007B6F469EF}"/>
    <dgm:cxn modelId="{AB6466E7-5F6C-490B-A963-108E11D86391}" srcId="{DADF5E15-E38C-45F4-AE4D-81C0967B78DD}" destId="{83635822-5363-4089-B1EF-4C591D322A68}" srcOrd="5" destOrd="0" parTransId="{6E6DD8C2-3BB0-4DC0-8061-609DFCFCE314}" sibTransId="{7B0DE31F-690F-423F-8CB6-2AD07BF8A15D}"/>
    <dgm:cxn modelId="{96BC98AD-3B39-49D3-B14D-99D830AF2744}" type="presParOf" srcId="{92CEBDB7-5AE3-4A10-96C1-1A8AE382CBF5}" destId="{4C7305E2-D262-4D34-8B5C-90FA4BB419D1}" srcOrd="0" destOrd="0" presId="urn:microsoft.com/office/officeart/2005/8/layout/default"/>
    <dgm:cxn modelId="{FBD8FB77-6ECB-40D7-9504-A9DF00D17E1A}" type="presParOf" srcId="{92CEBDB7-5AE3-4A10-96C1-1A8AE382CBF5}" destId="{E53FD6BD-8730-464C-88A1-625AE1EE5A25}" srcOrd="1" destOrd="0" presId="urn:microsoft.com/office/officeart/2005/8/layout/default"/>
    <dgm:cxn modelId="{2D680804-244F-4359-8E6C-E4FFA7176F75}" type="presParOf" srcId="{92CEBDB7-5AE3-4A10-96C1-1A8AE382CBF5}" destId="{875F5B0E-22A0-4DC4-8081-2ED3319AD693}" srcOrd="2" destOrd="0" presId="urn:microsoft.com/office/officeart/2005/8/layout/default"/>
    <dgm:cxn modelId="{DF8E7628-70CD-4BDF-9AA7-0E5C20BF1126}" type="presParOf" srcId="{92CEBDB7-5AE3-4A10-96C1-1A8AE382CBF5}" destId="{9D3EF5A3-6FCE-471B-B935-76AA0C8AF767}" srcOrd="3" destOrd="0" presId="urn:microsoft.com/office/officeart/2005/8/layout/default"/>
    <dgm:cxn modelId="{DF559610-3B1B-4307-8EE7-77107B1B8A18}" type="presParOf" srcId="{92CEBDB7-5AE3-4A10-96C1-1A8AE382CBF5}" destId="{15A778A2-1320-4359-9542-E19D99460DBB}" srcOrd="4" destOrd="0" presId="urn:microsoft.com/office/officeart/2005/8/layout/default"/>
    <dgm:cxn modelId="{F00C2ABB-E403-4F30-A5C7-342EA80F4FBD}" type="presParOf" srcId="{92CEBDB7-5AE3-4A10-96C1-1A8AE382CBF5}" destId="{274D5A12-B24A-4005-A39C-6FAD3CE7644E}" srcOrd="5" destOrd="0" presId="urn:microsoft.com/office/officeart/2005/8/layout/default"/>
    <dgm:cxn modelId="{453B6121-1169-4D72-9888-8FC1ABB87848}" type="presParOf" srcId="{92CEBDB7-5AE3-4A10-96C1-1A8AE382CBF5}" destId="{896F428C-0A1F-444E-8444-CBD1EB834619}" srcOrd="6" destOrd="0" presId="urn:microsoft.com/office/officeart/2005/8/layout/default"/>
    <dgm:cxn modelId="{B9F4AD95-686D-4920-A003-295C78F1DEFA}" type="presParOf" srcId="{92CEBDB7-5AE3-4A10-96C1-1A8AE382CBF5}" destId="{975ED713-B451-42C8-9129-8059ACD15FB0}" srcOrd="7" destOrd="0" presId="urn:microsoft.com/office/officeart/2005/8/layout/default"/>
    <dgm:cxn modelId="{2898577B-3F0E-4B4D-9217-9AAD682D00AC}" type="presParOf" srcId="{92CEBDB7-5AE3-4A10-96C1-1A8AE382CBF5}" destId="{648AB872-97C6-485A-83E9-53CAE7953FB7}" srcOrd="8" destOrd="0" presId="urn:microsoft.com/office/officeart/2005/8/layout/default"/>
    <dgm:cxn modelId="{CE71578B-4050-4FE6-91AF-6BB925060CD0}" type="presParOf" srcId="{92CEBDB7-5AE3-4A10-96C1-1A8AE382CBF5}" destId="{D076ABE4-B118-4BCC-BA8E-AD2324C5D43C}" srcOrd="9" destOrd="0" presId="urn:microsoft.com/office/officeart/2005/8/layout/default"/>
    <dgm:cxn modelId="{13AE6921-7247-47D0-824B-9FDCABEC9866}" type="presParOf" srcId="{92CEBDB7-5AE3-4A10-96C1-1A8AE382CBF5}" destId="{6C66106B-F0DF-448E-B8FD-7941219B1AE5}" srcOrd="10" destOrd="0" presId="urn:microsoft.com/office/officeart/2005/8/layout/default"/>
    <dgm:cxn modelId="{F326DBE7-BF98-40D7-B02A-1EADB89DFBE4}" type="presParOf" srcId="{92CEBDB7-5AE3-4A10-96C1-1A8AE382CBF5}" destId="{B357B6EA-EAE6-49E6-A44A-EB050BD4FDD4}" srcOrd="11" destOrd="0" presId="urn:microsoft.com/office/officeart/2005/8/layout/default"/>
    <dgm:cxn modelId="{37630139-C059-4696-9CAA-9146908F12E6}" type="presParOf" srcId="{92CEBDB7-5AE3-4A10-96C1-1A8AE382CBF5}" destId="{2A9CD4FE-6384-4DB3-8C04-E62F63D8354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ADE37D9-CA66-4695-9FEF-F7FCDA8CF94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A22812E-0A02-47BF-A314-EC7B56266EA5}">
      <dgm:prSet/>
      <dgm:spPr/>
      <dgm:t>
        <a:bodyPr/>
        <a:lstStyle/>
        <a:p>
          <a:r>
            <a:rPr lang="en-GB"/>
            <a:t>When writing you should always think about the reader or audience.</a:t>
          </a:r>
          <a:endParaRPr lang="en-US"/>
        </a:p>
      </dgm:t>
    </dgm:pt>
    <dgm:pt modelId="{47F26739-82E8-40DB-910B-BF45D8D2AD18}" type="parTrans" cxnId="{39C02778-B7F9-4CE5-B0FA-B8F79ACFD72B}">
      <dgm:prSet/>
      <dgm:spPr/>
      <dgm:t>
        <a:bodyPr/>
        <a:lstStyle/>
        <a:p>
          <a:endParaRPr lang="en-US"/>
        </a:p>
      </dgm:t>
    </dgm:pt>
    <dgm:pt modelId="{D7469ED9-14EF-4A7C-B56C-654EF0F24E60}" type="sibTrans" cxnId="{39C02778-B7F9-4CE5-B0FA-B8F79ACFD72B}">
      <dgm:prSet/>
      <dgm:spPr/>
      <dgm:t>
        <a:bodyPr/>
        <a:lstStyle/>
        <a:p>
          <a:endParaRPr lang="en-US"/>
        </a:p>
      </dgm:t>
    </dgm:pt>
    <dgm:pt modelId="{6DD9EBCC-8759-4C5B-8C23-9FEB9A23496A}">
      <dgm:prSet/>
      <dgm:spPr/>
      <dgm:t>
        <a:bodyPr/>
        <a:lstStyle/>
        <a:p>
          <a:r>
            <a:rPr lang="en-GB"/>
            <a:t>What are you telling them overall? This may be your overall argument or the required items in a report etc.</a:t>
          </a:r>
          <a:endParaRPr lang="en-US"/>
        </a:p>
      </dgm:t>
    </dgm:pt>
    <dgm:pt modelId="{50607C4A-900E-4B70-85B2-625F6D88A4A4}" type="parTrans" cxnId="{9FBB6E3B-98B0-46CF-9115-A13DEDB2F86B}">
      <dgm:prSet/>
      <dgm:spPr/>
      <dgm:t>
        <a:bodyPr/>
        <a:lstStyle/>
        <a:p>
          <a:endParaRPr lang="en-US"/>
        </a:p>
      </dgm:t>
    </dgm:pt>
    <dgm:pt modelId="{AE3A99DE-7731-46B3-9B4E-DD82CC1A07E5}" type="sibTrans" cxnId="{9FBB6E3B-98B0-46CF-9115-A13DEDB2F86B}">
      <dgm:prSet/>
      <dgm:spPr/>
      <dgm:t>
        <a:bodyPr/>
        <a:lstStyle/>
        <a:p>
          <a:endParaRPr lang="en-US"/>
        </a:p>
      </dgm:t>
    </dgm:pt>
    <dgm:pt modelId="{C71060AE-ABA2-4B17-801B-26058F2DEB9E}">
      <dgm:prSet/>
      <dgm:spPr/>
      <dgm:t>
        <a:bodyPr/>
        <a:lstStyle/>
        <a:p>
          <a:r>
            <a:rPr lang="en-GB"/>
            <a:t>What order does the reader need the information to be in? Is there a specific structure?</a:t>
          </a:r>
          <a:endParaRPr lang="en-US"/>
        </a:p>
      </dgm:t>
    </dgm:pt>
    <dgm:pt modelId="{5BE59046-C830-4BB0-AF04-49757E08ADBD}" type="parTrans" cxnId="{9876ED34-5094-4051-BB0D-488D3D19B9E8}">
      <dgm:prSet/>
      <dgm:spPr/>
      <dgm:t>
        <a:bodyPr/>
        <a:lstStyle/>
        <a:p>
          <a:endParaRPr lang="en-US"/>
        </a:p>
      </dgm:t>
    </dgm:pt>
    <dgm:pt modelId="{3738B9FB-92CA-4307-A111-322C7251958D}" type="sibTrans" cxnId="{9876ED34-5094-4051-BB0D-488D3D19B9E8}">
      <dgm:prSet/>
      <dgm:spPr/>
      <dgm:t>
        <a:bodyPr/>
        <a:lstStyle/>
        <a:p>
          <a:endParaRPr lang="en-US"/>
        </a:p>
      </dgm:t>
    </dgm:pt>
    <dgm:pt modelId="{79BD05A3-6403-4CD7-BAE6-E7EC146378E7}">
      <dgm:prSet/>
      <dgm:spPr/>
      <dgm:t>
        <a:bodyPr/>
        <a:lstStyle/>
        <a:p>
          <a:r>
            <a:rPr lang="en-GB" dirty="0"/>
            <a:t>What level of detail does the reader need, to see your thinking? </a:t>
          </a:r>
          <a:endParaRPr lang="en-US" dirty="0"/>
        </a:p>
      </dgm:t>
    </dgm:pt>
    <dgm:pt modelId="{406FE851-06D6-43E9-9D49-E9834C170E95}" type="parTrans" cxnId="{168797E5-AFC2-4C3B-A532-884A4E5048D9}">
      <dgm:prSet/>
      <dgm:spPr/>
      <dgm:t>
        <a:bodyPr/>
        <a:lstStyle/>
        <a:p>
          <a:endParaRPr lang="en-US"/>
        </a:p>
      </dgm:t>
    </dgm:pt>
    <dgm:pt modelId="{2FE6593B-2999-4FA4-8BA2-0392DE6FB521}" type="sibTrans" cxnId="{168797E5-AFC2-4C3B-A532-884A4E5048D9}">
      <dgm:prSet/>
      <dgm:spPr/>
      <dgm:t>
        <a:bodyPr/>
        <a:lstStyle/>
        <a:p>
          <a:endParaRPr lang="en-US"/>
        </a:p>
      </dgm:t>
    </dgm:pt>
    <dgm:pt modelId="{1CAC33D6-7989-41C0-AA66-33722F0532D1}">
      <dgm:prSet/>
      <dgm:spPr/>
      <dgm:t>
        <a:bodyPr/>
        <a:lstStyle/>
        <a:p>
          <a:r>
            <a:rPr lang="en-GB"/>
            <a:t>What signalling language does the reader need to navigate through your writing?</a:t>
          </a:r>
          <a:endParaRPr lang="en-US"/>
        </a:p>
      </dgm:t>
    </dgm:pt>
    <dgm:pt modelId="{83923A71-494C-45EB-9CC7-00D2B6124982}" type="parTrans" cxnId="{F8CAFB19-DE9D-48A6-A6DD-9C7ADED1EC86}">
      <dgm:prSet/>
      <dgm:spPr/>
      <dgm:t>
        <a:bodyPr/>
        <a:lstStyle/>
        <a:p>
          <a:endParaRPr lang="en-US"/>
        </a:p>
      </dgm:t>
    </dgm:pt>
    <dgm:pt modelId="{004B083C-2428-46D0-B474-08CAFC0A745E}" type="sibTrans" cxnId="{F8CAFB19-DE9D-48A6-A6DD-9C7ADED1EC86}">
      <dgm:prSet/>
      <dgm:spPr/>
      <dgm:t>
        <a:bodyPr/>
        <a:lstStyle/>
        <a:p>
          <a:endParaRPr lang="en-US"/>
        </a:p>
      </dgm:t>
    </dgm:pt>
    <dgm:pt modelId="{435B9C43-27B1-4E6A-954B-D6B6F191A12E}">
      <dgm:prSet/>
      <dgm:spPr/>
      <dgm:t>
        <a:bodyPr/>
        <a:lstStyle/>
        <a:p>
          <a:r>
            <a:rPr lang="en-GB"/>
            <a:t>What choices are you allowed to make for the reader? (What choices are made by the assessment brief).</a:t>
          </a:r>
          <a:endParaRPr lang="en-US"/>
        </a:p>
      </dgm:t>
    </dgm:pt>
    <dgm:pt modelId="{0184B533-9C10-41E8-ABA3-A12AB70DAAE5}" type="parTrans" cxnId="{29ABAEFD-952F-48FD-BF7A-C645AF3991DA}">
      <dgm:prSet/>
      <dgm:spPr/>
      <dgm:t>
        <a:bodyPr/>
        <a:lstStyle/>
        <a:p>
          <a:endParaRPr lang="en-US"/>
        </a:p>
      </dgm:t>
    </dgm:pt>
    <dgm:pt modelId="{3B5BA559-35C5-4669-88CB-BD91F781CA2F}" type="sibTrans" cxnId="{29ABAEFD-952F-48FD-BF7A-C645AF3991DA}">
      <dgm:prSet/>
      <dgm:spPr/>
      <dgm:t>
        <a:bodyPr/>
        <a:lstStyle/>
        <a:p>
          <a:endParaRPr lang="en-US"/>
        </a:p>
      </dgm:t>
    </dgm:pt>
    <dgm:pt modelId="{4EEB3F54-C7EA-4D2B-8C9D-C282A56E584D}">
      <dgm:prSet/>
      <dgm:spPr/>
      <dgm:t>
        <a:bodyPr/>
        <a:lstStyle/>
        <a:p>
          <a:r>
            <a:rPr lang="en-GB"/>
            <a:t>Successful academic writing clearly communicates your thinking to your reader, and your structure and language choices are key element of this. </a:t>
          </a:r>
          <a:endParaRPr lang="en-US"/>
        </a:p>
      </dgm:t>
    </dgm:pt>
    <dgm:pt modelId="{7220A02A-7A10-486B-A200-84004E1FF520}" type="parTrans" cxnId="{16151F28-5C43-4740-97CB-65F1D6A3EA6C}">
      <dgm:prSet/>
      <dgm:spPr/>
      <dgm:t>
        <a:bodyPr/>
        <a:lstStyle/>
        <a:p>
          <a:endParaRPr lang="en-US"/>
        </a:p>
      </dgm:t>
    </dgm:pt>
    <dgm:pt modelId="{0F9B8651-F08E-43AE-AC6F-DDB935853A61}" type="sibTrans" cxnId="{16151F28-5C43-4740-97CB-65F1D6A3EA6C}">
      <dgm:prSet/>
      <dgm:spPr/>
      <dgm:t>
        <a:bodyPr/>
        <a:lstStyle/>
        <a:p>
          <a:endParaRPr lang="en-US"/>
        </a:p>
      </dgm:t>
    </dgm:pt>
    <dgm:pt modelId="{6A8D3BA1-EE4C-488D-8AEF-8B201D9B136C}" type="pres">
      <dgm:prSet presAssocID="{2ADE37D9-CA66-4695-9FEF-F7FCDA8CF943}" presName="root" presStyleCnt="0">
        <dgm:presLayoutVars>
          <dgm:dir/>
          <dgm:resizeHandles val="exact"/>
        </dgm:presLayoutVars>
      </dgm:prSet>
      <dgm:spPr/>
    </dgm:pt>
    <dgm:pt modelId="{5F133C2E-6834-4C46-A197-FE8655571EA8}" type="pres">
      <dgm:prSet presAssocID="{EA22812E-0A02-47BF-A314-EC7B56266EA5}" presName="compNode" presStyleCnt="0"/>
      <dgm:spPr/>
    </dgm:pt>
    <dgm:pt modelId="{A076C111-6201-4CD3-B65B-79EC81847DA2}" type="pres">
      <dgm:prSet presAssocID="{EA22812E-0A02-47BF-A314-EC7B56266EA5}" presName="bgRect" presStyleLbl="bgShp" presStyleIdx="0" presStyleCnt="7"/>
      <dgm:spPr>
        <a:ln>
          <a:solidFill>
            <a:schemeClr val="tx1"/>
          </a:solidFill>
        </a:ln>
      </dgm:spPr>
    </dgm:pt>
    <dgm:pt modelId="{AC9EA4BA-D80B-4EBC-8647-87B06805F8D2}" type="pres">
      <dgm:prSet presAssocID="{EA22812E-0A02-47BF-A314-EC7B56266EA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EE30DC0C-FA4F-4A53-9086-7A9D8A64CA37}" type="pres">
      <dgm:prSet presAssocID="{EA22812E-0A02-47BF-A314-EC7B56266EA5}" presName="spaceRect" presStyleCnt="0"/>
      <dgm:spPr/>
    </dgm:pt>
    <dgm:pt modelId="{F72336DE-8D9F-49F4-B155-780B4A9123BC}" type="pres">
      <dgm:prSet presAssocID="{EA22812E-0A02-47BF-A314-EC7B56266EA5}" presName="parTx" presStyleLbl="revTx" presStyleIdx="0" presStyleCnt="7">
        <dgm:presLayoutVars>
          <dgm:chMax val="0"/>
          <dgm:chPref val="0"/>
        </dgm:presLayoutVars>
      </dgm:prSet>
      <dgm:spPr/>
    </dgm:pt>
    <dgm:pt modelId="{AF9F239B-3C3D-4D01-ABAE-D9CF803A8D6C}" type="pres">
      <dgm:prSet presAssocID="{D7469ED9-14EF-4A7C-B56C-654EF0F24E60}" presName="sibTrans" presStyleCnt="0"/>
      <dgm:spPr/>
    </dgm:pt>
    <dgm:pt modelId="{1465FCBF-0872-4192-9876-5084BE7B4065}" type="pres">
      <dgm:prSet presAssocID="{6DD9EBCC-8759-4C5B-8C23-9FEB9A23496A}" presName="compNode" presStyleCnt="0"/>
      <dgm:spPr/>
    </dgm:pt>
    <dgm:pt modelId="{94A7A82B-F1ED-44B9-B4C3-8F449ECC9B85}" type="pres">
      <dgm:prSet presAssocID="{6DD9EBCC-8759-4C5B-8C23-9FEB9A23496A}" presName="bgRect" presStyleLbl="bgShp" presStyleIdx="1" presStyleCnt="7"/>
      <dgm:spPr>
        <a:ln>
          <a:solidFill>
            <a:schemeClr val="tx1"/>
          </a:solidFill>
        </a:ln>
      </dgm:spPr>
    </dgm:pt>
    <dgm:pt modelId="{59FFECDC-482B-407C-AE39-0CA78E8114B4}" type="pres">
      <dgm:prSet presAssocID="{6DD9EBCC-8759-4C5B-8C23-9FEB9A23496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57210FE-DB7F-477F-A5F2-2E55C30188FB}" type="pres">
      <dgm:prSet presAssocID="{6DD9EBCC-8759-4C5B-8C23-9FEB9A23496A}" presName="spaceRect" presStyleCnt="0"/>
      <dgm:spPr/>
    </dgm:pt>
    <dgm:pt modelId="{D8700265-B8E0-487C-9F94-982354C24507}" type="pres">
      <dgm:prSet presAssocID="{6DD9EBCC-8759-4C5B-8C23-9FEB9A23496A}" presName="parTx" presStyleLbl="revTx" presStyleIdx="1" presStyleCnt="7">
        <dgm:presLayoutVars>
          <dgm:chMax val="0"/>
          <dgm:chPref val="0"/>
        </dgm:presLayoutVars>
      </dgm:prSet>
      <dgm:spPr/>
    </dgm:pt>
    <dgm:pt modelId="{FFB093CF-2FBA-462D-AA7C-0181C51AD0AD}" type="pres">
      <dgm:prSet presAssocID="{AE3A99DE-7731-46B3-9B4E-DD82CC1A07E5}" presName="sibTrans" presStyleCnt="0"/>
      <dgm:spPr/>
    </dgm:pt>
    <dgm:pt modelId="{943E7B14-827A-4CBB-843C-94DA1F673A51}" type="pres">
      <dgm:prSet presAssocID="{C71060AE-ABA2-4B17-801B-26058F2DEB9E}" presName="compNode" presStyleCnt="0"/>
      <dgm:spPr/>
    </dgm:pt>
    <dgm:pt modelId="{6DCC06A7-F22B-46B7-A210-F37E01FC9319}" type="pres">
      <dgm:prSet presAssocID="{C71060AE-ABA2-4B17-801B-26058F2DEB9E}" presName="bgRect" presStyleLbl="bgShp" presStyleIdx="2" presStyleCnt="7"/>
      <dgm:spPr>
        <a:ln>
          <a:solidFill>
            <a:schemeClr val="tx1"/>
          </a:solidFill>
        </a:ln>
      </dgm:spPr>
    </dgm:pt>
    <dgm:pt modelId="{A12FB3C8-9935-42B8-99A1-58DB91930B65}" type="pres">
      <dgm:prSet presAssocID="{C71060AE-ABA2-4B17-801B-26058F2DEB9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CD928B8B-884E-4FC5-AB89-B294D0E31B9A}" type="pres">
      <dgm:prSet presAssocID="{C71060AE-ABA2-4B17-801B-26058F2DEB9E}" presName="spaceRect" presStyleCnt="0"/>
      <dgm:spPr/>
    </dgm:pt>
    <dgm:pt modelId="{53226DA6-98E4-4212-A36A-E87F500F0D42}" type="pres">
      <dgm:prSet presAssocID="{C71060AE-ABA2-4B17-801B-26058F2DEB9E}" presName="parTx" presStyleLbl="revTx" presStyleIdx="2" presStyleCnt="7">
        <dgm:presLayoutVars>
          <dgm:chMax val="0"/>
          <dgm:chPref val="0"/>
        </dgm:presLayoutVars>
      </dgm:prSet>
      <dgm:spPr/>
    </dgm:pt>
    <dgm:pt modelId="{9BDA7457-9570-4C85-B8CA-A0B1B2188A5B}" type="pres">
      <dgm:prSet presAssocID="{3738B9FB-92CA-4307-A111-322C7251958D}" presName="sibTrans" presStyleCnt="0"/>
      <dgm:spPr/>
    </dgm:pt>
    <dgm:pt modelId="{4730F1BB-F403-44DC-9AFC-6F8AB5743445}" type="pres">
      <dgm:prSet presAssocID="{79BD05A3-6403-4CD7-BAE6-E7EC146378E7}" presName="compNode" presStyleCnt="0"/>
      <dgm:spPr/>
    </dgm:pt>
    <dgm:pt modelId="{6292C960-378B-46BE-82B3-084917FC013A}" type="pres">
      <dgm:prSet presAssocID="{79BD05A3-6403-4CD7-BAE6-E7EC146378E7}" presName="bgRect" presStyleLbl="bgShp" presStyleIdx="3" presStyleCnt="7"/>
      <dgm:spPr>
        <a:ln>
          <a:solidFill>
            <a:schemeClr val="tx1"/>
          </a:solidFill>
        </a:ln>
      </dgm:spPr>
    </dgm:pt>
    <dgm:pt modelId="{A0173BCF-410D-4FF9-9AC0-15BB2EDB10AC}" type="pres">
      <dgm:prSet presAssocID="{79BD05A3-6403-4CD7-BAE6-E7EC146378E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B7394C46-919F-45B4-8DD2-A6A305C70202}" type="pres">
      <dgm:prSet presAssocID="{79BD05A3-6403-4CD7-BAE6-E7EC146378E7}" presName="spaceRect" presStyleCnt="0"/>
      <dgm:spPr/>
    </dgm:pt>
    <dgm:pt modelId="{B8B2356E-05D6-42C0-B83F-A41E7EA4DB89}" type="pres">
      <dgm:prSet presAssocID="{79BD05A3-6403-4CD7-BAE6-E7EC146378E7}" presName="parTx" presStyleLbl="revTx" presStyleIdx="3" presStyleCnt="7">
        <dgm:presLayoutVars>
          <dgm:chMax val="0"/>
          <dgm:chPref val="0"/>
        </dgm:presLayoutVars>
      </dgm:prSet>
      <dgm:spPr/>
    </dgm:pt>
    <dgm:pt modelId="{5D98B03E-33E4-4D45-ABBE-4BC635F167EE}" type="pres">
      <dgm:prSet presAssocID="{2FE6593B-2999-4FA4-8BA2-0392DE6FB521}" presName="sibTrans" presStyleCnt="0"/>
      <dgm:spPr/>
    </dgm:pt>
    <dgm:pt modelId="{04DEE4A8-CBA2-4300-8B61-9E56E0E20FC6}" type="pres">
      <dgm:prSet presAssocID="{1CAC33D6-7989-41C0-AA66-33722F0532D1}" presName="compNode" presStyleCnt="0"/>
      <dgm:spPr/>
    </dgm:pt>
    <dgm:pt modelId="{8032706C-A6CB-41D3-8CF0-F1DB68149B4D}" type="pres">
      <dgm:prSet presAssocID="{1CAC33D6-7989-41C0-AA66-33722F0532D1}" presName="bgRect" presStyleLbl="bgShp" presStyleIdx="4" presStyleCnt="7"/>
      <dgm:spPr>
        <a:ln>
          <a:solidFill>
            <a:schemeClr val="tx1"/>
          </a:solidFill>
        </a:ln>
      </dgm:spPr>
    </dgm:pt>
    <dgm:pt modelId="{3F6B697E-A0B1-4813-82E2-D929334334D7}" type="pres">
      <dgm:prSet presAssocID="{1CAC33D6-7989-41C0-AA66-33722F0532D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250DDA86-02FE-42E9-A45A-1B6F2653B488}" type="pres">
      <dgm:prSet presAssocID="{1CAC33D6-7989-41C0-AA66-33722F0532D1}" presName="spaceRect" presStyleCnt="0"/>
      <dgm:spPr/>
    </dgm:pt>
    <dgm:pt modelId="{94E38D9C-E5FC-4F1B-AC33-F6F02C38DB3E}" type="pres">
      <dgm:prSet presAssocID="{1CAC33D6-7989-41C0-AA66-33722F0532D1}" presName="parTx" presStyleLbl="revTx" presStyleIdx="4" presStyleCnt="7">
        <dgm:presLayoutVars>
          <dgm:chMax val="0"/>
          <dgm:chPref val="0"/>
        </dgm:presLayoutVars>
      </dgm:prSet>
      <dgm:spPr/>
    </dgm:pt>
    <dgm:pt modelId="{EC2E79BC-C665-4507-B193-FFC753DD99F6}" type="pres">
      <dgm:prSet presAssocID="{004B083C-2428-46D0-B474-08CAFC0A745E}" presName="sibTrans" presStyleCnt="0"/>
      <dgm:spPr/>
    </dgm:pt>
    <dgm:pt modelId="{E5039AEF-C73F-45B1-BE52-4096F4E1C6E9}" type="pres">
      <dgm:prSet presAssocID="{435B9C43-27B1-4E6A-954B-D6B6F191A12E}" presName="compNode" presStyleCnt="0"/>
      <dgm:spPr/>
    </dgm:pt>
    <dgm:pt modelId="{95C3D343-A216-42BA-AA7E-2363D335B776}" type="pres">
      <dgm:prSet presAssocID="{435B9C43-27B1-4E6A-954B-D6B6F191A12E}" presName="bgRect" presStyleLbl="bgShp" presStyleIdx="5" presStyleCnt="7"/>
      <dgm:spPr>
        <a:ln>
          <a:solidFill>
            <a:schemeClr val="tx1"/>
          </a:solidFill>
        </a:ln>
      </dgm:spPr>
    </dgm:pt>
    <dgm:pt modelId="{6F9E3E96-EE05-4281-BA16-B203867CBB6D}" type="pres">
      <dgm:prSet presAssocID="{435B9C43-27B1-4E6A-954B-D6B6F191A12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Idea"/>
        </a:ext>
      </dgm:extLst>
    </dgm:pt>
    <dgm:pt modelId="{7E5C54E4-0A67-478D-932A-52B56DA77FF0}" type="pres">
      <dgm:prSet presAssocID="{435B9C43-27B1-4E6A-954B-D6B6F191A12E}" presName="spaceRect" presStyleCnt="0"/>
      <dgm:spPr/>
    </dgm:pt>
    <dgm:pt modelId="{47D8C98F-0202-432A-A32A-07A6610C3071}" type="pres">
      <dgm:prSet presAssocID="{435B9C43-27B1-4E6A-954B-D6B6F191A12E}" presName="parTx" presStyleLbl="revTx" presStyleIdx="5" presStyleCnt="7">
        <dgm:presLayoutVars>
          <dgm:chMax val="0"/>
          <dgm:chPref val="0"/>
        </dgm:presLayoutVars>
      </dgm:prSet>
      <dgm:spPr/>
    </dgm:pt>
    <dgm:pt modelId="{D0D90EB2-B58D-4B9A-92A9-A9A5C0848927}" type="pres">
      <dgm:prSet presAssocID="{3B5BA559-35C5-4669-88CB-BD91F781CA2F}" presName="sibTrans" presStyleCnt="0"/>
      <dgm:spPr/>
    </dgm:pt>
    <dgm:pt modelId="{4F80DE5B-CAE7-461B-9863-D54EF0DAA584}" type="pres">
      <dgm:prSet presAssocID="{4EEB3F54-C7EA-4D2B-8C9D-C282A56E584D}" presName="compNode" presStyleCnt="0"/>
      <dgm:spPr/>
    </dgm:pt>
    <dgm:pt modelId="{E475EEB9-B3F7-4C01-9037-3749C4DC92DF}" type="pres">
      <dgm:prSet presAssocID="{4EEB3F54-C7EA-4D2B-8C9D-C282A56E584D}" presName="bgRect" presStyleLbl="bgShp" presStyleIdx="6" presStyleCnt="7"/>
      <dgm:spPr>
        <a:ln>
          <a:solidFill>
            <a:schemeClr val="tx1"/>
          </a:solidFill>
        </a:ln>
      </dgm:spPr>
    </dgm:pt>
    <dgm:pt modelId="{6E6FA756-54DA-46D1-B600-2A5BB7C568ED}" type="pres">
      <dgm:prSet presAssocID="{4EEB3F54-C7EA-4D2B-8C9D-C282A56E584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encil"/>
        </a:ext>
      </dgm:extLst>
    </dgm:pt>
    <dgm:pt modelId="{5A7F1A26-9ABB-4ED7-A5F2-50C43FF760EF}" type="pres">
      <dgm:prSet presAssocID="{4EEB3F54-C7EA-4D2B-8C9D-C282A56E584D}" presName="spaceRect" presStyleCnt="0"/>
      <dgm:spPr/>
    </dgm:pt>
    <dgm:pt modelId="{EFD7C33D-6D2E-4CA0-BA69-40DF14DEBC9D}" type="pres">
      <dgm:prSet presAssocID="{4EEB3F54-C7EA-4D2B-8C9D-C282A56E584D}" presName="parTx" presStyleLbl="revTx" presStyleIdx="6" presStyleCnt="7">
        <dgm:presLayoutVars>
          <dgm:chMax val="0"/>
          <dgm:chPref val="0"/>
        </dgm:presLayoutVars>
      </dgm:prSet>
      <dgm:spPr/>
    </dgm:pt>
  </dgm:ptLst>
  <dgm:cxnLst>
    <dgm:cxn modelId="{39FE1401-E1CC-496C-B413-4E79B9CFA139}" type="presOf" srcId="{2ADE37D9-CA66-4695-9FEF-F7FCDA8CF943}" destId="{6A8D3BA1-EE4C-488D-8AEF-8B201D9B136C}" srcOrd="0" destOrd="0" presId="urn:microsoft.com/office/officeart/2018/2/layout/IconVerticalSolidList"/>
    <dgm:cxn modelId="{52877711-E8AA-4522-AC49-6A377F42B7F9}" type="presOf" srcId="{4EEB3F54-C7EA-4D2B-8C9D-C282A56E584D}" destId="{EFD7C33D-6D2E-4CA0-BA69-40DF14DEBC9D}" srcOrd="0" destOrd="0" presId="urn:microsoft.com/office/officeart/2018/2/layout/IconVerticalSolidList"/>
    <dgm:cxn modelId="{F8CAFB19-DE9D-48A6-A6DD-9C7ADED1EC86}" srcId="{2ADE37D9-CA66-4695-9FEF-F7FCDA8CF943}" destId="{1CAC33D6-7989-41C0-AA66-33722F0532D1}" srcOrd="4" destOrd="0" parTransId="{83923A71-494C-45EB-9CC7-00D2B6124982}" sibTransId="{004B083C-2428-46D0-B474-08CAFC0A745E}"/>
    <dgm:cxn modelId="{16151F28-5C43-4740-97CB-65F1D6A3EA6C}" srcId="{2ADE37D9-CA66-4695-9FEF-F7FCDA8CF943}" destId="{4EEB3F54-C7EA-4D2B-8C9D-C282A56E584D}" srcOrd="6" destOrd="0" parTransId="{7220A02A-7A10-486B-A200-84004E1FF520}" sibTransId="{0F9B8651-F08E-43AE-AC6F-DDB935853A61}"/>
    <dgm:cxn modelId="{9876ED34-5094-4051-BB0D-488D3D19B9E8}" srcId="{2ADE37D9-CA66-4695-9FEF-F7FCDA8CF943}" destId="{C71060AE-ABA2-4B17-801B-26058F2DEB9E}" srcOrd="2" destOrd="0" parTransId="{5BE59046-C830-4BB0-AF04-49757E08ADBD}" sibTransId="{3738B9FB-92CA-4307-A111-322C7251958D}"/>
    <dgm:cxn modelId="{9FBB6E3B-98B0-46CF-9115-A13DEDB2F86B}" srcId="{2ADE37D9-CA66-4695-9FEF-F7FCDA8CF943}" destId="{6DD9EBCC-8759-4C5B-8C23-9FEB9A23496A}" srcOrd="1" destOrd="0" parTransId="{50607C4A-900E-4B70-85B2-625F6D88A4A4}" sibTransId="{AE3A99DE-7731-46B3-9B4E-DD82CC1A07E5}"/>
    <dgm:cxn modelId="{9BCC4C3C-3359-418C-A05B-A150B5A231FD}" type="presOf" srcId="{79BD05A3-6403-4CD7-BAE6-E7EC146378E7}" destId="{B8B2356E-05D6-42C0-B83F-A41E7EA4DB89}" srcOrd="0" destOrd="0" presId="urn:microsoft.com/office/officeart/2018/2/layout/IconVerticalSolidList"/>
    <dgm:cxn modelId="{06D15F60-733B-475F-8E83-17F1D5AA4C29}" type="presOf" srcId="{C71060AE-ABA2-4B17-801B-26058F2DEB9E}" destId="{53226DA6-98E4-4212-A36A-E87F500F0D42}" srcOrd="0" destOrd="0" presId="urn:microsoft.com/office/officeart/2018/2/layout/IconVerticalSolidList"/>
    <dgm:cxn modelId="{D6641B45-7251-49FB-AF2E-A62309077858}" type="presOf" srcId="{EA22812E-0A02-47BF-A314-EC7B56266EA5}" destId="{F72336DE-8D9F-49F4-B155-780B4A9123BC}" srcOrd="0" destOrd="0" presId="urn:microsoft.com/office/officeart/2018/2/layout/IconVerticalSolidList"/>
    <dgm:cxn modelId="{39C02778-B7F9-4CE5-B0FA-B8F79ACFD72B}" srcId="{2ADE37D9-CA66-4695-9FEF-F7FCDA8CF943}" destId="{EA22812E-0A02-47BF-A314-EC7B56266EA5}" srcOrd="0" destOrd="0" parTransId="{47F26739-82E8-40DB-910B-BF45D8D2AD18}" sibTransId="{D7469ED9-14EF-4A7C-B56C-654EF0F24E60}"/>
    <dgm:cxn modelId="{1B8F287B-F563-4260-9845-65C594739D5B}" type="presOf" srcId="{435B9C43-27B1-4E6A-954B-D6B6F191A12E}" destId="{47D8C98F-0202-432A-A32A-07A6610C3071}" srcOrd="0" destOrd="0" presId="urn:microsoft.com/office/officeart/2018/2/layout/IconVerticalSolidList"/>
    <dgm:cxn modelId="{30E593AF-A2BF-4C48-B0EE-D6318FD7E9AC}" type="presOf" srcId="{6DD9EBCC-8759-4C5B-8C23-9FEB9A23496A}" destId="{D8700265-B8E0-487C-9F94-982354C24507}" srcOrd="0" destOrd="0" presId="urn:microsoft.com/office/officeart/2018/2/layout/IconVerticalSolidList"/>
    <dgm:cxn modelId="{4E30A9C6-F296-42EA-AAE4-FDC145EB2796}" type="presOf" srcId="{1CAC33D6-7989-41C0-AA66-33722F0532D1}" destId="{94E38D9C-E5FC-4F1B-AC33-F6F02C38DB3E}" srcOrd="0" destOrd="0" presId="urn:microsoft.com/office/officeart/2018/2/layout/IconVerticalSolidList"/>
    <dgm:cxn modelId="{168797E5-AFC2-4C3B-A532-884A4E5048D9}" srcId="{2ADE37D9-CA66-4695-9FEF-F7FCDA8CF943}" destId="{79BD05A3-6403-4CD7-BAE6-E7EC146378E7}" srcOrd="3" destOrd="0" parTransId="{406FE851-06D6-43E9-9D49-E9834C170E95}" sibTransId="{2FE6593B-2999-4FA4-8BA2-0392DE6FB521}"/>
    <dgm:cxn modelId="{29ABAEFD-952F-48FD-BF7A-C645AF3991DA}" srcId="{2ADE37D9-CA66-4695-9FEF-F7FCDA8CF943}" destId="{435B9C43-27B1-4E6A-954B-D6B6F191A12E}" srcOrd="5" destOrd="0" parTransId="{0184B533-9C10-41E8-ABA3-A12AB70DAAE5}" sibTransId="{3B5BA559-35C5-4669-88CB-BD91F781CA2F}"/>
    <dgm:cxn modelId="{4FD98908-EDE9-4141-9B5E-D6D583BF4B55}" type="presParOf" srcId="{6A8D3BA1-EE4C-488D-8AEF-8B201D9B136C}" destId="{5F133C2E-6834-4C46-A197-FE8655571EA8}" srcOrd="0" destOrd="0" presId="urn:microsoft.com/office/officeart/2018/2/layout/IconVerticalSolidList"/>
    <dgm:cxn modelId="{EC3AB6FA-C29D-40FB-935B-28F071468389}" type="presParOf" srcId="{5F133C2E-6834-4C46-A197-FE8655571EA8}" destId="{A076C111-6201-4CD3-B65B-79EC81847DA2}" srcOrd="0" destOrd="0" presId="urn:microsoft.com/office/officeart/2018/2/layout/IconVerticalSolidList"/>
    <dgm:cxn modelId="{1D21003F-D285-4380-9F0C-A6E9286D36BA}" type="presParOf" srcId="{5F133C2E-6834-4C46-A197-FE8655571EA8}" destId="{AC9EA4BA-D80B-4EBC-8647-87B06805F8D2}" srcOrd="1" destOrd="0" presId="urn:microsoft.com/office/officeart/2018/2/layout/IconVerticalSolidList"/>
    <dgm:cxn modelId="{0B5769A7-3A44-422B-8694-860935B53187}" type="presParOf" srcId="{5F133C2E-6834-4C46-A197-FE8655571EA8}" destId="{EE30DC0C-FA4F-4A53-9086-7A9D8A64CA37}" srcOrd="2" destOrd="0" presId="urn:microsoft.com/office/officeart/2018/2/layout/IconVerticalSolidList"/>
    <dgm:cxn modelId="{3CA72511-FF4F-468C-9B9A-F8DE4827F016}" type="presParOf" srcId="{5F133C2E-6834-4C46-A197-FE8655571EA8}" destId="{F72336DE-8D9F-49F4-B155-780B4A9123BC}" srcOrd="3" destOrd="0" presId="urn:microsoft.com/office/officeart/2018/2/layout/IconVerticalSolidList"/>
    <dgm:cxn modelId="{E9C3F0A4-08BB-4921-833A-95BB57070DE8}" type="presParOf" srcId="{6A8D3BA1-EE4C-488D-8AEF-8B201D9B136C}" destId="{AF9F239B-3C3D-4D01-ABAE-D9CF803A8D6C}" srcOrd="1" destOrd="0" presId="urn:microsoft.com/office/officeart/2018/2/layout/IconVerticalSolidList"/>
    <dgm:cxn modelId="{0B634361-5E2A-4F29-A3FE-5E5AAAC5A6DB}" type="presParOf" srcId="{6A8D3BA1-EE4C-488D-8AEF-8B201D9B136C}" destId="{1465FCBF-0872-4192-9876-5084BE7B4065}" srcOrd="2" destOrd="0" presId="urn:microsoft.com/office/officeart/2018/2/layout/IconVerticalSolidList"/>
    <dgm:cxn modelId="{1A1463D7-2FC4-49E9-BA90-2E0329660B92}" type="presParOf" srcId="{1465FCBF-0872-4192-9876-5084BE7B4065}" destId="{94A7A82B-F1ED-44B9-B4C3-8F449ECC9B85}" srcOrd="0" destOrd="0" presId="urn:microsoft.com/office/officeart/2018/2/layout/IconVerticalSolidList"/>
    <dgm:cxn modelId="{D7E57789-0861-452F-985C-5E3E2C975921}" type="presParOf" srcId="{1465FCBF-0872-4192-9876-5084BE7B4065}" destId="{59FFECDC-482B-407C-AE39-0CA78E8114B4}" srcOrd="1" destOrd="0" presId="urn:microsoft.com/office/officeart/2018/2/layout/IconVerticalSolidList"/>
    <dgm:cxn modelId="{CAB0D27C-6A2F-47F8-8F20-DBA6288B27FF}" type="presParOf" srcId="{1465FCBF-0872-4192-9876-5084BE7B4065}" destId="{A57210FE-DB7F-477F-A5F2-2E55C30188FB}" srcOrd="2" destOrd="0" presId="urn:microsoft.com/office/officeart/2018/2/layout/IconVerticalSolidList"/>
    <dgm:cxn modelId="{0EB71408-4665-4F5B-86F1-B7512127FE6C}" type="presParOf" srcId="{1465FCBF-0872-4192-9876-5084BE7B4065}" destId="{D8700265-B8E0-487C-9F94-982354C24507}" srcOrd="3" destOrd="0" presId="urn:microsoft.com/office/officeart/2018/2/layout/IconVerticalSolidList"/>
    <dgm:cxn modelId="{5FC1278A-A97D-4E71-8F2A-756819B98AF4}" type="presParOf" srcId="{6A8D3BA1-EE4C-488D-8AEF-8B201D9B136C}" destId="{FFB093CF-2FBA-462D-AA7C-0181C51AD0AD}" srcOrd="3" destOrd="0" presId="urn:microsoft.com/office/officeart/2018/2/layout/IconVerticalSolidList"/>
    <dgm:cxn modelId="{23BB2C07-7C64-4741-B80D-67CEDB6A90DB}" type="presParOf" srcId="{6A8D3BA1-EE4C-488D-8AEF-8B201D9B136C}" destId="{943E7B14-827A-4CBB-843C-94DA1F673A51}" srcOrd="4" destOrd="0" presId="urn:microsoft.com/office/officeart/2018/2/layout/IconVerticalSolidList"/>
    <dgm:cxn modelId="{0F6FD3AB-ECCA-4EA5-A3E7-CAAD9C1274A8}" type="presParOf" srcId="{943E7B14-827A-4CBB-843C-94DA1F673A51}" destId="{6DCC06A7-F22B-46B7-A210-F37E01FC9319}" srcOrd="0" destOrd="0" presId="urn:microsoft.com/office/officeart/2018/2/layout/IconVerticalSolidList"/>
    <dgm:cxn modelId="{93B2346A-E33E-4B19-A7B2-23AB7E662DFC}" type="presParOf" srcId="{943E7B14-827A-4CBB-843C-94DA1F673A51}" destId="{A12FB3C8-9935-42B8-99A1-58DB91930B65}" srcOrd="1" destOrd="0" presId="urn:microsoft.com/office/officeart/2018/2/layout/IconVerticalSolidList"/>
    <dgm:cxn modelId="{A6A15EE3-FB50-45DC-8284-13FCA431415D}" type="presParOf" srcId="{943E7B14-827A-4CBB-843C-94DA1F673A51}" destId="{CD928B8B-884E-4FC5-AB89-B294D0E31B9A}" srcOrd="2" destOrd="0" presId="urn:microsoft.com/office/officeart/2018/2/layout/IconVerticalSolidList"/>
    <dgm:cxn modelId="{D4F8CC76-1D34-403E-8C54-6F5A8FE1C388}" type="presParOf" srcId="{943E7B14-827A-4CBB-843C-94DA1F673A51}" destId="{53226DA6-98E4-4212-A36A-E87F500F0D42}" srcOrd="3" destOrd="0" presId="urn:microsoft.com/office/officeart/2018/2/layout/IconVerticalSolidList"/>
    <dgm:cxn modelId="{13557BDE-0A3F-4C6D-A786-A598D6D12571}" type="presParOf" srcId="{6A8D3BA1-EE4C-488D-8AEF-8B201D9B136C}" destId="{9BDA7457-9570-4C85-B8CA-A0B1B2188A5B}" srcOrd="5" destOrd="0" presId="urn:microsoft.com/office/officeart/2018/2/layout/IconVerticalSolidList"/>
    <dgm:cxn modelId="{D8333F2F-07BD-49BE-9F7C-F7C808F52169}" type="presParOf" srcId="{6A8D3BA1-EE4C-488D-8AEF-8B201D9B136C}" destId="{4730F1BB-F403-44DC-9AFC-6F8AB5743445}" srcOrd="6" destOrd="0" presId="urn:microsoft.com/office/officeart/2018/2/layout/IconVerticalSolidList"/>
    <dgm:cxn modelId="{10BB1D81-6716-4AE5-B806-6E6C3E88F7D0}" type="presParOf" srcId="{4730F1BB-F403-44DC-9AFC-6F8AB5743445}" destId="{6292C960-378B-46BE-82B3-084917FC013A}" srcOrd="0" destOrd="0" presId="urn:microsoft.com/office/officeart/2018/2/layout/IconVerticalSolidList"/>
    <dgm:cxn modelId="{C8FDAA28-C42B-4ED4-9C42-9FFF6D500CCD}" type="presParOf" srcId="{4730F1BB-F403-44DC-9AFC-6F8AB5743445}" destId="{A0173BCF-410D-4FF9-9AC0-15BB2EDB10AC}" srcOrd="1" destOrd="0" presId="urn:microsoft.com/office/officeart/2018/2/layout/IconVerticalSolidList"/>
    <dgm:cxn modelId="{99FE60C9-3B2B-41EC-B42C-AA3743B8BFB6}" type="presParOf" srcId="{4730F1BB-F403-44DC-9AFC-6F8AB5743445}" destId="{B7394C46-919F-45B4-8DD2-A6A305C70202}" srcOrd="2" destOrd="0" presId="urn:microsoft.com/office/officeart/2018/2/layout/IconVerticalSolidList"/>
    <dgm:cxn modelId="{5A59FB52-9C64-4810-8BFD-1C75C7DD3712}" type="presParOf" srcId="{4730F1BB-F403-44DC-9AFC-6F8AB5743445}" destId="{B8B2356E-05D6-42C0-B83F-A41E7EA4DB89}" srcOrd="3" destOrd="0" presId="urn:microsoft.com/office/officeart/2018/2/layout/IconVerticalSolidList"/>
    <dgm:cxn modelId="{DC124950-1090-497B-8767-6CAE5BDE392E}" type="presParOf" srcId="{6A8D3BA1-EE4C-488D-8AEF-8B201D9B136C}" destId="{5D98B03E-33E4-4D45-ABBE-4BC635F167EE}" srcOrd="7" destOrd="0" presId="urn:microsoft.com/office/officeart/2018/2/layout/IconVerticalSolidList"/>
    <dgm:cxn modelId="{7D44A33C-589D-4F1D-B78E-029E3810E458}" type="presParOf" srcId="{6A8D3BA1-EE4C-488D-8AEF-8B201D9B136C}" destId="{04DEE4A8-CBA2-4300-8B61-9E56E0E20FC6}" srcOrd="8" destOrd="0" presId="urn:microsoft.com/office/officeart/2018/2/layout/IconVerticalSolidList"/>
    <dgm:cxn modelId="{9E3EF0B0-5629-4656-A95E-6FAB30A30D04}" type="presParOf" srcId="{04DEE4A8-CBA2-4300-8B61-9E56E0E20FC6}" destId="{8032706C-A6CB-41D3-8CF0-F1DB68149B4D}" srcOrd="0" destOrd="0" presId="urn:microsoft.com/office/officeart/2018/2/layout/IconVerticalSolidList"/>
    <dgm:cxn modelId="{E6EB3DD3-FC2F-4C96-85D5-533AAF71C354}" type="presParOf" srcId="{04DEE4A8-CBA2-4300-8B61-9E56E0E20FC6}" destId="{3F6B697E-A0B1-4813-82E2-D929334334D7}" srcOrd="1" destOrd="0" presId="urn:microsoft.com/office/officeart/2018/2/layout/IconVerticalSolidList"/>
    <dgm:cxn modelId="{58411EEB-A9E6-4851-A703-D45569F7B451}" type="presParOf" srcId="{04DEE4A8-CBA2-4300-8B61-9E56E0E20FC6}" destId="{250DDA86-02FE-42E9-A45A-1B6F2653B488}" srcOrd="2" destOrd="0" presId="urn:microsoft.com/office/officeart/2018/2/layout/IconVerticalSolidList"/>
    <dgm:cxn modelId="{A5C95AD8-0CC5-4B71-8BCF-BC7E0DF7D040}" type="presParOf" srcId="{04DEE4A8-CBA2-4300-8B61-9E56E0E20FC6}" destId="{94E38D9C-E5FC-4F1B-AC33-F6F02C38DB3E}" srcOrd="3" destOrd="0" presId="urn:microsoft.com/office/officeart/2018/2/layout/IconVerticalSolidList"/>
    <dgm:cxn modelId="{4FFEC22C-2DF1-4539-89B3-1E50794890A3}" type="presParOf" srcId="{6A8D3BA1-EE4C-488D-8AEF-8B201D9B136C}" destId="{EC2E79BC-C665-4507-B193-FFC753DD99F6}" srcOrd="9" destOrd="0" presId="urn:microsoft.com/office/officeart/2018/2/layout/IconVerticalSolidList"/>
    <dgm:cxn modelId="{2D12869F-DCE6-4310-8309-5130F413C367}" type="presParOf" srcId="{6A8D3BA1-EE4C-488D-8AEF-8B201D9B136C}" destId="{E5039AEF-C73F-45B1-BE52-4096F4E1C6E9}" srcOrd="10" destOrd="0" presId="urn:microsoft.com/office/officeart/2018/2/layout/IconVerticalSolidList"/>
    <dgm:cxn modelId="{26D9C9FC-F328-4B2F-939B-4BD406264655}" type="presParOf" srcId="{E5039AEF-C73F-45B1-BE52-4096F4E1C6E9}" destId="{95C3D343-A216-42BA-AA7E-2363D335B776}" srcOrd="0" destOrd="0" presId="urn:microsoft.com/office/officeart/2018/2/layout/IconVerticalSolidList"/>
    <dgm:cxn modelId="{04240440-FD0A-4E3C-8DE1-9EC375ECD9A4}" type="presParOf" srcId="{E5039AEF-C73F-45B1-BE52-4096F4E1C6E9}" destId="{6F9E3E96-EE05-4281-BA16-B203867CBB6D}" srcOrd="1" destOrd="0" presId="urn:microsoft.com/office/officeart/2018/2/layout/IconVerticalSolidList"/>
    <dgm:cxn modelId="{2C7C118C-605E-4FD7-B4FE-718AC9440301}" type="presParOf" srcId="{E5039AEF-C73F-45B1-BE52-4096F4E1C6E9}" destId="{7E5C54E4-0A67-478D-932A-52B56DA77FF0}" srcOrd="2" destOrd="0" presId="urn:microsoft.com/office/officeart/2018/2/layout/IconVerticalSolidList"/>
    <dgm:cxn modelId="{74B559A1-C415-4309-9F4F-1BE2F6FDDB27}" type="presParOf" srcId="{E5039AEF-C73F-45B1-BE52-4096F4E1C6E9}" destId="{47D8C98F-0202-432A-A32A-07A6610C3071}" srcOrd="3" destOrd="0" presId="urn:microsoft.com/office/officeart/2018/2/layout/IconVerticalSolidList"/>
    <dgm:cxn modelId="{29B6384E-6EE9-4CC5-A182-6C49D4009B9F}" type="presParOf" srcId="{6A8D3BA1-EE4C-488D-8AEF-8B201D9B136C}" destId="{D0D90EB2-B58D-4B9A-92A9-A9A5C0848927}" srcOrd="11" destOrd="0" presId="urn:microsoft.com/office/officeart/2018/2/layout/IconVerticalSolidList"/>
    <dgm:cxn modelId="{74BC7052-A6DB-4269-AA20-B05ADD549EA9}" type="presParOf" srcId="{6A8D3BA1-EE4C-488D-8AEF-8B201D9B136C}" destId="{4F80DE5B-CAE7-461B-9863-D54EF0DAA584}" srcOrd="12" destOrd="0" presId="urn:microsoft.com/office/officeart/2018/2/layout/IconVerticalSolidList"/>
    <dgm:cxn modelId="{90BB098B-2369-46E4-A2F0-D0E555A19846}" type="presParOf" srcId="{4F80DE5B-CAE7-461B-9863-D54EF0DAA584}" destId="{E475EEB9-B3F7-4C01-9037-3749C4DC92DF}" srcOrd="0" destOrd="0" presId="urn:microsoft.com/office/officeart/2018/2/layout/IconVerticalSolidList"/>
    <dgm:cxn modelId="{3879D6DE-0608-4F64-B638-4C2FA2F03F5F}" type="presParOf" srcId="{4F80DE5B-CAE7-461B-9863-D54EF0DAA584}" destId="{6E6FA756-54DA-46D1-B600-2A5BB7C568ED}" srcOrd="1" destOrd="0" presId="urn:microsoft.com/office/officeart/2018/2/layout/IconVerticalSolidList"/>
    <dgm:cxn modelId="{57851418-2FDE-464D-B6D8-C8ABA1229564}" type="presParOf" srcId="{4F80DE5B-CAE7-461B-9863-D54EF0DAA584}" destId="{5A7F1A26-9ABB-4ED7-A5F2-50C43FF760EF}" srcOrd="2" destOrd="0" presId="urn:microsoft.com/office/officeart/2018/2/layout/IconVerticalSolidList"/>
    <dgm:cxn modelId="{8BD00348-22AD-40CA-B765-255535A28B61}" type="presParOf" srcId="{4F80DE5B-CAE7-461B-9863-D54EF0DAA584}" destId="{EFD7C33D-6D2E-4CA0-BA69-40DF14DEBC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61E1C67-F2BA-4706-8660-F6D3715D4F93}"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52B994F3-0B93-44C7-8454-44EE1CDE016D}">
      <dgm:prSet/>
      <dgm:spPr/>
      <dgm:t>
        <a:bodyPr/>
        <a:lstStyle/>
        <a:p>
          <a:r>
            <a:rPr lang="en-GB"/>
            <a:t>The introduction should prime the reader for what is to come. Possible elements of an introduction are to: </a:t>
          </a:r>
          <a:endParaRPr lang="en-US"/>
        </a:p>
      </dgm:t>
    </dgm:pt>
    <dgm:pt modelId="{DE717094-A43A-495A-AB88-AE2C1E498FBD}" type="parTrans" cxnId="{0EB2BE1E-38B0-45DE-A0C5-311714FF13CE}">
      <dgm:prSet/>
      <dgm:spPr/>
      <dgm:t>
        <a:bodyPr/>
        <a:lstStyle/>
        <a:p>
          <a:endParaRPr lang="en-US"/>
        </a:p>
      </dgm:t>
    </dgm:pt>
    <dgm:pt modelId="{4408043B-6D55-468C-9ECB-9150DD60824D}" type="sibTrans" cxnId="{0EB2BE1E-38B0-45DE-A0C5-311714FF13CE}">
      <dgm:prSet/>
      <dgm:spPr/>
      <dgm:t>
        <a:bodyPr/>
        <a:lstStyle/>
        <a:p>
          <a:endParaRPr lang="en-US"/>
        </a:p>
      </dgm:t>
    </dgm:pt>
    <dgm:pt modelId="{1BFC490D-495A-4D67-B15D-1BC670FAEE5A}">
      <dgm:prSet/>
      <dgm:spPr/>
      <dgm:t>
        <a:bodyPr/>
        <a:lstStyle/>
        <a:p>
          <a:r>
            <a:rPr lang="en-GB"/>
            <a:t>Present the ideas, concepts and theories to the reader that the following writing will rely upon. </a:t>
          </a:r>
          <a:endParaRPr lang="en-US"/>
        </a:p>
      </dgm:t>
    </dgm:pt>
    <dgm:pt modelId="{D0C88CF1-080F-4F03-B2BD-5371851998BD}" type="parTrans" cxnId="{B1E79CC0-6178-49FF-88ED-2886C4930BF5}">
      <dgm:prSet/>
      <dgm:spPr/>
      <dgm:t>
        <a:bodyPr/>
        <a:lstStyle/>
        <a:p>
          <a:endParaRPr lang="en-US"/>
        </a:p>
      </dgm:t>
    </dgm:pt>
    <dgm:pt modelId="{ECA32248-045F-4675-9033-21BBE89A25FE}" type="sibTrans" cxnId="{B1E79CC0-6178-49FF-88ED-2886C4930BF5}">
      <dgm:prSet/>
      <dgm:spPr/>
      <dgm:t>
        <a:bodyPr/>
        <a:lstStyle/>
        <a:p>
          <a:endParaRPr lang="en-US"/>
        </a:p>
      </dgm:t>
    </dgm:pt>
    <dgm:pt modelId="{C7824BA7-69AE-4BAF-A25D-853C1875A3F0}">
      <dgm:prSet/>
      <dgm:spPr/>
      <dgm:t>
        <a:bodyPr/>
        <a:lstStyle/>
        <a:p>
          <a:r>
            <a:rPr lang="en-GB"/>
            <a:t>Tell the reader what the purpose of the piece of writing is.</a:t>
          </a:r>
          <a:endParaRPr lang="en-US"/>
        </a:p>
      </dgm:t>
    </dgm:pt>
    <dgm:pt modelId="{83A9F76B-BC6B-42E6-B84B-034FF88CF9B9}" type="parTrans" cxnId="{4BCE7EB0-8B80-411C-BC99-21F4B52F031A}">
      <dgm:prSet/>
      <dgm:spPr/>
      <dgm:t>
        <a:bodyPr/>
        <a:lstStyle/>
        <a:p>
          <a:endParaRPr lang="en-US"/>
        </a:p>
      </dgm:t>
    </dgm:pt>
    <dgm:pt modelId="{8B77678B-CE08-4A26-961B-BF5FBC73CBDD}" type="sibTrans" cxnId="{4BCE7EB0-8B80-411C-BC99-21F4B52F031A}">
      <dgm:prSet/>
      <dgm:spPr/>
      <dgm:t>
        <a:bodyPr/>
        <a:lstStyle/>
        <a:p>
          <a:endParaRPr lang="en-US"/>
        </a:p>
      </dgm:t>
    </dgm:pt>
    <dgm:pt modelId="{8F04E5B3-7C13-4C8E-B937-60A0D345F151}">
      <dgm:prSet/>
      <dgm:spPr/>
      <dgm:t>
        <a:bodyPr/>
        <a:lstStyle/>
        <a:p>
          <a:r>
            <a:rPr lang="en-GB"/>
            <a:t>Tell the reader what the structure of the writing will be. </a:t>
          </a:r>
          <a:endParaRPr lang="en-US"/>
        </a:p>
      </dgm:t>
    </dgm:pt>
    <dgm:pt modelId="{7F5F448C-85EB-43BF-8EBF-00F0BECB0199}" type="parTrans" cxnId="{990C12E4-1181-499F-98A2-00F5FD3F3492}">
      <dgm:prSet/>
      <dgm:spPr/>
      <dgm:t>
        <a:bodyPr/>
        <a:lstStyle/>
        <a:p>
          <a:endParaRPr lang="en-US"/>
        </a:p>
      </dgm:t>
    </dgm:pt>
    <dgm:pt modelId="{4A8DEA7A-8969-4D8C-816B-B10176416FC6}" type="sibTrans" cxnId="{990C12E4-1181-499F-98A2-00F5FD3F3492}">
      <dgm:prSet/>
      <dgm:spPr/>
      <dgm:t>
        <a:bodyPr/>
        <a:lstStyle/>
        <a:p>
          <a:endParaRPr lang="en-US"/>
        </a:p>
      </dgm:t>
    </dgm:pt>
    <dgm:pt modelId="{9E3696D2-98CB-4157-B4AD-2DA7EB501478}">
      <dgm:prSet/>
      <dgm:spPr/>
      <dgm:t>
        <a:bodyPr/>
        <a:lstStyle/>
        <a:p>
          <a:r>
            <a:rPr lang="en-GB"/>
            <a:t>Tell the reader the key questions and ideas they will need to consider. </a:t>
          </a:r>
          <a:endParaRPr lang="en-US"/>
        </a:p>
      </dgm:t>
    </dgm:pt>
    <dgm:pt modelId="{519288F9-F19E-4053-AA9F-DFDAF8518FF4}" type="parTrans" cxnId="{14C65114-94C1-40B3-BBFE-D2C6F5772D78}">
      <dgm:prSet/>
      <dgm:spPr/>
      <dgm:t>
        <a:bodyPr/>
        <a:lstStyle/>
        <a:p>
          <a:endParaRPr lang="en-US"/>
        </a:p>
      </dgm:t>
    </dgm:pt>
    <dgm:pt modelId="{CCB247F5-5B90-4123-9320-35EA4FA25BBF}" type="sibTrans" cxnId="{14C65114-94C1-40B3-BBFE-D2C6F5772D78}">
      <dgm:prSet/>
      <dgm:spPr/>
      <dgm:t>
        <a:bodyPr/>
        <a:lstStyle/>
        <a:p>
          <a:endParaRPr lang="en-US"/>
        </a:p>
      </dgm:t>
    </dgm:pt>
    <dgm:pt modelId="{BD59C43B-E103-463A-9CBC-A42F85BDA447}">
      <dgm:prSet/>
      <dgm:spPr/>
      <dgm:t>
        <a:bodyPr/>
        <a:lstStyle/>
        <a:p>
          <a:r>
            <a:rPr lang="en-GB"/>
            <a:t>Tell the reader what the conclusion will be (this may not always be appropriate?).</a:t>
          </a:r>
          <a:endParaRPr lang="en-US"/>
        </a:p>
      </dgm:t>
    </dgm:pt>
    <dgm:pt modelId="{196AC369-06AE-4503-A7EF-EA5C63DF7A6E}" type="parTrans" cxnId="{FF886442-7ABD-4E04-90C4-39067AEB5363}">
      <dgm:prSet/>
      <dgm:spPr/>
      <dgm:t>
        <a:bodyPr/>
        <a:lstStyle/>
        <a:p>
          <a:endParaRPr lang="en-US"/>
        </a:p>
      </dgm:t>
    </dgm:pt>
    <dgm:pt modelId="{0F25C662-1FA9-413F-9EF8-832999AD1629}" type="sibTrans" cxnId="{FF886442-7ABD-4E04-90C4-39067AEB5363}">
      <dgm:prSet/>
      <dgm:spPr/>
      <dgm:t>
        <a:bodyPr/>
        <a:lstStyle/>
        <a:p>
          <a:endParaRPr lang="en-US"/>
        </a:p>
      </dgm:t>
    </dgm:pt>
    <dgm:pt modelId="{958DBC7A-60DE-4449-92E9-E782C5EAD408}">
      <dgm:prSet/>
      <dgm:spPr/>
      <dgm:t>
        <a:bodyPr/>
        <a:lstStyle/>
        <a:p>
          <a:r>
            <a:rPr lang="en-GB"/>
            <a:t>At the end of the introduction the reader should have a clear idea of what the writing will be about and how it is structured. They should be ready to read the rest. </a:t>
          </a:r>
          <a:endParaRPr lang="en-US"/>
        </a:p>
      </dgm:t>
    </dgm:pt>
    <dgm:pt modelId="{C36F045C-B33A-4F31-B692-A2D8E1A990E9}" type="parTrans" cxnId="{38C1ADC5-A489-4739-8284-752CC622F5B3}">
      <dgm:prSet/>
      <dgm:spPr/>
      <dgm:t>
        <a:bodyPr/>
        <a:lstStyle/>
        <a:p>
          <a:endParaRPr lang="en-US"/>
        </a:p>
      </dgm:t>
    </dgm:pt>
    <dgm:pt modelId="{CB64561A-CC43-4BA2-9190-8DEFEBD86E44}" type="sibTrans" cxnId="{38C1ADC5-A489-4739-8284-752CC622F5B3}">
      <dgm:prSet/>
      <dgm:spPr/>
      <dgm:t>
        <a:bodyPr/>
        <a:lstStyle/>
        <a:p>
          <a:endParaRPr lang="en-US"/>
        </a:p>
      </dgm:t>
    </dgm:pt>
    <dgm:pt modelId="{2DF13301-A434-4A1D-8D4D-DB44D6B6483F}">
      <dgm:prSet/>
      <dgm:spPr/>
      <dgm:t>
        <a:bodyPr/>
        <a:lstStyle/>
        <a:p>
          <a:r>
            <a:rPr lang="en-GB"/>
            <a:t>Usually about 5% -10% of the word count/time allocation.</a:t>
          </a:r>
          <a:endParaRPr lang="en-US"/>
        </a:p>
      </dgm:t>
    </dgm:pt>
    <dgm:pt modelId="{60F142CE-FF14-4AD2-A904-51E9776FD266}" type="parTrans" cxnId="{9694506B-5B11-46D7-8A7D-D2D3D8B6E6A6}">
      <dgm:prSet/>
      <dgm:spPr/>
      <dgm:t>
        <a:bodyPr/>
        <a:lstStyle/>
        <a:p>
          <a:endParaRPr lang="en-US"/>
        </a:p>
      </dgm:t>
    </dgm:pt>
    <dgm:pt modelId="{8CB0A0E7-A46B-400A-AF1E-79CB6C2B43A0}" type="sibTrans" cxnId="{9694506B-5B11-46D7-8A7D-D2D3D8B6E6A6}">
      <dgm:prSet/>
      <dgm:spPr/>
      <dgm:t>
        <a:bodyPr/>
        <a:lstStyle/>
        <a:p>
          <a:endParaRPr lang="en-US"/>
        </a:p>
      </dgm:t>
    </dgm:pt>
    <dgm:pt modelId="{FDFDD8CD-786A-4B83-AEA9-48787B86F90A}" type="pres">
      <dgm:prSet presAssocID="{361E1C67-F2BA-4706-8660-F6D3715D4F93}" presName="diagram" presStyleCnt="0">
        <dgm:presLayoutVars>
          <dgm:dir/>
          <dgm:resizeHandles val="exact"/>
        </dgm:presLayoutVars>
      </dgm:prSet>
      <dgm:spPr/>
    </dgm:pt>
    <dgm:pt modelId="{A94CA271-5C7B-4B2B-8153-567437347E10}" type="pres">
      <dgm:prSet presAssocID="{52B994F3-0B93-44C7-8454-44EE1CDE016D}" presName="node" presStyleLbl="node1" presStyleIdx="0" presStyleCnt="8">
        <dgm:presLayoutVars>
          <dgm:bulletEnabled val="1"/>
        </dgm:presLayoutVars>
      </dgm:prSet>
      <dgm:spPr/>
    </dgm:pt>
    <dgm:pt modelId="{84AB3796-1A51-4869-8D80-249F8ECEF425}" type="pres">
      <dgm:prSet presAssocID="{4408043B-6D55-468C-9ECB-9150DD60824D}" presName="sibTrans" presStyleCnt="0"/>
      <dgm:spPr/>
    </dgm:pt>
    <dgm:pt modelId="{50FC6EE4-8F4D-4820-98BF-D82B215E754F}" type="pres">
      <dgm:prSet presAssocID="{1BFC490D-495A-4D67-B15D-1BC670FAEE5A}" presName="node" presStyleLbl="node1" presStyleIdx="1" presStyleCnt="8">
        <dgm:presLayoutVars>
          <dgm:bulletEnabled val="1"/>
        </dgm:presLayoutVars>
      </dgm:prSet>
      <dgm:spPr/>
    </dgm:pt>
    <dgm:pt modelId="{9F0B0600-3403-4C84-BB33-DC0445C4EC90}" type="pres">
      <dgm:prSet presAssocID="{ECA32248-045F-4675-9033-21BBE89A25FE}" presName="sibTrans" presStyleCnt="0"/>
      <dgm:spPr/>
    </dgm:pt>
    <dgm:pt modelId="{8B6CBB80-8512-49EA-9F73-73AE3A0BBB97}" type="pres">
      <dgm:prSet presAssocID="{C7824BA7-69AE-4BAF-A25D-853C1875A3F0}" presName="node" presStyleLbl="node1" presStyleIdx="2" presStyleCnt="8">
        <dgm:presLayoutVars>
          <dgm:bulletEnabled val="1"/>
        </dgm:presLayoutVars>
      </dgm:prSet>
      <dgm:spPr/>
    </dgm:pt>
    <dgm:pt modelId="{AE93F6F2-7AF0-49A0-8B5F-A27250630A7C}" type="pres">
      <dgm:prSet presAssocID="{8B77678B-CE08-4A26-961B-BF5FBC73CBDD}" presName="sibTrans" presStyleCnt="0"/>
      <dgm:spPr/>
    </dgm:pt>
    <dgm:pt modelId="{CC46BD1D-796F-4089-897D-32ED18E47BEB}" type="pres">
      <dgm:prSet presAssocID="{8F04E5B3-7C13-4C8E-B937-60A0D345F151}" presName="node" presStyleLbl="node1" presStyleIdx="3" presStyleCnt="8">
        <dgm:presLayoutVars>
          <dgm:bulletEnabled val="1"/>
        </dgm:presLayoutVars>
      </dgm:prSet>
      <dgm:spPr/>
    </dgm:pt>
    <dgm:pt modelId="{D3991739-23A6-498F-8498-7F13064235C2}" type="pres">
      <dgm:prSet presAssocID="{4A8DEA7A-8969-4D8C-816B-B10176416FC6}" presName="sibTrans" presStyleCnt="0"/>
      <dgm:spPr/>
    </dgm:pt>
    <dgm:pt modelId="{EDCD5545-1F55-4156-BF2B-BCA32AF0AC00}" type="pres">
      <dgm:prSet presAssocID="{9E3696D2-98CB-4157-B4AD-2DA7EB501478}" presName="node" presStyleLbl="node1" presStyleIdx="4" presStyleCnt="8">
        <dgm:presLayoutVars>
          <dgm:bulletEnabled val="1"/>
        </dgm:presLayoutVars>
      </dgm:prSet>
      <dgm:spPr/>
    </dgm:pt>
    <dgm:pt modelId="{FA56BEC0-EE06-452A-9051-0B4B8FBD1D8F}" type="pres">
      <dgm:prSet presAssocID="{CCB247F5-5B90-4123-9320-35EA4FA25BBF}" presName="sibTrans" presStyleCnt="0"/>
      <dgm:spPr/>
    </dgm:pt>
    <dgm:pt modelId="{5FDB592F-9B6A-490A-8371-8F112C8D43D1}" type="pres">
      <dgm:prSet presAssocID="{BD59C43B-E103-463A-9CBC-A42F85BDA447}" presName="node" presStyleLbl="node1" presStyleIdx="5" presStyleCnt="8">
        <dgm:presLayoutVars>
          <dgm:bulletEnabled val="1"/>
        </dgm:presLayoutVars>
      </dgm:prSet>
      <dgm:spPr/>
    </dgm:pt>
    <dgm:pt modelId="{0938DA63-5A01-4FD5-B8BB-43B91C19E36A}" type="pres">
      <dgm:prSet presAssocID="{0F25C662-1FA9-413F-9EF8-832999AD1629}" presName="sibTrans" presStyleCnt="0"/>
      <dgm:spPr/>
    </dgm:pt>
    <dgm:pt modelId="{A9120F5C-5AED-4760-A953-74CD79136788}" type="pres">
      <dgm:prSet presAssocID="{958DBC7A-60DE-4449-92E9-E782C5EAD408}" presName="node" presStyleLbl="node1" presStyleIdx="6" presStyleCnt="8">
        <dgm:presLayoutVars>
          <dgm:bulletEnabled val="1"/>
        </dgm:presLayoutVars>
      </dgm:prSet>
      <dgm:spPr/>
    </dgm:pt>
    <dgm:pt modelId="{1B6B7E4B-3AEA-4F54-B7DF-52EB68FE51B9}" type="pres">
      <dgm:prSet presAssocID="{CB64561A-CC43-4BA2-9190-8DEFEBD86E44}" presName="sibTrans" presStyleCnt="0"/>
      <dgm:spPr/>
    </dgm:pt>
    <dgm:pt modelId="{9FAFCCDC-2B6B-4A0B-94A0-10683E9BEE2F}" type="pres">
      <dgm:prSet presAssocID="{2DF13301-A434-4A1D-8D4D-DB44D6B6483F}" presName="node" presStyleLbl="node1" presStyleIdx="7" presStyleCnt="8">
        <dgm:presLayoutVars>
          <dgm:bulletEnabled val="1"/>
        </dgm:presLayoutVars>
      </dgm:prSet>
      <dgm:spPr/>
    </dgm:pt>
  </dgm:ptLst>
  <dgm:cxnLst>
    <dgm:cxn modelId="{14C65114-94C1-40B3-BBFE-D2C6F5772D78}" srcId="{361E1C67-F2BA-4706-8660-F6D3715D4F93}" destId="{9E3696D2-98CB-4157-B4AD-2DA7EB501478}" srcOrd="4" destOrd="0" parTransId="{519288F9-F19E-4053-AA9F-DFDAF8518FF4}" sibTransId="{CCB247F5-5B90-4123-9320-35EA4FA25BBF}"/>
    <dgm:cxn modelId="{0EB2BE1E-38B0-45DE-A0C5-311714FF13CE}" srcId="{361E1C67-F2BA-4706-8660-F6D3715D4F93}" destId="{52B994F3-0B93-44C7-8454-44EE1CDE016D}" srcOrd="0" destOrd="0" parTransId="{DE717094-A43A-495A-AB88-AE2C1E498FBD}" sibTransId="{4408043B-6D55-468C-9ECB-9150DD60824D}"/>
    <dgm:cxn modelId="{0C9AA52A-3395-46AB-B11E-1E2029A123DD}" type="presOf" srcId="{8F04E5B3-7C13-4C8E-B937-60A0D345F151}" destId="{CC46BD1D-796F-4089-897D-32ED18E47BEB}" srcOrd="0" destOrd="0" presId="urn:microsoft.com/office/officeart/2005/8/layout/default"/>
    <dgm:cxn modelId="{4F905E5C-DB0F-4858-B210-261F2CAFF42A}" type="presOf" srcId="{361E1C67-F2BA-4706-8660-F6D3715D4F93}" destId="{FDFDD8CD-786A-4B83-AEA9-48787B86F90A}" srcOrd="0" destOrd="0" presId="urn:microsoft.com/office/officeart/2005/8/layout/default"/>
    <dgm:cxn modelId="{FF886442-7ABD-4E04-90C4-39067AEB5363}" srcId="{361E1C67-F2BA-4706-8660-F6D3715D4F93}" destId="{BD59C43B-E103-463A-9CBC-A42F85BDA447}" srcOrd="5" destOrd="0" parTransId="{196AC369-06AE-4503-A7EF-EA5C63DF7A6E}" sibTransId="{0F25C662-1FA9-413F-9EF8-832999AD1629}"/>
    <dgm:cxn modelId="{9694506B-5B11-46D7-8A7D-D2D3D8B6E6A6}" srcId="{361E1C67-F2BA-4706-8660-F6D3715D4F93}" destId="{2DF13301-A434-4A1D-8D4D-DB44D6B6483F}" srcOrd="7" destOrd="0" parTransId="{60F142CE-FF14-4AD2-A904-51E9776FD266}" sibTransId="{8CB0A0E7-A46B-400A-AF1E-79CB6C2B43A0}"/>
    <dgm:cxn modelId="{3907B24E-E3B6-45EB-B502-317317DA840A}" type="presOf" srcId="{2DF13301-A434-4A1D-8D4D-DB44D6B6483F}" destId="{9FAFCCDC-2B6B-4A0B-94A0-10683E9BEE2F}" srcOrd="0" destOrd="0" presId="urn:microsoft.com/office/officeart/2005/8/layout/default"/>
    <dgm:cxn modelId="{8A1FA186-E4B0-4D26-8A31-D3FEFECE3D3D}" type="presOf" srcId="{52B994F3-0B93-44C7-8454-44EE1CDE016D}" destId="{A94CA271-5C7B-4B2B-8153-567437347E10}" srcOrd="0" destOrd="0" presId="urn:microsoft.com/office/officeart/2005/8/layout/default"/>
    <dgm:cxn modelId="{9FE76B8A-DA12-4776-9B1B-52F5FE8BFA68}" type="presOf" srcId="{9E3696D2-98CB-4157-B4AD-2DA7EB501478}" destId="{EDCD5545-1F55-4156-BF2B-BCA32AF0AC00}" srcOrd="0" destOrd="0" presId="urn:microsoft.com/office/officeart/2005/8/layout/default"/>
    <dgm:cxn modelId="{11CFAC90-BB49-4F8B-B1FC-C0EE8220C9E4}" type="presOf" srcId="{C7824BA7-69AE-4BAF-A25D-853C1875A3F0}" destId="{8B6CBB80-8512-49EA-9F73-73AE3A0BBB97}" srcOrd="0" destOrd="0" presId="urn:microsoft.com/office/officeart/2005/8/layout/default"/>
    <dgm:cxn modelId="{5F92D9A9-72F1-48E9-B75C-7E23ECF7F421}" type="presOf" srcId="{BD59C43B-E103-463A-9CBC-A42F85BDA447}" destId="{5FDB592F-9B6A-490A-8371-8F112C8D43D1}" srcOrd="0" destOrd="0" presId="urn:microsoft.com/office/officeart/2005/8/layout/default"/>
    <dgm:cxn modelId="{4BCE7EB0-8B80-411C-BC99-21F4B52F031A}" srcId="{361E1C67-F2BA-4706-8660-F6D3715D4F93}" destId="{C7824BA7-69AE-4BAF-A25D-853C1875A3F0}" srcOrd="2" destOrd="0" parTransId="{83A9F76B-BC6B-42E6-B84B-034FF88CF9B9}" sibTransId="{8B77678B-CE08-4A26-961B-BF5FBC73CBDD}"/>
    <dgm:cxn modelId="{98471BBF-44A8-4111-99E0-61068A01ECA9}" type="presOf" srcId="{958DBC7A-60DE-4449-92E9-E782C5EAD408}" destId="{A9120F5C-5AED-4760-A953-74CD79136788}" srcOrd="0" destOrd="0" presId="urn:microsoft.com/office/officeart/2005/8/layout/default"/>
    <dgm:cxn modelId="{B1E79CC0-6178-49FF-88ED-2886C4930BF5}" srcId="{361E1C67-F2BA-4706-8660-F6D3715D4F93}" destId="{1BFC490D-495A-4D67-B15D-1BC670FAEE5A}" srcOrd="1" destOrd="0" parTransId="{D0C88CF1-080F-4F03-B2BD-5371851998BD}" sibTransId="{ECA32248-045F-4675-9033-21BBE89A25FE}"/>
    <dgm:cxn modelId="{38C1ADC5-A489-4739-8284-752CC622F5B3}" srcId="{361E1C67-F2BA-4706-8660-F6D3715D4F93}" destId="{958DBC7A-60DE-4449-92E9-E782C5EAD408}" srcOrd="6" destOrd="0" parTransId="{C36F045C-B33A-4F31-B692-A2D8E1A990E9}" sibTransId="{CB64561A-CC43-4BA2-9190-8DEFEBD86E44}"/>
    <dgm:cxn modelId="{E182A1D5-16A9-4F23-8587-A41EAE388BB3}" type="presOf" srcId="{1BFC490D-495A-4D67-B15D-1BC670FAEE5A}" destId="{50FC6EE4-8F4D-4820-98BF-D82B215E754F}" srcOrd="0" destOrd="0" presId="urn:microsoft.com/office/officeart/2005/8/layout/default"/>
    <dgm:cxn modelId="{990C12E4-1181-499F-98A2-00F5FD3F3492}" srcId="{361E1C67-F2BA-4706-8660-F6D3715D4F93}" destId="{8F04E5B3-7C13-4C8E-B937-60A0D345F151}" srcOrd="3" destOrd="0" parTransId="{7F5F448C-85EB-43BF-8EBF-00F0BECB0199}" sibTransId="{4A8DEA7A-8969-4D8C-816B-B10176416FC6}"/>
    <dgm:cxn modelId="{2C6B62B8-A832-4D46-AC0F-80314AD83DCB}" type="presParOf" srcId="{FDFDD8CD-786A-4B83-AEA9-48787B86F90A}" destId="{A94CA271-5C7B-4B2B-8153-567437347E10}" srcOrd="0" destOrd="0" presId="urn:microsoft.com/office/officeart/2005/8/layout/default"/>
    <dgm:cxn modelId="{B3800B30-2C31-4141-9A08-F24ABE889FA6}" type="presParOf" srcId="{FDFDD8CD-786A-4B83-AEA9-48787B86F90A}" destId="{84AB3796-1A51-4869-8D80-249F8ECEF425}" srcOrd="1" destOrd="0" presId="urn:microsoft.com/office/officeart/2005/8/layout/default"/>
    <dgm:cxn modelId="{28920DBF-823B-4129-A151-BCB8F76326E4}" type="presParOf" srcId="{FDFDD8CD-786A-4B83-AEA9-48787B86F90A}" destId="{50FC6EE4-8F4D-4820-98BF-D82B215E754F}" srcOrd="2" destOrd="0" presId="urn:microsoft.com/office/officeart/2005/8/layout/default"/>
    <dgm:cxn modelId="{00811153-C551-468C-850F-8CAD0C97953E}" type="presParOf" srcId="{FDFDD8CD-786A-4B83-AEA9-48787B86F90A}" destId="{9F0B0600-3403-4C84-BB33-DC0445C4EC90}" srcOrd="3" destOrd="0" presId="urn:microsoft.com/office/officeart/2005/8/layout/default"/>
    <dgm:cxn modelId="{0B78869A-61A6-4765-8694-D83126C1B0EF}" type="presParOf" srcId="{FDFDD8CD-786A-4B83-AEA9-48787B86F90A}" destId="{8B6CBB80-8512-49EA-9F73-73AE3A0BBB97}" srcOrd="4" destOrd="0" presId="urn:microsoft.com/office/officeart/2005/8/layout/default"/>
    <dgm:cxn modelId="{CC2CB73C-D0A7-4D29-9BA9-CC4375D3EA31}" type="presParOf" srcId="{FDFDD8CD-786A-4B83-AEA9-48787B86F90A}" destId="{AE93F6F2-7AF0-49A0-8B5F-A27250630A7C}" srcOrd="5" destOrd="0" presId="urn:microsoft.com/office/officeart/2005/8/layout/default"/>
    <dgm:cxn modelId="{4E94413B-BAEC-41C8-9A5D-3054F3F92494}" type="presParOf" srcId="{FDFDD8CD-786A-4B83-AEA9-48787B86F90A}" destId="{CC46BD1D-796F-4089-897D-32ED18E47BEB}" srcOrd="6" destOrd="0" presId="urn:microsoft.com/office/officeart/2005/8/layout/default"/>
    <dgm:cxn modelId="{1B974E12-8BE8-425F-B399-D5EC0A7C0042}" type="presParOf" srcId="{FDFDD8CD-786A-4B83-AEA9-48787B86F90A}" destId="{D3991739-23A6-498F-8498-7F13064235C2}" srcOrd="7" destOrd="0" presId="urn:microsoft.com/office/officeart/2005/8/layout/default"/>
    <dgm:cxn modelId="{19D8E62F-C69E-43A3-A9AC-9913B60EA697}" type="presParOf" srcId="{FDFDD8CD-786A-4B83-AEA9-48787B86F90A}" destId="{EDCD5545-1F55-4156-BF2B-BCA32AF0AC00}" srcOrd="8" destOrd="0" presId="urn:microsoft.com/office/officeart/2005/8/layout/default"/>
    <dgm:cxn modelId="{C91B2F8E-3BFC-4D88-9A90-3725F8E34685}" type="presParOf" srcId="{FDFDD8CD-786A-4B83-AEA9-48787B86F90A}" destId="{FA56BEC0-EE06-452A-9051-0B4B8FBD1D8F}" srcOrd="9" destOrd="0" presId="urn:microsoft.com/office/officeart/2005/8/layout/default"/>
    <dgm:cxn modelId="{658E8EC0-7477-4CA7-A2BD-F1BED22C6A9E}" type="presParOf" srcId="{FDFDD8CD-786A-4B83-AEA9-48787B86F90A}" destId="{5FDB592F-9B6A-490A-8371-8F112C8D43D1}" srcOrd="10" destOrd="0" presId="urn:microsoft.com/office/officeart/2005/8/layout/default"/>
    <dgm:cxn modelId="{0AAF918C-B5E2-417A-A505-C0852DED1222}" type="presParOf" srcId="{FDFDD8CD-786A-4B83-AEA9-48787B86F90A}" destId="{0938DA63-5A01-4FD5-B8BB-43B91C19E36A}" srcOrd="11" destOrd="0" presId="urn:microsoft.com/office/officeart/2005/8/layout/default"/>
    <dgm:cxn modelId="{DA20C922-0D25-4061-9AEC-6F5CE97C1018}" type="presParOf" srcId="{FDFDD8CD-786A-4B83-AEA9-48787B86F90A}" destId="{A9120F5C-5AED-4760-A953-74CD79136788}" srcOrd="12" destOrd="0" presId="urn:microsoft.com/office/officeart/2005/8/layout/default"/>
    <dgm:cxn modelId="{3D833350-8F92-46D8-AE9D-CD7C862066AC}" type="presParOf" srcId="{FDFDD8CD-786A-4B83-AEA9-48787B86F90A}" destId="{1B6B7E4B-3AEA-4F54-B7DF-52EB68FE51B9}" srcOrd="13" destOrd="0" presId="urn:microsoft.com/office/officeart/2005/8/layout/default"/>
    <dgm:cxn modelId="{3E5C83DD-3107-4C58-AB35-C8A6D51E77DB}" type="presParOf" srcId="{FDFDD8CD-786A-4B83-AEA9-48787B86F90A}" destId="{9FAFCCDC-2B6B-4A0B-94A0-10683E9BEE2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2C92F51-7715-453F-BE14-A15642365277}"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D0AF85AF-F244-420C-AA0E-57DDD4800CB5}">
      <dgm:prSet custT="1"/>
      <dgm:spPr/>
      <dgm:t>
        <a:bodyPr/>
        <a:lstStyle/>
        <a:p>
          <a:r>
            <a:rPr lang="en-GB" sz="1600" dirty="0"/>
            <a:t>The ‘middle’ of your academic writing can be the ‘main body’ or an essay, or the sections of a report; it depends on the task. It has the following possible purposes. </a:t>
          </a:r>
          <a:endParaRPr lang="en-US" sz="1600" dirty="0"/>
        </a:p>
      </dgm:t>
    </dgm:pt>
    <dgm:pt modelId="{ED51B594-FB5B-4178-9687-958488832D7F}" type="parTrans" cxnId="{3F0E5CD0-1239-4FD7-8EC5-E3AF6BB81092}">
      <dgm:prSet/>
      <dgm:spPr/>
      <dgm:t>
        <a:bodyPr/>
        <a:lstStyle/>
        <a:p>
          <a:endParaRPr lang="en-US"/>
        </a:p>
      </dgm:t>
    </dgm:pt>
    <dgm:pt modelId="{B2C5E8C5-7B03-4643-A9AE-D73B6DA3FA33}" type="sibTrans" cxnId="{3F0E5CD0-1239-4FD7-8EC5-E3AF6BB81092}">
      <dgm:prSet/>
      <dgm:spPr/>
      <dgm:t>
        <a:bodyPr/>
        <a:lstStyle/>
        <a:p>
          <a:endParaRPr lang="en-US"/>
        </a:p>
      </dgm:t>
    </dgm:pt>
    <dgm:pt modelId="{C6531BC8-FC23-49AD-991B-A76D63BE637F}">
      <dgm:prSet custT="1"/>
      <dgm:spPr/>
      <dgm:t>
        <a:bodyPr/>
        <a:lstStyle/>
        <a:p>
          <a:r>
            <a:rPr lang="en-GB" sz="1600" dirty="0"/>
            <a:t>To form a pathway for your reader, from the introduction, to the conclusion, using logical argumentation. </a:t>
          </a:r>
          <a:endParaRPr lang="en-US" sz="1600" dirty="0"/>
        </a:p>
      </dgm:t>
    </dgm:pt>
    <dgm:pt modelId="{60877A8F-3400-4C55-86D3-25E10BF2EA05}" type="parTrans" cxnId="{7C3E8140-825A-4D07-A262-6B67FF68D10C}">
      <dgm:prSet/>
      <dgm:spPr/>
      <dgm:t>
        <a:bodyPr/>
        <a:lstStyle/>
        <a:p>
          <a:endParaRPr lang="en-US"/>
        </a:p>
      </dgm:t>
    </dgm:pt>
    <dgm:pt modelId="{B026895F-9401-4BE6-B6DB-21586521E553}" type="sibTrans" cxnId="{7C3E8140-825A-4D07-A262-6B67FF68D10C}">
      <dgm:prSet/>
      <dgm:spPr/>
      <dgm:t>
        <a:bodyPr/>
        <a:lstStyle/>
        <a:p>
          <a:endParaRPr lang="en-US"/>
        </a:p>
      </dgm:t>
    </dgm:pt>
    <dgm:pt modelId="{969DD82C-ED97-4F73-91A9-57EB968D34D1}">
      <dgm:prSet custT="1"/>
      <dgm:spPr/>
      <dgm:t>
        <a:bodyPr/>
        <a:lstStyle/>
        <a:p>
          <a:r>
            <a:rPr lang="en-GB" sz="1600" dirty="0"/>
            <a:t>To include sections and content demanded by the assessment brief. </a:t>
          </a:r>
          <a:endParaRPr lang="en-US" sz="1600" dirty="0"/>
        </a:p>
      </dgm:t>
    </dgm:pt>
    <dgm:pt modelId="{1D6D717B-5355-4222-91B0-ED262860B4CF}" type="parTrans" cxnId="{79D11AF7-DF28-4251-A52A-AA1C08559B97}">
      <dgm:prSet/>
      <dgm:spPr/>
      <dgm:t>
        <a:bodyPr/>
        <a:lstStyle/>
        <a:p>
          <a:endParaRPr lang="en-US"/>
        </a:p>
      </dgm:t>
    </dgm:pt>
    <dgm:pt modelId="{F9C97B13-4B12-44F9-890F-3478236ACEB7}" type="sibTrans" cxnId="{79D11AF7-DF28-4251-A52A-AA1C08559B97}">
      <dgm:prSet/>
      <dgm:spPr/>
      <dgm:t>
        <a:bodyPr/>
        <a:lstStyle/>
        <a:p>
          <a:endParaRPr lang="en-US"/>
        </a:p>
      </dgm:t>
    </dgm:pt>
    <dgm:pt modelId="{6A73E0CF-CA78-45D8-97C6-5DA0D7EFAAC8}">
      <dgm:prSet custT="1"/>
      <dgm:spPr/>
      <dgm:t>
        <a:bodyPr/>
        <a:lstStyle/>
        <a:p>
          <a:r>
            <a:rPr lang="en-GB" sz="1600" dirty="0"/>
            <a:t>To present information in an order that supports the purpose of the writing. </a:t>
          </a:r>
          <a:endParaRPr lang="en-US" sz="1600" dirty="0"/>
        </a:p>
      </dgm:t>
    </dgm:pt>
    <dgm:pt modelId="{C45A87E3-8B13-4517-9A9E-DF6B4ED5FFA8}" type="parTrans" cxnId="{6B685215-8D12-4D7E-8DE1-F65EBAEE25B4}">
      <dgm:prSet/>
      <dgm:spPr/>
      <dgm:t>
        <a:bodyPr/>
        <a:lstStyle/>
        <a:p>
          <a:endParaRPr lang="en-US"/>
        </a:p>
      </dgm:t>
    </dgm:pt>
    <dgm:pt modelId="{7832EC7E-07F4-4DE4-9503-A379D4638512}" type="sibTrans" cxnId="{6B685215-8D12-4D7E-8DE1-F65EBAEE25B4}">
      <dgm:prSet/>
      <dgm:spPr/>
      <dgm:t>
        <a:bodyPr/>
        <a:lstStyle/>
        <a:p>
          <a:endParaRPr lang="en-US"/>
        </a:p>
      </dgm:t>
    </dgm:pt>
    <dgm:pt modelId="{1ECD4E63-5500-47E1-B059-4562CC06E7F6}">
      <dgm:prSet/>
      <dgm:spPr/>
      <dgm:t>
        <a:bodyPr/>
        <a:lstStyle/>
        <a:p>
          <a:r>
            <a:rPr lang="en-GB" dirty="0"/>
            <a:t>You should think carefully about: </a:t>
          </a:r>
          <a:endParaRPr lang="en-US" dirty="0"/>
        </a:p>
      </dgm:t>
    </dgm:pt>
    <dgm:pt modelId="{DE23E265-329D-47AC-A7B0-EED84EBF02F4}" type="parTrans" cxnId="{8D11102B-FCA7-49D2-8681-65FA33149C33}">
      <dgm:prSet/>
      <dgm:spPr/>
      <dgm:t>
        <a:bodyPr/>
        <a:lstStyle/>
        <a:p>
          <a:endParaRPr lang="en-US"/>
        </a:p>
      </dgm:t>
    </dgm:pt>
    <dgm:pt modelId="{CB8D6753-FDD0-4394-AFFA-A56B22FB9546}" type="sibTrans" cxnId="{8D11102B-FCA7-49D2-8681-65FA33149C33}">
      <dgm:prSet/>
      <dgm:spPr/>
      <dgm:t>
        <a:bodyPr/>
        <a:lstStyle/>
        <a:p>
          <a:endParaRPr lang="en-US"/>
        </a:p>
      </dgm:t>
    </dgm:pt>
    <dgm:pt modelId="{0EB25704-EE0D-4AAE-B84B-EA721C13F2A4}">
      <dgm:prSet custT="1"/>
      <dgm:spPr/>
      <dgm:t>
        <a:bodyPr/>
        <a:lstStyle/>
        <a:p>
          <a:r>
            <a:rPr lang="en-GB" sz="1600" dirty="0"/>
            <a:t>The order the reader needs the writing to be in, to show your thinking to them and to enable them to gain the information they need from each section. </a:t>
          </a:r>
          <a:endParaRPr lang="en-US" sz="1600" dirty="0"/>
        </a:p>
      </dgm:t>
    </dgm:pt>
    <dgm:pt modelId="{8D0DA21F-8A26-4692-A2D0-D5F7194FC190}" type="parTrans" cxnId="{A81C0960-96CC-43D5-8B58-47A8946EA5BF}">
      <dgm:prSet/>
      <dgm:spPr/>
      <dgm:t>
        <a:bodyPr/>
        <a:lstStyle/>
        <a:p>
          <a:endParaRPr lang="en-US"/>
        </a:p>
      </dgm:t>
    </dgm:pt>
    <dgm:pt modelId="{E2619685-922C-496B-9570-D4070F905310}" type="sibTrans" cxnId="{A81C0960-96CC-43D5-8B58-47A8946EA5BF}">
      <dgm:prSet/>
      <dgm:spPr/>
      <dgm:t>
        <a:bodyPr/>
        <a:lstStyle/>
        <a:p>
          <a:endParaRPr lang="en-US"/>
        </a:p>
      </dgm:t>
    </dgm:pt>
    <dgm:pt modelId="{7CD31507-7EB8-4061-978F-2380728DC203}">
      <dgm:prSet custT="1"/>
      <dgm:spPr/>
      <dgm:t>
        <a:bodyPr/>
        <a:lstStyle/>
        <a:p>
          <a:r>
            <a:rPr lang="en-GB" sz="1600" dirty="0"/>
            <a:t>What exactly you need the reader to take away from each section. What facts, information, thinking and steps towards your endpoint do they need? </a:t>
          </a:r>
          <a:endParaRPr lang="en-US" sz="1600" dirty="0"/>
        </a:p>
      </dgm:t>
    </dgm:pt>
    <dgm:pt modelId="{A86AF34B-71AE-4AC8-BC61-825D3F8E7889}" type="parTrans" cxnId="{4C2536F0-6A6C-4CC1-82A4-EBF0F7032CB2}">
      <dgm:prSet/>
      <dgm:spPr/>
      <dgm:t>
        <a:bodyPr/>
        <a:lstStyle/>
        <a:p>
          <a:endParaRPr lang="en-US"/>
        </a:p>
      </dgm:t>
    </dgm:pt>
    <dgm:pt modelId="{AD14EDB6-1629-48C3-B984-52CB12B6FFDB}" type="sibTrans" cxnId="{4C2536F0-6A6C-4CC1-82A4-EBF0F7032CB2}">
      <dgm:prSet/>
      <dgm:spPr/>
      <dgm:t>
        <a:bodyPr/>
        <a:lstStyle/>
        <a:p>
          <a:endParaRPr lang="en-US"/>
        </a:p>
      </dgm:t>
    </dgm:pt>
    <dgm:pt modelId="{1178D161-DB29-44EE-8DF4-64BB08A8ADB2}" type="pres">
      <dgm:prSet presAssocID="{62C92F51-7715-453F-BE14-A15642365277}" presName="root" presStyleCnt="0">
        <dgm:presLayoutVars>
          <dgm:dir/>
          <dgm:resizeHandles val="exact"/>
        </dgm:presLayoutVars>
      </dgm:prSet>
      <dgm:spPr/>
    </dgm:pt>
    <dgm:pt modelId="{F4C52339-C2D8-41AB-AF4B-34DD8AC1ABF7}" type="pres">
      <dgm:prSet presAssocID="{62C92F51-7715-453F-BE14-A15642365277}" presName="container" presStyleCnt="0">
        <dgm:presLayoutVars>
          <dgm:dir/>
          <dgm:resizeHandles val="exact"/>
        </dgm:presLayoutVars>
      </dgm:prSet>
      <dgm:spPr/>
    </dgm:pt>
    <dgm:pt modelId="{A68512D4-84D5-4924-B1E5-9F538D8135D3}" type="pres">
      <dgm:prSet presAssocID="{D0AF85AF-F244-420C-AA0E-57DDD4800CB5}" presName="compNode" presStyleCnt="0"/>
      <dgm:spPr/>
    </dgm:pt>
    <dgm:pt modelId="{1111072E-CB04-420E-B415-B9C801DCC488}" type="pres">
      <dgm:prSet presAssocID="{D0AF85AF-F244-420C-AA0E-57DDD4800CB5}" presName="iconBgRect" presStyleLbl="bgShp" presStyleIdx="0" presStyleCnt="7"/>
      <dgm:spPr/>
    </dgm:pt>
    <dgm:pt modelId="{6FDBF0F0-7D8F-4263-A7FD-4269BDBD7B61}" type="pres">
      <dgm:prSet presAssocID="{D0AF85AF-F244-420C-AA0E-57DDD4800CB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721C05B-4CF4-431C-A5EA-D75D6CF01CE9}" type="pres">
      <dgm:prSet presAssocID="{D0AF85AF-F244-420C-AA0E-57DDD4800CB5}" presName="spaceRect" presStyleCnt="0"/>
      <dgm:spPr/>
    </dgm:pt>
    <dgm:pt modelId="{BA348051-30CF-4F93-9A86-965A7D6306D1}" type="pres">
      <dgm:prSet presAssocID="{D0AF85AF-F244-420C-AA0E-57DDD4800CB5}" presName="textRect" presStyleLbl="revTx" presStyleIdx="0" presStyleCnt="7" custScaleX="154013" custScaleY="259745" custLinFactNeighborX="14254" custLinFactNeighborY="-28558">
        <dgm:presLayoutVars>
          <dgm:chMax val="1"/>
          <dgm:chPref val="1"/>
        </dgm:presLayoutVars>
      </dgm:prSet>
      <dgm:spPr/>
    </dgm:pt>
    <dgm:pt modelId="{6639DDDC-0841-4DAC-9417-45DB76337FFF}" type="pres">
      <dgm:prSet presAssocID="{B2C5E8C5-7B03-4643-A9AE-D73B6DA3FA33}" presName="sibTrans" presStyleLbl="sibTrans2D1" presStyleIdx="0" presStyleCnt="0"/>
      <dgm:spPr/>
    </dgm:pt>
    <dgm:pt modelId="{B9B5AA50-9633-4623-9D0E-AD1D67C55681}" type="pres">
      <dgm:prSet presAssocID="{C6531BC8-FC23-49AD-991B-A76D63BE637F}" presName="compNode" presStyleCnt="0"/>
      <dgm:spPr/>
    </dgm:pt>
    <dgm:pt modelId="{80230036-C238-46C0-A838-807BA2D60465}" type="pres">
      <dgm:prSet presAssocID="{C6531BC8-FC23-49AD-991B-A76D63BE637F}" presName="iconBgRect" presStyleLbl="bgShp" presStyleIdx="1" presStyleCnt="7"/>
      <dgm:spPr/>
    </dgm:pt>
    <dgm:pt modelId="{93D3755C-2673-468E-9C87-F6D7310F96A9}" type="pres">
      <dgm:prSet presAssocID="{C6531BC8-FC23-49AD-991B-A76D63BE637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252BB4DD-5DAB-4199-BD84-8EBB2FDEAC7B}" type="pres">
      <dgm:prSet presAssocID="{C6531BC8-FC23-49AD-991B-A76D63BE637F}" presName="spaceRect" presStyleCnt="0"/>
      <dgm:spPr/>
    </dgm:pt>
    <dgm:pt modelId="{1927A448-C4C3-4BDA-8147-385034CEE6E5}" type="pres">
      <dgm:prSet presAssocID="{C6531BC8-FC23-49AD-991B-A76D63BE637F}" presName="textRect" presStyleLbl="revTx" presStyleIdx="1" presStyleCnt="7" custScaleX="100581" custScaleY="196670" custLinFactNeighborX="1425" custLinFactNeighborY="-25198">
        <dgm:presLayoutVars>
          <dgm:chMax val="1"/>
          <dgm:chPref val="1"/>
        </dgm:presLayoutVars>
      </dgm:prSet>
      <dgm:spPr/>
    </dgm:pt>
    <dgm:pt modelId="{8E51E6D1-5B08-4364-A5AD-D8B1350C49E3}" type="pres">
      <dgm:prSet presAssocID="{B026895F-9401-4BE6-B6DB-21586521E553}" presName="sibTrans" presStyleLbl="sibTrans2D1" presStyleIdx="0" presStyleCnt="0"/>
      <dgm:spPr/>
    </dgm:pt>
    <dgm:pt modelId="{034A98D4-452E-4A78-9F3D-57644CC4EC5F}" type="pres">
      <dgm:prSet presAssocID="{969DD82C-ED97-4F73-91A9-57EB968D34D1}" presName="compNode" presStyleCnt="0"/>
      <dgm:spPr/>
    </dgm:pt>
    <dgm:pt modelId="{D78CEF37-7D75-4004-BD11-3FB1DA772FEE}" type="pres">
      <dgm:prSet presAssocID="{969DD82C-ED97-4F73-91A9-57EB968D34D1}" presName="iconBgRect" presStyleLbl="bgShp" presStyleIdx="2" presStyleCnt="7"/>
      <dgm:spPr/>
    </dgm:pt>
    <dgm:pt modelId="{CFB62792-4BB6-4524-9CD1-56A71DF6F8D8}" type="pres">
      <dgm:prSet presAssocID="{969DD82C-ED97-4F73-91A9-57EB968D34D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0480DBE9-0836-413A-9862-3711E7B995A8}" type="pres">
      <dgm:prSet presAssocID="{969DD82C-ED97-4F73-91A9-57EB968D34D1}" presName="spaceRect" presStyleCnt="0"/>
      <dgm:spPr/>
    </dgm:pt>
    <dgm:pt modelId="{F84761E5-F50E-48B1-8E83-97A2311E1E65}" type="pres">
      <dgm:prSet presAssocID="{969DD82C-ED97-4F73-91A9-57EB968D34D1}" presName="textRect" presStyleLbl="revTx" presStyleIdx="2" presStyleCnt="7" custLinFactNeighborX="1425" custLinFactNeighborY="-49151">
        <dgm:presLayoutVars>
          <dgm:chMax val="1"/>
          <dgm:chPref val="1"/>
        </dgm:presLayoutVars>
      </dgm:prSet>
      <dgm:spPr/>
    </dgm:pt>
    <dgm:pt modelId="{4B7ED2F0-965C-46DA-9D82-CE74351E7017}" type="pres">
      <dgm:prSet presAssocID="{F9C97B13-4B12-44F9-890F-3478236ACEB7}" presName="sibTrans" presStyleLbl="sibTrans2D1" presStyleIdx="0" presStyleCnt="0"/>
      <dgm:spPr/>
    </dgm:pt>
    <dgm:pt modelId="{7A930AC1-131C-4FCA-A826-482122D4561A}" type="pres">
      <dgm:prSet presAssocID="{6A73E0CF-CA78-45D8-97C6-5DA0D7EFAAC8}" presName="compNode" presStyleCnt="0"/>
      <dgm:spPr/>
    </dgm:pt>
    <dgm:pt modelId="{EACF8415-A7D9-4A8F-BA0B-344EDAE92C70}" type="pres">
      <dgm:prSet presAssocID="{6A73E0CF-CA78-45D8-97C6-5DA0D7EFAAC8}" presName="iconBgRect" presStyleLbl="bgShp" presStyleIdx="3" presStyleCnt="7"/>
      <dgm:spPr/>
    </dgm:pt>
    <dgm:pt modelId="{97932E7B-1C1F-4A4D-A58D-5894985CBAE0}" type="pres">
      <dgm:prSet presAssocID="{6A73E0CF-CA78-45D8-97C6-5DA0D7EFAAC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9CF5E4A3-DB0E-479D-A672-F7C0C14C8F00}" type="pres">
      <dgm:prSet presAssocID="{6A73E0CF-CA78-45D8-97C6-5DA0D7EFAAC8}" presName="spaceRect" presStyleCnt="0"/>
      <dgm:spPr/>
    </dgm:pt>
    <dgm:pt modelId="{0E5B181F-88DF-409B-B088-704125247CD1}" type="pres">
      <dgm:prSet presAssocID="{6A73E0CF-CA78-45D8-97C6-5DA0D7EFAAC8}" presName="textRect" presStyleLbl="revTx" presStyleIdx="3" presStyleCnt="7" custScaleY="149528" custLinFactNeighborY="-47037">
        <dgm:presLayoutVars>
          <dgm:chMax val="1"/>
          <dgm:chPref val="1"/>
        </dgm:presLayoutVars>
      </dgm:prSet>
      <dgm:spPr/>
    </dgm:pt>
    <dgm:pt modelId="{A5F5FB89-30CB-4A74-A27A-7E6323CDE9F3}" type="pres">
      <dgm:prSet presAssocID="{7832EC7E-07F4-4DE4-9503-A379D4638512}" presName="sibTrans" presStyleLbl="sibTrans2D1" presStyleIdx="0" presStyleCnt="0"/>
      <dgm:spPr/>
    </dgm:pt>
    <dgm:pt modelId="{B70ADFC1-DDF8-44D7-B729-CF1057951553}" type="pres">
      <dgm:prSet presAssocID="{1ECD4E63-5500-47E1-B059-4562CC06E7F6}" presName="compNode" presStyleCnt="0"/>
      <dgm:spPr/>
    </dgm:pt>
    <dgm:pt modelId="{7AD4B95C-EAA7-47FA-B7A1-86A11F61B0C0}" type="pres">
      <dgm:prSet presAssocID="{1ECD4E63-5500-47E1-B059-4562CC06E7F6}" presName="iconBgRect" presStyleLbl="bgShp" presStyleIdx="4" presStyleCnt="7"/>
      <dgm:spPr/>
    </dgm:pt>
    <dgm:pt modelId="{58732C88-43CE-4DC4-95A1-851959479854}" type="pres">
      <dgm:prSet presAssocID="{1ECD4E63-5500-47E1-B059-4562CC06E7F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FD7161A9-1111-4270-B55F-9D41DAD8B51C}" type="pres">
      <dgm:prSet presAssocID="{1ECD4E63-5500-47E1-B059-4562CC06E7F6}" presName="spaceRect" presStyleCnt="0"/>
      <dgm:spPr/>
    </dgm:pt>
    <dgm:pt modelId="{4A593295-2611-465E-9826-A764184D5D53}" type="pres">
      <dgm:prSet presAssocID="{1ECD4E63-5500-47E1-B059-4562CC06E7F6}" presName="textRect" presStyleLbl="revTx" presStyleIdx="4" presStyleCnt="7">
        <dgm:presLayoutVars>
          <dgm:chMax val="1"/>
          <dgm:chPref val="1"/>
        </dgm:presLayoutVars>
      </dgm:prSet>
      <dgm:spPr/>
    </dgm:pt>
    <dgm:pt modelId="{D64B320E-D388-4855-984D-DB5152DCFFBE}" type="pres">
      <dgm:prSet presAssocID="{CB8D6753-FDD0-4394-AFFA-A56B22FB9546}" presName="sibTrans" presStyleLbl="sibTrans2D1" presStyleIdx="0" presStyleCnt="0"/>
      <dgm:spPr/>
    </dgm:pt>
    <dgm:pt modelId="{F98EB224-811E-4A93-82E5-DE52925528D3}" type="pres">
      <dgm:prSet presAssocID="{0EB25704-EE0D-4AAE-B84B-EA721C13F2A4}" presName="compNode" presStyleCnt="0"/>
      <dgm:spPr/>
    </dgm:pt>
    <dgm:pt modelId="{B3BD3049-C352-4AEA-A139-7767727E807E}" type="pres">
      <dgm:prSet presAssocID="{0EB25704-EE0D-4AAE-B84B-EA721C13F2A4}" presName="iconBgRect" presStyleLbl="bgShp" presStyleIdx="5" presStyleCnt="7"/>
      <dgm:spPr/>
    </dgm:pt>
    <dgm:pt modelId="{9DE60CFE-6704-45EB-B422-488DC6E8BA17}" type="pres">
      <dgm:prSet presAssocID="{0EB25704-EE0D-4AAE-B84B-EA721C13F2A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 Bulb and Gear"/>
        </a:ext>
      </dgm:extLst>
    </dgm:pt>
    <dgm:pt modelId="{0547AB5F-0AE6-449B-BFD6-B23AC2D15EDD}" type="pres">
      <dgm:prSet presAssocID="{0EB25704-EE0D-4AAE-B84B-EA721C13F2A4}" presName="spaceRect" presStyleCnt="0"/>
      <dgm:spPr/>
    </dgm:pt>
    <dgm:pt modelId="{B74A72ED-CEF6-45AA-9F6C-3AF776FD155A}" type="pres">
      <dgm:prSet presAssocID="{0EB25704-EE0D-4AAE-B84B-EA721C13F2A4}" presName="textRect" presStyleLbl="revTx" presStyleIdx="5" presStyleCnt="7">
        <dgm:presLayoutVars>
          <dgm:chMax val="1"/>
          <dgm:chPref val="1"/>
        </dgm:presLayoutVars>
      </dgm:prSet>
      <dgm:spPr/>
    </dgm:pt>
    <dgm:pt modelId="{812F88B5-42FD-4A0F-98E7-0F33E4980C3A}" type="pres">
      <dgm:prSet presAssocID="{E2619685-922C-496B-9570-D4070F905310}" presName="sibTrans" presStyleLbl="sibTrans2D1" presStyleIdx="0" presStyleCnt="0"/>
      <dgm:spPr/>
    </dgm:pt>
    <dgm:pt modelId="{B700CF7E-AF05-4238-8C54-AAB919CB9E7C}" type="pres">
      <dgm:prSet presAssocID="{7CD31507-7EB8-4061-978F-2380728DC203}" presName="compNode" presStyleCnt="0"/>
      <dgm:spPr/>
    </dgm:pt>
    <dgm:pt modelId="{F9BC8EE4-2491-46CF-9D93-3142D3300E24}" type="pres">
      <dgm:prSet presAssocID="{7CD31507-7EB8-4061-978F-2380728DC203}" presName="iconBgRect" presStyleLbl="bgShp" presStyleIdx="6" presStyleCnt="7"/>
      <dgm:spPr/>
    </dgm:pt>
    <dgm:pt modelId="{A412BEDD-1137-421F-87D3-51D4B9F966C5}" type="pres">
      <dgm:prSet presAssocID="{7CD31507-7EB8-4061-978F-2380728DC20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Question mark"/>
        </a:ext>
      </dgm:extLst>
    </dgm:pt>
    <dgm:pt modelId="{4EDBEFB6-E008-4CFF-A2E1-8571B4761A78}" type="pres">
      <dgm:prSet presAssocID="{7CD31507-7EB8-4061-978F-2380728DC203}" presName="spaceRect" presStyleCnt="0"/>
      <dgm:spPr/>
    </dgm:pt>
    <dgm:pt modelId="{4B42B95A-C073-4759-91C8-E545D77CDC81}" type="pres">
      <dgm:prSet presAssocID="{7CD31507-7EB8-4061-978F-2380728DC203}" presName="textRect" presStyleLbl="revTx" presStyleIdx="6" presStyleCnt="7" custScaleY="180256">
        <dgm:presLayoutVars>
          <dgm:chMax val="1"/>
          <dgm:chPref val="1"/>
        </dgm:presLayoutVars>
      </dgm:prSet>
      <dgm:spPr/>
    </dgm:pt>
  </dgm:ptLst>
  <dgm:cxnLst>
    <dgm:cxn modelId="{46A7C403-EE1F-43CD-B1E2-7B6E1930C4D7}" type="presOf" srcId="{C6531BC8-FC23-49AD-991B-A76D63BE637F}" destId="{1927A448-C4C3-4BDA-8147-385034CEE6E5}" srcOrd="0" destOrd="0" presId="urn:microsoft.com/office/officeart/2018/2/layout/IconCircleList"/>
    <dgm:cxn modelId="{6299BD0D-D182-4413-B85A-5AAB8514DEA9}" type="presOf" srcId="{969DD82C-ED97-4F73-91A9-57EB968D34D1}" destId="{F84761E5-F50E-48B1-8E83-97A2311E1E65}" srcOrd="0" destOrd="0" presId="urn:microsoft.com/office/officeart/2018/2/layout/IconCircleList"/>
    <dgm:cxn modelId="{6B685215-8D12-4D7E-8DE1-F65EBAEE25B4}" srcId="{62C92F51-7715-453F-BE14-A15642365277}" destId="{6A73E0CF-CA78-45D8-97C6-5DA0D7EFAAC8}" srcOrd="3" destOrd="0" parTransId="{C45A87E3-8B13-4517-9A9E-DF6B4ED5FFA8}" sibTransId="{7832EC7E-07F4-4DE4-9503-A379D4638512}"/>
    <dgm:cxn modelId="{16D99C27-456F-431E-AF1E-E8DD7D02886A}" type="presOf" srcId="{1ECD4E63-5500-47E1-B059-4562CC06E7F6}" destId="{4A593295-2611-465E-9826-A764184D5D53}" srcOrd="0" destOrd="0" presId="urn:microsoft.com/office/officeart/2018/2/layout/IconCircleList"/>
    <dgm:cxn modelId="{EA2F5628-AFB6-4F60-8908-4699BCAF95D6}" type="presOf" srcId="{E2619685-922C-496B-9570-D4070F905310}" destId="{812F88B5-42FD-4A0F-98E7-0F33E4980C3A}" srcOrd="0" destOrd="0" presId="urn:microsoft.com/office/officeart/2018/2/layout/IconCircleList"/>
    <dgm:cxn modelId="{8D11102B-FCA7-49D2-8681-65FA33149C33}" srcId="{62C92F51-7715-453F-BE14-A15642365277}" destId="{1ECD4E63-5500-47E1-B059-4562CC06E7F6}" srcOrd="4" destOrd="0" parTransId="{DE23E265-329D-47AC-A7B0-EED84EBF02F4}" sibTransId="{CB8D6753-FDD0-4394-AFFA-A56B22FB9546}"/>
    <dgm:cxn modelId="{7C3E8140-825A-4D07-A262-6B67FF68D10C}" srcId="{62C92F51-7715-453F-BE14-A15642365277}" destId="{C6531BC8-FC23-49AD-991B-A76D63BE637F}" srcOrd="1" destOrd="0" parTransId="{60877A8F-3400-4C55-86D3-25E10BF2EA05}" sibTransId="{B026895F-9401-4BE6-B6DB-21586521E553}"/>
    <dgm:cxn modelId="{58DEEA40-F776-4BAF-99B6-AA320A97CE79}" type="presOf" srcId="{B026895F-9401-4BE6-B6DB-21586521E553}" destId="{8E51E6D1-5B08-4364-A5AD-D8B1350C49E3}" srcOrd="0" destOrd="0" presId="urn:microsoft.com/office/officeart/2018/2/layout/IconCircleList"/>
    <dgm:cxn modelId="{A81C0960-96CC-43D5-8B58-47A8946EA5BF}" srcId="{62C92F51-7715-453F-BE14-A15642365277}" destId="{0EB25704-EE0D-4AAE-B84B-EA721C13F2A4}" srcOrd="5" destOrd="0" parTransId="{8D0DA21F-8A26-4692-A2D0-D5F7194FC190}" sibTransId="{E2619685-922C-496B-9570-D4070F905310}"/>
    <dgm:cxn modelId="{5867E24D-F44E-4207-9F3D-562B5ABE7772}" type="presOf" srcId="{D0AF85AF-F244-420C-AA0E-57DDD4800CB5}" destId="{BA348051-30CF-4F93-9A86-965A7D6306D1}" srcOrd="0" destOrd="0" presId="urn:microsoft.com/office/officeart/2018/2/layout/IconCircleList"/>
    <dgm:cxn modelId="{6668CB77-9795-4D6F-8914-8F7DF6DF08E2}" type="presOf" srcId="{7832EC7E-07F4-4DE4-9503-A379D4638512}" destId="{A5F5FB89-30CB-4A74-A27A-7E6323CDE9F3}" srcOrd="0" destOrd="0" presId="urn:microsoft.com/office/officeart/2018/2/layout/IconCircleList"/>
    <dgm:cxn modelId="{0047107C-528C-4876-BFAB-520A9B0CEC10}" type="presOf" srcId="{0EB25704-EE0D-4AAE-B84B-EA721C13F2A4}" destId="{B74A72ED-CEF6-45AA-9F6C-3AF776FD155A}" srcOrd="0" destOrd="0" presId="urn:microsoft.com/office/officeart/2018/2/layout/IconCircleList"/>
    <dgm:cxn modelId="{6F716E7F-0E5E-49A2-B4DF-45ACDBB89821}" type="presOf" srcId="{F9C97B13-4B12-44F9-890F-3478236ACEB7}" destId="{4B7ED2F0-965C-46DA-9D82-CE74351E7017}" srcOrd="0" destOrd="0" presId="urn:microsoft.com/office/officeart/2018/2/layout/IconCircleList"/>
    <dgm:cxn modelId="{A1B0B983-EB34-49C1-821E-3B13FF97C55B}" type="presOf" srcId="{CB8D6753-FDD0-4394-AFFA-A56B22FB9546}" destId="{D64B320E-D388-4855-984D-DB5152DCFFBE}" srcOrd="0" destOrd="0" presId="urn:microsoft.com/office/officeart/2018/2/layout/IconCircleList"/>
    <dgm:cxn modelId="{B73314A1-FCF5-431E-A1B5-94097181132F}" type="presOf" srcId="{6A73E0CF-CA78-45D8-97C6-5DA0D7EFAAC8}" destId="{0E5B181F-88DF-409B-B088-704125247CD1}" srcOrd="0" destOrd="0" presId="urn:microsoft.com/office/officeart/2018/2/layout/IconCircleList"/>
    <dgm:cxn modelId="{3F0E5CD0-1239-4FD7-8EC5-E3AF6BB81092}" srcId="{62C92F51-7715-453F-BE14-A15642365277}" destId="{D0AF85AF-F244-420C-AA0E-57DDD4800CB5}" srcOrd="0" destOrd="0" parTransId="{ED51B594-FB5B-4178-9687-958488832D7F}" sibTransId="{B2C5E8C5-7B03-4643-A9AE-D73B6DA3FA33}"/>
    <dgm:cxn modelId="{700F31D5-95BE-4D93-A533-DFD244A3DD86}" type="presOf" srcId="{B2C5E8C5-7B03-4643-A9AE-D73B6DA3FA33}" destId="{6639DDDC-0841-4DAC-9417-45DB76337FFF}" srcOrd="0" destOrd="0" presId="urn:microsoft.com/office/officeart/2018/2/layout/IconCircleList"/>
    <dgm:cxn modelId="{630302D6-C048-4E3C-9C67-DD3900949553}" type="presOf" srcId="{62C92F51-7715-453F-BE14-A15642365277}" destId="{1178D161-DB29-44EE-8DF4-64BB08A8ADB2}" srcOrd="0" destOrd="0" presId="urn:microsoft.com/office/officeart/2018/2/layout/IconCircleList"/>
    <dgm:cxn modelId="{98328EEB-C12E-41A8-9C84-0A169A114791}" type="presOf" srcId="{7CD31507-7EB8-4061-978F-2380728DC203}" destId="{4B42B95A-C073-4759-91C8-E545D77CDC81}" srcOrd="0" destOrd="0" presId="urn:microsoft.com/office/officeart/2018/2/layout/IconCircleList"/>
    <dgm:cxn modelId="{4C2536F0-6A6C-4CC1-82A4-EBF0F7032CB2}" srcId="{62C92F51-7715-453F-BE14-A15642365277}" destId="{7CD31507-7EB8-4061-978F-2380728DC203}" srcOrd="6" destOrd="0" parTransId="{A86AF34B-71AE-4AC8-BC61-825D3F8E7889}" sibTransId="{AD14EDB6-1629-48C3-B984-52CB12B6FFDB}"/>
    <dgm:cxn modelId="{79D11AF7-DF28-4251-A52A-AA1C08559B97}" srcId="{62C92F51-7715-453F-BE14-A15642365277}" destId="{969DD82C-ED97-4F73-91A9-57EB968D34D1}" srcOrd="2" destOrd="0" parTransId="{1D6D717B-5355-4222-91B0-ED262860B4CF}" sibTransId="{F9C97B13-4B12-44F9-890F-3478236ACEB7}"/>
    <dgm:cxn modelId="{DAAEA09B-6E9E-408D-9812-B116B46A9F7E}" type="presParOf" srcId="{1178D161-DB29-44EE-8DF4-64BB08A8ADB2}" destId="{F4C52339-C2D8-41AB-AF4B-34DD8AC1ABF7}" srcOrd="0" destOrd="0" presId="urn:microsoft.com/office/officeart/2018/2/layout/IconCircleList"/>
    <dgm:cxn modelId="{6C7853E4-AB21-42BC-8B52-3A095CD00F57}" type="presParOf" srcId="{F4C52339-C2D8-41AB-AF4B-34DD8AC1ABF7}" destId="{A68512D4-84D5-4924-B1E5-9F538D8135D3}" srcOrd="0" destOrd="0" presId="urn:microsoft.com/office/officeart/2018/2/layout/IconCircleList"/>
    <dgm:cxn modelId="{E161A406-9F00-4018-A230-D95F78EC2334}" type="presParOf" srcId="{A68512D4-84D5-4924-B1E5-9F538D8135D3}" destId="{1111072E-CB04-420E-B415-B9C801DCC488}" srcOrd="0" destOrd="0" presId="urn:microsoft.com/office/officeart/2018/2/layout/IconCircleList"/>
    <dgm:cxn modelId="{BB1F2B97-EC5C-4F52-9EFB-09D83FC76BFE}" type="presParOf" srcId="{A68512D4-84D5-4924-B1E5-9F538D8135D3}" destId="{6FDBF0F0-7D8F-4263-A7FD-4269BDBD7B61}" srcOrd="1" destOrd="0" presId="urn:microsoft.com/office/officeart/2018/2/layout/IconCircleList"/>
    <dgm:cxn modelId="{0705F1FA-101B-427F-88AC-3DEA8611E6C8}" type="presParOf" srcId="{A68512D4-84D5-4924-B1E5-9F538D8135D3}" destId="{F721C05B-4CF4-431C-A5EA-D75D6CF01CE9}" srcOrd="2" destOrd="0" presId="urn:microsoft.com/office/officeart/2018/2/layout/IconCircleList"/>
    <dgm:cxn modelId="{768F714E-95C3-4163-806E-05C31BB14DF0}" type="presParOf" srcId="{A68512D4-84D5-4924-B1E5-9F538D8135D3}" destId="{BA348051-30CF-4F93-9A86-965A7D6306D1}" srcOrd="3" destOrd="0" presId="urn:microsoft.com/office/officeart/2018/2/layout/IconCircleList"/>
    <dgm:cxn modelId="{54C5E569-EC37-416E-9C9B-56C160234966}" type="presParOf" srcId="{F4C52339-C2D8-41AB-AF4B-34DD8AC1ABF7}" destId="{6639DDDC-0841-4DAC-9417-45DB76337FFF}" srcOrd="1" destOrd="0" presId="urn:microsoft.com/office/officeart/2018/2/layout/IconCircleList"/>
    <dgm:cxn modelId="{A703DC7B-15AF-40CC-B5BE-FC682305ABB0}" type="presParOf" srcId="{F4C52339-C2D8-41AB-AF4B-34DD8AC1ABF7}" destId="{B9B5AA50-9633-4623-9D0E-AD1D67C55681}" srcOrd="2" destOrd="0" presId="urn:microsoft.com/office/officeart/2018/2/layout/IconCircleList"/>
    <dgm:cxn modelId="{F86C0180-19C3-4C4F-AB0C-0D2C784E1DBE}" type="presParOf" srcId="{B9B5AA50-9633-4623-9D0E-AD1D67C55681}" destId="{80230036-C238-46C0-A838-807BA2D60465}" srcOrd="0" destOrd="0" presId="urn:microsoft.com/office/officeart/2018/2/layout/IconCircleList"/>
    <dgm:cxn modelId="{A1AF8C3D-1FEA-4A1B-B58F-10487DC0450A}" type="presParOf" srcId="{B9B5AA50-9633-4623-9D0E-AD1D67C55681}" destId="{93D3755C-2673-468E-9C87-F6D7310F96A9}" srcOrd="1" destOrd="0" presId="urn:microsoft.com/office/officeart/2018/2/layout/IconCircleList"/>
    <dgm:cxn modelId="{6BDB458E-E3EE-40E0-B997-CC78B25F9165}" type="presParOf" srcId="{B9B5AA50-9633-4623-9D0E-AD1D67C55681}" destId="{252BB4DD-5DAB-4199-BD84-8EBB2FDEAC7B}" srcOrd="2" destOrd="0" presId="urn:microsoft.com/office/officeart/2018/2/layout/IconCircleList"/>
    <dgm:cxn modelId="{EDFA7EB4-14BD-4991-999C-3C4B734D7703}" type="presParOf" srcId="{B9B5AA50-9633-4623-9D0E-AD1D67C55681}" destId="{1927A448-C4C3-4BDA-8147-385034CEE6E5}" srcOrd="3" destOrd="0" presId="urn:microsoft.com/office/officeart/2018/2/layout/IconCircleList"/>
    <dgm:cxn modelId="{114232D1-07A8-4098-B6A0-1F01FBA48188}" type="presParOf" srcId="{F4C52339-C2D8-41AB-AF4B-34DD8AC1ABF7}" destId="{8E51E6D1-5B08-4364-A5AD-D8B1350C49E3}" srcOrd="3" destOrd="0" presId="urn:microsoft.com/office/officeart/2018/2/layout/IconCircleList"/>
    <dgm:cxn modelId="{0091D63F-A095-47FF-9ABF-AE89ADC2FA8E}" type="presParOf" srcId="{F4C52339-C2D8-41AB-AF4B-34DD8AC1ABF7}" destId="{034A98D4-452E-4A78-9F3D-57644CC4EC5F}" srcOrd="4" destOrd="0" presId="urn:microsoft.com/office/officeart/2018/2/layout/IconCircleList"/>
    <dgm:cxn modelId="{4BC4BA05-98AE-4238-BFA9-E6CF625C5447}" type="presParOf" srcId="{034A98D4-452E-4A78-9F3D-57644CC4EC5F}" destId="{D78CEF37-7D75-4004-BD11-3FB1DA772FEE}" srcOrd="0" destOrd="0" presId="urn:microsoft.com/office/officeart/2018/2/layout/IconCircleList"/>
    <dgm:cxn modelId="{1E152E20-C915-47DD-90D2-F171F90C9174}" type="presParOf" srcId="{034A98D4-452E-4A78-9F3D-57644CC4EC5F}" destId="{CFB62792-4BB6-4524-9CD1-56A71DF6F8D8}" srcOrd="1" destOrd="0" presId="urn:microsoft.com/office/officeart/2018/2/layout/IconCircleList"/>
    <dgm:cxn modelId="{2088304A-215F-43C8-A1D6-E808D0D57934}" type="presParOf" srcId="{034A98D4-452E-4A78-9F3D-57644CC4EC5F}" destId="{0480DBE9-0836-413A-9862-3711E7B995A8}" srcOrd="2" destOrd="0" presId="urn:microsoft.com/office/officeart/2018/2/layout/IconCircleList"/>
    <dgm:cxn modelId="{51A53BFB-4524-4A3D-A856-62052BAAF265}" type="presParOf" srcId="{034A98D4-452E-4A78-9F3D-57644CC4EC5F}" destId="{F84761E5-F50E-48B1-8E83-97A2311E1E65}" srcOrd="3" destOrd="0" presId="urn:microsoft.com/office/officeart/2018/2/layout/IconCircleList"/>
    <dgm:cxn modelId="{2785544D-3577-4BED-81DB-493510142A33}" type="presParOf" srcId="{F4C52339-C2D8-41AB-AF4B-34DD8AC1ABF7}" destId="{4B7ED2F0-965C-46DA-9D82-CE74351E7017}" srcOrd="5" destOrd="0" presId="urn:microsoft.com/office/officeart/2018/2/layout/IconCircleList"/>
    <dgm:cxn modelId="{65486034-0B2D-4530-A740-F7E5C15AB650}" type="presParOf" srcId="{F4C52339-C2D8-41AB-AF4B-34DD8AC1ABF7}" destId="{7A930AC1-131C-4FCA-A826-482122D4561A}" srcOrd="6" destOrd="0" presId="urn:microsoft.com/office/officeart/2018/2/layout/IconCircleList"/>
    <dgm:cxn modelId="{E63071E5-962A-4D15-B7C2-86AFB17484A9}" type="presParOf" srcId="{7A930AC1-131C-4FCA-A826-482122D4561A}" destId="{EACF8415-A7D9-4A8F-BA0B-344EDAE92C70}" srcOrd="0" destOrd="0" presId="urn:microsoft.com/office/officeart/2018/2/layout/IconCircleList"/>
    <dgm:cxn modelId="{D2A19E85-A7CB-4D48-9C64-7B0A8C16F537}" type="presParOf" srcId="{7A930AC1-131C-4FCA-A826-482122D4561A}" destId="{97932E7B-1C1F-4A4D-A58D-5894985CBAE0}" srcOrd="1" destOrd="0" presId="urn:microsoft.com/office/officeart/2018/2/layout/IconCircleList"/>
    <dgm:cxn modelId="{E752A39B-C46D-40A0-932B-9C97833F70BD}" type="presParOf" srcId="{7A930AC1-131C-4FCA-A826-482122D4561A}" destId="{9CF5E4A3-DB0E-479D-A672-F7C0C14C8F00}" srcOrd="2" destOrd="0" presId="urn:microsoft.com/office/officeart/2018/2/layout/IconCircleList"/>
    <dgm:cxn modelId="{61210896-3A87-4AFD-8B34-4A33D5890F46}" type="presParOf" srcId="{7A930AC1-131C-4FCA-A826-482122D4561A}" destId="{0E5B181F-88DF-409B-B088-704125247CD1}" srcOrd="3" destOrd="0" presId="urn:microsoft.com/office/officeart/2018/2/layout/IconCircleList"/>
    <dgm:cxn modelId="{CA0EA531-6628-4499-9B89-23D0C85258E8}" type="presParOf" srcId="{F4C52339-C2D8-41AB-AF4B-34DD8AC1ABF7}" destId="{A5F5FB89-30CB-4A74-A27A-7E6323CDE9F3}" srcOrd="7" destOrd="0" presId="urn:microsoft.com/office/officeart/2018/2/layout/IconCircleList"/>
    <dgm:cxn modelId="{46D3B8BB-E23F-45F8-B19A-6BD67EB1E708}" type="presParOf" srcId="{F4C52339-C2D8-41AB-AF4B-34DD8AC1ABF7}" destId="{B70ADFC1-DDF8-44D7-B729-CF1057951553}" srcOrd="8" destOrd="0" presId="urn:microsoft.com/office/officeart/2018/2/layout/IconCircleList"/>
    <dgm:cxn modelId="{B62942E5-F838-4F02-96CF-976FA613042C}" type="presParOf" srcId="{B70ADFC1-DDF8-44D7-B729-CF1057951553}" destId="{7AD4B95C-EAA7-47FA-B7A1-86A11F61B0C0}" srcOrd="0" destOrd="0" presId="urn:microsoft.com/office/officeart/2018/2/layout/IconCircleList"/>
    <dgm:cxn modelId="{4C86585D-70D4-4DFA-A90F-241907BA34EE}" type="presParOf" srcId="{B70ADFC1-DDF8-44D7-B729-CF1057951553}" destId="{58732C88-43CE-4DC4-95A1-851959479854}" srcOrd="1" destOrd="0" presId="urn:microsoft.com/office/officeart/2018/2/layout/IconCircleList"/>
    <dgm:cxn modelId="{F24098B4-6720-4ECE-A693-33D90C8AF5D5}" type="presParOf" srcId="{B70ADFC1-DDF8-44D7-B729-CF1057951553}" destId="{FD7161A9-1111-4270-B55F-9D41DAD8B51C}" srcOrd="2" destOrd="0" presId="urn:microsoft.com/office/officeart/2018/2/layout/IconCircleList"/>
    <dgm:cxn modelId="{D7F4776F-7C32-4885-96E6-07C626D1FAE7}" type="presParOf" srcId="{B70ADFC1-DDF8-44D7-B729-CF1057951553}" destId="{4A593295-2611-465E-9826-A764184D5D53}" srcOrd="3" destOrd="0" presId="urn:microsoft.com/office/officeart/2018/2/layout/IconCircleList"/>
    <dgm:cxn modelId="{C733108A-97EB-4483-A97F-227957974674}" type="presParOf" srcId="{F4C52339-C2D8-41AB-AF4B-34DD8AC1ABF7}" destId="{D64B320E-D388-4855-984D-DB5152DCFFBE}" srcOrd="9" destOrd="0" presId="urn:microsoft.com/office/officeart/2018/2/layout/IconCircleList"/>
    <dgm:cxn modelId="{38114F6F-0B23-41BE-BE18-032427456221}" type="presParOf" srcId="{F4C52339-C2D8-41AB-AF4B-34DD8AC1ABF7}" destId="{F98EB224-811E-4A93-82E5-DE52925528D3}" srcOrd="10" destOrd="0" presId="urn:microsoft.com/office/officeart/2018/2/layout/IconCircleList"/>
    <dgm:cxn modelId="{F8D3F817-2969-4D62-8D5A-1C2D75FA5387}" type="presParOf" srcId="{F98EB224-811E-4A93-82E5-DE52925528D3}" destId="{B3BD3049-C352-4AEA-A139-7767727E807E}" srcOrd="0" destOrd="0" presId="urn:microsoft.com/office/officeart/2018/2/layout/IconCircleList"/>
    <dgm:cxn modelId="{C9A4B963-AAF9-4E07-AFA8-D0E4063AE5CC}" type="presParOf" srcId="{F98EB224-811E-4A93-82E5-DE52925528D3}" destId="{9DE60CFE-6704-45EB-B422-488DC6E8BA17}" srcOrd="1" destOrd="0" presId="urn:microsoft.com/office/officeart/2018/2/layout/IconCircleList"/>
    <dgm:cxn modelId="{9D4EECB2-E1C7-4F23-8E91-51095940281B}" type="presParOf" srcId="{F98EB224-811E-4A93-82E5-DE52925528D3}" destId="{0547AB5F-0AE6-449B-BFD6-B23AC2D15EDD}" srcOrd="2" destOrd="0" presId="urn:microsoft.com/office/officeart/2018/2/layout/IconCircleList"/>
    <dgm:cxn modelId="{86D71404-5393-4F5D-8277-2A5672436265}" type="presParOf" srcId="{F98EB224-811E-4A93-82E5-DE52925528D3}" destId="{B74A72ED-CEF6-45AA-9F6C-3AF776FD155A}" srcOrd="3" destOrd="0" presId="urn:microsoft.com/office/officeart/2018/2/layout/IconCircleList"/>
    <dgm:cxn modelId="{4A34A663-A78B-4B3B-B25B-8813B9729138}" type="presParOf" srcId="{F4C52339-C2D8-41AB-AF4B-34DD8AC1ABF7}" destId="{812F88B5-42FD-4A0F-98E7-0F33E4980C3A}" srcOrd="11" destOrd="0" presId="urn:microsoft.com/office/officeart/2018/2/layout/IconCircleList"/>
    <dgm:cxn modelId="{8E72BF66-BB6F-4E0A-BF1D-AAD9586095FE}" type="presParOf" srcId="{F4C52339-C2D8-41AB-AF4B-34DD8AC1ABF7}" destId="{B700CF7E-AF05-4238-8C54-AAB919CB9E7C}" srcOrd="12" destOrd="0" presId="urn:microsoft.com/office/officeart/2018/2/layout/IconCircleList"/>
    <dgm:cxn modelId="{E5445D05-69F3-46A0-BC30-4750FB13A3E8}" type="presParOf" srcId="{B700CF7E-AF05-4238-8C54-AAB919CB9E7C}" destId="{F9BC8EE4-2491-46CF-9D93-3142D3300E24}" srcOrd="0" destOrd="0" presId="urn:microsoft.com/office/officeart/2018/2/layout/IconCircleList"/>
    <dgm:cxn modelId="{59BA27B9-8075-42CE-AF93-657B7DAD1F48}" type="presParOf" srcId="{B700CF7E-AF05-4238-8C54-AAB919CB9E7C}" destId="{A412BEDD-1137-421F-87D3-51D4B9F966C5}" srcOrd="1" destOrd="0" presId="urn:microsoft.com/office/officeart/2018/2/layout/IconCircleList"/>
    <dgm:cxn modelId="{E8EB8BF4-1498-494A-BC67-AA4DD623217F}" type="presParOf" srcId="{B700CF7E-AF05-4238-8C54-AAB919CB9E7C}" destId="{4EDBEFB6-E008-4CFF-A2E1-8571B4761A78}" srcOrd="2" destOrd="0" presId="urn:microsoft.com/office/officeart/2018/2/layout/IconCircleList"/>
    <dgm:cxn modelId="{4FB123B8-C581-438B-A4F1-070FE76B34C0}" type="presParOf" srcId="{B700CF7E-AF05-4238-8C54-AAB919CB9E7C}" destId="{4B42B95A-C073-4759-91C8-E545D77CDC8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FE32409-F69A-4762-8210-8283496EBA81}" type="doc">
      <dgm:prSet loTypeId="urn:microsoft.com/office/officeart/2016/7/layout/RepeatingBendingProcessNew" loCatId="process" qsTypeId="urn:microsoft.com/office/officeart/2005/8/quickstyle/simple2" qsCatId="simple" csTypeId="urn:microsoft.com/office/officeart/2005/8/colors/accent2_2" csCatId="accent2" phldr="1"/>
      <dgm:spPr/>
      <dgm:t>
        <a:bodyPr/>
        <a:lstStyle/>
        <a:p>
          <a:endParaRPr lang="en-US"/>
        </a:p>
      </dgm:t>
    </dgm:pt>
    <dgm:pt modelId="{B3B0CFD7-7BA5-4C8D-8007-9A9FB237D271}">
      <dgm:prSet/>
      <dgm:spPr/>
      <dgm:t>
        <a:bodyPr/>
        <a:lstStyle/>
        <a:p>
          <a:r>
            <a:rPr lang="en-GB" dirty="0"/>
            <a:t>The end, which is often a conclusion, should be the focal point of your argument  and writing. It tells the reader the key ideas you need them to take away, to show your thinking and satisfy the purpose of the writing task. </a:t>
          </a:r>
          <a:endParaRPr lang="en-US" dirty="0"/>
        </a:p>
      </dgm:t>
    </dgm:pt>
    <dgm:pt modelId="{9418FC1C-1E69-408B-BDE4-614FDF7E6689}" type="parTrans" cxnId="{8D4E4A0E-403C-46B3-8E32-AAB85F4DF7F7}">
      <dgm:prSet/>
      <dgm:spPr/>
      <dgm:t>
        <a:bodyPr/>
        <a:lstStyle/>
        <a:p>
          <a:endParaRPr lang="en-US"/>
        </a:p>
      </dgm:t>
    </dgm:pt>
    <dgm:pt modelId="{74250BEB-133A-4D1B-9117-3492EE0161D3}" type="sibTrans" cxnId="{8D4E4A0E-403C-46B3-8E32-AAB85F4DF7F7}">
      <dgm:prSet/>
      <dgm:spPr/>
      <dgm:t>
        <a:bodyPr/>
        <a:lstStyle/>
        <a:p>
          <a:endParaRPr lang="en-US"/>
        </a:p>
      </dgm:t>
    </dgm:pt>
    <dgm:pt modelId="{E0725D75-1CC0-47DA-A1EC-CE586E0BAE03}">
      <dgm:prSet custT="1"/>
      <dgm:spPr/>
      <dgm:t>
        <a:bodyPr/>
        <a:lstStyle/>
        <a:p>
          <a:r>
            <a:rPr lang="en-GB" sz="1800" dirty="0"/>
            <a:t>What is the end point of your writing? </a:t>
          </a:r>
          <a:endParaRPr lang="en-US" sz="1800" dirty="0"/>
        </a:p>
      </dgm:t>
    </dgm:pt>
    <dgm:pt modelId="{CBAF40D7-BA54-4E0A-9265-87B9B31C5D24}" type="parTrans" cxnId="{9CDB9F67-891B-4ACA-B95D-84F27C2E642A}">
      <dgm:prSet/>
      <dgm:spPr/>
      <dgm:t>
        <a:bodyPr/>
        <a:lstStyle/>
        <a:p>
          <a:endParaRPr lang="en-US"/>
        </a:p>
      </dgm:t>
    </dgm:pt>
    <dgm:pt modelId="{CF028D74-E8C8-4DBF-97C3-F7013DD87B14}" type="sibTrans" cxnId="{9CDB9F67-891B-4ACA-B95D-84F27C2E642A}">
      <dgm:prSet/>
      <dgm:spPr/>
      <dgm:t>
        <a:bodyPr/>
        <a:lstStyle/>
        <a:p>
          <a:endParaRPr lang="en-US"/>
        </a:p>
      </dgm:t>
    </dgm:pt>
    <dgm:pt modelId="{DDA6DA6C-49C7-4929-972F-F2635B4A34CE}">
      <dgm:prSet custT="1"/>
      <dgm:spPr/>
      <dgm:t>
        <a:bodyPr/>
        <a:lstStyle/>
        <a:p>
          <a:r>
            <a:rPr lang="en-GB" sz="1800" dirty="0"/>
            <a:t>Is it a conclusion that answers the question posed?</a:t>
          </a:r>
          <a:endParaRPr lang="en-US" sz="1800" dirty="0"/>
        </a:p>
      </dgm:t>
    </dgm:pt>
    <dgm:pt modelId="{AA5F93AD-3DAB-4D83-91D9-8ABD9D531B93}" type="parTrans" cxnId="{8375FD08-72D7-4DB8-9E8F-85799B54ED1E}">
      <dgm:prSet/>
      <dgm:spPr/>
      <dgm:t>
        <a:bodyPr/>
        <a:lstStyle/>
        <a:p>
          <a:endParaRPr lang="en-US"/>
        </a:p>
      </dgm:t>
    </dgm:pt>
    <dgm:pt modelId="{1FFABA0D-4B39-42A5-9898-1C0DC42A4409}" type="sibTrans" cxnId="{8375FD08-72D7-4DB8-9E8F-85799B54ED1E}">
      <dgm:prSet/>
      <dgm:spPr/>
      <dgm:t>
        <a:bodyPr/>
        <a:lstStyle/>
        <a:p>
          <a:endParaRPr lang="en-US"/>
        </a:p>
      </dgm:t>
    </dgm:pt>
    <dgm:pt modelId="{DCCED6A4-765D-4DE6-AE4E-BB6408847CF2}">
      <dgm:prSet custT="1"/>
      <dgm:spPr/>
      <dgm:t>
        <a:bodyPr/>
        <a:lstStyle/>
        <a:p>
          <a:r>
            <a:rPr lang="en-GB" sz="1800" dirty="0"/>
            <a:t>Is it recommendations for further actions and studies?</a:t>
          </a:r>
          <a:endParaRPr lang="en-US" sz="1800" dirty="0"/>
        </a:p>
      </dgm:t>
    </dgm:pt>
    <dgm:pt modelId="{BA8ECDC6-F114-4FDF-9407-5DF30847DEA4}" type="parTrans" cxnId="{729D2F05-5C8C-4AFD-85E7-89CD56A58A59}">
      <dgm:prSet/>
      <dgm:spPr/>
      <dgm:t>
        <a:bodyPr/>
        <a:lstStyle/>
        <a:p>
          <a:endParaRPr lang="en-US"/>
        </a:p>
      </dgm:t>
    </dgm:pt>
    <dgm:pt modelId="{7F836C17-BD82-44B6-A031-4388CB74AFA6}" type="sibTrans" cxnId="{729D2F05-5C8C-4AFD-85E7-89CD56A58A59}">
      <dgm:prSet/>
      <dgm:spPr/>
      <dgm:t>
        <a:bodyPr/>
        <a:lstStyle/>
        <a:p>
          <a:endParaRPr lang="en-US"/>
        </a:p>
      </dgm:t>
    </dgm:pt>
    <dgm:pt modelId="{5640E39C-CB11-487B-B0E3-42A324FC8AD2}">
      <dgm:prSet custT="1"/>
      <dgm:spPr/>
      <dgm:t>
        <a:bodyPr/>
        <a:lstStyle/>
        <a:p>
          <a:r>
            <a:rPr lang="en-GB" sz="1800" dirty="0"/>
            <a:t>Is it a summary statement?</a:t>
          </a:r>
          <a:endParaRPr lang="en-US" sz="1800" dirty="0"/>
        </a:p>
      </dgm:t>
    </dgm:pt>
    <dgm:pt modelId="{82FF75DA-933D-41AA-A605-93A673627EB6}" type="parTrans" cxnId="{7987D05E-858B-4229-AA03-A6725BCDC634}">
      <dgm:prSet/>
      <dgm:spPr/>
      <dgm:t>
        <a:bodyPr/>
        <a:lstStyle/>
        <a:p>
          <a:endParaRPr lang="en-US"/>
        </a:p>
      </dgm:t>
    </dgm:pt>
    <dgm:pt modelId="{582640AD-2600-44F1-A1CA-9DF080C51393}" type="sibTrans" cxnId="{7987D05E-858B-4229-AA03-A6725BCDC634}">
      <dgm:prSet/>
      <dgm:spPr/>
      <dgm:t>
        <a:bodyPr/>
        <a:lstStyle/>
        <a:p>
          <a:endParaRPr lang="en-US"/>
        </a:p>
      </dgm:t>
    </dgm:pt>
    <dgm:pt modelId="{0B1B65DC-06B1-44BB-A7A2-3047DE26A85B}">
      <dgm:prSet custT="1"/>
      <dgm:spPr/>
      <dgm:t>
        <a:bodyPr/>
        <a:lstStyle/>
        <a:p>
          <a:r>
            <a:rPr lang="en-GB" sz="1800" dirty="0"/>
            <a:t>Is it a narrative statement that does not conclude one way or another</a:t>
          </a:r>
          <a:endParaRPr lang="en-US" sz="1800" dirty="0"/>
        </a:p>
      </dgm:t>
    </dgm:pt>
    <dgm:pt modelId="{76810603-60AB-409C-BBC9-A465F2308362}" type="parTrans" cxnId="{AEEC2900-B3EE-4E08-9776-78A1BDAA6B45}">
      <dgm:prSet/>
      <dgm:spPr/>
      <dgm:t>
        <a:bodyPr/>
        <a:lstStyle/>
        <a:p>
          <a:endParaRPr lang="en-US"/>
        </a:p>
      </dgm:t>
    </dgm:pt>
    <dgm:pt modelId="{9790C62E-D56D-4A05-B2AC-B58449CCF1CB}" type="sibTrans" cxnId="{AEEC2900-B3EE-4E08-9776-78A1BDAA6B45}">
      <dgm:prSet/>
      <dgm:spPr/>
      <dgm:t>
        <a:bodyPr/>
        <a:lstStyle/>
        <a:p>
          <a:endParaRPr lang="en-US"/>
        </a:p>
      </dgm:t>
    </dgm:pt>
    <dgm:pt modelId="{550EA4C8-33A6-44D4-87BC-3AE63C04E322}">
      <dgm:prSet custT="1"/>
      <dgm:spPr/>
      <dgm:t>
        <a:bodyPr/>
        <a:lstStyle/>
        <a:p>
          <a:r>
            <a:rPr lang="en-GB" sz="1800" dirty="0"/>
            <a:t>What does your assessment brief tell you the end point of your writing needs to be?</a:t>
          </a:r>
          <a:endParaRPr lang="en-US" sz="1800" dirty="0"/>
        </a:p>
      </dgm:t>
    </dgm:pt>
    <dgm:pt modelId="{923B7E61-0380-4EB5-84A2-3FFB459E96A7}" type="parTrans" cxnId="{47A4EF10-F25D-4BEC-B645-0EF4EDF82108}">
      <dgm:prSet/>
      <dgm:spPr/>
      <dgm:t>
        <a:bodyPr/>
        <a:lstStyle/>
        <a:p>
          <a:endParaRPr lang="en-US"/>
        </a:p>
      </dgm:t>
    </dgm:pt>
    <dgm:pt modelId="{AD48F74F-FFBC-4963-9C8C-780693B926F7}" type="sibTrans" cxnId="{47A4EF10-F25D-4BEC-B645-0EF4EDF82108}">
      <dgm:prSet/>
      <dgm:spPr/>
      <dgm:t>
        <a:bodyPr/>
        <a:lstStyle/>
        <a:p>
          <a:endParaRPr lang="en-US"/>
        </a:p>
      </dgm:t>
    </dgm:pt>
    <dgm:pt modelId="{2B9D9CAB-CFDD-40D5-A4FA-26444559E610}" type="pres">
      <dgm:prSet presAssocID="{5FE32409-F69A-4762-8210-8283496EBA81}" presName="Name0" presStyleCnt="0">
        <dgm:presLayoutVars>
          <dgm:dir/>
          <dgm:resizeHandles val="exact"/>
        </dgm:presLayoutVars>
      </dgm:prSet>
      <dgm:spPr/>
    </dgm:pt>
    <dgm:pt modelId="{BADD5F9D-2074-4227-B749-32883B4CC3D9}" type="pres">
      <dgm:prSet presAssocID="{B3B0CFD7-7BA5-4C8D-8007-9A9FB237D271}" presName="node" presStyleLbl="node1" presStyleIdx="0" presStyleCnt="7">
        <dgm:presLayoutVars>
          <dgm:bulletEnabled val="1"/>
        </dgm:presLayoutVars>
      </dgm:prSet>
      <dgm:spPr/>
    </dgm:pt>
    <dgm:pt modelId="{A19FD91D-CC9A-4407-A66D-3ED150962D64}" type="pres">
      <dgm:prSet presAssocID="{74250BEB-133A-4D1B-9117-3492EE0161D3}" presName="sibTrans" presStyleLbl="sibTrans1D1" presStyleIdx="0" presStyleCnt="6"/>
      <dgm:spPr/>
    </dgm:pt>
    <dgm:pt modelId="{92456C51-2A5D-483F-90FF-365EABA11AB6}" type="pres">
      <dgm:prSet presAssocID="{74250BEB-133A-4D1B-9117-3492EE0161D3}" presName="connectorText" presStyleLbl="sibTrans1D1" presStyleIdx="0" presStyleCnt="6"/>
      <dgm:spPr/>
    </dgm:pt>
    <dgm:pt modelId="{8C5F0EC1-218E-4D57-93BC-A0D9B9AF94C5}" type="pres">
      <dgm:prSet presAssocID="{E0725D75-1CC0-47DA-A1EC-CE586E0BAE03}" presName="node" presStyleLbl="node1" presStyleIdx="1" presStyleCnt="7">
        <dgm:presLayoutVars>
          <dgm:bulletEnabled val="1"/>
        </dgm:presLayoutVars>
      </dgm:prSet>
      <dgm:spPr/>
    </dgm:pt>
    <dgm:pt modelId="{60C8852D-E8EF-4737-BC4F-9452AAD66063}" type="pres">
      <dgm:prSet presAssocID="{CF028D74-E8C8-4DBF-97C3-F7013DD87B14}" presName="sibTrans" presStyleLbl="sibTrans1D1" presStyleIdx="1" presStyleCnt="6"/>
      <dgm:spPr/>
    </dgm:pt>
    <dgm:pt modelId="{EBF27697-FF69-4D6E-9699-313B31615F19}" type="pres">
      <dgm:prSet presAssocID="{CF028D74-E8C8-4DBF-97C3-F7013DD87B14}" presName="connectorText" presStyleLbl="sibTrans1D1" presStyleIdx="1" presStyleCnt="6"/>
      <dgm:spPr/>
    </dgm:pt>
    <dgm:pt modelId="{C1AA233C-6F1D-40AC-94BD-4E01F2F4E543}" type="pres">
      <dgm:prSet presAssocID="{DDA6DA6C-49C7-4929-972F-F2635B4A34CE}" presName="node" presStyleLbl="node1" presStyleIdx="2" presStyleCnt="7">
        <dgm:presLayoutVars>
          <dgm:bulletEnabled val="1"/>
        </dgm:presLayoutVars>
      </dgm:prSet>
      <dgm:spPr/>
    </dgm:pt>
    <dgm:pt modelId="{C9EF06C3-0429-41C6-BA22-32E175C811CC}" type="pres">
      <dgm:prSet presAssocID="{1FFABA0D-4B39-42A5-9898-1C0DC42A4409}" presName="sibTrans" presStyleLbl="sibTrans1D1" presStyleIdx="2" presStyleCnt="6"/>
      <dgm:spPr/>
    </dgm:pt>
    <dgm:pt modelId="{0327A856-733A-4951-A0CE-3E408D0E3EA8}" type="pres">
      <dgm:prSet presAssocID="{1FFABA0D-4B39-42A5-9898-1C0DC42A4409}" presName="connectorText" presStyleLbl="sibTrans1D1" presStyleIdx="2" presStyleCnt="6"/>
      <dgm:spPr/>
    </dgm:pt>
    <dgm:pt modelId="{7260AA97-EB32-44E1-A54A-1CA4FB612344}" type="pres">
      <dgm:prSet presAssocID="{DCCED6A4-765D-4DE6-AE4E-BB6408847CF2}" presName="node" presStyleLbl="node1" presStyleIdx="3" presStyleCnt="7">
        <dgm:presLayoutVars>
          <dgm:bulletEnabled val="1"/>
        </dgm:presLayoutVars>
      </dgm:prSet>
      <dgm:spPr/>
    </dgm:pt>
    <dgm:pt modelId="{0B795879-7097-40ED-8FAE-339C2989B551}" type="pres">
      <dgm:prSet presAssocID="{7F836C17-BD82-44B6-A031-4388CB74AFA6}" presName="sibTrans" presStyleLbl="sibTrans1D1" presStyleIdx="3" presStyleCnt="6"/>
      <dgm:spPr/>
    </dgm:pt>
    <dgm:pt modelId="{3FE1F44E-2544-434C-B8DE-BE1BB5B5836E}" type="pres">
      <dgm:prSet presAssocID="{7F836C17-BD82-44B6-A031-4388CB74AFA6}" presName="connectorText" presStyleLbl="sibTrans1D1" presStyleIdx="3" presStyleCnt="6"/>
      <dgm:spPr/>
    </dgm:pt>
    <dgm:pt modelId="{AE65EFF6-183E-4859-AD08-7F25ECC6AFC1}" type="pres">
      <dgm:prSet presAssocID="{5640E39C-CB11-487B-B0E3-42A324FC8AD2}" presName="node" presStyleLbl="node1" presStyleIdx="4" presStyleCnt="7">
        <dgm:presLayoutVars>
          <dgm:bulletEnabled val="1"/>
        </dgm:presLayoutVars>
      </dgm:prSet>
      <dgm:spPr/>
    </dgm:pt>
    <dgm:pt modelId="{CCDF4A44-082C-477F-8B48-67E1111868AD}" type="pres">
      <dgm:prSet presAssocID="{582640AD-2600-44F1-A1CA-9DF080C51393}" presName="sibTrans" presStyleLbl="sibTrans1D1" presStyleIdx="4" presStyleCnt="6"/>
      <dgm:spPr/>
    </dgm:pt>
    <dgm:pt modelId="{CEF94C9B-976D-4A56-874B-C68B235F4328}" type="pres">
      <dgm:prSet presAssocID="{582640AD-2600-44F1-A1CA-9DF080C51393}" presName="connectorText" presStyleLbl="sibTrans1D1" presStyleIdx="4" presStyleCnt="6"/>
      <dgm:spPr/>
    </dgm:pt>
    <dgm:pt modelId="{1A789E90-69EA-4A79-97F2-040E5B70EC52}" type="pres">
      <dgm:prSet presAssocID="{0B1B65DC-06B1-44BB-A7A2-3047DE26A85B}" presName="node" presStyleLbl="node1" presStyleIdx="5" presStyleCnt="7">
        <dgm:presLayoutVars>
          <dgm:bulletEnabled val="1"/>
        </dgm:presLayoutVars>
      </dgm:prSet>
      <dgm:spPr/>
    </dgm:pt>
    <dgm:pt modelId="{E0FB3577-2BCC-4DB4-89AD-0E1CBEB98D00}" type="pres">
      <dgm:prSet presAssocID="{9790C62E-D56D-4A05-B2AC-B58449CCF1CB}" presName="sibTrans" presStyleLbl="sibTrans1D1" presStyleIdx="5" presStyleCnt="6"/>
      <dgm:spPr/>
    </dgm:pt>
    <dgm:pt modelId="{3AC4CFD9-80BA-47E5-AC75-54DCC13D54A0}" type="pres">
      <dgm:prSet presAssocID="{9790C62E-D56D-4A05-B2AC-B58449CCF1CB}" presName="connectorText" presStyleLbl="sibTrans1D1" presStyleIdx="5" presStyleCnt="6"/>
      <dgm:spPr/>
    </dgm:pt>
    <dgm:pt modelId="{3A8F2EF3-9057-4225-832A-1DB5DA022D29}" type="pres">
      <dgm:prSet presAssocID="{550EA4C8-33A6-44D4-87BC-3AE63C04E322}" presName="node" presStyleLbl="node1" presStyleIdx="6" presStyleCnt="7">
        <dgm:presLayoutVars>
          <dgm:bulletEnabled val="1"/>
        </dgm:presLayoutVars>
      </dgm:prSet>
      <dgm:spPr/>
    </dgm:pt>
  </dgm:ptLst>
  <dgm:cxnLst>
    <dgm:cxn modelId="{AEEC2900-B3EE-4E08-9776-78A1BDAA6B45}" srcId="{5FE32409-F69A-4762-8210-8283496EBA81}" destId="{0B1B65DC-06B1-44BB-A7A2-3047DE26A85B}" srcOrd="5" destOrd="0" parTransId="{76810603-60AB-409C-BBC9-A465F2308362}" sibTransId="{9790C62E-D56D-4A05-B2AC-B58449CCF1CB}"/>
    <dgm:cxn modelId="{61A33000-735D-4401-BDF2-A05CEBBBC02F}" type="presOf" srcId="{74250BEB-133A-4D1B-9117-3492EE0161D3}" destId="{A19FD91D-CC9A-4407-A66D-3ED150962D64}" srcOrd="0" destOrd="0" presId="urn:microsoft.com/office/officeart/2016/7/layout/RepeatingBendingProcessNew"/>
    <dgm:cxn modelId="{729D2F05-5C8C-4AFD-85E7-89CD56A58A59}" srcId="{5FE32409-F69A-4762-8210-8283496EBA81}" destId="{DCCED6A4-765D-4DE6-AE4E-BB6408847CF2}" srcOrd="3" destOrd="0" parTransId="{BA8ECDC6-F114-4FDF-9407-5DF30847DEA4}" sibTransId="{7F836C17-BD82-44B6-A031-4388CB74AFA6}"/>
    <dgm:cxn modelId="{8375FD08-72D7-4DB8-9E8F-85799B54ED1E}" srcId="{5FE32409-F69A-4762-8210-8283496EBA81}" destId="{DDA6DA6C-49C7-4929-972F-F2635B4A34CE}" srcOrd="2" destOrd="0" parTransId="{AA5F93AD-3DAB-4D83-91D9-8ABD9D531B93}" sibTransId="{1FFABA0D-4B39-42A5-9898-1C0DC42A4409}"/>
    <dgm:cxn modelId="{8D4E4A0E-403C-46B3-8E32-AAB85F4DF7F7}" srcId="{5FE32409-F69A-4762-8210-8283496EBA81}" destId="{B3B0CFD7-7BA5-4C8D-8007-9A9FB237D271}" srcOrd="0" destOrd="0" parTransId="{9418FC1C-1E69-408B-BDE4-614FDF7E6689}" sibTransId="{74250BEB-133A-4D1B-9117-3492EE0161D3}"/>
    <dgm:cxn modelId="{9C02980F-CCF9-4083-B7D8-6B4B92CD09F9}" type="presOf" srcId="{5640E39C-CB11-487B-B0E3-42A324FC8AD2}" destId="{AE65EFF6-183E-4859-AD08-7F25ECC6AFC1}" srcOrd="0" destOrd="0" presId="urn:microsoft.com/office/officeart/2016/7/layout/RepeatingBendingProcessNew"/>
    <dgm:cxn modelId="{47A4EF10-F25D-4BEC-B645-0EF4EDF82108}" srcId="{5FE32409-F69A-4762-8210-8283496EBA81}" destId="{550EA4C8-33A6-44D4-87BC-3AE63C04E322}" srcOrd="6" destOrd="0" parTransId="{923B7E61-0380-4EB5-84A2-3FFB459E96A7}" sibTransId="{AD48F74F-FFBC-4963-9C8C-780693B926F7}"/>
    <dgm:cxn modelId="{6CBA7013-C4BF-4F66-B44D-7C1F083D1522}" type="presOf" srcId="{1FFABA0D-4B39-42A5-9898-1C0DC42A4409}" destId="{C9EF06C3-0429-41C6-BA22-32E175C811CC}" srcOrd="0" destOrd="0" presId="urn:microsoft.com/office/officeart/2016/7/layout/RepeatingBendingProcessNew"/>
    <dgm:cxn modelId="{6A44FD16-14C1-4FA7-A97D-280868F0DF4C}" type="presOf" srcId="{CF028D74-E8C8-4DBF-97C3-F7013DD87B14}" destId="{EBF27697-FF69-4D6E-9699-313B31615F19}" srcOrd="1" destOrd="0" presId="urn:microsoft.com/office/officeart/2016/7/layout/RepeatingBendingProcessNew"/>
    <dgm:cxn modelId="{1EF2F71A-68C7-4647-8F2A-C6371A65BEC4}" type="presOf" srcId="{582640AD-2600-44F1-A1CA-9DF080C51393}" destId="{CEF94C9B-976D-4A56-874B-C68B235F4328}" srcOrd="1" destOrd="0" presId="urn:microsoft.com/office/officeart/2016/7/layout/RepeatingBendingProcessNew"/>
    <dgm:cxn modelId="{8FDF4D21-3B9F-42DC-A129-1A32E836797B}" type="presOf" srcId="{0B1B65DC-06B1-44BB-A7A2-3047DE26A85B}" destId="{1A789E90-69EA-4A79-97F2-040E5B70EC52}" srcOrd="0" destOrd="0" presId="urn:microsoft.com/office/officeart/2016/7/layout/RepeatingBendingProcessNew"/>
    <dgm:cxn modelId="{152A1223-9239-4B35-9DF2-1B0BFC9EEF6E}" type="presOf" srcId="{7F836C17-BD82-44B6-A031-4388CB74AFA6}" destId="{3FE1F44E-2544-434C-B8DE-BE1BB5B5836E}" srcOrd="1" destOrd="0" presId="urn:microsoft.com/office/officeart/2016/7/layout/RepeatingBendingProcessNew"/>
    <dgm:cxn modelId="{39CC7426-469B-42B1-AB60-24BC05184951}" type="presOf" srcId="{9790C62E-D56D-4A05-B2AC-B58449CCF1CB}" destId="{E0FB3577-2BCC-4DB4-89AD-0E1CBEB98D00}" srcOrd="0" destOrd="0" presId="urn:microsoft.com/office/officeart/2016/7/layout/RepeatingBendingProcessNew"/>
    <dgm:cxn modelId="{7249E83F-8BD0-4990-BBE2-E70F8C0BAB6F}" type="presOf" srcId="{B3B0CFD7-7BA5-4C8D-8007-9A9FB237D271}" destId="{BADD5F9D-2074-4227-B749-32883B4CC3D9}" srcOrd="0" destOrd="0" presId="urn:microsoft.com/office/officeart/2016/7/layout/RepeatingBendingProcessNew"/>
    <dgm:cxn modelId="{7987D05E-858B-4229-AA03-A6725BCDC634}" srcId="{5FE32409-F69A-4762-8210-8283496EBA81}" destId="{5640E39C-CB11-487B-B0E3-42A324FC8AD2}" srcOrd="4" destOrd="0" parTransId="{82FF75DA-933D-41AA-A605-93A673627EB6}" sibTransId="{582640AD-2600-44F1-A1CA-9DF080C51393}"/>
    <dgm:cxn modelId="{E38A6763-BDF9-4619-94B7-C0C4666BEDA2}" type="presOf" srcId="{DCCED6A4-765D-4DE6-AE4E-BB6408847CF2}" destId="{7260AA97-EB32-44E1-A54A-1CA4FB612344}" srcOrd="0" destOrd="0" presId="urn:microsoft.com/office/officeart/2016/7/layout/RepeatingBendingProcessNew"/>
    <dgm:cxn modelId="{9CDB9F67-891B-4ACA-B95D-84F27C2E642A}" srcId="{5FE32409-F69A-4762-8210-8283496EBA81}" destId="{E0725D75-1CC0-47DA-A1EC-CE586E0BAE03}" srcOrd="1" destOrd="0" parTransId="{CBAF40D7-BA54-4E0A-9265-87B9B31C5D24}" sibTransId="{CF028D74-E8C8-4DBF-97C3-F7013DD87B14}"/>
    <dgm:cxn modelId="{8B801E69-EA32-4D0A-A0CB-8E44B6A1AF8E}" type="presOf" srcId="{550EA4C8-33A6-44D4-87BC-3AE63C04E322}" destId="{3A8F2EF3-9057-4225-832A-1DB5DA022D29}" srcOrd="0" destOrd="0" presId="urn:microsoft.com/office/officeart/2016/7/layout/RepeatingBendingProcessNew"/>
    <dgm:cxn modelId="{727CE579-3C28-4B53-9460-648278D088C8}" type="presOf" srcId="{DDA6DA6C-49C7-4929-972F-F2635B4A34CE}" destId="{C1AA233C-6F1D-40AC-94BD-4E01F2F4E543}" srcOrd="0" destOrd="0" presId="urn:microsoft.com/office/officeart/2016/7/layout/RepeatingBendingProcessNew"/>
    <dgm:cxn modelId="{ABBAB484-3A19-4116-926B-3BDB70942821}" type="presOf" srcId="{CF028D74-E8C8-4DBF-97C3-F7013DD87B14}" destId="{60C8852D-E8EF-4737-BC4F-9452AAD66063}" srcOrd="0" destOrd="0" presId="urn:microsoft.com/office/officeart/2016/7/layout/RepeatingBendingProcessNew"/>
    <dgm:cxn modelId="{DBF60197-844E-401A-90D7-BB74F9C2C719}" type="presOf" srcId="{1FFABA0D-4B39-42A5-9898-1C0DC42A4409}" destId="{0327A856-733A-4951-A0CE-3E408D0E3EA8}" srcOrd="1" destOrd="0" presId="urn:microsoft.com/office/officeart/2016/7/layout/RepeatingBendingProcessNew"/>
    <dgm:cxn modelId="{4888F497-C29B-4CDA-ACB5-2945CEE9F37A}" type="presOf" srcId="{5FE32409-F69A-4762-8210-8283496EBA81}" destId="{2B9D9CAB-CFDD-40D5-A4FA-26444559E610}" srcOrd="0" destOrd="0" presId="urn:microsoft.com/office/officeart/2016/7/layout/RepeatingBendingProcessNew"/>
    <dgm:cxn modelId="{DE70E7A4-3AFF-4F69-AEE1-4294156625EB}" type="presOf" srcId="{7F836C17-BD82-44B6-A031-4388CB74AFA6}" destId="{0B795879-7097-40ED-8FAE-339C2989B551}" srcOrd="0" destOrd="0" presId="urn:microsoft.com/office/officeart/2016/7/layout/RepeatingBendingProcessNew"/>
    <dgm:cxn modelId="{168A07AC-7756-44FD-BE23-97BF7D48FCFD}" type="presOf" srcId="{74250BEB-133A-4D1B-9117-3492EE0161D3}" destId="{92456C51-2A5D-483F-90FF-365EABA11AB6}" srcOrd="1" destOrd="0" presId="urn:microsoft.com/office/officeart/2016/7/layout/RepeatingBendingProcessNew"/>
    <dgm:cxn modelId="{1BC4C0C8-9C31-4B57-8A3D-7B8798011DFF}" type="presOf" srcId="{582640AD-2600-44F1-A1CA-9DF080C51393}" destId="{CCDF4A44-082C-477F-8B48-67E1111868AD}" srcOrd="0" destOrd="0" presId="urn:microsoft.com/office/officeart/2016/7/layout/RepeatingBendingProcessNew"/>
    <dgm:cxn modelId="{468131C9-D27E-4988-ACA1-B2DE0B0E9148}" type="presOf" srcId="{E0725D75-1CC0-47DA-A1EC-CE586E0BAE03}" destId="{8C5F0EC1-218E-4D57-93BC-A0D9B9AF94C5}" srcOrd="0" destOrd="0" presId="urn:microsoft.com/office/officeart/2016/7/layout/RepeatingBendingProcessNew"/>
    <dgm:cxn modelId="{BDC293D4-F500-4BE2-9259-6B965B9344EC}" type="presOf" srcId="{9790C62E-D56D-4A05-B2AC-B58449CCF1CB}" destId="{3AC4CFD9-80BA-47E5-AC75-54DCC13D54A0}" srcOrd="1" destOrd="0" presId="urn:microsoft.com/office/officeart/2016/7/layout/RepeatingBendingProcessNew"/>
    <dgm:cxn modelId="{BED87836-E51A-4BDD-8954-8349E4190B42}" type="presParOf" srcId="{2B9D9CAB-CFDD-40D5-A4FA-26444559E610}" destId="{BADD5F9D-2074-4227-B749-32883B4CC3D9}" srcOrd="0" destOrd="0" presId="urn:microsoft.com/office/officeart/2016/7/layout/RepeatingBendingProcessNew"/>
    <dgm:cxn modelId="{FD871704-80A7-46FB-BEB5-DC3C18F90F41}" type="presParOf" srcId="{2B9D9CAB-CFDD-40D5-A4FA-26444559E610}" destId="{A19FD91D-CC9A-4407-A66D-3ED150962D64}" srcOrd="1" destOrd="0" presId="urn:microsoft.com/office/officeart/2016/7/layout/RepeatingBendingProcessNew"/>
    <dgm:cxn modelId="{C49EFBF1-C4BD-4758-BDE2-1C4DA0B71FBD}" type="presParOf" srcId="{A19FD91D-CC9A-4407-A66D-3ED150962D64}" destId="{92456C51-2A5D-483F-90FF-365EABA11AB6}" srcOrd="0" destOrd="0" presId="urn:microsoft.com/office/officeart/2016/7/layout/RepeatingBendingProcessNew"/>
    <dgm:cxn modelId="{7140115C-A866-4CB2-A0E3-8DE5C4242307}" type="presParOf" srcId="{2B9D9CAB-CFDD-40D5-A4FA-26444559E610}" destId="{8C5F0EC1-218E-4D57-93BC-A0D9B9AF94C5}" srcOrd="2" destOrd="0" presId="urn:microsoft.com/office/officeart/2016/7/layout/RepeatingBendingProcessNew"/>
    <dgm:cxn modelId="{12704FF9-7482-4D16-BE91-859A29B77A3A}" type="presParOf" srcId="{2B9D9CAB-CFDD-40D5-A4FA-26444559E610}" destId="{60C8852D-E8EF-4737-BC4F-9452AAD66063}" srcOrd="3" destOrd="0" presId="urn:microsoft.com/office/officeart/2016/7/layout/RepeatingBendingProcessNew"/>
    <dgm:cxn modelId="{EE457B9C-E009-4218-973C-9E455A4DF015}" type="presParOf" srcId="{60C8852D-E8EF-4737-BC4F-9452AAD66063}" destId="{EBF27697-FF69-4D6E-9699-313B31615F19}" srcOrd="0" destOrd="0" presId="urn:microsoft.com/office/officeart/2016/7/layout/RepeatingBendingProcessNew"/>
    <dgm:cxn modelId="{DC2B4445-E2FF-4224-9BF6-D6A616C425A3}" type="presParOf" srcId="{2B9D9CAB-CFDD-40D5-A4FA-26444559E610}" destId="{C1AA233C-6F1D-40AC-94BD-4E01F2F4E543}" srcOrd="4" destOrd="0" presId="urn:microsoft.com/office/officeart/2016/7/layout/RepeatingBendingProcessNew"/>
    <dgm:cxn modelId="{F4215356-2D32-4B95-8E25-EA616CCE53C7}" type="presParOf" srcId="{2B9D9CAB-CFDD-40D5-A4FA-26444559E610}" destId="{C9EF06C3-0429-41C6-BA22-32E175C811CC}" srcOrd="5" destOrd="0" presId="urn:microsoft.com/office/officeart/2016/7/layout/RepeatingBendingProcessNew"/>
    <dgm:cxn modelId="{462C7517-252D-4392-A00F-B89D16CCDBCF}" type="presParOf" srcId="{C9EF06C3-0429-41C6-BA22-32E175C811CC}" destId="{0327A856-733A-4951-A0CE-3E408D0E3EA8}" srcOrd="0" destOrd="0" presId="urn:microsoft.com/office/officeart/2016/7/layout/RepeatingBendingProcessNew"/>
    <dgm:cxn modelId="{B76A8F2D-FC1D-4B36-BCED-B542FFAFF657}" type="presParOf" srcId="{2B9D9CAB-CFDD-40D5-A4FA-26444559E610}" destId="{7260AA97-EB32-44E1-A54A-1CA4FB612344}" srcOrd="6" destOrd="0" presId="urn:microsoft.com/office/officeart/2016/7/layout/RepeatingBendingProcessNew"/>
    <dgm:cxn modelId="{EA8505EC-35B1-4E38-B0A0-4714C5132028}" type="presParOf" srcId="{2B9D9CAB-CFDD-40D5-A4FA-26444559E610}" destId="{0B795879-7097-40ED-8FAE-339C2989B551}" srcOrd="7" destOrd="0" presId="urn:microsoft.com/office/officeart/2016/7/layout/RepeatingBendingProcessNew"/>
    <dgm:cxn modelId="{920369E2-BF32-43A2-9281-3AE0969B0CC2}" type="presParOf" srcId="{0B795879-7097-40ED-8FAE-339C2989B551}" destId="{3FE1F44E-2544-434C-B8DE-BE1BB5B5836E}" srcOrd="0" destOrd="0" presId="urn:microsoft.com/office/officeart/2016/7/layout/RepeatingBendingProcessNew"/>
    <dgm:cxn modelId="{D445B0D0-F64D-44E4-AB67-CCD49E99E3C8}" type="presParOf" srcId="{2B9D9CAB-CFDD-40D5-A4FA-26444559E610}" destId="{AE65EFF6-183E-4859-AD08-7F25ECC6AFC1}" srcOrd="8" destOrd="0" presId="urn:microsoft.com/office/officeart/2016/7/layout/RepeatingBendingProcessNew"/>
    <dgm:cxn modelId="{5167476D-F3A1-4975-81F0-265AF9ACA734}" type="presParOf" srcId="{2B9D9CAB-CFDD-40D5-A4FA-26444559E610}" destId="{CCDF4A44-082C-477F-8B48-67E1111868AD}" srcOrd="9" destOrd="0" presId="urn:microsoft.com/office/officeart/2016/7/layout/RepeatingBendingProcessNew"/>
    <dgm:cxn modelId="{46FFC792-79FE-45FD-A2C9-3C5B397AC387}" type="presParOf" srcId="{CCDF4A44-082C-477F-8B48-67E1111868AD}" destId="{CEF94C9B-976D-4A56-874B-C68B235F4328}" srcOrd="0" destOrd="0" presId="urn:microsoft.com/office/officeart/2016/7/layout/RepeatingBendingProcessNew"/>
    <dgm:cxn modelId="{06C7B14D-0395-483E-9EBF-8A3B2392DB19}" type="presParOf" srcId="{2B9D9CAB-CFDD-40D5-A4FA-26444559E610}" destId="{1A789E90-69EA-4A79-97F2-040E5B70EC52}" srcOrd="10" destOrd="0" presId="urn:microsoft.com/office/officeart/2016/7/layout/RepeatingBendingProcessNew"/>
    <dgm:cxn modelId="{6BA78902-B6FF-4AE3-80A0-9CFF8B9E8458}" type="presParOf" srcId="{2B9D9CAB-CFDD-40D5-A4FA-26444559E610}" destId="{E0FB3577-2BCC-4DB4-89AD-0E1CBEB98D00}" srcOrd="11" destOrd="0" presId="urn:microsoft.com/office/officeart/2016/7/layout/RepeatingBendingProcessNew"/>
    <dgm:cxn modelId="{930F5762-75FE-42B7-BF89-F36870E50521}" type="presParOf" srcId="{E0FB3577-2BCC-4DB4-89AD-0E1CBEB98D00}" destId="{3AC4CFD9-80BA-47E5-AC75-54DCC13D54A0}" srcOrd="0" destOrd="0" presId="urn:microsoft.com/office/officeart/2016/7/layout/RepeatingBendingProcessNew"/>
    <dgm:cxn modelId="{44296DD5-872F-4654-97E0-E9383863A7D2}" type="presParOf" srcId="{2B9D9CAB-CFDD-40D5-A4FA-26444559E610}" destId="{3A8F2EF3-9057-4225-832A-1DB5DA022D29}"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F4DAE-8F29-46CF-B59B-1697283E2DD7}">
      <dsp:nvSpPr>
        <dsp:cNvPr id="0" name=""/>
        <dsp:cNvSpPr/>
      </dsp:nvSpPr>
      <dsp:spPr>
        <a:xfrm>
          <a:off x="3289" y="692312"/>
          <a:ext cx="2609353" cy="1565612"/>
        </a:xfrm>
        <a:prstGeom prst="rect">
          <a:avLst/>
        </a:prstGeom>
        <a:solidFill>
          <a:schemeClr val="accent2">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Typical answers might include: </a:t>
          </a:r>
          <a:endParaRPr lang="en-US" sz="1700" kern="1200" dirty="0"/>
        </a:p>
      </dsp:txBody>
      <dsp:txXfrm>
        <a:off x="3289" y="692312"/>
        <a:ext cx="2609353" cy="1565612"/>
      </dsp:txXfrm>
    </dsp:sp>
    <dsp:sp modelId="{E5261B40-46BB-4266-A1D1-7E6DED548E44}">
      <dsp:nvSpPr>
        <dsp:cNvPr id="0" name=""/>
        <dsp:cNvSpPr/>
      </dsp:nvSpPr>
      <dsp:spPr>
        <a:xfrm>
          <a:off x="2873578" y="692312"/>
          <a:ext cx="2609353" cy="1565612"/>
        </a:xfrm>
        <a:prstGeom prst="rect">
          <a:avLst/>
        </a:prstGeom>
        <a:solidFill>
          <a:schemeClr val="accent3">
            <a:lumMod val="5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Something I have to do. </a:t>
          </a:r>
          <a:endParaRPr lang="en-US" sz="1700" kern="1200"/>
        </a:p>
      </dsp:txBody>
      <dsp:txXfrm>
        <a:off x="2873578" y="692312"/>
        <a:ext cx="2609353" cy="1565612"/>
      </dsp:txXfrm>
    </dsp:sp>
    <dsp:sp modelId="{635613A9-DE79-46F7-A3CC-1E666F750140}">
      <dsp:nvSpPr>
        <dsp:cNvPr id="0" name=""/>
        <dsp:cNvSpPr/>
      </dsp:nvSpPr>
      <dsp:spPr>
        <a:xfrm>
          <a:off x="5743867" y="692312"/>
          <a:ext cx="2609353" cy="1565612"/>
        </a:xfrm>
        <a:prstGeom prst="rect">
          <a:avLst/>
        </a:prstGeom>
        <a:solidFill>
          <a:schemeClr val="tx2">
            <a:lumMod val="75000"/>
            <a:lumOff val="2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 task students complete as part of a degree.</a:t>
          </a:r>
          <a:endParaRPr lang="en-US" sz="1700" kern="1200" dirty="0"/>
        </a:p>
      </dsp:txBody>
      <dsp:txXfrm>
        <a:off x="5743867" y="692312"/>
        <a:ext cx="2609353" cy="1565612"/>
      </dsp:txXfrm>
    </dsp:sp>
    <dsp:sp modelId="{7F73945F-310F-4BB9-8B52-D2DC2DFCE368}">
      <dsp:nvSpPr>
        <dsp:cNvPr id="0" name=""/>
        <dsp:cNvSpPr/>
      </dsp:nvSpPr>
      <dsp:spPr>
        <a:xfrm>
          <a:off x="8614156" y="692312"/>
          <a:ext cx="2609353" cy="1565612"/>
        </a:xfrm>
        <a:prstGeom prst="rect">
          <a:avLst/>
        </a:prstGeom>
        <a:solidFill>
          <a:schemeClr val="accent6">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type of academic writing.</a:t>
          </a:r>
          <a:endParaRPr lang="en-US" sz="1700" kern="1200"/>
        </a:p>
      </dsp:txBody>
      <dsp:txXfrm>
        <a:off x="8614156" y="692312"/>
        <a:ext cx="2609353" cy="1565612"/>
      </dsp:txXfrm>
    </dsp:sp>
    <dsp:sp modelId="{96D08E42-B1BF-4071-A2C6-E03D9686E69E}">
      <dsp:nvSpPr>
        <dsp:cNvPr id="0" name=""/>
        <dsp:cNvSpPr/>
      </dsp:nvSpPr>
      <dsp:spPr>
        <a:xfrm>
          <a:off x="1438433" y="2518860"/>
          <a:ext cx="2609353" cy="1565612"/>
        </a:xfrm>
        <a:prstGeom prst="rect">
          <a:avLst/>
        </a:prstGeom>
        <a:solidFill>
          <a:schemeClr val="accent3">
            <a:lumMod val="75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An activity that induces dread, panic and unhappiness.</a:t>
          </a:r>
          <a:endParaRPr lang="en-US" sz="1700" kern="1200"/>
        </a:p>
      </dsp:txBody>
      <dsp:txXfrm>
        <a:off x="1438433" y="2518860"/>
        <a:ext cx="2609353" cy="1565612"/>
      </dsp:txXfrm>
    </dsp:sp>
    <dsp:sp modelId="{CAF4BCDA-8D10-4C5E-84F1-0692441BD6CC}">
      <dsp:nvSpPr>
        <dsp:cNvPr id="0" name=""/>
        <dsp:cNvSpPr/>
      </dsp:nvSpPr>
      <dsp:spPr>
        <a:xfrm>
          <a:off x="4308723" y="2518860"/>
          <a:ext cx="2609353" cy="1565612"/>
        </a:xfrm>
        <a:prstGeom prst="rect">
          <a:avLst/>
        </a:prstGeom>
        <a:solidFill>
          <a:schemeClr val="accent5">
            <a:lumMod val="75000"/>
          </a:schemeClr>
        </a:solidFill>
        <a:ln w="10795" cap="flat" cmpd="sng" algn="ctr">
          <a:solidFill>
            <a:schemeClr val="accent3">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Something I gained a high mark for, or a low mark for! </a:t>
          </a:r>
          <a:endParaRPr lang="en-US" sz="1700" kern="1200" dirty="0"/>
        </a:p>
      </dsp:txBody>
      <dsp:txXfrm>
        <a:off x="4308723" y="2518860"/>
        <a:ext cx="2609353" cy="1565612"/>
      </dsp:txXfrm>
    </dsp:sp>
    <dsp:sp modelId="{E9A4D0E2-5B31-4214-9AA1-AB542099C86E}">
      <dsp:nvSpPr>
        <dsp:cNvPr id="0" name=""/>
        <dsp:cNvSpPr/>
      </dsp:nvSpPr>
      <dsp:spPr>
        <a:xfrm>
          <a:off x="7179012" y="2518860"/>
          <a:ext cx="2609353" cy="156561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This PPT will help you to produce essays more successfully,  improve your grades, which will help in your studies. </a:t>
          </a:r>
          <a:endParaRPr lang="en-US" sz="1700" kern="1200" dirty="0"/>
        </a:p>
      </dsp:txBody>
      <dsp:txXfrm>
        <a:off x="7179012" y="2518860"/>
        <a:ext cx="2609353" cy="156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2F0B4-2595-4CA9-8BBD-5C0002C4E8EA}">
      <dsp:nvSpPr>
        <dsp:cNvPr id="0" name=""/>
        <dsp:cNvSpPr/>
      </dsp:nvSpPr>
      <dsp:spPr>
        <a:xfrm>
          <a:off x="0" y="423"/>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A43F2B1B-89C9-4699-B2DB-58F85698DEF1}">
      <dsp:nvSpPr>
        <dsp:cNvPr id="0" name=""/>
        <dsp:cNvSpPr/>
      </dsp:nvSpPr>
      <dsp:spPr>
        <a:xfrm>
          <a:off x="176294" y="131551"/>
          <a:ext cx="320536" cy="3205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accent3">
              <a:lumMod val="50000"/>
            </a:schemeClr>
          </a:solidFill>
          <a:prstDash val="solid"/>
        </a:ln>
        <a:effectLst/>
      </dsp:spPr>
      <dsp:style>
        <a:lnRef idx="2">
          <a:scrgbClr r="0" g="0" b="0"/>
        </a:lnRef>
        <a:fillRef idx="1">
          <a:scrgbClr r="0" g="0" b="0"/>
        </a:fillRef>
        <a:effectRef idx="0">
          <a:scrgbClr r="0" g="0" b="0"/>
        </a:effectRef>
        <a:fontRef idx="minor">
          <a:schemeClr val="lt1"/>
        </a:fontRef>
      </dsp:style>
    </dsp:sp>
    <dsp:sp modelId="{11B6CE42-A051-46D5-BB5E-7FAC94A0ECA8}">
      <dsp:nvSpPr>
        <dsp:cNvPr id="0" name=""/>
        <dsp:cNvSpPr/>
      </dsp:nvSpPr>
      <dsp:spPr>
        <a:xfrm>
          <a:off x="673125" y="423"/>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A method of communicating thoughts from yourself to another. </a:t>
          </a:r>
          <a:endParaRPr lang="en-US" sz="1400" kern="1200" dirty="0"/>
        </a:p>
      </dsp:txBody>
      <dsp:txXfrm>
        <a:off x="673125" y="423"/>
        <a:ext cx="10629874" cy="582792"/>
      </dsp:txXfrm>
    </dsp:sp>
    <dsp:sp modelId="{410F2C56-19B3-4D96-A3EC-311FBDDC027E}">
      <dsp:nvSpPr>
        <dsp:cNvPr id="0" name=""/>
        <dsp:cNvSpPr/>
      </dsp:nvSpPr>
      <dsp:spPr>
        <a:xfrm>
          <a:off x="0" y="728914"/>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54275138-8AA2-4529-A2BC-759330062335}">
      <dsp:nvSpPr>
        <dsp:cNvPr id="0" name=""/>
        <dsp:cNvSpPr/>
      </dsp:nvSpPr>
      <dsp:spPr>
        <a:xfrm>
          <a:off x="176294" y="860042"/>
          <a:ext cx="320536" cy="3205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A301EB-9F40-42BC-9363-CA73568FD6D5}">
      <dsp:nvSpPr>
        <dsp:cNvPr id="0" name=""/>
        <dsp:cNvSpPr/>
      </dsp:nvSpPr>
      <dsp:spPr>
        <a:xfrm>
          <a:off x="673125" y="728914"/>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A one-way conversation with your reader that sets out your thinking in relation to the question posed. </a:t>
          </a:r>
          <a:endParaRPr lang="en-US" sz="1400" kern="1200" dirty="0"/>
        </a:p>
      </dsp:txBody>
      <dsp:txXfrm>
        <a:off x="673125" y="728914"/>
        <a:ext cx="10629874" cy="582792"/>
      </dsp:txXfrm>
    </dsp:sp>
    <dsp:sp modelId="{5127FC03-F845-43F6-A28D-DF2A7BFC38DC}">
      <dsp:nvSpPr>
        <dsp:cNvPr id="0" name=""/>
        <dsp:cNvSpPr/>
      </dsp:nvSpPr>
      <dsp:spPr>
        <a:xfrm>
          <a:off x="0" y="1457405"/>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74C4C7EB-E33A-4B0F-87A9-6E3A6A69F7F6}">
      <dsp:nvSpPr>
        <dsp:cNvPr id="0" name=""/>
        <dsp:cNvSpPr/>
      </dsp:nvSpPr>
      <dsp:spPr>
        <a:xfrm>
          <a:off x="176294" y="1588533"/>
          <a:ext cx="320536" cy="3205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9808C3-8003-4339-9EE4-29DBAB64652C}">
      <dsp:nvSpPr>
        <dsp:cNvPr id="0" name=""/>
        <dsp:cNvSpPr/>
      </dsp:nvSpPr>
      <dsp:spPr>
        <a:xfrm>
          <a:off x="673125" y="1457405"/>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A piece of writing that uses academic and credible evidence to provide a defensible answer to the question posed. </a:t>
          </a:r>
          <a:endParaRPr lang="en-US" sz="1400" kern="1200" dirty="0"/>
        </a:p>
      </dsp:txBody>
      <dsp:txXfrm>
        <a:off x="673125" y="1457405"/>
        <a:ext cx="10629874" cy="582792"/>
      </dsp:txXfrm>
    </dsp:sp>
    <dsp:sp modelId="{BEBB2E12-DEB0-4A0B-9A82-51AA8D5A40D4}">
      <dsp:nvSpPr>
        <dsp:cNvPr id="0" name=""/>
        <dsp:cNvSpPr/>
      </dsp:nvSpPr>
      <dsp:spPr>
        <a:xfrm>
          <a:off x="0" y="2185896"/>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A878225F-2B9C-40CC-8E6A-04EFDBCCD4A3}">
      <dsp:nvSpPr>
        <dsp:cNvPr id="0" name=""/>
        <dsp:cNvSpPr/>
      </dsp:nvSpPr>
      <dsp:spPr>
        <a:xfrm>
          <a:off x="176294" y="2317024"/>
          <a:ext cx="320536" cy="3205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99A0F4-7A58-47FD-A597-FC73594237E2}">
      <dsp:nvSpPr>
        <dsp:cNvPr id="0" name=""/>
        <dsp:cNvSpPr/>
      </dsp:nvSpPr>
      <dsp:spPr>
        <a:xfrm>
          <a:off x="673125" y="2185896"/>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A piece of formal academic writing, in English.</a:t>
          </a:r>
          <a:endParaRPr lang="en-US" sz="1400" kern="1200" dirty="0"/>
        </a:p>
      </dsp:txBody>
      <dsp:txXfrm>
        <a:off x="673125" y="2185896"/>
        <a:ext cx="10629874" cy="582792"/>
      </dsp:txXfrm>
    </dsp:sp>
    <dsp:sp modelId="{ADF5757D-050E-41D0-9049-BB443CE1EB6D}">
      <dsp:nvSpPr>
        <dsp:cNvPr id="0" name=""/>
        <dsp:cNvSpPr/>
      </dsp:nvSpPr>
      <dsp:spPr>
        <a:xfrm>
          <a:off x="0" y="2914387"/>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6D17325B-D02D-48F8-B639-FED3AA494333}">
      <dsp:nvSpPr>
        <dsp:cNvPr id="0" name=""/>
        <dsp:cNvSpPr/>
      </dsp:nvSpPr>
      <dsp:spPr>
        <a:xfrm>
          <a:off x="176294" y="3045516"/>
          <a:ext cx="320536" cy="3205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813973-9808-4414-A3AA-1C649C7183F1}">
      <dsp:nvSpPr>
        <dsp:cNvPr id="0" name=""/>
        <dsp:cNvSpPr/>
      </dsp:nvSpPr>
      <dsp:spPr>
        <a:xfrm>
          <a:off x="673125" y="2914387"/>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Usually an assessment that is written according to the instructions given in the assessment brief and graded using a designated mark scheme.</a:t>
          </a:r>
          <a:endParaRPr lang="en-US" sz="1400" kern="1200" dirty="0"/>
        </a:p>
      </dsp:txBody>
      <dsp:txXfrm>
        <a:off x="673125" y="2914387"/>
        <a:ext cx="10629874" cy="582792"/>
      </dsp:txXfrm>
    </dsp:sp>
    <dsp:sp modelId="{85589CE9-CC16-41F6-BD6A-0501327CFB2F}">
      <dsp:nvSpPr>
        <dsp:cNvPr id="0" name=""/>
        <dsp:cNvSpPr/>
      </dsp:nvSpPr>
      <dsp:spPr>
        <a:xfrm>
          <a:off x="0" y="3642878"/>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83C6D35E-3CD0-4AA0-A797-78EC474F396A}">
      <dsp:nvSpPr>
        <dsp:cNvPr id="0" name=""/>
        <dsp:cNvSpPr/>
      </dsp:nvSpPr>
      <dsp:spPr>
        <a:xfrm>
          <a:off x="176294" y="3774007"/>
          <a:ext cx="320536" cy="32053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65B4A1-1D5F-4524-9E34-9D09FB40F3A0}">
      <dsp:nvSpPr>
        <dsp:cNvPr id="0" name=""/>
        <dsp:cNvSpPr/>
      </dsp:nvSpPr>
      <dsp:spPr>
        <a:xfrm>
          <a:off x="673125" y="3642878"/>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A piece of writing which accurately uses the relevant referencing system demanded by the university department that has set the essay task. </a:t>
          </a:r>
          <a:endParaRPr lang="en-US" sz="1400" kern="1200" dirty="0"/>
        </a:p>
      </dsp:txBody>
      <dsp:txXfrm>
        <a:off x="673125" y="3642878"/>
        <a:ext cx="10629874" cy="582792"/>
      </dsp:txXfrm>
    </dsp:sp>
    <dsp:sp modelId="{100E37CC-A82E-4ED5-8006-4CE5ADBBE461}">
      <dsp:nvSpPr>
        <dsp:cNvPr id="0" name=""/>
        <dsp:cNvSpPr/>
      </dsp:nvSpPr>
      <dsp:spPr>
        <a:xfrm>
          <a:off x="0" y="4371369"/>
          <a:ext cx="11303000" cy="582792"/>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AF787C70-EE6B-4D85-ACB7-A7B350E38F2B}">
      <dsp:nvSpPr>
        <dsp:cNvPr id="0" name=""/>
        <dsp:cNvSpPr/>
      </dsp:nvSpPr>
      <dsp:spPr>
        <a:xfrm>
          <a:off x="176294" y="4502498"/>
          <a:ext cx="320536" cy="32053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C32386-A31F-45FD-B9C8-39009F6758BF}">
      <dsp:nvSpPr>
        <dsp:cNvPr id="0" name=""/>
        <dsp:cNvSpPr/>
      </dsp:nvSpPr>
      <dsp:spPr>
        <a:xfrm>
          <a:off x="673125" y="4371369"/>
          <a:ext cx="10629874" cy="582792"/>
        </a:xfrm>
        <a:prstGeom prst="rect">
          <a:avLst/>
        </a:prstGeom>
        <a:noFill/>
        <a:ln>
          <a:solidFill>
            <a:schemeClr val="accent3">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61679" tIns="61679" rIns="61679" bIns="61679" numCol="1" spcCol="1270" anchor="ctr" anchorCtr="0">
          <a:noAutofit/>
        </a:bodyPr>
        <a:lstStyle/>
        <a:p>
          <a:pPr marL="0" lvl="0" indent="0" algn="l" defTabSz="622300">
            <a:lnSpc>
              <a:spcPct val="100000"/>
            </a:lnSpc>
            <a:spcBef>
              <a:spcPct val="0"/>
            </a:spcBef>
            <a:spcAft>
              <a:spcPct val="35000"/>
            </a:spcAft>
            <a:buNone/>
          </a:pPr>
          <a:r>
            <a:rPr lang="en-GB" sz="1400" kern="1200" dirty="0"/>
            <a:t>A logical, structured and evidenced argument leading to a conclusion that addresses the question posed. </a:t>
          </a:r>
          <a:endParaRPr lang="en-US" sz="1400" kern="1200" dirty="0"/>
        </a:p>
      </dsp:txBody>
      <dsp:txXfrm>
        <a:off x="673125" y="4371369"/>
        <a:ext cx="10629874" cy="5827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69497-243D-41A6-BB77-E867F75B3ED9}">
      <dsp:nvSpPr>
        <dsp:cNvPr id="0" name=""/>
        <dsp:cNvSpPr/>
      </dsp:nvSpPr>
      <dsp:spPr>
        <a:xfrm>
          <a:off x="0" y="507"/>
          <a:ext cx="10515600" cy="1186706"/>
        </a:xfrm>
        <a:prstGeom prst="roundRect">
          <a:avLst>
            <a:gd name="adj" fmla="val 10000"/>
          </a:avLst>
        </a:prstGeom>
        <a:solidFill>
          <a:schemeClr val="tx2">
            <a:lumMod val="10000"/>
            <a:lumOff val="9000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57542D2A-944A-4E72-94DF-71FF6C4E0313}">
      <dsp:nvSpPr>
        <dsp:cNvPr id="0" name=""/>
        <dsp:cNvSpPr/>
      </dsp:nvSpPr>
      <dsp:spPr>
        <a:xfrm>
          <a:off x="358978" y="267516"/>
          <a:ext cx="652688" cy="652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ABBF8B-703E-4927-9163-F57116FADF8E}">
      <dsp:nvSpPr>
        <dsp:cNvPr id="0" name=""/>
        <dsp:cNvSpPr/>
      </dsp:nvSpPr>
      <dsp:spPr>
        <a:xfrm>
          <a:off x="1370646" y="507"/>
          <a:ext cx="9144953" cy="1186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93" tIns="125593" rIns="125593" bIns="125593" numCol="1" spcCol="1270" anchor="ctr" anchorCtr="0">
          <a:noAutofit/>
        </a:bodyPr>
        <a:lstStyle/>
        <a:p>
          <a:pPr marL="0" lvl="0" indent="0" algn="l" defTabSz="711200">
            <a:lnSpc>
              <a:spcPct val="90000"/>
            </a:lnSpc>
            <a:spcBef>
              <a:spcPct val="0"/>
            </a:spcBef>
            <a:spcAft>
              <a:spcPct val="35000"/>
            </a:spcAft>
            <a:buNone/>
          </a:pPr>
          <a:r>
            <a:rPr lang="en-GB" sz="1600" b="0" i="0" kern="1200" dirty="0"/>
            <a:t>Give as much time as you can!</a:t>
          </a:r>
          <a:endParaRPr lang="en-US" sz="1600" kern="1200" dirty="0"/>
        </a:p>
      </dsp:txBody>
      <dsp:txXfrm>
        <a:off x="1370646" y="507"/>
        <a:ext cx="9144953" cy="1186706"/>
      </dsp:txXfrm>
    </dsp:sp>
    <dsp:sp modelId="{F83B84FE-0D99-4B2C-9ED9-EF0CB0836EA7}">
      <dsp:nvSpPr>
        <dsp:cNvPr id="0" name=""/>
        <dsp:cNvSpPr/>
      </dsp:nvSpPr>
      <dsp:spPr>
        <a:xfrm>
          <a:off x="0" y="1483890"/>
          <a:ext cx="10515600" cy="1186706"/>
        </a:xfrm>
        <a:prstGeom prst="roundRect">
          <a:avLst>
            <a:gd name="adj" fmla="val 10000"/>
          </a:avLst>
        </a:prstGeom>
        <a:solidFill>
          <a:schemeClr val="tx2">
            <a:lumMod val="25000"/>
            <a:lumOff val="7500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53350B8C-DBF1-4880-A16E-58D1C1777A1A}">
      <dsp:nvSpPr>
        <dsp:cNvPr id="0" name=""/>
        <dsp:cNvSpPr/>
      </dsp:nvSpPr>
      <dsp:spPr>
        <a:xfrm>
          <a:off x="358978" y="1750899"/>
          <a:ext cx="652688" cy="652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907899-08C3-4B44-B9A9-B7F7DBC6A6C7}">
      <dsp:nvSpPr>
        <dsp:cNvPr id="0" name=""/>
        <dsp:cNvSpPr/>
      </dsp:nvSpPr>
      <dsp:spPr>
        <a:xfrm>
          <a:off x="1370646" y="1483890"/>
          <a:ext cx="9144953" cy="1186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93" tIns="125593" rIns="125593" bIns="125593" numCol="1" spcCol="1270" anchor="ctr" anchorCtr="0">
          <a:noAutofit/>
        </a:bodyPr>
        <a:lstStyle/>
        <a:p>
          <a:pPr marL="0" lvl="0" indent="0" algn="l" defTabSz="711200">
            <a:lnSpc>
              <a:spcPct val="90000"/>
            </a:lnSpc>
            <a:spcBef>
              <a:spcPct val="0"/>
            </a:spcBef>
            <a:spcAft>
              <a:spcPct val="35000"/>
            </a:spcAft>
            <a:buNone/>
          </a:pPr>
          <a:r>
            <a:rPr lang="en-GB" sz="1600" b="0" i="0" kern="1200" dirty="0"/>
            <a:t>Starting early and setting time aside to devote to reading, thinking and then writing over a period of days or weeks results in higher grades for most people. This is because it encourages more learning of concepts, theories and ideas before writing about them. Typically, a 5000-word essay would require activity over a period of 6 weeks. </a:t>
          </a:r>
          <a:endParaRPr lang="en-US" sz="1600" kern="1200" dirty="0"/>
        </a:p>
      </dsp:txBody>
      <dsp:txXfrm>
        <a:off x="1370646" y="1483890"/>
        <a:ext cx="9144953" cy="1186706"/>
      </dsp:txXfrm>
    </dsp:sp>
    <dsp:sp modelId="{2193D606-F26C-4C88-9E7E-A630B86C045E}">
      <dsp:nvSpPr>
        <dsp:cNvPr id="0" name=""/>
        <dsp:cNvSpPr/>
      </dsp:nvSpPr>
      <dsp:spPr>
        <a:xfrm>
          <a:off x="0" y="2967274"/>
          <a:ext cx="10515600" cy="1186706"/>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27BBA002-76D1-4ACF-894E-FCAAE57E74E1}">
      <dsp:nvSpPr>
        <dsp:cNvPr id="0" name=""/>
        <dsp:cNvSpPr/>
      </dsp:nvSpPr>
      <dsp:spPr>
        <a:xfrm>
          <a:off x="358978" y="3234283"/>
          <a:ext cx="652688" cy="6526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0BC26B-53AD-4DE8-9337-D340101ACE29}">
      <dsp:nvSpPr>
        <dsp:cNvPr id="0" name=""/>
        <dsp:cNvSpPr/>
      </dsp:nvSpPr>
      <dsp:spPr>
        <a:xfrm>
          <a:off x="1370646" y="2967274"/>
          <a:ext cx="9144953" cy="1186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593" tIns="125593" rIns="125593" bIns="125593" numCol="1" spcCol="1270" anchor="ctr" anchorCtr="0">
          <a:noAutofit/>
        </a:bodyPr>
        <a:lstStyle/>
        <a:p>
          <a:pPr marL="0" lvl="0" indent="0" algn="l" defTabSz="711200">
            <a:lnSpc>
              <a:spcPct val="90000"/>
            </a:lnSpc>
            <a:spcBef>
              <a:spcPct val="0"/>
            </a:spcBef>
            <a:spcAft>
              <a:spcPct val="35000"/>
            </a:spcAft>
            <a:buNone/>
          </a:pPr>
          <a:r>
            <a:rPr lang="en-GB" sz="1600" b="0" i="0" kern="1200" dirty="0"/>
            <a:t>Last-minute essay writing usually results in lower grades, due to the fact it limits the amount of thinking that the essay contains and also typically means the writing is lower quality. There are some students who can gain high grades from last minute writing, but they are rare! </a:t>
          </a:r>
          <a:endParaRPr lang="en-US" sz="1600" kern="1200" dirty="0"/>
        </a:p>
      </dsp:txBody>
      <dsp:txXfrm>
        <a:off x="1370646" y="2967274"/>
        <a:ext cx="9144953" cy="11867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014D9-B3A9-4489-9B69-39D0248BDB1C}">
      <dsp:nvSpPr>
        <dsp:cNvPr id="0" name=""/>
        <dsp:cNvSpPr/>
      </dsp:nvSpPr>
      <dsp:spPr>
        <a:xfrm>
          <a:off x="0" y="3156"/>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F5E3CB12-2FEC-439B-ACEC-EBCF30C898F3}">
      <dsp:nvSpPr>
        <dsp:cNvPr id="0" name=""/>
        <dsp:cNvSpPr/>
      </dsp:nvSpPr>
      <dsp:spPr>
        <a:xfrm>
          <a:off x="203374" y="154426"/>
          <a:ext cx="369772" cy="3697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540112-7E75-41FC-845D-74B98D5A98D9}">
      <dsp:nvSpPr>
        <dsp:cNvPr id="0" name=""/>
        <dsp:cNvSpPr/>
      </dsp:nvSpPr>
      <dsp:spPr>
        <a:xfrm>
          <a:off x="776521" y="3156"/>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622300">
            <a:lnSpc>
              <a:spcPct val="90000"/>
            </a:lnSpc>
            <a:spcBef>
              <a:spcPct val="0"/>
            </a:spcBef>
            <a:spcAft>
              <a:spcPct val="35000"/>
            </a:spcAft>
            <a:buNone/>
          </a:pPr>
          <a:r>
            <a:rPr lang="en-GB" sz="1400" kern="1200" dirty="0"/>
            <a:t>A </a:t>
          </a:r>
          <a:r>
            <a:rPr lang="en-GB" sz="1400" b="1" kern="1200" dirty="0"/>
            <a:t>title</a:t>
          </a:r>
          <a:r>
            <a:rPr lang="en-GB" sz="1400" kern="1200" dirty="0"/>
            <a:t> -This is usually the question that is being answered. </a:t>
          </a:r>
          <a:endParaRPr lang="en-US" sz="1400" kern="1200" dirty="0"/>
        </a:p>
      </dsp:txBody>
      <dsp:txXfrm>
        <a:off x="776521" y="3156"/>
        <a:ext cx="9436678" cy="672313"/>
      </dsp:txXfrm>
    </dsp:sp>
    <dsp:sp modelId="{4491F5E7-7A9A-4830-99E5-120BF877E7BA}">
      <dsp:nvSpPr>
        <dsp:cNvPr id="0" name=""/>
        <dsp:cNvSpPr/>
      </dsp:nvSpPr>
      <dsp:spPr>
        <a:xfrm>
          <a:off x="0" y="843547"/>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63C59909-F147-408B-8441-6C40E8A99885}">
      <dsp:nvSpPr>
        <dsp:cNvPr id="0" name=""/>
        <dsp:cNvSpPr/>
      </dsp:nvSpPr>
      <dsp:spPr>
        <a:xfrm>
          <a:off x="203374" y="994818"/>
          <a:ext cx="369772" cy="3697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55F06C-9646-4232-9FD2-09160C6FA98B}">
      <dsp:nvSpPr>
        <dsp:cNvPr id="0" name=""/>
        <dsp:cNvSpPr/>
      </dsp:nvSpPr>
      <dsp:spPr>
        <a:xfrm>
          <a:off x="776521" y="843547"/>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622300">
            <a:lnSpc>
              <a:spcPct val="90000"/>
            </a:lnSpc>
            <a:spcBef>
              <a:spcPct val="0"/>
            </a:spcBef>
            <a:spcAft>
              <a:spcPct val="35000"/>
            </a:spcAft>
            <a:buNone/>
          </a:pPr>
          <a:r>
            <a:rPr lang="en-GB" sz="1400" kern="1200" dirty="0"/>
            <a:t>An </a:t>
          </a:r>
          <a:r>
            <a:rPr lang="en-GB" sz="1400" b="1" kern="1200" dirty="0"/>
            <a:t>introduction</a:t>
          </a:r>
          <a:r>
            <a:rPr lang="en-GB" sz="1400" kern="1200" dirty="0"/>
            <a:t> - Here, the main ideas are introduced, as is the structure that you will follow so the reader know what to expect. </a:t>
          </a:r>
          <a:endParaRPr lang="en-US" sz="1400" kern="1200" dirty="0"/>
        </a:p>
      </dsp:txBody>
      <dsp:txXfrm>
        <a:off x="776521" y="843547"/>
        <a:ext cx="9436678" cy="672313"/>
      </dsp:txXfrm>
    </dsp:sp>
    <dsp:sp modelId="{D3F3AE06-9587-4044-B8A7-4340F7169F6F}">
      <dsp:nvSpPr>
        <dsp:cNvPr id="0" name=""/>
        <dsp:cNvSpPr/>
      </dsp:nvSpPr>
      <dsp:spPr>
        <a:xfrm>
          <a:off x="0" y="1683938"/>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EFCE1629-C556-484C-9299-27798E2717CD}">
      <dsp:nvSpPr>
        <dsp:cNvPr id="0" name=""/>
        <dsp:cNvSpPr/>
      </dsp:nvSpPr>
      <dsp:spPr>
        <a:xfrm>
          <a:off x="203374" y="1835209"/>
          <a:ext cx="369772" cy="3697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1E3671-61F0-4588-99CB-AB0F20EBD050}">
      <dsp:nvSpPr>
        <dsp:cNvPr id="0" name=""/>
        <dsp:cNvSpPr/>
      </dsp:nvSpPr>
      <dsp:spPr>
        <a:xfrm>
          <a:off x="776521" y="1683938"/>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622300">
            <a:lnSpc>
              <a:spcPct val="90000"/>
            </a:lnSpc>
            <a:spcBef>
              <a:spcPct val="0"/>
            </a:spcBef>
            <a:spcAft>
              <a:spcPct val="35000"/>
            </a:spcAft>
            <a:buNone/>
          </a:pPr>
          <a:r>
            <a:rPr lang="en-GB" sz="1400" kern="1200" dirty="0"/>
            <a:t>A </a:t>
          </a:r>
          <a:r>
            <a:rPr lang="en-GB" sz="1400" b="1" kern="1200" dirty="0"/>
            <a:t>main body </a:t>
          </a:r>
          <a:r>
            <a:rPr lang="en-GB" sz="1400" kern="1200" dirty="0"/>
            <a:t>- This is where the argument is formed. There should be a logical sequence of </a:t>
          </a:r>
          <a:r>
            <a:rPr lang="en-GB" sz="1400" b="1" kern="1200" dirty="0"/>
            <a:t>paragraphs</a:t>
          </a:r>
          <a:r>
            <a:rPr lang="en-GB" sz="1400" kern="1200" dirty="0"/>
            <a:t>, all based on evidence, that show the reader the argument and that leads towards answering the question in the conclusion. </a:t>
          </a:r>
          <a:endParaRPr lang="en-US" sz="1400" kern="1200" dirty="0"/>
        </a:p>
      </dsp:txBody>
      <dsp:txXfrm>
        <a:off x="776521" y="1683938"/>
        <a:ext cx="9436678" cy="672313"/>
      </dsp:txXfrm>
    </dsp:sp>
    <dsp:sp modelId="{BE324383-1670-4BB4-8C59-104DE82B9C4C}">
      <dsp:nvSpPr>
        <dsp:cNvPr id="0" name=""/>
        <dsp:cNvSpPr/>
      </dsp:nvSpPr>
      <dsp:spPr>
        <a:xfrm>
          <a:off x="0" y="2524330"/>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09B07A36-4058-4285-BEBD-08D2E2E5773A}">
      <dsp:nvSpPr>
        <dsp:cNvPr id="0" name=""/>
        <dsp:cNvSpPr/>
      </dsp:nvSpPr>
      <dsp:spPr>
        <a:xfrm>
          <a:off x="203374" y="2675600"/>
          <a:ext cx="369772" cy="3697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AC3539-E762-42D8-AC66-9211FA3A6AE4}">
      <dsp:nvSpPr>
        <dsp:cNvPr id="0" name=""/>
        <dsp:cNvSpPr/>
      </dsp:nvSpPr>
      <dsp:spPr>
        <a:xfrm>
          <a:off x="776521" y="2524330"/>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622300">
            <a:lnSpc>
              <a:spcPct val="90000"/>
            </a:lnSpc>
            <a:spcBef>
              <a:spcPct val="0"/>
            </a:spcBef>
            <a:spcAft>
              <a:spcPct val="35000"/>
            </a:spcAft>
            <a:buNone/>
          </a:pPr>
          <a:r>
            <a:rPr lang="en-GB" sz="1400" kern="1200" dirty="0"/>
            <a:t>A </a:t>
          </a:r>
          <a:r>
            <a:rPr lang="en-GB" sz="1400" b="1" kern="1200" dirty="0"/>
            <a:t>conclusion</a:t>
          </a:r>
          <a:r>
            <a:rPr lang="en-GB" sz="1400" kern="1200" dirty="0"/>
            <a:t> -This is where the question is answered and sometimes the implications of the answer are explored. </a:t>
          </a:r>
          <a:endParaRPr lang="en-US" sz="1400" kern="1200" dirty="0"/>
        </a:p>
      </dsp:txBody>
      <dsp:txXfrm>
        <a:off x="776521" y="2524330"/>
        <a:ext cx="9436678" cy="672313"/>
      </dsp:txXfrm>
    </dsp:sp>
    <dsp:sp modelId="{D05EBD78-95EC-4AEF-AC44-75C9CDC5A49F}">
      <dsp:nvSpPr>
        <dsp:cNvPr id="0" name=""/>
        <dsp:cNvSpPr/>
      </dsp:nvSpPr>
      <dsp:spPr>
        <a:xfrm>
          <a:off x="0" y="3364721"/>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44DD753B-55B5-4886-8D80-0A409CF280BE}">
      <dsp:nvSpPr>
        <dsp:cNvPr id="0" name=""/>
        <dsp:cNvSpPr/>
      </dsp:nvSpPr>
      <dsp:spPr>
        <a:xfrm>
          <a:off x="203374" y="3515991"/>
          <a:ext cx="369772" cy="3697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BF781C-E4BF-46B5-BD31-7AF04BF532FD}">
      <dsp:nvSpPr>
        <dsp:cNvPr id="0" name=""/>
        <dsp:cNvSpPr/>
      </dsp:nvSpPr>
      <dsp:spPr>
        <a:xfrm>
          <a:off x="776521" y="3364721"/>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622300">
            <a:lnSpc>
              <a:spcPct val="90000"/>
            </a:lnSpc>
            <a:spcBef>
              <a:spcPct val="0"/>
            </a:spcBef>
            <a:spcAft>
              <a:spcPct val="35000"/>
            </a:spcAft>
            <a:buNone/>
          </a:pPr>
          <a:r>
            <a:rPr lang="en-GB" sz="1400" b="1" kern="1200" dirty="0"/>
            <a:t>References</a:t>
          </a:r>
          <a:r>
            <a:rPr lang="en-GB" sz="1400" kern="1200" dirty="0"/>
            <a:t> - Using the specified referencing style, a list of sources used in the essay should be provided. </a:t>
          </a:r>
          <a:endParaRPr lang="en-US" sz="1400" kern="1200" dirty="0"/>
        </a:p>
      </dsp:txBody>
      <dsp:txXfrm>
        <a:off x="776521" y="3364721"/>
        <a:ext cx="9436678" cy="6723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B0E6F-F369-4721-81E4-1615E067D187}">
      <dsp:nvSpPr>
        <dsp:cNvPr id="0" name=""/>
        <dsp:cNvSpPr/>
      </dsp:nvSpPr>
      <dsp:spPr>
        <a:xfrm>
          <a:off x="0" y="3156"/>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D8F635D1-B2EF-4287-9AEA-D5AEB1874DD4}">
      <dsp:nvSpPr>
        <dsp:cNvPr id="0" name=""/>
        <dsp:cNvSpPr/>
      </dsp:nvSpPr>
      <dsp:spPr>
        <a:xfrm>
          <a:off x="203374" y="154426"/>
          <a:ext cx="369772" cy="3697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A6F5A9-EFF5-4FAE-9DA3-7B533884AD41}">
      <dsp:nvSpPr>
        <dsp:cNvPr id="0" name=""/>
        <dsp:cNvSpPr/>
      </dsp:nvSpPr>
      <dsp:spPr>
        <a:xfrm>
          <a:off x="776521" y="3156"/>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1. Read the assignment instructions thoroughly. What exactly do you need to do?</a:t>
          </a:r>
          <a:endParaRPr lang="en-US" sz="1900" kern="1200" dirty="0"/>
        </a:p>
      </dsp:txBody>
      <dsp:txXfrm>
        <a:off x="776521" y="3156"/>
        <a:ext cx="9436678" cy="672313"/>
      </dsp:txXfrm>
    </dsp:sp>
    <dsp:sp modelId="{8E4BC52D-BE19-4B8C-AE29-1538B6C0A8D2}">
      <dsp:nvSpPr>
        <dsp:cNvPr id="0" name=""/>
        <dsp:cNvSpPr/>
      </dsp:nvSpPr>
      <dsp:spPr>
        <a:xfrm>
          <a:off x="0" y="843547"/>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8A625FE9-F521-4F73-85D5-32DA4D666D8B}">
      <dsp:nvSpPr>
        <dsp:cNvPr id="0" name=""/>
        <dsp:cNvSpPr/>
      </dsp:nvSpPr>
      <dsp:spPr>
        <a:xfrm>
          <a:off x="203374" y="994818"/>
          <a:ext cx="369772" cy="3697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EA64CF-322C-404A-B7E3-F4B98CDE285D}">
      <dsp:nvSpPr>
        <dsp:cNvPr id="0" name=""/>
        <dsp:cNvSpPr/>
      </dsp:nvSpPr>
      <dsp:spPr>
        <a:xfrm>
          <a:off x="776521" y="843547"/>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2. Read, make notes, think critically, repeat. This is a crucial step!</a:t>
          </a:r>
          <a:endParaRPr lang="en-US" sz="1900" kern="1200" dirty="0"/>
        </a:p>
      </dsp:txBody>
      <dsp:txXfrm>
        <a:off x="776521" y="843547"/>
        <a:ext cx="9436678" cy="672313"/>
      </dsp:txXfrm>
    </dsp:sp>
    <dsp:sp modelId="{3DECC165-8DAF-4658-882C-9ABDB2047FED}">
      <dsp:nvSpPr>
        <dsp:cNvPr id="0" name=""/>
        <dsp:cNvSpPr/>
      </dsp:nvSpPr>
      <dsp:spPr>
        <a:xfrm>
          <a:off x="0" y="1683938"/>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D77E9DB2-52F5-4179-9C6C-C6CF4F53AE0C}">
      <dsp:nvSpPr>
        <dsp:cNvPr id="0" name=""/>
        <dsp:cNvSpPr/>
      </dsp:nvSpPr>
      <dsp:spPr>
        <a:xfrm>
          <a:off x="203374" y="1835209"/>
          <a:ext cx="369772" cy="3697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D8480E-0D3E-478F-9F40-E76998E827FD}">
      <dsp:nvSpPr>
        <dsp:cNvPr id="0" name=""/>
        <dsp:cNvSpPr/>
      </dsp:nvSpPr>
      <dsp:spPr>
        <a:xfrm>
          <a:off x="776521" y="1683938"/>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dirty="0"/>
            <a:t>3. Make a general plan with the main points.</a:t>
          </a:r>
          <a:endParaRPr lang="en-US" sz="1900" kern="1200" dirty="0"/>
        </a:p>
      </dsp:txBody>
      <dsp:txXfrm>
        <a:off x="776521" y="1683938"/>
        <a:ext cx="9436678" cy="672313"/>
      </dsp:txXfrm>
    </dsp:sp>
    <dsp:sp modelId="{979DBB16-3843-4D2C-8C29-42E3C9A617D5}">
      <dsp:nvSpPr>
        <dsp:cNvPr id="0" name=""/>
        <dsp:cNvSpPr/>
      </dsp:nvSpPr>
      <dsp:spPr>
        <a:xfrm>
          <a:off x="0" y="2524330"/>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9516C45B-F139-4C98-B1D3-CED508D297E3}">
      <dsp:nvSpPr>
        <dsp:cNvPr id="0" name=""/>
        <dsp:cNvSpPr/>
      </dsp:nvSpPr>
      <dsp:spPr>
        <a:xfrm>
          <a:off x="203374" y="2675600"/>
          <a:ext cx="369772" cy="3697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658FF8-A7C7-4195-8476-E6458FC0C8E0}">
      <dsp:nvSpPr>
        <dsp:cNvPr id="0" name=""/>
        <dsp:cNvSpPr/>
      </dsp:nvSpPr>
      <dsp:spPr>
        <a:xfrm>
          <a:off x="776521" y="2524330"/>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a:t>4. Make a detailed plan, focusing on creating a clear structure.</a:t>
          </a:r>
          <a:endParaRPr lang="en-US" sz="1900" kern="1200"/>
        </a:p>
      </dsp:txBody>
      <dsp:txXfrm>
        <a:off x="776521" y="2524330"/>
        <a:ext cx="9436678" cy="672313"/>
      </dsp:txXfrm>
    </dsp:sp>
    <dsp:sp modelId="{BF903BC0-7366-4E5F-8A79-07A296E9177C}">
      <dsp:nvSpPr>
        <dsp:cNvPr id="0" name=""/>
        <dsp:cNvSpPr/>
      </dsp:nvSpPr>
      <dsp:spPr>
        <a:xfrm>
          <a:off x="0" y="3364721"/>
          <a:ext cx="10213200" cy="672313"/>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14D094CF-2A44-451B-A801-E571DC84B72D}">
      <dsp:nvSpPr>
        <dsp:cNvPr id="0" name=""/>
        <dsp:cNvSpPr/>
      </dsp:nvSpPr>
      <dsp:spPr>
        <a:xfrm>
          <a:off x="203374" y="3515991"/>
          <a:ext cx="369772" cy="3697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455560-774E-478F-BFE1-5DADC90D1ED3}">
      <dsp:nvSpPr>
        <dsp:cNvPr id="0" name=""/>
        <dsp:cNvSpPr/>
      </dsp:nvSpPr>
      <dsp:spPr>
        <a:xfrm>
          <a:off x="776521" y="3364721"/>
          <a:ext cx="9436678" cy="672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53" tIns="71153" rIns="71153" bIns="71153" numCol="1" spcCol="1270" anchor="ctr" anchorCtr="0">
          <a:noAutofit/>
        </a:bodyPr>
        <a:lstStyle/>
        <a:p>
          <a:pPr marL="0" lvl="0" indent="0" algn="l" defTabSz="844550">
            <a:lnSpc>
              <a:spcPct val="90000"/>
            </a:lnSpc>
            <a:spcBef>
              <a:spcPct val="0"/>
            </a:spcBef>
            <a:spcAft>
              <a:spcPct val="35000"/>
            </a:spcAft>
            <a:buNone/>
          </a:pPr>
          <a:r>
            <a:rPr lang="en-GB" sz="1900" kern="1200"/>
            <a:t>5. Check the plan. Is the task addressed fully? Are you being critical?</a:t>
          </a:r>
          <a:endParaRPr lang="en-US" sz="1900" kern="1200"/>
        </a:p>
      </dsp:txBody>
      <dsp:txXfrm>
        <a:off x="776521" y="3364721"/>
        <a:ext cx="9436678" cy="6723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FB213-F927-49F6-B547-EE21897BACE5}">
      <dsp:nvSpPr>
        <dsp:cNvPr id="0" name=""/>
        <dsp:cNvSpPr/>
      </dsp:nvSpPr>
      <dsp:spPr>
        <a:xfrm>
          <a:off x="3118306" y="1051259"/>
          <a:ext cx="685123" cy="91440"/>
        </a:xfrm>
        <a:custGeom>
          <a:avLst/>
          <a:gdLst/>
          <a:ahLst/>
          <a:cxnLst/>
          <a:rect l="0" t="0" r="0" b="0"/>
          <a:pathLst>
            <a:path>
              <a:moveTo>
                <a:pt x="0" y="45720"/>
              </a:moveTo>
              <a:lnTo>
                <a:pt x="68512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975" y="1093400"/>
        <a:ext cx="35786" cy="7157"/>
      </dsp:txXfrm>
    </dsp:sp>
    <dsp:sp modelId="{5745B56D-E907-48A6-99DF-3774F56F9EE1}">
      <dsp:nvSpPr>
        <dsp:cNvPr id="0" name=""/>
        <dsp:cNvSpPr/>
      </dsp:nvSpPr>
      <dsp:spPr>
        <a:xfrm>
          <a:off x="8266" y="163427"/>
          <a:ext cx="3111840" cy="1867104"/>
        </a:xfrm>
        <a:prstGeom prst="rect">
          <a:avLst/>
        </a:prstGeom>
        <a:solidFill>
          <a:schemeClr val="tx2">
            <a:lumMod val="50000"/>
            <a:lumOff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83" tIns="160057" rIns="152483" bIns="160057" numCol="1" spcCol="1270" anchor="ctr" anchorCtr="0">
          <a:noAutofit/>
        </a:bodyPr>
        <a:lstStyle/>
        <a:p>
          <a:pPr marL="0" lvl="0" indent="0" algn="ctr" defTabSz="977900">
            <a:lnSpc>
              <a:spcPct val="90000"/>
            </a:lnSpc>
            <a:spcBef>
              <a:spcPct val="0"/>
            </a:spcBef>
            <a:spcAft>
              <a:spcPct val="35000"/>
            </a:spcAft>
            <a:buNone/>
          </a:pPr>
          <a:r>
            <a:rPr lang="en-GB" sz="2200" kern="1200" dirty="0"/>
            <a:t>6. Write the first draft. Read and think more as needed.</a:t>
          </a:r>
          <a:endParaRPr lang="en-US" sz="2200" kern="1200" dirty="0"/>
        </a:p>
      </dsp:txBody>
      <dsp:txXfrm>
        <a:off x="8266" y="163427"/>
        <a:ext cx="3111840" cy="1867104"/>
      </dsp:txXfrm>
    </dsp:sp>
    <dsp:sp modelId="{B9D79CCF-93CF-4624-B181-A453F2B831F9}">
      <dsp:nvSpPr>
        <dsp:cNvPr id="0" name=""/>
        <dsp:cNvSpPr/>
      </dsp:nvSpPr>
      <dsp:spPr>
        <a:xfrm>
          <a:off x="6945870" y="1051259"/>
          <a:ext cx="685123" cy="91440"/>
        </a:xfrm>
        <a:custGeom>
          <a:avLst/>
          <a:gdLst/>
          <a:ahLst/>
          <a:cxnLst/>
          <a:rect l="0" t="0" r="0" b="0"/>
          <a:pathLst>
            <a:path>
              <a:moveTo>
                <a:pt x="0" y="45720"/>
              </a:moveTo>
              <a:lnTo>
                <a:pt x="68512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70538" y="1093400"/>
        <a:ext cx="35786" cy="7157"/>
      </dsp:txXfrm>
    </dsp:sp>
    <dsp:sp modelId="{A22ECB33-4613-4945-B6C8-164F18CCA66E}">
      <dsp:nvSpPr>
        <dsp:cNvPr id="0" name=""/>
        <dsp:cNvSpPr/>
      </dsp:nvSpPr>
      <dsp:spPr>
        <a:xfrm>
          <a:off x="3835829" y="163427"/>
          <a:ext cx="3111840" cy="1867104"/>
        </a:xfrm>
        <a:prstGeom prst="rect">
          <a:avLst/>
        </a:prstGeom>
        <a:solidFill>
          <a:schemeClr val="tx2">
            <a:lumMod val="50000"/>
            <a:lumOff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83" tIns="160057" rIns="152483" bIns="160057" numCol="1" spcCol="1270" anchor="ctr" anchorCtr="0">
          <a:noAutofit/>
        </a:bodyPr>
        <a:lstStyle/>
        <a:p>
          <a:pPr marL="0" lvl="0" indent="0" algn="ctr" defTabSz="977900">
            <a:lnSpc>
              <a:spcPct val="90000"/>
            </a:lnSpc>
            <a:spcBef>
              <a:spcPct val="0"/>
            </a:spcBef>
            <a:spcAft>
              <a:spcPct val="35000"/>
            </a:spcAft>
            <a:buNone/>
          </a:pPr>
          <a:r>
            <a:rPr lang="en-GB" sz="2200" kern="1200"/>
            <a:t>7. Edit and redraft as needed.</a:t>
          </a:r>
          <a:endParaRPr lang="en-US" sz="2200" kern="1200"/>
        </a:p>
      </dsp:txBody>
      <dsp:txXfrm>
        <a:off x="3835829" y="163427"/>
        <a:ext cx="3111840" cy="1867104"/>
      </dsp:txXfrm>
    </dsp:sp>
    <dsp:sp modelId="{F3A80866-493A-451B-B242-5001DC1CE1B9}">
      <dsp:nvSpPr>
        <dsp:cNvPr id="0" name=""/>
        <dsp:cNvSpPr/>
      </dsp:nvSpPr>
      <dsp:spPr>
        <a:xfrm>
          <a:off x="1564186" y="2028731"/>
          <a:ext cx="7655126" cy="685123"/>
        </a:xfrm>
        <a:custGeom>
          <a:avLst/>
          <a:gdLst/>
          <a:ahLst/>
          <a:cxnLst/>
          <a:rect l="0" t="0" r="0" b="0"/>
          <a:pathLst>
            <a:path>
              <a:moveTo>
                <a:pt x="7655126" y="0"/>
              </a:moveTo>
              <a:lnTo>
                <a:pt x="7655126" y="359661"/>
              </a:lnTo>
              <a:lnTo>
                <a:pt x="0" y="359661"/>
              </a:lnTo>
              <a:lnTo>
                <a:pt x="0" y="685123"/>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99537" y="2367714"/>
        <a:ext cx="384425" cy="7157"/>
      </dsp:txXfrm>
    </dsp:sp>
    <dsp:sp modelId="{A4998533-1D4E-46E2-A8A7-45595A718129}">
      <dsp:nvSpPr>
        <dsp:cNvPr id="0" name=""/>
        <dsp:cNvSpPr/>
      </dsp:nvSpPr>
      <dsp:spPr>
        <a:xfrm>
          <a:off x="7663393" y="163427"/>
          <a:ext cx="3111840" cy="1867104"/>
        </a:xfrm>
        <a:prstGeom prst="rect">
          <a:avLst/>
        </a:prstGeom>
        <a:solidFill>
          <a:schemeClr val="tx2">
            <a:lumMod val="50000"/>
            <a:lumOff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83" tIns="160057" rIns="152483" bIns="160057" numCol="1" spcCol="1270" anchor="ctr" anchorCtr="0">
          <a:noAutofit/>
        </a:bodyPr>
        <a:lstStyle/>
        <a:p>
          <a:pPr marL="0" lvl="0" indent="0" algn="ctr" defTabSz="977900">
            <a:lnSpc>
              <a:spcPct val="90000"/>
            </a:lnSpc>
            <a:spcBef>
              <a:spcPct val="0"/>
            </a:spcBef>
            <a:spcAft>
              <a:spcPct val="35000"/>
            </a:spcAft>
            <a:buNone/>
          </a:pPr>
          <a:r>
            <a:rPr lang="en-GB" sz="2200" kern="1200"/>
            <a:t>8. Proofread carefully. Focus on referencing, spelling and grammar.</a:t>
          </a:r>
          <a:endParaRPr lang="en-US" sz="2200" kern="1200"/>
        </a:p>
      </dsp:txBody>
      <dsp:txXfrm>
        <a:off x="7663393" y="163427"/>
        <a:ext cx="3111840" cy="1867104"/>
      </dsp:txXfrm>
    </dsp:sp>
    <dsp:sp modelId="{5F961D01-ADE4-4A6C-8D49-2034FD9CD740}">
      <dsp:nvSpPr>
        <dsp:cNvPr id="0" name=""/>
        <dsp:cNvSpPr/>
      </dsp:nvSpPr>
      <dsp:spPr>
        <a:xfrm>
          <a:off x="3118306" y="3634086"/>
          <a:ext cx="685123" cy="91440"/>
        </a:xfrm>
        <a:custGeom>
          <a:avLst/>
          <a:gdLst/>
          <a:ahLst/>
          <a:cxnLst/>
          <a:rect l="0" t="0" r="0" b="0"/>
          <a:pathLst>
            <a:path>
              <a:moveTo>
                <a:pt x="0" y="45720"/>
              </a:moveTo>
              <a:lnTo>
                <a:pt x="68512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975" y="3676228"/>
        <a:ext cx="35786" cy="7157"/>
      </dsp:txXfrm>
    </dsp:sp>
    <dsp:sp modelId="{5F65F327-308F-45B7-83BA-ED6F9220CA93}">
      <dsp:nvSpPr>
        <dsp:cNvPr id="0" name=""/>
        <dsp:cNvSpPr/>
      </dsp:nvSpPr>
      <dsp:spPr>
        <a:xfrm>
          <a:off x="8266" y="2746254"/>
          <a:ext cx="3111840" cy="1867104"/>
        </a:xfrm>
        <a:prstGeom prst="rect">
          <a:avLst/>
        </a:prstGeom>
        <a:solidFill>
          <a:schemeClr val="tx2">
            <a:lumMod val="50000"/>
            <a:lumOff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83" tIns="160057" rIns="152483" bIns="160057" numCol="1" spcCol="1270" anchor="ctr" anchorCtr="0">
          <a:noAutofit/>
        </a:bodyPr>
        <a:lstStyle/>
        <a:p>
          <a:pPr marL="0" lvl="0" indent="0" algn="ctr" defTabSz="977900">
            <a:lnSpc>
              <a:spcPct val="90000"/>
            </a:lnSpc>
            <a:spcBef>
              <a:spcPct val="0"/>
            </a:spcBef>
            <a:spcAft>
              <a:spcPct val="35000"/>
            </a:spcAft>
            <a:buNone/>
          </a:pPr>
          <a:r>
            <a:rPr lang="en-GB" sz="2200" kern="1200" dirty="0"/>
            <a:t>9. Submit the assignment. Give yourself time before the deadline in case of problems.</a:t>
          </a:r>
          <a:endParaRPr lang="en-US" sz="2200" kern="1200" dirty="0"/>
        </a:p>
      </dsp:txBody>
      <dsp:txXfrm>
        <a:off x="8266" y="2746254"/>
        <a:ext cx="3111840" cy="1867104"/>
      </dsp:txXfrm>
    </dsp:sp>
    <dsp:sp modelId="{A83D7B2F-A8C3-4138-8732-30FE9499F55A}">
      <dsp:nvSpPr>
        <dsp:cNvPr id="0" name=""/>
        <dsp:cNvSpPr/>
      </dsp:nvSpPr>
      <dsp:spPr>
        <a:xfrm>
          <a:off x="3835829" y="2746254"/>
          <a:ext cx="3111840" cy="1867104"/>
        </a:xfrm>
        <a:prstGeom prst="rect">
          <a:avLst/>
        </a:prstGeom>
        <a:solidFill>
          <a:schemeClr val="tx2">
            <a:lumMod val="50000"/>
            <a:lumOff val="50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83" tIns="160057" rIns="152483" bIns="160057" numCol="1" spcCol="1270" anchor="ctr" anchorCtr="0">
          <a:noAutofit/>
        </a:bodyPr>
        <a:lstStyle/>
        <a:p>
          <a:pPr marL="0" lvl="0" indent="0" algn="ctr" defTabSz="977900">
            <a:lnSpc>
              <a:spcPct val="90000"/>
            </a:lnSpc>
            <a:spcBef>
              <a:spcPct val="0"/>
            </a:spcBef>
            <a:spcAft>
              <a:spcPct val="35000"/>
            </a:spcAft>
            <a:buNone/>
          </a:pPr>
          <a:r>
            <a:rPr lang="en-GB" sz="2200" kern="1200" dirty="0"/>
            <a:t>10. Read feedback carefully to help improve your next assignments.</a:t>
          </a:r>
          <a:endParaRPr lang="en-US" sz="2200" kern="1200" dirty="0"/>
        </a:p>
      </dsp:txBody>
      <dsp:txXfrm>
        <a:off x="3835829" y="2746254"/>
        <a:ext cx="3111840" cy="18671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CC719-0F33-40DA-B7E2-87DDF175CF92}">
      <dsp:nvSpPr>
        <dsp:cNvPr id="0" name=""/>
        <dsp:cNvSpPr/>
      </dsp:nvSpPr>
      <dsp:spPr>
        <a:xfrm>
          <a:off x="0" y="0"/>
          <a:ext cx="8170560" cy="888842"/>
        </a:xfrm>
        <a:prstGeom prst="roundRect">
          <a:avLst>
            <a:gd name="adj" fmla="val 10000"/>
          </a:avLst>
        </a:prstGeom>
        <a:solidFill>
          <a:schemeClr val="accent2">
            <a:lumMod val="7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Once you've understood the task requirements, done some reading and come up with some ideas for what to include, you can start mapping out your assignment structure.</a:t>
          </a:r>
          <a:endParaRPr lang="en-US" sz="1700" kern="1200" dirty="0"/>
        </a:p>
      </dsp:txBody>
      <dsp:txXfrm>
        <a:off x="26033" y="26033"/>
        <a:ext cx="7136323" cy="836776"/>
      </dsp:txXfrm>
    </dsp:sp>
    <dsp:sp modelId="{B2F3EEF4-36AE-44CD-B41E-33A32E1265ED}">
      <dsp:nvSpPr>
        <dsp:cNvPr id="0" name=""/>
        <dsp:cNvSpPr/>
      </dsp:nvSpPr>
      <dsp:spPr>
        <a:xfrm>
          <a:off x="684284" y="1050449"/>
          <a:ext cx="8170560" cy="888842"/>
        </a:xfrm>
        <a:prstGeom prst="roundRect">
          <a:avLst>
            <a:gd name="adj" fmla="val 10000"/>
          </a:avLst>
        </a:prstGeom>
        <a:solidFill>
          <a:schemeClr val="tx2">
            <a:lumMod val="75000"/>
            <a:lumOff val="2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 good plan is key for a well-structured assignment - don't just launch into writing with no idea of where you're going!</a:t>
          </a:r>
          <a:endParaRPr lang="en-US" sz="1700" kern="1200" dirty="0"/>
        </a:p>
      </dsp:txBody>
      <dsp:txXfrm>
        <a:off x="710317" y="1076482"/>
        <a:ext cx="6856462" cy="836776"/>
      </dsp:txXfrm>
    </dsp:sp>
    <dsp:sp modelId="{42026D9E-05C6-4A0F-9870-7662B613E76D}">
      <dsp:nvSpPr>
        <dsp:cNvPr id="0" name=""/>
        <dsp:cNvSpPr/>
      </dsp:nvSpPr>
      <dsp:spPr>
        <a:xfrm>
          <a:off x="1358355" y="2100899"/>
          <a:ext cx="8170560" cy="888842"/>
        </a:xfrm>
        <a:prstGeom prst="roundRect">
          <a:avLst>
            <a:gd name="adj" fmla="val 10000"/>
          </a:avLst>
        </a:prstGeom>
        <a:solidFill>
          <a:schemeClr val="accent5">
            <a:lumMod val="7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This planning stage can also be a useful opportunity to think more deeply about the assignment and consider how the different ideas fit together, so it can help you develop your argument.</a:t>
          </a:r>
          <a:endParaRPr lang="en-US" sz="1700" kern="1200" dirty="0"/>
        </a:p>
      </dsp:txBody>
      <dsp:txXfrm>
        <a:off x="1384388" y="2126932"/>
        <a:ext cx="6866675" cy="836776"/>
      </dsp:txXfrm>
    </dsp:sp>
    <dsp:sp modelId="{E15B602E-11E7-468B-8E7F-55E5071D9405}">
      <dsp:nvSpPr>
        <dsp:cNvPr id="0" name=""/>
        <dsp:cNvSpPr/>
      </dsp:nvSpPr>
      <dsp:spPr>
        <a:xfrm>
          <a:off x="2042639" y="3151348"/>
          <a:ext cx="8170560" cy="888842"/>
        </a:xfrm>
        <a:prstGeom prst="roundRect">
          <a:avLst>
            <a:gd name="adj" fmla="val 10000"/>
          </a:avLst>
        </a:prstGeom>
        <a:solidFill>
          <a:schemeClr val="accent4">
            <a:lumMod val="7500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It's ok to make changes to your plan later - you might come up with more ideas, or another line of argumentation while writing. Make sure that you check the structure is still logical though!</a:t>
          </a:r>
          <a:endParaRPr lang="en-US" sz="1700" kern="1200" dirty="0"/>
        </a:p>
      </dsp:txBody>
      <dsp:txXfrm>
        <a:off x="2068672" y="3177381"/>
        <a:ext cx="6856462" cy="836776"/>
      </dsp:txXfrm>
    </dsp:sp>
    <dsp:sp modelId="{B1AC9049-69C5-4D21-8951-FBF2A5D1F2BF}">
      <dsp:nvSpPr>
        <dsp:cNvPr id="0" name=""/>
        <dsp:cNvSpPr/>
      </dsp:nvSpPr>
      <dsp:spPr>
        <a:xfrm>
          <a:off x="7592812" y="680772"/>
          <a:ext cx="577747" cy="577747"/>
        </a:xfrm>
        <a:prstGeom prst="downArrow">
          <a:avLst>
            <a:gd name="adj1" fmla="val 55000"/>
            <a:gd name="adj2" fmla="val 45000"/>
          </a:avLst>
        </a:prstGeom>
        <a:solidFill>
          <a:schemeClr val="accent2">
            <a:alpha val="90000"/>
            <a:tint val="40000"/>
            <a:hueOff val="0"/>
            <a:satOff val="0"/>
            <a:lumOff val="0"/>
            <a:alphaOff val="0"/>
          </a:schemeClr>
        </a:solidFill>
        <a:ln w="1079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722805" y="680772"/>
        <a:ext cx="317761" cy="434755"/>
      </dsp:txXfrm>
    </dsp:sp>
    <dsp:sp modelId="{53AE8BC1-21B2-4436-B10C-9970AD0EA067}">
      <dsp:nvSpPr>
        <dsp:cNvPr id="0" name=""/>
        <dsp:cNvSpPr/>
      </dsp:nvSpPr>
      <dsp:spPr>
        <a:xfrm>
          <a:off x="8277097" y="1731221"/>
          <a:ext cx="577747" cy="577747"/>
        </a:xfrm>
        <a:prstGeom prst="downArrow">
          <a:avLst>
            <a:gd name="adj1" fmla="val 55000"/>
            <a:gd name="adj2" fmla="val 45000"/>
          </a:avLst>
        </a:prstGeom>
        <a:solidFill>
          <a:schemeClr val="accent2">
            <a:alpha val="90000"/>
            <a:tint val="40000"/>
            <a:hueOff val="0"/>
            <a:satOff val="0"/>
            <a:lumOff val="0"/>
            <a:alphaOff val="0"/>
          </a:schemeClr>
        </a:solidFill>
        <a:ln w="1079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407090" y="1731221"/>
        <a:ext cx="317761" cy="434755"/>
      </dsp:txXfrm>
    </dsp:sp>
    <dsp:sp modelId="{CA877EF1-C725-4B02-8E84-3FD3CC4977B1}">
      <dsp:nvSpPr>
        <dsp:cNvPr id="0" name=""/>
        <dsp:cNvSpPr/>
      </dsp:nvSpPr>
      <dsp:spPr>
        <a:xfrm>
          <a:off x="8951168" y="2781671"/>
          <a:ext cx="577747" cy="577747"/>
        </a:xfrm>
        <a:prstGeom prst="downArrow">
          <a:avLst>
            <a:gd name="adj1" fmla="val 55000"/>
            <a:gd name="adj2" fmla="val 45000"/>
          </a:avLst>
        </a:prstGeom>
        <a:solidFill>
          <a:schemeClr val="accent2">
            <a:alpha val="90000"/>
            <a:tint val="40000"/>
            <a:hueOff val="0"/>
            <a:satOff val="0"/>
            <a:lumOff val="0"/>
            <a:alphaOff val="0"/>
          </a:schemeClr>
        </a:solidFill>
        <a:ln w="1079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081161" y="2781671"/>
        <a:ext cx="317761" cy="4347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D9BF5-D9FB-4CC5-ADDB-612089B49A4D}">
      <dsp:nvSpPr>
        <dsp:cNvPr id="0" name=""/>
        <dsp:cNvSpPr/>
      </dsp:nvSpPr>
      <dsp:spPr>
        <a:xfrm>
          <a:off x="0" y="493"/>
          <a:ext cx="10213200" cy="1154058"/>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80789C34-A62D-411E-8605-17137E3ACD7D}">
      <dsp:nvSpPr>
        <dsp:cNvPr id="0" name=""/>
        <dsp:cNvSpPr/>
      </dsp:nvSpPr>
      <dsp:spPr>
        <a:xfrm>
          <a:off x="349102" y="260156"/>
          <a:ext cx="634732" cy="6347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81F8E5-8064-4C55-AC86-F5B22456D640}">
      <dsp:nvSpPr>
        <dsp:cNvPr id="0" name=""/>
        <dsp:cNvSpPr/>
      </dsp:nvSpPr>
      <dsp:spPr>
        <a:xfrm>
          <a:off x="1332937" y="493"/>
          <a:ext cx="8880262" cy="1154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711200">
            <a:lnSpc>
              <a:spcPct val="90000"/>
            </a:lnSpc>
            <a:spcBef>
              <a:spcPct val="0"/>
            </a:spcBef>
            <a:spcAft>
              <a:spcPct val="35000"/>
            </a:spcAft>
            <a:buNone/>
          </a:pPr>
          <a:r>
            <a:rPr lang="en-GB" sz="1600" kern="1200"/>
            <a:t>Academic writing starts from a beginning and works through to an end. In between it will do what is required of it, like explaining an argument within an essay, or set out particular information within a report, or as in the sample below, examine an article in detail. </a:t>
          </a:r>
          <a:endParaRPr lang="en-US" sz="1600" kern="1200"/>
        </a:p>
      </dsp:txBody>
      <dsp:txXfrm>
        <a:off x="1332937" y="493"/>
        <a:ext cx="8880262" cy="1154058"/>
      </dsp:txXfrm>
    </dsp:sp>
    <dsp:sp modelId="{6658878A-0CB4-42A7-BEEE-FFC2225D598A}">
      <dsp:nvSpPr>
        <dsp:cNvPr id="0" name=""/>
        <dsp:cNvSpPr/>
      </dsp:nvSpPr>
      <dsp:spPr>
        <a:xfrm>
          <a:off x="0" y="1443066"/>
          <a:ext cx="10213200" cy="1154058"/>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F529AA72-A276-483F-93F8-DF81A7B3D9AF}">
      <dsp:nvSpPr>
        <dsp:cNvPr id="0" name=""/>
        <dsp:cNvSpPr/>
      </dsp:nvSpPr>
      <dsp:spPr>
        <a:xfrm>
          <a:off x="349102" y="1702729"/>
          <a:ext cx="634732" cy="6347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188870-EFBE-49AE-91C3-CC23A2B86B6C}">
      <dsp:nvSpPr>
        <dsp:cNvPr id="0" name=""/>
        <dsp:cNvSpPr/>
      </dsp:nvSpPr>
      <dsp:spPr>
        <a:xfrm>
          <a:off x="1332937" y="1443066"/>
          <a:ext cx="8880262" cy="1154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711200">
            <a:lnSpc>
              <a:spcPct val="90000"/>
            </a:lnSpc>
            <a:spcBef>
              <a:spcPct val="0"/>
            </a:spcBef>
            <a:spcAft>
              <a:spcPct val="35000"/>
            </a:spcAft>
            <a:buNone/>
          </a:pPr>
          <a:r>
            <a:rPr lang="en-GB" sz="1600" kern="1200" dirty="0"/>
            <a:t>Having a linear structure marks out academic writing from some other types of writing, like diary entries or a news report, which are less likely to take the reader from a beginning to an end, but instead can be relatively unordered and haphazard in nature. </a:t>
          </a:r>
          <a:endParaRPr lang="en-US" sz="1600" kern="1200" dirty="0"/>
        </a:p>
      </dsp:txBody>
      <dsp:txXfrm>
        <a:off x="1332937" y="1443066"/>
        <a:ext cx="8880262" cy="1154058"/>
      </dsp:txXfrm>
    </dsp:sp>
    <dsp:sp modelId="{0668A1A3-854A-4A91-A006-3D54DF43DBFA}">
      <dsp:nvSpPr>
        <dsp:cNvPr id="0" name=""/>
        <dsp:cNvSpPr/>
      </dsp:nvSpPr>
      <dsp:spPr>
        <a:xfrm>
          <a:off x="0" y="2885639"/>
          <a:ext cx="10213200" cy="1154058"/>
        </a:xfrm>
        <a:prstGeom prst="roundRect">
          <a:avLst>
            <a:gd name="adj" fmla="val 10000"/>
          </a:avLst>
        </a:prstGeom>
        <a:solidFill>
          <a:schemeClr val="accent2">
            <a:tint val="40000"/>
            <a:hueOff val="0"/>
            <a:satOff val="0"/>
            <a:lumOff val="0"/>
            <a:alphaOff val="0"/>
          </a:schemeClr>
        </a:solidFill>
        <a:ln>
          <a:solidFill>
            <a:schemeClr val="accent3">
              <a:lumMod val="50000"/>
            </a:schemeClr>
          </a:solidFill>
        </a:ln>
        <a:effectLst/>
      </dsp:spPr>
      <dsp:style>
        <a:lnRef idx="0">
          <a:scrgbClr r="0" g="0" b="0"/>
        </a:lnRef>
        <a:fillRef idx="1">
          <a:scrgbClr r="0" g="0" b="0"/>
        </a:fillRef>
        <a:effectRef idx="0">
          <a:scrgbClr r="0" g="0" b="0"/>
        </a:effectRef>
        <a:fontRef idx="minor"/>
      </dsp:style>
    </dsp:sp>
    <dsp:sp modelId="{6DCEA75B-23CF-4224-B572-F2CE653FB2A9}">
      <dsp:nvSpPr>
        <dsp:cNvPr id="0" name=""/>
        <dsp:cNvSpPr/>
      </dsp:nvSpPr>
      <dsp:spPr>
        <a:xfrm>
          <a:off x="349102" y="3145302"/>
          <a:ext cx="634732" cy="6347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BE8EFE-3EE7-499D-BCCB-6DE7B4894FDF}">
      <dsp:nvSpPr>
        <dsp:cNvPr id="0" name=""/>
        <dsp:cNvSpPr/>
      </dsp:nvSpPr>
      <dsp:spPr>
        <a:xfrm>
          <a:off x="1332937" y="2885639"/>
          <a:ext cx="8880262" cy="1154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711200">
            <a:lnSpc>
              <a:spcPct val="90000"/>
            </a:lnSpc>
            <a:spcBef>
              <a:spcPct val="0"/>
            </a:spcBef>
            <a:spcAft>
              <a:spcPct val="35000"/>
            </a:spcAft>
            <a:buNone/>
          </a:pPr>
          <a:r>
            <a:rPr lang="en-GB" sz="1600" kern="1200"/>
            <a:t>Below, there is an example of an essay plan based on linear academic writing. It should be concise, precise and written in a dispassionate way. It should take the reader from the conceptual background of the article, to the content and finish with an overall opinion (based on the evidence presented) from the author. </a:t>
          </a:r>
          <a:endParaRPr lang="en-US" sz="1600" kern="1200"/>
        </a:p>
      </dsp:txBody>
      <dsp:txXfrm>
        <a:off x="1332937" y="2885639"/>
        <a:ext cx="8880262" cy="11540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83E44-B388-45FD-9CB0-6891CFB98012}">
      <dsp:nvSpPr>
        <dsp:cNvPr id="0" name=""/>
        <dsp:cNvSpPr/>
      </dsp:nvSpPr>
      <dsp:spPr>
        <a:xfrm>
          <a:off x="6368408" y="2065023"/>
          <a:ext cx="555258" cy="256671"/>
        </a:xfrm>
        <a:custGeom>
          <a:avLst/>
          <a:gdLst/>
          <a:ahLst/>
          <a:cxnLst/>
          <a:rect l="0" t="0" r="0" b="0"/>
          <a:pathLst>
            <a:path>
              <a:moveTo>
                <a:pt x="555258" y="0"/>
              </a:moveTo>
              <a:lnTo>
                <a:pt x="555258" y="81197"/>
              </a:lnTo>
              <a:lnTo>
                <a:pt x="0" y="81197"/>
              </a:lnTo>
              <a:lnTo>
                <a:pt x="0" y="256671"/>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CE40E0-F3C3-4A4B-97F9-8169589E0D32}">
      <dsp:nvSpPr>
        <dsp:cNvPr id="0" name=""/>
        <dsp:cNvSpPr/>
      </dsp:nvSpPr>
      <dsp:spPr>
        <a:xfrm>
          <a:off x="4411884" y="862222"/>
          <a:ext cx="2511781" cy="245593"/>
        </a:xfrm>
        <a:custGeom>
          <a:avLst/>
          <a:gdLst/>
          <a:ahLst/>
          <a:cxnLst/>
          <a:rect l="0" t="0" r="0" b="0"/>
          <a:pathLst>
            <a:path>
              <a:moveTo>
                <a:pt x="0" y="245593"/>
              </a:moveTo>
              <a:lnTo>
                <a:pt x="2511781"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FDA443-BC08-4487-9093-83571DD0576C}">
      <dsp:nvSpPr>
        <dsp:cNvPr id="0" name=""/>
        <dsp:cNvSpPr/>
      </dsp:nvSpPr>
      <dsp:spPr>
        <a:xfrm>
          <a:off x="1761942" y="2065023"/>
          <a:ext cx="1409380" cy="223546"/>
        </a:xfrm>
        <a:custGeom>
          <a:avLst/>
          <a:gdLst/>
          <a:ahLst/>
          <a:cxnLst/>
          <a:rect l="0" t="0" r="0" b="0"/>
          <a:pathLst>
            <a:path>
              <a:moveTo>
                <a:pt x="0" y="0"/>
              </a:moveTo>
              <a:lnTo>
                <a:pt x="0" y="48072"/>
              </a:lnTo>
              <a:lnTo>
                <a:pt x="1409380" y="48072"/>
              </a:lnTo>
              <a:lnTo>
                <a:pt x="1409380" y="22354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317642-9F69-4ED3-B319-968B570FD3D3}">
      <dsp:nvSpPr>
        <dsp:cNvPr id="0" name=""/>
        <dsp:cNvSpPr/>
      </dsp:nvSpPr>
      <dsp:spPr>
        <a:xfrm>
          <a:off x="736623" y="2065023"/>
          <a:ext cx="1025318" cy="236801"/>
        </a:xfrm>
        <a:custGeom>
          <a:avLst/>
          <a:gdLst/>
          <a:ahLst/>
          <a:cxnLst/>
          <a:rect l="0" t="0" r="0" b="0"/>
          <a:pathLst>
            <a:path>
              <a:moveTo>
                <a:pt x="1025318" y="0"/>
              </a:moveTo>
              <a:lnTo>
                <a:pt x="1025318" y="61327"/>
              </a:lnTo>
              <a:lnTo>
                <a:pt x="0" y="61327"/>
              </a:lnTo>
              <a:lnTo>
                <a:pt x="0" y="236801"/>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3DC3BA-A885-4A73-A58B-95EF0D25CF3C}">
      <dsp:nvSpPr>
        <dsp:cNvPr id="0" name=""/>
        <dsp:cNvSpPr/>
      </dsp:nvSpPr>
      <dsp:spPr>
        <a:xfrm>
          <a:off x="1761942" y="862222"/>
          <a:ext cx="2649942" cy="245593"/>
        </a:xfrm>
        <a:custGeom>
          <a:avLst/>
          <a:gdLst/>
          <a:ahLst/>
          <a:cxnLst/>
          <a:rect l="0" t="0" r="0" b="0"/>
          <a:pathLst>
            <a:path>
              <a:moveTo>
                <a:pt x="2649942" y="245593"/>
              </a:moveTo>
              <a:lnTo>
                <a:pt x="0"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3C31679-6621-4A5F-A054-062513122CBE}">
      <dsp:nvSpPr>
        <dsp:cNvPr id="0" name=""/>
        <dsp:cNvSpPr/>
      </dsp:nvSpPr>
      <dsp:spPr>
        <a:xfrm>
          <a:off x="3464797" y="-94983"/>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C3378-8101-4BF9-B3B4-B27816020988}">
      <dsp:nvSpPr>
        <dsp:cNvPr id="0" name=""/>
        <dsp:cNvSpPr/>
      </dsp:nvSpPr>
      <dsp:spPr>
        <a:xfrm>
          <a:off x="3675261" y="104956"/>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Compare two explanations of offending</a:t>
          </a:r>
        </a:p>
      </dsp:txBody>
      <dsp:txXfrm>
        <a:off x="3710490" y="140185"/>
        <a:ext cx="1823715" cy="1132342"/>
      </dsp:txXfrm>
    </dsp:sp>
    <dsp:sp modelId="{2E87A6A1-D3A3-41EC-AEB8-7E3BD9B48B6A}">
      <dsp:nvSpPr>
        <dsp:cNvPr id="0" name=""/>
        <dsp:cNvSpPr/>
      </dsp:nvSpPr>
      <dsp:spPr>
        <a:xfrm>
          <a:off x="814855" y="862222"/>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432615-EC46-469F-B0FE-811C8CB16FE4}">
      <dsp:nvSpPr>
        <dsp:cNvPr id="0" name=""/>
        <dsp:cNvSpPr/>
      </dsp:nvSpPr>
      <dsp:spPr>
        <a:xfrm>
          <a:off x="1025318" y="1062163"/>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Genetic predispositions</a:t>
          </a:r>
        </a:p>
      </dsp:txBody>
      <dsp:txXfrm>
        <a:off x="1060547" y="1097392"/>
        <a:ext cx="1823715" cy="1132342"/>
      </dsp:txXfrm>
    </dsp:sp>
    <dsp:sp modelId="{7E9A6271-6250-4115-AB2B-3E7DFA8F4F95}">
      <dsp:nvSpPr>
        <dsp:cNvPr id="0" name=""/>
        <dsp:cNvSpPr/>
      </dsp:nvSpPr>
      <dsp:spPr>
        <a:xfrm>
          <a:off x="-210463" y="2301824"/>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8D988F-95D6-4D7C-9F8E-9CB1542B53F4}">
      <dsp:nvSpPr>
        <dsp:cNvPr id="0" name=""/>
        <dsp:cNvSpPr/>
      </dsp:nvSpPr>
      <dsp:spPr>
        <a:xfrm>
          <a:off x="0" y="2501765"/>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MAOA gene (Fallon, 1999)</a:t>
          </a:r>
        </a:p>
      </dsp:txBody>
      <dsp:txXfrm>
        <a:off x="35229" y="2536994"/>
        <a:ext cx="1823715" cy="1132342"/>
      </dsp:txXfrm>
    </dsp:sp>
    <dsp:sp modelId="{5BBE4879-566F-490D-A037-68505DEEF09E}">
      <dsp:nvSpPr>
        <dsp:cNvPr id="0" name=""/>
        <dsp:cNvSpPr/>
      </dsp:nvSpPr>
      <dsp:spPr>
        <a:xfrm>
          <a:off x="2224236" y="2288570"/>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9FA702-76D6-45FF-AAEF-49724639FB71}">
      <dsp:nvSpPr>
        <dsp:cNvPr id="0" name=""/>
        <dsp:cNvSpPr/>
      </dsp:nvSpPr>
      <dsp:spPr>
        <a:xfrm>
          <a:off x="2434699" y="2488510"/>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Executive dysfunction (Raine, 1997)</a:t>
          </a:r>
        </a:p>
      </dsp:txBody>
      <dsp:txXfrm>
        <a:off x="2469928" y="2523739"/>
        <a:ext cx="1823715" cy="1132342"/>
      </dsp:txXfrm>
    </dsp:sp>
    <dsp:sp modelId="{C7EC453A-183E-4501-941B-F25E60E0E005}">
      <dsp:nvSpPr>
        <dsp:cNvPr id="0" name=""/>
        <dsp:cNvSpPr/>
      </dsp:nvSpPr>
      <dsp:spPr>
        <a:xfrm>
          <a:off x="5976579" y="862222"/>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B09930-775A-4123-8B1D-0970C23D653E}">
      <dsp:nvSpPr>
        <dsp:cNvPr id="0" name=""/>
        <dsp:cNvSpPr/>
      </dsp:nvSpPr>
      <dsp:spPr>
        <a:xfrm>
          <a:off x="6187043" y="1062163"/>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Environmental influences</a:t>
          </a:r>
        </a:p>
      </dsp:txBody>
      <dsp:txXfrm>
        <a:off x="6222272" y="1097392"/>
        <a:ext cx="1823715" cy="1132342"/>
      </dsp:txXfrm>
    </dsp:sp>
    <dsp:sp modelId="{B9684398-14C7-4F6A-BBE6-5326647665ED}">
      <dsp:nvSpPr>
        <dsp:cNvPr id="0" name=""/>
        <dsp:cNvSpPr/>
      </dsp:nvSpPr>
      <dsp:spPr>
        <a:xfrm>
          <a:off x="5421321" y="2321695"/>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3539FB-4389-4FF4-8806-086FC670CE82}">
      <dsp:nvSpPr>
        <dsp:cNvPr id="0" name=""/>
        <dsp:cNvSpPr/>
      </dsp:nvSpPr>
      <dsp:spPr>
        <a:xfrm>
          <a:off x="5631785" y="2521635"/>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Dysfunctional family  (Farrington, 1997)</a:t>
          </a:r>
        </a:p>
      </dsp:txBody>
      <dsp:txXfrm>
        <a:off x="5667014" y="2556864"/>
        <a:ext cx="1823715" cy="1132342"/>
      </dsp:txXfrm>
    </dsp:sp>
    <dsp:sp modelId="{33081FE5-0424-4736-ADF3-E5EC3EC902F7}">
      <dsp:nvSpPr>
        <dsp:cNvPr id="0" name=""/>
        <dsp:cNvSpPr/>
      </dsp:nvSpPr>
      <dsp:spPr>
        <a:xfrm>
          <a:off x="7896922" y="2308439"/>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C3D7B2-0AAD-4030-A718-3A4CFA7A86DD}">
      <dsp:nvSpPr>
        <dsp:cNvPr id="0" name=""/>
        <dsp:cNvSpPr/>
      </dsp:nvSpPr>
      <dsp:spPr>
        <a:xfrm>
          <a:off x="8107385" y="2508380"/>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Learning theory (Bandura, 1979)</a:t>
          </a:r>
        </a:p>
      </dsp:txBody>
      <dsp:txXfrm>
        <a:off x="8142614" y="2543609"/>
        <a:ext cx="1823715" cy="1132342"/>
      </dsp:txXfrm>
    </dsp:sp>
    <dsp:sp modelId="{946CE8A2-FCD8-4EDB-95BD-752B887B58C3}">
      <dsp:nvSpPr>
        <dsp:cNvPr id="0" name=""/>
        <dsp:cNvSpPr/>
      </dsp:nvSpPr>
      <dsp:spPr>
        <a:xfrm>
          <a:off x="3737396" y="3510917"/>
          <a:ext cx="1894173" cy="120280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818AE0-142B-435F-970B-314E77E90C99}">
      <dsp:nvSpPr>
        <dsp:cNvPr id="0" name=""/>
        <dsp:cNvSpPr/>
      </dsp:nvSpPr>
      <dsp:spPr>
        <a:xfrm>
          <a:off x="3947860" y="3710857"/>
          <a:ext cx="1894173" cy="120280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Conclusion – biological and environmental influences</a:t>
          </a:r>
        </a:p>
      </dsp:txBody>
      <dsp:txXfrm>
        <a:off x="3983089" y="3746086"/>
        <a:ext cx="1823715" cy="11323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D79D7-6BB4-48A4-A698-A47BAD6B864C}">
      <dsp:nvSpPr>
        <dsp:cNvPr id="0" name=""/>
        <dsp:cNvSpPr/>
      </dsp:nvSpPr>
      <dsp:spPr>
        <a:xfrm>
          <a:off x="0" y="36799"/>
          <a:ext cx="10922000" cy="715052"/>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School-based counselling services may also support the wellbeing of students with dyslexia.</a:t>
          </a:r>
          <a:endParaRPr lang="en-US" sz="1800" kern="1200"/>
        </a:p>
      </dsp:txBody>
      <dsp:txXfrm>
        <a:off x="34906" y="71705"/>
        <a:ext cx="10852188" cy="645240"/>
      </dsp:txXfrm>
    </dsp:sp>
    <dsp:sp modelId="{96B8ACB5-6EDC-49D5-AE8E-5FB7C0A0019F}">
      <dsp:nvSpPr>
        <dsp:cNvPr id="0" name=""/>
        <dsp:cNvSpPr/>
      </dsp:nvSpPr>
      <dsp:spPr>
        <a:xfrm>
          <a:off x="0" y="803692"/>
          <a:ext cx="10922000" cy="715052"/>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Gender differences in aggression have been reported since the 1920s, and findings were first summarized in narrative reviews, followed by meta-analyses (Archer, 2004).</a:t>
          </a:r>
          <a:endParaRPr lang="en-US" sz="1800" kern="1200"/>
        </a:p>
      </dsp:txBody>
      <dsp:txXfrm>
        <a:off x="34906" y="838598"/>
        <a:ext cx="10852188" cy="645240"/>
      </dsp:txXfrm>
    </dsp:sp>
    <dsp:sp modelId="{4085DA90-E28C-46E3-9FF9-C557EB7CAD37}">
      <dsp:nvSpPr>
        <dsp:cNvPr id="0" name=""/>
        <dsp:cNvSpPr/>
      </dsp:nvSpPr>
      <dsp:spPr>
        <a:xfrm>
          <a:off x="0" y="1589405"/>
          <a:ext cx="10922000" cy="715052"/>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Aggression which occurs early in life is likely to have a range of negative consequences throughout adolescence and adulthood.</a:t>
          </a:r>
          <a:endParaRPr lang="en-US" sz="1800" kern="1200"/>
        </a:p>
      </dsp:txBody>
      <dsp:txXfrm>
        <a:off x="34906" y="1624311"/>
        <a:ext cx="10852188" cy="645240"/>
      </dsp:txXfrm>
    </dsp:sp>
    <dsp:sp modelId="{57785EB1-26C3-4D79-B34E-3E0B1B3F7446}">
      <dsp:nvSpPr>
        <dsp:cNvPr id="0" name=""/>
        <dsp:cNvSpPr/>
      </dsp:nvSpPr>
      <dsp:spPr>
        <a:xfrm>
          <a:off x="0" y="2337478"/>
          <a:ext cx="10922000" cy="715052"/>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paragraph will critically analyse the limitations of the research.</a:t>
          </a:r>
          <a:endParaRPr lang="en-US" sz="1800" kern="1200"/>
        </a:p>
      </dsp:txBody>
      <dsp:txXfrm>
        <a:off x="34906" y="2372384"/>
        <a:ext cx="10852188" cy="645240"/>
      </dsp:txXfrm>
    </dsp:sp>
    <dsp:sp modelId="{F13BC23E-B855-4EFB-842F-56E9640AC570}">
      <dsp:nvSpPr>
        <dsp:cNvPr id="0" name=""/>
        <dsp:cNvSpPr/>
      </dsp:nvSpPr>
      <dsp:spPr>
        <a:xfrm>
          <a:off x="0" y="3104370"/>
          <a:ext cx="10922000" cy="715052"/>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variety of targeted approaches for children considered at risk of developing poor mental health have been implemented within schools across the UK.</a:t>
          </a:r>
          <a:endParaRPr lang="en-US" sz="1800" kern="1200"/>
        </a:p>
      </dsp:txBody>
      <dsp:txXfrm>
        <a:off x="34906" y="3139276"/>
        <a:ext cx="10852188" cy="645240"/>
      </dsp:txXfrm>
    </dsp:sp>
    <dsp:sp modelId="{C864A159-8FE5-44F4-AA2E-DDF8A8D553A1}">
      <dsp:nvSpPr>
        <dsp:cNvPr id="0" name=""/>
        <dsp:cNvSpPr/>
      </dsp:nvSpPr>
      <dsp:spPr>
        <a:xfrm>
          <a:off x="0" y="3871263"/>
          <a:ext cx="10922000" cy="715052"/>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 are many distinctions between varying forms of aggression: reactive and proactive, and verbal, physical, and relational.</a:t>
          </a:r>
          <a:endParaRPr lang="en-US" sz="1800" kern="1200"/>
        </a:p>
      </dsp:txBody>
      <dsp:txXfrm>
        <a:off x="34906" y="3906169"/>
        <a:ext cx="10852188" cy="6452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0D96B-A05E-4AF0-B671-71ED9948EA2D}">
      <dsp:nvSpPr>
        <dsp:cNvPr id="0" name=""/>
        <dsp:cNvSpPr/>
      </dsp:nvSpPr>
      <dsp:spPr>
        <a:xfrm>
          <a:off x="558819" y="1983"/>
          <a:ext cx="2386409" cy="1431845"/>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access higher grades, you also need to critically analyse the evidence.</a:t>
          </a:r>
          <a:endParaRPr lang="en-US" sz="1600" kern="1200"/>
        </a:p>
      </dsp:txBody>
      <dsp:txXfrm>
        <a:off x="558819" y="1983"/>
        <a:ext cx="2386409" cy="1431845"/>
      </dsp:txXfrm>
    </dsp:sp>
    <dsp:sp modelId="{463509F9-2ADD-43DC-B216-65218F81B92E}">
      <dsp:nvSpPr>
        <dsp:cNvPr id="0" name=""/>
        <dsp:cNvSpPr/>
      </dsp:nvSpPr>
      <dsp:spPr>
        <a:xfrm>
          <a:off x="3183870" y="1983"/>
          <a:ext cx="2386409" cy="1431845"/>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does the evidence mean in relation to the main point?</a:t>
          </a:r>
          <a:endParaRPr lang="en-US" sz="1600" kern="1200"/>
        </a:p>
      </dsp:txBody>
      <dsp:txXfrm>
        <a:off x="3183870" y="1983"/>
        <a:ext cx="2386409" cy="1431845"/>
      </dsp:txXfrm>
    </dsp:sp>
    <dsp:sp modelId="{AC2388B9-C9B9-4B13-821D-91C8D7F3D8EE}">
      <dsp:nvSpPr>
        <dsp:cNvPr id="0" name=""/>
        <dsp:cNvSpPr/>
      </dsp:nvSpPr>
      <dsp:spPr>
        <a:xfrm>
          <a:off x="5808920" y="1983"/>
          <a:ext cx="2386409" cy="1431845"/>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are the reasons for or implications of evidence?</a:t>
          </a:r>
          <a:endParaRPr lang="en-US" sz="1600" kern="1200"/>
        </a:p>
      </dsp:txBody>
      <dsp:txXfrm>
        <a:off x="5808920" y="1983"/>
        <a:ext cx="2386409" cy="1431845"/>
      </dsp:txXfrm>
    </dsp:sp>
    <dsp:sp modelId="{EBDAE485-CF64-408F-B309-1F2D61B112D3}">
      <dsp:nvSpPr>
        <dsp:cNvPr id="0" name=""/>
        <dsp:cNvSpPr/>
      </dsp:nvSpPr>
      <dsp:spPr>
        <a:xfrm>
          <a:off x="8433970" y="1983"/>
          <a:ext cx="2386409" cy="1431845"/>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did these findings occur?</a:t>
          </a:r>
          <a:endParaRPr lang="en-US" sz="1600" kern="1200"/>
        </a:p>
      </dsp:txBody>
      <dsp:txXfrm>
        <a:off x="8433970" y="1983"/>
        <a:ext cx="2386409" cy="1431845"/>
      </dsp:txXfrm>
    </dsp:sp>
    <dsp:sp modelId="{A658801F-C117-4C48-9288-15F4CCA7378E}">
      <dsp:nvSpPr>
        <dsp:cNvPr id="0" name=""/>
        <dsp:cNvSpPr/>
      </dsp:nvSpPr>
      <dsp:spPr>
        <a:xfrm>
          <a:off x="558819" y="1672470"/>
          <a:ext cx="2386409" cy="1431845"/>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Critical comments can be sprinkled throughout a paragraph and form the basis of discussion and conclusion sections.</a:t>
          </a:r>
          <a:endParaRPr lang="en-US" sz="1600" kern="1200"/>
        </a:p>
      </dsp:txBody>
      <dsp:txXfrm>
        <a:off x="558819" y="1672470"/>
        <a:ext cx="2386409" cy="1431845"/>
      </dsp:txXfrm>
    </dsp:sp>
    <dsp:sp modelId="{14CDDF3C-03C9-41A3-BE2B-5F775E2E216F}">
      <dsp:nvSpPr>
        <dsp:cNvPr id="0" name=""/>
        <dsp:cNvSpPr/>
      </dsp:nvSpPr>
      <dsp:spPr>
        <a:xfrm>
          <a:off x="3183870" y="1672470"/>
          <a:ext cx="2386409" cy="1431845"/>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final wrap-up is useful to show the reader that the point is complete and how it links to the rest of the assignment.</a:t>
          </a:r>
          <a:endParaRPr lang="en-US" sz="1600" kern="1200"/>
        </a:p>
      </dsp:txBody>
      <dsp:txXfrm>
        <a:off x="3183870" y="1672470"/>
        <a:ext cx="2386409" cy="1431845"/>
      </dsp:txXfrm>
    </dsp:sp>
    <dsp:sp modelId="{37F7486D-7666-4813-8164-A390CCF11B64}">
      <dsp:nvSpPr>
        <dsp:cNvPr id="0" name=""/>
        <dsp:cNvSpPr/>
      </dsp:nvSpPr>
      <dsp:spPr>
        <a:xfrm>
          <a:off x="5808920" y="1672470"/>
          <a:ext cx="2386409" cy="1431845"/>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could be:</a:t>
          </a:r>
          <a:endParaRPr lang="en-US" sz="1600" kern="1200"/>
        </a:p>
      </dsp:txBody>
      <dsp:txXfrm>
        <a:off x="5808920" y="1672470"/>
        <a:ext cx="2386409" cy="1431845"/>
      </dsp:txXfrm>
    </dsp:sp>
    <dsp:sp modelId="{EDE48D66-A39E-4F2D-92D9-9D973434D0CC}">
      <dsp:nvSpPr>
        <dsp:cNvPr id="0" name=""/>
        <dsp:cNvSpPr/>
      </dsp:nvSpPr>
      <dsp:spPr>
        <a:xfrm>
          <a:off x="8433970" y="1672470"/>
          <a:ext cx="2386409" cy="1431845"/>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final summary linking back to the assignment title</a:t>
          </a:r>
          <a:endParaRPr lang="en-US" sz="1600" kern="1200"/>
        </a:p>
      </dsp:txBody>
      <dsp:txXfrm>
        <a:off x="8433970" y="1672470"/>
        <a:ext cx="2386409" cy="1431845"/>
      </dsp:txXfrm>
    </dsp:sp>
    <dsp:sp modelId="{64B3D24F-1200-44C6-94B5-5B8ECC276F0C}">
      <dsp:nvSpPr>
        <dsp:cNvPr id="0" name=""/>
        <dsp:cNvSpPr/>
      </dsp:nvSpPr>
      <dsp:spPr>
        <a:xfrm>
          <a:off x="3183870" y="3342956"/>
          <a:ext cx="2386409" cy="1431845"/>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link showing how this point relates to the next paragraph</a:t>
          </a:r>
          <a:endParaRPr lang="en-US" sz="1600" kern="1200"/>
        </a:p>
      </dsp:txBody>
      <dsp:txXfrm>
        <a:off x="3183870" y="3342956"/>
        <a:ext cx="2386409" cy="1431845"/>
      </dsp:txXfrm>
    </dsp:sp>
    <dsp:sp modelId="{23E38B47-A36C-45D8-811C-B83BC7DB5B82}">
      <dsp:nvSpPr>
        <dsp:cNvPr id="0" name=""/>
        <dsp:cNvSpPr/>
      </dsp:nvSpPr>
      <dsp:spPr>
        <a:xfrm>
          <a:off x="5808920" y="3342956"/>
          <a:ext cx="2386409" cy="1431845"/>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might not be needed - it depends on the paragraph and how it fits into the assignment. </a:t>
          </a:r>
          <a:endParaRPr lang="en-US" sz="1600" kern="1200"/>
        </a:p>
      </dsp:txBody>
      <dsp:txXfrm>
        <a:off x="5808920" y="3342956"/>
        <a:ext cx="2386409" cy="14318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305E2-D262-4D34-8B5C-90FA4BB419D1}">
      <dsp:nvSpPr>
        <dsp:cNvPr id="0" name=""/>
        <dsp:cNvSpPr/>
      </dsp:nvSpPr>
      <dsp:spPr>
        <a:xfrm>
          <a:off x="3319" y="676782"/>
          <a:ext cx="2633246" cy="157994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purpose of academic writing can be to...</a:t>
          </a:r>
          <a:endParaRPr lang="en-US" sz="1800" kern="1200" dirty="0"/>
        </a:p>
      </dsp:txBody>
      <dsp:txXfrm>
        <a:off x="3319" y="676782"/>
        <a:ext cx="2633246" cy="1579948"/>
      </dsp:txXfrm>
    </dsp:sp>
    <dsp:sp modelId="{875F5B0E-22A0-4DC4-8081-2ED3319AD693}">
      <dsp:nvSpPr>
        <dsp:cNvPr id="0" name=""/>
        <dsp:cNvSpPr/>
      </dsp:nvSpPr>
      <dsp:spPr>
        <a:xfrm>
          <a:off x="2955952" y="638689"/>
          <a:ext cx="2633246" cy="1579948"/>
        </a:xfrm>
        <a:prstGeom prst="rect">
          <a:avLst/>
        </a:prstGeom>
        <a:solidFill>
          <a:schemeClr val="accent2">
            <a:hueOff val="-1013334"/>
            <a:satOff val="-2857"/>
            <a:lumOff val="-120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Answer a question</a:t>
          </a:r>
          <a:endParaRPr lang="en-US" sz="1800" kern="1200" dirty="0"/>
        </a:p>
      </dsp:txBody>
      <dsp:txXfrm>
        <a:off x="2955952" y="638689"/>
        <a:ext cx="2633246" cy="1579948"/>
      </dsp:txXfrm>
    </dsp:sp>
    <dsp:sp modelId="{15A778A2-1320-4359-9542-E19D99460DBB}">
      <dsp:nvSpPr>
        <dsp:cNvPr id="0" name=""/>
        <dsp:cNvSpPr/>
      </dsp:nvSpPr>
      <dsp:spPr>
        <a:xfrm>
          <a:off x="5796462" y="676782"/>
          <a:ext cx="2633246" cy="1579948"/>
        </a:xfrm>
        <a:prstGeom prst="rect">
          <a:avLst/>
        </a:prstGeom>
        <a:solidFill>
          <a:schemeClr val="accent2">
            <a:hueOff val="-2026668"/>
            <a:satOff val="-5715"/>
            <a:lumOff val="-2418"/>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Explore a statement</a:t>
          </a:r>
          <a:endParaRPr lang="en-US" sz="1800" kern="1200" dirty="0"/>
        </a:p>
      </dsp:txBody>
      <dsp:txXfrm>
        <a:off x="5796462" y="676782"/>
        <a:ext cx="2633246" cy="1579948"/>
      </dsp:txXfrm>
    </dsp:sp>
    <dsp:sp modelId="{896F428C-0A1F-444E-8444-CBD1EB834619}">
      <dsp:nvSpPr>
        <dsp:cNvPr id="0" name=""/>
        <dsp:cNvSpPr/>
      </dsp:nvSpPr>
      <dsp:spPr>
        <a:xfrm>
          <a:off x="8693033" y="676782"/>
          <a:ext cx="2633246" cy="1579948"/>
        </a:xfrm>
        <a:prstGeom prst="rect">
          <a:avLst/>
        </a:prstGeom>
        <a:solidFill>
          <a:schemeClr val="accent2">
            <a:hueOff val="-3040001"/>
            <a:satOff val="-8572"/>
            <a:lumOff val="-3627"/>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Present information to the reader</a:t>
          </a:r>
          <a:endParaRPr lang="en-US" sz="1800" kern="1200" dirty="0"/>
        </a:p>
      </dsp:txBody>
      <dsp:txXfrm>
        <a:off x="8693033" y="676782"/>
        <a:ext cx="2633246" cy="1579948"/>
      </dsp:txXfrm>
    </dsp:sp>
    <dsp:sp modelId="{648AB872-97C6-485A-83E9-53CAE7953FB7}">
      <dsp:nvSpPr>
        <dsp:cNvPr id="0" name=""/>
        <dsp:cNvSpPr/>
      </dsp:nvSpPr>
      <dsp:spPr>
        <a:xfrm>
          <a:off x="1451605" y="2520055"/>
          <a:ext cx="2633246" cy="1579948"/>
        </a:xfrm>
        <a:prstGeom prst="rect">
          <a:avLst/>
        </a:prstGeom>
        <a:solidFill>
          <a:schemeClr val="accent2">
            <a:hueOff val="-4053335"/>
            <a:satOff val="-11429"/>
            <a:lumOff val="-4837"/>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Explore a process</a:t>
          </a:r>
          <a:endParaRPr lang="en-US" sz="1800" kern="1200" dirty="0"/>
        </a:p>
      </dsp:txBody>
      <dsp:txXfrm>
        <a:off x="1451605" y="2520055"/>
        <a:ext cx="2633246" cy="1579948"/>
      </dsp:txXfrm>
    </dsp:sp>
    <dsp:sp modelId="{6C66106B-F0DF-448E-B8FD-7941219B1AE5}">
      <dsp:nvSpPr>
        <dsp:cNvPr id="0" name=""/>
        <dsp:cNvSpPr/>
      </dsp:nvSpPr>
      <dsp:spPr>
        <a:xfrm>
          <a:off x="4348176" y="2520055"/>
          <a:ext cx="2633246" cy="1579948"/>
        </a:xfrm>
        <a:prstGeom prst="rect">
          <a:avLst/>
        </a:prstGeom>
        <a:solidFill>
          <a:schemeClr val="accent2">
            <a:hueOff val="-5066668"/>
            <a:satOff val="-14287"/>
            <a:lumOff val="-6046"/>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Argue towards a conclusion</a:t>
          </a:r>
          <a:endParaRPr lang="en-US" sz="1800" kern="1200" dirty="0"/>
        </a:p>
      </dsp:txBody>
      <dsp:txXfrm>
        <a:off x="4348176" y="2520055"/>
        <a:ext cx="2633246" cy="1579948"/>
      </dsp:txXfrm>
    </dsp:sp>
    <dsp:sp modelId="{2A9CD4FE-6384-4DB3-8C04-E62F63D8354B}">
      <dsp:nvSpPr>
        <dsp:cNvPr id="0" name=""/>
        <dsp:cNvSpPr/>
      </dsp:nvSpPr>
      <dsp:spPr>
        <a:xfrm>
          <a:off x="7244748" y="2520055"/>
          <a:ext cx="2633246" cy="1579948"/>
        </a:xfrm>
        <a:prstGeom prst="rect">
          <a:avLst/>
        </a:prstGeom>
        <a:solidFill>
          <a:schemeClr val="accent2">
            <a:hueOff val="-6080002"/>
            <a:satOff val="-17144"/>
            <a:lumOff val="-7255"/>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assessment brief tells you what your purpose is. You may have choices but will always have guidance as to what your writing needs to contain. </a:t>
          </a:r>
          <a:endParaRPr lang="en-US" sz="1600" kern="1200" dirty="0"/>
        </a:p>
      </dsp:txBody>
      <dsp:txXfrm>
        <a:off x="7244748" y="2520055"/>
        <a:ext cx="2633246" cy="15799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6C111-6201-4CD3-B65B-79EC81847DA2}">
      <dsp:nvSpPr>
        <dsp:cNvPr id="0" name=""/>
        <dsp:cNvSpPr/>
      </dsp:nvSpPr>
      <dsp:spPr>
        <a:xfrm>
          <a:off x="0" y="424"/>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AC9EA4BA-D80B-4EBC-8647-87B06805F8D2}">
      <dsp:nvSpPr>
        <dsp:cNvPr id="0" name=""/>
        <dsp:cNvSpPr/>
      </dsp:nvSpPr>
      <dsp:spPr>
        <a:xfrm>
          <a:off x="176803" y="131931"/>
          <a:ext cx="321460" cy="3214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2336DE-8D9F-49F4-B155-780B4A9123BC}">
      <dsp:nvSpPr>
        <dsp:cNvPr id="0" name=""/>
        <dsp:cNvSpPr/>
      </dsp:nvSpPr>
      <dsp:spPr>
        <a:xfrm>
          <a:off x="675067" y="424"/>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a:t>When writing you should always think about the reader or audience.</a:t>
          </a:r>
          <a:endParaRPr lang="en-US" sz="1600" kern="1200"/>
        </a:p>
      </dsp:txBody>
      <dsp:txXfrm>
        <a:off x="675067" y="424"/>
        <a:ext cx="10425932" cy="584473"/>
      </dsp:txXfrm>
    </dsp:sp>
    <dsp:sp modelId="{94A7A82B-F1ED-44B9-B4C3-8F449ECC9B85}">
      <dsp:nvSpPr>
        <dsp:cNvPr id="0" name=""/>
        <dsp:cNvSpPr/>
      </dsp:nvSpPr>
      <dsp:spPr>
        <a:xfrm>
          <a:off x="0" y="731016"/>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59FFECDC-482B-407C-AE39-0CA78E8114B4}">
      <dsp:nvSpPr>
        <dsp:cNvPr id="0" name=""/>
        <dsp:cNvSpPr/>
      </dsp:nvSpPr>
      <dsp:spPr>
        <a:xfrm>
          <a:off x="176803" y="862523"/>
          <a:ext cx="321460" cy="3214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700265-B8E0-487C-9F94-982354C24507}">
      <dsp:nvSpPr>
        <dsp:cNvPr id="0" name=""/>
        <dsp:cNvSpPr/>
      </dsp:nvSpPr>
      <dsp:spPr>
        <a:xfrm>
          <a:off x="675067" y="731016"/>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a:t>What are you telling them overall? This may be your overall argument or the required items in a report etc.</a:t>
          </a:r>
          <a:endParaRPr lang="en-US" sz="1600" kern="1200"/>
        </a:p>
      </dsp:txBody>
      <dsp:txXfrm>
        <a:off x="675067" y="731016"/>
        <a:ext cx="10425932" cy="584473"/>
      </dsp:txXfrm>
    </dsp:sp>
    <dsp:sp modelId="{6DCC06A7-F22B-46B7-A210-F37E01FC9319}">
      <dsp:nvSpPr>
        <dsp:cNvPr id="0" name=""/>
        <dsp:cNvSpPr/>
      </dsp:nvSpPr>
      <dsp:spPr>
        <a:xfrm>
          <a:off x="0" y="1461608"/>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A12FB3C8-9935-42B8-99A1-58DB91930B65}">
      <dsp:nvSpPr>
        <dsp:cNvPr id="0" name=""/>
        <dsp:cNvSpPr/>
      </dsp:nvSpPr>
      <dsp:spPr>
        <a:xfrm>
          <a:off x="176803" y="1593115"/>
          <a:ext cx="321460" cy="3214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226DA6-98E4-4212-A36A-E87F500F0D42}">
      <dsp:nvSpPr>
        <dsp:cNvPr id="0" name=""/>
        <dsp:cNvSpPr/>
      </dsp:nvSpPr>
      <dsp:spPr>
        <a:xfrm>
          <a:off x="675067" y="1461608"/>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a:t>What order does the reader need the information to be in? Is there a specific structure?</a:t>
          </a:r>
          <a:endParaRPr lang="en-US" sz="1600" kern="1200"/>
        </a:p>
      </dsp:txBody>
      <dsp:txXfrm>
        <a:off x="675067" y="1461608"/>
        <a:ext cx="10425932" cy="584473"/>
      </dsp:txXfrm>
    </dsp:sp>
    <dsp:sp modelId="{6292C960-378B-46BE-82B3-084917FC013A}">
      <dsp:nvSpPr>
        <dsp:cNvPr id="0" name=""/>
        <dsp:cNvSpPr/>
      </dsp:nvSpPr>
      <dsp:spPr>
        <a:xfrm>
          <a:off x="0" y="2192200"/>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A0173BCF-410D-4FF9-9AC0-15BB2EDB10AC}">
      <dsp:nvSpPr>
        <dsp:cNvPr id="0" name=""/>
        <dsp:cNvSpPr/>
      </dsp:nvSpPr>
      <dsp:spPr>
        <a:xfrm>
          <a:off x="176803" y="2323707"/>
          <a:ext cx="321460" cy="3214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B2356E-05D6-42C0-B83F-A41E7EA4DB89}">
      <dsp:nvSpPr>
        <dsp:cNvPr id="0" name=""/>
        <dsp:cNvSpPr/>
      </dsp:nvSpPr>
      <dsp:spPr>
        <a:xfrm>
          <a:off x="675067" y="2192200"/>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dirty="0"/>
            <a:t>What level of detail does the reader need, to see your thinking? </a:t>
          </a:r>
          <a:endParaRPr lang="en-US" sz="1600" kern="1200" dirty="0"/>
        </a:p>
      </dsp:txBody>
      <dsp:txXfrm>
        <a:off x="675067" y="2192200"/>
        <a:ext cx="10425932" cy="584473"/>
      </dsp:txXfrm>
    </dsp:sp>
    <dsp:sp modelId="{8032706C-A6CB-41D3-8CF0-F1DB68149B4D}">
      <dsp:nvSpPr>
        <dsp:cNvPr id="0" name=""/>
        <dsp:cNvSpPr/>
      </dsp:nvSpPr>
      <dsp:spPr>
        <a:xfrm>
          <a:off x="0" y="2922792"/>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3F6B697E-A0B1-4813-82E2-D929334334D7}">
      <dsp:nvSpPr>
        <dsp:cNvPr id="0" name=""/>
        <dsp:cNvSpPr/>
      </dsp:nvSpPr>
      <dsp:spPr>
        <a:xfrm>
          <a:off x="176803" y="3054299"/>
          <a:ext cx="321460" cy="3214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E38D9C-E5FC-4F1B-AC33-F6F02C38DB3E}">
      <dsp:nvSpPr>
        <dsp:cNvPr id="0" name=""/>
        <dsp:cNvSpPr/>
      </dsp:nvSpPr>
      <dsp:spPr>
        <a:xfrm>
          <a:off x="675067" y="2922792"/>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a:t>What signalling language does the reader need to navigate through your writing?</a:t>
          </a:r>
          <a:endParaRPr lang="en-US" sz="1600" kern="1200"/>
        </a:p>
      </dsp:txBody>
      <dsp:txXfrm>
        <a:off x="675067" y="2922792"/>
        <a:ext cx="10425932" cy="584473"/>
      </dsp:txXfrm>
    </dsp:sp>
    <dsp:sp modelId="{95C3D343-A216-42BA-AA7E-2363D335B776}">
      <dsp:nvSpPr>
        <dsp:cNvPr id="0" name=""/>
        <dsp:cNvSpPr/>
      </dsp:nvSpPr>
      <dsp:spPr>
        <a:xfrm>
          <a:off x="0" y="3653384"/>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6F9E3E96-EE05-4281-BA16-B203867CBB6D}">
      <dsp:nvSpPr>
        <dsp:cNvPr id="0" name=""/>
        <dsp:cNvSpPr/>
      </dsp:nvSpPr>
      <dsp:spPr>
        <a:xfrm>
          <a:off x="176803" y="3784891"/>
          <a:ext cx="321460" cy="3214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D8C98F-0202-432A-A32A-07A6610C3071}">
      <dsp:nvSpPr>
        <dsp:cNvPr id="0" name=""/>
        <dsp:cNvSpPr/>
      </dsp:nvSpPr>
      <dsp:spPr>
        <a:xfrm>
          <a:off x="675067" y="3653384"/>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a:t>What choices are you allowed to make for the reader? (What choices are made by the assessment brief).</a:t>
          </a:r>
          <a:endParaRPr lang="en-US" sz="1600" kern="1200"/>
        </a:p>
      </dsp:txBody>
      <dsp:txXfrm>
        <a:off x="675067" y="3653384"/>
        <a:ext cx="10425932" cy="584473"/>
      </dsp:txXfrm>
    </dsp:sp>
    <dsp:sp modelId="{E475EEB9-B3F7-4C01-9037-3749C4DC92DF}">
      <dsp:nvSpPr>
        <dsp:cNvPr id="0" name=""/>
        <dsp:cNvSpPr/>
      </dsp:nvSpPr>
      <dsp:spPr>
        <a:xfrm>
          <a:off x="0" y="4383976"/>
          <a:ext cx="11100999" cy="584473"/>
        </a:xfrm>
        <a:prstGeom prst="roundRect">
          <a:avLst>
            <a:gd name="adj" fmla="val 10000"/>
          </a:avLst>
        </a:prstGeom>
        <a:solidFill>
          <a:schemeClr val="accent2">
            <a:tint val="40000"/>
            <a:hueOff val="0"/>
            <a:satOff val="0"/>
            <a:lumOff val="0"/>
            <a:alphaOff val="0"/>
          </a:schemeClr>
        </a:solidFill>
        <a:ln>
          <a:solidFill>
            <a:schemeClr val="tx1"/>
          </a:solidFill>
        </a:ln>
        <a:effectLst/>
      </dsp:spPr>
      <dsp:style>
        <a:lnRef idx="0">
          <a:scrgbClr r="0" g="0" b="0"/>
        </a:lnRef>
        <a:fillRef idx="1">
          <a:scrgbClr r="0" g="0" b="0"/>
        </a:fillRef>
        <a:effectRef idx="0">
          <a:scrgbClr r="0" g="0" b="0"/>
        </a:effectRef>
        <a:fontRef idx="minor"/>
      </dsp:style>
    </dsp:sp>
    <dsp:sp modelId="{6E6FA756-54DA-46D1-B600-2A5BB7C568ED}">
      <dsp:nvSpPr>
        <dsp:cNvPr id="0" name=""/>
        <dsp:cNvSpPr/>
      </dsp:nvSpPr>
      <dsp:spPr>
        <a:xfrm>
          <a:off x="176803" y="4515483"/>
          <a:ext cx="321460" cy="3214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D7C33D-6D2E-4CA0-BA69-40DF14DEBC9D}">
      <dsp:nvSpPr>
        <dsp:cNvPr id="0" name=""/>
        <dsp:cNvSpPr/>
      </dsp:nvSpPr>
      <dsp:spPr>
        <a:xfrm>
          <a:off x="675067" y="4383976"/>
          <a:ext cx="10425932" cy="584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857" tIns="61857" rIns="61857" bIns="61857" numCol="1" spcCol="1270" anchor="ctr" anchorCtr="0">
          <a:noAutofit/>
        </a:bodyPr>
        <a:lstStyle/>
        <a:p>
          <a:pPr marL="0" lvl="0" indent="0" algn="l" defTabSz="711200">
            <a:lnSpc>
              <a:spcPct val="90000"/>
            </a:lnSpc>
            <a:spcBef>
              <a:spcPct val="0"/>
            </a:spcBef>
            <a:spcAft>
              <a:spcPct val="35000"/>
            </a:spcAft>
            <a:buNone/>
          </a:pPr>
          <a:r>
            <a:rPr lang="en-GB" sz="1600" kern="1200"/>
            <a:t>Successful academic writing clearly communicates your thinking to your reader, and your structure and language choices are key element of this. </a:t>
          </a:r>
          <a:endParaRPr lang="en-US" sz="1600" kern="1200"/>
        </a:p>
      </dsp:txBody>
      <dsp:txXfrm>
        <a:off x="675067" y="4383976"/>
        <a:ext cx="10425932" cy="58447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CA271-5C7B-4B2B-8153-567437347E10}">
      <dsp:nvSpPr>
        <dsp:cNvPr id="0" name=""/>
        <dsp:cNvSpPr/>
      </dsp:nvSpPr>
      <dsp:spPr>
        <a:xfrm>
          <a:off x="3385" y="719422"/>
          <a:ext cx="2686099" cy="1611659"/>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introduction should prime the reader for what is to come. Possible elements of an introduction are to: </a:t>
          </a:r>
          <a:endParaRPr lang="en-US" sz="1500" kern="1200"/>
        </a:p>
      </dsp:txBody>
      <dsp:txXfrm>
        <a:off x="3385" y="719422"/>
        <a:ext cx="2686099" cy="1611659"/>
      </dsp:txXfrm>
    </dsp:sp>
    <dsp:sp modelId="{50FC6EE4-8F4D-4820-98BF-D82B215E754F}">
      <dsp:nvSpPr>
        <dsp:cNvPr id="0" name=""/>
        <dsp:cNvSpPr/>
      </dsp:nvSpPr>
      <dsp:spPr>
        <a:xfrm>
          <a:off x="2958095" y="719422"/>
          <a:ext cx="2686099" cy="161165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Present the ideas, concepts and theories to the reader that the following writing will rely upon. </a:t>
          </a:r>
          <a:endParaRPr lang="en-US" sz="1500" kern="1200"/>
        </a:p>
      </dsp:txBody>
      <dsp:txXfrm>
        <a:off x="2958095" y="719422"/>
        <a:ext cx="2686099" cy="1611659"/>
      </dsp:txXfrm>
    </dsp:sp>
    <dsp:sp modelId="{8B6CBB80-8512-49EA-9F73-73AE3A0BBB97}">
      <dsp:nvSpPr>
        <dsp:cNvPr id="0" name=""/>
        <dsp:cNvSpPr/>
      </dsp:nvSpPr>
      <dsp:spPr>
        <a:xfrm>
          <a:off x="5912804" y="719422"/>
          <a:ext cx="2686099" cy="1611659"/>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Tell the reader what the purpose of the piece of writing is.</a:t>
          </a:r>
          <a:endParaRPr lang="en-US" sz="1500" kern="1200"/>
        </a:p>
      </dsp:txBody>
      <dsp:txXfrm>
        <a:off x="5912804" y="719422"/>
        <a:ext cx="2686099" cy="1611659"/>
      </dsp:txXfrm>
    </dsp:sp>
    <dsp:sp modelId="{CC46BD1D-796F-4089-897D-32ED18E47BEB}">
      <dsp:nvSpPr>
        <dsp:cNvPr id="0" name=""/>
        <dsp:cNvSpPr/>
      </dsp:nvSpPr>
      <dsp:spPr>
        <a:xfrm>
          <a:off x="8867514" y="719422"/>
          <a:ext cx="2686099" cy="1611659"/>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Tell the reader what the structure of the writing will be. </a:t>
          </a:r>
          <a:endParaRPr lang="en-US" sz="1500" kern="1200"/>
        </a:p>
      </dsp:txBody>
      <dsp:txXfrm>
        <a:off x="8867514" y="719422"/>
        <a:ext cx="2686099" cy="1611659"/>
      </dsp:txXfrm>
    </dsp:sp>
    <dsp:sp modelId="{EDCD5545-1F55-4156-BF2B-BCA32AF0AC00}">
      <dsp:nvSpPr>
        <dsp:cNvPr id="0" name=""/>
        <dsp:cNvSpPr/>
      </dsp:nvSpPr>
      <dsp:spPr>
        <a:xfrm>
          <a:off x="3385" y="2599692"/>
          <a:ext cx="2686099" cy="1611659"/>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Tell the reader the key questions and ideas they will need to consider. </a:t>
          </a:r>
          <a:endParaRPr lang="en-US" sz="1500" kern="1200"/>
        </a:p>
      </dsp:txBody>
      <dsp:txXfrm>
        <a:off x="3385" y="2599692"/>
        <a:ext cx="2686099" cy="1611659"/>
      </dsp:txXfrm>
    </dsp:sp>
    <dsp:sp modelId="{5FDB592F-9B6A-490A-8371-8F112C8D43D1}">
      <dsp:nvSpPr>
        <dsp:cNvPr id="0" name=""/>
        <dsp:cNvSpPr/>
      </dsp:nvSpPr>
      <dsp:spPr>
        <a:xfrm>
          <a:off x="2958095" y="2599692"/>
          <a:ext cx="2686099" cy="1611659"/>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Tell the reader what the conclusion will be (this may not always be appropriate?).</a:t>
          </a:r>
          <a:endParaRPr lang="en-US" sz="1500" kern="1200"/>
        </a:p>
      </dsp:txBody>
      <dsp:txXfrm>
        <a:off x="2958095" y="2599692"/>
        <a:ext cx="2686099" cy="1611659"/>
      </dsp:txXfrm>
    </dsp:sp>
    <dsp:sp modelId="{A9120F5C-5AED-4760-A953-74CD79136788}">
      <dsp:nvSpPr>
        <dsp:cNvPr id="0" name=""/>
        <dsp:cNvSpPr/>
      </dsp:nvSpPr>
      <dsp:spPr>
        <a:xfrm>
          <a:off x="5912804" y="2599692"/>
          <a:ext cx="2686099" cy="161165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At the end of the introduction the reader should have a clear idea of what the writing will be about and how it is structured. They should be ready to read the rest. </a:t>
          </a:r>
          <a:endParaRPr lang="en-US" sz="1500" kern="1200"/>
        </a:p>
      </dsp:txBody>
      <dsp:txXfrm>
        <a:off x="5912804" y="2599692"/>
        <a:ext cx="2686099" cy="1611659"/>
      </dsp:txXfrm>
    </dsp:sp>
    <dsp:sp modelId="{9FAFCCDC-2B6B-4A0B-94A0-10683E9BEE2F}">
      <dsp:nvSpPr>
        <dsp:cNvPr id="0" name=""/>
        <dsp:cNvSpPr/>
      </dsp:nvSpPr>
      <dsp:spPr>
        <a:xfrm>
          <a:off x="8867514" y="2599692"/>
          <a:ext cx="2686099" cy="1611659"/>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Usually about 5% -10% of the word count/time allocation.</a:t>
          </a:r>
          <a:endParaRPr lang="en-US" sz="1500" kern="1200"/>
        </a:p>
      </dsp:txBody>
      <dsp:txXfrm>
        <a:off x="8867514" y="2599692"/>
        <a:ext cx="2686099" cy="16116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1072E-CB04-420E-B415-B9C801DCC488}">
      <dsp:nvSpPr>
        <dsp:cNvPr id="0" name=""/>
        <dsp:cNvSpPr/>
      </dsp:nvSpPr>
      <dsp:spPr>
        <a:xfrm>
          <a:off x="314138" y="1492957"/>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DBF0F0-7D8F-4263-A7FD-4269BDBD7B61}">
      <dsp:nvSpPr>
        <dsp:cNvPr id="0" name=""/>
        <dsp:cNvSpPr/>
      </dsp:nvSpPr>
      <dsp:spPr>
        <a:xfrm>
          <a:off x="458787" y="1637605"/>
          <a:ext cx="399505" cy="3995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348051-30CF-4F93-9A86-965A7D6306D1}">
      <dsp:nvSpPr>
        <dsp:cNvPr id="0" name=""/>
        <dsp:cNvSpPr/>
      </dsp:nvSpPr>
      <dsp:spPr>
        <a:xfrm>
          <a:off x="943490" y="746085"/>
          <a:ext cx="2500561" cy="1789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The ‘middle’ of your academic writing can be the ‘main body’ or an essay, or the sections of a report; it depends on the task. It has the following possible purposes. </a:t>
          </a:r>
          <a:endParaRPr lang="en-US" sz="1600" kern="1200" dirty="0"/>
        </a:p>
      </dsp:txBody>
      <dsp:txXfrm>
        <a:off x="943490" y="746085"/>
        <a:ext cx="2500561" cy="1789128"/>
      </dsp:txXfrm>
    </dsp:sp>
    <dsp:sp modelId="{80230036-C238-46C0-A838-807BA2D60465}">
      <dsp:nvSpPr>
        <dsp:cNvPr id="0" name=""/>
        <dsp:cNvSpPr/>
      </dsp:nvSpPr>
      <dsp:spPr>
        <a:xfrm>
          <a:off x="3495524" y="1492957"/>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D3755C-2673-468E-9C87-F6D7310F96A9}">
      <dsp:nvSpPr>
        <dsp:cNvPr id="0" name=""/>
        <dsp:cNvSpPr/>
      </dsp:nvSpPr>
      <dsp:spPr>
        <a:xfrm>
          <a:off x="3640172" y="1637605"/>
          <a:ext cx="399505" cy="3995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27A448-C4C3-4BDA-8147-385034CEE6E5}">
      <dsp:nvSpPr>
        <dsp:cNvPr id="0" name=""/>
        <dsp:cNvSpPr/>
      </dsp:nvSpPr>
      <dsp:spPr>
        <a:xfrm>
          <a:off x="4350346" y="986460"/>
          <a:ext cx="1633037" cy="1354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To form a pathway for your reader, from the introduction, to the conclusion, using logical argumentation. </a:t>
          </a:r>
          <a:endParaRPr lang="en-US" sz="1600" kern="1200" dirty="0"/>
        </a:p>
      </dsp:txBody>
      <dsp:txXfrm>
        <a:off x="4350346" y="986460"/>
        <a:ext cx="1633037" cy="1354666"/>
      </dsp:txXfrm>
    </dsp:sp>
    <dsp:sp modelId="{D78CEF37-7D75-4004-BD11-3FB1DA772FEE}">
      <dsp:nvSpPr>
        <dsp:cNvPr id="0" name=""/>
        <dsp:cNvSpPr/>
      </dsp:nvSpPr>
      <dsp:spPr>
        <a:xfrm>
          <a:off x="6243147" y="1492957"/>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B62792-4BB6-4524-9CD1-56A71DF6F8D8}">
      <dsp:nvSpPr>
        <dsp:cNvPr id="0" name=""/>
        <dsp:cNvSpPr/>
      </dsp:nvSpPr>
      <dsp:spPr>
        <a:xfrm>
          <a:off x="6387796" y="1637605"/>
          <a:ext cx="399505" cy="3995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4761E5-F50E-48B1-8E83-97A2311E1E65}">
      <dsp:nvSpPr>
        <dsp:cNvPr id="0" name=""/>
        <dsp:cNvSpPr/>
      </dsp:nvSpPr>
      <dsp:spPr>
        <a:xfrm>
          <a:off x="7102686" y="1154404"/>
          <a:ext cx="1623604" cy="688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To include sections and content demanded by the assessment brief. </a:t>
          </a:r>
          <a:endParaRPr lang="en-US" sz="1600" kern="1200" dirty="0"/>
        </a:p>
      </dsp:txBody>
      <dsp:txXfrm>
        <a:off x="7102686" y="1154404"/>
        <a:ext cx="1623604" cy="688801"/>
      </dsp:txXfrm>
    </dsp:sp>
    <dsp:sp modelId="{EACF8415-A7D9-4A8F-BA0B-344EDAE92C70}">
      <dsp:nvSpPr>
        <dsp:cNvPr id="0" name=""/>
        <dsp:cNvSpPr/>
      </dsp:nvSpPr>
      <dsp:spPr>
        <a:xfrm>
          <a:off x="8986054" y="1492957"/>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932E7B-1C1F-4A4D-A58D-5894985CBAE0}">
      <dsp:nvSpPr>
        <dsp:cNvPr id="0" name=""/>
        <dsp:cNvSpPr/>
      </dsp:nvSpPr>
      <dsp:spPr>
        <a:xfrm>
          <a:off x="9130703" y="1637605"/>
          <a:ext cx="399505" cy="39950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5B181F-88DF-409B-B088-704125247CD1}">
      <dsp:nvSpPr>
        <dsp:cNvPr id="0" name=""/>
        <dsp:cNvSpPr/>
      </dsp:nvSpPr>
      <dsp:spPr>
        <a:xfrm>
          <a:off x="9822457" y="998390"/>
          <a:ext cx="1623604" cy="1029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To present information in an order that supports the purpose of the writing. </a:t>
          </a:r>
          <a:endParaRPr lang="en-US" sz="1600" kern="1200" dirty="0"/>
        </a:p>
      </dsp:txBody>
      <dsp:txXfrm>
        <a:off x="9822457" y="998390"/>
        <a:ext cx="1623604" cy="1029951"/>
      </dsp:txXfrm>
    </dsp:sp>
    <dsp:sp modelId="{7AD4B95C-EAA7-47FA-B7A1-86A11F61B0C0}">
      <dsp:nvSpPr>
        <dsp:cNvPr id="0" name=""/>
        <dsp:cNvSpPr/>
      </dsp:nvSpPr>
      <dsp:spPr>
        <a:xfrm>
          <a:off x="314138" y="4015281"/>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32C88-43CE-4DC4-95A1-851959479854}">
      <dsp:nvSpPr>
        <dsp:cNvPr id="0" name=""/>
        <dsp:cNvSpPr/>
      </dsp:nvSpPr>
      <dsp:spPr>
        <a:xfrm>
          <a:off x="458787" y="4159930"/>
          <a:ext cx="399505" cy="39950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593295-2611-465E-9826-A764184D5D53}">
      <dsp:nvSpPr>
        <dsp:cNvPr id="0" name=""/>
        <dsp:cNvSpPr/>
      </dsp:nvSpPr>
      <dsp:spPr>
        <a:xfrm>
          <a:off x="1150540" y="4015281"/>
          <a:ext cx="1623604" cy="688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You should think carefully about: </a:t>
          </a:r>
          <a:endParaRPr lang="en-US" sz="1600" kern="1200" dirty="0"/>
        </a:p>
      </dsp:txBody>
      <dsp:txXfrm>
        <a:off x="1150540" y="4015281"/>
        <a:ext cx="1623604" cy="688801"/>
      </dsp:txXfrm>
    </dsp:sp>
    <dsp:sp modelId="{B3BD3049-C352-4AEA-A139-7767727E807E}">
      <dsp:nvSpPr>
        <dsp:cNvPr id="0" name=""/>
        <dsp:cNvSpPr/>
      </dsp:nvSpPr>
      <dsp:spPr>
        <a:xfrm>
          <a:off x="3057045" y="4015281"/>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60CFE-6704-45EB-B422-488DC6E8BA17}">
      <dsp:nvSpPr>
        <dsp:cNvPr id="0" name=""/>
        <dsp:cNvSpPr/>
      </dsp:nvSpPr>
      <dsp:spPr>
        <a:xfrm>
          <a:off x="3201694" y="4159930"/>
          <a:ext cx="399505" cy="39950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4A72ED-CEF6-45AA-9F6C-3AF776FD155A}">
      <dsp:nvSpPr>
        <dsp:cNvPr id="0" name=""/>
        <dsp:cNvSpPr/>
      </dsp:nvSpPr>
      <dsp:spPr>
        <a:xfrm>
          <a:off x="3893447" y="4015281"/>
          <a:ext cx="1623604" cy="688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The order the reader needs the writing to be in, to show your thinking to them and to enable them to gain the information they need from each section. </a:t>
          </a:r>
          <a:endParaRPr lang="en-US" sz="1600" kern="1200" dirty="0"/>
        </a:p>
      </dsp:txBody>
      <dsp:txXfrm>
        <a:off x="3893447" y="4015281"/>
        <a:ext cx="1623604" cy="688801"/>
      </dsp:txXfrm>
    </dsp:sp>
    <dsp:sp modelId="{F9BC8EE4-2491-46CF-9D93-3142D3300E24}">
      <dsp:nvSpPr>
        <dsp:cNvPr id="0" name=""/>
        <dsp:cNvSpPr/>
      </dsp:nvSpPr>
      <dsp:spPr>
        <a:xfrm>
          <a:off x="5799952" y="4015281"/>
          <a:ext cx="688801" cy="68880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2BEDD-1137-421F-87D3-51D4B9F966C5}">
      <dsp:nvSpPr>
        <dsp:cNvPr id="0" name=""/>
        <dsp:cNvSpPr/>
      </dsp:nvSpPr>
      <dsp:spPr>
        <a:xfrm>
          <a:off x="5944601" y="4159930"/>
          <a:ext cx="399505" cy="39950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42B95A-C073-4759-91C8-E545D77CDC81}">
      <dsp:nvSpPr>
        <dsp:cNvPr id="0" name=""/>
        <dsp:cNvSpPr/>
      </dsp:nvSpPr>
      <dsp:spPr>
        <a:xfrm>
          <a:off x="6636354" y="3738879"/>
          <a:ext cx="1623604" cy="1241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What exactly you need the reader to take away from each section. What facts, information, thinking and steps towards your endpoint do they need? </a:t>
          </a:r>
          <a:endParaRPr lang="en-US" sz="1600" kern="1200" dirty="0"/>
        </a:p>
      </dsp:txBody>
      <dsp:txXfrm>
        <a:off x="6636354" y="3738879"/>
        <a:ext cx="1623604" cy="124160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FD91D-CC9A-4407-A66D-3ED150962D64}">
      <dsp:nvSpPr>
        <dsp:cNvPr id="0" name=""/>
        <dsp:cNvSpPr/>
      </dsp:nvSpPr>
      <dsp:spPr>
        <a:xfrm>
          <a:off x="2469646" y="1454466"/>
          <a:ext cx="536004" cy="91440"/>
        </a:xfrm>
        <a:custGeom>
          <a:avLst/>
          <a:gdLst/>
          <a:ahLst/>
          <a:cxnLst/>
          <a:rect l="0" t="0" r="0" b="0"/>
          <a:pathLst>
            <a:path>
              <a:moveTo>
                <a:pt x="0" y="45720"/>
              </a:moveTo>
              <a:lnTo>
                <a:pt x="53600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3483" y="1497350"/>
        <a:ext cx="28330" cy="5671"/>
      </dsp:txXfrm>
    </dsp:sp>
    <dsp:sp modelId="{BADD5F9D-2074-4227-B749-32883B4CC3D9}">
      <dsp:nvSpPr>
        <dsp:cNvPr id="0" name=""/>
        <dsp:cNvSpPr/>
      </dsp:nvSpPr>
      <dsp:spPr>
        <a:xfrm>
          <a:off x="7949" y="761137"/>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533400">
            <a:lnSpc>
              <a:spcPct val="90000"/>
            </a:lnSpc>
            <a:spcBef>
              <a:spcPct val="0"/>
            </a:spcBef>
            <a:spcAft>
              <a:spcPct val="35000"/>
            </a:spcAft>
            <a:buNone/>
          </a:pPr>
          <a:r>
            <a:rPr lang="en-GB" sz="1200" kern="1200" dirty="0"/>
            <a:t>The end, which is often a conclusion, should be the focal point of your argument  and writing. It tells the reader the key ideas you need them to take away, to show your thinking and satisfy the purpose of the writing task. </a:t>
          </a:r>
          <a:endParaRPr lang="en-US" sz="1200" kern="1200" dirty="0"/>
        </a:p>
      </dsp:txBody>
      <dsp:txXfrm>
        <a:off x="7949" y="761137"/>
        <a:ext cx="2463497" cy="1478098"/>
      </dsp:txXfrm>
    </dsp:sp>
    <dsp:sp modelId="{60C8852D-E8EF-4737-BC4F-9452AAD66063}">
      <dsp:nvSpPr>
        <dsp:cNvPr id="0" name=""/>
        <dsp:cNvSpPr/>
      </dsp:nvSpPr>
      <dsp:spPr>
        <a:xfrm>
          <a:off x="5499747" y="1454466"/>
          <a:ext cx="536004" cy="91440"/>
        </a:xfrm>
        <a:custGeom>
          <a:avLst/>
          <a:gdLst/>
          <a:ahLst/>
          <a:cxnLst/>
          <a:rect l="0" t="0" r="0" b="0"/>
          <a:pathLst>
            <a:path>
              <a:moveTo>
                <a:pt x="0" y="45720"/>
              </a:moveTo>
              <a:lnTo>
                <a:pt x="53600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53584" y="1497350"/>
        <a:ext cx="28330" cy="5671"/>
      </dsp:txXfrm>
    </dsp:sp>
    <dsp:sp modelId="{8C5F0EC1-218E-4D57-93BC-A0D9B9AF94C5}">
      <dsp:nvSpPr>
        <dsp:cNvPr id="0" name=""/>
        <dsp:cNvSpPr/>
      </dsp:nvSpPr>
      <dsp:spPr>
        <a:xfrm>
          <a:off x="3038050" y="761137"/>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800100">
            <a:lnSpc>
              <a:spcPct val="90000"/>
            </a:lnSpc>
            <a:spcBef>
              <a:spcPct val="0"/>
            </a:spcBef>
            <a:spcAft>
              <a:spcPct val="35000"/>
            </a:spcAft>
            <a:buNone/>
          </a:pPr>
          <a:r>
            <a:rPr lang="en-GB" sz="1800" kern="1200" dirty="0"/>
            <a:t>What is the end point of your writing? </a:t>
          </a:r>
          <a:endParaRPr lang="en-US" sz="1800" kern="1200" dirty="0"/>
        </a:p>
      </dsp:txBody>
      <dsp:txXfrm>
        <a:off x="3038050" y="761137"/>
        <a:ext cx="2463497" cy="1478098"/>
      </dsp:txXfrm>
    </dsp:sp>
    <dsp:sp modelId="{C9EF06C3-0429-41C6-BA22-32E175C811CC}">
      <dsp:nvSpPr>
        <dsp:cNvPr id="0" name=""/>
        <dsp:cNvSpPr/>
      </dsp:nvSpPr>
      <dsp:spPr>
        <a:xfrm>
          <a:off x="8529849" y="1454466"/>
          <a:ext cx="536004" cy="91440"/>
        </a:xfrm>
        <a:custGeom>
          <a:avLst/>
          <a:gdLst/>
          <a:ahLst/>
          <a:cxnLst/>
          <a:rect l="0" t="0" r="0" b="0"/>
          <a:pathLst>
            <a:path>
              <a:moveTo>
                <a:pt x="0" y="45720"/>
              </a:moveTo>
              <a:lnTo>
                <a:pt x="53600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783686" y="1497350"/>
        <a:ext cx="28330" cy="5671"/>
      </dsp:txXfrm>
    </dsp:sp>
    <dsp:sp modelId="{C1AA233C-6F1D-40AC-94BD-4E01F2F4E543}">
      <dsp:nvSpPr>
        <dsp:cNvPr id="0" name=""/>
        <dsp:cNvSpPr/>
      </dsp:nvSpPr>
      <dsp:spPr>
        <a:xfrm>
          <a:off x="6068152" y="761137"/>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800100">
            <a:lnSpc>
              <a:spcPct val="90000"/>
            </a:lnSpc>
            <a:spcBef>
              <a:spcPct val="0"/>
            </a:spcBef>
            <a:spcAft>
              <a:spcPct val="35000"/>
            </a:spcAft>
            <a:buNone/>
          </a:pPr>
          <a:r>
            <a:rPr lang="en-GB" sz="1800" kern="1200" dirty="0"/>
            <a:t>Is it a conclusion that answers the question posed?</a:t>
          </a:r>
          <a:endParaRPr lang="en-US" sz="1800" kern="1200" dirty="0"/>
        </a:p>
      </dsp:txBody>
      <dsp:txXfrm>
        <a:off x="6068152" y="761137"/>
        <a:ext cx="2463497" cy="1478098"/>
      </dsp:txXfrm>
    </dsp:sp>
    <dsp:sp modelId="{0B795879-7097-40ED-8FAE-339C2989B551}">
      <dsp:nvSpPr>
        <dsp:cNvPr id="0" name=""/>
        <dsp:cNvSpPr/>
      </dsp:nvSpPr>
      <dsp:spPr>
        <a:xfrm>
          <a:off x="1239697" y="2237435"/>
          <a:ext cx="9090304" cy="536004"/>
        </a:xfrm>
        <a:custGeom>
          <a:avLst/>
          <a:gdLst/>
          <a:ahLst/>
          <a:cxnLst/>
          <a:rect l="0" t="0" r="0" b="0"/>
          <a:pathLst>
            <a:path>
              <a:moveTo>
                <a:pt x="9090304" y="0"/>
              </a:moveTo>
              <a:lnTo>
                <a:pt x="9090304" y="285102"/>
              </a:lnTo>
              <a:lnTo>
                <a:pt x="0" y="285102"/>
              </a:lnTo>
              <a:lnTo>
                <a:pt x="0" y="536004"/>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57151" y="2502602"/>
        <a:ext cx="455397" cy="5671"/>
      </dsp:txXfrm>
    </dsp:sp>
    <dsp:sp modelId="{7260AA97-EB32-44E1-A54A-1CA4FB612344}">
      <dsp:nvSpPr>
        <dsp:cNvPr id="0" name=""/>
        <dsp:cNvSpPr/>
      </dsp:nvSpPr>
      <dsp:spPr>
        <a:xfrm>
          <a:off x="9098253" y="761137"/>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800100">
            <a:lnSpc>
              <a:spcPct val="90000"/>
            </a:lnSpc>
            <a:spcBef>
              <a:spcPct val="0"/>
            </a:spcBef>
            <a:spcAft>
              <a:spcPct val="35000"/>
            </a:spcAft>
            <a:buNone/>
          </a:pPr>
          <a:r>
            <a:rPr lang="en-GB" sz="1800" kern="1200" dirty="0"/>
            <a:t>Is it recommendations for further actions and studies?</a:t>
          </a:r>
          <a:endParaRPr lang="en-US" sz="1800" kern="1200" dirty="0"/>
        </a:p>
      </dsp:txBody>
      <dsp:txXfrm>
        <a:off x="9098253" y="761137"/>
        <a:ext cx="2463497" cy="1478098"/>
      </dsp:txXfrm>
    </dsp:sp>
    <dsp:sp modelId="{CCDF4A44-082C-477F-8B48-67E1111868AD}">
      <dsp:nvSpPr>
        <dsp:cNvPr id="0" name=""/>
        <dsp:cNvSpPr/>
      </dsp:nvSpPr>
      <dsp:spPr>
        <a:xfrm>
          <a:off x="2469646" y="3499169"/>
          <a:ext cx="536004" cy="91440"/>
        </a:xfrm>
        <a:custGeom>
          <a:avLst/>
          <a:gdLst/>
          <a:ahLst/>
          <a:cxnLst/>
          <a:rect l="0" t="0" r="0" b="0"/>
          <a:pathLst>
            <a:path>
              <a:moveTo>
                <a:pt x="0" y="45720"/>
              </a:moveTo>
              <a:lnTo>
                <a:pt x="53600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3483" y="3542053"/>
        <a:ext cx="28330" cy="5671"/>
      </dsp:txXfrm>
    </dsp:sp>
    <dsp:sp modelId="{AE65EFF6-183E-4859-AD08-7F25ECC6AFC1}">
      <dsp:nvSpPr>
        <dsp:cNvPr id="0" name=""/>
        <dsp:cNvSpPr/>
      </dsp:nvSpPr>
      <dsp:spPr>
        <a:xfrm>
          <a:off x="7949" y="2805840"/>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800100">
            <a:lnSpc>
              <a:spcPct val="90000"/>
            </a:lnSpc>
            <a:spcBef>
              <a:spcPct val="0"/>
            </a:spcBef>
            <a:spcAft>
              <a:spcPct val="35000"/>
            </a:spcAft>
            <a:buNone/>
          </a:pPr>
          <a:r>
            <a:rPr lang="en-GB" sz="1800" kern="1200" dirty="0"/>
            <a:t>Is it a summary statement?</a:t>
          </a:r>
          <a:endParaRPr lang="en-US" sz="1800" kern="1200" dirty="0"/>
        </a:p>
      </dsp:txBody>
      <dsp:txXfrm>
        <a:off x="7949" y="2805840"/>
        <a:ext cx="2463497" cy="1478098"/>
      </dsp:txXfrm>
    </dsp:sp>
    <dsp:sp modelId="{E0FB3577-2BCC-4DB4-89AD-0E1CBEB98D00}">
      <dsp:nvSpPr>
        <dsp:cNvPr id="0" name=""/>
        <dsp:cNvSpPr/>
      </dsp:nvSpPr>
      <dsp:spPr>
        <a:xfrm>
          <a:off x="5499747" y="3499169"/>
          <a:ext cx="536004" cy="91440"/>
        </a:xfrm>
        <a:custGeom>
          <a:avLst/>
          <a:gdLst/>
          <a:ahLst/>
          <a:cxnLst/>
          <a:rect l="0" t="0" r="0" b="0"/>
          <a:pathLst>
            <a:path>
              <a:moveTo>
                <a:pt x="0" y="45720"/>
              </a:moveTo>
              <a:lnTo>
                <a:pt x="53600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53584" y="3542053"/>
        <a:ext cx="28330" cy="5671"/>
      </dsp:txXfrm>
    </dsp:sp>
    <dsp:sp modelId="{1A789E90-69EA-4A79-97F2-040E5B70EC52}">
      <dsp:nvSpPr>
        <dsp:cNvPr id="0" name=""/>
        <dsp:cNvSpPr/>
      </dsp:nvSpPr>
      <dsp:spPr>
        <a:xfrm>
          <a:off x="3038050" y="2805840"/>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800100">
            <a:lnSpc>
              <a:spcPct val="90000"/>
            </a:lnSpc>
            <a:spcBef>
              <a:spcPct val="0"/>
            </a:spcBef>
            <a:spcAft>
              <a:spcPct val="35000"/>
            </a:spcAft>
            <a:buNone/>
          </a:pPr>
          <a:r>
            <a:rPr lang="en-GB" sz="1800" kern="1200" dirty="0"/>
            <a:t>Is it a narrative statement that does not conclude one way or another</a:t>
          </a:r>
          <a:endParaRPr lang="en-US" sz="1800" kern="1200" dirty="0"/>
        </a:p>
      </dsp:txBody>
      <dsp:txXfrm>
        <a:off x="3038050" y="2805840"/>
        <a:ext cx="2463497" cy="1478098"/>
      </dsp:txXfrm>
    </dsp:sp>
    <dsp:sp modelId="{3A8F2EF3-9057-4225-832A-1DB5DA022D29}">
      <dsp:nvSpPr>
        <dsp:cNvPr id="0" name=""/>
        <dsp:cNvSpPr/>
      </dsp:nvSpPr>
      <dsp:spPr>
        <a:xfrm>
          <a:off x="6068152" y="2805840"/>
          <a:ext cx="2463497" cy="1478098"/>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713" tIns="126710" rIns="120713" bIns="126710" numCol="1" spcCol="1270" anchor="ctr" anchorCtr="0">
          <a:noAutofit/>
        </a:bodyPr>
        <a:lstStyle/>
        <a:p>
          <a:pPr marL="0" lvl="0" indent="0" algn="ctr" defTabSz="800100">
            <a:lnSpc>
              <a:spcPct val="90000"/>
            </a:lnSpc>
            <a:spcBef>
              <a:spcPct val="0"/>
            </a:spcBef>
            <a:spcAft>
              <a:spcPct val="35000"/>
            </a:spcAft>
            <a:buNone/>
          </a:pPr>
          <a:r>
            <a:rPr lang="en-GB" sz="1800" kern="1200" dirty="0"/>
            <a:t>What does your assessment brief tell you the end point of your writing needs to be?</a:t>
          </a:r>
          <a:endParaRPr lang="en-US" sz="1800" kern="1200" dirty="0"/>
        </a:p>
      </dsp:txBody>
      <dsp:txXfrm>
        <a:off x="6068152" y="2805840"/>
        <a:ext cx="2463497" cy="147809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09/10/2024</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09/10/2024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5.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5.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5.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7.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989400" y="563402"/>
            <a:ext cx="4075200" cy="2058573"/>
          </a:xfrm>
        </p:spPr>
        <p:txBody>
          <a:bodyPr rtlCol="0" anchor="b">
            <a:normAutofit/>
          </a:bodyPr>
          <a:lstStyle/>
          <a:p>
            <a:pPr rtl="0"/>
            <a:r>
              <a:rPr lang="en-GB" dirty="0"/>
              <a:t>Academic Writing (including essays) in Psychology</a:t>
            </a:r>
          </a:p>
        </p:txBody>
      </p:sp>
      <p:pic>
        <p:nvPicPr>
          <p:cNvPr id="1026" name="Picture 2" descr="Cognitive Psychology | Queen's ...">
            <a:extLst>
              <a:ext uri="{FF2B5EF4-FFF2-40B4-BE49-F238E27FC236}">
                <a16:creationId xmlns:a16="http://schemas.microsoft.com/office/drawing/2014/main" id="{88544566-F803-2550-626F-874DF4941E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23" r="1" b="15962"/>
          <a:stretch/>
        </p:blipFill>
        <p:spPr bwMode="auto">
          <a:xfrm>
            <a:off x="6654799" y="1571550"/>
            <a:ext cx="4995863" cy="343693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098D020-6388-AD77-97F1-6B5CAADB93B6}"/>
              </a:ext>
            </a:extLst>
          </p:cNvPr>
          <p:cNvSpPr>
            <a:spLocks noGrp="1"/>
          </p:cNvSpPr>
          <p:nvPr>
            <p:ph type="title"/>
          </p:nvPr>
        </p:nvSpPr>
        <p:spPr>
          <a:xfrm>
            <a:off x="989400" y="395289"/>
            <a:ext cx="10213200" cy="1112836"/>
          </a:xfrm>
        </p:spPr>
        <p:txBody>
          <a:bodyPr anchor="b">
            <a:normAutofit/>
          </a:bodyPr>
          <a:lstStyle/>
          <a:p>
            <a:r>
              <a:rPr lang="en-GB" dirty="0"/>
              <a:t>Writing a `good essay`</a:t>
            </a:r>
          </a:p>
        </p:txBody>
      </p:sp>
      <p:pic>
        <p:nvPicPr>
          <p:cNvPr id="2050" name="Picture 2" descr="Creative Writing Tips: How to Write An ...">
            <a:extLst>
              <a:ext uri="{FF2B5EF4-FFF2-40B4-BE49-F238E27FC236}">
                <a16:creationId xmlns:a16="http://schemas.microsoft.com/office/drawing/2014/main" id="{35C35F59-52AE-A1D3-8B4A-739747A67A6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89400" y="2500112"/>
            <a:ext cx="4928400" cy="2464200"/>
          </a:xfrm>
          <a:prstGeom prst="rect">
            <a:avLst/>
          </a:prstGeom>
          <a:solidFill>
            <a:srgbClr val="FFFFFF"/>
          </a:solid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F0F0AAB3-6D47-F2D1-1675-118323315908}"/>
              </a:ext>
            </a:extLst>
          </p:cNvPr>
          <p:cNvSpPr>
            <a:spLocks noGrp="1"/>
          </p:cNvSpPr>
          <p:nvPr>
            <p:ph sz="half" idx="2"/>
          </p:nvPr>
        </p:nvSpPr>
        <p:spPr>
          <a:xfrm>
            <a:off x="6274202" y="1685925"/>
            <a:ext cx="4928400" cy="4092575"/>
          </a:xfrm>
          <a:solidFill>
            <a:srgbClr val="CCFFFF"/>
          </a:solidFill>
          <a:ln>
            <a:solidFill>
              <a:schemeClr val="tx2">
                <a:lumMod val="75000"/>
                <a:lumOff val="25000"/>
              </a:schemeClr>
            </a:solidFill>
          </a:ln>
        </p:spPr>
        <p:txBody>
          <a:bodyPr>
            <a:normAutofit/>
          </a:bodyPr>
          <a:lstStyle/>
          <a:p>
            <a:pPr marL="0" indent="0" algn="ctr">
              <a:lnSpc>
                <a:spcPct val="140000"/>
              </a:lnSpc>
              <a:buNone/>
            </a:pPr>
            <a:r>
              <a:rPr lang="en-GB" sz="1700" dirty="0"/>
              <a:t>Most degree programmes include essays. They are the most common form of written assignment and so for most students, being good at essays is essential to gaining good marks, which lead to good grades, which lead to the degree classification desired. Essays are both a particular method of writing and a collection of sub-skills that students need to master during degree studies.</a:t>
            </a:r>
          </a:p>
        </p:txBody>
      </p:sp>
    </p:spTree>
    <p:extLst>
      <p:ext uri="{BB962C8B-B14F-4D97-AF65-F5344CB8AC3E}">
        <p14:creationId xmlns:p14="http://schemas.microsoft.com/office/powerpoint/2010/main" val="3923013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465E0EB-CEDA-D5A5-EC7A-8197B5F2EE4C}"/>
              </a:ext>
            </a:extLst>
          </p:cNvPr>
          <p:cNvSpPr>
            <a:spLocks noGrp="1"/>
          </p:cNvSpPr>
          <p:nvPr>
            <p:ph type="title"/>
          </p:nvPr>
        </p:nvSpPr>
        <p:spPr>
          <a:xfrm>
            <a:off x="989400" y="395289"/>
            <a:ext cx="10213200" cy="1112836"/>
          </a:xfrm>
        </p:spPr>
        <p:txBody>
          <a:bodyPr anchor="b">
            <a:normAutofit/>
          </a:bodyPr>
          <a:lstStyle/>
          <a:p>
            <a:pPr>
              <a:lnSpc>
                <a:spcPct val="90000"/>
              </a:lnSpc>
            </a:pPr>
            <a:r>
              <a:rPr lang="en-GB" sz="2200"/>
              <a:t>Have you ever considered exactly what an essay is? This is a big question, and one that is not often asked.</a:t>
            </a:r>
            <a:br>
              <a:rPr lang="en-GB" sz="2200"/>
            </a:br>
            <a:endParaRPr lang="en-GB" sz="2200"/>
          </a:p>
        </p:txBody>
      </p:sp>
      <p:graphicFrame>
        <p:nvGraphicFramePr>
          <p:cNvPr id="8" name="Content Placeholder 5">
            <a:extLst>
              <a:ext uri="{FF2B5EF4-FFF2-40B4-BE49-F238E27FC236}">
                <a16:creationId xmlns:a16="http://schemas.microsoft.com/office/drawing/2014/main" id="{9D3FFF93-4873-58EA-423C-4048BC6DCC97}"/>
              </a:ext>
            </a:extLst>
          </p:cNvPr>
          <p:cNvGraphicFramePr>
            <a:graphicFrameLocks noGrp="1"/>
          </p:cNvGraphicFramePr>
          <p:nvPr>
            <p:ph idx="1"/>
            <p:extLst>
              <p:ext uri="{D42A27DB-BD31-4B8C-83A1-F6EECF244321}">
                <p14:modId xmlns:p14="http://schemas.microsoft.com/office/powerpoint/2010/main" val="1912545469"/>
              </p:ext>
            </p:extLst>
          </p:nvPr>
        </p:nvGraphicFramePr>
        <p:xfrm>
          <a:off x="520700" y="1685925"/>
          <a:ext cx="11226800" cy="4776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2835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0D9BF-8C69-66B5-D7C9-A79312468748}"/>
              </a:ext>
            </a:extLst>
          </p:cNvPr>
          <p:cNvSpPr>
            <a:spLocks noGrp="1"/>
          </p:cNvSpPr>
          <p:nvPr>
            <p:ph type="title"/>
          </p:nvPr>
        </p:nvSpPr>
        <p:spPr>
          <a:xfrm>
            <a:off x="989400" y="395289"/>
            <a:ext cx="10213200" cy="696911"/>
          </a:xfrm>
        </p:spPr>
        <p:txBody>
          <a:bodyPr anchor="b">
            <a:normAutofit/>
          </a:bodyPr>
          <a:lstStyle/>
          <a:p>
            <a:r>
              <a:rPr lang="en-GB" dirty="0"/>
              <a:t>An essay is:</a:t>
            </a:r>
          </a:p>
        </p:txBody>
      </p:sp>
      <p:graphicFrame>
        <p:nvGraphicFramePr>
          <p:cNvPr id="5" name="Content Placeholder 2">
            <a:extLst>
              <a:ext uri="{FF2B5EF4-FFF2-40B4-BE49-F238E27FC236}">
                <a16:creationId xmlns:a16="http://schemas.microsoft.com/office/drawing/2014/main" id="{6D708AA9-D678-E26D-185B-3BDEF708F7B6}"/>
              </a:ext>
            </a:extLst>
          </p:cNvPr>
          <p:cNvGraphicFramePr>
            <a:graphicFrameLocks noGrp="1"/>
          </p:cNvGraphicFramePr>
          <p:nvPr>
            <p:ph idx="1"/>
            <p:extLst>
              <p:ext uri="{D42A27DB-BD31-4B8C-83A1-F6EECF244321}">
                <p14:modId xmlns:p14="http://schemas.microsoft.com/office/powerpoint/2010/main" val="2975994216"/>
              </p:ext>
            </p:extLst>
          </p:nvPr>
        </p:nvGraphicFramePr>
        <p:xfrm>
          <a:off x="431800" y="1508125"/>
          <a:ext cx="11303000" cy="495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6609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02613-5319-7A78-E16D-C3542CF9B4D9}"/>
              </a:ext>
            </a:extLst>
          </p:cNvPr>
          <p:cNvSpPr>
            <a:spLocks noGrp="1"/>
          </p:cNvSpPr>
          <p:nvPr>
            <p:ph type="title"/>
          </p:nvPr>
        </p:nvSpPr>
        <p:spPr/>
        <p:txBody>
          <a:bodyPr/>
          <a:lstStyle/>
          <a:p>
            <a:r>
              <a:rPr lang="en-GB" dirty="0"/>
              <a:t>DO NOT! </a:t>
            </a:r>
          </a:p>
        </p:txBody>
      </p:sp>
      <p:sp>
        <p:nvSpPr>
          <p:cNvPr id="4" name="Content Placeholder 3">
            <a:extLst>
              <a:ext uri="{FF2B5EF4-FFF2-40B4-BE49-F238E27FC236}">
                <a16:creationId xmlns:a16="http://schemas.microsoft.com/office/drawing/2014/main" id="{0B70F28E-FDC7-D5F3-1FFE-B19A477FD45B}"/>
              </a:ext>
            </a:extLst>
          </p:cNvPr>
          <p:cNvSpPr>
            <a:spLocks noGrp="1"/>
          </p:cNvSpPr>
          <p:nvPr>
            <p:ph sz="half" idx="1"/>
          </p:nvPr>
        </p:nvSpPr>
        <p:spPr>
          <a:xfrm>
            <a:off x="193040" y="1685924"/>
            <a:ext cx="5724760" cy="4918075"/>
          </a:xfrm>
          <a:solidFill>
            <a:schemeClr val="bg1"/>
          </a:solidFill>
          <a:ln>
            <a:solidFill>
              <a:schemeClr val="accent3">
                <a:lumMod val="50000"/>
              </a:schemeClr>
            </a:solidFill>
          </a:ln>
        </p:spPr>
        <p:txBody>
          <a:bodyPr>
            <a:normAutofit fontScale="70000" lnSpcReduction="20000"/>
          </a:bodyPr>
          <a:lstStyle/>
          <a:p>
            <a:r>
              <a:rPr lang="en-GB" sz="2600" dirty="0"/>
              <a:t>Google the essay question.</a:t>
            </a:r>
          </a:p>
          <a:p>
            <a:r>
              <a:rPr lang="en-GB" sz="2600" dirty="0"/>
              <a:t>Search essay websites for something similar.</a:t>
            </a:r>
          </a:p>
          <a:p>
            <a:r>
              <a:rPr lang="en-GB" sz="2600" dirty="0"/>
              <a:t>Rely on Google Scholar for all of your academic source materials. </a:t>
            </a:r>
          </a:p>
          <a:p>
            <a:r>
              <a:rPr lang="en-GB" sz="2600" dirty="0"/>
              <a:t>Try to modify an essay you have already written to save time. </a:t>
            </a:r>
          </a:p>
          <a:p>
            <a:r>
              <a:rPr lang="en-GB" sz="2600" dirty="0"/>
              <a:t>Start writing before you know what the conclusion will be. </a:t>
            </a:r>
          </a:p>
          <a:p>
            <a:r>
              <a:rPr lang="en-GB" sz="2600" dirty="0"/>
              <a:t>Plagiarise - meaning to present the thoughts and others as your own (this can lead to academic misconduct charges).</a:t>
            </a:r>
          </a:p>
          <a:p>
            <a:endParaRPr lang="en-GB" dirty="0"/>
          </a:p>
        </p:txBody>
      </p:sp>
      <p:sp>
        <p:nvSpPr>
          <p:cNvPr id="5" name="Content Placeholder 4">
            <a:extLst>
              <a:ext uri="{FF2B5EF4-FFF2-40B4-BE49-F238E27FC236}">
                <a16:creationId xmlns:a16="http://schemas.microsoft.com/office/drawing/2014/main" id="{D34E3C92-2206-D3EF-9B56-CA4F0BBDC22D}"/>
              </a:ext>
            </a:extLst>
          </p:cNvPr>
          <p:cNvSpPr>
            <a:spLocks noGrp="1"/>
          </p:cNvSpPr>
          <p:nvPr>
            <p:ph sz="half" idx="2"/>
          </p:nvPr>
        </p:nvSpPr>
        <p:spPr>
          <a:xfrm>
            <a:off x="6228882" y="1157605"/>
            <a:ext cx="5633318" cy="5446394"/>
          </a:xfrm>
          <a:solidFill>
            <a:schemeClr val="bg1"/>
          </a:solidFill>
          <a:ln>
            <a:solidFill>
              <a:schemeClr val="accent3">
                <a:lumMod val="50000"/>
              </a:schemeClr>
            </a:solidFill>
          </a:ln>
        </p:spPr>
        <p:txBody>
          <a:bodyPr>
            <a:noAutofit/>
          </a:bodyPr>
          <a:lstStyle/>
          <a:p>
            <a:r>
              <a:rPr lang="en-GB" sz="1600" dirty="0"/>
              <a:t>Begin the essay the night before the deadline.</a:t>
            </a:r>
          </a:p>
          <a:p>
            <a:r>
              <a:rPr lang="en-GB" sz="1600" dirty="0"/>
              <a:t>Write the essay before you have attended relevant lectures and seminars in a module. </a:t>
            </a:r>
          </a:p>
          <a:p>
            <a:r>
              <a:rPr lang="en-GB" sz="1600" dirty="0"/>
              <a:t>Ignore instructions regarding content and formatting. </a:t>
            </a:r>
          </a:p>
          <a:p>
            <a:r>
              <a:rPr lang="en-GB" sz="1600" dirty="0"/>
              <a:t>Copy a friend's essay, or someone's who did it last year (this would be plagiarism). </a:t>
            </a:r>
          </a:p>
          <a:p>
            <a:r>
              <a:rPr lang="en-GB" sz="1600" dirty="0"/>
              <a:t>Write purely descriptively without analysis/evaluation/explanation.</a:t>
            </a:r>
          </a:p>
          <a:p>
            <a:r>
              <a:rPr lang="en-GB" sz="1600" dirty="0"/>
              <a:t>Leave out references or ignore referencing conventions. </a:t>
            </a:r>
          </a:p>
          <a:p>
            <a:r>
              <a:rPr lang="en-GB" sz="1600" dirty="0"/>
              <a:t>Answer the question you wish you had been asked!</a:t>
            </a:r>
          </a:p>
        </p:txBody>
      </p:sp>
    </p:spTree>
    <p:extLst>
      <p:ext uri="{BB962C8B-B14F-4D97-AF65-F5344CB8AC3E}">
        <p14:creationId xmlns:p14="http://schemas.microsoft.com/office/powerpoint/2010/main" val="2700828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1101B9-88D6-3FF9-1F01-111F6D7DDDD8}"/>
              </a:ext>
            </a:extLst>
          </p:cNvPr>
          <p:cNvSpPr>
            <a:spLocks noGrp="1"/>
          </p:cNvSpPr>
          <p:nvPr>
            <p:ph type="title"/>
          </p:nvPr>
        </p:nvSpPr>
        <p:spPr>
          <a:xfrm>
            <a:off x="989400" y="395289"/>
            <a:ext cx="10213200" cy="1112836"/>
          </a:xfrm>
        </p:spPr>
        <p:txBody>
          <a:bodyPr anchor="b">
            <a:normAutofit/>
          </a:bodyPr>
          <a:lstStyle/>
          <a:p>
            <a:r>
              <a:rPr lang="en-GB" dirty="0"/>
              <a:t>How long does it take to write an essay?</a:t>
            </a:r>
          </a:p>
        </p:txBody>
      </p:sp>
      <p:graphicFrame>
        <p:nvGraphicFramePr>
          <p:cNvPr id="8" name="Content Placeholder 5">
            <a:extLst>
              <a:ext uri="{FF2B5EF4-FFF2-40B4-BE49-F238E27FC236}">
                <a16:creationId xmlns:a16="http://schemas.microsoft.com/office/drawing/2014/main" id="{F1A374FD-1A21-0B9D-5063-80D5ED878AC3}"/>
              </a:ext>
            </a:extLst>
          </p:cNvPr>
          <p:cNvGraphicFramePr>
            <a:graphicFrameLocks noGrp="1"/>
          </p:cNvGraphicFramePr>
          <p:nvPr>
            <p:ph idx="1"/>
            <p:extLst>
              <p:ext uri="{D42A27DB-BD31-4B8C-83A1-F6EECF244321}">
                <p14:modId xmlns:p14="http://schemas.microsoft.com/office/powerpoint/2010/main" val="1307275036"/>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2304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5FCD62-64CD-F0CA-AC4F-5CC36CD421DB}"/>
              </a:ext>
            </a:extLst>
          </p:cNvPr>
          <p:cNvSpPr>
            <a:spLocks noGrp="1"/>
          </p:cNvSpPr>
          <p:nvPr>
            <p:ph type="title"/>
          </p:nvPr>
        </p:nvSpPr>
        <p:spPr/>
        <p:txBody>
          <a:bodyPr/>
          <a:lstStyle/>
          <a:p>
            <a:r>
              <a:rPr lang="en-GB" dirty="0"/>
              <a:t>Do I just write or think and write?</a:t>
            </a:r>
          </a:p>
        </p:txBody>
      </p:sp>
      <p:sp>
        <p:nvSpPr>
          <p:cNvPr id="3" name="Content Placeholder 2">
            <a:extLst>
              <a:ext uri="{FF2B5EF4-FFF2-40B4-BE49-F238E27FC236}">
                <a16:creationId xmlns:a16="http://schemas.microsoft.com/office/drawing/2014/main" id="{6B73A579-07C5-F365-14ED-326B54168DD9}"/>
              </a:ext>
            </a:extLst>
          </p:cNvPr>
          <p:cNvSpPr>
            <a:spLocks noGrp="1"/>
          </p:cNvSpPr>
          <p:nvPr>
            <p:ph sz="half" idx="1"/>
          </p:nvPr>
        </p:nvSpPr>
        <p:spPr>
          <a:solidFill>
            <a:schemeClr val="accent2">
              <a:lumMod val="20000"/>
              <a:lumOff val="80000"/>
            </a:schemeClr>
          </a:solidFill>
          <a:ln>
            <a:solidFill>
              <a:schemeClr val="accent3">
                <a:lumMod val="50000"/>
              </a:schemeClr>
            </a:solidFill>
          </a:ln>
        </p:spPr>
        <p:txBody>
          <a:bodyPr>
            <a:normAutofit fontScale="85000" lnSpcReduction="10000"/>
          </a:bodyPr>
          <a:lstStyle/>
          <a:p>
            <a:r>
              <a:rPr lang="en-GB" dirty="0"/>
              <a:t>An essay is the written record of your thinking. Most of the time spent on an essay (up to ~80%) should be reading and thinking about the theories, ideas and understanding in your essay.</a:t>
            </a:r>
          </a:p>
          <a:p>
            <a:endParaRPr lang="en-GB" dirty="0"/>
          </a:p>
          <a:p>
            <a:r>
              <a:rPr lang="en-GB" dirty="0"/>
              <a:t>Writing involves some thinking but should mainly involve committing the ideas you have already formed to a clear written record.</a:t>
            </a:r>
          </a:p>
        </p:txBody>
      </p:sp>
      <p:sp>
        <p:nvSpPr>
          <p:cNvPr id="5" name="Content Placeholder 4">
            <a:extLst>
              <a:ext uri="{FF2B5EF4-FFF2-40B4-BE49-F238E27FC236}">
                <a16:creationId xmlns:a16="http://schemas.microsoft.com/office/drawing/2014/main" id="{1C7282F7-54ED-57EF-A72E-D979F889B0DF}"/>
              </a:ext>
            </a:extLst>
          </p:cNvPr>
          <p:cNvSpPr>
            <a:spLocks noGrp="1"/>
          </p:cNvSpPr>
          <p:nvPr>
            <p:ph sz="half" idx="2"/>
          </p:nvPr>
        </p:nvSpPr>
        <p:spPr>
          <a:solidFill>
            <a:schemeClr val="tx2">
              <a:lumMod val="25000"/>
              <a:lumOff val="75000"/>
            </a:schemeClr>
          </a:solidFill>
          <a:ln>
            <a:solidFill>
              <a:schemeClr val="accent3">
                <a:lumMod val="50000"/>
              </a:schemeClr>
            </a:solidFill>
          </a:ln>
        </p:spPr>
        <p:txBody>
          <a:bodyPr>
            <a:normAutofit fontScale="85000" lnSpcReduction="10000"/>
          </a:bodyPr>
          <a:lstStyle/>
          <a:p>
            <a:r>
              <a:rPr lang="en-GB" dirty="0"/>
              <a:t>Reading leads to thinking and all of the evidence from your reading needs to be referenced.</a:t>
            </a:r>
          </a:p>
          <a:p>
            <a:endParaRPr lang="en-GB" dirty="0"/>
          </a:p>
          <a:p>
            <a:r>
              <a:rPr lang="en-GB" dirty="0"/>
              <a:t>Keeping a record of the sources of your reading as you prepare for your essay saves a lot of time and enables you to reference accurately when you are writing. </a:t>
            </a:r>
          </a:p>
        </p:txBody>
      </p:sp>
    </p:spTree>
    <p:extLst>
      <p:ext uri="{BB962C8B-B14F-4D97-AF65-F5344CB8AC3E}">
        <p14:creationId xmlns:p14="http://schemas.microsoft.com/office/powerpoint/2010/main" val="109569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7F09B11-4277-B0E6-366E-F6E7F48C339F}"/>
              </a:ext>
            </a:extLst>
          </p:cNvPr>
          <p:cNvSpPr>
            <a:spLocks noGrp="1"/>
          </p:cNvSpPr>
          <p:nvPr>
            <p:ph type="title"/>
          </p:nvPr>
        </p:nvSpPr>
        <p:spPr>
          <a:xfrm>
            <a:off x="989400" y="395289"/>
            <a:ext cx="10213200" cy="1112836"/>
          </a:xfrm>
        </p:spPr>
        <p:txBody>
          <a:bodyPr anchor="b">
            <a:normAutofit/>
          </a:bodyPr>
          <a:lstStyle/>
          <a:p>
            <a:r>
              <a:rPr lang="en-GB" dirty="0"/>
              <a:t>Basic essay structure</a:t>
            </a:r>
          </a:p>
        </p:txBody>
      </p:sp>
      <p:graphicFrame>
        <p:nvGraphicFramePr>
          <p:cNvPr id="8" name="Content Placeholder 5">
            <a:extLst>
              <a:ext uri="{FF2B5EF4-FFF2-40B4-BE49-F238E27FC236}">
                <a16:creationId xmlns:a16="http://schemas.microsoft.com/office/drawing/2014/main" id="{9FB1F651-EE98-C0A5-DC4C-86FE6B65424D}"/>
              </a:ext>
            </a:extLst>
          </p:cNvPr>
          <p:cNvGraphicFramePr>
            <a:graphicFrameLocks noGrp="1"/>
          </p:cNvGraphicFramePr>
          <p:nvPr>
            <p:ph idx="1"/>
            <p:extLst>
              <p:ext uri="{D42A27DB-BD31-4B8C-83A1-F6EECF244321}">
                <p14:modId xmlns:p14="http://schemas.microsoft.com/office/powerpoint/2010/main" val="947707617"/>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4323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6B458-C66F-373B-FD48-7C57A0406E3A}"/>
              </a:ext>
            </a:extLst>
          </p:cNvPr>
          <p:cNvSpPr>
            <a:spLocks noGrp="1"/>
          </p:cNvSpPr>
          <p:nvPr>
            <p:ph type="title"/>
          </p:nvPr>
        </p:nvSpPr>
        <p:spPr>
          <a:xfrm>
            <a:off x="989400" y="395289"/>
            <a:ext cx="10213200" cy="1112836"/>
          </a:xfrm>
        </p:spPr>
        <p:txBody>
          <a:bodyPr anchor="b">
            <a:normAutofit/>
          </a:bodyPr>
          <a:lstStyle/>
          <a:p>
            <a:r>
              <a:rPr lang="en-GB" dirty="0"/>
              <a:t>Stages in (general) assignment writing</a:t>
            </a:r>
          </a:p>
        </p:txBody>
      </p:sp>
      <p:graphicFrame>
        <p:nvGraphicFramePr>
          <p:cNvPr id="5" name="Content Placeholder 2">
            <a:extLst>
              <a:ext uri="{FF2B5EF4-FFF2-40B4-BE49-F238E27FC236}">
                <a16:creationId xmlns:a16="http://schemas.microsoft.com/office/drawing/2014/main" id="{0F212D1D-8DF8-765D-5DCC-7C80578F7373}"/>
              </a:ext>
            </a:extLst>
          </p:cNvPr>
          <p:cNvGraphicFramePr>
            <a:graphicFrameLocks noGrp="1"/>
          </p:cNvGraphicFramePr>
          <p:nvPr>
            <p:ph idx="1"/>
            <p:extLst>
              <p:ext uri="{D42A27DB-BD31-4B8C-83A1-F6EECF244321}">
                <p14:modId xmlns:p14="http://schemas.microsoft.com/office/powerpoint/2010/main" val="3520250265"/>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268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61B5D-C883-A9C2-3815-892AB40189D0}"/>
              </a:ext>
            </a:extLst>
          </p:cNvPr>
          <p:cNvSpPr>
            <a:spLocks noGrp="1"/>
          </p:cNvSpPr>
          <p:nvPr>
            <p:ph type="title"/>
          </p:nvPr>
        </p:nvSpPr>
        <p:spPr>
          <a:xfrm>
            <a:off x="989400" y="395289"/>
            <a:ext cx="10213200" cy="1112836"/>
          </a:xfrm>
        </p:spPr>
        <p:txBody>
          <a:bodyPr anchor="b">
            <a:normAutofit/>
          </a:bodyPr>
          <a:lstStyle/>
          <a:p>
            <a:r>
              <a:rPr lang="en-GB" dirty="0"/>
              <a:t>Stages in (general) assignment writing</a:t>
            </a:r>
          </a:p>
        </p:txBody>
      </p:sp>
      <p:graphicFrame>
        <p:nvGraphicFramePr>
          <p:cNvPr id="5" name="Content Placeholder 2">
            <a:extLst>
              <a:ext uri="{FF2B5EF4-FFF2-40B4-BE49-F238E27FC236}">
                <a16:creationId xmlns:a16="http://schemas.microsoft.com/office/drawing/2014/main" id="{1768ACB8-77A7-55CF-12E7-FA48046CC58A}"/>
              </a:ext>
            </a:extLst>
          </p:cNvPr>
          <p:cNvGraphicFramePr>
            <a:graphicFrameLocks noGrp="1"/>
          </p:cNvGraphicFramePr>
          <p:nvPr>
            <p:ph idx="1"/>
            <p:extLst>
              <p:ext uri="{D42A27DB-BD31-4B8C-83A1-F6EECF244321}">
                <p14:modId xmlns:p14="http://schemas.microsoft.com/office/powerpoint/2010/main" val="2656003366"/>
              </p:ext>
            </p:extLst>
          </p:nvPr>
        </p:nvGraphicFramePr>
        <p:xfrm>
          <a:off x="704250" y="1685925"/>
          <a:ext cx="10783500" cy="4776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0952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02AE9-7026-A65F-B3B8-F81E31B48079}"/>
              </a:ext>
            </a:extLst>
          </p:cNvPr>
          <p:cNvSpPr>
            <a:spLocks noGrp="1"/>
          </p:cNvSpPr>
          <p:nvPr>
            <p:ph type="title"/>
          </p:nvPr>
        </p:nvSpPr>
        <p:spPr>
          <a:xfrm>
            <a:off x="989400" y="395289"/>
            <a:ext cx="10213200" cy="1112836"/>
          </a:xfrm>
        </p:spPr>
        <p:txBody>
          <a:bodyPr anchor="b">
            <a:normAutofit/>
          </a:bodyPr>
          <a:lstStyle/>
          <a:p>
            <a:r>
              <a:rPr lang="en-GB" dirty="0"/>
              <a:t>Planning Structure</a:t>
            </a:r>
          </a:p>
        </p:txBody>
      </p:sp>
      <p:graphicFrame>
        <p:nvGraphicFramePr>
          <p:cNvPr id="5" name="Content Placeholder 2">
            <a:extLst>
              <a:ext uri="{FF2B5EF4-FFF2-40B4-BE49-F238E27FC236}">
                <a16:creationId xmlns:a16="http://schemas.microsoft.com/office/drawing/2014/main" id="{753969E4-B694-F4FB-2C77-6561A88F1107}"/>
              </a:ext>
            </a:extLst>
          </p:cNvPr>
          <p:cNvGraphicFramePr>
            <a:graphicFrameLocks noGrp="1"/>
          </p:cNvGraphicFramePr>
          <p:nvPr>
            <p:ph idx="1"/>
            <p:extLst>
              <p:ext uri="{D42A27DB-BD31-4B8C-83A1-F6EECF244321}">
                <p14:modId xmlns:p14="http://schemas.microsoft.com/office/powerpoint/2010/main" val="886410412"/>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3227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CE985-137C-FBAA-0075-A986657C54E8}"/>
              </a:ext>
            </a:extLst>
          </p:cNvPr>
          <p:cNvSpPr>
            <a:spLocks noGrp="1"/>
          </p:cNvSpPr>
          <p:nvPr>
            <p:ph type="title"/>
          </p:nvPr>
        </p:nvSpPr>
        <p:spPr/>
        <p:txBody>
          <a:bodyPr/>
          <a:lstStyle/>
          <a:p>
            <a:r>
              <a:rPr lang="en-GB" dirty="0"/>
              <a:t>Planning Structure</a:t>
            </a:r>
          </a:p>
        </p:txBody>
      </p:sp>
      <p:sp>
        <p:nvSpPr>
          <p:cNvPr id="3" name="Content Placeholder 2">
            <a:extLst>
              <a:ext uri="{FF2B5EF4-FFF2-40B4-BE49-F238E27FC236}">
                <a16:creationId xmlns:a16="http://schemas.microsoft.com/office/drawing/2014/main" id="{FD5791C2-0DC8-A6F4-E7E4-C1FDEF8FD1DD}"/>
              </a:ext>
            </a:extLst>
          </p:cNvPr>
          <p:cNvSpPr>
            <a:spLocks noGrp="1"/>
          </p:cNvSpPr>
          <p:nvPr>
            <p:ph idx="1"/>
          </p:nvPr>
        </p:nvSpPr>
        <p:spPr>
          <a:solidFill>
            <a:schemeClr val="bg1"/>
          </a:solidFill>
          <a:ln>
            <a:solidFill>
              <a:schemeClr val="accent3">
                <a:lumMod val="50000"/>
              </a:schemeClr>
            </a:solidFill>
          </a:ln>
        </p:spPr>
        <p:txBody>
          <a:bodyPr>
            <a:normAutofit fontScale="70000" lnSpcReduction="20000"/>
          </a:bodyPr>
          <a:lstStyle/>
          <a:p>
            <a:r>
              <a:rPr lang="en-GB" dirty="0"/>
              <a:t>The best way to write a well-structured assignment is to have a good plan before you start writing. What's your argument? What are the main points you want to include? What's a logical way to order these points? Don't just launch into writing with no idea of where you're going!</a:t>
            </a:r>
          </a:p>
          <a:p>
            <a:r>
              <a:rPr lang="en-GB" dirty="0"/>
              <a:t>To make a general plan:</a:t>
            </a:r>
          </a:p>
          <a:p>
            <a:endParaRPr lang="en-GB" dirty="0"/>
          </a:p>
          <a:p>
            <a:r>
              <a:rPr lang="en-GB" dirty="0"/>
              <a:t>Make a list of the information and points to include.</a:t>
            </a:r>
          </a:p>
          <a:p>
            <a:r>
              <a:rPr lang="en-GB" dirty="0"/>
              <a:t>Organise similar points into groups.</a:t>
            </a:r>
          </a:p>
          <a:p>
            <a:r>
              <a:rPr lang="en-GB" dirty="0"/>
              <a:t>Put the groups in a logical order.</a:t>
            </a:r>
          </a:p>
          <a:p>
            <a:r>
              <a:rPr lang="en-GB" dirty="0"/>
              <a:t>Within each group, organise the points logically.</a:t>
            </a:r>
          </a:p>
          <a:p>
            <a:r>
              <a:rPr lang="en-GB" dirty="0"/>
              <a:t>Check the plan to make sure it meets task requirements.</a:t>
            </a:r>
          </a:p>
        </p:txBody>
      </p:sp>
    </p:spTree>
    <p:extLst>
      <p:ext uri="{BB962C8B-B14F-4D97-AF65-F5344CB8AC3E}">
        <p14:creationId xmlns:p14="http://schemas.microsoft.com/office/powerpoint/2010/main" val="2682181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A4AE1-21EE-192B-C8EB-0C6CA5C0DF68}"/>
              </a:ext>
            </a:extLst>
          </p:cNvPr>
          <p:cNvSpPr>
            <a:spLocks noGrp="1"/>
          </p:cNvSpPr>
          <p:nvPr>
            <p:ph type="title"/>
          </p:nvPr>
        </p:nvSpPr>
        <p:spPr>
          <a:xfrm>
            <a:off x="989400" y="395289"/>
            <a:ext cx="10213200" cy="811211"/>
          </a:xfrm>
        </p:spPr>
        <p:txBody>
          <a:bodyPr/>
          <a:lstStyle/>
          <a:p>
            <a:r>
              <a:rPr lang="en-GB" dirty="0"/>
              <a:t>Cohesion </a:t>
            </a:r>
          </a:p>
        </p:txBody>
      </p:sp>
      <p:sp>
        <p:nvSpPr>
          <p:cNvPr id="3" name="Content Placeholder 2">
            <a:extLst>
              <a:ext uri="{FF2B5EF4-FFF2-40B4-BE49-F238E27FC236}">
                <a16:creationId xmlns:a16="http://schemas.microsoft.com/office/drawing/2014/main" id="{A8AF480B-7354-85C7-FBA1-6DE03D3F981B}"/>
              </a:ext>
            </a:extLst>
          </p:cNvPr>
          <p:cNvSpPr>
            <a:spLocks noGrp="1"/>
          </p:cNvSpPr>
          <p:nvPr>
            <p:ph idx="1"/>
          </p:nvPr>
        </p:nvSpPr>
        <p:spPr>
          <a:xfrm>
            <a:off x="520700" y="1346200"/>
            <a:ext cx="11099800" cy="5116511"/>
          </a:xfrm>
          <a:solidFill>
            <a:schemeClr val="bg1"/>
          </a:solidFill>
          <a:ln>
            <a:solidFill>
              <a:schemeClr val="accent3">
                <a:lumMod val="50000"/>
              </a:schemeClr>
            </a:solidFill>
          </a:ln>
        </p:spPr>
        <p:txBody>
          <a:bodyPr>
            <a:normAutofit fontScale="77500" lnSpcReduction="20000"/>
          </a:bodyPr>
          <a:lstStyle/>
          <a:p>
            <a:r>
              <a:rPr lang="en-GB" dirty="0"/>
              <a:t>If the structure is the order of your points, cohesion is what ties them together and guides the reader through your argument. </a:t>
            </a:r>
          </a:p>
          <a:p>
            <a:r>
              <a:rPr lang="en-GB" dirty="0"/>
              <a:t>Create cohesion using words and phrases that show the relationships between points. For example:</a:t>
            </a:r>
          </a:p>
          <a:p>
            <a:r>
              <a:rPr lang="en-GB" b="1" dirty="0"/>
              <a:t>basic connectives</a:t>
            </a:r>
            <a:r>
              <a:rPr lang="en-GB" dirty="0"/>
              <a:t>: and, or, but, so</a:t>
            </a:r>
          </a:p>
          <a:p>
            <a:r>
              <a:rPr lang="en-GB" b="1" dirty="0"/>
              <a:t>giving more detail</a:t>
            </a:r>
            <a:r>
              <a:rPr lang="en-GB" dirty="0"/>
              <a:t>: for example, to illustrate, an example of this is</a:t>
            </a:r>
          </a:p>
          <a:p>
            <a:r>
              <a:rPr lang="en-GB" b="1" dirty="0"/>
              <a:t>showing contrast</a:t>
            </a:r>
            <a:r>
              <a:rPr lang="en-GB" dirty="0"/>
              <a:t>: however, although, while, conversely, alternatively</a:t>
            </a:r>
          </a:p>
          <a:p>
            <a:r>
              <a:rPr lang="en-GB" b="1" dirty="0"/>
              <a:t>showing similarity</a:t>
            </a:r>
            <a:r>
              <a:rPr lang="en-GB" dirty="0"/>
              <a:t>: another, also, similarly, collectively, taken together</a:t>
            </a:r>
          </a:p>
          <a:p>
            <a:r>
              <a:rPr lang="en-GB" b="1" dirty="0"/>
              <a:t>cause/effect</a:t>
            </a:r>
            <a:r>
              <a:rPr lang="en-GB" dirty="0"/>
              <a:t>: leading to, the effect of this is, therefore, this may stem from</a:t>
            </a:r>
          </a:p>
          <a:p>
            <a:r>
              <a:rPr lang="en-GB" b="1" dirty="0"/>
              <a:t>referencing words</a:t>
            </a:r>
            <a:r>
              <a:rPr lang="en-GB" dirty="0"/>
              <a:t>: this/that, who, which/that, the groups, these findings</a:t>
            </a:r>
          </a:p>
          <a:p>
            <a:r>
              <a:rPr lang="en-GB" b="1" dirty="0"/>
              <a:t>showing implications</a:t>
            </a:r>
            <a:r>
              <a:rPr lang="en-GB" dirty="0"/>
              <a:t>: this suggests that these findings may mean that, based on this</a:t>
            </a:r>
          </a:p>
          <a:p>
            <a:r>
              <a:rPr lang="en-GB" dirty="0"/>
              <a:t>Cohesive words and phrases are shown in bold in this example paragraph about how language background affects maths skills development:</a:t>
            </a:r>
          </a:p>
        </p:txBody>
      </p:sp>
    </p:spTree>
    <p:extLst>
      <p:ext uri="{BB962C8B-B14F-4D97-AF65-F5344CB8AC3E}">
        <p14:creationId xmlns:p14="http://schemas.microsoft.com/office/powerpoint/2010/main" val="2142152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AB16B-9674-F80B-4F75-7923DA96B82B}"/>
              </a:ext>
            </a:extLst>
          </p:cNvPr>
          <p:cNvSpPr>
            <a:spLocks noGrp="1"/>
          </p:cNvSpPr>
          <p:nvPr>
            <p:ph type="title"/>
          </p:nvPr>
        </p:nvSpPr>
        <p:spPr/>
        <p:txBody>
          <a:bodyPr/>
          <a:lstStyle/>
          <a:p>
            <a:r>
              <a:rPr lang="en-GB" dirty="0"/>
              <a:t>Example of Cohesive Words.</a:t>
            </a:r>
          </a:p>
        </p:txBody>
      </p:sp>
      <p:sp>
        <p:nvSpPr>
          <p:cNvPr id="3" name="Content Placeholder 2">
            <a:extLst>
              <a:ext uri="{FF2B5EF4-FFF2-40B4-BE49-F238E27FC236}">
                <a16:creationId xmlns:a16="http://schemas.microsoft.com/office/drawing/2014/main" id="{B6C573FC-D950-1DFC-1D95-4C44F199AE52}"/>
              </a:ext>
            </a:extLst>
          </p:cNvPr>
          <p:cNvSpPr>
            <a:spLocks noGrp="1"/>
          </p:cNvSpPr>
          <p:nvPr>
            <p:ph idx="1"/>
          </p:nvPr>
        </p:nvSpPr>
        <p:spPr>
          <a:xfrm>
            <a:off x="989400" y="1685925"/>
            <a:ext cx="10213200" cy="4575175"/>
          </a:xfrm>
          <a:solidFill>
            <a:schemeClr val="bg1"/>
          </a:solidFill>
          <a:ln>
            <a:solidFill>
              <a:schemeClr val="accent3">
                <a:lumMod val="50000"/>
              </a:schemeClr>
            </a:solidFill>
          </a:ln>
        </p:spPr>
        <p:txBody>
          <a:bodyPr>
            <a:normAutofit fontScale="92500" lnSpcReduction="10000"/>
          </a:bodyPr>
          <a:lstStyle/>
          <a:p>
            <a:r>
              <a:rPr lang="en-GB" dirty="0"/>
              <a:t>The time taken to pronounce number words is </a:t>
            </a:r>
            <a:r>
              <a:rPr lang="en-GB" b="1" dirty="0"/>
              <a:t>another</a:t>
            </a:r>
            <a:r>
              <a:rPr lang="en-GB" dirty="0"/>
              <a:t> linguistic factor </a:t>
            </a:r>
            <a:r>
              <a:rPr lang="en-GB" b="1" dirty="0"/>
              <a:t>that</a:t>
            </a:r>
            <a:r>
              <a:rPr lang="en-GB" dirty="0"/>
              <a:t> could affect children’s arithmetical development. If number words take longer to pronounce, fewer items can be held in working memory, </a:t>
            </a:r>
            <a:r>
              <a:rPr lang="en-GB" b="1" dirty="0"/>
              <a:t>which</a:t>
            </a:r>
            <a:r>
              <a:rPr lang="en-GB" dirty="0"/>
              <a:t> could affect the strategies used to solve arithmetic problems (Geary et al., 1993; Geary et al., 1996). In East Asian languages, number words are generally short, one-syllable words, </a:t>
            </a:r>
            <a:r>
              <a:rPr lang="en-GB" b="1" dirty="0"/>
              <a:t>while</a:t>
            </a:r>
            <a:r>
              <a:rPr lang="en-GB" dirty="0"/>
              <a:t> in English and other languages </a:t>
            </a:r>
            <a:r>
              <a:rPr lang="en-GB" b="1" dirty="0"/>
              <a:t>they</a:t>
            </a:r>
            <a:r>
              <a:rPr lang="en-GB" dirty="0"/>
              <a:t> can be much longer. </a:t>
            </a:r>
            <a:r>
              <a:rPr lang="en-GB" b="1" dirty="0"/>
              <a:t>The effect of this </a:t>
            </a:r>
            <a:r>
              <a:rPr lang="en-GB" dirty="0"/>
              <a:t>on working memory is seen in Chinese children’s longer digit span memory </a:t>
            </a:r>
            <a:r>
              <a:rPr lang="en-GB" b="1" dirty="0"/>
              <a:t>compared to their </a:t>
            </a:r>
            <a:r>
              <a:rPr lang="en-GB" dirty="0"/>
              <a:t>American peers (Geary et al., 1993). </a:t>
            </a:r>
            <a:r>
              <a:rPr lang="en-GB" b="1" dirty="0"/>
              <a:t>It also </a:t>
            </a:r>
            <a:r>
              <a:rPr lang="en-GB" dirty="0"/>
              <a:t>seems to influence the choice of strategies used by </a:t>
            </a:r>
            <a:r>
              <a:rPr lang="en-GB" b="1" dirty="0"/>
              <a:t>the two groups </a:t>
            </a:r>
            <a:r>
              <a:rPr lang="en-GB" dirty="0"/>
              <a:t>to solve arithmetic problems, </a:t>
            </a:r>
            <a:r>
              <a:rPr lang="en-GB" b="1" dirty="0"/>
              <a:t>with</a:t>
            </a:r>
            <a:r>
              <a:rPr lang="en-GB" dirty="0"/>
              <a:t> Chinese children using faster processes than American children (Geary et al., 1996).</a:t>
            </a:r>
          </a:p>
        </p:txBody>
      </p:sp>
    </p:spTree>
    <p:extLst>
      <p:ext uri="{BB962C8B-B14F-4D97-AF65-F5344CB8AC3E}">
        <p14:creationId xmlns:p14="http://schemas.microsoft.com/office/powerpoint/2010/main" val="435360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77D2-6662-FA26-1B92-654F6EFEDC24}"/>
              </a:ext>
            </a:extLst>
          </p:cNvPr>
          <p:cNvSpPr>
            <a:spLocks noGrp="1"/>
          </p:cNvSpPr>
          <p:nvPr>
            <p:ph type="title"/>
          </p:nvPr>
        </p:nvSpPr>
        <p:spPr/>
        <p:txBody>
          <a:bodyPr/>
          <a:lstStyle/>
          <a:p>
            <a:r>
              <a:rPr lang="en-GB" dirty="0"/>
              <a:t>Example of what NOT to do!</a:t>
            </a:r>
          </a:p>
        </p:txBody>
      </p:sp>
      <p:sp>
        <p:nvSpPr>
          <p:cNvPr id="3" name="Content Placeholder 2">
            <a:extLst>
              <a:ext uri="{FF2B5EF4-FFF2-40B4-BE49-F238E27FC236}">
                <a16:creationId xmlns:a16="http://schemas.microsoft.com/office/drawing/2014/main" id="{885A29C5-A570-D313-3E5D-C53B39176EF8}"/>
              </a:ext>
            </a:extLst>
          </p:cNvPr>
          <p:cNvSpPr>
            <a:spLocks noGrp="1"/>
          </p:cNvSpPr>
          <p:nvPr>
            <p:ph idx="1"/>
          </p:nvPr>
        </p:nvSpPr>
        <p:spPr>
          <a:solidFill>
            <a:schemeClr val="bg1"/>
          </a:solidFill>
          <a:ln>
            <a:solidFill>
              <a:schemeClr val="accent3">
                <a:lumMod val="50000"/>
              </a:schemeClr>
            </a:solidFill>
          </a:ln>
        </p:spPr>
        <p:txBody>
          <a:bodyPr>
            <a:normAutofit fontScale="92500" lnSpcReduction="10000"/>
          </a:bodyPr>
          <a:lstStyle/>
          <a:p>
            <a:r>
              <a:rPr lang="en-GB" dirty="0"/>
              <a:t>Dear Minister of Education, </a:t>
            </a:r>
          </a:p>
          <a:p>
            <a:r>
              <a:rPr lang="en-GB" dirty="0"/>
              <a:t>Lectures are really hard to follow, my eyes wander off and notice ceiling tiles that are not fitted correctly. I met my best friend at school, it was good for socialising and we always had a laugh. The food in my university canteen is not vegan friendly and we don’t have a say on changing it. I got a 52 for my first year, this was a lot less than the three As I received for A Level. </a:t>
            </a:r>
          </a:p>
          <a:p>
            <a:r>
              <a:rPr lang="en-GB" dirty="0"/>
              <a:t>I am not happy at university; it is not what I thought; they said it would be like a bigger version of school. School holidays were fun, you didn’t have much to do, but university holidays are not because I have to work and do essays. </a:t>
            </a:r>
          </a:p>
        </p:txBody>
      </p:sp>
    </p:spTree>
    <p:extLst>
      <p:ext uri="{BB962C8B-B14F-4D97-AF65-F5344CB8AC3E}">
        <p14:creationId xmlns:p14="http://schemas.microsoft.com/office/powerpoint/2010/main" val="718341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F0BBA-17DE-2721-3D3D-A41E2C469E2D}"/>
              </a:ext>
            </a:extLst>
          </p:cNvPr>
          <p:cNvSpPr>
            <a:spLocks noGrp="1"/>
          </p:cNvSpPr>
          <p:nvPr>
            <p:ph type="title"/>
          </p:nvPr>
        </p:nvSpPr>
        <p:spPr>
          <a:xfrm>
            <a:off x="989400" y="395289"/>
            <a:ext cx="10213200" cy="1112836"/>
          </a:xfrm>
        </p:spPr>
        <p:txBody>
          <a:bodyPr anchor="b">
            <a:normAutofit/>
          </a:bodyPr>
          <a:lstStyle/>
          <a:p>
            <a:r>
              <a:rPr lang="en-GB" dirty="0"/>
              <a:t>Linear Academic Writing</a:t>
            </a:r>
          </a:p>
        </p:txBody>
      </p:sp>
      <p:graphicFrame>
        <p:nvGraphicFramePr>
          <p:cNvPr id="6" name="Content Placeholder 2">
            <a:extLst>
              <a:ext uri="{FF2B5EF4-FFF2-40B4-BE49-F238E27FC236}">
                <a16:creationId xmlns:a16="http://schemas.microsoft.com/office/drawing/2014/main" id="{F74E3B6F-5962-E896-3FA1-371268A665F5}"/>
              </a:ext>
            </a:extLst>
          </p:cNvPr>
          <p:cNvGraphicFramePr>
            <a:graphicFrameLocks noGrp="1"/>
          </p:cNvGraphicFramePr>
          <p:nvPr>
            <p:ph idx="1"/>
            <p:extLst>
              <p:ext uri="{D42A27DB-BD31-4B8C-83A1-F6EECF244321}">
                <p14:modId xmlns:p14="http://schemas.microsoft.com/office/powerpoint/2010/main" val="3573479974"/>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254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FA750-9474-851B-30AB-AB96A765C732}"/>
              </a:ext>
            </a:extLst>
          </p:cNvPr>
          <p:cNvSpPr>
            <a:spLocks noGrp="1"/>
          </p:cNvSpPr>
          <p:nvPr>
            <p:ph type="title"/>
          </p:nvPr>
        </p:nvSpPr>
        <p:spPr/>
        <p:txBody>
          <a:bodyPr/>
          <a:lstStyle/>
          <a:p>
            <a:r>
              <a:rPr lang="en-GB" dirty="0"/>
              <a:t>Example: Essay Plan based upon Linear Academic Writing</a:t>
            </a:r>
          </a:p>
        </p:txBody>
      </p:sp>
      <p:graphicFrame>
        <p:nvGraphicFramePr>
          <p:cNvPr id="4" name="Content Placeholder 3">
            <a:extLst>
              <a:ext uri="{FF2B5EF4-FFF2-40B4-BE49-F238E27FC236}">
                <a16:creationId xmlns:a16="http://schemas.microsoft.com/office/drawing/2014/main" id="{814D8C25-67C9-92D7-006C-F5F748FF4100}"/>
              </a:ext>
            </a:extLst>
          </p:cNvPr>
          <p:cNvGraphicFramePr>
            <a:graphicFrameLocks noGrp="1"/>
          </p:cNvGraphicFramePr>
          <p:nvPr>
            <p:ph idx="1"/>
            <p:extLst>
              <p:ext uri="{D42A27DB-BD31-4B8C-83A1-F6EECF244321}">
                <p14:modId xmlns:p14="http://schemas.microsoft.com/office/powerpoint/2010/main" val="3274447855"/>
              </p:ext>
            </p:extLst>
          </p:nvPr>
        </p:nvGraphicFramePr>
        <p:xfrm>
          <a:off x="1201048" y="1765438"/>
          <a:ext cx="10213975" cy="4913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Connector 9">
            <a:extLst>
              <a:ext uri="{FF2B5EF4-FFF2-40B4-BE49-F238E27FC236}">
                <a16:creationId xmlns:a16="http://schemas.microsoft.com/office/drawing/2014/main" id="{7FAF6124-0FDF-7AC8-5CCE-6B1B07A61751}"/>
              </a:ext>
            </a:extLst>
          </p:cNvPr>
          <p:cNvCxnSpPr>
            <a:cxnSpLocks/>
          </p:cNvCxnSpPr>
          <p:nvPr/>
        </p:nvCxnSpPr>
        <p:spPr>
          <a:xfrm flipV="1">
            <a:off x="9660835" y="4598504"/>
            <a:ext cx="0" cy="26505"/>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D4A0E8D-FE0C-BC7D-135E-D8DD5CF96D02}"/>
              </a:ext>
            </a:extLst>
          </p:cNvPr>
          <p:cNvCxnSpPr/>
          <p:nvPr/>
        </p:nvCxnSpPr>
        <p:spPr>
          <a:xfrm>
            <a:off x="7235687" y="4479235"/>
            <a:ext cx="0" cy="1192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D642EFC-9F18-FBE4-26C9-EAD5AA15A205}"/>
              </a:ext>
            </a:extLst>
          </p:cNvPr>
          <p:cNvCxnSpPr/>
          <p:nvPr/>
        </p:nvCxnSpPr>
        <p:spPr>
          <a:xfrm>
            <a:off x="7388087" y="4631635"/>
            <a:ext cx="0" cy="119269"/>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Connector: Elbow 19">
            <a:extLst>
              <a:ext uri="{FF2B5EF4-FFF2-40B4-BE49-F238E27FC236}">
                <a16:creationId xmlns:a16="http://schemas.microsoft.com/office/drawing/2014/main" id="{73C41E14-E546-BB59-EA02-50F747AE5759}"/>
              </a:ext>
            </a:extLst>
          </p:cNvPr>
          <p:cNvCxnSpPr/>
          <p:nvPr/>
        </p:nvCxnSpPr>
        <p:spPr>
          <a:xfrm>
            <a:off x="3405809" y="5526157"/>
            <a:ext cx="1179443" cy="55659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00C8FE38-4475-DFDA-5DC9-60D203173EBB}"/>
              </a:ext>
            </a:extLst>
          </p:cNvPr>
          <p:cNvCxnSpPr/>
          <p:nvPr/>
        </p:nvCxnSpPr>
        <p:spPr>
          <a:xfrm rot="10800000" flipV="1">
            <a:off x="7235687" y="5526156"/>
            <a:ext cx="1709530" cy="55659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9319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68AAB-4985-566D-C341-BA08DCD6A7A0}"/>
              </a:ext>
            </a:extLst>
          </p:cNvPr>
          <p:cNvSpPr>
            <a:spLocks noGrp="1"/>
          </p:cNvSpPr>
          <p:nvPr>
            <p:ph type="title"/>
          </p:nvPr>
        </p:nvSpPr>
        <p:spPr/>
        <p:txBody>
          <a:bodyPr/>
          <a:lstStyle/>
          <a:p>
            <a:r>
              <a:rPr lang="en-GB" dirty="0"/>
              <a:t>Paragraph Structure</a:t>
            </a:r>
          </a:p>
        </p:txBody>
      </p:sp>
      <p:sp>
        <p:nvSpPr>
          <p:cNvPr id="3" name="Content Placeholder 2">
            <a:extLst>
              <a:ext uri="{FF2B5EF4-FFF2-40B4-BE49-F238E27FC236}">
                <a16:creationId xmlns:a16="http://schemas.microsoft.com/office/drawing/2014/main" id="{5D1E05F7-FFDC-725A-D8C4-6DEB947A1071}"/>
              </a:ext>
            </a:extLst>
          </p:cNvPr>
          <p:cNvSpPr>
            <a:spLocks noGrp="1"/>
          </p:cNvSpPr>
          <p:nvPr>
            <p:ph idx="1"/>
          </p:nvPr>
        </p:nvSpPr>
        <p:spPr>
          <a:solidFill>
            <a:schemeClr val="bg1"/>
          </a:solidFill>
          <a:ln>
            <a:solidFill>
              <a:schemeClr val="accent3">
                <a:lumMod val="50000"/>
              </a:schemeClr>
            </a:solidFill>
          </a:ln>
        </p:spPr>
        <p:txBody>
          <a:bodyPr>
            <a:normAutofit fontScale="70000" lnSpcReduction="20000"/>
          </a:bodyPr>
          <a:lstStyle/>
          <a:p>
            <a:r>
              <a:rPr lang="en-GB" dirty="0"/>
              <a:t>Essays/assignments contain paragraphs. </a:t>
            </a:r>
          </a:p>
          <a:p>
            <a:r>
              <a:rPr lang="en-GB" dirty="0"/>
              <a:t>A well-structured paragraph contains </a:t>
            </a:r>
            <a:r>
              <a:rPr lang="en-GB" b="1" dirty="0"/>
              <a:t>one main point or idea </a:t>
            </a:r>
            <a:r>
              <a:rPr lang="en-GB" dirty="0"/>
              <a:t>- all the information included is relevant to this point.</a:t>
            </a:r>
          </a:p>
          <a:p>
            <a:r>
              <a:rPr lang="en-GB" dirty="0"/>
              <a:t>There are many ways to structure a paragraph, but they generally all include:</a:t>
            </a:r>
          </a:p>
          <a:p>
            <a:r>
              <a:rPr lang="en-GB" b="1" dirty="0"/>
              <a:t>A topic sentence</a:t>
            </a:r>
          </a:p>
          <a:p>
            <a:r>
              <a:rPr lang="en-GB" dirty="0"/>
              <a:t>Development of the point</a:t>
            </a:r>
          </a:p>
          <a:p>
            <a:r>
              <a:rPr lang="en-GB" dirty="0"/>
              <a:t>Evidence from sources to support the point</a:t>
            </a:r>
          </a:p>
          <a:p>
            <a:r>
              <a:rPr lang="en-GB" dirty="0"/>
              <a:t>Critical analysis</a:t>
            </a:r>
          </a:p>
          <a:p>
            <a:r>
              <a:rPr lang="en-GB" dirty="0"/>
              <a:t>A final wrap-up</a:t>
            </a:r>
          </a:p>
          <a:p>
            <a:r>
              <a:rPr lang="en-GB" dirty="0"/>
              <a:t>(The middle features aren’t necessarily sequential; they can be integrated).</a:t>
            </a:r>
          </a:p>
          <a:p>
            <a:endParaRPr lang="en-GB" dirty="0"/>
          </a:p>
        </p:txBody>
      </p:sp>
    </p:spTree>
    <p:extLst>
      <p:ext uri="{BB962C8B-B14F-4D97-AF65-F5344CB8AC3E}">
        <p14:creationId xmlns:p14="http://schemas.microsoft.com/office/powerpoint/2010/main" val="33144177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C8ECF-435F-6869-EF8A-FE20A5BD8150}"/>
              </a:ext>
            </a:extLst>
          </p:cNvPr>
          <p:cNvSpPr>
            <a:spLocks noGrp="1"/>
          </p:cNvSpPr>
          <p:nvPr>
            <p:ph type="title"/>
          </p:nvPr>
        </p:nvSpPr>
        <p:spPr>
          <a:xfrm>
            <a:off x="989400" y="395289"/>
            <a:ext cx="10213200" cy="1112836"/>
          </a:xfrm>
        </p:spPr>
        <p:txBody>
          <a:bodyPr anchor="b">
            <a:normAutofit/>
          </a:bodyPr>
          <a:lstStyle/>
          <a:p>
            <a:r>
              <a:rPr lang="en-GB" dirty="0"/>
              <a:t>Identifying an `effective topic sentence`- which of these are?</a:t>
            </a:r>
          </a:p>
        </p:txBody>
      </p:sp>
      <p:graphicFrame>
        <p:nvGraphicFramePr>
          <p:cNvPr id="5" name="Content Placeholder 2">
            <a:extLst>
              <a:ext uri="{FF2B5EF4-FFF2-40B4-BE49-F238E27FC236}">
                <a16:creationId xmlns:a16="http://schemas.microsoft.com/office/drawing/2014/main" id="{EBDCA8CF-6225-DADF-192C-7411F1EBCD2D}"/>
              </a:ext>
            </a:extLst>
          </p:cNvPr>
          <p:cNvGraphicFramePr>
            <a:graphicFrameLocks noGrp="1"/>
          </p:cNvGraphicFramePr>
          <p:nvPr>
            <p:ph idx="1"/>
            <p:extLst>
              <p:ext uri="{D42A27DB-BD31-4B8C-83A1-F6EECF244321}">
                <p14:modId xmlns:p14="http://schemas.microsoft.com/office/powerpoint/2010/main" val="780401388"/>
              </p:ext>
            </p:extLst>
          </p:nvPr>
        </p:nvGraphicFramePr>
        <p:xfrm>
          <a:off x="431800" y="1839595"/>
          <a:ext cx="10922000" cy="46231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8366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5F5B-014F-3E06-F5C8-6195C1831D87}"/>
              </a:ext>
            </a:extLst>
          </p:cNvPr>
          <p:cNvSpPr>
            <a:spLocks noGrp="1"/>
          </p:cNvSpPr>
          <p:nvPr>
            <p:ph type="title"/>
          </p:nvPr>
        </p:nvSpPr>
        <p:spPr/>
        <p:txBody>
          <a:bodyPr/>
          <a:lstStyle/>
          <a:p>
            <a:r>
              <a:rPr lang="en-GB" dirty="0"/>
              <a:t>Developing your paragraph from your topic sentence</a:t>
            </a:r>
          </a:p>
        </p:txBody>
      </p:sp>
      <p:sp>
        <p:nvSpPr>
          <p:cNvPr id="3" name="Content Placeholder 2">
            <a:extLst>
              <a:ext uri="{FF2B5EF4-FFF2-40B4-BE49-F238E27FC236}">
                <a16:creationId xmlns:a16="http://schemas.microsoft.com/office/drawing/2014/main" id="{3E7F1DBE-4757-E194-9444-EB6EA21D78C6}"/>
              </a:ext>
            </a:extLst>
          </p:cNvPr>
          <p:cNvSpPr>
            <a:spLocks noGrp="1"/>
          </p:cNvSpPr>
          <p:nvPr>
            <p:ph sz="half" idx="1"/>
          </p:nvPr>
        </p:nvSpPr>
        <p:spPr>
          <a:xfrm>
            <a:off x="989400" y="1685925"/>
            <a:ext cx="4928400" cy="2916555"/>
          </a:xfrm>
          <a:solidFill>
            <a:schemeClr val="bg1"/>
          </a:solidFill>
          <a:ln>
            <a:solidFill>
              <a:schemeClr val="accent3">
                <a:lumMod val="50000"/>
              </a:schemeClr>
            </a:solidFill>
          </a:ln>
        </p:spPr>
        <p:txBody>
          <a:bodyPr>
            <a:normAutofit fontScale="70000" lnSpcReduction="20000"/>
          </a:bodyPr>
          <a:lstStyle/>
          <a:p>
            <a:r>
              <a:rPr lang="en-GB" dirty="0"/>
              <a:t>After the topic sentence you need to expand on the point:</a:t>
            </a:r>
          </a:p>
          <a:p>
            <a:r>
              <a:rPr lang="en-GB" dirty="0"/>
              <a:t>explain concepts</a:t>
            </a:r>
          </a:p>
          <a:p>
            <a:r>
              <a:rPr lang="en-GB" dirty="0"/>
              <a:t>give more detail or examples</a:t>
            </a:r>
          </a:p>
          <a:p>
            <a:r>
              <a:rPr lang="en-GB" dirty="0"/>
              <a:t>clarify any required information</a:t>
            </a:r>
          </a:p>
          <a:p>
            <a:r>
              <a:rPr lang="en-GB" dirty="0"/>
              <a:t>This is often integrated with evidence from sources</a:t>
            </a:r>
          </a:p>
          <a:p>
            <a:endParaRPr lang="en-GB" dirty="0"/>
          </a:p>
        </p:txBody>
      </p:sp>
      <p:sp>
        <p:nvSpPr>
          <p:cNvPr id="4" name="Content Placeholder 3">
            <a:extLst>
              <a:ext uri="{FF2B5EF4-FFF2-40B4-BE49-F238E27FC236}">
                <a16:creationId xmlns:a16="http://schemas.microsoft.com/office/drawing/2014/main" id="{DDA1624E-C035-7D0A-BF1B-5DB3FA25B339}"/>
              </a:ext>
            </a:extLst>
          </p:cNvPr>
          <p:cNvSpPr>
            <a:spLocks noGrp="1"/>
          </p:cNvSpPr>
          <p:nvPr>
            <p:ph sz="half" idx="2"/>
          </p:nvPr>
        </p:nvSpPr>
        <p:spPr>
          <a:xfrm>
            <a:off x="6274202" y="1685925"/>
            <a:ext cx="5397098" cy="4092575"/>
          </a:xfrm>
          <a:solidFill>
            <a:schemeClr val="bg1"/>
          </a:solidFill>
          <a:ln>
            <a:solidFill>
              <a:schemeClr val="accent3">
                <a:lumMod val="50000"/>
              </a:schemeClr>
            </a:solidFill>
          </a:ln>
        </p:spPr>
        <p:txBody>
          <a:bodyPr>
            <a:normAutofit fontScale="70000" lnSpcReduction="20000"/>
          </a:bodyPr>
          <a:lstStyle/>
          <a:p>
            <a:r>
              <a:rPr lang="en-GB" dirty="0"/>
              <a:t>E.g. Gender differences in aggression are commonly reported (Archer, 2004). For instance, in adolescence boys will turn to physical aggression to solve a dispute, whilst girls are more likely to engage in emotional aggression (Davies et al., 2014).However,  research conducted in youth offending populations found very little difference between the levels of aggression displayed among male or female youths (Farrington, 2007). Clearly, as Stone et al. (2016) argues, there is more to the picture than simply `differences`. It would appear that levels of aggression between males and females are partially dependent on the situation or environment.</a:t>
            </a:r>
          </a:p>
        </p:txBody>
      </p:sp>
      <p:cxnSp>
        <p:nvCxnSpPr>
          <p:cNvPr id="7" name="Straight Arrow Connector 6">
            <a:extLst>
              <a:ext uri="{FF2B5EF4-FFF2-40B4-BE49-F238E27FC236}">
                <a16:creationId xmlns:a16="http://schemas.microsoft.com/office/drawing/2014/main" id="{259BD8F1-53AD-C845-2270-4C9FEDFD64C3}"/>
              </a:ext>
            </a:extLst>
          </p:cNvPr>
          <p:cNvCxnSpPr/>
          <p:nvPr/>
        </p:nvCxnSpPr>
        <p:spPr>
          <a:xfrm flipV="1">
            <a:off x="3078480" y="2204720"/>
            <a:ext cx="3454400" cy="37592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F056B46-C30C-E4D4-964D-2798534712AC}"/>
              </a:ext>
            </a:extLst>
          </p:cNvPr>
          <p:cNvCxnSpPr>
            <a:cxnSpLocks/>
          </p:cNvCxnSpPr>
          <p:nvPr/>
        </p:nvCxnSpPr>
        <p:spPr>
          <a:xfrm flipV="1">
            <a:off x="4053840" y="2919095"/>
            <a:ext cx="3718560" cy="52387"/>
          </a:xfrm>
          <a:prstGeom prst="straightConnector1">
            <a:avLst/>
          </a:prstGeom>
          <a:ln w="19050">
            <a:solidFill>
              <a:schemeClr val="tx2">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6DF100F1-30BD-F9C0-41DA-0E44D80814B0}"/>
              </a:ext>
            </a:extLst>
          </p:cNvPr>
          <p:cNvCxnSpPr>
            <a:cxnSpLocks/>
          </p:cNvCxnSpPr>
          <p:nvPr/>
        </p:nvCxnSpPr>
        <p:spPr>
          <a:xfrm>
            <a:off x="4190599" y="3362325"/>
            <a:ext cx="6060841" cy="352425"/>
          </a:xfrm>
          <a:prstGeom prst="straightConnector1">
            <a:avLst/>
          </a:prstGeom>
          <a:ln w="1905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D3A5F1B-6AB2-88BF-13F0-628BAF93D220}"/>
              </a:ext>
            </a:extLst>
          </p:cNvPr>
          <p:cNvCxnSpPr>
            <a:cxnSpLocks/>
          </p:cNvCxnSpPr>
          <p:nvPr/>
        </p:nvCxnSpPr>
        <p:spPr>
          <a:xfrm flipV="1">
            <a:off x="2204720" y="3991610"/>
            <a:ext cx="6847840" cy="67945"/>
          </a:xfrm>
          <a:prstGeom prst="straightConnector1">
            <a:avLst/>
          </a:prstGeom>
          <a:ln w="1905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Speech Bubble: Oval 13">
            <a:extLst>
              <a:ext uri="{FF2B5EF4-FFF2-40B4-BE49-F238E27FC236}">
                <a16:creationId xmlns:a16="http://schemas.microsoft.com/office/drawing/2014/main" id="{0C752CD6-B924-9157-BCEC-2414069D52DF}"/>
              </a:ext>
            </a:extLst>
          </p:cNvPr>
          <p:cNvSpPr/>
          <p:nvPr/>
        </p:nvSpPr>
        <p:spPr>
          <a:xfrm>
            <a:off x="1280160" y="4856480"/>
            <a:ext cx="4561840" cy="1508760"/>
          </a:xfrm>
          <a:prstGeom prst="wedgeEllipseCallout">
            <a:avLst>
              <a:gd name="adj1" fmla="val 52441"/>
              <a:gd name="adj2" fmla="val -53998"/>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Remember the PEE acronym:</a:t>
            </a:r>
          </a:p>
          <a:p>
            <a:pPr algn="ctr"/>
            <a:r>
              <a:rPr lang="en-GB" dirty="0">
                <a:solidFill>
                  <a:sysClr val="windowText" lastClr="000000"/>
                </a:solidFill>
              </a:rPr>
              <a:t>Point (make your point)</a:t>
            </a:r>
          </a:p>
          <a:p>
            <a:pPr algn="ctr"/>
            <a:r>
              <a:rPr lang="en-GB" dirty="0">
                <a:solidFill>
                  <a:sysClr val="windowText" lastClr="000000"/>
                </a:solidFill>
              </a:rPr>
              <a:t>Evidence (to support)</a:t>
            </a:r>
          </a:p>
          <a:p>
            <a:pPr algn="ctr"/>
            <a:r>
              <a:rPr lang="en-GB" dirty="0">
                <a:solidFill>
                  <a:sysClr val="windowText" lastClr="000000"/>
                </a:solidFill>
              </a:rPr>
              <a:t>Evaluate (implications)</a:t>
            </a:r>
          </a:p>
        </p:txBody>
      </p:sp>
    </p:spTree>
    <p:extLst>
      <p:ext uri="{BB962C8B-B14F-4D97-AF65-F5344CB8AC3E}">
        <p14:creationId xmlns:p14="http://schemas.microsoft.com/office/powerpoint/2010/main" val="3077916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4373-D2AE-82AC-1B31-EA9F9D8BDE91}"/>
              </a:ext>
            </a:extLst>
          </p:cNvPr>
          <p:cNvSpPr>
            <a:spLocks noGrp="1"/>
          </p:cNvSpPr>
          <p:nvPr>
            <p:ph type="title"/>
          </p:nvPr>
        </p:nvSpPr>
        <p:spPr>
          <a:xfrm>
            <a:off x="989400" y="395289"/>
            <a:ext cx="10213200" cy="1112836"/>
          </a:xfrm>
        </p:spPr>
        <p:txBody>
          <a:bodyPr anchor="b">
            <a:normAutofit/>
          </a:bodyPr>
          <a:lstStyle/>
          <a:p>
            <a:r>
              <a:rPr lang="en-GB" dirty="0"/>
              <a:t>Critical Analysis and a Final Wrap-up</a:t>
            </a:r>
          </a:p>
        </p:txBody>
      </p:sp>
      <p:graphicFrame>
        <p:nvGraphicFramePr>
          <p:cNvPr id="5" name="Content Placeholder 2">
            <a:extLst>
              <a:ext uri="{FF2B5EF4-FFF2-40B4-BE49-F238E27FC236}">
                <a16:creationId xmlns:a16="http://schemas.microsoft.com/office/drawing/2014/main" id="{7BC3B4AF-6510-5EE0-E183-4C8A66D82609}"/>
              </a:ext>
            </a:extLst>
          </p:cNvPr>
          <p:cNvGraphicFramePr>
            <a:graphicFrameLocks noGrp="1"/>
          </p:cNvGraphicFramePr>
          <p:nvPr>
            <p:ph idx="1"/>
            <p:extLst>
              <p:ext uri="{D42A27DB-BD31-4B8C-83A1-F6EECF244321}">
                <p14:modId xmlns:p14="http://schemas.microsoft.com/office/powerpoint/2010/main" val="1704658318"/>
              </p:ext>
            </p:extLst>
          </p:nvPr>
        </p:nvGraphicFramePr>
        <p:xfrm>
          <a:off x="355600" y="1685925"/>
          <a:ext cx="11379200" cy="4776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4557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EEE31-2291-D431-10EC-C78B21961F65}"/>
              </a:ext>
            </a:extLst>
          </p:cNvPr>
          <p:cNvSpPr>
            <a:spLocks noGrp="1"/>
          </p:cNvSpPr>
          <p:nvPr>
            <p:ph type="title"/>
          </p:nvPr>
        </p:nvSpPr>
        <p:spPr>
          <a:xfrm>
            <a:off x="989400" y="395289"/>
            <a:ext cx="10213200" cy="1112836"/>
          </a:xfrm>
        </p:spPr>
        <p:txBody>
          <a:bodyPr anchor="b">
            <a:normAutofit/>
          </a:bodyPr>
          <a:lstStyle/>
          <a:p>
            <a:r>
              <a:rPr lang="en-GB" dirty="0"/>
              <a:t>More on Academic Writing</a:t>
            </a:r>
          </a:p>
        </p:txBody>
      </p:sp>
      <p:graphicFrame>
        <p:nvGraphicFramePr>
          <p:cNvPr id="5" name="Content Placeholder 2">
            <a:extLst>
              <a:ext uri="{FF2B5EF4-FFF2-40B4-BE49-F238E27FC236}">
                <a16:creationId xmlns:a16="http://schemas.microsoft.com/office/drawing/2014/main" id="{C8161BF0-7503-13E1-B7E7-DDE24D3D941E}"/>
              </a:ext>
            </a:extLst>
          </p:cNvPr>
          <p:cNvGraphicFramePr>
            <a:graphicFrameLocks noGrp="1"/>
          </p:cNvGraphicFramePr>
          <p:nvPr>
            <p:ph idx="1"/>
            <p:extLst>
              <p:ext uri="{D42A27DB-BD31-4B8C-83A1-F6EECF244321}">
                <p14:modId xmlns:p14="http://schemas.microsoft.com/office/powerpoint/2010/main" val="1922389306"/>
              </p:ext>
            </p:extLst>
          </p:nvPr>
        </p:nvGraphicFramePr>
        <p:xfrm>
          <a:off x="506800" y="1685925"/>
          <a:ext cx="11329600" cy="4776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9430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AD81-B674-0049-B8B3-7E72E6E05DFD}"/>
              </a:ext>
            </a:extLst>
          </p:cNvPr>
          <p:cNvSpPr>
            <a:spLocks noGrp="1"/>
          </p:cNvSpPr>
          <p:nvPr>
            <p:ph type="title"/>
          </p:nvPr>
        </p:nvSpPr>
        <p:spPr>
          <a:xfrm>
            <a:off x="989400" y="395289"/>
            <a:ext cx="10213200" cy="1112836"/>
          </a:xfrm>
        </p:spPr>
        <p:txBody>
          <a:bodyPr anchor="b">
            <a:normAutofit/>
          </a:bodyPr>
          <a:lstStyle/>
          <a:p>
            <a:r>
              <a:rPr lang="en-GB" dirty="0"/>
              <a:t>It is all about your audience – who will be reading/assessing your work?</a:t>
            </a:r>
          </a:p>
        </p:txBody>
      </p:sp>
      <p:graphicFrame>
        <p:nvGraphicFramePr>
          <p:cNvPr id="5" name="Content Placeholder 2">
            <a:extLst>
              <a:ext uri="{FF2B5EF4-FFF2-40B4-BE49-F238E27FC236}">
                <a16:creationId xmlns:a16="http://schemas.microsoft.com/office/drawing/2014/main" id="{96D8199B-562C-47AE-278F-8A279BD3E223}"/>
              </a:ext>
            </a:extLst>
          </p:cNvPr>
          <p:cNvGraphicFramePr>
            <a:graphicFrameLocks noGrp="1"/>
          </p:cNvGraphicFramePr>
          <p:nvPr>
            <p:ph idx="1"/>
            <p:extLst>
              <p:ext uri="{D42A27DB-BD31-4B8C-83A1-F6EECF244321}">
                <p14:modId xmlns:p14="http://schemas.microsoft.com/office/powerpoint/2010/main" val="1633210548"/>
              </p:ext>
            </p:extLst>
          </p:nvPr>
        </p:nvGraphicFramePr>
        <p:xfrm>
          <a:off x="557600" y="1685925"/>
          <a:ext cx="11101000"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0425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A57B-18C2-3FF5-4CF0-D1FAD9B772BC}"/>
              </a:ext>
            </a:extLst>
          </p:cNvPr>
          <p:cNvSpPr>
            <a:spLocks noGrp="1"/>
          </p:cNvSpPr>
          <p:nvPr>
            <p:ph type="title"/>
          </p:nvPr>
        </p:nvSpPr>
        <p:spPr>
          <a:xfrm>
            <a:off x="989400" y="395289"/>
            <a:ext cx="10213200" cy="1112836"/>
          </a:xfrm>
        </p:spPr>
        <p:txBody>
          <a:bodyPr anchor="b">
            <a:normAutofit/>
          </a:bodyPr>
          <a:lstStyle/>
          <a:p>
            <a:r>
              <a:rPr lang="en-GB" dirty="0"/>
              <a:t>The beginning (Introduction)</a:t>
            </a:r>
          </a:p>
        </p:txBody>
      </p:sp>
      <p:graphicFrame>
        <p:nvGraphicFramePr>
          <p:cNvPr id="5" name="Content Placeholder 2">
            <a:extLst>
              <a:ext uri="{FF2B5EF4-FFF2-40B4-BE49-F238E27FC236}">
                <a16:creationId xmlns:a16="http://schemas.microsoft.com/office/drawing/2014/main" id="{F853F1ED-75B0-90C9-FD0D-1A2F6184DD19}"/>
              </a:ext>
            </a:extLst>
          </p:cNvPr>
          <p:cNvGraphicFramePr>
            <a:graphicFrameLocks noGrp="1"/>
          </p:cNvGraphicFramePr>
          <p:nvPr>
            <p:ph idx="1"/>
            <p:extLst>
              <p:ext uri="{D42A27DB-BD31-4B8C-83A1-F6EECF244321}">
                <p14:modId xmlns:p14="http://schemas.microsoft.com/office/powerpoint/2010/main" val="406717947"/>
              </p:ext>
            </p:extLst>
          </p:nvPr>
        </p:nvGraphicFramePr>
        <p:xfrm>
          <a:off x="393700" y="1685925"/>
          <a:ext cx="11557000" cy="4930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08262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9A6AB-1549-F405-016B-477DE437CB29}"/>
              </a:ext>
            </a:extLst>
          </p:cNvPr>
          <p:cNvSpPr>
            <a:spLocks noGrp="1"/>
          </p:cNvSpPr>
          <p:nvPr>
            <p:ph type="title"/>
          </p:nvPr>
        </p:nvSpPr>
        <p:spPr>
          <a:xfrm>
            <a:off x="989400" y="395289"/>
            <a:ext cx="10213200" cy="1112836"/>
          </a:xfrm>
        </p:spPr>
        <p:txBody>
          <a:bodyPr anchor="b">
            <a:normAutofit/>
          </a:bodyPr>
          <a:lstStyle/>
          <a:p>
            <a:r>
              <a:rPr lang="en-GB" dirty="0"/>
              <a:t>The `Main Body`</a:t>
            </a:r>
          </a:p>
        </p:txBody>
      </p:sp>
      <p:graphicFrame>
        <p:nvGraphicFramePr>
          <p:cNvPr id="5" name="Content Placeholder 2">
            <a:extLst>
              <a:ext uri="{FF2B5EF4-FFF2-40B4-BE49-F238E27FC236}">
                <a16:creationId xmlns:a16="http://schemas.microsoft.com/office/drawing/2014/main" id="{F17F7DD9-C8B8-F7B3-AF08-4A70AE1578F6}"/>
              </a:ext>
            </a:extLst>
          </p:cNvPr>
          <p:cNvGraphicFramePr>
            <a:graphicFrameLocks noGrp="1"/>
          </p:cNvGraphicFramePr>
          <p:nvPr>
            <p:ph idx="1"/>
            <p:extLst>
              <p:ext uri="{D42A27DB-BD31-4B8C-83A1-F6EECF244321}">
                <p14:modId xmlns:p14="http://schemas.microsoft.com/office/powerpoint/2010/main" val="1417211205"/>
              </p:ext>
            </p:extLst>
          </p:nvPr>
        </p:nvGraphicFramePr>
        <p:xfrm>
          <a:off x="76200" y="701041"/>
          <a:ext cx="11760200" cy="592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257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1BFD-20A2-49C3-4DA9-C3B294A81AB1}"/>
              </a:ext>
            </a:extLst>
          </p:cNvPr>
          <p:cNvSpPr>
            <a:spLocks noGrp="1"/>
          </p:cNvSpPr>
          <p:nvPr>
            <p:ph type="title"/>
          </p:nvPr>
        </p:nvSpPr>
        <p:spPr>
          <a:xfrm>
            <a:off x="989400" y="395289"/>
            <a:ext cx="10213200" cy="1112836"/>
          </a:xfrm>
        </p:spPr>
        <p:txBody>
          <a:bodyPr anchor="b">
            <a:normAutofit/>
          </a:bodyPr>
          <a:lstStyle/>
          <a:p>
            <a:r>
              <a:rPr lang="en-GB" dirty="0"/>
              <a:t>The end (Conclusion).</a:t>
            </a:r>
          </a:p>
        </p:txBody>
      </p:sp>
      <p:graphicFrame>
        <p:nvGraphicFramePr>
          <p:cNvPr id="5" name="Content Placeholder 2">
            <a:extLst>
              <a:ext uri="{FF2B5EF4-FFF2-40B4-BE49-F238E27FC236}">
                <a16:creationId xmlns:a16="http://schemas.microsoft.com/office/drawing/2014/main" id="{9EA10176-29DD-7D5B-B7E4-6CF2200BBC52}"/>
              </a:ext>
            </a:extLst>
          </p:cNvPr>
          <p:cNvGraphicFramePr>
            <a:graphicFrameLocks noGrp="1"/>
          </p:cNvGraphicFramePr>
          <p:nvPr>
            <p:ph idx="1"/>
            <p:extLst>
              <p:ext uri="{D42A27DB-BD31-4B8C-83A1-F6EECF244321}">
                <p14:modId xmlns:p14="http://schemas.microsoft.com/office/powerpoint/2010/main" val="3748217578"/>
              </p:ext>
            </p:extLst>
          </p:nvPr>
        </p:nvGraphicFramePr>
        <p:xfrm>
          <a:off x="254000" y="1508125"/>
          <a:ext cx="11569700" cy="5045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4747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12CE4-D551-DF70-2AA3-D38F8797A5EB}"/>
              </a:ext>
            </a:extLst>
          </p:cNvPr>
          <p:cNvSpPr>
            <a:spLocks noGrp="1"/>
          </p:cNvSpPr>
          <p:nvPr>
            <p:ph type="title"/>
          </p:nvPr>
        </p:nvSpPr>
        <p:spPr>
          <a:xfrm>
            <a:off x="530307" y="536573"/>
            <a:ext cx="3856679" cy="1453003"/>
          </a:xfrm>
        </p:spPr>
        <p:txBody>
          <a:bodyPr anchor="b">
            <a:normAutofit/>
          </a:bodyPr>
          <a:lstStyle/>
          <a:p>
            <a:r>
              <a:rPr lang="en-GB" dirty="0"/>
              <a:t>Questions?</a:t>
            </a:r>
          </a:p>
        </p:txBody>
      </p:sp>
      <p:pic>
        <p:nvPicPr>
          <p:cNvPr id="5" name="Content Placeholder 4" descr="3D black question marks with one yellow question mark">
            <a:extLst>
              <a:ext uri="{FF2B5EF4-FFF2-40B4-BE49-F238E27FC236}">
                <a16:creationId xmlns:a16="http://schemas.microsoft.com/office/drawing/2014/main" id="{D23292F5-99ED-C34C-1A27-98A3F7A12894}"/>
              </a:ext>
            </a:extLst>
          </p:cNvPr>
          <p:cNvPicPr>
            <a:picLocks noGrp="1" noChangeAspect="1"/>
          </p:cNvPicPr>
          <p:nvPr>
            <p:ph type="pic" sz="quarter" idx="14"/>
          </p:nvPr>
        </p:nvPicPr>
        <p:blipFill>
          <a:blip r:embed="rId2"/>
          <a:srcRect l="42199" r="19417" b="1"/>
          <a:stretch/>
        </p:blipFill>
        <p:spPr>
          <a:xfrm>
            <a:off x="4979987" y="10"/>
            <a:ext cx="7212013" cy="6857990"/>
          </a:xfrm>
          <a:noFill/>
        </p:spPr>
      </p:pic>
    </p:spTree>
    <p:extLst>
      <p:ext uri="{BB962C8B-B14F-4D97-AF65-F5344CB8AC3E}">
        <p14:creationId xmlns:p14="http://schemas.microsoft.com/office/powerpoint/2010/main" val="521922568"/>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{18443208-300A-421E-B123-42F86842C4D5}tf11158769_win32</Template>
  <TotalTime>0</TotalTime>
  <Words>3042</Words>
  <Application>Microsoft Office PowerPoint</Application>
  <PresentationFormat>Widescreen</PresentationFormat>
  <Paragraphs>188</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Avenir Next LT Pro</vt:lpstr>
      <vt:lpstr>Calibri</vt:lpstr>
      <vt:lpstr>Goudy Old Style</vt:lpstr>
      <vt:lpstr>Wingdings</vt:lpstr>
      <vt:lpstr>FrostyVTI</vt:lpstr>
      <vt:lpstr>Academic Writing (including essays) in Psychology</vt:lpstr>
      <vt:lpstr>Writing a `good essay`</vt:lpstr>
      <vt:lpstr>Have you ever considered exactly what an essay is? This is a big question, and one that is not often asked. </vt:lpstr>
      <vt:lpstr>An essay is:</vt:lpstr>
      <vt:lpstr>DO NOT! </vt:lpstr>
      <vt:lpstr>How long does it take to write an essay?</vt:lpstr>
      <vt:lpstr>Do I just write or think and write?</vt:lpstr>
      <vt:lpstr>Basic essay structure</vt:lpstr>
      <vt:lpstr>Stages in (general) assignment writing</vt:lpstr>
      <vt:lpstr>Stages in (general) assignment writing</vt:lpstr>
      <vt:lpstr>Planning Structure</vt:lpstr>
      <vt:lpstr>Planning Structure</vt:lpstr>
      <vt:lpstr>Cohesion </vt:lpstr>
      <vt:lpstr>Example of Cohesive Words.</vt:lpstr>
      <vt:lpstr>Example of what NOT to do!</vt:lpstr>
      <vt:lpstr>Linear Academic Writing</vt:lpstr>
      <vt:lpstr>Example: Essay Plan based upon Linear Academic Writing</vt:lpstr>
      <vt:lpstr>Paragraph Structure</vt:lpstr>
      <vt:lpstr>Identifying an `effective topic sentence`- which of these are?</vt:lpstr>
      <vt:lpstr>Developing your paragraph from your topic sentence</vt:lpstr>
      <vt:lpstr>Critical Analysis and a Final Wrap-up</vt:lpstr>
      <vt:lpstr>More on Academic Writing</vt:lpstr>
      <vt:lpstr>It is all about your audience – who will be reading/assessing your work?</vt:lpstr>
      <vt:lpstr>The beginning (Introduction)</vt:lpstr>
      <vt:lpstr>The `Main Body`</vt:lpstr>
      <vt:lpstr>The end (Conclusion).</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2024-10-09T15:11:19Z</dcterms:created>
  <dcterms:modified xsi:type="dcterms:W3CDTF">2024-10-10T15:34:40Z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