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88" r:id="rId2"/>
    <p:sldId id="27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BDBED569-4797-4DF1-A0F4-6AAB3CD982D8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A02B93"/>
          </a:solidFill>
        </a:fill>
      </a:tcStyle>
    </a:band1H>
    <a:band1V>
      <a:tcStyle>
        <a:tcBdr/>
        <a:fill>
          <a:solidFill>
            <a:srgbClr val="A02B93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284E427A-3D55-4303-BF80-6455036E1DE7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wholeTbl>
    <a:band1H>
      <a:tcStyle>
        <a:tcBdr/>
        <a:fill>
          <a:solidFill>
            <a:srgbClr val="E97132"/>
          </a:solidFill>
        </a:fill>
      </a:tcStyle>
    </a:band1H>
    <a:band2H>
      <a:tcStyle>
        <a:tcBdr/>
        <a:fill>
          <a:solidFill>
            <a:srgbClr val="E97132"/>
          </a:solidFill>
        </a:fill>
      </a:tcStyle>
    </a:band2H>
    <a:band1V>
      <a:tcStyle>
        <a:tcBdr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band1V>
    <a:band2V>
      <a:tcStyle>
        <a:tcBdr/>
        <a:fill>
          <a:solidFill>
            <a:srgbClr val="E97132"/>
          </a:solidFill>
        </a:fill>
      </a:tcStyle>
    </a:band2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7132"/>
          </a:solidFill>
        </a:fill>
      </a:tcStyle>
    </a:firstRow>
  </a:tblStyle>
  <a:tblStyle styleId="{9DCAF9ED-07DC-4A11-8D7F-57B35C25682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FBEBE8"/>
          </a:solidFill>
        </a:fill>
      </a:tcStyle>
    </a:band1H>
    <a:band1V>
      <a:tcStyle>
        <a:tcBdr/>
        <a:fill>
          <a:solidFill>
            <a:srgbClr val="FBEBE8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97132"/>
          </a:solidFill>
        </a:fill>
      </a:tcStyle>
    </a:firstRow>
  </a:tblStyle>
  <a:tblStyle styleId="{FABFCF23-3B69-468F-B69F-88F6DE6A72F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F0E8EE"/>
          </a:solidFill>
        </a:fill>
      </a:tcStyle>
    </a:band1H>
    <a:band1V>
      <a:tcStyle>
        <a:tcBdr/>
        <a:fill>
          <a:solidFill>
            <a:srgbClr val="F0E8EE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02B93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02B9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D9E425-3350-010C-C94A-9A2AFA3613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5B424E-D50D-6405-BA4E-D1DCD838AA6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0D9F7-DE5A-42BD-B0BE-5048D3D78E32}" type="datetimeFigureOut">
              <a:t>11/24/2024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8CCE1C-7BA7-69ED-04F7-561180E1073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304523-101A-27D4-8EB7-25D8FE656F4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CBEC43-1552-4778-976F-178F878C5BB2}" type="slidenum">
              <a:t>‹#›</a:t>
            </a:fld>
            <a:endParaRPr lang="en-US"/>
          </a:p>
        </p:txBody>
      </p:sp>
      <p:sp>
        <p:nvSpPr>
          <p:cNvPr id="6" name="Header Placeholder 1">
            <a:extLst>
              <a:ext uri="{FF2B5EF4-FFF2-40B4-BE49-F238E27FC236}">
                <a16:creationId xmlns:a16="http://schemas.microsoft.com/office/drawing/2014/main" id="{FB897FE7-BCA5-A97C-4847-006BA4769FD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9C4259C-3C87-3C2A-C874-FC7BB9FFF5A4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27555B2-EB19-492E-9989-01BBC831CA02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11/24/2024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E93A1E3-4A90-CEA7-0CD6-FAF69903A726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06AA1C9E-8012-DFA0-6E20-ECA430E1B430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BF11A2-7E31-40C3-B924-5A091B8E4127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Header Placeholder 1">
            <a:extLst>
              <a:ext uri="{FF2B5EF4-FFF2-40B4-BE49-F238E27FC236}">
                <a16:creationId xmlns:a16="http://schemas.microsoft.com/office/drawing/2014/main" id="{CABF6789-E3C9-A11C-991E-6081FE05789B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1" name="Date Placeholder 2">
            <a:extLst>
              <a:ext uri="{FF2B5EF4-FFF2-40B4-BE49-F238E27FC236}">
                <a16:creationId xmlns:a16="http://schemas.microsoft.com/office/drawing/2014/main" id="{0B807887-8142-4759-3690-BDBC8D4ACED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4C46C1-891A-48C6-A9C5-EB91385D054D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11/24/2024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44E435C3-200E-B62E-BFFE-FC0D5D07F2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342451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41A8505E-C906-A272-A553-A4383EC7A98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9062A6A4-EC5A-497B-F29B-A764D50802E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35569D5-EC3F-42A2-AC05-9C137AC20E92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71B17666-6B5C-FC41-FFDB-4F97C6FE0BD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67D12B9E-9181-28FD-7EAA-2241CCF62FA1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87D15CF-CE6A-431D-3BE9-9CBFA84333D6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8D664DA-E693-B2A9-6C55-425824F856B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C275C36-E757-42EB-AB59-2C175CFCA1FB}" type="slidenum">
              <a:t>‹#›</a:t>
            </a:fld>
            <a:endParaRPr lang="en-US"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1EC93AEA-7850-1B93-439F-346A14BE2D26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CBC392FD-64D1-2EFD-B90C-3A72B4DDAAB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3FBED38-BD94-4DD8-82E7-A4C15BB465EE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16" name="Slide Image Placeholder 3">
            <a:extLst>
              <a:ext uri="{FF2B5EF4-FFF2-40B4-BE49-F238E27FC236}">
                <a16:creationId xmlns:a16="http://schemas.microsoft.com/office/drawing/2014/main" id="{B2A11874-31F6-C991-6C93-3BB874760B48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E874EA13-BC33-56DD-16D1-5DC0CB774577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86B91562-0058-5259-DBBF-49E36EE2D1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39C7AF16-F19F-0B31-F942-C10F29048B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FC99659-5592-4212-894E-C2894E730914}" type="slidenum">
              <a:t>‹#›</a:t>
            </a:fld>
            <a:endParaRPr lang="en-US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8B396-A468-4C21-A53D-B8E0AD315B33}" type="datetimeFigureOut">
              <a:t>11/24/2024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3D3415-1DCE-4043-AA73-BFDF803A63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234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39279E-BFF7-CF76-BF66-026F20B087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6E2D67-4663-9D7C-6473-9C2649C86FB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E1E0A2-6DBB-EE74-DA46-A0618338546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971DCE0-D29E-4622-BDC8-75A304DD3F55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CA28FD-D644-807E-6346-F29DA1B274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4307A2-628A-5D91-7046-78CD912B62A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A4835-0365-1D64-AC21-7D4C74144E5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7BBEA96-F4BF-48B4-9724-15B8400BF52C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69BF27E6-7E73-9ACF-7056-C8DDCF048037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1">
            <a:extLst>
              <a:ext uri="{FF2B5EF4-FFF2-40B4-BE49-F238E27FC236}">
                <a16:creationId xmlns:a16="http://schemas.microsoft.com/office/drawing/2014/main" id="{4F0FCAD1-9529-9647-598D-34172E71E6AD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2">
            <a:extLst>
              <a:ext uri="{FF2B5EF4-FFF2-40B4-BE49-F238E27FC236}">
                <a16:creationId xmlns:a16="http://schemas.microsoft.com/office/drawing/2014/main" id="{B8D0CCB0-B3CD-609D-3672-8B1F51D9CE0B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3">
            <a:extLst>
              <a:ext uri="{FF2B5EF4-FFF2-40B4-BE49-F238E27FC236}">
                <a16:creationId xmlns:a16="http://schemas.microsoft.com/office/drawing/2014/main" id="{54028E3D-447F-3E7B-1751-B4E151A06E6B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8C55CA06-D965-5777-25E0-4A1401FFDC8C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C1FB52F2-5C56-B10C-FE28-510602124F1F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6">
            <a:extLst>
              <a:ext uri="{FF2B5EF4-FFF2-40B4-BE49-F238E27FC236}">
                <a16:creationId xmlns:a16="http://schemas.microsoft.com/office/drawing/2014/main" id="{D8A7A11D-FC2E-E9F6-5669-C5F40D82930E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7803F36-C016-E061-743F-0A0BA323375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3025310"/>
          </a:xfrm>
        </p:spPr>
        <p:txBody>
          <a:bodyPr anchor="b" anchorCtr="1"/>
          <a:lstStyle>
            <a:lvl1pPr algn="ctr">
              <a:defRPr sz="6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0CF1CD-5328-5D5A-07AD-2D0A46D2B45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4386733"/>
            <a:ext cx="9144000" cy="1135529"/>
          </a:xfrm>
        </p:spPr>
        <p:txBody>
          <a:bodyPr anchorCtr="1"/>
          <a:lstStyle>
            <a:lvl1pPr marL="0" indent="0" algn="ctr">
              <a:lnSpc>
                <a:spcPct val="120000"/>
              </a:lnSpc>
              <a:buNone/>
              <a:defRPr sz="1800" b="1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DF0DB-0220-09CE-8C64-5A9F4CB207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E2A1352-9361-4BAB-A9FE-A244D14AD16F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28C60-CE3E-0064-44AA-1C0B31424E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9DBBC-E6EB-0E78-5499-86FBE35A10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6DB681E-D041-4D99-9BC1-46B9321FD4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390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6890B172-5F16-EE84-05DA-CE75F0CC074E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1">
            <a:extLst>
              <a:ext uri="{FF2B5EF4-FFF2-40B4-BE49-F238E27FC236}">
                <a16:creationId xmlns:a16="http://schemas.microsoft.com/office/drawing/2014/main" id="{1C792F43-2829-9758-F9CA-B50D91FF7451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2">
            <a:extLst>
              <a:ext uri="{FF2B5EF4-FFF2-40B4-BE49-F238E27FC236}">
                <a16:creationId xmlns:a16="http://schemas.microsoft.com/office/drawing/2014/main" id="{DBA59B0A-88A8-35B1-18EC-4A726CCEFB8C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3">
            <a:extLst>
              <a:ext uri="{FF2B5EF4-FFF2-40B4-BE49-F238E27FC236}">
                <a16:creationId xmlns:a16="http://schemas.microsoft.com/office/drawing/2014/main" id="{233886A0-AEAD-1E9C-0A41-F617BDFD6FF9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FF2569B6-B44B-D12A-2A95-B5FCC5A94E49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367C7D25-9041-F6C4-FC43-19F6A41D2051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6">
            <a:extLst>
              <a:ext uri="{FF2B5EF4-FFF2-40B4-BE49-F238E27FC236}">
                <a16:creationId xmlns:a16="http://schemas.microsoft.com/office/drawing/2014/main" id="{0C79402C-0DA2-AC92-135D-310A27AFE580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F91D9DE-E427-B528-4791-AC9F5D5CED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533396"/>
            <a:ext cx="9905996" cy="13821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03A6D-17B8-7437-5DD8-A73CA97E69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43000" y="2009549"/>
            <a:ext cx="9905996" cy="40244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39FB9-BF32-2C30-8E81-EDE674E42B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A2522D9-DCC0-4BA0-9E2F-E6C7B7AEC6CC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BA922-4AAF-6436-BD7A-96E7019FEF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E584A2-6A71-C499-9A80-3E20F77B65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E029C95-8F9C-4E76-8476-BC821D860EC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894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D67D33AB-8FD0-B27D-B726-A71B3CCEC761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1">
            <a:extLst>
              <a:ext uri="{FF2B5EF4-FFF2-40B4-BE49-F238E27FC236}">
                <a16:creationId xmlns:a16="http://schemas.microsoft.com/office/drawing/2014/main" id="{5D10625F-3367-1B4B-1713-DB6893FB1BBA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2">
            <a:extLst>
              <a:ext uri="{FF2B5EF4-FFF2-40B4-BE49-F238E27FC236}">
                <a16:creationId xmlns:a16="http://schemas.microsoft.com/office/drawing/2014/main" id="{CC6483A5-F4FB-4A3F-1070-359987B12027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3">
            <a:extLst>
              <a:ext uri="{FF2B5EF4-FFF2-40B4-BE49-F238E27FC236}">
                <a16:creationId xmlns:a16="http://schemas.microsoft.com/office/drawing/2014/main" id="{7D684D08-CFB1-1FC2-02BE-59FD99ADFAF9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FD2DBEF3-6B57-2076-01CB-41FD50206CF8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923AFEF4-AB1E-A7A4-35B7-81AF15FF89B5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6">
            <a:extLst>
              <a:ext uri="{FF2B5EF4-FFF2-40B4-BE49-F238E27FC236}">
                <a16:creationId xmlns:a16="http://schemas.microsoft.com/office/drawing/2014/main" id="{8A94B991-EE54-F839-00DA-FD2A089C4707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69ED6F8-E87A-665C-D4E7-D995A96366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B31FB-0E27-B891-C892-AE25F548F6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B9215A-EDB3-98CE-148B-618D92A388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E51B789-13A2-4271-A476-F7BC492D25F8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C63BB-E3B9-83D5-F061-D06A55CF22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9F8E5-5404-DE8B-9F78-C878D6B371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2E56741-10C4-4C4C-8A18-F670D4E8B1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735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20">
            <a:extLst>
              <a:ext uri="{FF2B5EF4-FFF2-40B4-BE49-F238E27FC236}">
                <a16:creationId xmlns:a16="http://schemas.microsoft.com/office/drawing/2014/main" id="{E29E9B5F-2D8C-3288-827F-7EA57DECEF04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1">
            <a:extLst>
              <a:ext uri="{FF2B5EF4-FFF2-40B4-BE49-F238E27FC236}">
                <a16:creationId xmlns:a16="http://schemas.microsoft.com/office/drawing/2014/main" id="{CECE7D68-8B30-36F0-B35D-B83CD6379949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2">
            <a:extLst>
              <a:ext uri="{FF2B5EF4-FFF2-40B4-BE49-F238E27FC236}">
                <a16:creationId xmlns:a16="http://schemas.microsoft.com/office/drawing/2014/main" id="{C648A1DF-1388-4854-68B6-9CD34F1C4027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3">
            <a:extLst>
              <a:ext uri="{FF2B5EF4-FFF2-40B4-BE49-F238E27FC236}">
                <a16:creationId xmlns:a16="http://schemas.microsoft.com/office/drawing/2014/main" id="{8360D0A0-E535-2056-1390-124DFE445697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4">
            <a:extLst>
              <a:ext uri="{FF2B5EF4-FFF2-40B4-BE49-F238E27FC236}">
                <a16:creationId xmlns:a16="http://schemas.microsoft.com/office/drawing/2014/main" id="{C0842742-13C7-B982-016E-0D1841DCEB9E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5">
            <a:extLst>
              <a:ext uri="{FF2B5EF4-FFF2-40B4-BE49-F238E27FC236}">
                <a16:creationId xmlns:a16="http://schemas.microsoft.com/office/drawing/2014/main" id="{CA5389E9-0712-E0CA-82F6-B3D31068ABFA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6">
            <a:extLst>
              <a:ext uri="{FF2B5EF4-FFF2-40B4-BE49-F238E27FC236}">
                <a16:creationId xmlns:a16="http://schemas.microsoft.com/office/drawing/2014/main" id="{AB4C6B00-B15B-AD1A-C291-71BACDEB4654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DBABAC-0538-68BA-60CD-BAECC58276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533396"/>
            <a:ext cx="9905996" cy="13821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4DF5C-9B38-9807-2E6F-8DACE1584C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924491"/>
            <a:ext cx="5181603" cy="42524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157C46-DA05-829E-8BBE-7899CC32AA5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924491"/>
            <a:ext cx="5181603" cy="42524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85691E-02D5-B0F9-0696-A92D25F510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ED163A2-96BE-4D9A-874F-D1FEF8E08E0B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AFF1EB-21F6-DF69-4762-F7788D247F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422051-569D-0312-995F-A563B55725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6344AE4-5525-474B-9845-4DE8985D11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89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20">
            <a:extLst>
              <a:ext uri="{FF2B5EF4-FFF2-40B4-BE49-F238E27FC236}">
                <a16:creationId xmlns:a16="http://schemas.microsoft.com/office/drawing/2014/main" id="{6F04457F-7456-914E-6E55-BE2312F4E027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1">
            <a:extLst>
              <a:ext uri="{FF2B5EF4-FFF2-40B4-BE49-F238E27FC236}">
                <a16:creationId xmlns:a16="http://schemas.microsoft.com/office/drawing/2014/main" id="{122DE181-FC8F-BFC8-F8E4-D28A3F15DE97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2">
            <a:extLst>
              <a:ext uri="{FF2B5EF4-FFF2-40B4-BE49-F238E27FC236}">
                <a16:creationId xmlns:a16="http://schemas.microsoft.com/office/drawing/2014/main" id="{C31CDF64-CCC6-76DE-A816-66AE892C1478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3">
            <a:extLst>
              <a:ext uri="{FF2B5EF4-FFF2-40B4-BE49-F238E27FC236}">
                <a16:creationId xmlns:a16="http://schemas.microsoft.com/office/drawing/2014/main" id="{C708D129-1F51-899E-328D-BDA87F2CF2DA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4">
            <a:extLst>
              <a:ext uri="{FF2B5EF4-FFF2-40B4-BE49-F238E27FC236}">
                <a16:creationId xmlns:a16="http://schemas.microsoft.com/office/drawing/2014/main" id="{E39C3358-06CD-0E45-3626-C0EBCA6DCC55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5" name="Straight Connector 25">
            <a:extLst>
              <a:ext uri="{FF2B5EF4-FFF2-40B4-BE49-F238E27FC236}">
                <a16:creationId xmlns:a16="http://schemas.microsoft.com/office/drawing/2014/main" id="{51019DD8-30C4-7DCD-9A66-844C9E2E03FB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6" name="Straight Connector 26">
            <a:extLst>
              <a:ext uri="{FF2B5EF4-FFF2-40B4-BE49-F238E27FC236}">
                <a16:creationId xmlns:a16="http://schemas.microsoft.com/office/drawing/2014/main" id="{13B029AF-D987-0708-15A9-08C169BB132A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EB8448-30F6-1983-82CD-8DF9495DE2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92A27-1139-B902-FB07-71C1DC6FEB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734324"/>
            <a:ext cx="5157782" cy="823910"/>
          </a:xfrm>
        </p:spPr>
        <p:txBody>
          <a:bodyPr anchor="b"/>
          <a:lstStyle>
            <a:lvl1pPr marL="0" indent="0">
              <a:buNone/>
              <a:defRPr sz="20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A0444-579D-7BAB-FE73-EF3EA9C25BC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58235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5D0FBB-4BEF-FB18-F2A9-6BEC53E15E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734324"/>
            <a:ext cx="5183184" cy="823910"/>
          </a:xfrm>
        </p:spPr>
        <p:txBody>
          <a:bodyPr anchor="b"/>
          <a:lstStyle>
            <a:lvl1pPr marL="0" indent="0">
              <a:buNone/>
              <a:defRPr sz="20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1D18E9-78F3-362A-BF8E-7A19E231D04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58235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1BFC39-9119-F9B5-A5FD-C066A51DFC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7E7BA62-C587-4749-AA6E-12CE7C92584B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6D114B-40D9-3B22-16EB-9908AAE850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56FB79-88D2-07AF-6D9C-69AE65B482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733FDF9-2B97-4493-9902-5DF2B4E25D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596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20">
            <a:extLst>
              <a:ext uri="{FF2B5EF4-FFF2-40B4-BE49-F238E27FC236}">
                <a16:creationId xmlns:a16="http://schemas.microsoft.com/office/drawing/2014/main" id="{4D07B162-EFE2-59CE-FF83-6F4570938341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7" name="Straight Connector 21">
            <a:extLst>
              <a:ext uri="{FF2B5EF4-FFF2-40B4-BE49-F238E27FC236}">
                <a16:creationId xmlns:a16="http://schemas.microsoft.com/office/drawing/2014/main" id="{B7372922-5362-BD0B-788B-BC793ACF19A3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2">
            <a:extLst>
              <a:ext uri="{FF2B5EF4-FFF2-40B4-BE49-F238E27FC236}">
                <a16:creationId xmlns:a16="http://schemas.microsoft.com/office/drawing/2014/main" id="{F87D5998-D984-B9FC-1AB3-BE9760F04604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3">
            <a:extLst>
              <a:ext uri="{FF2B5EF4-FFF2-40B4-BE49-F238E27FC236}">
                <a16:creationId xmlns:a16="http://schemas.microsoft.com/office/drawing/2014/main" id="{AD44CCB3-FED9-057E-4E9D-5011FE67790F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4">
            <a:extLst>
              <a:ext uri="{FF2B5EF4-FFF2-40B4-BE49-F238E27FC236}">
                <a16:creationId xmlns:a16="http://schemas.microsoft.com/office/drawing/2014/main" id="{AA623E80-8D10-6598-950E-45206ADB7919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5">
            <a:extLst>
              <a:ext uri="{FF2B5EF4-FFF2-40B4-BE49-F238E27FC236}">
                <a16:creationId xmlns:a16="http://schemas.microsoft.com/office/drawing/2014/main" id="{4714A5CE-0DCC-8B72-E1CA-0E8F13F6D56F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6">
            <a:extLst>
              <a:ext uri="{FF2B5EF4-FFF2-40B4-BE49-F238E27FC236}">
                <a16:creationId xmlns:a16="http://schemas.microsoft.com/office/drawing/2014/main" id="{0F0D1DBF-C138-006A-7DA6-04CDFF201A99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8E698C0-6E4D-FB1F-AA32-CE83970FDC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533396"/>
            <a:ext cx="9905996" cy="13821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B9A011-9102-B1A2-3BE1-86CB8E3B3C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F400EB9-E46D-435C-8061-123F3DAC352E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DD6F3D-545F-2456-73C5-02562564EA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0E423-9836-29A9-A3EA-AAC75685A7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7E25DF8-47A5-455E-B979-2A0091E8527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067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20">
            <a:extLst>
              <a:ext uri="{FF2B5EF4-FFF2-40B4-BE49-F238E27FC236}">
                <a16:creationId xmlns:a16="http://schemas.microsoft.com/office/drawing/2014/main" id="{EC85D425-612B-D0DF-8607-998F1FB8BDA3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6" name="Straight Connector 21">
            <a:extLst>
              <a:ext uri="{FF2B5EF4-FFF2-40B4-BE49-F238E27FC236}">
                <a16:creationId xmlns:a16="http://schemas.microsoft.com/office/drawing/2014/main" id="{F2CFC41D-79C4-BEC9-0AA9-CEA93225B9FE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7" name="Straight Connector 22">
            <a:extLst>
              <a:ext uri="{FF2B5EF4-FFF2-40B4-BE49-F238E27FC236}">
                <a16:creationId xmlns:a16="http://schemas.microsoft.com/office/drawing/2014/main" id="{0CD67838-5FB6-5E2F-438B-32AEC7197AD6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3">
            <a:extLst>
              <a:ext uri="{FF2B5EF4-FFF2-40B4-BE49-F238E27FC236}">
                <a16:creationId xmlns:a16="http://schemas.microsoft.com/office/drawing/2014/main" id="{7AC425A1-AF62-C44F-F850-E223165CA44C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4">
            <a:extLst>
              <a:ext uri="{FF2B5EF4-FFF2-40B4-BE49-F238E27FC236}">
                <a16:creationId xmlns:a16="http://schemas.microsoft.com/office/drawing/2014/main" id="{5D4FF66B-CD70-1270-E3A6-85BE2E02CB2C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5">
            <a:extLst>
              <a:ext uri="{FF2B5EF4-FFF2-40B4-BE49-F238E27FC236}">
                <a16:creationId xmlns:a16="http://schemas.microsoft.com/office/drawing/2014/main" id="{2972228E-64D1-82FB-2D6C-41EBE3AA2BE8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6">
            <a:extLst>
              <a:ext uri="{FF2B5EF4-FFF2-40B4-BE49-F238E27FC236}">
                <a16:creationId xmlns:a16="http://schemas.microsoft.com/office/drawing/2014/main" id="{88222532-6787-96D0-8C60-0C4A2647B039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4F7FF2-3960-2300-ACEA-3BD2ECEC22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78F814C-38AC-48B8-A170-291ABE150A89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339189-476A-945C-293E-E2650BD4F4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DA563-A774-A31D-BB1C-F4A037D33E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05BC9BC-D930-472D-BA0A-4B1E8543DE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618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20">
            <a:extLst>
              <a:ext uri="{FF2B5EF4-FFF2-40B4-BE49-F238E27FC236}">
                <a16:creationId xmlns:a16="http://schemas.microsoft.com/office/drawing/2014/main" id="{DB90A466-DFEE-5269-7AA1-84C7830291A9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1">
            <a:extLst>
              <a:ext uri="{FF2B5EF4-FFF2-40B4-BE49-F238E27FC236}">
                <a16:creationId xmlns:a16="http://schemas.microsoft.com/office/drawing/2014/main" id="{62E72782-D364-04CA-60F5-82F6A3836BD2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2">
            <a:extLst>
              <a:ext uri="{FF2B5EF4-FFF2-40B4-BE49-F238E27FC236}">
                <a16:creationId xmlns:a16="http://schemas.microsoft.com/office/drawing/2014/main" id="{055528DC-27A7-EC7D-1D8D-CF05C1145F1B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3">
            <a:extLst>
              <a:ext uri="{FF2B5EF4-FFF2-40B4-BE49-F238E27FC236}">
                <a16:creationId xmlns:a16="http://schemas.microsoft.com/office/drawing/2014/main" id="{659C9D7F-7F0B-DEE5-F772-CCEF2CC642FE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4">
            <a:extLst>
              <a:ext uri="{FF2B5EF4-FFF2-40B4-BE49-F238E27FC236}">
                <a16:creationId xmlns:a16="http://schemas.microsoft.com/office/drawing/2014/main" id="{32A0F299-9A2E-9B34-5807-E4FEC40F8370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5">
            <a:extLst>
              <a:ext uri="{FF2B5EF4-FFF2-40B4-BE49-F238E27FC236}">
                <a16:creationId xmlns:a16="http://schemas.microsoft.com/office/drawing/2014/main" id="{12062522-8A43-6B0E-A1D7-969241725A9E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6">
            <a:extLst>
              <a:ext uri="{FF2B5EF4-FFF2-40B4-BE49-F238E27FC236}">
                <a16:creationId xmlns:a16="http://schemas.microsoft.com/office/drawing/2014/main" id="{E1CF2251-60E5-6998-B0A7-6A39C4961D84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D381A3D-52E4-8E04-1129-7C27FF63D3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5B564-CD7C-827F-4E18-2916D93B86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93DEE3-0E50-C5FC-79A7-C9C35DCB231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E1E2A-F999-50E1-58D0-C92D9791C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E3BD03B-2F4D-4C92-B3AA-853C00D48409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F92C04-9211-A1ED-236F-E0A3753E9D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C7E3F5-ED2B-30C0-F288-00D5783655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1394082-C96A-43F7-B3D4-D28A1ED631E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15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20">
            <a:extLst>
              <a:ext uri="{FF2B5EF4-FFF2-40B4-BE49-F238E27FC236}">
                <a16:creationId xmlns:a16="http://schemas.microsoft.com/office/drawing/2014/main" id="{C49E52D4-2C0E-2822-78CF-EADCDCF31ABF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1">
            <a:extLst>
              <a:ext uri="{FF2B5EF4-FFF2-40B4-BE49-F238E27FC236}">
                <a16:creationId xmlns:a16="http://schemas.microsoft.com/office/drawing/2014/main" id="{723EF445-7C50-8853-77FA-A0D1C6E71379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2">
            <a:extLst>
              <a:ext uri="{FF2B5EF4-FFF2-40B4-BE49-F238E27FC236}">
                <a16:creationId xmlns:a16="http://schemas.microsoft.com/office/drawing/2014/main" id="{92AC11E6-93C3-D0FF-4330-2D89FE5B0F67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3">
            <a:extLst>
              <a:ext uri="{FF2B5EF4-FFF2-40B4-BE49-F238E27FC236}">
                <a16:creationId xmlns:a16="http://schemas.microsoft.com/office/drawing/2014/main" id="{FD9DF773-0A91-8C2B-6D47-5C9C8F6625B3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4">
            <a:extLst>
              <a:ext uri="{FF2B5EF4-FFF2-40B4-BE49-F238E27FC236}">
                <a16:creationId xmlns:a16="http://schemas.microsoft.com/office/drawing/2014/main" id="{49550C41-83BB-4A76-193F-6B3DE4F06244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5">
            <a:extLst>
              <a:ext uri="{FF2B5EF4-FFF2-40B4-BE49-F238E27FC236}">
                <a16:creationId xmlns:a16="http://schemas.microsoft.com/office/drawing/2014/main" id="{7F4C8A97-4E63-7BE6-0FDF-AC652B02D506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6">
            <a:extLst>
              <a:ext uri="{FF2B5EF4-FFF2-40B4-BE49-F238E27FC236}">
                <a16:creationId xmlns:a16="http://schemas.microsoft.com/office/drawing/2014/main" id="{DB80CFAC-833E-1053-8FE7-8D67E541345E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1116C58-0375-DB1C-22F0-9FE07F5206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0623D2-5043-1302-EB18-196F91D77CA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4D5C6-DCCE-B819-F44F-72828E41FD3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D8CD2-2B45-4DAA-96D0-69E0FA134E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806215D-88A0-4CFC-A6E5-D048362B0C7C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CC5A9-60C6-5A7E-DE34-F8660747E7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25051D-FD78-5C06-8738-702901D03F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37A7644-3528-4ADF-B35F-F08743635D2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535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EA39C73A-455C-58CC-9287-DA1899CF7DCD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1">
            <a:extLst>
              <a:ext uri="{FF2B5EF4-FFF2-40B4-BE49-F238E27FC236}">
                <a16:creationId xmlns:a16="http://schemas.microsoft.com/office/drawing/2014/main" id="{898B6101-6D6A-35E3-28B7-1AB8E9024292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2">
            <a:extLst>
              <a:ext uri="{FF2B5EF4-FFF2-40B4-BE49-F238E27FC236}">
                <a16:creationId xmlns:a16="http://schemas.microsoft.com/office/drawing/2014/main" id="{36E4DB67-38B6-C903-9FC3-5005588FD0FB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3">
            <a:extLst>
              <a:ext uri="{FF2B5EF4-FFF2-40B4-BE49-F238E27FC236}">
                <a16:creationId xmlns:a16="http://schemas.microsoft.com/office/drawing/2014/main" id="{8634ED0B-0254-7122-6A1E-7E1343865EF7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189D2962-6340-495C-44D6-7E6DB2F561A0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2BB9B205-0EEB-1A73-6A74-FA9CD7E0826B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6">
            <a:extLst>
              <a:ext uri="{FF2B5EF4-FFF2-40B4-BE49-F238E27FC236}">
                <a16:creationId xmlns:a16="http://schemas.microsoft.com/office/drawing/2014/main" id="{315D0CF8-033C-E160-841F-AF2AAD46961B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A2D0615-FCDA-E207-06CE-88796F0525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533396"/>
            <a:ext cx="9905996" cy="13821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3E0543-3AEF-238E-8BEC-81E264E452D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43000" y="2009549"/>
            <a:ext cx="9905996" cy="402442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604DF-10AF-BF81-0224-7A1F436D20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D355008-F092-46C5-9B5A-1186170B1E92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626141-6ECF-9F9B-E6A2-67DF7C0E96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27674-C7D8-FD16-F67C-55AF6BDD03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6455D23-20C7-4747-AD1A-A02B088742C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356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20">
            <a:extLst>
              <a:ext uri="{FF2B5EF4-FFF2-40B4-BE49-F238E27FC236}">
                <a16:creationId xmlns:a16="http://schemas.microsoft.com/office/drawing/2014/main" id="{0E877EFD-6583-F2DD-5E1A-BFFAB3FFF971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1">
            <a:extLst>
              <a:ext uri="{FF2B5EF4-FFF2-40B4-BE49-F238E27FC236}">
                <a16:creationId xmlns:a16="http://schemas.microsoft.com/office/drawing/2014/main" id="{8CF27099-DCC7-D498-816B-33EBC204C906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2">
            <a:extLst>
              <a:ext uri="{FF2B5EF4-FFF2-40B4-BE49-F238E27FC236}">
                <a16:creationId xmlns:a16="http://schemas.microsoft.com/office/drawing/2014/main" id="{4A175B32-F783-1A3E-221E-B4346FB423CB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3">
            <a:extLst>
              <a:ext uri="{FF2B5EF4-FFF2-40B4-BE49-F238E27FC236}">
                <a16:creationId xmlns:a16="http://schemas.microsoft.com/office/drawing/2014/main" id="{BFA6347D-AF40-6666-2870-D283479868E7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4">
            <a:extLst>
              <a:ext uri="{FF2B5EF4-FFF2-40B4-BE49-F238E27FC236}">
                <a16:creationId xmlns:a16="http://schemas.microsoft.com/office/drawing/2014/main" id="{CD8A34D3-AE4E-EFB7-61F0-2E60CAB97EFA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B6A20B38-9F9D-360E-BC4B-E6C8BA928A61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6">
            <a:extLst>
              <a:ext uri="{FF2B5EF4-FFF2-40B4-BE49-F238E27FC236}">
                <a16:creationId xmlns:a16="http://schemas.microsoft.com/office/drawing/2014/main" id="{17F877C9-DF02-39A2-D109-2D679B296527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F0BECD-5764-BBC9-632E-C6E5CDDA392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A38703-0374-AA3C-A75E-424B40B3825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201D4-85A1-34AC-5909-1E5F4CC41F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9A567BC-27E0-41C0-87D1-1BB08CB87C19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3461F-9EC9-62A0-1B1E-65AE328666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DE5D1-DC05-04B8-92E5-1E1F3300C2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EF5D981-31E1-44CD-95D4-18ADF07C238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333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20">
            <a:extLst>
              <a:ext uri="{FF2B5EF4-FFF2-40B4-BE49-F238E27FC236}">
                <a16:creationId xmlns:a16="http://schemas.microsoft.com/office/drawing/2014/main" id="{580A0FCD-1850-D762-653C-28B28CD3FADB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1">
            <a:extLst>
              <a:ext uri="{FF2B5EF4-FFF2-40B4-BE49-F238E27FC236}">
                <a16:creationId xmlns:a16="http://schemas.microsoft.com/office/drawing/2014/main" id="{A8BC18DF-81C2-87F3-7488-D2EAE9895D28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2">
            <a:extLst>
              <a:ext uri="{FF2B5EF4-FFF2-40B4-BE49-F238E27FC236}">
                <a16:creationId xmlns:a16="http://schemas.microsoft.com/office/drawing/2014/main" id="{29B5E7D5-2EE9-E1CC-51B8-ADDF23704EC8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5" name="Straight Connector 23">
            <a:extLst>
              <a:ext uri="{FF2B5EF4-FFF2-40B4-BE49-F238E27FC236}">
                <a16:creationId xmlns:a16="http://schemas.microsoft.com/office/drawing/2014/main" id="{5F30FBC3-1D10-7FD8-BA87-F50D5410762B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6" name="Straight Connector 24">
            <a:extLst>
              <a:ext uri="{FF2B5EF4-FFF2-40B4-BE49-F238E27FC236}">
                <a16:creationId xmlns:a16="http://schemas.microsoft.com/office/drawing/2014/main" id="{85FDC0F8-DF84-8CED-F509-5BBC72D11AC2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7" name="Straight Connector 25">
            <a:extLst>
              <a:ext uri="{FF2B5EF4-FFF2-40B4-BE49-F238E27FC236}">
                <a16:creationId xmlns:a16="http://schemas.microsoft.com/office/drawing/2014/main" id="{CC1F0613-07E8-34AE-1A8F-D34F1387A567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8" name="Straight Connector 26">
            <a:extLst>
              <a:ext uri="{FF2B5EF4-FFF2-40B4-BE49-F238E27FC236}">
                <a16:creationId xmlns:a16="http://schemas.microsoft.com/office/drawing/2014/main" id="{FEFE93C9-0570-18E7-31FB-51AAAF5054C8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2" name="Freeform 6">
            <a:extLst>
              <a:ext uri="{FF2B5EF4-FFF2-40B4-BE49-F238E27FC236}">
                <a16:creationId xmlns:a16="http://schemas.microsoft.com/office/drawing/2014/main" id="{AB1506F7-59B8-915C-6831-B3FF76912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42867" y="0"/>
            <a:ext cx="4658392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658392"/>
              <a:gd name="f7" fmla="val 6858000"/>
              <a:gd name="f8" fmla="val 2820797"/>
              <a:gd name="f9" fmla="+- 0 0 -90"/>
              <a:gd name="f10" fmla="*/ f3 1 4658392"/>
              <a:gd name="f11" fmla="*/ f4 1 6858000"/>
              <a:gd name="f12" fmla="+- f7 0 f5"/>
              <a:gd name="f13" fmla="+- f6 0 f5"/>
              <a:gd name="f14" fmla="*/ f9 f0 1"/>
              <a:gd name="f15" fmla="*/ f13 1 4658392"/>
              <a:gd name="f16" fmla="*/ f12 1 6858000"/>
              <a:gd name="f17" fmla="*/ 0 f13 1"/>
              <a:gd name="f18" fmla="*/ 0 f12 1"/>
              <a:gd name="f19" fmla="*/ 4658392 f13 1"/>
              <a:gd name="f20" fmla="*/ 2820797 f13 1"/>
              <a:gd name="f21" fmla="*/ 6858000 f12 1"/>
              <a:gd name="f22" fmla="*/ f14 1 f2"/>
              <a:gd name="f23" fmla="*/ f17 1 4658392"/>
              <a:gd name="f24" fmla="*/ f18 1 6858000"/>
              <a:gd name="f25" fmla="*/ f19 1 4658392"/>
              <a:gd name="f26" fmla="*/ f20 1 4658392"/>
              <a:gd name="f27" fmla="*/ f21 1 6858000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5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0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4" y="f43"/>
              </a:cxn>
              <a:cxn ang="f32">
                <a:pos x="f45" y="f46"/>
              </a:cxn>
              <a:cxn ang="f32">
                <a:pos x="f42" y="f46"/>
              </a:cxn>
              <a:cxn ang="f32">
                <a:pos x="f42" y="f43"/>
              </a:cxn>
            </a:cxnLst>
            <a:rect l="f38" t="f41" r="f39" b="f40"/>
            <a:pathLst>
              <a:path w="4658392" h="6858000">
                <a:moveTo>
                  <a:pt x="f5" y="f5"/>
                </a:moveTo>
                <a:lnTo>
                  <a:pt x="f6" y="f5"/>
                </a:lnTo>
                <a:lnTo>
                  <a:pt x="f8" y="f7"/>
                </a:ln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001E2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cxnSp>
        <p:nvCxnSpPr>
          <p:cNvPr id="3" name="Straight Connector 7">
            <a:extLst>
              <a:ext uri="{FF2B5EF4-FFF2-40B4-BE49-F238E27FC236}">
                <a16:creationId xmlns:a16="http://schemas.microsoft.com/office/drawing/2014/main" id="{917B142D-A7AE-1D06-6B43-EE6B4CABA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cxnSp>
        <p:nvCxnSpPr>
          <p:cNvPr id="4" name="Straight Connector 8">
            <a:extLst>
              <a:ext uri="{FF2B5EF4-FFF2-40B4-BE49-F238E27FC236}">
                <a16:creationId xmlns:a16="http://schemas.microsoft.com/office/drawing/2014/main" id="{D545E034-3A8A-DEEC-7A7D-29AE4715D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cxnSp>
        <p:nvCxnSpPr>
          <p:cNvPr id="5" name="Straight Connector 9">
            <a:extLst>
              <a:ext uri="{FF2B5EF4-FFF2-40B4-BE49-F238E27FC236}">
                <a16:creationId xmlns:a16="http://schemas.microsoft.com/office/drawing/2014/main" id="{F4D108FB-0253-A318-8E8E-F59AA0510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D2FBD986-7788-CB90-5C83-FEEC67B07D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09284"/>
            <a:ext cx="3200400" cy="561719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87FD48-36B8-5914-76E4-7C33400F24D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023411" y="509284"/>
            <a:ext cx="4328934" cy="5617195"/>
          </a:xfrm>
        </p:spPr>
        <p:txBody>
          <a:bodyPr anchor="ctr"/>
          <a:lstStyle>
            <a:lvl1pPr marL="0" indent="0">
              <a:lnSpc>
                <a:spcPct val="150000"/>
              </a:lnSpc>
              <a:buNone/>
              <a:defRPr sz="1800"/>
            </a:lvl1pPr>
            <a:lvl2pPr marL="457200" indent="0">
              <a:lnSpc>
                <a:spcPct val="150000"/>
              </a:lnSpc>
              <a:spcBef>
                <a:spcPts val="1000"/>
              </a:spcBef>
              <a:buNone/>
              <a:defRPr sz="1600"/>
            </a:lvl2pPr>
            <a:lvl3pPr marL="914400" indent="0">
              <a:lnSpc>
                <a:spcPct val="150000"/>
              </a:lnSpc>
              <a:spcBef>
                <a:spcPts val="1000"/>
              </a:spcBef>
              <a:buNone/>
              <a:defRPr sz="1400"/>
            </a:lvl3pPr>
            <a:lvl4pPr marL="1371600" indent="0">
              <a:lnSpc>
                <a:spcPct val="150000"/>
              </a:lnSpc>
              <a:spcBef>
                <a:spcPts val="1000"/>
              </a:spcBef>
              <a:buNone/>
              <a:defRPr sz="1200"/>
            </a:lvl4pPr>
            <a:lvl5pPr marL="1828800" indent="0">
              <a:lnSpc>
                <a:spcPct val="150000"/>
              </a:lnSpc>
              <a:spcBef>
                <a:spcPts val="1000"/>
              </a:spcBef>
              <a:buNone/>
              <a:defRPr sz="12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A6715107-7412-FC55-BBF8-47A1E60AC41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548814" y="-22860"/>
            <a:ext cx="2651760" cy="6903720"/>
          </a:xfrm>
        </p:spPr>
        <p:txBody>
          <a:bodyPr lIns="182880" tIns="274320" rIns="182880"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E39F6FF-10F3-2362-8738-1CC805223F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37099" y="6398879"/>
            <a:ext cx="419390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BC36ADA-91C0-4636-851B-25F2162A94CE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059FD8C-8F14-DAB8-BADA-F6D9BEC4D6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4433" y="6398879"/>
            <a:ext cx="449731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7F44BEC-AB02-5F95-383F-D8FD5803D1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02474" y="6398879"/>
            <a:ext cx="47088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1F814BA-6384-42A8-8368-A0F694C4A9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14741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20">
            <a:extLst>
              <a:ext uri="{FF2B5EF4-FFF2-40B4-BE49-F238E27FC236}">
                <a16:creationId xmlns:a16="http://schemas.microsoft.com/office/drawing/2014/main" id="{C6BE25E5-3FBE-D25C-3F20-40ED40AE2101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9" name="Straight Connector 21">
            <a:extLst>
              <a:ext uri="{FF2B5EF4-FFF2-40B4-BE49-F238E27FC236}">
                <a16:creationId xmlns:a16="http://schemas.microsoft.com/office/drawing/2014/main" id="{F7422787-60C3-B861-9298-81028816DA32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0" name="Straight Connector 22">
            <a:extLst>
              <a:ext uri="{FF2B5EF4-FFF2-40B4-BE49-F238E27FC236}">
                <a16:creationId xmlns:a16="http://schemas.microsoft.com/office/drawing/2014/main" id="{AD0F8C8C-3807-DFC5-3836-F343D15F4993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1" name="Straight Connector 23">
            <a:extLst>
              <a:ext uri="{FF2B5EF4-FFF2-40B4-BE49-F238E27FC236}">
                <a16:creationId xmlns:a16="http://schemas.microsoft.com/office/drawing/2014/main" id="{1DC19336-E996-C80D-32DD-288D685B91D7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2" name="Straight Connector 24">
            <a:extLst>
              <a:ext uri="{FF2B5EF4-FFF2-40B4-BE49-F238E27FC236}">
                <a16:creationId xmlns:a16="http://schemas.microsoft.com/office/drawing/2014/main" id="{57155B14-5F92-7C26-1A73-D1F8E27D7136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3" name="Straight Connector 25">
            <a:extLst>
              <a:ext uri="{FF2B5EF4-FFF2-40B4-BE49-F238E27FC236}">
                <a16:creationId xmlns:a16="http://schemas.microsoft.com/office/drawing/2014/main" id="{E57B0A6C-D9D0-8998-3ACF-2648BC7B81D8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14" name="Straight Connector 26">
            <a:extLst>
              <a:ext uri="{FF2B5EF4-FFF2-40B4-BE49-F238E27FC236}">
                <a16:creationId xmlns:a16="http://schemas.microsoft.com/office/drawing/2014/main" id="{3FE1D842-53B2-7A19-06AB-C5F35ED1012E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AD75C42-3C1D-F954-DF1F-9889E9710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5E660E7-CB70-107C-A0F9-0C0C45F83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DE63CA05-EB08-BB4B-95F3-20E202E20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cxnSp>
        <p:nvCxnSpPr>
          <p:cNvPr id="5" name="Straight Connector 8">
            <a:extLst>
              <a:ext uri="{FF2B5EF4-FFF2-40B4-BE49-F238E27FC236}">
                <a16:creationId xmlns:a16="http://schemas.microsoft.com/office/drawing/2014/main" id="{9F3E0552-008C-1F98-D9E6-7B056AAF6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A57931">
                <a:alpha val="70000"/>
              </a:srgbClr>
            </a:solidFill>
            <a:prstDash val="solid"/>
            <a:miter/>
          </a:ln>
        </p:spPr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436DFEA6-D208-0871-AA93-19FE55B6A0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4003" y="743672"/>
            <a:ext cx="9144000" cy="3361252"/>
          </a:xfrm>
        </p:spPr>
        <p:txBody>
          <a:bodyPr anchor="b" anchorCtr="1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712A5F03-D97F-2720-3C01-C864DF37A93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-7616" y="4766438"/>
            <a:ext cx="12207240" cy="2121408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3055371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20">
            <a:extLst>
              <a:ext uri="{FF2B5EF4-FFF2-40B4-BE49-F238E27FC236}">
                <a16:creationId xmlns:a16="http://schemas.microsoft.com/office/drawing/2014/main" id="{61B4B7CA-844B-1C66-DFCD-270FE6D4A7AA}"/>
              </a:ext>
            </a:extLst>
          </p:cNvPr>
          <p:cNvCxnSpPr/>
          <p:nvPr/>
        </p:nvCxnSpPr>
        <p:spPr>
          <a:xfrm flipH="1">
            <a:off x="0" y="0"/>
            <a:ext cx="3119722" cy="685800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3" name="Straight Connector 21">
            <a:extLst>
              <a:ext uri="{FF2B5EF4-FFF2-40B4-BE49-F238E27FC236}">
                <a16:creationId xmlns:a16="http://schemas.microsoft.com/office/drawing/2014/main" id="{DB4B6881-C79D-121D-F066-708185ACEFAD}"/>
              </a:ext>
            </a:extLst>
          </p:cNvPr>
          <p:cNvCxnSpPr/>
          <p:nvPr/>
        </p:nvCxnSpPr>
        <p:spPr>
          <a:xfrm flipH="1">
            <a:off x="0" y="0"/>
            <a:ext cx="903765" cy="6543675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4" name="Straight Connector 22">
            <a:extLst>
              <a:ext uri="{FF2B5EF4-FFF2-40B4-BE49-F238E27FC236}">
                <a16:creationId xmlns:a16="http://schemas.microsoft.com/office/drawing/2014/main" id="{387E865A-8732-A18E-273B-8E46CF28C69D}"/>
              </a:ext>
            </a:extLst>
          </p:cNvPr>
          <p:cNvCxnSpPr/>
          <p:nvPr/>
        </p:nvCxnSpPr>
        <p:spPr>
          <a:xfrm flipH="1" flipV="1">
            <a:off x="-42867" y="5791196"/>
            <a:ext cx="6286509" cy="106680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5" name="Straight Connector 23">
            <a:extLst>
              <a:ext uri="{FF2B5EF4-FFF2-40B4-BE49-F238E27FC236}">
                <a16:creationId xmlns:a16="http://schemas.microsoft.com/office/drawing/2014/main" id="{3E0CB9ED-C44B-C9F6-E605-F02985B06CEA}"/>
              </a:ext>
            </a:extLst>
          </p:cNvPr>
          <p:cNvCxnSpPr/>
          <p:nvPr/>
        </p:nvCxnSpPr>
        <p:spPr>
          <a:xfrm flipH="1">
            <a:off x="8462964" y="5848346"/>
            <a:ext cx="3729032" cy="100965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6" name="Straight Connector 24">
            <a:extLst>
              <a:ext uri="{FF2B5EF4-FFF2-40B4-BE49-F238E27FC236}">
                <a16:creationId xmlns:a16="http://schemas.microsoft.com/office/drawing/2014/main" id="{4B150008-8F0A-128C-A661-9B64C7AE3F3F}"/>
              </a:ext>
            </a:extLst>
          </p:cNvPr>
          <p:cNvCxnSpPr/>
          <p:nvPr/>
        </p:nvCxnSpPr>
        <p:spPr>
          <a:xfrm flipH="1">
            <a:off x="11543157" y="1647821"/>
            <a:ext cx="648839" cy="5210179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4BC9F6E9-4A65-2A44-FC65-DAB78174CB09}"/>
              </a:ext>
            </a:extLst>
          </p:cNvPr>
          <p:cNvCxnSpPr/>
          <p:nvPr/>
        </p:nvCxnSpPr>
        <p:spPr>
          <a:xfrm flipH="1" flipV="1">
            <a:off x="10781553" y="0"/>
            <a:ext cx="1410443" cy="4258342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cxnSp>
        <p:nvCxnSpPr>
          <p:cNvPr id="8" name="Straight Connector 26">
            <a:extLst>
              <a:ext uri="{FF2B5EF4-FFF2-40B4-BE49-F238E27FC236}">
                <a16:creationId xmlns:a16="http://schemas.microsoft.com/office/drawing/2014/main" id="{BCA4455C-7561-4BFA-8576-5B54F08D82DD}"/>
              </a:ext>
            </a:extLst>
          </p:cNvPr>
          <p:cNvCxnSpPr/>
          <p:nvPr/>
        </p:nvCxnSpPr>
        <p:spPr>
          <a:xfrm flipH="1" flipV="1">
            <a:off x="6529392" y="-4764"/>
            <a:ext cx="5662604" cy="931974"/>
          </a:xfrm>
          <a:prstGeom prst="straightConnector1">
            <a:avLst/>
          </a:prstGeom>
          <a:noFill/>
          <a:ln w="12701" cap="flat">
            <a:solidFill>
              <a:srgbClr val="BA9CA0">
                <a:alpha val="70000"/>
              </a:srgbClr>
            </a:solidFill>
            <a:prstDash val="solid"/>
            <a:miter/>
          </a:ln>
        </p:spPr>
      </p:cxn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40658D9A-78C8-3C40-0140-59BD567FE4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533396"/>
            <a:ext cx="9905996" cy="138215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D6F0B64-2EA9-22F1-DC4F-4BC1497383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3000" y="2009549"/>
            <a:ext cx="9905996" cy="40244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4506F84-29DE-772E-9EE9-573FD1D755C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37099" y="6398879"/>
            <a:ext cx="419390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1E2E"/>
                </a:solidFill>
                <a:uFillTx/>
                <a:latin typeface="Univers Condensed Light"/>
              </a:defRPr>
            </a:lvl1pPr>
          </a:lstStyle>
          <a:p>
            <a:pPr lvl="0"/>
            <a:fld id="{D68529DA-D392-48A8-9581-F9131D00E000}" type="datetime1">
              <a:rPr lang="en-US"/>
              <a:pPr lvl="0"/>
              <a:t>11/24/2024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D3649616-3223-03CA-0564-F5A09D9E649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4433" y="6398879"/>
            <a:ext cx="449731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1" i="0" u="none" strike="noStrike" kern="1200" cap="none" spc="30" baseline="0">
                <a:solidFill>
                  <a:srgbClr val="001E2E"/>
                </a:solidFill>
                <a:uFillTx/>
                <a:latin typeface="Walbaum Display Light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59457CD3-BFF9-CD6E-1292-7AC50B5699E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602474" y="6398879"/>
            <a:ext cx="47088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001E2E"/>
                </a:solidFill>
                <a:uFillTx/>
                <a:latin typeface="Univers Condensed Light"/>
              </a:defRPr>
            </a:lvl1pPr>
          </a:lstStyle>
          <a:p>
            <a:pPr lvl="0"/>
            <a:fld id="{97458857-A3BF-4046-9A78-C915A48B8B1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1" u="none" strike="noStrike" kern="1200" cap="all" spc="0" baseline="0">
          <a:solidFill>
            <a:srgbClr val="001E2E"/>
          </a:solidFill>
          <a:uFillTx/>
          <a:latin typeface="Walbaum Display Light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8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1E2E"/>
          </a:solidFill>
          <a:uFillTx/>
          <a:latin typeface="Univers Condensed Light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1E2E"/>
          </a:solidFill>
          <a:uFillTx/>
          <a:latin typeface="Univers Condensed Light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1E2E"/>
          </a:solidFill>
          <a:uFillTx/>
          <a:latin typeface="Univers Condensed Light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1E2E"/>
          </a:solidFill>
          <a:uFillTx/>
          <a:latin typeface="Univers Condensed Light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8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1E2E"/>
          </a:solidFill>
          <a:uFillTx/>
          <a:latin typeface="Univers Condensed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D2A4-0FF3-10C4-2502-16DB56ACE2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09284"/>
            <a:ext cx="3200400" cy="5617195"/>
          </a:xfrm>
        </p:spPr>
        <p:txBody>
          <a:bodyPr/>
          <a:lstStyle/>
          <a:p>
            <a:pPr lvl="0"/>
            <a:r>
              <a:rPr lang="en-US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E0358-AC6C-09EA-F341-E85625EE69C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74590" y="930959"/>
            <a:ext cx="8097066" cy="2896316"/>
          </a:xfrm>
        </p:spPr>
        <p:txBody>
          <a:bodyPr anchor="ctr"/>
          <a:lstStyle/>
          <a:p>
            <a:pPr marL="342900" lvl="0" indent="-342900">
              <a:lnSpc>
                <a:spcPct val="150000"/>
              </a:lnSpc>
            </a:pPr>
            <a:r>
              <a:rPr lang="ro-RO" b="1">
                <a:solidFill>
                  <a:srgbClr val="006AA2"/>
                </a:solidFill>
                <a:latin typeface="Aptos Black" pitchFamily="34"/>
              </a:rPr>
              <a:t>Lecturer Name : Nishi Ramsurrun</a:t>
            </a:r>
          </a:p>
          <a:p>
            <a:pPr marL="342900" lvl="0" indent="-342900">
              <a:lnSpc>
                <a:spcPct val="150000"/>
              </a:lnSpc>
            </a:pPr>
            <a:r>
              <a:rPr lang="ro-RO" b="1">
                <a:solidFill>
                  <a:srgbClr val="006AA2"/>
                </a:solidFill>
                <a:latin typeface="Aptos Black" pitchFamily="34"/>
              </a:rPr>
              <a:t>Course Name : Digital Skills (LCLM 4002)</a:t>
            </a:r>
            <a:endParaRPr lang="en-US" b="1">
              <a:solidFill>
                <a:srgbClr val="006AA2"/>
              </a:solidFill>
              <a:latin typeface="Aptos Black" pitchFamily="34"/>
            </a:endParaRPr>
          </a:p>
          <a:p>
            <a:pPr marL="342900" lvl="0" indent="-342900">
              <a:lnSpc>
                <a:spcPct val="150000"/>
              </a:lnSpc>
            </a:pPr>
            <a:r>
              <a:rPr lang="ro-RO" b="1">
                <a:solidFill>
                  <a:srgbClr val="006AA2"/>
                </a:solidFill>
                <a:latin typeface="Aptos Black" pitchFamily="34"/>
              </a:rPr>
              <a:t>Session : October 2024 </a:t>
            </a:r>
            <a:endParaRPr lang="en-US" b="1">
              <a:solidFill>
                <a:srgbClr val="006AA2"/>
              </a:solidFill>
              <a:latin typeface="Aptos Black" pitchFamily="34"/>
            </a:endParaRPr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D69CA1AB-23D3-CC8C-821A-83E6CD19D98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14624" y="731520"/>
            <a:ext cx="6501237" cy="1116189"/>
          </a:xfrm>
        </p:spPr>
        <p:txBody>
          <a:bodyPr lIns="182880" tIns="274320" rIns="182880" anchorCtr="1">
            <a:noAutofit/>
          </a:bodyPr>
          <a:lstStyle/>
          <a:p>
            <a:pPr marL="342900" lvl="0" indent="-342900" algn="ctr"/>
            <a:r>
              <a:rPr lang="ro-RO" b="1">
                <a:solidFill>
                  <a:srgbClr val="006AA2"/>
                </a:solidFill>
                <a:latin typeface="Aptos Black" pitchFamily="34"/>
              </a:rPr>
              <a:t>Student Name : Negrea Mirela</a:t>
            </a:r>
            <a:endParaRPr lang="en-US" b="1">
              <a:solidFill>
                <a:srgbClr val="006AA2"/>
              </a:solidFill>
              <a:latin typeface="Aptos Black" pitchFamily="34"/>
            </a:endParaRPr>
          </a:p>
        </p:txBody>
      </p:sp>
      <p:pic>
        <p:nvPicPr>
          <p:cNvPr id="5" name="Picture 15" descr="A blue and purple lines on a black background&#10;&#10;Description automatically generated">
            <a:extLst>
              <a:ext uri="{FF2B5EF4-FFF2-40B4-BE49-F238E27FC236}">
                <a16:creationId xmlns:a16="http://schemas.microsoft.com/office/drawing/2014/main" id="{8DC6F661-EA75-F441-665F-9F0DEEEAAA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991" y="2563428"/>
            <a:ext cx="12224997" cy="479956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8" descr="A circular design with different colors&#10;&#10;Description automatically generated with medium confidence">
            <a:extLst>
              <a:ext uri="{FF2B5EF4-FFF2-40B4-BE49-F238E27FC236}">
                <a16:creationId xmlns:a16="http://schemas.microsoft.com/office/drawing/2014/main" id="{38B5244F-57A6-4BF7-F5E9-FA19616A0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999" y="-157807"/>
            <a:ext cx="3586807" cy="358680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FA865F9-8483-7609-86FA-AA1431F2CA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26934" y="-481815"/>
            <a:ext cx="6460501" cy="1273667"/>
          </a:xfrm>
        </p:spPr>
        <p:txBody>
          <a:bodyPr/>
          <a:lstStyle/>
          <a:p>
            <a:pPr lvl="0"/>
            <a:r>
              <a:rPr lang="ro-RO" sz="2800" b="1">
                <a:solidFill>
                  <a:srgbClr val="006AA2"/>
                </a:solidFill>
                <a:latin typeface="Jumble" pitchFamily="2"/>
              </a:rPr>
              <a:t>Basic Digital safety</a:t>
            </a:r>
            <a:endParaRPr lang="en-US" sz="2800" b="1">
              <a:solidFill>
                <a:srgbClr val="006AA2"/>
              </a:solidFill>
              <a:latin typeface="Jumble" pitchFamily="2"/>
            </a:endParaRPr>
          </a:p>
        </p:txBody>
      </p:sp>
      <p:sp>
        <p:nvSpPr>
          <p:cNvPr id="3" name="TextBox 22">
            <a:extLst>
              <a:ext uri="{FF2B5EF4-FFF2-40B4-BE49-F238E27FC236}">
                <a16:creationId xmlns:a16="http://schemas.microsoft.com/office/drawing/2014/main" id="{3C3F58B6-D9C3-34C5-2FF3-59BAE6A6B767}"/>
              </a:ext>
            </a:extLst>
          </p:cNvPr>
          <p:cNvSpPr txBox="1"/>
          <p:nvPr/>
        </p:nvSpPr>
        <p:spPr>
          <a:xfrm>
            <a:off x="2403829" y="2473717"/>
            <a:ext cx="612742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  <a:t>Create passwords with a mix of letters, numbers, and symbols. Avoid using personal information like names or birthdays.</a:t>
            </a:r>
          </a:p>
        </p:txBody>
      </p:sp>
      <p:sp>
        <p:nvSpPr>
          <p:cNvPr id="4" name="TextBox 24">
            <a:extLst>
              <a:ext uri="{FF2B5EF4-FFF2-40B4-BE49-F238E27FC236}">
                <a16:creationId xmlns:a16="http://schemas.microsoft.com/office/drawing/2014/main" id="{3799C927-92D9-71B9-60BC-24FF9B7CB282}"/>
              </a:ext>
            </a:extLst>
          </p:cNvPr>
          <p:cNvSpPr txBox="1"/>
          <p:nvPr/>
        </p:nvSpPr>
        <p:spPr>
          <a:xfrm>
            <a:off x="2469821" y="2056000"/>
            <a:ext cx="612742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Jumble" pitchFamily="2"/>
              </a:rPr>
              <a:t>Use Strong, Unique Passwords</a:t>
            </a:r>
          </a:p>
        </p:txBody>
      </p:sp>
      <p:sp>
        <p:nvSpPr>
          <p:cNvPr id="5" name="TextBox 26">
            <a:extLst>
              <a:ext uri="{FF2B5EF4-FFF2-40B4-BE49-F238E27FC236}">
                <a16:creationId xmlns:a16="http://schemas.microsoft.com/office/drawing/2014/main" id="{FCF61D89-3DF7-2C0A-AC7F-2FE94480C3B2}"/>
              </a:ext>
            </a:extLst>
          </p:cNvPr>
          <p:cNvSpPr txBox="1"/>
          <p:nvPr/>
        </p:nvSpPr>
        <p:spPr>
          <a:xfrm>
            <a:off x="2469821" y="962259"/>
            <a:ext cx="6127421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Jumble" pitchFamily="2"/>
              </a:rPr>
              <a:t>Beware of Phishing Scams</a:t>
            </a: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</a:b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  <a:t>⚠️ Don’t trust unsolicited emails or messages that ask for personal information. Always verify the sender before clicking any links.</a:t>
            </a:r>
          </a:p>
        </p:txBody>
      </p:sp>
      <p:sp>
        <p:nvSpPr>
          <p:cNvPr id="6" name="TextBox 28">
            <a:extLst>
              <a:ext uri="{FF2B5EF4-FFF2-40B4-BE49-F238E27FC236}">
                <a16:creationId xmlns:a16="http://schemas.microsoft.com/office/drawing/2014/main" id="{31999878-F82E-58FC-09D2-1200D71DC475}"/>
              </a:ext>
            </a:extLst>
          </p:cNvPr>
          <p:cNvSpPr txBox="1"/>
          <p:nvPr/>
        </p:nvSpPr>
        <p:spPr>
          <a:xfrm>
            <a:off x="2403829" y="3188055"/>
            <a:ext cx="612742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Jumble" pitchFamily="2"/>
              </a:rPr>
              <a:t>Use Secure Websites</a:t>
            </a:r>
          </a:p>
        </p:txBody>
      </p:sp>
      <p:sp>
        <p:nvSpPr>
          <p:cNvPr id="7" name="TextBox 31">
            <a:extLst>
              <a:ext uri="{FF2B5EF4-FFF2-40B4-BE49-F238E27FC236}">
                <a16:creationId xmlns:a16="http://schemas.microsoft.com/office/drawing/2014/main" id="{1276C66E-835A-3F7E-D414-64EA8F0E2A82}"/>
              </a:ext>
            </a:extLst>
          </p:cNvPr>
          <p:cNvSpPr txBox="1"/>
          <p:nvPr/>
        </p:nvSpPr>
        <p:spPr>
          <a:xfrm>
            <a:off x="2403829" y="3579610"/>
            <a:ext cx="612742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  <a:t>Always check for "HTTPS" in the URL before entering sensitive information, especially when shopping or logging into accounts.</a:t>
            </a:r>
          </a:p>
        </p:txBody>
      </p:sp>
      <p:sp>
        <p:nvSpPr>
          <p:cNvPr id="8" name="TextBox 35">
            <a:extLst>
              <a:ext uri="{FF2B5EF4-FFF2-40B4-BE49-F238E27FC236}">
                <a16:creationId xmlns:a16="http://schemas.microsoft.com/office/drawing/2014/main" id="{E98B0E66-17AC-64B0-25A9-B54A7C91157F}"/>
              </a:ext>
            </a:extLst>
          </p:cNvPr>
          <p:cNvSpPr txBox="1"/>
          <p:nvPr/>
        </p:nvSpPr>
        <p:spPr>
          <a:xfrm>
            <a:off x="2403829" y="4402150"/>
            <a:ext cx="612742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Jumble" pitchFamily="2"/>
              </a:rPr>
              <a:t>Use Antivirus and Anti-malware Software</a:t>
            </a:r>
          </a:p>
        </p:txBody>
      </p:sp>
      <p:sp>
        <p:nvSpPr>
          <p:cNvPr id="9" name="TextBox 37">
            <a:extLst>
              <a:ext uri="{FF2B5EF4-FFF2-40B4-BE49-F238E27FC236}">
                <a16:creationId xmlns:a16="http://schemas.microsoft.com/office/drawing/2014/main" id="{B0817992-FC3A-E1DD-4DC2-4DF3CF1BBD73}"/>
              </a:ext>
            </a:extLst>
          </p:cNvPr>
          <p:cNvSpPr txBox="1"/>
          <p:nvPr/>
        </p:nvSpPr>
        <p:spPr>
          <a:xfrm>
            <a:off x="2403829" y="5475125"/>
            <a:ext cx="449029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  <a:t>Install reputable antivirus software to protect your devices from malicious programs.</a:t>
            </a:r>
          </a:p>
        </p:txBody>
      </p:sp>
      <p:sp>
        <p:nvSpPr>
          <p:cNvPr id="10" name="TextBox 39">
            <a:extLst>
              <a:ext uri="{FF2B5EF4-FFF2-40B4-BE49-F238E27FC236}">
                <a16:creationId xmlns:a16="http://schemas.microsoft.com/office/drawing/2014/main" id="{21F264E4-C48C-5723-61F6-4055CA583D42}"/>
              </a:ext>
            </a:extLst>
          </p:cNvPr>
          <p:cNvSpPr txBox="1"/>
          <p:nvPr/>
        </p:nvSpPr>
        <p:spPr>
          <a:xfrm>
            <a:off x="2403829" y="4828790"/>
            <a:ext cx="612742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Univers Condensed Light"/>
              </a:rPr>
              <a:t>Anti-malware software helps prevent and remove threats like viruses, ransomware, and spyware.</a:t>
            </a:r>
          </a:p>
        </p:txBody>
      </p:sp>
      <p:pic>
        <p:nvPicPr>
          <p:cNvPr id="11" name="Picture 41" descr="A computer screen with icons">
            <a:extLst>
              <a:ext uri="{FF2B5EF4-FFF2-40B4-BE49-F238E27FC236}">
                <a16:creationId xmlns:a16="http://schemas.microsoft.com/office/drawing/2014/main" id="{065563FF-6166-6536-657D-B8A6D3248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05636">
            <a:off x="8994320" y="31760"/>
            <a:ext cx="3356606" cy="335660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43" descr="A computer with a key and a shield">
            <a:extLst>
              <a:ext uri="{FF2B5EF4-FFF2-40B4-BE49-F238E27FC236}">
                <a16:creationId xmlns:a16="http://schemas.microsoft.com/office/drawing/2014/main" id="{2411D367-FD97-AFF7-91D5-2BBCF3D8C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011155" y="1747454"/>
            <a:ext cx="816961" cy="8169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45" descr="A logo of a shield with a keyhole">
            <a:extLst>
              <a:ext uri="{FF2B5EF4-FFF2-40B4-BE49-F238E27FC236}">
                <a16:creationId xmlns:a16="http://schemas.microsoft.com/office/drawing/2014/main" id="{A3A9E2A4-6BFF-EC43-D71B-D7CE4B6179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5883" y="3154241"/>
            <a:ext cx="577946" cy="5779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51" descr="A computer screen with a shield and gears&#10;&#10;Description automatically generated">
            <a:extLst>
              <a:ext uri="{FF2B5EF4-FFF2-40B4-BE49-F238E27FC236}">
                <a16:creationId xmlns:a16="http://schemas.microsoft.com/office/drawing/2014/main" id="{C74AE95F-234A-4DE5-6089-6EEE6C8BD6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2504" y="5279965"/>
            <a:ext cx="1036646" cy="10366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53" descr="A person wearing a mask and a computer&#10;&#10;Description automatically generated">
            <a:extLst>
              <a:ext uri="{FF2B5EF4-FFF2-40B4-BE49-F238E27FC236}">
                <a16:creationId xmlns:a16="http://schemas.microsoft.com/office/drawing/2014/main" id="{43095010-6BE9-DBAF-6029-F2B846DF20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55083" y="889025"/>
            <a:ext cx="914738" cy="9147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57" descr="A shield with a keyhole and a computer&#10;&#10;Description automatically generated">
            <a:extLst>
              <a:ext uri="{FF2B5EF4-FFF2-40B4-BE49-F238E27FC236}">
                <a16:creationId xmlns:a16="http://schemas.microsoft.com/office/drawing/2014/main" id="{D4146683-8098-E311-18F2-0681AD0EB3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75887" y="3596783"/>
            <a:ext cx="2803330" cy="215356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%7b3C223E7C-7CF5-4A82-B797-6A8A78E153C8%7dtf22797433_win32</Template>
  <TotalTime>0</TotalTime>
  <Words>140</Words>
  <Application>Microsoft Office PowerPoint</Application>
  <PresentationFormat>Widescreen</PresentationFormat>
  <Paragraphs>16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Aptos</vt:lpstr>
      <vt:lpstr>Aptos Black</vt:lpstr>
      <vt:lpstr>Arial</vt:lpstr>
      <vt:lpstr>Calibri</vt:lpstr>
      <vt:lpstr>Jumble</vt:lpstr>
      <vt:lpstr>Univers Condensed Light</vt:lpstr>
      <vt:lpstr>Walbaum Display Light</vt:lpstr>
      <vt:lpstr>AngleLinesVTI</vt:lpstr>
      <vt:lpstr>AGENDA</vt:lpstr>
      <vt:lpstr>Basic Digital safety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</dc:title>
  <dc:creator>ana antonia</dc:creator>
  <cp:lastModifiedBy>mirela negrea</cp:lastModifiedBy>
  <cp:revision>6</cp:revision>
  <dcterms:created xsi:type="dcterms:W3CDTF">2024-11-10T22:10:01Z</dcterms:created>
  <dcterms:modified xsi:type="dcterms:W3CDTF">2024-11-24T11:44:57Z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