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7" r:id="rId2"/>
    <p:sldId id="308" r:id="rId3"/>
    <p:sldId id="287" r:id="rId4"/>
    <p:sldId id="335" r:id="rId5"/>
    <p:sldId id="314" r:id="rId6"/>
    <p:sldId id="316" r:id="rId7"/>
    <p:sldId id="315" r:id="rId8"/>
    <p:sldId id="317" r:id="rId9"/>
    <p:sldId id="322" r:id="rId10"/>
    <p:sldId id="323" r:id="rId11"/>
    <p:sldId id="324" r:id="rId12"/>
    <p:sldId id="348" r:id="rId13"/>
    <p:sldId id="325" r:id="rId14"/>
    <p:sldId id="327" r:id="rId15"/>
    <p:sldId id="312" r:id="rId16"/>
    <p:sldId id="328" r:id="rId17"/>
    <p:sldId id="336" r:id="rId18"/>
    <p:sldId id="337" r:id="rId19"/>
    <p:sldId id="338" r:id="rId20"/>
    <p:sldId id="339" r:id="rId21"/>
    <p:sldId id="340" r:id="rId22"/>
    <p:sldId id="341" r:id="rId23"/>
    <p:sldId id="349" r:id="rId24"/>
    <p:sldId id="342" r:id="rId25"/>
    <p:sldId id="346" r:id="rId26"/>
    <p:sldId id="347" r:id="rId27"/>
    <p:sldId id="345" r:id="rId28"/>
    <p:sldId id="301" r:id="rId29"/>
    <p:sldId id="333" r:id="rId30"/>
    <p:sldId id="278" r:id="rId31"/>
    <p:sldId id="292"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040362-05E1-4FDC-CE55-C89968E2BDD5}" v="291" dt="2025-07-19T22:32:24.055"/>
    <p1510:client id="{E990AD69-FA6A-5EAF-99CD-4704BBB8F3DA}" v="338" dt="2025-07-19T22:59:31.9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18" autoAdjust="0"/>
    <p:restoredTop sz="95928" autoAdjust="0"/>
  </p:normalViewPr>
  <p:slideViewPr>
    <p:cSldViewPr snapToGrid="0">
      <p:cViewPr varScale="1">
        <p:scale>
          <a:sx n="115" d="100"/>
          <a:sy n="115" d="100"/>
        </p:scale>
        <p:origin x="1288" y="200"/>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A92F1754-7F26-E4BC-3C8D-ECF55C56A881}"/>
    <pc:docChg chg="modSld">
      <pc:chgData name="Alison Cooke" userId="S::a.cooke@uwtsd.ac.uk::46c329c9-26b7-4eba-b77b-7474421bfd31" providerId="AD" clId="Web-{A92F1754-7F26-E4BC-3C8D-ECF55C56A881}" dt="2025-06-10T17:54:39.094" v="0"/>
      <pc:docMkLst>
        <pc:docMk/>
      </pc:docMkLst>
      <pc:sldChg chg="addSp modSp">
        <pc:chgData name="Alison Cooke" userId="S::a.cooke@uwtsd.ac.uk::46c329c9-26b7-4eba-b77b-7474421bfd31" providerId="AD" clId="Web-{A92F1754-7F26-E4BC-3C8D-ECF55C56A881}" dt="2025-06-10T17:54:39.094" v="0"/>
        <pc:sldMkLst>
          <pc:docMk/>
          <pc:sldMk cId="418741914" sldId="257"/>
        </pc:sldMkLst>
      </pc:sldChg>
    </pc:docChg>
  </pc:docChgLst>
  <pc:docChgLst>
    <pc:chgData clId="Web-{05040362-05E1-4FDC-CE55-C89968E2BDD5}"/>
    <pc:docChg chg="delSld">
      <pc:chgData name="" userId="" providerId="" clId="Web-{05040362-05E1-4FDC-CE55-C89968E2BDD5}" dt="2025-07-19T22:10:07.358" v="0"/>
      <pc:docMkLst>
        <pc:docMk/>
      </pc:docMkLst>
      <pc:sldChg chg="del">
        <pc:chgData name="" userId="" providerId="" clId="Web-{05040362-05E1-4FDC-CE55-C89968E2BDD5}" dt="2025-07-19T22:10:07.358" v="0"/>
        <pc:sldMkLst>
          <pc:docMk/>
          <pc:sldMk cId="418741914" sldId="257"/>
        </pc:sldMkLst>
      </pc:sldChg>
    </pc:docChg>
  </pc:docChgLst>
  <pc:docChgLst>
    <pc:chgData name="Alison Cooke" userId="S::a.cooke@uwtsd.ac.uk::46c329c9-26b7-4eba-b77b-7474421bfd31" providerId="AD" clId="Web-{05040362-05E1-4FDC-CE55-C89968E2BDD5}"/>
    <pc:docChg chg="addSld delSld modSld">
      <pc:chgData name="Alison Cooke" userId="S::a.cooke@uwtsd.ac.uk::46c329c9-26b7-4eba-b77b-7474421bfd31" providerId="AD" clId="Web-{05040362-05E1-4FDC-CE55-C89968E2BDD5}" dt="2025-07-19T22:32:24.055" v="286" actId="20577"/>
      <pc:docMkLst>
        <pc:docMk/>
      </pc:docMkLst>
      <pc:sldChg chg="modSp add">
        <pc:chgData name="Alison Cooke" userId="S::a.cooke@uwtsd.ac.uk::46c329c9-26b7-4eba-b77b-7474421bfd31" providerId="AD" clId="Web-{05040362-05E1-4FDC-CE55-C89968E2BDD5}" dt="2025-07-19T22:11:06.753" v="31" actId="20577"/>
        <pc:sldMkLst>
          <pc:docMk/>
          <pc:sldMk cId="418741914" sldId="257"/>
        </pc:sldMkLst>
        <pc:spChg chg="mod">
          <ac:chgData name="Alison Cooke" userId="S::a.cooke@uwtsd.ac.uk::46c329c9-26b7-4eba-b77b-7474421bfd31" providerId="AD" clId="Web-{05040362-05E1-4FDC-CE55-C89968E2BDD5}" dt="2025-07-19T22:11:06.753" v="31" actId="20577"/>
          <ac:spMkLst>
            <pc:docMk/>
            <pc:sldMk cId="418741914" sldId="257"/>
            <ac:spMk id="4" creationId="{B6F85C9F-FBB1-B84E-8E53-FF425FBDD652}"/>
          </ac:spMkLst>
        </pc:spChg>
        <pc:spChg chg="mod">
          <ac:chgData name="Alison Cooke" userId="S::a.cooke@uwtsd.ac.uk::46c329c9-26b7-4eba-b77b-7474421bfd31" providerId="AD" clId="Web-{05040362-05E1-4FDC-CE55-C89968E2BDD5}" dt="2025-07-19T22:10:38.048" v="13" actId="20577"/>
          <ac:spMkLst>
            <pc:docMk/>
            <pc:sldMk cId="418741914" sldId="257"/>
            <ac:spMk id="6" creationId="{BB769D71-359C-23CB-3790-F23B3E5643C1}"/>
          </ac:spMkLst>
        </pc:spChg>
      </pc:sldChg>
      <pc:sldChg chg="del">
        <pc:chgData name="Alison Cooke" userId="S::a.cooke@uwtsd.ac.uk::46c329c9-26b7-4eba-b77b-7474421bfd31" providerId="AD" clId="Web-{05040362-05E1-4FDC-CE55-C89968E2BDD5}" dt="2025-07-19T22:11:25.051" v="32"/>
        <pc:sldMkLst>
          <pc:docMk/>
          <pc:sldMk cId="3390324871" sldId="306"/>
        </pc:sldMkLst>
      </pc:sldChg>
      <pc:sldChg chg="modSp">
        <pc:chgData name="Alison Cooke" userId="S::a.cooke@uwtsd.ac.uk::46c329c9-26b7-4eba-b77b-7474421bfd31" providerId="AD" clId="Web-{05040362-05E1-4FDC-CE55-C89968E2BDD5}" dt="2025-07-19T22:18:28.162" v="140" actId="20577"/>
        <pc:sldMkLst>
          <pc:docMk/>
          <pc:sldMk cId="926793415" sldId="342"/>
        </pc:sldMkLst>
        <pc:spChg chg="mod">
          <ac:chgData name="Alison Cooke" userId="S::a.cooke@uwtsd.ac.uk::46c329c9-26b7-4eba-b77b-7474421bfd31" providerId="AD" clId="Web-{05040362-05E1-4FDC-CE55-C89968E2BDD5}" dt="2025-07-19T22:18:28.162" v="140" actId="20577"/>
          <ac:spMkLst>
            <pc:docMk/>
            <pc:sldMk cId="926793415" sldId="342"/>
            <ac:spMk id="3" creationId="{3A962197-93F9-92FD-28EA-C80BF1514DD3}"/>
          </ac:spMkLst>
        </pc:spChg>
        <pc:spChg chg="mod">
          <ac:chgData name="Alison Cooke" userId="S::a.cooke@uwtsd.ac.uk::46c329c9-26b7-4eba-b77b-7474421bfd31" providerId="AD" clId="Web-{05040362-05E1-4FDC-CE55-C89968E2BDD5}" dt="2025-07-19T22:18:07.879" v="122" actId="20577"/>
          <ac:spMkLst>
            <pc:docMk/>
            <pc:sldMk cId="926793415" sldId="342"/>
            <ac:spMk id="4" creationId="{29687E79-CE0E-C5D8-9825-1543DED3FE4C}"/>
          </ac:spMkLst>
        </pc:spChg>
      </pc:sldChg>
      <pc:sldChg chg="addSp modSp new mod modClrScheme chgLayout">
        <pc:chgData name="Alison Cooke" userId="S::a.cooke@uwtsd.ac.uk::46c329c9-26b7-4eba-b77b-7474421bfd31" providerId="AD" clId="Web-{05040362-05E1-4FDC-CE55-C89968E2BDD5}" dt="2025-07-19T22:32:24.055" v="286" actId="20577"/>
        <pc:sldMkLst>
          <pc:docMk/>
          <pc:sldMk cId="2672710629" sldId="345"/>
        </pc:sldMkLst>
        <pc:spChg chg="mod ord">
          <ac:chgData name="Alison Cooke" userId="S::a.cooke@uwtsd.ac.uk::46c329c9-26b7-4eba-b77b-7474421bfd31" providerId="AD" clId="Web-{05040362-05E1-4FDC-CE55-C89968E2BDD5}" dt="2025-07-19T22:31:18.706" v="250"/>
          <ac:spMkLst>
            <pc:docMk/>
            <pc:sldMk cId="2672710629" sldId="345"/>
            <ac:spMk id="2" creationId="{1D16F37A-D6D7-11F2-D505-7403E6BFC659}"/>
          </ac:spMkLst>
        </pc:spChg>
        <pc:spChg chg="mod ord">
          <ac:chgData name="Alison Cooke" userId="S::a.cooke@uwtsd.ac.uk::46c329c9-26b7-4eba-b77b-7474421bfd31" providerId="AD" clId="Web-{05040362-05E1-4FDC-CE55-C89968E2BDD5}" dt="2025-07-19T22:32:09.272" v="279" actId="20577"/>
          <ac:spMkLst>
            <pc:docMk/>
            <pc:sldMk cId="2672710629" sldId="345"/>
            <ac:spMk id="3" creationId="{8A49E87C-3AE7-B23E-6301-B9736C08ADC9}"/>
          </ac:spMkLst>
        </pc:spChg>
        <pc:spChg chg="add mod ord">
          <ac:chgData name="Alison Cooke" userId="S::a.cooke@uwtsd.ac.uk::46c329c9-26b7-4eba-b77b-7474421bfd31" providerId="AD" clId="Web-{05040362-05E1-4FDC-CE55-C89968E2BDD5}" dt="2025-07-19T22:32:24.055" v="286" actId="20577"/>
          <ac:spMkLst>
            <pc:docMk/>
            <pc:sldMk cId="2672710629" sldId="345"/>
            <ac:spMk id="4" creationId="{618C4B10-A0C5-4E8B-5BF5-2F67094CDA7A}"/>
          </ac:spMkLst>
        </pc:spChg>
      </pc:sldChg>
      <pc:sldChg chg="addSp delSp modSp new mod modClrScheme chgLayout">
        <pc:chgData name="Alison Cooke" userId="S::a.cooke@uwtsd.ac.uk::46c329c9-26b7-4eba-b77b-7474421bfd31" providerId="AD" clId="Web-{05040362-05E1-4FDC-CE55-C89968E2BDD5}" dt="2025-07-19T22:29:06.837" v="228" actId="20577"/>
        <pc:sldMkLst>
          <pc:docMk/>
          <pc:sldMk cId="2658442035" sldId="346"/>
        </pc:sldMkLst>
        <pc:spChg chg="mod ord">
          <ac:chgData name="Alison Cooke" userId="S::a.cooke@uwtsd.ac.uk::46c329c9-26b7-4eba-b77b-7474421bfd31" providerId="AD" clId="Web-{05040362-05E1-4FDC-CE55-C89968E2BDD5}" dt="2025-07-19T22:19:11.931" v="154"/>
          <ac:spMkLst>
            <pc:docMk/>
            <pc:sldMk cId="2658442035" sldId="346"/>
            <ac:spMk id="2" creationId="{B1528B8C-1F5C-E2F2-E5EE-B920314E0D95}"/>
          </ac:spMkLst>
        </pc:spChg>
        <pc:spChg chg="mod ord">
          <ac:chgData name="Alison Cooke" userId="S::a.cooke@uwtsd.ac.uk::46c329c9-26b7-4eba-b77b-7474421bfd31" providerId="AD" clId="Web-{05040362-05E1-4FDC-CE55-C89968E2BDD5}" dt="2025-07-19T22:29:06.837" v="228" actId="20577"/>
          <ac:spMkLst>
            <pc:docMk/>
            <pc:sldMk cId="2658442035" sldId="346"/>
            <ac:spMk id="3" creationId="{6C79518B-DB14-13E4-FC66-6FC694517B8E}"/>
          </ac:spMkLst>
        </pc:spChg>
        <pc:spChg chg="del">
          <ac:chgData name="Alison Cooke" userId="S::a.cooke@uwtsd.ac.uk::46c329c9-26b7-4eba-b77b-7474421bfd31" providerId="AD" clId="Web-{05040362-05E1-4FDC-CE55-C89968E2BDD5}" dt="2025-07-19T22:18:48.023" v="142"/>
          <ac:spMkLst>
            <pc:docMk/>
            <pc:sldMk cId="2658442035" sldId="346"/>
            <ac:spMk id="4" creationId="{32C8A175-BD6B-8C0F-9E20-BF7A0EE89755}"/>
          </ac:spMkLst>
        </pc:spChg>
        <pc:picChg chg="add mod">
          <ac:chgData name="Alison Cooke" userId="S::a.cooke@uwtsd.ac.uk::46c329c9-26b7-4eba-b77b-7474421bfd31" providerId="AD" clId="Web-{05040362-05E1-4FDC-CE55-C89968E2BDD5}" dt="2025-07-19T22:25:31.634" v="185" actId="1076"/>
          <ac:picMkLst>
            <pc:docMk/>
            <pc:sldMk cId="2658442035" sldId="346"/>
            <ac:picMk id="5" creationId="{A914BB7A-842E-7533-2F4D-6C02B14E3025}"/>
          </ac:picMkLst>
        </pc:picChg>
      </pc:sldChg>
      <pc:sldChg chg="addSp delSp modSp new">
        <pc:chgData name="Alison Cooke" userId="S::a.cooke@uwtsd.ac.uk::46c329c9-26b7-4eba-b77b-7474421bfd31" providerId="AD" clId="Web-{05040362-05E1-4FDC-CE55-C89968E2BDD5}" dt="2025-07-19T22:30:23.655" v="242" actId="1076"/>
        <pc:sldMkLst>
          <pc:docMk/>
          <pc:sldMk cId="1883058524" sldId="347"/>
        </pc:sldMkLst>
        <pc:spChg chg="mod">
          <ac:chgData name="Alison Cooke" userId="S::a.cooke@uwtsd.ac.uk::46c329c9-26b7-4eba-b77b-7474421bfd31" providerId="AD" clId="Web-{05040362-05E1-4FDC-CE55-C89968E2BDD5}" dt="2025-07-19T22:29:28.558" v="236"/>
          <ac:spMkLst>
            <pc:docMk/>
            <pc:sldMk cId="1883058524" sldId="347"/>
            <ac:spMk id="2" creationId="{B4320597-7FBF-8655-E3B7-17CCE9007705}"/>
          </ac:spMkLst>
        </pc:spChg>
        <pc:spChg chg="del">
          <ac:chgData name="Alison Cooke" userId="S::a.cooke@uwtsd.ac.uk::46c329c9-26b7-4eba-b77b-7474421bfd31" providerId="AD" clId="Web-{05040362-05E1-4FDC-CE55-C89968E2BDD5}" dt="2025-07-19T22:29:53.231" v="237"/>
          <ac:spMkLst>
            <pc:docMk/>
            <pc:sldMk cId="1883058524" sldId="347"/>
            <ac:spMk id="3" creationId="{F2A7B352-0FD9-86E8-6ED9-17014E1F0210}"/>
          </ac:spMkLst>
        </pc:spChg>
        <pc:spChg chg="add mod">
          <ac:chgData name="Alison Cooke" userId="S::a.cooke@uwtsd.ac.uk::46c329c9-26b7-4eba-b77b-7474421bfd31" providerId="AD" clId="Web-{05040362-05E1-4FDC-CE55-C89968E2BDD5}" dt="2025-07-19T22:30:23.655" v="242" actId="1076"/>
          <ac:spMkLst>
            <pc:docMk/>
            <pc:sldMk cId="1883058524" sldId="347"/>
            <ac:spMk id="5" creationId="{59A3CBBA-02C6-1776-5BC3-43AE05F429A4}"/>
          </ac:spMkLst>
        </pc:spChg>
        <pc:picChg chg="add mod ord">
          <ac:chgData name="Alison Cooke" userId="S::a.cooke@uwtsd.ac.uk::46c329c9-26b7-4eba-b77b-7474421bfd31" providerId="AD" clId="Web-{05040362-05E1-4FDC-CE55-C89968E2BDD5}" dt="2025-07-19T22:29:53.231" v="237"/>
          <ac:picMkLst>
            <pc:docMk/>
            <pc:sldMk cId="1883058524" sldId="347"/>
            <ac:picMk id="4" creationId="{F3594AF1-FC5E-C3DD-7363-0A3815C21895}"/>
          </ac:picMkLst>
        </pc:picChg>
      </pc:sldChg>
    </pc:docChg>
  </pc:docChgLst>
  <pc:docChgLst>
    <pc:chgData name="Alison Cooke" userId="S::a.cooke@uwtsd.ac.uk::46c329c9-26b7-4eba-b77b-7474421bfd31" providerId="AD" clId="Web-{4EEA0E02-C25F-0572-B71D-69D09A89BBD9}"/>
    <pc:docChg chg="addSld delSld modSld sldOrd">
      <pc:chgData name="Alison Cooke" userId="S::a.cooke@uwtsd.ac.uk::46c329c9-26b7-4eba-b77b-7474421bfd31" providerId="AD" clId="Web-{4EEA0E02-C25F-0572-B71D-69D09A89BBD9}" dt="2025-06-10T12:37:07.525" v="3276"/>
      <pc:docMkLst>
        <pc:docMk/>
      </pc:docMkLst>
      <pc:sldChg chg="modSp">
        <pc:chgData name="Alison Cooke" userId="S::a.cooke@uwtsd.ac.uk::46c329c9-26b7-4eba-b77b-7474421bfd31" providerId="AD" clId="Web-{4EEA0E02-C25F-0572-B71D-69D09A89BBD9}" dt="2025-06-10T09:35:35.967" v="27" actId="20577"/>
        <pc:sldMkLst>
          <pc:docMk/>
          <pc:sldMk cId="418741914" sldId="257"/>
        </pc:sldMkLst>
      </pc:sldChg>
      <pc:sldChg chg="modSp">
        <pc:chgData name="Alison Cooke" userId="S::a.cooke@uwtsd.ac.uk::46c329c9-26b7-4eba-b77b-7474421bfd31" providerId="AD" clId="Web-{4EEA0E02-C25F-0572-B71D-69D09A89BBD9}" dt="2025-06-10T12:18:31.851" v="3017" actId="20577"/>
        <pc:sldMkLst>
          <pc:docMk/>
          <pc:sldMk cId="3569645431" sldId="278"/>
        </pc:sldMkLst>
      </pc:sldChg>
      <pc:sldChg chg="modSp">
        <pc:chgData name="Alison Cooke" userId="S::a.cooke@uwtsd.ac.uk::46c329c9-26b7-4eba-b77b-7474421bfd31" providerId="AD" clId="Web-{4EEA0E02-C25F-0572-B71D-69D09A89BBD9}" dt="2025-06-10T09:36:41.361" v="52" actId="20577"/>
        <pc:sldMkLst>
          <pc:docMk/>
          <pc:sldMk cId="1326687703" sldId="286"/>
        </pc:sldMkLst>
      </pc:sldChg>
      <pc:sldChg chg="modSp">
        <pc:chgData name="Alison Cooke" userId="S::a.cooke@uwtsd.ac.uk::46c329c9-26b7-4eba-b77b-7474421bfd31" providerId="AD" clId="Web-{4EEA0E02-C25F-0572-B71D-69D09A89BBD9}" dt="2025-06-10T12:22:32.692" v="3043" actId="20577"/>
        <pc:sldMkLst>
          <pc:docMk/>
          <pc:sldMk cId="3778868294" sldId="289"/>
        </pc:sldMkLst>
      </pc:sldChg>
      <pc:sldChg chg="addSp delSp modSp">
        <pc:chgData name="Alison Cooke" userId="S::a.cooke@uwtsd.ac.uk::46c329c9-26b7-4eba-b77b-7474421bfd31" providerId="AD" clId="Web-{4EEA0E02-C25F-0572-B71D-69D09A89BBD9}" dt="2025-06-10T10:34:00.708" v="992" actId="20577"/>
        <pc:sldMkLst>
          <pc:docMk/>
          <pc:sldMk cId="3688265075" sldId="290"/>
        </pc:sldMkLst>
      </pc:sldChg>
      <pc:sldChg chg="modSp">
        <pc:chgData name="Alison Cooke" userId="S::a.cooke@uwtsd.ac.uk::46c329c9-26b7-4eba-b77b-7474421bfd31" providerId="AD" clId="Web-{4EEA0E02-C25F-0572-B71D-69D09A89BBD9}" dt="2025-06-10T10:29:03.455" v="901" actId="20577"/>
        <pc:sldMkLst>
          <pc:docMk/>
          <pc:sldMk cId="1414937418" sldId="291"/>
        </pc:sldMkLst>
      </pc:sldChg>
      <pc:sldChg chg="modSp">
        <pc:chgData name="Alison Cooke" userId="S::a.cooke@uwtsd.ac.uk::46c329c9-26b7-4eba-b77b-7474421bfd31" providerId="AD" clId="Web-{4EEA0E02-C25F-0572-B71D-69D09A89BBD9}" dt="2025-06-10T10:30:46.758" v="935" actId="20577"/>
        <pc:sldMkLst>
          <pc:docMk/>
          <pc:sldMk cId="3024738423" sldId="293"/>
        </pc:sldMkLst>
      </pc:sldChg>
      <pc:sldChg chg="modSp ord">
        <pc:chgData name="Alison Cooke" userId="S::a.cooke@uwtsd.ac.uk::46c329c9-26b7-4eba-b77b-7474421bfd31" providerId="AD" clId="Web-{4EEA0E02-C25F-0572-B71D-69D09A89BBD9}" dt="2025-06-10T12:03:26.390" v="2584"/>
        <pc:sldMkLst>
          <pc:docMk/>
          <pc:sldMk cId="1045074463" sldId="301"/>
        </pc:sldMkLst>
      </pc:sldChg>
      <pc:sldChg chg="add">
        <pc:chgData name="Alison Cooke" userId="S::a.cooke@uwtsd.ac.uk::46c329c9-26b7-4eba-b77b-7474421bfd31" providerId="AD" clId="Web-{4EEA0E02-C25F-0572-B71D-69D09A89BBD9}" dt="2025-06-10T12:21:31.376" v="3026"/>
        <pc:sldMkLst>
          <pc:docMk/>
          <pc:sldMk cId="3377853056" sldId="303"/>
        </pc:sldMkLst>
      </pc:sldChg>
      <pc:sldChg chg="add ord">
        <pc:chgData name="Alison Cooke" userId="S::a.cooke@uwtsd.ac.uk::46c329c9-26b7-4eba-b77b-7474421bfd31" providerId="AD" clId="Web-{4EEA0E02-C25F-0572-B71D-69D09A89BBD9}" dt="2025-06-10T12:37:07.525" v="3276"/>
        <pc:sldMkLst>
          <pc:docMk/>
          <pc:sldMk cId="2749282410" sldId="304"/>
        </pc:sldMkLst>
      </pc:sldChg>
      <pc:sldChg chg="modSp">
        <pc:chgData name="Alison Cooke" userId="S::a.cooke@uwtsd.ac.uk::46c329c9-26b7-4eba-b77b-7474421bfd31" providerId="AD" clId="Web-{4EEA0E02-C25F-0572-B71D-69D09A89BBD9}" dt="2025-06-10T09:35:54.311" v="30" actId="20577"/>
        <pc:sldMkLst>
          <pc:docMk/>
          <pc:sldMk cId="3390324871" sldId="306"/>
        </pc:sldMkLst>
      </pc:sldChg>
      <pc:sldChg chg="modSp">
        <pc:chgData name="Alison Cooke" userId="S::a.cooke@uwtsd.ac.uk::46c329c9-26b7-4eba-b77b-7474421bfd31" providerId="AD" clId="Web-{4EEA0E02-C25F-0572-B71D-69D09A89BBD9}" dt="2025-06-10T11:01:35.216" v="1891" actId="20577"/>
        <pc:sldMkLst>
          <pc:docMk/>
          <pc:sldMk cId="2883810186" sldId="308"/>
        </pc:sldMkLst>
      </pc:sldChg>
      <pc:sldChg chg="modSp">
        <pc:chgData name="Alison Cooke" userId="S::a.cooke@uwtsd.ac.uk::46c329c9-26b7-4eba-b77b-7474421bfd31" providerId="AD" clId="Web-{4EEA0E02-C25F-0572-B71D-69D09A89BBD9}" dt="2025-06-10T12:21:54.314" v="3030" actId="20577"/>
        <pc:sldMkLst>
          <pc:docMk/>
          <pc:sldMk cId="1352371719" sldId="312"/>
        </pc:sldMkLst>
      </pc:sldChg>
      <pc:sldChg chg="modSp">
        <pc:chgData name="Alison Cooke" userId="S::a.cooke@uwtsd.ac.uk::46c329c9-26b7-4eba-b77b-7474421bfd31" providerId="AD" clId="Web-{4EEA0E02-C25F-0572-B71D-69D09A89BBD9}" dt="2025-06-10T10:25:16.129" v="888" actId="20577"/>
        <pc:sldMkLst>
          <pc:docMk/>
          <pc:sldMk cId="1000799937" sldId="314"/>
        </pc:sldMkLst>
      </pc:sldChg>
      <pc:sldChg chg="addSp delSp modSp addAnim delAnim">
        <pc:chgData name="Alison Cooke" userId="S::a.cooke@uwtsd.ac.uk::46c329c9-26b7-4eba-b77b-7474421bfd31" providerId="AD" clId="Web-{4EEA0E02-C25F-0572-B71D-69D09A89BBD9}" dt="2025-06-10T10:26:26.336" v="893"/>
        <pc:sldMkLst>
          <pc:docMk/>
          <pc:sldMk cId="18485984" sldId="315"/>
        </pc:sldMkLst>
      </pc:sldChg>
      <pc:sldChg chg="addSp delSp modSp addAnim delAnim">
        <pc:chgData name="Alison Cooke" userId="S::a.cooke@uwtsd.ac.uk::46c329c9-26b7-4eba-b77b-7474421bfd31" providerId="AD" clId="Web-{4EEA0E02-C25F-0572-B71D-69D09A89BBD9}" dt="2025-06-10T11:04:26.648" v="1903"/>
        <pc:sldMkLst>
          <pc:docMk/>
          <pc:sldMk cId="3059980302" sldId="316"/>
        </pc:sldMkLst>
      </pc:sldChg>
      <pc:sldChg chg="delSp modSp ord addAnim delAnim">
        <pc:chgData name="Alison Cooke" userId="S::a.cooke@uwtsd.ac.uk::46c329c9-26b7-4eba-b77b-7474421bfd31" providerId="AD" clId="Web-{4EEA0E02-C25F-0572-B71D-69D09A89BBD9}" dt="2025-06-10T11:05:06.072" v="1905"/>
        <pc:sldMkLst>
          <pc:docMk/>
          <pc:sldMk cId="3249489636" sldId="317"/>
        </pc:sldMkLst>
      </pc:sldChg>
      <pc:sldChg chg="del">
        <pc:chgData name="Alison Cooke" userId="S::a.cooke@uwtsd.ac.uk::46c329c9-26b7-4eba-b77b-7474421bfd31" providerId="AD" clId="Web-{4EEA0E02-C25F-0572-B71D-69D09A89BBD9}" dt="2025-06-10T10:26:51.652" v="894"/>
        <pc:sldMkLst>
          <pc:docMk/>
          <pc:sldMk cId="3803438097" sldId="318"/>
        </pc:sldMkLst>
      </pc:sldChg>
      <pc:sldChg chg="addSp delSp modSp delAnim">
        <pc:chgData name="Alison Cooke" userId="S::a.cooke@uwtsd.ac.uk::46c329c9-26b7-4eba-b77b-7474421bfd31" providerId="AD" clId="Web-{4EEA0E02-C25F-0572-B71D-69D09A89BBD9}" dt="2025-06-10T10:28:51.064" v="900" actId="1076"/>
        <pc:sldMkLst>
          <pc:docMk/>
          <pc:sldMk cId="3285905587" sldId="319"/>
        </pc:sldMkLst>
      </pc:sldChg>
      <pc:sldChg chg="modSp ord">
        <pc:chgData name="Alison Cooke" userId="S::a.cooke@uwtsd.ac.uk::46c329c9-26b7-4eba-b77b-7474421bfd31" providerId="AD" clId="Web-{4EEA0E02-C25F-0572-B71D-69D09A89BBD9}" dt="2025-06-10T12:20:13.043" v="3022" actId="20577"/>
        <pc:sldMkLst>
          <pc:docMk/>
          <pc:sldMk cId="228926217" sldId="320"/>
        </pc:sldMkLst>
      </pc:sldChg>
      <pc:sldChg chg="del">
        <pc:chgData name="Alison Cooke" userId="S::a.cooke@uwtsd.ac.uk::46c329c9-26b7-4eba-b77b-7474421bfd31" providerId="AD" clId="Web-{4EEA0E02-C25F-0572-B71D-69D09A89BBD9}" dt="2025-06-10T10:34:15.396" v="993"/>
        <pc:sldMkLst>
          <pc:docMk/>
          <pc:sldMk cId="1533621886" sldId="321"/>
        </pc:sldMkLst>
      </pc:sldChg>
      <pc:sldChg chg="addSp delSp modSp delAnim">
        <pc:chgData name="Alison Cooke" userId="S::a.cooke@uwtsd.ac.uk::46c329c9-26b7-4eba-b77b-7474421bfd31" providerId="AD" clId="Web-{4EEA0E02-C25F-0572-B71D-69D09A89BBD9}" dt="2025-06-10T10:53:53.344" v="1626" actId="20577"/>
        <pc:sldMkLst>
          <pc:docMk/>
          <pc:sldMk cId="593752513" sldId="323"/>
        </pc:sldMkLst>
      </pc:sldChg>
      <pc:sldChg chg="modSp">
        <pc:chgData name="Alison Cooke" userId="S::a.cooke@uwtsd.ac.uk::46c329c9-26b7-4eba-b77b-7474421bfd31" providerId="AD" clId="Web-{4EEA0E02-C25F-0572-B71D-69D09A89BBD9}" dt="2025-06-10T11:09:11.509" v="1992" actId="20577"/>
        <pc:sldMkLst>
          <pc:docMk/>
          <pc:sldMk cId="740034250" sldId="324"/>
        </pc:sldMkLst>
      </pc:sldChg>
      <pc:sldChg chg="addSp delSp modSp delAnim">
        <pc:chgData name="Alison Cooke" userId="S::a.cooke@uwtsd.ac.uk::46c329c9-26b7-4eba-b77b-7474421bfd31" providerId="AD" clId="Web-{4EEA0E02-C25F-0572-B71D-69D09A89BBD9}" dt="2025-06-10T11:09:58.887" v="2003" actId="20577"/>
        <pc:sldMkLst>
          <pc:docMk/>
          <pc:sldMk cId="4294636130" sldId="325"/>
        </pc:sldMkLst>
      </pc:sldChg>
      <pc:sldChg chg="modSp">
        <pc:chgData name="Alison Cooke" userId="S::a.cooke@uwtsd.ac.uk::46c329c9-26b7-4eba-b77b-7474421bfd31" providerId="AD" clId="Web-{4EEA0E02-C25F-0572-B71D-69D09A89BBD9}" dt="2025-06-10T12:26:20.815" v="3142" actId="20577"/>
        <pc:sldMkLst>
          <pc:docMk/>
          <pc:sldMk cId="4024392610" sldId="326"/>
        </pc:sldMkLst>
      </pc:sldChg>
      <pc:sldChg chg="delSp modSp mod modClrScheme addAnim chgLayout">
        <pc:chgData name="Alison Cooke" userId="S::a.cooke@uwtsd.ac.uk::46c329c9-26b7-4eba-b77b-7474421bfd31" providerId="AD" clId="Web-{4EEA0E02-C25F-0572-B71D-69D09A89BBD9}" dt="2025-06-10T10:52:44.637" v="1601" actId="1076"/>
        <pc:sldMkLst>
          <pc:docMk/>
          <pc:sldMk cId="8744521" sldId="327"/>
        </pc:sldMkLst>
      </pc:sldChg>
      <pc:sldChg chg="addSp delSp modSp">
        <pc:chgData name="Alison Cooke" userId="S::a.cooke@uwtsd.ac.uk::46c329c9-26b7-4eba-b77b-7474421bfd31" providerId="AD" clId="Web-{4EEA0E02-C25F-0572-B71D-69D09A89BBD9}" dt="2025-06-10T12:22:24.394" v="3036" actId="20577"/>
        <pc:sldMkLst>
          <pc:docMk/>
          <pc:sldMk cId="2237332115" sldId="328"/>
        </pc:sldMkLst>
      </pc:sldChg>
      <pc:sldChg chg="del">
        <pc:chgData name="Alison Cooke" userId="S::a.cooke@uwtsd.ac.uk::46c329c9-26b7-4eba-b77b-7474421bfd31" providerId="AD" clId="Web-{4EEA0E02-C25F-0572-B71D-69D09A89BBD9}" dt="2025-06-10T10:57:32.092" v="1672"/>
        <pc:sldMkLst>
          <pc:docMk/>
          <pc:sldMk cId="1311506999" sldId="329"/>
        </pc:sldMkLst>
      </pc:sldChg>
      <pc:sldChg chg="del">
        <pc:chgData name="Alison Cooke" userId="S::a.cooke@uwtsd.ac.uk::46c329c9-26b7-4eba-b77b-7474421bfd31" providerId="AD" clId="Web-{4EEA0E02-C25F-0572-B71D-69D09A89BBD9}" dt="2025-06-10T11:19:06.341" v="2123"/>
        <pc:sldMkLst>
          <pc:docMk/>
          <pc:sldMk cId="3111948929" sldId="330"/>
        </pc:sldMkLst>
      </pc:sldChg>
      <pc:sldChg chg="del">
        <pc:chgData name="Alison Cooke" userId="S::a.cooke@uwtsd.ac.uk::46c329c9-26b7-4eba-b77b-7474421bfd31" providerId="AD" clId="Web-{4EEA0E02-C25F-0572-B71D-69D09A89BBD9}" dt="2025-06-10T10:57:37.373" v="1673"/>
        <pc:sldMkLst>
          <pc:docMk/>
          <pc:sldMk cId="1886732046" sldId="331"/>
        </pc:sldMkLst>
      </pc:sldChg>
      <pc:sldChg chg="del">
        <pc:chgData name="Alison Cooke" userId="S::a.cooke@uwtsd.ac.uk::46c329c9-26b7-4eba-b77b-7474421bfd31" providerId="AD" clId="Web-{4EEA0E02-C25F-0572-B71D-69D09A89BBD9}" dt="2025-06-10T10:57:41.374" v="1674"/>
        <pc:sldMkLst>
          <pc:docMk/>
          <pc:sldMk cId="3587430480" sldId="332"/>
        </pc:sldMkLst>
      </pc:sldChg>
      <pc:sldChg chg="modSp">
        <pc:chgData name="Alison Cooke" userId="S::a.cooke@uwtsd.ac.uk::46c329c9-26b7-4eba-b77b-7474421bfd31" providerId="AD" clId="Web-{4EEA0E02-C25F-0572-B71D-69D09A89BBD9}" dt="2025-06-10T12:30:28.923" v="3264" actId="20577"/>
        <pc:sldMkLst>
          <pc:docMk/>
          <pc:sldMk cId="2619317888" sldId="333"/>
        </pc:sldMkLst>
      </pc:sldChg>
      <pc:sldChg chg="modSp">
        <pc:chgData name="Alison Cooke" userId="S::a.cooke@uwtsd.ac.uk::46c329c9-26b7-4eba-b77b-7474421bfd31" providerId="AD" clId="Web-{4EEA0E02-C25F-0572-B71D-69D09A89BBD9}" dt="2025-06-10T12:26:27.174" v="3143" actId="20577"/>
        <pc:sldMkLst>
          <pc:docMk/>
          <pc:sldMk cId="756218589" sldId="334"/>
        </pc:sldMkLst>
      </pc:sldChg>
      <pc:sldChg chg="addSp delSp modSp new mod modClrScheme addAnim chgLayout">
        <pc:chgData name="Alison Cooke" userId="S::a.cooke@uwtsd.ac.uk::46c329c9-26b7-4eba-b77b-7474421bfd31" providerId="AD" clId="Web-{4EEA0E02-C25F-0572-B71D-69D09A89BBD9}" dt="2025-06-10T11:02:05.030" v="1894" actId="20577"/>
        <pc:sldMkLst>
          <pc:docMk/>
          <pc:sldMk cId="2786533396" sldId="335"/>
        </pc:sldMkLst>
      </pc:sldChg>
      <pc:sldChg chg="addSp delSp modSp new">
        <pc:chgData name="Alison Cooke" userId="S::a.cooke@uwtsd.ac.uk::46c329c9-26b7-4eba-b77b-7474421bfd31" providerId="AD" clId="Web-{4EEA0E02-C25F-0572-B71D-69D09A89BBD9}" dt="2025-06-10T12:22:49.833" v="3049" actId="20577"/>
        <pc:sldMkLst>
          <pc:docMk/>
          <pc:sldMk cId="4197460237" sldId="336"/>
        </pc:sldMkLst>
      </pc:sldChg>
      <pc:sldChg chg="modSp new">
        <pc:chgData name="Alison Cooke" userId="S::a.cooke@uwtsd.ac.uk::46c329c9-26b7-4eba-b77b-7474421bfd31" providerId="AD" clId="Web-{4EEA0E02-C25F-0572-B71D-69D09A89BBD9}" dt="2025-06-10T12:16:41.453" v="2979" actId="20577"/>
        <pc:sldMkLst>
          <pc:docMk/>
          <pc:sldMk cId="1331375239" sldId="337"/>
        </pc:sldMkLst>
      </pc:sldChg>
      <pc:sldChg chg="addSp delSp modSp new mod modClrScheme chgLayout">
        <pc:chgData name="Alison Cooke" userId="S::a.cooke@uwtsd.ac.uk::46c329c9-26b7-4eba-b77b-7474421bfd31" providerId="AD" clId="Web-{4EEA0E02-C25F-0572-B71D-69D09A89BBD9}" dt="2025-06-10T11:18:45.527" v="2122" actId="14100"/>
        <pc:sldMkLst>
          <pc:docMk/>
          <pc:sldMk cId="1571032615" sldId="338"/>
        </pc:sldMkLst>
      </pc:sldChg>
      <pc:sldChg chg="addSp modSp new mod modClrScheme chgLayout">
        <pc:chgData name="Alison Cooke" userId="S::a.cooke@uwtsd.ac.uk::46c329c9-26b7-4eba-b77b-7474421bfd31" providerId="AD" clId="Web-{4EEA0E02-C25F-0572-B71D-69D09A89BBD9}" dt="2025-06-10T12:24:51.012" v="3060" actId="1076"/>
        <pc:sldMkLst>
          <pc:docMk/>
          <pc:sldMk cId="386476343" sldId="339"/>
        </pc:sldMkLst>
      </pc:sldChg>
      <pc:sldChg chg="addSp delSp modSp new addAnim delAnim">
        <pc:chgData name="Alison Cooke" userId="S::a.cooke@uwtsd.ac.uk::46c329c9-26b7-4eba-b77b-7474421bfd31" providerId="AD" clId="Web-{4EEA0E02-C25F-0572-B71D-69D09A89BBD9}" dt="2025-06-10T12:25:21.079" v="3076" actId="20577"/>
        <pc:sldMkLst>
          <pc:docMk/>
          <pc:sldMk cId="168741041" sldId="340"/>
        </pc:sldMkLst>
      </pc:sldChg>
      <pc:sldChg chg="modSp new">
        <pc:chgData name="Alison Cooke" userId="S::a.cooke@uwtsd.ac.uk::46c329c9-26b7-4eba-b77b-7474421bfd31" providerId="AD" clId="Web-{4EEA0E02-C25F-0572-B71D-69D09A89BBD9}" dt="2025-06-10T12:35:07.924" v="3267" actId="20577"/>
        <pc:sldMkLst>
          <pc:docMk/>
          <pc:sldMk cId="3402694770" sldId="341"/>
        </pc:sldMkLst>
      </pc:sldChg>
      <pc:sldChg chg="addSp modSp new addAnim">
        <pc:chgData name="Alison Cooke" userId="S::a.cooke@uwtsd.ac.uk::46c329c9-26b7-4eba-b77b-7474421bfd31" providerId="AD" clId="Web-{4EEA0E02-C25F-0572-B71D-69D09A89BBD9}" dt="2025-06-10T12:11:42.747" v="2978"/>
        <pc:sldMkLst>
          <pc:docMk/>
          <pc:sldMk cId="926793415" sldId="342"/>
        </pc:sldMkLst>
      </pc:sldChg>
      <pc:sldChg chg="modSp add">
        <pc:chgData name="Alison Cooke" userId="S::a.cooke@uwtsd.ac.uk::46c329c9-26b7-4eba-b77b-7474421bfd31" providerId="AD" clId="Web-{4EEA0E02-C25F-0572-B71D-69D09A89BBD9}" dt="2025-06-10T12:20:31.919" v="3025" actId="20577"/>
        <pc:sldMkLst>
          <pc:docMk/>
          <pc:sldMk cId="2892124252" sldId="343"/>
        </pc:sldMkLst>
      </pc:sldChg>
      <pc:sldChg chg="addSp delSp modSp new">
        <pc:chgData name="Alison Cooke" userId="S::a.cooke@uwtsd.ac.uk::46c329c9-26b7-4eba-b77b-7474421bfd31" providerId="AD" clId="Web-{4EEA0E02-C25F-0572-B71D-69D09A89BBD9}" dt="2025-06-10T12:30:10.078" v="3263"/>
        <pc:sldMkLst>
          <pc:docMk/>
          <pc:sldMk cId="3226054389" sldId="344"/>
        </pc:sldMkLst>
      </pc:sldChg>
    </pc:docChg>
  </pc:docChgLst>
  <pc:docChgLst>
    <pc:chgData name="Alison Cooke" userId="S::a.cooke@uwtsd.ac.uk::46c329c9-26b7-4eba-b77b-7474421bfd31" providerId="AD" clId="Web-{877761C7-C818-2E13-5E3E-47844A7BA5B3}"/>
    <pc:docChg chg="modSld">
      <pc:chgData name="Alison Cooke" userId="S::a.cooke@uwtsd.ac.uk::46c329c9-26b7-4eba-b77b-7474421bfd31" providerId="AD" clId="Web-{877761C7-C818-2E13-5E3E-47844A7BA5B3}" dt="2025-06-10T19:05:21.814" v="203"/>
      <pc:docMkLst>
        <pc:docMk/>
      </pc:docMkLst>
      <pc:sldChg chg="modNotes">
        <pc:chgData name="Alison Cooke" userId="S::a.cooke@uwtsd.ac.uk::46c329c9-26b7-4eba-b77b-7474421bfd31" providerId="AD" clId="Web-{877761C7-C818-2E13-5E3E-47844A7BA5B3}" dt="2025-06-10T18:57:52.254" v="0"/>
        <pc:sldMkLst>
          <pc:docMk/>
          <pc:sldMk cId="1326687703" sldId="286"/>
        </pc:sldMkLst>
      </pc:sldChg>
      <pc:sldChg chg="modNotes">
        <pc:chgData name="Alison Cooke" userId="S::a.cooke@uwtsd.ac.uk::46c329c9-26b7-4eba-b77b-7474421bfd31" providerId="AD" clId="Web-{877761C7-C818-2E13-5E3E-47844A7BA5B3}" dt="2025-06-10T18:58:13.879" v="2"/>
        <pc:sldMkLst>
          <pc:docMk/>
          <pc:sldMk cId="179338851" sldId="287"/>
        </pc:sldMkLst>
      </pc:sldChg>
      <pc:sldChg chg="modNotes">
        <pc:chgData name="Alison Cooke" userId="S::a.cooke@uwtsd.ac.uk::46c329c9-26b7-4eba-b77b-7474421bfd31" providerId="AD" clId="Web-{877761C7-C818-2E13-5E3E-47844A7BA5B3}" dt="2025-06-10T19:03:09.998" v="158"/>
        <pc:sldMkLst>
          <pc:docMk/>
          <pc:sldMk cId="3688265075" sldId="290"/>
        </pc:sldMkLst>
      </pc:sldChg>
      <pc:sldChg chg="modNotes">
        <pc:chgData name="Alison Cooke" userId="S::a.cooke@uwtsd.ac.uk::46c329c9-26b7-4eba-b77b-7474421bfd31" providerId="AD" clId="Web-{877761C7-C818-2E13-5E3E-47844A7BA5B3}" dt="2025-06-10T19:01:00.228" v="113"/>
        <pc:sldMkLst>
          <pc:docMk/>
          <pc:sldMk cId="1414937418" sldId="291"/>
        </pc:sldMkLst>
      </pc:sldChg>
      <pc:sldChg chg="modNotes">
        <pc:chgData name="Alison Cooke" userId="S::a.cooke@uwtsd.ac.uk::46c329c9-26b7-4eba-b77b-7474421bfd31" providerId="AD" clId="Web-{877761C7-C818-2E13-5E3E-47844A7BA5B3}" dt="2025-06-10T19:02:26.324" v="144"/>
        <pc:sldMkLst>
          <pc:docMk/>
          <pc:sldMk cId="3024738423" sldId="293"/>
        </pc:sldMkLst>
      </pc:sldChg>
      <pc:sldChg chg="modNotes">
        <pc:chgData name="Alison Cooke" userId="S::a.cooke@uwtsd.ac.uk::46c329c9-26b7-4eba-b77b-7474421bfd31" providerId="AD" clId="Web-{877761C7-C818-2E13-5E3E-47844A7BA5B3}" dt="2025-06-10T19:05:21.814" v="203"/>
        <pc:sldMkLst>
          <pc:docMk/>
          <pc:sldMk cId="1045074463" sldId="301"/>
        </pc:sldMkLst>
      </pc:sldChg>
      <pc:sldChg chg="modNotes">
        <pc:chgData name="Alison Cooke" userId="S::a.cooke@uwtsd.ac.uk::46c329c9-26b7-4eba-b77b-7474421bfd31" providerId="AD" clId="Web-{877761C7-C818-2E13-5E3E-47844A7BA5B3}" dt="2025-06-10T18:59:53.945" v="101"/>
        <pc:sldMkLst>
          <pc:docMk/>
          <pc:sldMk cId="18485984" sldId="315"/>
        </pc:sldMkLst>
      </pc:sldChg>
      <pc:sldChg chg="modNotes">
        <pc:chgData name="Alison Cooke" userId="S::a.cooke@uwtsd.ac.uk::46c329c9-26b7-4eba-b77b-7474421bfd31" providerId="AD" clId="Web-{877761C7-C818-2E13-5E3E-47844A7BA5B3}" dt="2025-06-10T18:59:20.053" v="92"/>
        <pc:sldMkLst>
          <pc:docMk/>
          <pc:sldMk cId="3059980302" sldId="316"/>
        </pc:sldMkLst>
      </pc:sldChg>
      <pc:sldChg chg="modNotes">
        <pc:chgData name="Alison Cooke" userId="S::a.cooke@uwtsd.ac.uk::46c329c9-26b7-4eba-b77b-7474421bfd31" providerId="AD" clId="Web-{877761C7-C818-2E13-5E3E-47844A7BA5B3}" dt="2025-06-10T19:01:14.432" v="114"/>
        <pc:sldMkLst>
          <pc:docMk/>
          <pc:sldMk cId="3249489636" sldId="317"/>
        </pc:sldMkLst>
      </pc:sldChg>
      <pc:sldChg chg="modNotes">
        <pc:chgData name="Alison Cooke" userId="S::a.cooke@uwtsd.ac.uk::46c329c9-26b7-4eba-b77b-7474421bfd31" providerId="AD" clId="Web-{877761C7-C818-2E13-5E3E-47844A7BA5B3}" dt="2025-06-10T19:00:40.556" v="103"/>
        <pc:sldMkLst>
          <pc:docMk/>
          <pc:sldMk cId="3285905587" sldId="319"/>
        </pc:sldMkLst>
      </pc:sldChg>
      <pc:sldChg chg="modNotes">
        <pc:chgData name="Alison Cooke" userId="S::a.cooke@uwtsd.ac.uk::46c329c9-26b7-4eba-b77b-7474421bfd31" providerId="AD" clId="Web-{877761C7-C818-2E13-5E3E-47844A7BA5B3}" dt="2025-06-10T19:02:32.684" v="145"/>
        <pc:sldMkLst>
          <pc:docMk/>
          <pc:sldMk cId="407550950" sldId="322"/>
        </pc:sldMkLst>
      </pc:sldChg>
      <pc:sldChg chg="modNotes">
        <pc:chgData name="Alison Cooke" userId="S::a.cooke@uwtsd.ac.uk::46c329c9-26b7-4eba-b77b-7474421bfd31" providerId="AD" clId="Web-{877761C7-C818-2E13-5E3E-47844A7BA5B3}" dt="2025-06-10T19:03:42.483" v="163"/>
        <pc:sldMkLst>
          <pc:docMk/>
          <pc:sldMk cId="593752513" sldId="323"/>
        </pc:sldMkLst>
      </pc:sldChg>
      <pc:sldChg chg="modNotes">
        <pc:chgData name="Alison Cooke" userId="S::a.cooke@uwtsd.ac.uk::46c329c9-26b7-4eba-b77b-7474421bfd31" providerId="AD" clId="Web-{877761C7-C818-2E13-5E3E-47844A7BA5B3}" dt="2025-06-10T19:03:59.421" v="169"/>
        <pc:sldMkLst>
          <pc:docMk/>
          <pc:sldMk cId="740034250" sldId="324"/>
        </pc:sldMkLst>
      </pc:sldChg>
      <pc:sldChg chg="modNotes">
        <pc:chgData name="Alison Cooke" userId="S::a.cooke@uwtsd.ac.uk::46c329c9-26b7-4eba-b77b-7474421bfd31" providerId="AD" clId="Web-{877761C7-C818-2E13-5E3E-47844A7BA5B3}" dt="2025-06-10T19:04:16.921" v="184"/>
        <pc:sldMkLst>
          <pc:docMk/>
          <pc:sldMk cId="4294636130" sldId="325"/>
        </pc:sldMkLst>
      </pc:sldChg>
      <pc:sldChg chg="modNotes">
        <pc:chgData name="Alison Cooke" userId="S::a.cooke@uwtsd.ac.uk::46c329c9-26b7-4eba-b77b-7474421bfd31" providerId="AD" clId="Web-{877761C7-C818-2E13-5E3E-47844A7BA5B3}" dt="2025-06-10T19:04:29.531" v="196"/>
        <pc:sldMkLst>
          <pc:docMk/>
          <pc:sldMk cId="8744521" sldId="327"/>
        </pc:sldMkLst>
      </pc:sldChg>
      <pc:sldChg chg="modNotes">
        <pc:chgData name="Alison Cooke" userId="S::a.cooke@uwtsd.ac.uk::46c329c9-26b7-4eba-b77b-7474421bfd31" providerId="AD" clId="Web-{877761C7-C818-2E13-5E3E-47844A7BA5B3}" dt="2025-06-10T19:04:43.828" v="197"/>
        <pc:sldMkLst>
          <pc:docMk/>
          <pc:sldMk cId="2237332115" sldId="328"/>
        </pc:sldMkLst>
      </pc:sldChg>
      <pc:sldChg chg="modNotes">
        <pc:chgData name="Alison Cooke" userId="S::a.cooke@uwtsd.ac.uk::46c329c9-26b7-4eba-b77b-7474421bfd31" providerId="AD" clId="Web-{877761C7-C818-2E13-5E3E-47844A7BA5B3}" dt="2025-06-10T19:04:55.829" v="202"/>
        <pc:sldMkLst>
          <pc:docMk/>
          <pc:sldMk cId="1331375239" sldId="337"/>
        </pc:sldMkLst>
      </pc:sldChg>
    </pc:docChg>
  </pc:docChgLst>
  <pc:docChgLst>
    <pc:chgData clId="Web-{877761C7-C818-2E13-5E3E-47844A7BA5B3}"/>
    <pc:docChg chg="modSld">
      <pc:chgData name="" userId="" providerId="" clId="Web-{877761C7-C818-2E13-5E3E-47844A7BA5B3}" dt="2025-06-10T18:57:39.425" v="0"/>
      <pc:docMkLst>
        <pc:docMk/>
      </pc:docMkLst>
      <pc:sldChg chg="delSp">
        <pc:chgData name="" userId="" providerId="" clId="Web-{877761C7-C818-2E13-5E3E-47844A7BA5B3}" dt="2025-06-10T18:57:39.425" v="0"/>
        <pc:sldMkLst>
          <pc:docMk/>
          <pc:sldMk cId="418741914" sldId="257"/>
        </pc:sldMkLst>
      </pc:sldChg>
    </pc:docChg>
  </pc:docChgLst>
  <pc:docChgLst>
    <pc:chgData name="Alison Cooke" userId="S::a.cooke@uwtsd.ac.uk::46c329c9-26b7-4eba-b77b-7474421bfd31" providerId="AD" clId="Web-{E990AD69-FA6A-5EAF-99CD-4704BBB8F3DA}"/>
    <pc:docChg chg="addSld delSld modSld">
      <pc:chgData name="Alison Cooke" userId="S::a.cooke@uwtsd.ac.uk::46c329c9-26b7-4eba-b77b-7474421bfd31" providerId="AD" clId="Web-{E990AD69-FA6A-5EAF-99CD-4704BBB8F3DA}" dt="2025-07-19T22:59:31.933" v="326" actId="20577"/>
      <pc:docMkLst>
        <pc:docMk/>
      </pc:docMkLst>
      <pc:sldChg chg="del">
        <pc:chgData name="Alison Cooke" userId="S::a.cooke@uwtsd.ac.uk::46c329c9-26b7-4eba-b77b-7474421bfd31" providerId="AD" clId="Web-{E990AD69-FA6A-5EAF-99CD-4704BBB8F3DA}" dt="2025-07-19T22:38:14.044" v="5"/>
        <pc:sldMkLst>
          <pc:docMk/>
          <pc:sldMk cId="1326687703" sldId="286"/>
        </pc:sldMkLst>
      </pc:sldChg>
      <pc:sldChg chg="del">
        <pc:chgData name="Alison Cooke" userId="S::a.cooke@uwtsd.ac.uk::46c329c9-26b7-4eba-b77b-7474421bfd31" providerId="AD" clId="Web-{E990AD69-FA6A-5EAF-99CD-4704BBB8F3DA}" dt="2025-07-19T22:40:10.501" v="17"/>
        <pc:sldMkLst>
          <pc:docMk/>
          <pc:sldMk cId="3778868294" sldId="289"/>
        </pc:sldMkLst>
      </pc:sldChg>
      <pc:sldChg chg="del">
        <pc:chgData name="Alison Cooke" userId="S::a.cooke@uwtsd.ac.uk::46c329c9-26b7-4eba-b77b-7474421bfd31" providerId="AD" clId="Web-{E990AD69-FA6A-5EAF-99CD-4704BBB8F3DA}" dt="2025-07-19T22:40:23.767" v="19"/>
        <pc:sldMkLst>
          <pc:docMk/>
          <pc:sldMk cId="3688265075" sldId="290"/>
        </pc:sldMkLst>
      </pc:sldChg>
      <pc:sldChg chg="del">
        <pc:chgData name="Alison Cooke" userId="S::a.cooke@uwtsd.ac.uk::46c329c9-26b7-4eba-b77b-7474421bfd31" providerId="AD" clId="Web-{E990AD69-FA6A-5EAF-99CD-4704BBB8F3DA}" dt="2025-07-19T22:39:51.125" v="16"/>
        <pc:sldMkLst>
          <pc:docMk/>
          <pc:sldMk cId="1414937418" sldId="291"/>
        </pc:sldMkLst>
      </pc:sldChg>
      <pc:sldChg chg="del">
        <pc:chgData name="Alison Cooke" userId="S::a.cooke@uwtsd.ac.uk::46c329c9-26b7-4eba-b77b-7474421bfd31" providerId="AD" clId="Web-{E990AD69-FA6A-5EAF-99CD-4704BBB8F3DA}" dt="2025-07-19T22:40:18.173" v="18"/>
        <pc:sldMkLst>
          <pc:docMk/>
          <pc:sldMk cId="3024738423" sldId="293"/>
        </pc:sldMkLst>
      </pc:sldChg>
      <pc:sldChg chg="modSp">
        <pc:chgData name="Alison Cooke" userId="S::a.cooke@uwtsd.ac.uk::46c329c9-26b7-4eba-b77b-7474421bfd31" providerId="AD" clId="Web-{E990AD69-FA6A-5EAF-99CD-4704BBB8F3DA}" dt="2025-07-19T22:47:54.332" v="140" actId="14100"/>
        <pc:sldMkLst>
          <pc:docMk/>
          <pc:sldMk cId="1045074463" sldId="301"/>
        </pc:sldMkLst>
        <pc:spChg chg="mod">
          <ac:chgData name="Alison Cooke" userId="S::a.cooke@uwtsd.ac.uk::46c329c9-26b7-4eba-b77b-7474421bfd31" providerId="AD" clId="Web-{E990AD69-FA6A-5EAF-99CD-4704BBB8F3DA}" dt="2025-07-19T22:47:54.332" v="140" actId="14100"/>
          <ac:spMkLst>
            <pc:docMk/>
            <pc:sldMk cId="1045074463" sldId="301"/>
            <ac:spMk id="3" creationId="{3715DF37-3C0B-7BBC-3157-C72119A5D094}"/>
          </ac:spMkLst>
        </pc:spChg>
      </pc:sldChg>
      <pc:sldChg chg="del">
        <pc:chgData name="Alison Cooke" userId="S::a.cooke@uwtsd.ac.uk::46c329c9-26b7-4eba-b77b-7474421bfd31" providerId="AD" clId="Web-{E990AD69-FA6A-5EAF-99CD-4704BBB8F3DA}" dt="2025-07-19T22:48:42.630" v="143"/>
        <pc:sldMkLst>
          <pc:docMk/>
          <pc:sldMk cId="3377853056" sldId="303"/>
        </pc:sldMkLst>
      </pc:sldChg>
      <pc:sldChg chg="del">
        <pc:chgData name="Alison Cooke" userId="S::a.cooke@uwtsd.ac.uk::46c329c9-26b7-4eba-b77b-7474421bfd31" providerId="AD" clId="Web-{E990AD69-FA6A-5EAF-99CD-4704BBB8F3DA}" dt="2025-07-19T22:48:18.676" v="142"/>
        <pc:sldMkLst>
          <pc:docMk/>
          <pc:sldMk cId="2749282410" sldId="304"/>
        </pc:sldMkLst>
      </pc:sldChg>
      <pc:sldChg chg="modSp">
        <pc:chgData name="Alison Cooke" userId="S::a.cooke@uwtsd.ac.uk::46c329c9-26b7-4eba-b77b-7474421bfd31" providerId="AD" clId="Web-{E990AD69-FA6A-5EAF-99CD-4704BBB8F3DA}" dt="2025-07-19T22:58:47.229" v="313" actId="20577"/>
        <pc:sldMkLst>
          <pc:docMk/>
          <pc:sldMk cId="2883810186" sldId="308"/>
        </pc:sldMkLst>
        <pc:spChg chg="mod">
          <ac:chgData name="Alison Cooke" userId="S::a.cooke@uwtsd.ac.uk::46c329c9-26b7-4eba-b77b-7474421bfd31" providerId="AD" clId="Web-{E990AD69-FA6A-5EAF-99CD-4704BBB8F3DA}" dt="2025-07-19T22:58:47.229" v="313" actId="20577"/>
          <ac:spMkLst>
            <pc:docMk/>
            <pc:sldMk cId="2883810186" sldId="308"/>
            <ac:spMk id="3" creationId="{15E5C872-8DA6-5F4C-91E1-4C5B8EDF7CD2}"/>
          </ac:spMkLst>
        </pc:spChg>
      </pc:sldChg>
      <pc:sldChg chg="modSp">
        <pc:chgData name="Alison Cooke" userId="S::a.cooke@uwtsd.ac.uk::46c329c9-26b7-4eba-b77b-7474421bfd31" providerId="AD" clId="Web-{E990AD69-FA6A-5EAF-99CD-4704BBB8F3DA}" dt="2025-07-19T22:39:08.874" v="12" actId="20577"/>
        <pc:sldMkLst>
          <pc:docMk/>
          <pc:sldMk cId="1000799937" sldId="314"/>
        </pc:sldMkLst>
        <pc:spChg chg="mod">
          <ac:chgData name="Alison Cooke" userId="S::a.cooke@uwtsd.ac.uk::46c329c9-26b7-4eba-b77b-7474421bfd31" providerId="AD" clId="Web-{E990AD69-FA6A-5EAF-99CD-4704BBB8F3DA}" dt="2025-07-19T22:39:08.874" v="12" actId="20577"/>
          <ac:spMkLst>
            <pc:docMk/>
            <pc:sldMk cId="1000799937" sldId="314"/>
            <ac:spMk id="4" creationId="{3F9E4FC6-BE06-C4FD-4BBA-990EC845D6F1}"/>
          </ac:spMkLst>
        </pc:spChg>
      </pc:sldChg>
      <pc:sldChg chg="del">
        <pc:chgData name="Alison Cooke" userId="S::a.cooke@uwtsd.ac.uk::46c329c9-26b7-4eba-b77b-7474421bfd31" providerId="AD" clId="Web-{E990AD69-FA6A-5EAF-99CD-4704BBB8F3DA}" dt="2025-07-19T22:39:47.172" v="15"/>
        <pc:sldMkLst>
          <pc:docMk/>
          <pc:sldMk cId="3285905587" sldId="319"/>
        </pc:sldMkLst>
      </pc:sldChg>
      <pc:sldChg chg="del">
        <pc:chgData name="Alison Cooke" userId="S::a.cooke@uwtsd.ac.uk::46c329c9-26b7-4eba-b77b-7474421bfd31" providerId="AD" clId="Web-{E990AD69-FA6A-5EAF-99CD-4704BBB8F3DA}" dt="2025-07-19T22:39:37.594" v="13"/>
        <pc:sldMkLst>
          <pc:docMk/>
          <pc:sldMk cId="228926217" sldId="320"/>
        </pc:sldMkLst>
      </pc:sldChg>
      <pc:sldChg chg="delSp modSp mod modClrScheme delAnim chgLayout">
        <pc:chgData name="Alison Cooke" userId="S::a.cooke@uwtsd.ac.uk::46c329c9-26b7-4eba-b77b-7474421bfd31" providerId="AD" clId="Web-{E990AD69-FA6A-5EAF-99CD-4704BBB8F3DA}" dt="2025-07-19T22:59:31.933" v="326" actId="20577"/>
        <pc:sldMkLst>
          <pc:docMk/>
          <pc:sldMk cId="740034250" sldId="324"/>
        </pc:sldMkLst>
        <pc:spChg chg="mod ord">
          <ac:chgData name="Alison Cooke" userId="S::a.cooke@uwtsd.ac.uk::46c329c9-26b7-4eba-b77b-7474421bfd31" providerId="AD" clId="Web-{E990AD69-FA6A-5EAF-99CD-4704BBB8F3DA}" dt="2025-07-19T22:42:06.410" v="25"/>
          <ac:spMkLst>
            <pc:docMk/>
            <pc:sldMk cId="740034250" sldId="324"/>
            <ac:spMk id="2" creationId="{6A05A5FE-3D7A-97A4-DA1C-F3AC4C0AD967}"/>
          </ac:spMkLst>
        </pc:spChg>
        <pc:spChg chg="mod ord">
          <ac:chgData name="Alison Cooke" userId="S::a.cooke@uwtsd.ac.uk::46c329c9-26b7-4eba-b77b-7474421bfd31" providerId="AD" clId="Web-{E990AD69-FA6A-5EAF-99CD-4704BBB8F3DA}" dt="2025-07-19T22:59:31.933" v="326" actId="20577"/>
          <ac:spMkLst>
            <pc:docMk/>
            <pc:sldMk cId="740034250" sldId="324"/>
            <ac:spMk id="3" creationId="{EBD4806F-7398-5D1A-6C36-8288960AD079}"/>
          </ac:spMkLst>
        </pc:spChg>
        <pc:spChg chg="del mod ord">
          <ac:chgData name="Alison Cooke" userId="S::a.cooke@uwtsd.ac.uk::46c329c9-26b7-4eba-b77b-7474421bfd31" providerId="AD" clId="Web-{E990AD69-FA6A-5EAF-99CD-4704BBB8F3DA}" dt="2025-07-19T22:43:01.209" v="30"/>
          <ac:spMkLst>
            <pc:docMk/>
            <pc:sldMk cId="740034250" sldId="324"/>
            <ac:spMk id="4" creationId="{724F8B8A-0C91-BF80-DD93-51FF0EF83CFD}"/>
          </ac:spMkLst>
        </pc:spChg>
      </pc:sldChg>
      <pc:sldChg chg="modSp">
        <pc:chgData name="Alison Cooke" userId="S::a.cooke@uwtsd.ac.uk::46c329c9-26b7-4eba-b77b-7474421bfd31" providerId="AD" clId="Web-{E990AD69-FA6A-5EAF-99CD-4704BBB8F3DA}" dt="2025-07-19T22:41:45.863" v="23" actId="14100"/>
        <pc:sldMkLst>
          <pc:docMk/>
          <pc:sldMk cId="4294636130" sldId="325"/>
        </pc:sldMkLst>
        <pc:spChg chg="mod">
          <ac:chgData name="Alison Cooke" userId="S::a.cooke@uwtsd.ac.uk::46c329c9-26b7-4eba-b77b-7474421bfd31" providerId="AD" clId="Web-{E990AD69-FA6A-5EAF-99CD-4704BBB8F3DA}" dt="2025-07-19T22:41:45.863" v="23" actId="14100"/>
          <ac:spMkLst>
            <pc:docMk/>
            <pc:sldMk cId="4294636130" sldId="325"/>
            <ac:spMk id="3" creationId="{06EA6C92-5D14-BAF7-A790-92A649B09281}"/>
          </ac:spMkLst>
        </pc:spChg>
      </pc:sldChg>
      <pc:sldChg chg="del">
        <pc:chgData name="Alison Cooke" userId="S::a.cooke@uwtsd.ac.uk::46c329c9-26b7-4eba-b77b-7474421bfd31" providerId="AD" clId="Web-{E990AD69-FA6A-5EAF-99CD-4704BBB8F3DA}" dt="2025-07-19T22:54:31.941" v="226"/>
        <pc:sldMkLst>
          <pc:docMk/>
          <pc:sldMk cId="4024392610" sldId="326"/>
        </pc:sldMkLst>
      </pc:sldChg>
      <pc:sldChg chg="del">
        <pc:chgData name="Alison Cooke" userId="S::a.cooke@uwtsd.ac.uk::46c329c9-26b7-4eba-b77b-7474421bfd31" providerId="AD" clId="Web-{E990AD69-FA6A-5EAF-99CD-4704BBB8F3DA}" dt="2025-07-19T22:48:10.660" v="141"/>
        <pc:sldMkLst>
          <pc:docMk/>
          <pc:sldMk cId="756218589" sldId="334"/>
        </pc:sldMkLst>
      </pc:sldChg>
      <pc:sldChg chg="modSp">
        <pc:chgData name="Alison Cooke" userId="S::a.cooke@uwtsd.ac.uk::46c329c9-26b7-4eba-b77b-7474421bfd31" providerId="AD" clId="Web-{E990AD69-FA6A-5EAF-99CD-4704BBB8F3DA}" dt="2025-07-19T22:49:04.677" v="144" actId="20577"/>
        <pc:sldMkLst>
          <pc:docMk/>
          <pc:sldMk cId="1331375239" sldId="337"/>
        </pc:sldMkLst>
        <pc:spChg chg="mod">
          <ac:chgData name="Alison Cooke" userId="S::a.cooke@uwtsd.ac.uk::46c329c9-26b7-4eba-b77b-7474421bfd31" providerId="AD" clId="Web-{E990AD69-FA6A-5EAF-99CD-4704BBB8F3DA}" dt="2025-07-19T22:49:04.677" v="144" actId="20577"/>
          <ac:spMkLst>
            <pc:docMk/>
            <pc:sldMk cId="1331375239" sldId="337"/>
            <ac:spMk id="3" creationId="{9BC495AC-1E36-0503-2E1F-C69F0BB71C00}"/>
          </ac:spMkLst>
        </pc:spChg>
      </pc:sldChg>
      <pc:sldChg chg="modSp">
        <pc:chgData name="Alison Cooke" userId="S::a.cooke@uwtsd.ac.uk::46c329c9-26b7-4eba-b77b-7474421bfd31" providerId="AD" clId="Web-{E990AD69-FA6A-5EAF-99CD-4704BBB8F3DA}" dt="2025-07-19T22:56:58.023" v="291" actId="14100"/>
        <pc:sldMkLst>
          <pc:docMk/>
          <pc:sldMk cId="926793415" sldId="342"/>
        </pc:sldMkLst>
        <pc:spChg chg="mod">
          <ac:chgData name="Alison Cooke" userId="S::a.cooke@uwtsd.ac.uk::46c329c9-26b7-4eba-b77b-7474421bfd31" providerId="AD" clId="Web-{E990AD69-FA6A-5EAF-99CD-4704BBB8F3DA}" dt="2025-07-19T22:56:58.023" v="291" actId="14100"/>
          <ac:spMkLst>
            <pc:docMk/>
            <pc:sldMk cId="926793415" sldId="342"/>
            <ac:spMk id="3" creationId="{3A962197-93F9-92FD-28EA-C80BF1514DD3}"/>
          </ac:spMkLst>
        </pc:spChg>
        <pc:spChg chg="mod">
          <ac:chgData name="Alison Cooke" userId="S::a.cooke@uwtsd.ac.uk::46c329c9-26b7-4eba-b77b-7474421bfd31" providerId="AD" clId="Web-{E990AD69-FA6A-5EAF-99CD-4704BBB8F3DA}" dt="2025-07-19T22:56:58.023" v="291" actId="14100"/>
          <ac:spMkLst>
            <pc:docMk/>
            <pc:sldMk cId="926793415" sldId="342"/>
            <ac:spMk id="4" creationId="{29687E79-CE0E-C5D8-9825-1543DED3FE4C}"/>
          </ac:spMkLst>
        </pc:spChg>
      </pc:sldChg>
      <pc:sldChg chg="del">
        <pc:chgData name="Alison Cooke" userId="S::a.cooke@uwtsd.ac.uk::46c329c9-26b7-4eba-b77b-7474421bfd31" providerId="AD" clId="Web-{E990AD69-FA6A-5EAF-99CD-4704BBB8F3DA}" dt="2025-07-19T22:39:42.875" v="14"/>
        <pc:sldMkLst>
          <pc:docMk/>
          <pc:sldMk cId="2892124252" sldId="343"/>
        </pc:sldMkLst>
      </pc:sldChg>
      <pc:sldChg chg="del">
        <pc:chgData name="Alison Cooke" userId="S::a.cooke@uwtsd.ac.uk::46c329c9-26b7-4eba-b77b-7474421bfd31" providerId="AD" clId="Web-{E990AD69-FA6A-5EAF-99CD-4704BBB8F3DA}" dt="2025-07-19T22:37:56.778" v="4"/>
        <pc:sldMkLst>
          <pc:docMk/>
          <pc:sldMk cId="3226054389" sldId="344"/>
        </pc:sldMkLst>
      </pc:sldChg>
      <pc:sldChg chg="modSp">
        <pc:chgData name="Alison Cooke" userId="S::a.cooke@uwtsd.ac.uk::46c329c9-26b7-4eba-b77b-7474421bfd31" providerId="AD" clId="Web-{E990AD69-FA6A-5EAF-99CD-4704BBB8F3DA}" dt="2025-07-19T22:37:43.981" v="3" actId="20577"/>
        <pc:sldMkLst>
          <pc:docMk/>
          <pc:sldMk cId="2672710629" sldId="345"/>
        </pc:sldMkLst>
        <pc:spChg chg="mod">
          <ac:chgData name="Alison Cooke" userId="S::a.cooke@uwtsd.ac.uk::46c329c9-26b7-4eba-b77b-7474421bfd31" providerId="AD" clId="Web-{E990AD69-FA6A-5EAF-99CD-4704BBB8F3DA}" dt="2025-07-19T22:37:43.981" v="3" actId="20577"/>
          <ac:spMkLst>
            <pc:docMk/>
            <pc:sldMk cId="2672710629" sldId="345"/>
            <ac:spMk id="4" creationId="{618C4B10-A0C5-4E8B-5BF5-2F67094CDA7A}"/>
          </ac:spMkLst>
        </pc:spChg>
      </pc:sldChg>
      <pc:sldChg chg="addSp modSp new addAnim">
        <pc:chgData name="Alison Cooke" userId="S::a.cooke@uwtsd.ac.uk::46c329c9-26b7-4eba-b77b-7474421bfd31" providerId="AD" clId="Web-{E990AD69-FA6A-5EAF-99CD-4704BBB8F3DA}" dt="2025-07-19T22:46:03.151" v="135" actId="20577"/>
        <pc:sldMkLst>
          <pc:docMk/>
          <pc:sldMk cId="2260274352" sldId="348"/>
        </pc:sldMkLst>
        <pc:spChg chg="mod">
          <ac:chgData name="Alison Cooke" userId="S::a.cooke@uwtsd.ac.uk::46c329c9-26b7-4eba-b77b-7474421bfd31" providerId="AD" clId="Web-{E990AD69-FA6A-5EAF-99CD-4704BBB8F3DA}" dt="2025-07-19T22:43:55.288" v="57" actId="20577"/>
          <ac:spMkLst>
            <pc:docMk/>
            <pc:sldMk cId="2260274352" sldId="348"/>
            <ac:spMk id="2" creationId="{D506CE69-BC96-EDF5-C891-0C21FBF287A3}"/>
          </ac:spMkLst>
        </pc:spChg>
        <pc:spChg chg="add mod">
          <ac:chgData name="Alison Cooke" userId="S::a.cooke@uwtsd.ac.uk::46c329c9-26b7-4eba-b77b-7474421bfd31" providerId="AD" clId="Web-{E990AD69-FA6A-5EAF-99CD-4704BBB8F3DA}" dt="2025-07-19T22:46:03.151" v="135" actId="20577"/>
          <ac:spMkLst>
            <pc:docMk/>
            <pc:sldMk cId="2260274352" sldId="348"/>
            <ac:spMk id="5" creationId="{E67F3937-1B45-6071-6D0D-C55B6F165D0B}"/>
          </ac:spMkLst>
        </pc:spChg>
      </pc:sldChg>
      <pc:sldChg chg="modSp new">
        <pc:chgData name="Alison Cooke" userId="S::a.cooke@uwtsd.ac.uk::46c329c9-26b7-4eba-b77b-7474421bfd31" providerId="AD" clId="Web-{E990AD69-FA6A-5EAF-99CD-4704BBB8F3DA}" dt="2025-07-19T22:57:50.602" v="311" actId="20577"/>
        <pc:sldMkLst>
          <pc:docMk/>
          <pc:sldMk cId="1065759702" sldId="349"/>
        </pc:sldMkLst>
        <pc:spChg chg="mod">
          <ac:chgData name="Alison Cooke" userId="S::a.cooke@uwtsd.ac.uk::46c329c9-26b7-4eba-b77b-7474421bfd31" providerId="AD" clId="Web-{E990AD69-FA6A-5EAF-99CD-4704BBB8F3DA}" dt="2025-07-19T22:50:46.008" v="174"/>
          <ac:spMkLst>
            <pc:docMk/>
            <pc:sldMk cId="1065759702" sldId="349"/>
            <ac:spMk id="2" creationId="{4BAB3357-F913-63C6-D1D7-5DD34C25FA75}"/>
          </ac:spMkLst>
        </pc:spChg>
        <pc:spChg chg="mod">
          <ac:chgData name="Alison Cooke" userId="S::a.cooke@uwtsd.ac.uk::46c329c9-26b7-4eba-b77b-7474421bfd31" providerId="AD" clId="Web-{E990AD69-FA6A-5EAF-99CD-4704BBB8F3DA}" dt="2025-07-19T22:56:07.318" v="260" actId="20577"/>
          <ac:spMkLst>
            <pc:docMk/>
            <pc:sldMk cId="1065759702" sldId="349"/>
            <ac:spMk id="3" creationId="{64D921D8-1A88-EDE4-6166-5078892EFC10}"/>
          </ac:spMkLst>
        </pc:spChg>
        <pc:spChg chg="mod">
          <ac:chgData name="Alison Cooke" userId="S::a.cooke@uwtsd.ac.uk::46c329c9-26b7-4eba-b77b-7474421bfd31" providerId="AD" clId="Web-{E990AD69-FA6A-5EAF-99CD-4704BBB8F3DA}" dt="2025-07-19T22:57:50.602" v="311" actId="20577"/>
          <ac:spMkLst>
            <pc:docMk/>
            <pc:sldMk cId="1065759702" sldId="349"/>
            <ac:spMk id="4" creationId="{E38F852E-E627-4765-0856-9B9F4460B1FE}"/>
          </ac:spMkLst>
        </pc:spChg>
      </pc:sldChg>
    </pc:docChg>
  </pc:docChgLst>
  <pc:docChgLst>
    <pc:chgData name="Alison Cooke" userId="S::a.cooke@uwtsd.ac.uk::46c329c9-26b7-4eba-b77b-7474421bfd31" providerId="AD" clId="Web-{C3198F9B-2933-9C2C-E54A-DCDC298B8E9A}"/>
    <pc:docChg chg="addSld delSld modSld sldOrd">
      <pc:chgData name="Alison Cooke" userId="S::a.cooke@uwtsd.ac.uk::46c329c9-26b7-4eba-b77b-7474421bfd31" providerId="AD" clId="Web-{C3198F9B-2933-9C2C-E54A-DCDC298B8E9A}" dt="2024-03-05T14:06:35.242" v="5014" actId="20577"/>
      <pc:docMkLst>
        <pc:docMk/>
      </pc:docMkLst>
      <pc:sldChg chg="addSp delSp modSp">
        <pc:chgData name="Alison Cooke" userId="S::a.cooke@uwtsd.ac.uk::46c329c9-26b7-4eba-b77b-7474421bfd31" providerId="AD" clId="Web-{C3198F9B-2933-9C2C-E54A-DCDC298B8E9A}" dt="2024-03-05T11:05:00.630" v="35" actId="1076"/>
        <pc:sldMkLst>
          <pc:docMk/>
          <pc:sldMk cId="418741914" sldId="257"/>
        </pc:sldMkLst>
      </pc:sldChg>
      <pc:sldChg chg="add">
        <pc:chgData name="Alison Cooke" userId="S::a.cooke@uwtsd.ac.uk::46c329c9-26b7-4eba-b77b-7474421bfd31" providerId="AD" clId="Web-{C3198F9B-2933-9C2C-E54A-DCDC298B8E9A}" dt="2024-03-05T14:04:57.255" v="4943"/>
        <pc:sldMkLst>
          <pc:docMk/>
          <pc:sldMk cId="3569645431" sldId="278"/>
        </pc:sldMkLst>
      </pc:sldChg>
      <pc:sldChg chg="modSp add ord modNotes">
        <pc:chgData name="Alison Cooke" userId="S::a.cooke@uwtsd.ac.uk::46c329c9-26b7-4eba-b77b-7474421bfd31" providerId="AD" clId="Web-{C3198F9B-2933-9C2C-E54A-DCDC298B8E9A}" dt="2024-03-05T13:14:39.223" v="4003"/>
        <pc:sldMkLst>
          <pc:docMk/>
          <pc:sldMk cId="1326687703" sldId="286"/>
        </pc:sldMkLst>
      </pc:sldChg>
      <pc:sldChg chg="modSp add modNotes">
        <pc:chgData name="Alison Cooke" userId="S::a.cooke@uwtsd.ac.uk::46c329c9-26b7-4eba-b77b-7474421bfd31" providerId="AD" clId="Web-{C3198F9B-2933-9C2C-E54A-DCDC298B8E9A}" dt="2024-03-05T11:32:10.407" v="670"/>
        <pc:sldMkLst>
          <pc:docMk/>
          <pc:sldMk cId="179338851" sldId="287"/>
        </pc:sldMkLst>
      </pc:sldChg>
      <pc:sldChg chg="addSp delSp modSp add addAnim delAnim modNotes">
        <pc:chgData name="Alison Cooke" userId="S::a.cooke@uwtsd.ac.uk::46c329c9-26b7-4eba-b77b-7474421bfd31" providerId="AD" clId="Web-{C3198F9B-2933-9C2C-E54A-DCDC298B8E9A}" dt="2024-03-05T12:06:18.121" v="1812"/>
        <pc:sldMkLst>
          <pc:docMk/>
          <pc:sldMk cId="3778868294" sldId="289"/>
        </pc:sldMkLst>
      </pc:sldChg>
      <pc:sldChg chg="addSp delSp modSp add">
        <pc:chgData name="Alison Cooke" userId="S::a.cooke@uwtsd.ac.uk::46c329c9-26b7-4eba-b77b-7474421bfd31" providerId="AD" clId="Web-{C3198F9B-2933-9C2C-E54A-DCDC298B8E9A}" dt="2024-03-05T13:16:49.696" v="4007" actId="20577"/>
        <pc:sldMkLst>
          <pc:docMk/>
          <pc:sldMk cId="3688265075" sldId="290"/>
        </pc:sldMkLst>
      </pc:sldChg>
      <pc:sldChg chg="modSp add modNotes">
        <pc:chgData name="Alison Cooke" userId="S::a.cooke@uwtsd.ac.uk::46c329c9-26b7-4eba-b77b-7474421bfd31" providerId="AD" clId="Web-{C3198F9B-2933-9C2C-E54A-DCDC298B8E9A}" dt="2024-03-05T13:16:19.023" v="4006" actId="14100"/>
        <pc:sldMkLst>
          <pc:docMk/>
          <pc:sldMk cId="1414937418" sldId="291"/>
        </pc:sldMkLst>
      </pc:sldChg>
      <pc:sldChg chg="add">
        <pc:chgData name="Alison Cooke" userId="S::a.cooke@uwtsd.ac.uk::46c329c9-26b7-4eba-b77b-7474421bfd31" providerId="AD" clId="Web-{C3198F9B-2933-9C2C-E54A-DCDC298B8E9A}" dt="2024-03-05T14:01:13.778" v="4942"/>
        <pc:sldMkLst>
          <pc:docMk/>
          <pc:sldMk cId="3763752730" sldId="292"/>
        </pc:sldMkLst>
      </pc:sldChg>
      <pc:sldChg chg="modSp add modNotes">
        <pc:chgData name="Alison Cooke" userId="S::a.cooke@uwtsd.ac.uk::46c329c9-26b7-4eba-b77b-7474421bfd31" providerId="AD" clId="Web-{C3198F9B-2933-9C2C-E54A-DCDC298B8E9A}" dt="2024-03-05T12:12:02.274" v="2063"/>
        <pc:sldMkLst>
          <pc:docMk/>
          <pc:sldMk cId="3024738423" sldId="293"/>
        </pc:sldMkLst>
      </pc:sldChg>
      <pc:sldChg chg="addSp delSp modSp add modNotes">
        <pc:chgData name="Alison Cooke" userId="S::a.cooke@uwtsd.ac.uk::46c329c9-26b7-4eba-b77b-7474421bfd31" providerId="AD" clId="Web-{C3198F9B-2933-9C2C-E54A-DCDC298B8E9A}" dt="2024-03-05T13:14:06.190" v="3993" actId="20577"/>
        <pc:sldMkLst>
          <pc:docMk/>
          <pc:sldMk cId="1045074463" sldId="301"/>
        </pc:sldMkLst>
      </pc:sldChg>
      <pc:sldChg chg="addSp modSp">
        <pc:chgData name="Alison Cooke" userId="S::a.cooke@uwtsd.ac.uk::46c329c9-26b7-4eba-b77b-7474421bfd31" providerId="AD" clId="Web-{C3198F9B-2933-9C2C-E54A-DCDC298B8E9A}" dt="2024-03-05T11:24:17.906" v="511" actId="20577"/>
        <pc:sldMkLst>
          <pc:docMk/>
          <pc:sldMk cId="3390324871" sldId="306"/>
        </pc:sldMkLst>
      </pc:sldChg>
      <pc:sldChg chg="del">
        <pc:chgData name="Alison Cooke" userId="S::a.cooke@uwtsd.ac.uk::46c329c9-26b7-4eba-b77b-7474421bfd31" providerId="AD" clId="Web-{C3198F9B-2933-9C2C-E54A-DCDC298B8E9A}" dt="2024-03-05T12:43:57.359" v="3386"/>
        <pc:sldMkLst>
          <pc:docMk/>
          <pc:sldMk cId="4088686365" sldId="307"/>
        </pc:sldMkLst>
      </pc:sldChg>
      <pc:sldChg chg="addSp modSp">
        <pc:chgData name="Alison Cooke" userId="S::a.cooke@uwtsd.ac.uk::46c329c9-26b7-4eba-b77b-7474421bfd31" providerId="AD" clId="Web-{C3198F9B-2933-9C2C-E54A-DCDC298B8E9A}" dt="2024-03-05T11:17:08.703" v="412" actId="1076"/>
        <pc:sldMkLst>
          <pc:docMk/>
          <pc:sldMk cId="2883810186" sldId="308"/>
        </pc:sldMkLst>
      </pc:sldChg>
      <pc:sldChg chg="del ord">
        <pc:chgData name="Alison Cooke" userId="S::a.cooke@uwtsd.ac.uk::46c329c9-26b7-4eba-b77b-7474421bfd31" providerId="AD" clId="Web-{C3198F9B-2933-9C2C-E54A-DCDC298B8E9A}" dt="2024-03-05T14:00:17.510" v="4932"/>
        <pc:sldMkLst>
          <pc:docMk/>
          <pc:sldMk cId="938600060" sldId="309"/>
        </pc:sldMkLst>
      </pc:sldChg>
      <pc:sldChg chg="del">
        <pc:chgData name="Alison Cooke" userId="S::a.cooke@uwtsd.ac.uk::46c329c9-26b7-4eba-b77b-7474421bfd31" providerId="AD" clId="Web-{C3198F9B-2933-9C2C-E54A-DCDC298B8E9A}" dt="2024-03-05T12:44:08.437" v="3387"/>
        <pc:sldMkLst>
          <pc:docMk/>
          <pc:sldMk cId="2596997052" sldId="310"/>
        </pc:sldMkLst>
      </pc:sldChg>
      <pc:sldChg chg="modSp del">
        <pc:chgData name="Alison Cooke" userId="S::a.cooke@uwtsd.ac.uk::46c329c9-26b7-4eba-b77b-7474421bfd31" providerId="AD" clId="Web-{C3198F9B-2933-9C2C-E54A-DCDC298B8E9A}" dt="2024-03-05T13:06:59.925" v="3899"/>
        <pc:sldMkLst>
          <pc:docMk/>
          <pc:sldMk cId="3462203432" sldId="311"/>
        </pc:sldMkLst>
      </pc:sldChg>
      <pc:sldChg chg="addSp modSp">
        <pc:chgData name="Alison Cooke" userId="S::a.cooke@uwtsd.ac.uk::46c329c9-26b7-4eba-b77b-7474421bfd31" providerId="AD" clId="Web-{C3198F9B-2933-9C2C-E54A-DCDC298B8E9A}" dt="2024-03-05T13:09:23.664" v="3926" actId="1076"/>
        <pc:sldMkLst>
          <pc:docMk/>
          <pc:sldMk cId="1352371719" sldId="312"/>
        </pc:sldMkLst>
      </pc:sldChg>
      <pc:sldChg chg="del">
        <pc:chgData name="Alison Cooke" userId="S::a.cooke@uwtsd.ac.uk::46c329c9-26b7-4eba-b77b-7474421bfd31" providerId="AD" clId="Web-{C3198F9B-2933-9C2C-E54A-DCDC298B8E9A}" dt="2024-03-05T13:07:04.487" v="3900"/>
        <pc:sldMkLst>
          <pc:docMk/>
          <pc:sldMk cId="4108787394" sldId="313"/>
        </pc:sldMkLst>
      </pc:sldChg>
      <pc:sldChg chg="addSp modSp new ord">
        <pc:chgData name="Alison Cooke" userId="S::a.cooke@uwtsd.ac.uk::46c329c9-26b7-4eba-b77b-7474421bfd31" providerId="AD" clId="Web-{C3198F9B-2933-9C2C-E54A-DCDC298B8E9A}" dt="2024-03-05T13:15:35.678" v="4004" actId="1076"/>
        <pc:sldMkLst>
          <pc:docMk/>
          <pc:sldMk cId="1000799937" sldId="314"/>
        </pc:sldMkLst>
      </pc:sldChg>
      <pc:sldChg chg="addSp delSp modSp new mod modClrScheme addAnim chgLayout modNotes">
        <pc:chgData name="Alison Cooke" userId="S::a.cooke@uwtsd.ac.uk::46c329c9-26b7-4eba-b77b-7474421bfd31" providerId="AD" clId="Web-{C3198F9B-2933-9C2C-E54A-DCDC298B8E9A}" dt="2024-03-05T11:50:23.462" v="1221"/>
        <pc:sldMkLst>
          <pc:docMk/>
          <pc:sldMk cId="18485984" sldId="315"/>
        </pc:sldMkLst>
      </pc:sldChg>
      <pc:sldChg chg="addSp modSp new addAnim delAnim modNotes">
        <pc:chgData name="Alison Cooke" userId="S::a.cooke@uwtsd.ac.uk::46c329c9-26b7-4eba-b77b-7474421bfd31" providerId="AD" clId="Web-{C3198F9B-2933-9C2C-E54A-DCDC298B8E9A}" dt="2024-03-05T11:52:58.546" v="1252"/>
        <pc:sldMkLst>
          <pc:docMk/>
          <pc:sldMk cId="3059980302" sldId="316"/>
        </pc:sldMkLst>
      </pc:sldChg>
      <pc:sldChg chg="addSp modSp new addAnim delAnim modNotes">
        <pc:chgData name="Alison Cooke" userId="S::a.cooke@uwtsd.ac.uk::46c329c9-26b7-4eba-b77b-7474421bfd31" providerId="AD" clId="Web-{C3198F9B-2933-9C2C-E54A-DCDC298B8E9A}" dt="2024-03-05T11:59:08.965" v="1526"/>
        <pc:sldMkLst>
          <pc:docMk/>
          <pc:sldMk cId="3249489636" sldId="317"/>
        </pc:sldMkLst>
      </pc:sldChg>
      <pc:sldChg chg="modSp new del">
        <pc:chgData name="Alison Cooke" userId="S::a.cooke@uwtsd.ac.uk::46c329c9-26b7-4eba-b77b-7474421bfd31" providerId="AD" clId="Web-{C3198F9B-2933-9C2C-E54A-DCDC298B8E9A}" dt="2024-03-05T12:06:27.465" v="1813"/>
        <pc:sldMkLst>
          <pc:docMk/>
          <pc:sldMk cId="738574464" sldId="318"/>
        </pc:sldMkLst>
      </pc:sldChg>
      <pc:sldChg chg="addSp delSp modSp new addAnim modNotes">
        <pc:chgData name="Alison Cooke" userId="S::a.cooke@uwtsd.ac.uk::46c329c9-26b7-4eba-b77b-7474421bfd31" providerId="AD" clId="Web-{C3198F9B-2933-9C2C-E54A-DCDC298B8E9A}" dt="2024-03-05T12:24:01.082" v="2536"/>
        <pc:sldMkLst>
          <pc:docMk/>
          <pc:sldMk cId="3803438097" sldId="318"/>
        </pc:sldMkLst>
      </pc:sldChg>
      <pc:sldChg chg="modSp new addAnim modNotes">
        <pc:chgData name="Alison Cooke" userId="S::a.cooke@uwtsd.ac.uk::46c329c9-26b7-4eba-b77b-7474421bfd31" providerId="AD" clId="Web-{C3198F9B-2933-9C2C-E54A-DCDC298B8E9A}" dt="2024-03-05T12:33:50.696" v="3026"/>
        <pc:sldMkLst>
          <pc:docMk/>
          <pc:sldMk cId="3285905587" sldId="319"/>
        </pc:sldMkLst>
      </pc:sldChg>
      <pc:sldChg chg="modSp new del">
        <pc:chgData name="Alison Cooke" userId="S::a.cooke@uwtsd.ac.uk::46c329c9-26b7-4eba-b77b-7474421bfd31" providerId="AD" clId="Web-{C3198F9B-2933-9C2C-E54A-DCDC298B8E9A}" dt="2024-03-05T12:24:36.473" v="2564"/>
        <pc:sldMkLst>
          <pc:docMk/>
          <pc:sldMk cId="3605071433" sldId="319"/>
        </pc:sldMkLst>
      </pc:sldChg>
      <pc:sldChg chg="addSp delSp modSp new addAnim modNotes">
        <pc:chgData name="Alison Cooke" userId="S::a.cooke@uwtsd.ac.uk::46c329c9-26b7-4eba-b77b-7474421bfd31" providerId="AD" clId="Web-{C3198F9B-2933-9C2C-E54A-DCDC298B8E9A}" dt="2024-03-05T12:43:11.670" v="3384"/>
        <pc:sldMkLst>
          <pc:docMk/>
          <pc:sldMk cId="228926217" sldId="320"/>
        </pc:sldMkLst>
      </pc:sldChg>
      <pc:sldChg chg="addSp delSp modSp new mod modClrScheme chgLayout modNotes">
        <pc:chgData name="Alison Cooke" userId="S::a.cooke@uwtsd.ac.uk::46c329c9-26b7-4eba-b77b-7474421bfd31" providerId="AD" clId="Web-{C3198F9B-2933-9C2C-E54A-DCDC298B8E9A}" dt="2024-03-05T12:55:01.102" v="3616"/>
        <pc:sldMkLst>
          <pc:docMk/>
          <pc:sldMk cId="1533621886" sldId="321"/>
        </pc:sldMkLst>
      </pc:sldChg>
      <pc:sldChg chg="addSp delSp modSp new modNotes">
        <pc:chgData name="Alison Cooke" userId="S::a.cooke@uwtsd.ac.uk::46c329c9-26b7-4eba-b77b-7474421bfd31" providerId="AD" clId="Web-{C3198F9B-2933-9C2C-E54A-DCDC298B8E9A}" dt="2024-03-05T13:17:54.183" v="4135"/>
        <pc:sldMkLst>
          <pc:docMk/>
          <pc:sldMk cId="407550950" sldId="322"/>
        </pc:sldMkLst>
      </pc:sldChg>
      <pc:sldChg chg="modSp new addAnim modNotes">
        <pc:chgData name="Alison Cooke" userId="S::a.cooke@uwtsd.ac.uk::46c329c9-26b7-4eba-b77b-7474421bfd31" providerId="AD" clId="Web-{C3198F9B-2933-9C2C-E54A-DCDC298B8E9A}" dt="2024-03-05T13:05:37.469" v="3878"/>
        <pc:sldMkLst>
          <pc:docMk/>
          <pc:sldMk cId="593752513" sldId="323"/>
        </pc:sldMkLst>
      </pc:sldChg>
      <pc:sldChg chg="modSp new addAnim modNotes">
        <pc:chgData name="Alison Cooke" userId="S::a.cooke@uwtsd.ac.uk::46c329c9-26b7-4eba-b77b-7474421bfd31" providerId="AD" clId="Web-{C3198F9B-2933-9C2C-E54A-DCDC298B8E9A}" dt="2024-03-05T13:06:35.205" v="3896"/>
        <pc:sldMkLst>
          <pc:docMk/>
          <pc:sldMk cId="740034250" sldId="324"/>
        </pc:sldMkLst>
      </pc:sldChg>
      <pc:sldChg chg="modSp new addAnim modNotes">
        <pc:chgData name="Alison Cooke" userId="S::a.cooke@uwtsd.ac.uk::46c329c9-26b7-4eba-b77b-7474421bfd31" providerId="AD" clId="Web-{C3198F9B-2933-9C2C-E54A-DCDC298B8E9A}" dt="2024-03-05T13:06:56.643" v="3898"/>
        <pc:sldMkLst>
          <pc:docMk/>
          <pc:sldMk cId="4294636130" sldId="325"/>
        </pc:sldMkLst>
      </pc:sldChg>
      <pc:sldChg chg="addSp delSp modSp new">
        <pc:chgData name="Alison Cooke" userId="S::a.cooke@uwtsd.ac.uk::46c329c9-26b7-4eba-b77b-7474421bfd31" providerId="AD" clId="Web-{C3198F9B-2933-9C2C-E54A-DCDC298B8E9A}" dt="2024-03-05T14:06:35.242" v="5014" actId="20577"/>
        <pc:sldMkLst>
          <pc:docMk/>
          <pc:sldMk cId="4024392610" sldId="326"/>
        </pc:sldMkLst>
      </pc:sldChg>
      <pc:sldChg chg="modSp new ord">
        <pc:chgData name="Alison Cooke" userId="S::a.cooke@uwtsd.ac.uk::46c329c9-26b7-4eba-b77b-7474421bfd31" providerId="AD" clId="Web-{C3198F9B-2933-9C2C-E54A-DCDC298B8E9A}" dt="2024-03-05T13:35:25.330" v="4561"/>
        <pc:sldMkLst>
          <pc:docMk/>
          <pc:sldMk cId="8744521" sldId="327"/>
        </pc:sldMkLst>
      </pc:sldChg>
      <pc:sldChg chg="addSp modSp new addAnim modNotes">
        <pc:chgData name="Alison Cooke" userId="S::a.cooke@uwtsd.ac.uk::46c329c9-26b7-4eba-b77b-7474421bfd31" providerId="AD" clId="Web-{C3198F9B-2933-9C2C-E54A-DCDC298B8E9A}" dt="2024-03-05T13:38:22.165" v="4643" actId="1076"/>
        <pc:sldMkLst>
          <pc:docMk/>
          <pc:sldMk cId="2237332115" sldId="328"/>
        </pc:sldMkLst>
      </pc:sldChg>
      <pc:sldChg chg="addSp modSp new modNotes">
        <pc:chgData name="Alison Cooke" userId="S::a.cooke@uwtsd.ac.uk::46c329c9-26b7-4eba-b77b-7474421bfd31" providerId="AD" clId="Web-{C3198F9B-2933-9C2C-E54A-DCDC298B8E9A}" dt="2024-03-05T13:48:01.608" v="4822" actId="1076"/>
        <pc:sldMkLst>
          <pc:docMk/>
          <pc:sldMk cId="1311506999" sldId="329"/>
        </pc:sldMkLst>
      </pc:sldChg>
      <pc:sldChg chg="addSp delSp modSp new modNotes">
        <pc:chgData name="Alison Cooke" userId="S::a.cooke@uwtsd.ac.uk::46c329c9-26b7-4eba-b77b-7474421bfd31" providerId="AD" clId="Web-{C3198F9B-2933-9C2C-E54A-DCDC298B8E9A}" dt="2024-03-05T13:45:51.791" v="4791"/>
        <pc:sldMkLst>
          <pc:docMk/>
          <pc:sldMk cId="3111948929" sldId="330"/>
        </pc:sldMkLst>
      </pc:sldChg>
      <pc:sldChg chg="addSp modSp new modNotes">
        <pc:chgData name="Alison Cooke" userId="S::a.cooke@uwtsd.ac.uk::46c329c9-26b7-4eba-b77b-7474421bfd31" providerId="AD" clId="Web-{C3198F9B-2933-9C2C-E54A-DCDC298B8E9A}" dt="2024-03-05T13:50:57.130" v="4834" actId="1076"/>
        <pc:sldMkLst>
          <pc:docMk/>
          <pc:sldMk cId="1886732046" sldId="331"/>
        </pc:sldMkLst>
      </pc:sldChg>
      <pc:sldChg chg="modSp new">
        <pc:chgData name="Alison Cooke" userId="S::a.cooke@uwtsd.ac.uk::46c329c9-26b7-4eba-b77b-7474421bfd31" providerId="AD" clId="Web-{C3198F9B-2933-9C2C-E54A-DCDC298B8E9A}" dt="2024-03-05T13:59:50.993" v="4931" actId="20577"/>
        <pc:sldMkLst>
          <pc:docMk/>
          <pc:sldMk cId="3587430480" sldId="332"/>
        </pc:sldMkLst>
      </pc:sldChg>
      <pc:sldChg chg="addSp delSp modSp new addAnim">
        <pc:chgData name="Alison Cooke" userId="S::a.cooke@uwtsd.ac.uk::46c329c9-26b7-4eba-b77b-7474421bfd31" providerId="AD" clId="Web-{C3198F9B-2933-9C2C-E54A-DCDC298B8E9A}" dt="2024-03-05T14:05:48.413" v="4975"/>
        <pc:sldMkLst>
          <pc:docMk/>
          <pc:sldMk cId="2619317888" sldId="333"/>
        </pc:sldMkLst>
      </pc:sldChg>
    </pc:docChg>
  </pc:docChgLst>
  <pc:docChgLst>
    <pc:chgData name="Alison Cooke" userId="S::a.cooke@uwtsd.ac.uk::46c329c9-26b7-4eba-b77b-7474421bfd31" providerId="AD" clId="Web-{D655CA3B-FE4B-0089-CA57-FFEFDF9C0E0C}"/>
    <pc:docChg chg="addSld modSld">
      <pc:chgData name="Alison Cooke" userId="S::a.cooke@uwtsd.ac.uk::46c329c9-26b7-4eba-b77b-7474421bfd31" providerId="AD" clId="Web-{D655CA3B-FE4B-0089-CA57-FFEFDF9C0E0C}" dt="2024-03-05T15:28:14.865" v="61"/>
      <pc:docMkLst>
        <pc:docMk/>
      </pc:docMkLst>
      <pc:sldChg chg="addSp delSp modSp new">
        <pc:chgData name="Alison Cooke" userId="S::a.cooke@uwtsd.ac.uk::46c329c9-26b7-4eba-b77b-7474421bfd31" providerId="AD" clId="Web-{D655CA3B-FE4B-0089-CA57-FFEFDF9C0E0C}" dt="2024-03-05T15:28:14.865" v="61"/>
        <pc:sldMkLst>
          <pc:docMk/>
          <pc:sldMk cId="756218589" sldId="33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D395F1B-3475-477E-B8B5-5AEEBDAC662B}" type="datetimeFigureOut">
              <a:rPr lang="en-GB" smtClean="0"/>
              <a:t>19/07/2025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3A06F-C0F7-46F7-B51A-13E8EA7B965A}" type="slidenum">
              <a:rPr lang="en-GB" smtClean="0"/>
              <a:t>‹#›</a:t>
            </a:fld>
            <a:endParaRPr lang="en-GB"/>
          </a:p>
        </p:txBody>
      </p:sp>
    </p:spTree>
    <p:extLst>
      <p:ext uri="{BB962C8B-B14F-4D97-AF65-F5344CB8AC3E}">
        <p14:creationId xmlns:p14="http://schemas.microsoft.com/office/powerpoint/2010/main" val="34978444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dirty="0"/>
              <a:t>Three key things to identify before you begin</a:t>
            </a:r>
          </a:p>
          <a:p>
            <a:endParaRPr lang="en-GB" dirty="0"/>
          </a:p>
          <a:p>
            <a:r>
              <a:rPr lang="en-GB" dirty="0"/>
              <a:t>Directive word – what do you think that is?</a:t>
            </a:r>
            <a:endParaRPr lang="en-GB" dirty="0">
              <a:cs typeface="Calibri"/>
            </a:endParaRPr>
          </a:p>
          <a:p>
            <a:r>
              <a:rPr lang="en-GB" dirty="0"/>
              <a:t>Topic – or subject area</a:t>
            </a:r>
            <a:endParaRPr lang="en-GB" dirty="0">
              <a:cs typeface="Calibri" panose="020F0502020204030204"/>
            </a:endParaRPr>
          </a:p>
          <a:p>
            <a:r>
              <a:rPr lang="en-GB" dirty="0"/>
              <a:t>Limitations – anything that restricts you?</a:t>
            </a:r>
            <a:endParaRPr lang="en-GB" dirty="0">
              <a:cs typeface="Calibri" panose="020F0502020204030204"/>
            </a:endParaRPr>
          </a:p>
          <a:p>
            <a:endParaRPr lang="en-GB" dirty="0"/>
          </a:p>
          <a:p>
            <a:r>
              <a:rPr lang="en-GB" dirty="0"/>
              <a:t>And lets break the actual assignment down into separate parts</a:t>
            </a:r>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69018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Firstly read the assignment carefully. If you are unsure of any words look them up in a dictionary – translate the questions into words that will make it easier for you to understand.</a:t>
            </a:r>
            <a:endParaRPr lang="en-US"/>
          </a:p>
          <a:p>
            <a:endParaRPr lang="en-US" dirty="0">
              <a:cs typeface="Calibri"/>
            </a:endParaRPr>
          </a:p>
          <a:p>
            <a:r>
              <a:rPr lang="en-US" dirty="0">
                <a:cs typeface="Calibri"/>
              </a:rPr>
              <a:t>So How many components are there that you need to cover?</a:t>
            </a:r>
          </a:p>
          <a:p>
            <a:endParaRPr lang="en-US" dirty="0">
              <a:cs typeface="Calibri"/>
            </a:endParaRPr>
          </a:p>
          <a:p>
            <a:r>
              <a:rPr lang="en-US" dirty="0">
                <a:cs typeface="Calibri"/>
              </a:rPr>
              <a:t>Answer - – two components = Report &amp; presentation</a:t>
            </a:r>
            <a:endParaRPr lang="en-US">
              <a:ea typeface="Calibri"/>
              <a:cs typeface="Calibri"/>
            </a:endParaRPr>
          </a:p>
          <a:p>
            <a:endParaRPr lang="en-US" dirty="0">
              <a:cs typeface="Calibri"/>
            </a:endParaRPr>
          </a:p>
          <a:p>
            <a:r>
              <a:rPr lang="en-US" dirty="0">
                <a:cs typeface="Calibri"/>
              </a:rPr>
              <a:t>So lets identify the 3 key areas – directive word, topic and limitations</a:t>
            </a:r>
          </a:p>
          <a:p>
            <a:r>
              <a:rPr lang="en-US" b="1" dirty="0">
                <a:cs typeface="Calibri"/>
              </a:rPr>
              <a:t>What are the directive words here</a:t>
            </a:r>
            <a:r>
              <a:rPr lang="en-US" dirty="0">
                <a:cs typeface="Calibri"/>
              </a:rPr>
              <a:t>? </a:t>
            </a:r>
            <a:endParaRPr lang="en-US">
              <a:ea typeface="Calibri"/>
              <a:cs typeface="Calibri"/>
            </a:endParaRPr>
          </a:p>
          <a:p>
            <a:r>
              <a:rPr lang="en-US" b="1" dirty="0">
                <a:cs typeface="Calibri"/>
              </a:rPr>
              <a:t>What is/are the topic area</a:t>
            </a:r>
            <a:r>
              <a:rPr lang="en-US" dirty="0">
                <a:cs typeface="Calibri"/>
              </a:rPr>
              <a:t> – </a:t>
            </a:r>
            <a:endParaRPr lang="en-US">
              <a:ea typeface="Calibri"/>
              <a:cs typeface="Calibri"/>
            </a:endParaRPr>
          </a:p>
          <a:p>
            <a:r>
              <a:rPr lang="en-US" b="1" dirty="0">
                <a:cs typeface="Calibri"/>
              </a:rPr>
              <a:t>What are the limitations </a:t>
            </a:r>
            <a:r>
              <a:rPr lang="en-US" dirty="0">
                <a:cs typeface="Calibri"/>
              </a:rPr>
              <a:t>–</a:t>
            </a:r>
            <a:endParaRPr lang="en-US" dirty="0">
              <a:ea typeface="Calibri"/>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7</a:t>
            </a:fld>
            <a:endParaRPr lang="en-GB"/>
          </a:p>
        </p:txBody>
      </p:sp>
    </p:spTree>
    <p:extLst>
      <p:ext uri="{BB962C8B-B14F-4D97-AF65-F5344CB8AC3E}">
        <p14:creationId xmlns:p14="http://schemas.microsoft.com/office/powerpoint/2010/main" val="27911713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Again lets look for the 3 key areas</a:t>
            </a:r>
          </a:p>
          <a:p>
            <a:r>
              <a:rPr lang="en-US" dirty="0">
                <a:cs typeface="Calibri"/>
              </a:rPr>
              <a:t>Directive word/s - </a:t>
            </a:r>
            <a:endParaRPr lang="en-US" dirty="0">
              <a:ea typeface="Calibri"/>
              <a:cs typeface="Calibri"/>
            </a:endParaRPr>
          </a:p>
          <a:p>
            <a:r>
              <a:rPr lang="en-US" dirty="0">
                <a:cs typeface="Calibri"/>
              </a:rPr>
              <a:t>Topic</a:t>
            </a:r>
            <a:endParaRPr lang="en-US" dirty="0">
              <a:ea typeface="Calibri"/>
              <a:cs typeface="Calibri"/>
            </a:endParaRPr>
          </a:p>
          <a:p>
            <a:r>
              <a:rPr lang="en-US" dirty="0">
                <a:cs typeface="Calibri"/>
              </a:rPr>
              <a:t>Limitations – </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8</a:t>
            </a:fld>
            <a:endParaRPr lang="en-GB"/>
          </a:p>
        </p:txBody>
      </p:sp>
    </p:spTree>
    <p:extLst>
      <p:ext uri="{BB962C8B-B14F-4D97-AF65-F5344CB8AC3E}">
        <p14:creationId xmlns:p14="http://schemas.microsoft.com/office/powerpoint/2010/main" val="864590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Don't forget to read ALL instructions of the assignment brief.</a:t>
            </a:r>
          </a:p>
          <a:p>
            <a:r>
              <a:rPr lang="en-US" dirty="0">
                <a:cs typeface="Calibri"/>
              </a:rPr>
              <a:t>Are there any other relevant instructions for you??</a:t>
            </a:r>
          </a:p>
          <a:p>
            <a:endParaRPr lang="en-US" dirty="0">
              <a:cs typeface="Calibri"/>
            </a:endParaRPr>
          </a:p>
          <a:p>
            <a:endParaRPr lang="en-US" dirty="0">
              <a:ea typeface="Calibri" panose="020F0502020204030204"/>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13</a:t>
            </a:fld>
            <a:endParaRPr lang="en-GB"/>
          </a:p>
        </p:txBody>
      </p:sp>
    </p:spTree>
    <p:extLst>
      <p:ext uri="{BB962C8B-B14F-4D97-AF65-F5344CB8AC3E}">
        <p14:creationId xmlns:p14="http://schemas.microsoft.com/office/powerpoint/2010/main" val="17105832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16</a:t>
            </a:fld>
            <a:endParaRPr lang="en-GB"/>
          </a:p>
        </p:txBody>
      </p:sp>
    </p:spTree>
    <p:extLst>
      <p:ext uri="{BB962C8B-B14F-4D97-AF65-F5344CB8AC3E}">
        <p14:creationId xmlns:p14="http://schemas.microsoft.com/office/powerpoint/2010/main" val="34023743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ct val="20000"/>
              </a:spcBef>
              <a:buFont typeface="Arial"/>
              <a:buChar char="•"/>
            </a:pPr>
            <a:endParaRPr lang="en-GB" dirty="0">
              <a:ea typeface="Calibri"/>
              <a:cs typeface="Calibri"/>
            </a:endParaRPr>
          </a:p>
          <a:p>
            <a:pPr marL="171450" indent="-171450">
              <a:spcBef>
                <a:spcPct val="20000"/>
              </a:spcBef>
              <a:buFont typeface="Arial"/>
              <a:buChar char="•"/>
            </a:pPr>
            <a:r>
              <a:rPr lang="en-GB" b="1" dirty="0"/>
              <a:t>Introduction</a:t>
            </a:r>
            <a:r>
              <a:rPr lang="en-GB" dirty="0"/>
              <a:t> – This is where you set the context of the assignment. You may want to consider some of the broader literature in relation to the interplay between political influence, policing priorities and public engagement and then narrow down to focus on an area that interests you, providing a brief rationale for choice.</a:t>
            </a:r>
            <a:endParaRPr lang="en-US" dirty="0"/>
          </a:p>
          <a:p>
            <a:pPr marL="171450" indent="-171450">
              <a:spcBef>
                <a:spcPct val="20000"/>
              </a:spcBef>
              <a:buFont typeface="Arial"/>
              <a:buChar char="•"/>
            </a:pPr>
            <a:r>
              <a:rPr lang="en-GB" dirty="0"/>
              <a:t>Wide to narrow focus</a:t>
            </a:r>
            <a:endParaRPr lang="en-US" dirty="0"/>
          </a:p>
          <a:p>
            <a:pPr lvl="1">
              <a:spcBef>
                <a:spcPct val="20000"/>
              </a:spcBef>
              <a:buChar char="•"/>
            </a:pPr>
            <a:endParaRPr lang="en-GB" dirty="0">
              <a:ea typeface="Calibri"/>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18</a:t>
            </a:fld>
            <a:endParaRPr lang="en-GB"/>
          </a:p>
        </p:txBody>
      </p:sp>
    </p:spTree>
    <p:extLst>
      <p:ext uri="{BB962C8B-B14F-4D97-AF65-F5344CB8AC3E}">
        <p14:creationId xmlns:p14="http://schemas.microsoft.com/office/powerpoint/2010/main" val="3023795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Bef>
                <a:spcPct val="20000"/>
              </a:spcBef>
            </a:pPr>
            <a:r>
              <a:rPr lang="en-GB" dirty="0"/>
              <a:t>As per slide </a:t>
            </a:r>
            <a:endParaRPr lang="en-US" dirty="0">
              <a:ea typeface="Calibri" panose="020F0502020204030204"/>
              <a:cs typeface="Calibri" panose="020F0502020204030204"/>
            </a:endParaRPr>
          </a:p>
          <a:p>
            <a:pPr lvl="2">
              <a:spcBef>
                <a:spcPct val="20000"/>
              </a:spcBef>
              <a:buChar char="•"/>
            </a:pPr>
            <a:endParaRPr lang="en-GB"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19</a:t>
            </a:fld>
            <a:endParaRPr lang="en-GB"/>
          </a:p>
        </p:txBody>
      </p:sp>
    </p:spTree>
    <p:extLst>
      <p:ext uri="{BB962C8B-B14F-4D97-AF65-F5344CB8AC3E}">
        <p14:creationId xmlns:p14="http://schemas.microsoft.com/office/powerpoint/2010/main" val="30390409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spcBef>
                <a:spcPct val="20000"/>
              </a:spcBef>
            </a:pPr>
            <a:r>
              <a:rPr lang="en-GB" dirty="0">
                <a:ea typeface="Calibri"/>
                <a:cs typeface="Calibri"/>
              </a:rPr>
              <a:t>Note content of point 4 on assignment document</a:t>
            </a: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20</a:t>
            </a:fld>
            <a:endParaRPr lang="en-GB"/>
          </a:p>
        </p:txBody>
      </p:sp>
    </p:spTree>
    <p:extLst>
      <p:ext uri="{BB962C8B-B14F-4D97-AF65-F5344CB8AC3E}">
        <p14:creationId xmlns:p14="http://schemas.microsoft.com/office/powerpoint/2010/main" val="7976793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Some ideas that you could explore</a:t>
            </a:r>
          </a:p>
        </p:txBody>
      </p:sp>
      <p:sp>
        <p:nvSpPr>
          <p:cNvPr id="4" name="Slide Number Placeholder 3"/>
          <p:cNvSpPr>
            <a:spLocks noGrp="1"/>
          </p:cNvSpPr>
          <p:nvPr>
            <p:ph type="sldNum" sz="quarter" idx="5"/>
          </p:nvPr>
        </p:nvSpPr>
        <p:spPr/>
        <p:txBody>
          <a:bodyPr/>
          <a:lstStyle/>
          <a:p>
            <a:fld id="{17C3A06F-C0F7-46F7-B51A-13E8EA7B965A}" type="slidenum">
              <a:rPr lang="en-GB" smtClean="0"/>
              <a:t>21</a:t>
            </a:fld>
            <a:endParaRPr lang="en-GB"/>
          </a:p>
        </p:txBody>
      </p:sp>
    </p:spTree>
    <p:extLst>
      <p:ext uri="{BB962C8B-B14F-4D97-AF65-F5344CB8AC3E}">
        <p14:creationId xmlns:p14="http://schemas.microsoft.com/office/powerpoint/2010/main" val="13858684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a typeface="Calibri"/>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7C3A06F-C0F7-46F7-B51A-13E8EA7B965A}" type="slidenum">
              <a:rPr lang="en-GB" smtClean="0"/>
              <a:t>24</a:t>
            </a:fld>
            <a:endParaRPr lang="en-GB"/>
          </a:p>
        </p:txBody>
      </p:sp>
    </p:spTree>
    <p:extLst>
      <p:ext uri="{BB962C8B-B14F-4D97-AF65-F5344CB8AC3E}">
        <p14:creationId xmlns:p14="http://schemas.microsoft.com/office/powerpoint/2010/main" val="41539766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Template on Moodle</a:t>
            </a:r>
          </a:p>
        </p:txBody>
      </p:sp>
      <p:sp>
        <p:nvSpPr>
          <p:cNvPr id="4" name="Slide Number Placeholder 3"/>
          <p:cNvSpPr>
            <a:spLocks noGrp="1"/>
          </p:cNvSpPr>
          <p:nvPr>
            <p:ph type="sldNum" sz="quarter" idx="5"/>
          </p:nvPr>
        </p:nvSpPr>
        <p:spPr/>
        <p:txBody>
          <a:bodyPr/>
          <a:lstStyle/>
          <a:p>
            <a:fld id="{17C3A06F-C0F7-46F7-B51A-13E8EA7B965A}" type="slidenum">
              <a:rPr lang="en-GB" smtClean="0"/>
              <a:t>26</a:t>
            </a:fld>
            <a:endParaRPr lang="en-GB"/>
          </a:p>
        </p:txBody>
      </p:sp>
    </p:spTree>
    <p:extLst>
      <p:ext uri="{BB962C8B-B14F-4D97-AF65-F5344CB8AC3E}">
        <p14:creationId xmlns:p14="http://schemas.microsoft.com/office/powerpoint/2010/main" val="3398545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a:p>
            <a:endParaRPr lang="en-GB" dirty="0"/>
          </a:p>
          <a:p>
            <a:endParaRPr lang="en-GB"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28353128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19/07/2025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19/07/2025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19/07/2025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19/07/2025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19/07/2025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19/07/2025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19/07/2025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youtube.com/watch?v=E-BzgP4Ipbg" TargetMode="External"/><Relationship Id="rId2" Type="http://schemas.openxmlformats.org/officeDocument/2006/relationships/hyperlink" Target="https://support.microsoft.com/en-us/office/presenting-with-cameo-83abdb2e-948a-47d0-932d-86815ae1317a#OfficeVersion=Web&amp;officeversion=web" TargetMode="External"/><Relationship Id="rId1" Type="http://schemas.openxmlformats.org/officeDocument/2006/relationships/slideLayout" Target="../slideLayouts/slideLayout2.xml"/><Relationship Id="rId6" Type="http://schemas.openxmlformats.org/officeDocument/2006/relationships/hyperlink" Target="https://support.microsoft.com/en-us/office/record-a-slide-show-with-narration-and-slide-timings-0b9502c6-5f6c-40ae-b1e7-e47d8741161c" TargetMode="External"/><Relationship Id="rId5" Type="http://schemas.openxmlformats.org/officeDocument/2006/relationships/hyperlink" Target="https://365traininghub.co.nz/tips-and-insights/mastering-microsoft-power-point-s-cameo-feature" TargetMode="External"/><Relationship Id="rId4" Type="http://schemas.openxmlformats.org/officeDocument/2006/relationships/hyperlink" Target="https://www.youtube.com/watch?v=cX5mDn-NbWg"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mailto:bronwen.williams@uwtsd.ac.uk" TargetMode="External"/><Relationship Id="rId2" Type="http://schemas.openxmlformats.org/officeDocument/2006/relationships/hyperlink" Target="mailto:&#8211;a.osbourne@uwtsd.ac.uk"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uwtsd.ac.uk/academic-office/appendices-and-forms/" TargetMode="External"/><Relationship Id="rId2" Type="http://schemas.openxmlformats.org/officeDocument/2006/relationships/hyperlink" Target="https://www.uwtsdunion.co.uk/extenuating-circumstances"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025E4D-1C2C-47F6-A56D-5CC0DC19A9A6}"/>
              </a:ext>
            </a:extLst>
          </p:cNvPr>
          <p:cNvSpPr>
            <a:spLocks noGrp="1"/>
          </p:cNvSpPr>
          <p:nvPr>
            <p:ph type="ctrTitle"/>
          </p:nvPr>
        </p:nvSpPr>
        <p:spPr>
          <a:xfrm>
            <a:off x="499201" y="4977226"/>
            <a:ext cx="4861931" cy="555804"/>
          </a:xfrm>
        </p:spPr>
        <p:txBody>
          <a:bodyPr>
            <a:noAutofit/>
          </a:bodyPr>
          <a:lstStyle/>
          <a:p>
            <a:r>
              <a:rPr lang="en-GB" sz="2400" dirty="0">
                <a:solidFill>
                  <a:schemeClr val="bg1"/>
                </a:solidFill>
                <a:latin typeface="Arial"/>
                <a:cs typeface="Arial"/>
              </a:rPr>
              <a:t>Policing &amp; the political landscape Module BMPO7003D</a:t>
            </a:r>
          </a:p>
        </p:txBody>
      </p:sp>
      <p:sp>
        <p:nvSpPr>
          <p:cNvPr id="4" name="Title 1">
            <a:extLst>
              <a:ext uri="{FF2B5EF4-FFF2-40B4-BE49-F238E27FC236}">
                <a16:creationId xmlns:a16="http://schemas.microsoft.com/office/drawing/2014/main" id="{B6F85C9F-FBB1-B84E-8E53-FF425FBDD652}"/>
              </a:ext>
            </a:extLst>
          </p:cNvPr>
          <p:cNvSpPr txBox="1">
            <a:spLocks/>
          </p:cNvSpPr>
          <p:nvPr/>
        </p:nvSpPr>
        <p:spPr>
          <a:xfrm>
            <a:off x="4631190" y="2692467"/>
            <a:ext cx="3710920" cy="1470025"/>
          </a:xfrm>
          <a:prstGeom prst="rect">
            <a:avLst/>
          </a:prstGeom>
        </p:spPr>
        <p:txBody>
          <a:bodyPr vert="horz" lIns="91440" tIns="45720" rIns="91440" bIns="45720" rtlCol="0" anchor="ct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200" b="1" dirty="0">
                <a:latin typeface="Arial"/>
                <a:cs typeface="Arial"/>
              </a:rPr>
              <a:t>Week 10: </a:t>
            </a:r>
          </a:p>
          <a:p>
            <a:r>
              <a:rPr lang="en-GB" sz="3200" b="1" dirty="0">
                <a:latin typeface="Arial"/>
                <a:cs typeface="Arial"/>
              </a:rPr>
              <a:t>Assignment Overview - Presentation</a:t>
            </a:r>
          </a:p>
        </p:txBody>
      </p:sp>
      <p:sp>
        <p:nvSpPr>
          <p:cNvPr id="6" name="Subtitle 5">
            <a:extLst>
              <a:ext uri="{FF2B5EF4-FFF2-40B4-BE49-F238E27FC236}">
                <a16:creationId xmlns:a16="http://schemas.microsoft.com/office/drawing/2014/main" id="{BB769D71-359C-23CB-3790-F23B3E5643C1}"/>
              </a:ext>
            </a:extLst>
          </p:cNvPr>
          <p:cNvSpPr>
            <a:spLocks noGrp="1"/>
          </p:cNvSpPr>
          <p:nvPr>
            <p:ph type="subTitle" idx="1"/>
          </p:nvPr>
        </p:nvSpPr>
        <p:spPr>
          <a:xfrm>
            <a:off x="1211259" y="1557433"/>
            <a:ext cx="4068685" cy="1752600"/>
          </a:xfrm>
        </p:spPr>
        <p:txBody>
          <a:bodyPr vert="horz" lIns="91440" tIns="45720" rIns="91440" bIns="45720" rtlCol="0" anchor="t">
            <a:normAutofit/>
          </a:bodyPr>
          <a:lstStyle/>
          <a:p>
            <a:r>
              <a:rPr lang="en-US" dirty="0" err="1">
                <a:solidFill>
                  <a:schemeClr val="bg1"/>
                </a:solidFill>
                <a:latin typeface="Arial"/>
                <a:cs typeface="Arial"/>
              </a:rPr>
              <a:t>Wythnos</a:t>
            </a:r>
            <a:r>
              <a:rPr lang="en-US" dirty="0">
                <a:solidFill>
                  <a:schemeClr val="bg1"/>
                </a:solidFill>
                <a:latin typeface="Arial"/>
                <a:cs typeface="Arial"/>
              </a:rPr>
              <a:t> 10</a:t>
            </a:r>
          </a:p>
          <a:p>
            <a:r>
              <a:rPr lang="en-US" dirty="0" err="1">
                <a:solidFill>
                  <a:schemeClr val="bg1"/>
                </a:solidFill>
                <a:latin typeface="Arial"/>
                <a:cs typeface="Arial"/>
              </a:rPr>
              <a:t>Trosolwg</a:t>
            </a:r>
            <a:r>
              <a:rPr lang="en-US" dirty="0">
                <a:solidFill>
                  <a:schemeClr val="bg1"/>
                </a:solidFill>
                <a:latin typeface="Arial"/>
                <a:cs typeface="Arial"/>
              </a:rPr>
              <a:t> Aseiniad - </a:t>
            </a:r>
            <a:r>
              <a:rPr lang="en-US" dirty="0" err="1">
                <a:solidFill>
                  <a:schemeClr val="bg1"/>
                </a:solidFill>
                <a:latin typeface="Arial"/>
                <a:cs typeface="Arial"/>
              </a:rPr>
              <a:t>Cyflwyniad</a:t>
            </a:r>
          </a:p>
        </p:txBody>
      </p:sp>
    </p:spTree>
    <p:extLst>
      <p:ext uri="{BB962C8B-B14F-4D97-AF65-F5344CB8AC3E}">
        <p14:creationId xmlns:p14="http://schemas.microsoft.com/office/powerpoint/2010/main" val="4187419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3FFB3-59F8-4B46-8E7A-FE3139094846}"/>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General overview</a:t>
            </a:r>
          </a:p>
        </p:txBody>
      </p:sp>
      <p:sp>
        <p:nvSpPr>
          <p:cNvPr id="3" name="Content Placeholder 2">
            <a:extLst>
              <a:ext uri="{FF2B5EF4-FFF2-40B4-BE49-F238E27FC236}">
                <a16:creationId xmlns:a16="http://schemas.microsoft.com/office/drawing/2014/main" id="{15E5C872-8DA6-5F4C-91E1-4C5B8EDF7CD2}"/>
              </a:ext>
            </a:extLst>
          </p:cNvPr>
          <p:cNvSpPr>
            <a:spLocks noGrp="1"/>
          </p:cNvSpPr>
          <p:nvPr>
            <p:ph idx="1"/>
          </p:nvPr>
        </p:nvSpPr>
        <p:spPr>
          <a:xfrm>
            <a:off x="457200" y="1600201"/>
            <a:ext cx="5172817" cy="3917032"/>
          </a:xfrm>
        </p:spPr>
        <p:txBody>
          <a:bodyPr vert="horz" lIns="91440" tIns="45720" rIns="91440" bIns="45720" rtlCol="0" anchor="t">
            <a:noAutofit/>
          </a:bodyPr>
          <a:lstStyle/>
          <a:p>
            <a:pPr marL="0" indent="0">
              <a:buNone/>
            </a:pPr>
            <a:r>
              <a:rPr lang="en-GB" sz="1200" b="1" dirty="0">
                <a:solidFill>
                  <a:srgbClr val="FF0000"/>
                </a:solidFill>
                <a:latin typeface="Arial"/>
                <a:cs typeface="Arial"/>
              </a:rPr>
              <a:t>Submission deadline is : 23:59hrs on Wednesday 30 July 2025</a:t>
            </a:r>
            <a:endParaRPr lang="en-US" dirty="0"/>
          </a:p>
          <a:p>
            <a:pPr marL="0" indent="0">
              <a:buNone/>
            </a:pPr>
            <a:endParaRPr lang="en-GB" sz="1200" b="1" dirty="0">
              <a:latin typeface="Arial"/>
              <a:cs typeface="Arial"/>
            </a:endParaRPr>
          </a:p>
          <a:p>
            <a:pPr marL="0" indent="0">
              <a:buNone/>
            </a:pPr>
            <a:r>
              <a:rPr lang="en-GB" sz="1200" b="1" dirty="0">
                <a:latin typeface="Arial"/>
                <a:cs typeface="Arial"/>
              </a:rPr>
              <a:t>2,500 words</a:t>
            </a:r>
            <a:r>
              <a:rPr lang="en-GB" sz="1200" dirty="0">
                <a:latin typeface="Arial"/>
                <a:cs typeface="Arial"/>
              </a:rPr>
              <a:t> (+/- 10% - MAXIMUM is 2,750 words) for the report only</a:t>
            </a:r>
          </a:p>
          <a:p>
            <a:pPr marL="0" indent="0">
              <a:buNone/>
            </a:pPr>
            <a:r>
              <a:rPr lang="en-GB" sz="1200" b="1" dirty="0">
                <a:latin typeface="Arial"/>
                <a:cs typeface="Arial"/>
              </a:rPr>
              <a:t>15 minutes</a:t>
            </a:r>
            <a:r>
              <a:rPr lang="en-GB" sz="1200" dirty="0">
                <a:latin typeface="Arial"/>
                <a:cs typeface="Arial"/>
              </a:rPr>
              <a:t> MAXIMUM for the presentation – anything over will not be marked.</a:t>
            </a:r>
          </a:p>
          <a:p>
            <a:pPr marL="0" indent="0">
              <a:buNone/>
            </a:pPr>
            <a:endParaRPr lang="en-GB" sz="1200" dirty="0">
              <a:latin typeface="Arial"/>
              <a:cs typeface="Arial"/>
            </a:endParaRPr>
          </a:p>
          <a:p>
            <a:pPr marL="0" indent="0">
              <a:buNone/>
            </a:pPr>
            <a:r>
              <a:rPr lang="en-GB" sz="1200" dirty="0">
                <a:latin typeface="Arial"/>
                <a:cs typeface="Arial"/>
              </a:rPr>
              <a:t>All written assessments, where practical and possible, must be submitted via Turnitin unless otherwise instructed (Please DO NOT put this assessment specification into Turnitin or it will match many similarities with other students’ submissions.) </a:t>
            </a:r>
          </a:p>
          <a:p>
            <a:pPr marL="0" indent="0">
              <a:buNone/>
            </a:pPr>
            <a:endParaRPr lang="en-GB" sz="1200" dirty="0">
              <a:latin typeface="Arial"/>
              <a:cs typeface="Arial"/>
            </a:endParaRPr>
          </a:p>
          <a:p>
            <a:pPr marL="0" indent="0">
              <a:buNone/>
            </a:pPr>
            <a:r>
              <a:rPr lang="en-GB" sz="1200" b="1" dirty="0">
                <a:latin typeface="Arial"/>
                <a:cs typeface="Arial"/>
              </a:rPr>
              <a:t>Turnitin portal is Open now. </a:t>
            </a:r>
            <a:r>
              <a:rPr lang="en-GB" sz="1200" dirty="0">
                <a:latin typeface="Arial"/>
                <a:cs typeface="Arial"/>
              </a:rPr>
              <a:t>Separate portal to check similarity score. Ensure your final documents are submitted to the correct portal.</a:t>
            </a:r>
            <a:endParaRPr lang="en-GB" sz="1200">
              <a:latin typeface="Myriad Pro"/>
              <a:cs typeface="Arial"/>
            </a:endParaRPr>
          </a:p>
          <a:p>
            <a:pPr marL="0" indent="0">
              <a:buNone/>
            </a:pPr>
            <a:endParaRPr lang="en-GB" sz="1200" dirty="0">
              <a:latin typeface="Arial"/>
              <a:cs typeface="Arial"/>
            </a:endParaRPr>
          </a:p>
          <a:p>
            <a:pPr marL="0" indent="0">
              <a:buNone/>
            </a:pPr>
            <a:r>
              <a:rPr lang="en-GB" sz="1200" dirty="0">
                <a:latin typeface="Arial"/>
                <a:cs typeface="Arial"/>
              </a:rPr>
              <a:t>Late submission of the assessment will result in a late penalty mark.</a:t>
            </a:r>
            <a:r>
              <a:rPr lang="en-GB" sz="1200" b="1" dirty="0">
                <a:latin typeface="Arial"/>
                <a:cs typeface="Arial"/>
              </a:rPr>
              <a:t>  </a:t>
            </a:r>
            <a:r>
              <a:rPr lang="en-GB" sz="1200" dirty="0">
                <a:latin typeface="Arial"/>
                <a:cs typeface="Arial"/>
              </a:rPr>
              <a:t>Penalties for late submission: Up to one week late, maximum mark of 50%.  Over one week late, 0%.  </a:t>
            </a:r>
          </a:p>
          <a:p>
            <a:pPr marL="0" indent="0">
              <a:buNone/>
            </a:pPr>
            <a:endParaRPr lang="en-GB" sz="1200" dirty="0">
              <a:latin typeface="Arial"/>
              <a:cs typeface="Arial"/>
            </a:endParaRPr>
          </a:p>
          <a:p>
            <a:pPr marL="0" indent="0">
              <a:buNone/>
            </a:pPr>
            <a:r>
              <a:rPr lang="en-GB" sz="1200" dirty="0">
                <a:latin typeface="Arial"/>
                <a:cs typeface="Arial"/>
              </a:rPr>
              <a:t>Reminder regarding honesty, plagiarism, collusion etc</a:t>
            </a:r>
            <a:endParaRPr lang="en-US" sz="1200" dirty="0">
              <a:latin typeface="Arial"/>
              <a:cs typeface="Arial"/>
            </a:endParaRPr>
          </a:p>
        </p:txBody>
      </p:sp>
      <p:pic>
        <p:nvPicPr>
          <p:cNvPr id="4" name="Picture 3" descr="Assignment Images – Browse 949,649 Stock Photos, Vectors, and Video | Adobe  Stock">
            <a:extLst>
              <a:ext uri="{FF2B5EF4-FFF2-40B4-BE49-F238E27FC236}">
                <a16:creationId xmlns:a16="http://schemas.microsoft.com/office/drawing/2014/main" id="{0F523EAB-5C49-43EE-9E14-501D5A2A23E9}"/>
              </a:ext>
            </a:extLst>
          </p:cNvPr>
          <p:cNvPicPr>
            <a:picLocks noChangeAspect="1"/>
          </p:cNvPicPr>
          <p:nvPr/>
        </p:nvPicPr>
        <p:blipFill>
          <a:blip r:embed="rId2"/>
          <a:stretch>
            <a:fillRect/>
          </a:stretch>
        </p:blipFill>
        <p:spPr>
          <a:xfrm>
            <a:off x="5857944" y="2517935"/>
            <a:ext cx="2619375" cy="1743075"/>
          </a:xfrm>
          <a:prstGeom prst="rect">
            <a:avLst/>
          </a:prstGeom>
        </p:spPr>
      </p:pic>
    </p:spTree>
    <p:extLst>
      <p:ext uri="{BB962C8B-B14F-4D97-AF65-F5344CB8AC3E}">
        <p14:creationId xmlns:p14="http://schemas.microsoft.com/office/powerpoint/2010/main" val="28838101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4257E9-725C-6CF5-E1CC-9849D733FE5C}"/>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Understanding the assignment</a:t>
            </a:r>
          </a:p>
        </p:txBody>
      </p:sp>
      <p:sp>
        <p:nvSpPr>
          <p:cNvPr id="3" name="Content Placeholder 2">
            <a:extLst>
              <a:ext uri="{FF2B5EF4-FFF2-40B4-BE49-F238E27FC236}">
                <a16:creationId xmlns:a16="http://schemas.microsoft.com/office/drawing/2014/main" id="{29DC6DA0-2C42-865F-4FEC-9139E1BBBF7F}"/>
              </a:ext>
            </a:extLst>
          </p:cNvPr>
          <p:cNvSpPr>
            <a:spLocks noGrp="1"/>
          </p:cNvSpPr>
          <p:nvPr>
            <p:ph sz="half" idx="1"/>
          </p:nvPr>
        </p:nvSpPr>
        <p:spPr/>
        <p:txBody>
          <a:bodyPr vert="horz" lIns="91440" tIns="45720" rIns="91440" bIns="45720" rtlCol="0" anchor="t">
            <a:normAutofit/>
          </a:bodyPr>
          <a:lstStyle/>
          <a:p>
            <a:endParaRPr lang="en-GB" b="1" dirty="0"/>
          </a:p>
          <a:p>
            <a:pPr algn="ctr"/>
            <a:r>
              <a:rPr lang="en-GB" b="1" dirty="0">
                <a:solidFill>
                  <a:srgbClr val="7030A0"/>
                </a:solidFill>
                <a:latin typeface="Arial"/>
                <a:cs typeface="Arial"/>
              </a:rPr>
              <a:t>Directive word</a:t>
            </a:r>
          </a:p>
          <a:p>
            <a:pPr algn="ctr"/>
            <a:r>
              <a:rPr lang="en-GB" b="1" dirty="0">
                <a:solidFill>
                  <a:srgbClr val="0070C0"/>
                </a:solidFill>
                <a:latin typeface="Arial"/>
                <a:cs typeface="Arial"/>
              </a:rPr>
              <a:t>Topic</a:t>
            </a:r>
          </a:p>
          <a:p>
            <a:pPr algn="ctr"/>
            <a:r>
              <a:rPr lang="en-GB" b="1" dirty="0">
                <a:solidFill>
                  <a:srgbClr val="00B050"/>
                </a:solidFill>
                <a:latin typeface="Arial"/>
                <a:cs typeface="Arial"/>
              </a:rPr>
              <a:t>Limitations</a:t>
            </a:r>
          </a:p>
        </p:txBody>
      </p:sp>
      <p:pic>
        <p:nvPicPr>
          <p:cNvPr id="5" name="Content Placeholder 4">
            <a:extLst>
              <a:ext uri="{FF2B5EF4-FFF2-40B4-BE49-F238E27FC236}">
                <a16:creationId xmlns:a16="http://schemas.microsoft.com/office/drawing/2014/main" id="{85FAC392-7692-75BA-5B47-EE5E065D93FC}"/>
              </a:ext>
            </a:extLst>
          </p:cNvPr>
          <p:cNvPicPr>
            <a:picLocks noGrp="1" noChangeAspect="1"/>
          </p:cNvPicPr>
          <p:nvPr>
            <p:ph sz="half" idx="2"/>
          </p:nvPr>
        </p:nvPicPr>
        <p:blipFill>
          <a:blip r:embed="rId3"/>
          <a:stretch>
            <a:fillRect/>
          </a:stretch>
        </p:blipFill>
        <p:spPr>
          <a:xfrm>
            <a:off x="5276585" y="2407506"/>
            <a:ext cx="3024453" cy="2121632"/>
          </a:xfrm>
          <a:prstGeom prst="rect">
            <a:avLst/>
          </a:prstGeom>
        </p:spPr>
      </p:pic>
    </p:spTree>
    <p:extLst>
      <p:ext uri="{BB962C8B-B14F-4D97-AF65-F5344CB8AC3E}">
        <p14:creationId xmlns:p14="http://schemas.microsoft.com/office/powerpoint/2010/main" val="1793388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AB38A-E766-9C1C-0DA3-DE0C65BBD68E}"/>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Directive word, Topic &amp; Limitations</a:t>
            </a:r>
          </a:p>
        </p:txBody>
      </p:sp>
      <p:sp>
        <p:nvSpPr>
          <p:cNvPr id="3" name="Content Placeholder 2">
            <a:extLst>
              <a:ext uri="{FF2B5EF4-FFF2-40B4-BE49-F238E27FC236}">
                <a16:creationId xmlns:a16="http://schemas.microsoft.com/office/drawing/2014/main" id="{C3F8965A-7E72-1CA0-8C19-27068562F09C}"/>
              </a:ext>
            </a:extLst>
          </p:cNvPr>
          <p:cNvSpPr>
            <a:spLocks noGrp="1"/>
          </p:cNvSpPr>
          <p:nvPr>
            <p:ph idx="1"/>
          </p:nvPr>
        </p:nvSpPr>
        <p:spPr/>
        <p:txBody>
          <a:bodyPr vert="horz" lIns="91440" tIns="45720" rIns="91440" bIns="45720" rtlCol="0" anchor="t">
            <a:normAutofit/>
          </a:bodyPr>
          <a:lstStyle/>
          <a:p>
            <a:r>
              <a:rPr lang="en-US" sz="2000" b="1" dirty="0">
                <a:solidFill>
                  <a:srgbClr val="7030A0"/>
                </a:solidFill>
                <a:latin typeface="Arial"/>
                <a:cs typeface="Arial"/>
              </a:rPr>
              <a:t>Directive word</a:t>
            </a:r>
            <a:r>
              <a:rPr lang="en-US" sz="2000" dirty="0">
                <a:latin typeface="Arial"/>
                <a:cs typeface="Arial"/>
              </a:rPr>
              <a:t>  -  word/s that tell you what to do.</a:t>
            </a:r>
          </a:p>
          <a:p>
            <a:pPr marL="0" indent="0">
              <a:buNone/>
            </a:pPr>
            <a:r>
              <a:rPr lang="en-US" sz="2000" dirty="0">
                <a:latin typeface="Arial"/>
                <a:cs typeface="Arial"/>
              </a:rPr>
              <a:t>     Also referred to as an instructional/process word</a:t>
            </a:r>
          </a:p>
          <a:p>
            <a:pPr marL="0" indent="0">
              <a:buNone/>
            </a:pPr>
            <a:r>
              <a:rPr lang="en-US" sz="2000" dirty="0">
                <a:latin typeface="Arial"/>
                <a:cs typeface="Arial"/>
              </a:rPr>
              <a:t>     e.g. discuss, review, </a:t>
            </a:r>
            <a:r>
              <a:rPr lang="en-US" sz="2000" dirty="0" err="1">
                <a:latin typeface="Arial"/>
                <a:cs typeface="Arial"/>
              </a:rPr>
              <a:t>analyse</a:t>
            </a:r>
            <a:r>
              <a:rPr lang="en-US" sz="2000" dirty="0">
                <a:latin typeface="Arial"/>
                <a:cs typeface="Arial"/>
              </a:rPr>
              <a:t>, etc.</a:t>
            </a:r>
          </a:p>
          <a:p>
            <a:endParaRPr lang="en-US" sz="2000" dirty="0">
              <a:latin typeface="Arial"/>
              <a:cs typeface="Arial"/>
            </a:endParaRPr>
          </a:p>
          <a:p>
            <a:r>
              <a:rPr lang="en-US" sz="2000" b="1" dirty="0">
                <a:solidFill>
                  <a:srgbClr val="0070C0"/>
                </a:solidFill>
                <a:latin typeface="Arial"/>
                <a:cs typeface="Arial"/>
              </a:rPr>
              <a:t>Topic</a:t>
            </a:r>
            <a:r>
              <a:rPr lang="en-US" sz="2000" dirty="0">
                <a:solidFill>
                  <a:srgbClr val="0070C0"/>
                </a:solidFill>
                <a:latin typeface="Arial"/>
                <a:cs typeface="Arial"/>
              </a:rPr>
              <a:t> </a:t>
            </a:r>
            <a:r>
              <a:rPr lang="en-US" sz="2000" dirty="0">
                <a:latin typeface="Arial"/>
                <a:cs typeface="Arial"/>
              </a:rPr>
              <a:t>– subject, area </a:t>
            </a:r>
          </a:p>
          <a:p>
            <a:pPr marL="0" indent="0">
              <a:buNone/>
            </a:pPr>
            <a:endParaRPr lang="en-US" sz="2000" dirty="0">
              <a:latin typeface="Arial"/>
              <a:cs typeface="Arial"/>
            </a:endParaRPr>
          </a:p>
          <a:p>
            <a:r>
              <a:rPr lang="en-US" sz="2000" b="1" dirty="0">
                <a:solidFill>
                  <a:srgbClr val="00B050"/>
                </a:solidFill>
                <a:latin typeface="Arial"/>
                <a:cs typeface="Arial"/>
              </a:rPr>
              <a:t>Limitations </a:t>
            </a:r>
            <a:r>
              <a:rPr lang="en-US" sz="2000" dirty="0">
                <a:latin typeface="Arial"/>
                <a:cs typeface="Arial"/>
              </a:rPr>
              <a:t>- </a:t>
            </a:r>
            <a:r>
              <a:rPr lang="en-GB" sz="2000" dirty="0">
                <a:latin typeface="Arial"/>
                <a:cs typeface="Segoe UI"/>
              </a:rPr>
              <a:t>Words which provide boundaries or constrains for your assignments e.g. word count or subject specific</a:t>
            </a:r>
            <a:endParaRPr lang="en-US" sz="2000" dirty="0">
              <a:latin typeface="Arial"/>
              <a:cs typeface="Arial"/>
            </a:endParaRPr>
          </a:p>
          <a:p>
            <a:endParaRPr lang="en-US" sz="2000" dirty="0">
              <a:latin typeface="Arial"/>
              <a:cs typeface="Arial"/>
            </a:endParaRPr>
          </a:p>
          <a:p>
            <a:pPr marL="0" indent="0">
              <a:buNone/>
            </a:pPr>
            <a:endParaRPr lang="en-US" sz="2000" dirty="0">
              <a:latin typeface="Arial"/>
              <a:cs typeface="Arial"/>
            </a:endParaRPr>
          </a:p>
        </p:txBody>
      </p:sp>
      <p:pic>
        <p:nvPicPr>
          <p:cNvPr id="5" name="Content Placeholder 4" descr="A diagram of instructions&#10;&#10;AI-generated content may be incorrect.">
            <a:extLst>
              <a:ext uri="{FF2B5EF4-FFF2-40B4-BE49-F238E27FC236}">
                <a16:creationId xmlns:a16="http://schemas.microsoft.com/office/drawing/2014/main" id="{10F3B1F8-3D86-8FA5-7CC5-FF3B35B335E3}"/>
              </a:ext>
            </a:extLst>
          </p:cNvPr>
          <p:cNvPicPr>
            <a:picLocks noGrp="1" noChangeAspect="1"/>
          </p:cNvPicPr>
          <p:nvPr>
            <p:ph sz="half" idx="4294967295"/>
          </p:nvPr>
        </p:nvPicPr>
        <p:blipFill>
          <a:blip r:embed="rId2"/>
          <a:stretch>
            <a:fillRect/>
          </a:stretch>
        </p:blipFill>
        <p:spPr>
          <a:xfrm>
            <a:off x="6826162" y="1716176"/>
            <a:ext cx="1719263" cy="1036637"/>
          </a:xfrm>
        </p:spPr>
      </p:pic>
      <p:pic>
        <p:nvPicPr>
          <p:cNvPr id="6" name="Picture 5" descr="A game board with letters on it&#10;&#10;AI-generated content may be incorrect.">
            <a:extLst>
              <a:ext uri="{FF2B5EF4-FFF2-40B4-BE49-F238E27FC236}">
                <a16:creationId xmlns:a16="http://schemas.microsoft.com/office/drawing/2014/main" id="{88304FA4-477B-C414-3506-650708D7035B}"/>
              </a:ext>
            </a:extLst>
          </p:cNvPr>
          <p:cNvPicPr>
            <a:picLocks noChangeAspect="1"/>
          </p:cNvPicPr>
          <p:nvPr/>
        </p:nvPicPr>
        <p:blipFill>
          <a:blip r:embed="rId3"/>
          <a:stretch>
            <a:fillRect/>
          </a:stretch>
        </p:blipFill>
        <p:spPr>
          <a:xfrm>
            <a:off x="6899939" y="4312989"/>
            <a:ext cx="1789288" cy="1103386"/>
          </a:xfrm>
          <a:prstGeom prst="rect">
            <a:avLst/>
          </a:prstGeom>
        </p:spPr>
      </p:pic>
    </p:spTree>
    <p:extLst>
      <p:ext uri="{BB962C8B-B14F-4D97-AF65-F5344CB8AC3E}">
        <p14:creationId xmlns:p14="http://schemas.microsoft.com/office/powerpoint/2010/main" val="2786533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7864D-1554-B289-7DA1-731CBC42A334}"/>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The Assignment brief - 2024</a:t>
            </a:r>
          </a:p>
        </p:txBody>
      </p:sp>
      <p:sp>
        <p:nvSpPr>
          <p:cNvPr id="3" name="Content Placeholder 2">
            <a:extLst>
              <a:ext uri="{FF2B5EF4-FFF2-40B4-BE49-F238E27FC236}">
                <a16:creationId xmlns:a16="http://schemas.microsoft.com/office/drawing/2014/main" id="{F5879494-35A6-B7D0-065D-90121B820E27}"/>
              </a:ext>
            </a:extLst>
          </p:cNvPr>
          <p:cNvSpPr>
            <a:spLocks noGrp="1"/>
          </p:cNvSpPr>
          <p:nvPr>
            <p:ph idx="1"/>
          </p:nvPr>
        </p:nvSpPr>
        <p:spPr>
          <a:xfrm>
            <a:off x="80181" y="1594230"/>
            <a:ext cx="8229600" cy="3917032"/>
          </a:xfrm>
        </p:spPr>
        <p:txBody>
          <a:bodyPr vert="horz" lIns="91440" tIns="45720" rIns="91440" bIns="45720" rtlCol="0" anchor="t">
            <a:normAutofit/>
          </a:bodyPr>
          <a:lstStyle/>
          <a:p>
            <a:endParaRPr lang="en-GB" sz="1200" dirty="0">
              <a:latin typeface="Arial"/>
              <a:cs typeface="Arial"/>
            </a:endParaRPr>
          </a:p>
          <a:p>
            <a:endParaRPr lang="en-US" dirty="0"/>
          </a:p>
        </p:txBody>
      </p:sp>
      <p:sp>
        <p:nvSpPr>
          <p:cNvPr id="4" name="TextBox 3">
            <a:extLst>
              <a:ext uri="{FF2B5EF4-FFF2-40B4-BE49-F238E27FC236}">
                <a16:creationId xmlns:a16="http://schemas.microsoft.com/office/drawing/2014/main" id="{3F9E4FC6-BE06-C4FD-4BBA-990EC845D6F1}"/>
              </a:ext>
            </a:extLst>
          </p:cNvPr>
          <p:cNvSpPr txBox="1"/>
          <p:nvPr/>
        </p:nvSpPr>
        <p:spPr>
          <a:xfrm>
            <a:off x="449440" y="1396936"/>
            <a:ext cx="8230917" cy="4339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dirty="0">
              <a:latin typeface="Arial"/>
              <a:cs typeface="Arial"/>
            </a:endParaRPr>
          </a:p>
          <a:p>
            <a:pPr algn="ctr"/>
            <a:r>
              <a:rPr lang="en-US" b="1" dirty="0">
                <a:latin typeface="Arial"/>
                <a:cs typeface="Arial"/>
              </a:rPr>
              <a:t>Assignment Title: Political Influence, Policing Priorities &amp; Public Engagement</a:t>
            </a:r>
          </a:p>
          <a:p>
            <a:endParaRPr lang="en-US" sz="1600" dirty="0">
              <a:latin typeface="Arial"/>
              <a:cs typeface="Arial"/>
            </a:endParaRPr>
          </a:p>
          <a:p>
            <a:endParaRPr lang="en-US" sz="1600" dirty="0">
              <a:latin typeface="Arial"/>
              <a:cs typeface="Arial"/>
            </a:endParaRPr>
          </a:p>
          <a:p>
            <a:r>
              <a:rPr lang="en-US" sz="2000" dirty="0">
                <a:latin typeface="Arial"/>
                <a:cs typeface="Arial"/>
              </a:rPr>
              <a:t>Students are required to critically evaluate the complex interplay between political influence, policing priorities and public engagement at a national, regional and local level.</a:t>
            </a:r>
          </a:p>
          <a:p>
            <a:endParaRPr lang="en-US" sz="2000" dirty="0">
              <a:latin typeface="Arial"/>
              <a:cs typeface="Arial"/>
            </a:endParaRPr>
          </a:p>
          <a:p>
            <a:r>
              <a:rPr lang="en-US" sz="2000" dirty="0">
                <a:latin typeface="Arial"/>
                <a:cs typeface="Arial"/>
              </a:rPr>
              <a:t>In response to the task students are required to </a:t>
            </a:r>
          </a:p>
          <a:p>
            <a:pPr marL="342900" indent="-342900">
              <a:buAutoNum type="alphaLcPeriod"/>
            </a:pPr>
            <a:r>
              <a:rPr lang="en-US" sz="2000" dirty="0">
                <a:latin typeface="Arial"/>
                <a:cs typeface="Arial"/>
              </a:rPr>
              <a:t>produce a </a:t>
            </a:r>
            <a:r>
              <a:rPr lang="en-US" sz="2000" b="1" dirty="0">
                <a:latin typeface="Arial"/>
                <a:cs typeface="Arial"/>
              </a:rPr>
              <a:t>2500-word </a:t>
            </a:r>
            <a:r>
              <a:rPr lang="en-US" sz="2000" dirty="0">
                <a:latin typeface="Arial"/>
                <a:cs typeface="Arial"/>
              </a:rPr>
              <a:t>supportive paper with a </a:t>
            </a:r>
          </a:p>
          <a:p>
            <a:pPr marL="342900" indent="-342900">
              <a:buAutoNum type="alphaLcPeriod"/>
            </a:pPr>
            <a:r>
              <a:rPr lang="en-US" sz="2000" b="1" dirty="0">
                <a:latin typeface="Arial"/>
                <a:cs typeface="Arial"/>
              </a:rPr>
              <a:t>15-minute video presentation</a:t>
            </a:r>
            <a:r>
              <a:rPr lang="en-US" sz="2000" dirty="0">
                <a:latin typeface="Arial"/>
                <a:cs typeface="Arial"/>
              </a:rPr>
              <a:t> ( pre-recorded) </a:t>
            </a:r>
            <a:r>
              <a:rPr lang="en-US" sz="2000" b="1" dirty="0">
                <a:solidFill>
                  <a:srgbClr val="FF0000"/>
                </a:solidFill>
                <a:latin typeface="Arial"/>
                <a:cs typeface="Arial"/>
              </a:rPr>
              <a:t>which expands on the main learning points discussed in the paper.</a:t>
            </a:r>
          </a:p>
          <a:p>
            <a:endParaRPr lang="en-US" sz="1600" dirty="0">
              <a:latin typeface="Arial"/>
              <a:cs typeface="Arial"/>
            </a:endParaRPr>
          </a:p>
          <a:p>
            <a:pPr marL="342900" indent="-342900">
              <a:buAutoNum type="alphaLcPeriod"/>
            </a:pPr>
            <a:endParaRPr lang="en-US" sz="1600" dirty="0">
              <a:latin typeface="Arial"/>
              <a:cs typeface="Arial"/>
            </a:endParaRPr>
          </a:p>
        </p:txBody>
      </p:sp>
    </p:spTree>
    <p:extLst>
      <p:ext uri="{BB962C8B-B14F-4D97-AF65-F5344CB8AC3E}">
        <p14:creationId xmlns:p14="http://schemas.microsoft.com/office/powerpoint/2010/main" val="10007999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94CB5-A218-83A7-9EF6-275A8EF41DA2}"/>
              </a:ext>
            </a:extLst>
          </p:cNvPr>
          <p:cNvSpPr>
            <a:spLocks noGrp="1"/>
          </p:cNvSpPr>
          <p:nvPr>
            <p:ph type="title"/>
          </p:nvPr>
        </p:nvSpPr>
        <p:spPr>
          <a:solidFill>
            <a:srgbClr val="002060"/>
          </a:solidFill>
        </p:spPr>
        <p:txBody>
          <a:bodyPr/>
          <a:lstStyle/>
          <a:p>
            <a:pPr marL="742950" indent="-742950">
              <a:buAutoNum type="arabicPeriod"/>
            </a:pPr>
            <a:r>
              <a:rPr lang="en-US" dirty="0">
                <a:solidFill>
                  <a:schemeClr val="bg1"/>
                </a:solidFill>
                <a:latin typeface="Arial"/>
                <a:cs typeface="Arial"/>
              </a:rPr>
              <a:t>Breakdown the assignment</a:t>
            </a:r>
          </a:p>
        </p:txBody>
      </p:sp>
      <p:sp>
        <p:nvSpPr>
          <p:cNvPr id="3" name="Content Placeholder 2">
            <a:extLst>
              <a:ext uri="{FF2B5EF4-FFF2-40B4-BE49-F238E27FC236}">
                <a16:creationId xmlns:a16="http://schemas.microsoft.com/office/drawing/2014/main" id="{0A58163F-FEE8-28F2-3D54-23FB140B0E30}"/>
              </a:ext>
            </a:extLst>
          </p:cNvPr>
          <p:cNvSpPr>
            <a:spLocks noGrp="1"/>
          </p:cNvSpPr>
          <p:nvPr>
            <p:ph idx="1"/>
          </p:nvPr>
        </p:nvSpPr>
        <p:spPr>
          <a:xfrm>
            <a:off x="466559" y="1715111"/>
            <a:ext cx="8229600" cy="3917032"/>
          </a:xfrm>
        </p:spPr>
        <p:txBody>
          <a:bodyPr vert="horz" lIns="91440" tIns="45720" rIns="91440" bIns="45720" rtlCol="0" anchor="t">
            <a:normAutofit/>
          </a:bodyPr>
          <a:lstStyle/>
          <a:p>
            <a:endParaRPr lang="en-US" sz="2800" dirty="0">
              <a:latin typeface="Arial"/>
              <a:cs typeface="Arial"/>
            </a:endParaRPr>
          </a:p>
          <a:p>
            <a:r>
              <a:rPr lang="en-US" sz="2800" dirty="0">
                <a:latin typeface="Arial"/>
                <a:cs typeface="Arial"/>
              </a:rPr>
              <a:t>Students are required to critically evaluate the complex interplay between political influence, policing priorities and public engagement at a national, regional and local level.</a:t>
            </a:r>
            <a:endParaRPr lang="en-GB" sz="2800">
              <a:latin typeface="Arial"/>
              <a:cs typeface="Arial"/>
            </a:endParaRPr>
          </a:p>
        </p:txBody>
      </p:sp>
      <p:sp>
        <p:nvSpPr>
          <p:cNvPr id="4" name="Arrow: Down 3">
            <a:extLst>
              <a:ext uri="{FF2B5EF4-FFF2-40B4-BE49-F238E27FC236}">
                <a16:creationId xmlns:a16="http://schemas.microsoft.com/office/drawing/2014/main" id="{031E6F4D-8372-47C8-A7F9-6E05D7E647A7}"/>
              </a:ext>
            </a:extLst>
          </p:cNvPr>
          <p:cNvSpPr/>
          <p:nvPr/>
        </p:nvSpPr>
        <p:spPr>
          <a:xfrm rot="7380000">
            <a:off x="6178931" y="3266379"/>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rrow: Down 4">
            <a:extLst>
              <a:ext uri="{FF2B5EF4-FFF2-40B4-BE49-F238E27FC236}">
                <a16:creationId xmlns:a16="http://schemas.microsoft.com/office/drawing/2014/main" id="{447F871F-5CBF-FC61-05AB-1740468465B4}"/>
              </a:ext>
            </a:extLst>
          </p:cNvPr>
          <p:cNvSpPr/>
          <p:nvPr/>
        </p:nvSpPr>
        <p:spPr>
          <a:xfrm rot="13140000">
            <a:off x="1366536" y="3471785"/>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Arrow: Down 5">
            <a:extLst>
              <a:ext uri="{FF2B5EF4-FFF2-40B4-BE49-F238E27FC236}">
                <a16:creationId xmlns:a16="http://schemas.microsoft.com/office/drawing/2014/main" id="{2F1F1697-FD3D-DDE6-9C63-6A0047208AB7}"/>
              </a:ext>
            </a:extLst>
          </p:cNvPr>
          <p:cNvSpPr/>
          <p:nvPr/>
        </p:nvSpPr>
        <p:spPr>
          <a:xfrm rot="-2820000">
            <a:off x="4650474" y="1980170"/>
            <a:ext cx="486201" cy="98093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Arrow: Down 12">
            <a:extLst>
              <a:ext uri="{FF2B5EF4-FFF2-40B4-BE49-F238E27FC236}">
                <a16:creationId xmlns:a16="http://schemas.microsoft.com/office/drawing/2014/main" id="{FFB4C70E-CC61-936E-CBF9-F5EE7E7FB5AD}"/>
              </a:ext>
            </a:extLst>
          </p:cNvPr>
          <p:cNvSpPr/>
          <p:nvPr/>
        </p:nvSpPr>
        <p:spPr>
          <a:xfrm rot="2040000">
            <a:off x="6181974" y="1470223"/>
            <a:ext cx="486201" cy="980932"/>
          </a:xfrm>
          <a:prstGeom prst="downArrow">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Arrow: Down 14">
            <a:extLst>
              <a:ext uri="{FF2B5EF4-FFF2-40B4-BE49-F238E27FC236}">
                <a16:creationId xmlns:a16="http://schemas.microsoft.com/office/drawing/2014/main" id="{041E04FD-EC52-6DF5-F575-9DBF74E7BFBC}"/>
              </a:ext>
            </a:extLst>
          </p:cNvPr>
          <p:cNvSpPr/>
          <p:nvPr/>
        </p:nvSpPr>
        <p:spPr>
          <a:xfrm>
            <a:off x="1947105" y="1836194"/>
            <a:ext cx="484631" cy="978408"/>
          </a:xfrm>
          <a:prstGeom prst="down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59980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ppt_x"/>
                                          </p:val>
                                        </p:tav>
                                        <p:tav tm="100000">
                                          <p:val>
                                            <p:strVal val="#ppt_x"/>
                                          </p:val>
                                        </p:tav>
                                      </p:tavLst>
                                    </p:anim>
                                    <p:anim calcmode="lin" valueType="num">
                                      <p:cBhvr additive="base">
                                        <p:cTn id="8" dur="500" fill="hold"/>
                                        <p:tgtEl>
                                          <p:spTgt spid="1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anim calcmode="lin" valueType="num">
                                      <p:cBhvr additive="base">
                                        <p:cTn id="19" dur="500" fill="hold"/>
                                        <p:tgtEl>
                                          <p:spTgt spid="5"/>
                                        </p:tgtEl>
                                        <p:attrNameLst>
                                          <p:attrName>ppt_x</p:attrName>
                                        </p:attrNameLst>
                                      </p:cBhvr>
                                      <p:tavLst>
                                        <p:tav tm="0">
                                          <p:val>
                                            <p:strVal val="#ppt_x"/>
                                          </p:val>
                                        </p:tav>
                                        <p:tav tm="100000">
                                          <p:val>
                                            <p:strVal val="#ppt_x"/>
                                          </p:val>
                                        </p:tav>
                                      </p:tavLst>
                                    </p:anim>
                                    <p:anim calcmode="lin" valueType="num">
                                      <p:cBhvr additive="base">
                                        <p:cTn id="20"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4"/>
                                        </p:tgtEl>
                                        <p:attrNameLst>
                                          <p:attrName>style.visibility</p:attrName>
                                        </p:attrNameLst>
                                      </p:cBhvr>
                                      <p:to>
                                        <p:strVal val="visible"/>
                                      </p:to>
                                    </p:set>
                                    <p:anim calcmode="lin" valueType="num">
                                      <p:cBhvr additive="base">
                                        <p:cTn id="25" dur="500" fill="hold"/>
                                        <p:tgtEl>
                                          <p:spTgt spid="4"/>
                                        </p:tgtEl>
                                        <p:attrNameLst>
                                          <p:attrName>ppt_x</p:attrName>
                                        </p:attrNameLst>
                                      </p:cBhvr>
                                      <p:tavLst>
                                        <p:tav tm="0">
                                          <p:val>
                                            <p:strVal val="#ppt_x"/>
                                          </p:val>
                                        </p:tav>
                                        <p:tav tm="100000">
                                          <p:val>
                                            <p:strVal val="#ppt_x"/>
                                          </p:val>
                                        </p:tav>
                                      </p:tavLst>
                                    </p:anim>
                                    <p:anim calcmode="lin" valueType="num">
                                      <p:cBhvr additive="base">
                                        <p:cTn id="26"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5"/>
                                        </p:tgtEl>
                                        <p:attrNameLst>
                                          <p:attrName>style.visibility</p:attrName>
                                        </p:attrNameLst>
                                      </p:cBhvr>
                                      <p:to>
                                        <p:strVal val="visible"/>
                                      </p:to>
                                    </p:set>
                                    <p:anim calcmode="lin" valueType="num">
                                      <p:cBhvr additive="base">
                                        <p:cTn id="31" dur="500" fill="hold"/>
                                        <p:tgtEl>
                                          <p:spTgt spid="15"/>
                                        </p:tgtEl>
                                        <p:attrNameLst>
                                          <p:attrName>ppt_x</p:attrName>
                                        </p:attrNameLst>
                                      </p:cBhvr>
                                      <p:tavLst>
                                        <p:tav tm="0">
                                          <p:val>
                                            <p:strVal val="#ppt_x"/>
                                          </p:val>
                                        </p:tav>
                                        <p:tav tm="100000">
                                          <p:val>
                                            <p:strVal val="#ppt_x"/>
                                          </p:val>
                                        </p:tav>
                                      </p:tavLst>
                                    </p:anim>
                                    <p:anim calcmode="lin" valueType="num">
                                      <p:cBhvr additive="base">
                                        <p:cTn id="32"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13" grpId="0" animBg="1"/>
      <p:bldP spid="1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06E8E-FF27-BAB3-B7DD-BDD842754ACC}"/>
              </a:ext>
            </a:extLst>
          </p:cNvPr>
          <p:cNvSpPr>
            <a:spLocks noGrp="1"/>
          </p:cNvSpPr>
          <p:nvPr>
            <p:ph type="title"/>
          </p:nvPr>
        </p:nvSpPr>
        <p:spPr>
          <a:solidFill>
            <a:srgbClr val="002060"/>
          </a:solidFill>
        </p:spPr>
        <p:txBody>
          <a:bodyPr>
            <a:normAutofit/>
          </a:bodyPr>
          <a:lstStyle/>
          <a:p>
            <a:r>
              <a:rPr lang="en-US" dirty="0">
                <a:solidFill>
                  <a:schemeClr val="bg1"/>
                </a:solidFill>
                <a:latin typeface="Arial"/>
                <a:cs typeface="Arial"/>
              </a:rPr>
              <a:t>2. Breakdown the assignment</a:t>
            </a:r>
          </a:p>
        </p:txBody>
      </p:sp>
      <p:sp>
        <p:nvSpPr>
          <p:cNvPr id="3" name="Content Placeholder 2">
            <a:extLst>
              <a:ext uri="{FF2B5EF4-FFF2-40B4-BE49-F238E27FC236}">
                <a16:creationId xmlns:a16="http://schemas.microsoft.com/office/drawing/2014/main" id="{AA472980-2760-1454-1885-BA199C92BC8E}"/>
              </a:ext>
            </a:extLst>
          </p:cNvPr>
          <p:cNvSpPr>
            <a:spLocks noGrp="1"/>
          </p:cNvSpPr>
          <p:nvPr>
            <p:ph idx="1"/>
          </p:nvPr>
        </p:nvSpPr>
        <p:spPr/>
        <p:txBody>
          <a:bodyPr vert="horz" lIns="91440" tIns="45720" rIns="91440" bIns="45720" rtlCol="0" anchor="t">
            <a:normAutofit/>
          </a:bodyPr>
          <a:lstStyle/>
          <a:p>
            <a:endParaRPr lang="en-GB" sz="2400" dirty="0">
              <a:latin typeface="Arial"/>
            </a:endParaRPr>
          </a:p>
          <a:p>
            <a:endParaRPr lang="en-GB" sz="2400" dirty="0">
              <a:latin typeface="Arial"/>
              <a:cs typeface="Arial"/>
            </a:endParaRPr>
          </a:p>
        </p:txBody>
      </p:sp>
      <p:sp>
        <p:nvSpPr>
          <p:cNvPr id="13" name="TextBox 12">
            <a:extLst>
              <a:ext uri="{FF2B5EF4-FFF2-40B4-BE49-F238E27FC236}">
                <a16:creationId xmlns:a16="http://schemas.microsoft.com/office/drawing/2014/main" id="{23E45319-AE99-6DEF-3877-3A957A49622D}"/>
              </a:ext>
            </a:extLst>
          </p:cNvPr>
          <p:cNvSpPr txBox="1"/>
          <p:nvPr/>
        </p:nvSpPr>
        <p:spPr>
          <a:xfrm>
            <a:off x="593990" y="2091288"/>
            <a:ext cx="8220973" cy="24277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1875"/>
              </a:lnSpc>
            </a:pPr>
            <a:r>
              <a:rPr lang="en-US" sz="2400" dirty="0">
                <a:latin typeface="Arial"/>
                <a:cs typeface="Arial"/>
              </a:rPr>
              <a:t>In response to the task students are required to</a:t>
            </a:r>
          </a:p>
          <a:p>
            <a:pPr>
              <a:lnSpc>
                <a:spcPts val="1875"/>
              </a:lnSpc>
            </a:pPr>
            <a:r>
              <a:rPr lang="en-US" sz="2400" dirty="0">
                <a:latin typeface="Arial"/>
                <a:cs typeface="Arial"/>
              </a:rPr>
              <a:t> ​</a:t>
            </a:r>
          </a:p>
          <a:p>
            <a:pPr marL="342900" indent="-342900">
              <a:lnSpc>
                <a:spcPts val="1875"/>
              </a:lnSpc>
              <a:buFont typeface=""/>
              <a:buAutoNum type="alphaLcPeriod"/>
            </a:pPr>
            <a:r>
              <a:rPr lang="en-US" sz="2400" dirty="0">
                <a:latin typeface="Arial"/>
                <a:cs typeface="Arial"/>
              </a:rPr>
              <a:t>produce a </a:t>
            </a:r>
            <a:r>
              <a:rPr lang="en-US" sz="2400" b="1" dirty="0">
                <a:latin typeface="Arial"/>
                <a:cs typeface="Arial"/>
              </a:rPr>
              <a:t>2500-word </a:t>
            </a:r>
            <a:r>
              <a:rPr lang="en-US" sz="2400" dirty="0">
                <a:latin typeface="Arial"/>
                <a:cs typeface="Arial"/>
              </a:rPr>
              <a:t>supportive paper with a</a:t>
            </a:r>
          </a:p>
          <a:p>
            <a:pPr>
              <a:lnSpc>
                <a:spcPts val="1875"/>
              </a:lnSpc>
            </a:pPr>
            <a:r>
              <a:rPr lang="en-US" sz="2400" dirty="0">
                <a:latin typeface="Arial"/>
                <a:cs typeface="Arial"/>
              </a:rPr>
              <a:t> ​</a:t>
            </a:r>
          </a:p>
          <a:p>
            <a:r>
              <a:rPr lang="en-US" sz="2400" b="1" dirty="0">
                <a:latin typeface="Arial"/>
                <a:cs typeface="Arial"/>
              </a:rPr>
              <a:t>b. 15-minute video presentation</a:t>
            </a:r>
            <a:r>
              <a:rPr lang="en-US" sz="2400" dirty="0">
                <a:latin typeface="Arial"/>
                <a:cs typeface="Arial"/>
              </a:rPr>
              <a:t> ( pre-recorded) which expands on the main learning points discussed in the paper.​</a:t>
            </a:r>
          </a:p>
          <a:p>
            <a:pPr>
              <a:lnSpc>
                <a:spcPts val="1875"/>
              </a:lnSpc>
            </a:pPr>
            <a:endParaRPr lang="en-US" sz="2400" dirty="0">
              <a:latin typeface="Arial"/>
              <a:cs typeface="Arial"/>
            </a:endParaRPr>
          </a:p>
        </p:txBody>
      </p:sp>
      <p:sp>
        <p:nvSpPr>
          <p:cNvPr id="14" name="Arrow: Down 13">
            <a:extLst>
              <a:ext uri="{FF2B5EF4-FFF2-40B4-BE49-F238E27FC236}">
                <a16:creationId xmlns:a16="http://schemas.microsoft.com/office/drawing/2014/main" id="{09283FDE-2A53-A256-A912-7A8EB5A1E2E8}"/>
              </a:ext>
            </a:extLst>
          </p:cNvPr>
          <p:cNvSpPr/>
          <p:nvPr/>
        </p:nvSpPr>
        <p:spPr>
          <a:xfrm>
            <a:off x="2822070" y="1602048"/>
            <a:ext cx="484631" cy="978408"/>
          </a:xfrm>
          <a:prstGeom prst="down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solidFill>
                <a:srgbClr val="92D050"/>
              </a:solidFill>
            </a:endParaRPr>
          </a:p>
        </p:txBody>
      </p:sp>
      <p:sp>
        <p:nvSpPr>
          <p:cNvPr id="15" name="Arrow: Up 14">
            <a:extLst>
              <a:ext uri="{FF2B5EF4-FFF2-40B4-BE49-F238E27FC236}">
                <a16:creationId xmlns:a16="http://schemas.microsoft.com/office/drawing/2014/main" id="{CF445C78-D984-F067-8B59-9D9738F2495B}"/>
              </a:ext>
            </a:extLst>
          </p:cNvPr>
          <p:cNvSpPr/>
          <p:nvPr/>
        </p:nvSpPr>
        <p:spPr>
          <a:xfrm rot="-1620000">
            <a:off x="3259552" y="3364301"/>
            <a:ext cx="484631"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Arrow: Up 15">
            <a:extLst>
              <a:ext uri="{FF2B5EF4-FFF2-40B4-BE49-F238E27FC236}">
                <a16:creationId xmlns:a16="http://schemas.microsoft.com/office/drawing/2014/main" id="{609FDB50-0A15-3E81-41CA-2A3976B3F20F}"/>
              </a:ext>
            </a:extLst>
          </p:cNvPr>
          <p:cNvSpPr/>
          <p:nvPr/>
        </p:nvSpPr>
        <p:spPr>
          <a:xfrm rot="-1440000">
            <a:off x="6679309" y="3462889"/>
            <a:ext cx="484631" cy="978408"/>
          </a:xfrm>
          <a:prstGeom prst="upArrow">
            <a:avLst/>
          </a:prstGeom>
          <a:solidFill>
            <a:srgbClr val="92D050"/>
          </a:solidFill>
          <a:ln>
            <a:solidFill>
              <a:srgbClr val="92D05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4859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5"/>
                                        </p:tgtEl>
                                        <p:attrNameLst>
                                          <p:attrName>style.visibility</p:attrName>
                                        </p:attrNameLst>
                                      </p:cBhvr>
                                      <p:to>
                                        <p:strVal val="visible"/>
                                      </p:to>
                                    </p:set>
                                    <p:anim calcmode="lin" valueType="num">
                                      <p:cBhvr additive="base">
                                        <p:cTn id="13" dur="500" fill="hold"/>
                                        <p:tgtEl>
                                          <p:spTgt spid="15"/>
                                        </p:tgtEl>
                                        <p:attrNameLst>
                                          <p:attrName>ppt_x</p:attrName>
                                        </p:attrNameLst>
                                      </p:cBhvr>
                                      <p:tavLst>
                                        <p:tav tm="0">
                                          <p:val>
                                            <p:strVal val="#ppt_x"/>
                                          </p:val>
                                        </p:tav>
                                        <p:tav tm="100000">
                                          <p:val>
                                            <p:strVal val="#ppt_x"/>
                                          </p:val>
                                        </p:tav>
                                      </p:tavLst>
                                    </p:anim>
                                    <p:anim calcmode="lin" valueType="num">
                                      <p:cBhvr additive="base">
                                        <p:cTn id="14"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6"/>
                                        </p:tgtEl>
                                        <p:attrNameLst>
                                          <p:attrName>style.visibility</p:attrName>
                                        </p:attrNameLst>
                                      </p:cBhvr>
                                      <p:to>
                                        <p:strVal val="visible"/>
                                      </p:to>
                                    </p:set>
                                    <p:anim calcmode="lin" valueType="num">
                                      <p:cBhvr additive="base">
                                        <p:cTn id="19" dur="500" fill="hold"/>
                                        <p:tgtEl>
                                          <p:spTgt spid="16"/>
                                        </p:tgtEl>
                                        <p:attrNameLst>
                                          <p:attrName>ppt_x</p:attrName>
                                        </p:attrNameLst>
                                      </p:cBhvr>
                                      <p:tavLst>
                                        <p:tav tm="0">
                                          <p:val>
                                            <p:strVal val="#ppt_x"/>
                                          </p:val>
                                        </p:tav>
                                        <p:tav tm="100000">
                                          <p:val>
                                            <p:strVal val="#ppt_x"/>
                                          </p:val>
                                        </p:tav>
                                      </p:tavLst>
                                    </p:anim>
                                    <p:anim calcmode="lin" valueType="num">
                                      <p:cBhvr additive="base">
                                        <p:cTn id="2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P spid="15" grpId="0" animBg="1"/>
      <p:bldP spid="1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024D2-6907-12F1-C300-3EEDCE9B42C2}"/>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Read the assignment brief for ALL instructions</a:t>
            </a:r>
          </a:p>
        </p:txBody>
      </p:sp>
      <p:sp>
        <p:nvSpPr>
          <p:cNvPr id="3" name="Content Placeholder 2">
            <a:extLst>
              <a:ext uri="{FF2B5EF4-FFF2-40B4-BE49-F238E27FC236}">
                <a16:creationId xmlns:a16="http://schemas.microsoft.com/office/drawing/2014/main" id="{4373F29D-F7BA-1927-E1CD-40DDA7A47808}"/>
              </a:ext>
            </a:extLst>
          </p:cNvPr>
          <p:cNvSpPr>
            <a:spLocks noGrp="1"/>
          </p:cNvSpPr>
          <p:nvPr>
            <p:ph idx="1"/>
          </p:nvPr>
        </p:nvSpPr>
        <p:spPr/>
        <p:txBody>
          <a:bodyPr vert="horz" lIns="91440" tIns="45720" rIns="91440" bIns="45720" rtlCol="0" anchor="t">
            <a:noAutofit/>
          </a:bodyPr>
          <a:lstStyle/>
          <a:p>
            <a:pPr marL="0" indent="0">
              <a:buNone/>
            </a:pPr>
            <a:r>
              <a:rPr lang="en-GB" sz="1600" dirty="0">
                <a:latin typeface="Arial"/>
                <a:cs typeface="Arial"/>
              </a:rPr>
              <a:t>Paragraph 2 on assignment document:</a:t>
            </a:r>
          </a:p>
          <a:p>
            <a:pPr marL="0" indent="0">
              <a:buNone/>
            </a:pPr>
            <a:endParaRPr lang="en-GB" sz="1600" dirty="0">
              <a:latin typeface="Arial"/>
              <a:cs typeface="Arial"/>
            </a:endParaRPr>
          </a:p>
          <a:p>
            <a:pPr>
              <a:buNone/>
            </a:pPr>
            <a:r>
              <a:rPr lang="en-GB" sz="1600" b="1" dirty="0">
                <a:latin typeface="Arial"/>
                <a:cs typeface="Arial"/>
              </a:rPr>
              <a:t>The report should have a clear structure</a:t>
            </a:r>
            <a:r>
              <a:rPr lang="en-GB" sz="1600" dirty="0">
                <a:latin typeface="Arial"/>
                <a:cs typeface="Arial"/>
              </a:rPr>
              <a:t>. A template is provided on Moodle:</a:t>
            </a:r>
            <a:endParaRPr lang="en-GB" sz="1600" dirty="0"/>
          </a:p>
          <a:p>
            <a:pPr>
              <a:buNone/>
            </a:pPr>
            <a:endParaRPr lang="en-GB" sz="1600" dirty="0"/>
          </a:p>
          <a:p>
            <a:pPr>
              <a:buFont typeface="Arial"/>
              <a:buChar char="•"/>
            </a:pPr>
            <a:r>
              <a:rPr lang="en-GB" sz="1600" b="1" dirty="0">
                <a:latin typeface="Arial"/>
                <a:cs typeface="Arial"/>
              </a:rPr>
              <a:t>Cover Page</a:t>
            </a:r>
            <a:r>
              <a:rPr lang="en-GB" sz="1600" dirty="0">
                <a:latin typeface="Arial"/>
                <a:cs typeface="Arial"/>
              </a:rPr>
              <a:t>: </a:t>
            </a:r>
            <a:r>
              <a:rPr lang="en-GB" sz="1600" i="1" dirty="0">
                <a:latin typeface="Arial"/>
                <a:cs typeface="Arial"/>
              </a:rPr>
              <a:t>not included in the word count.</a:t>
            </a:r>
            <a:endParaRPr lang="en-GB" sz="1600" i="1"/>
          </a:p>
          <a:p>
            <a:pPr>
              <a:buFont typeface="Arial"/>
              <a:buChar char="•"/>
            </a:pPr>
            <a:r>
              <a:rPr lang="en-GB" sz="1600" b="1" dirty="0">
                <a:latin typeface="Arial"/>
                <a:cs typeface="Arial"/>
              </a:rPr>
              <a:t>Abstract</a:t>
            </a:r>
            <a:r>
              <a:rPr lang="en-GB" sz="1600" dirty="0">
                <a:latin typeface="Arial"/>
                <a:cs typeface="Arial"/>
              </a:rPr>
              <a:t>: not required.</a:t>
            </a:r>
            <a:endParaRPr lang="en-GB" sz="1600" dirty="0"/>
          </a:p>
          <a:p>
            <a:pPr>
              <a:buFont typeface="Arial"/>
              <a:buChar char="•"/>
            </a:pPr>
            <a:r>
              <a:rPr lang="en-GB" sz="1600" b="1" dirty="0">
                <a:latin typeface="Arial"/>
                <a:cs typeface="Arial"/>
              </a:rPr>
              <a:t>Contents Page</a:t>
            </a:r>
            <a:r>
              <a:rPr lang="en-GB" sz="1600" dirty="0">
                <a:latin typeface="Arial"/>
                <a:cs typeface="Arial"/>
              </a:rPr>
              <a:t>: </a:t>
            </a:r>
            <a:r>
              <a:rPr lang="en-GB" sz="1600" i="1" dirty="0">
                <a:latin typeface="Arial"/>
                <a:cs typeface="Arial"/>
              </a:rPr>
              <a:t>not included in the word count</a:t>
            </a:r>
            <a:r>
              <a:rPr lang="en-GB" sz="1600" dirty="0">
                <a:latin typeface="Arial"/>
                <a:cs typeface="Arial"/>
              </a:rPr>
              <a:t>.</a:t>
            </a:r>
            <a:endParaRPr lang="en-GB" sz="1600" dirty="0"/>
          </a:p>
          <a:p>
            <a:pPr>
              <a:buFont typeface="Arial"/>
              <a:buChar char="•"/>
            </a:pPr>
            <a:r>
              <a:rPr lang="en-GB" sz="1600" b="1" dirty="0">
                <a:latin typeface="Arial"/>
                <a:cs typeface="Arial"/>
              </a:rPr>
              <a:t>Introduction</a:t>
            </a:r>
            <a:r>
              <a:rPr lang="en-GB" sz="1600" dirty="0">
                <a:latin typeface="Arial"/>
                <a:cs typeface="Arial"/>
              </a:rPr>
              <a:t>: with relevant subheadings, representing 10-15% of the word count.</a:t>
            </a:r>
            <a:endParaRPr lang="en-GB" sz="1600" dirty="0"/>
          </a:p>
          <a:p>
            <a:pPr>
              <a:buFont typeface="Arial"/>
              <a:buChar char="•"/>
            </a:pPr>
            <a:r>
              <a:rPr lang="en-GB" sz="1600" b="1" dirty="0">
                <a:latin typeface="Arial"/>
                <a:cs typeface="Arial"/>
              </a:rPr>
              <a:t>Main Body</a:t>
            </a:r>
            <a:r>
              <a:rPr lang="en-GB" sz="1600" dirty="0">
                <a:latin typeface="Arial"/>
                <a:cs typeface="Arial"/>
              </a:rPr>
              <a:t>: with relevant subheadings, representing 70-80% of the word count.</a:t>
            </a:r>
            <a:endParaRPr lang="en-GB" sz="1600" dirty="0"/>
          </a:p>
          <a:p>
            <a:pPr>
              <a:buFont typeface="Arial"/>
              <a:buChar char="•"/>
            </a:pPr>
            <a:r>
              <a:rPr lang="en-GB" sz="1600" b="1" dirty="0">
                <a:latin typeface="Arial"/>
                <a:cs typeface="Arial"/>
              </a:rPr>
              <a:t>Conclusion</a:t>
            </a:r>
            <a:r>
              <a:rPr lang="en-GB" sz="1600" dirty="0">
                <a:latin typeface="Arial"/>
                <a:cs typeface="Arial"/>
              </a:rPr>
              <a:t>: with relevant subheadings, representing 10-15% of the word count.</a:t>
            </a:r>
            <a:endParaRPr lang="en-GB" sz="1600" dirty="0"/>
          </a:p>
          <a:p>
            <a:pPr>
              <a:buFont typeface="Arial"/>
              <a:buChar char="•"/>
            </a:pPr>
            <a:r>
              <a:rPr lang="en-GB" sz="1600" b="1" dirty="0">
                <a:latin typeface="Arial"/>
                <a:cs typeface="Arial"/>
              </a:rPr>
              <a:t>References: </a:t>
            </a:r>
            <a:r>
              <a:rPr lang="en-GB" sz="1600" i="1" dirty="0">
                <a:latin typeface="Arial"/>
                <a:cs typeface="Arial"/>
              </a:rPr>
              <a:t>not included in the word count</a:t>
            </a:r>
            <a:endParaRPr lang="en-GB" sz="1600" i="1" dirty="0"/>
          </a:p>
          <a:p>
            <a:pPr marL="0" indent="0">
              <a:buNone/>
            </a:pPr>
            <a:endParaRPr lang="en-GB" sz="1600" dirty="0">
              <a:latin typeface="Arial"/>
              <a:cs typeface="Arial"/>
            </a:endParaRPr>
          </a:p>
          <a:p>
            <a:pPr marL="0" indent="0" algn="ctr">
              <a:buNone/>
            </a:pPr>
            <a:r>
              <a:rPr lang="en-GB" sz="1800" b="1" dirty="0">
                <a:solidFill>
                  <a:srgbClr val="0070C0"/>
                </a:solidFill>
                <a:latin typeface="Arial"/>
                <a:cs typeface="Arial"/>
              </a:rPr>
              <a:t>****NOTE: Templates are provided on Moodle *****</a:t>
            </a:r>
          </a:p>
          <a:p>
            <a:endParaRPr lang="en-US" sz="1600" dirty="0">
              <a:latin typeface="Arial"/>
              <a:cs typeface="Arial"/>
            </a:endParaRPr>
          </a:p>
          <a:p>
            <a:endParaRPr lang="en-GB" sz="1600" dirty="0">
              <a:latin typeface="Arial"/>
              <a:cs typeface="Arial"/>
            </a:endParaRPr>
          </a:p>
          <a:p>
            <a:endParaRPr lang="en-US" sz="1200" dirty="0">
              <a:latin typeface="Arial"/>
              <a:cs typeface="Arial"/>
            </a:endParaRPr>
          </a:p>
        </p:txBody>
      </p:sp>
    </p:spTree>
    <p:extLst>
      <p:ext uri="{BB962C8B-B14F-4D97-AF65-F5344CB8AC3E}">
        <p14:creationId xmlns:p14="http://schemas.microsoft.com/office/powerpoint/2010/main" val="3249489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anim calcmode="lin" valueType="num">
                                      <p:cBhvr additive="base">
                                        <p:cTn id="43"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9" end="9"/>
                                            </p:txEl>
                                          </p:spTgt>
                                        </p:tgtEl>
                                        <p:attrNameLst>
                                          <p:attrName>style.visibility</p:attrName>
                                        </p:attrNameLst>
                                      </p:cBhvr>
                                      <p:to>
                                        <p:strVal val="visible"/>
                                      </p:to>
                                    </p:set>
                                    <p:anim calcmode="lin" valueType="num">
                                      <p:cBhvr additive="base">
                                        <p:cTn id="49"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10" end="10"/>
                                            </p:txEl>
                                          </p:spTgt>
                                        </p:tgtEl>
                                        <p:attrNameLst>
                                          <p:attrName>style.visibility</p:attrName>
                                        </p:attrNameLst>
                                      </p:cBhvr>
                                      <p:to>
                                        <p:strVal val="visible"/>
                                      </p:to>
                                    </p:set>
                                    <p:anim calcmode="lin" valueType="num">
                                      <p:cBhvr additive="base">
                                        <p:cTn id="5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12" end="12"/>
                                            </p:txEl>
                                          </p:spTgt>
                                        </p:tgtEl>
                                        <p:attrNameLst>
                                          <p:attrName>style.visibility</p:attrName>
                                        </p:attrNameLst>
                                      </p:cBhvr>
                                      <p:to>
                                        <p:strVal val="visible"/>
                                      </p:to>
                                    </p:set>
                                    <p:anim calcmode="lin" valueType="num">
                                      <p:cBhvr additive="base">
                                        <p:cTn id="61" dur="500" fill="hold"/>
                                        <p:tgtEl>
                                          <p:spTgt spid="3">
                                            <p:txEl>
                                              <p:pRg st="12" end="1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12" end="1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21F366-4B18-A516-7AAC-CA6BCE2FB9C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Step 5 – Writing your report</a:t>
            </a:r>
          </a:p>
        </p:txBody>
      </p:sp>
      <p:pic>
        <p:nvPicPr>
          <p:cNvPr id="7" name="Content Placeholder 6" descr="Index of /wp-content/uploads/2017/03/">
            <a:extLst>
              <a:ext uri="{FF2B5EF4-FFF2-40B4-BE49-F238E27FC236}">
                <a16:creationId xmlns:a16="http://schemas.microsoft.com/office/drawing/2014/main" id="{913CEF26-2B12-C9B6-8782-F2B13553D11B}"/>
              </a:ext>
            </a:extLst>
          </p:cNvPr>
          <p:cNvPicPr>
            <a:picLocks noGrp="1" noChangeAspect="1"/>
          </p:cNvPicPr>
          <p:nvPr>
            <p:ph idx="1"/>
          </p:nvPr>
        </p:nvPicPr>
        <p:blipFill>
          <a:blip r:embed="rId3"/>
          <a:stretch>
            <a:fillRect/>
          </a:stretch>
        </p:blipFill>
        <p:spPr>
          <a:xfrm>
            <a:off x="2280949" y="2465099"/>
            <a:ext cx="4582101" cy="2503455"/>
          </a:xfrm>
        </p:spPr>
      </p:pic>
    </p:spTree>
    <p:extLst>
      <p:ext uri="{BB962C8B-B14F-4D97-AF65-F5344CB8AC3E}">
        <p14:creationId xmlns:p14="http://schemas.microsoft.com/office/powerpoint/2010/main" val="4075509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A9DEF-2134-9398-6230-59EE7FE63AD0}"/>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breakdown</a:t>
            </a:r>
          </a:p>
        </p:txBody>
      </p:sp>
      <p:sp>
        <p:nvSpPr>
          <p:cNvPr id="3" name="Content Placeholder 2">
            <a:extLst>
              <a:ext uri="{FF2B5EF4-FFF2-40B4-BE49-F238E27FC236}">
                <a16:creationId xmlns:a16="http://schemas.microsoft.com/office/drawing/2014/main" id="{1BBE7AF8-3BED-B83A-E76C-530D041764BB}"/>
              </a:ext>
            </a:extLst>
          </p:cNvPr>
          <p:cNvSpPr>
            <a:spLocks noGrp="1"/>
          </p:cNvSpPr>
          <p:nvPr>
            <p:ph sz="half" idx="1"/>
          </p:nvPr>
        </p:nvSpPr>
        <p:spPr>
          <a:solidFill>
            <a:schemeClr val="accent1">
              <a:lumMod val="20000"/>
              <a:lumOff val="80000"/>
            </a:schemeClr>
          </a:solidFill>
        </p:spPr>
        <p:txBody>
          <a:bodyPr vert="horz" lIns="91440" tIns="45720" rIns="91440" bIns="45720" rtlCol="0" anchor="t">
            <a:normAutofit/>
          </a:bodyPr>
          <a:lstStyle/>
          <a:p>
            <a:r>
              <a:rPr lang="en-GB" sz="1800" b="1" dirty="0">
                <a:latin typeface="Arial"/>
                <a:cs typeface="Arial"/>
              </a:rPr>
              <a:t>Introduction</a:t>
            </a:r>
            <a:r>
              <a:rPr lang="en-GB" sz="1800" dirty="0">
                <a:latin typeface="Arial"/>
                <a:cs typeface="Arial"/>
              </a:rPr>
              <a:t> – This is where you set the context of the assignment. You may want to consider some of the broader literature in relation to the interplay between political influence, policing priorities and public engagement and then narrow down to focus on an area that interests you, providing a brief rationale for choice.</a:t>
            </a:r>
          </a:p>
          <a:p>
            <a:r>
              <a:rPr lang="en-GB" sz="1800" dirty="0">
                <a:latin typeface="Arial"/>
                <a:cs typeface="Arial"/>
              </a:rPr>
              <a:t>Wide to narrow focus</a:t>
            </a:r>
          </a:p>
        </p:txBody>
      </p:sp>
      <p:pic>
        <p:nvPicPr>
          <p:cNvPr id="5" name="Content Placeholder 4" descr="Engineering Report">
            <a:extLst>
              <a:ext uri="{FF2B5EF4-FFF2-40B4-BE49-F238E27FC236}">
                <a16:creationId xmlns:a16="http://schemas.microsoft.com/office/drawing/2014/main" id="{EE1183EA-1DF6-D7E2-21F0-A23A0FEBDA33}"/>
              </a:ext>
            </a:extLst>
          </p:cNvPr>
          <p:cNvPicPr>
            <a:picLocks noGrp="1" noChangeAspect="1"/>
          </p:cNvPicPr>
          <p:nvPr>
            <p:ph sz="half" idx="2"/>
          </p:nvPr>
        </p:nvPicPr>
        <p:blipFill>
          <a:blip r:embed="rId3"/>
          <a:stretch>
            <a:fillRect/>
          </a:stretch>
        </p:blipFill>
        <p:spPr>
          <a:xfrm>
            <a:off x="4850375" y="2473027"/>
            <a:ext cx="3844385" cy="2116035"/>
          </a:xfrm>
          <a:solidFill>
            <a:schemeClr val="tx2">
              <a:lumMod val="20000"/>
              <a:lumOff val="80000"/>
            </a:schemeClr>
          </a:solidFill>
        </p:spPr>
      </p:pic>
    </p:spTree>
    <p:extLst>
      <p:ext uri="{BB962C8B-B14F-4D97-AF65-F5344CB8AC3E}">
        <p14:creationId xmlns:p14="http://schemas.microsoft.com/office/powerpoint/2010/main" val="593752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5A5FE-3D7A-97A4-DA1C-F3AC4C0AD967}"/>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breakdown</a:t>
            </a:r>
          </a:p>
        </p:txBody>
      </p:sp>
      <p:sp>
        <p:nvSpPr>
          <p:cNvPr id="3" name="Content Placeholder 2">
            <a:extLst>
              <a:ext uri="{FF2B5EF4-FFF2-40B4-BE49-F238E27FC236}">
                <a16:creationId xmlns:a16="http://schemas.microsoft.com/office/drawing/2014/main" id="{EBD4806F-7398-5D1A-6C36-8288960AD079}"/>
              </a:ext>
            </a:extLst>
          </p:cNvPr>
          <p:cNvSpPr>
            <a:spLocks noGrp="1"/>
          </p:cNvSpPr>
          <p:nvPr>
            <p:ph idx="1"/>
          </p:nvPr>
        </p:nvSpPr>
        <p:spPr>
          <a:solidFill>
            <a:schemeClr val="accent3">
              <a:lumMod val="20000"/>
              <a:lumOff val="80000"/>
            </a:schemeClr>
          </a:solidFill>
        </p:spPr>
        <p:txBody>
          <a:bodyPr vert="horz" lIns="91440" tIns="45720" rIns="91440" bIns="45720" rtlCol="0" anchor="t">
            <a:normAutofit/>
          </a:bodyPr>
          <a:lstStyle/>
          <a:p>
            <a:pPr marL="228600" lvl="1" indent="-228600">
              <a:buFont typeface=""/>
              <a:buChar char="•"/>
            </a:pPr>
            <a:r>
              <a:rPr lang="en-GB" sz="1600" b="1" baseline="0" dirty="0">
                <a:latin typeface="Myriad Pro"/>
                <a:ea typeface="Arial"/>
                <a:cs typeface="Arial"/>
              </a:rPr>
              <a:t>Main </a:t>
            </a:r>
            <a:r>
              <a:rPr lang="en-GB" sz="1600" b="1" dirty="0">
                <a:latin typeface="Myriad Pro"/>
                <a:ea typeface="Arial"/>
                <a:cs typeface="Arial"/>
              </a:rPr>
              <a:t>body</a:t>
            </a:r>
            <a:r>
              <a:rPr lang="en-GB" sz="1600" b="1" baseline="0" dirty="0">
                <a:latin typeface="Myriad Pro"/>
                <a:ea typeface="Arial"/>
                <a:cs typeface="Arial"/>
              </a:rPr>
              <a:t> </a:t>
            </a:r>
            <a:r>
              <a:rPr lang="en-GB" sz="1600" baseline="0" dirty="0">
                <a:latin typeface="Myriad Pro"/>
                <a:ea typeface="Arial"/>
                <a:cs typeface="Arial"/>
              </a:rPr>
              <a:t>- </a:t>
            </a:r>
            <a:r>
              <a:rPr lang="en-GB" sz="1600" dirty="0">
                <a:latin typeface="Myriad Pro"/>
                <a:ea typeface="Arial"/>
                <a:cs typeface="Arial"/>
              </a:rPr>
              <a:t>This</a:t>
            </a:r>
            <a:r>
              <a:rPr lang="en-GB" sz="1600" baseline="0" dirty="0">
                <a:latin typeface="Myriad Pro"/>
                <a:ea typeface="Arial"/>
                <a:cs typeface="Arial"/>
              </a:rPr>
              <a:t> is where you </a:t>
            </a:r>
            <a:r>
              <a:rPr lang="en-GB" sz="1600" dirty="0">
                <a:latin typeface="Myriad Pro"/>
                <a:ea typeface="Arial"/>
                <a:cs typeface="Arial"/>
              </a:rPr>
              <a:t>will provide a thorough examination of the key issues around your chosen area/s.</a:t>
            </a:r>
            <a:endParaRPr lang="en-GB" sz="1600" dirty="0">
              <a:cs typeface="Arial"/>
            </a:endParaRPr>
          </a:p>
          <a:p>
            <a:pPr marL="228600" lvl="2">
              <a:buFont typeface=""/>
              <a:buChar char="•"/>
            </a:pPr>
            <a:r>
              <a:rPr lang="en-GB" sz="1600" dirty="0">
                <a:latin typeface="Myriad Pro"/>
                <a:ea typeface="Arial"/>
                <a:cs typeface="Arial"/>
              </a:rPr>
              <a:t>This</a:t>
            </a:r>
            <a:r>
              <a:rPr lang="en-GB" sz="1600" baseline="0" dirty="0">
                <a:latin typeface="Myriad Pro"/>
                <a:ea typeface="Arial"/>
                <a:cs typeface="Arial"/>
              </a:rPr>
              <a:t> is your assignment – make it your own</a:t>
            </a:r>
            <a:r>
              <a:rPr lang="en-GB" sz="1600" dirty="0">
                <a:latin typeface="Myriad Pro"/>
                <a:ea typeface="Arial"/>
                <a:cs typeface="Arial"/>
              </a:rPr>
              <a:t> – chose areas that interest you, that you understand, that keep you motivated, you feel knowledgeable about, feel comfortable researching.</a:t>
            </a:r>
            <a:endParaRPr lang="en-US" dirty="0">
              <a:latin typeface="Myriad Pro"/>
              <a:ea typeface="Arial"/>
              <a:cs typeface="Arial"/>
            </a:endParaRPr>
          </a:p>
          <a:p>
            <a:pPr marL="228600" lvl="2">
              <a:buFont typeface=""/>
              <a:buChar char="•"/>
            </a:pPr>
            <a:r>
              <a:rPr lang="en-GB" sz="1600" dirty="0">
                <a:cs typeface="Arial"/>
              </a:rPr>
              <a:t>Use subheadings to keep you focused for report &amp; presentation</a:t>
            </a:r>
          </a:p>
          <a:p>
            <a:pPr marL="228600" lvl="2">
              <a:buFont typeface=""/>
              <a:buChar char="•"/>
            </a:pPr>
            <a:r>
              <a:rPr lang="en-GB" sz="1600" b="1" dirty="0">
                <a:cs typeface="Arial"/>
              </a:rPr>
              <a:t>Ensure that you link the content to political influence, policing priorities and public engagement – COMPLEX INTERPLAY. This is where the marks will be given</a:t>
            </a:r>
          </a:p>
          <a:p>
            <a:pPr marL="228600" lvl="2">
              <a:buFont typeface=""/>
              <a:buChar char="•"/>
            </a:pPr>
            <a:r>
              <a:rPr lang="en-GB" sz="1600" dirty="0">
                <a:cs typeface="Arial"/>
              </a:rPr>
              <a:t>Be mindful of word count – it's not much!</a:t>
            </a:r>
          </a:p>
          <a:p>
            <a:pPr marL="0" lvl="2" indent="0">
              <a:buNone/>
            </a:pPr>
            <a:endParaRPr lang="en-GB" sz="1600" dirty="0">
              <a:cs typeface="Arial"/>
            </a:endParaRPr>
          </a:p>
        </p:txBody>
      </p:sp>
    </p:spTree>
    <p:extLst>
      <p:ext uri="{BB962C8B-B14F-4D97-AF65-F5344CB8AC3E}">
        <p14:creationId xmlns:p14="http://schemas.microsoft.com/office/powerpoint/2010/main" val="740034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additive="base">
                                        <p:cTn id="1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6CE69-BC96-EDF5-C891-0C21FBF287A3}"/>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Report Structure breakdown</a:t>
            </a:r>
          </a:p>
        </p:txBody>
      </p:sp>
      <p:sp>
        <p:nvSpPr>
          <p:cNvPr id="3" name="Content Placeholder 2">
            <a:extLst>
              <a:ext uri="{FF2B5EF4-FFF2-40B4-BE49-F238E27FC236}">
                <a16:creationId xmlns:a16="http://schemas.microsoft.com/office/drawing/2014/main" id="{733938F8-5301-351B-84C4-A8414325FD95}"/>
              </a:ext>
            </a:extLst>
          </p:cNvPr>
          <p:cNvSpPr>
            <a:spLocks noGrp="1"/>
          </p:cNvSpPr>
          <p:nvPr>
            <p:ph idx="1"/>
          </p:nvPr>
        </p:nvSpPr>
        <p:spPr/>
        <p:txBody>
          <a:bodyPr/>
          <a:lstStyle/>
          <a:p>
            <a:endParaRPr lang="en-US"/>
          </a:p>
        </p:txBody>
      </p:sp>
      <p:sp>
        <p:nvSpPr>
          <p:cNvPr id="5" name="Content Placeholder 3">
            <a:extLst>
              <a:ext uri="{FF2B5EF4-FFF2-40B4-BE49-F238E27FC236}">
                <a16:creationId xmlns:a16="http://schemas.microsoft.com/office/drawing/2014/main" id="{E67F3937-1B45-6071-6D0D-C55B6F165D0B}"/>
              </a:ext>
            </a:extLst>
          </p:cNvPr>
          <p:cNvSpPr txBox="1">
            <a:spLocks/>
          </p:cNvSpPr>
          <p:nvPr/>
        </p:nvSpPr>
        <p:spPr>
          <a:xfrm>
            <a:off x="463690" y="1567326"/>
            <a:ext cx="7782697" cy="3952318"/>
          </a:xfrm>
          <a:prstGeom prst="rect">
            <a:avLst/>
          </a:prstGeom>
          <a:solidFill>
            <a:schemeClr val="accent4">
              <a:lumMod val="20000"/>
              <a:lumOff val="80000"/>
            </a:schemeClr>
          </a:solidFill>
        </p:spPr>
        <p:txBody>
          <a:bodyPr vert="horz" lIns="91440" tIns="45720" rIns="91440" bIns="45720" rtlCol="0" anchor="t">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1800" b="1" dirty="0">
                <a:latin typeface="Myriad Pro"/>
                <a:ea typeface="Arial"/>
                <a:cs typeface="Arial"/>
              </a:rPr>
              <a:t>Conclusions</a:t>
            </a:r>
            <a:r>
              <a:rPr lang="en-GB" sz="1800" dirty="0">
                <a:latin typeface="Myriad Pro"/>
                <a:ea typeface="Arial"/>
                <a:cs typeface="Arial"/>
              </a:rPr>
              <a:t> – draw together everything you’ve found and discussed in the main body of the report and </a:t>
            </a:r>
            <a:r>
              <a:rPr lang="en-GB" sz="1800" b="1" dirty="0">
                <a:latin typeface="Myriad Pro"/>
                <a:ea typeface="Arial"/>
                <a:cs typeface="Arial"/>
              </a:rPr>
              <a:t>highlight the KEY points</a:t>
            </a:r>
            <a:r>
              <a:rPr lang="en-GB" sz="1800" dirty="0">
                <a:latin typeface="Myriad Pro"/>
                <a:ea typeface="Arial"/>
                <a:cs typeface="Arial"/>
              </a:rPr>
              <a:t> and how it applies to the assignment. </a:t>
            </a:r>
            <a:r>
              <a:rPr lang="en-US" sz="1800" dirty="0">
                <a:latin typeface="Myriad Pro"/>
                <a:ea typeface="Arial"/>
                <a:cs typeface="Arial"/>
              </a:rPr>
              <a:t>​</a:t>
            </a:r>
          </a:p>
          <a:p>
            <a:r>
              <a:rPr lang="en-US" sz="1800" dirty="0">
                <a:latin typeface="Myriad Pro"/>
                <a:cs typeface="Arial"/>
              </a:rPr>
              <a:t>Don't introduce any new information/findings</a:t>
            </a:r>
          </a:p>
          <a:p>
            <a:r>
              <a:rPr lang="en-US" sz="1800" dirty="0">
                <a:latin typeface="Myriad Pro"/>
                <a:ea typeface="+mn-lt"/>
                <a:cs typeface="Arial"/>
              </a:rPr>
              <a:t>No recommendations required</a:t>
            </a:r>
          </a:p>
          <a:p>
            <a:r>
              <a:rPr lang="en-US" sz="1800" b="1" dirty="0">
                <a:latin typeface="Myriad Pro"/>
                <a:ea typeface="+mn-lt"/>
                <a:cs typeface="Arial"/>
              </a:rPr>
              <a:t>Link to your presentation</a:t>
            </a:r>
          </a:p>
          <a:p>
            <a:pPr marL="0" indent="0">
              <a:buNone/>
            </a:pPr>
            <a:r>
              <a:rPr lang="en-US" sz="1800" dirty="0">
                <a:latin typeface="Myriad Pro"/>
                <a:ea typeface="+mn-lt"/>
                <a:cs typeface="Arial"/>
              </a:rPr>
              <a:t>e.g. </a:t>
            </a:r>
            <a:r>
              <a:rPr lang="en-US" sz="1800" i="1" dirty="0">
                <a:latin typeface="Myriad Pro"/>
                <a:ea typeface="+mn-lt"/>
                <a:cs typeface="Arial"/>
              </a:rPr>
              <a:t>The accompanying presentation will now enlarge upon the following areas discussed in the report a....b...c...</a:t>
            </a:r>
          </a:p>
          <a:p>
            <a:endParaRPr lang="en-US" sz="1800" dirty="0">
              <a:latin typeface="Arial"/>
              <a:ea typeface="+mn-lt"/>
              <a:cs typeface="Arial"/>
            </a:endParaRPr>
          </a:p>
          <a:p>
            <a:r>
              <a:rPr lang="en-GB" sz="1800" b="1" dirty="0">
                <a:latin typeface="Arial"/>
                <a:ea typeface="+mn-lt"/>
                <a:cs typeface="+mn-lt"/>
              </a:rPr>
              <a:t>References</a:t>
            </a:r>
            <a:r>
              <a:rPr lang="en-GB" sz="1800" dirty="0">
                <a:latin typeface="Arial"/>
                <a:ea typeface="+mn-lt"/>
                <a:cs typeface="+mn-lt"/>
              </a:rPr>
              <a:t> – Harvard referencing a must</a:t>
            </a:r>
            <a:r>
              <a:rPr lang="en-GB" sz="1800" dirty="0">
                <a:ea typeface="+mn-lt"/>
                <a:cs typeface="+mn-lt"/>
              </a:rPr>
              <a:t>. </a:t>
            </a:r>
            <a:r>
              <a:rPr lang="en-US" sz="1800" dirty="0">
                <a:ea typeface="+mn-lt"/>
                <a:cs typeface="+mn-lt"/>
              </a:rPr>
              <a:t> </a:t>
            </a:r>
            <a:endParaRPr lang="en-US" sz="1800" dirty="0">
              <a:cs typeface="Arial"/>
            </a:endParaRPr>
          </a:p>
        </p:txBody>
      </p:sp>
    </p:spTree>
    <p:extLst>
      <p:ext uri="{BB962C8B-B14F-4D97-AF65-F5344CB8AC3E}">
        <p14:creationId xmlns:p14="http://schemas.microsoft.com/office/powerpoint/2010/main" val="2260274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3" end="3"/>
                                            </p:txEl>
                                          </p:spTgt>
                                        </p:tgtEl>
                                        <p:attrNameLst>
                                          <p:attrName>style.visibility</p:attrName>
                                        </p:attrNameLst>
                                      </p:cBhvr>
                                      <p:to>
                                        <p:strVal val="visible"/>
                                      </p:to>
                                    </p:set>
                                    <p:anim calcmode="lin" valueType="num">
                                      <p:cBhvr additive="base">
                                        <p:cTn id="31"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txEl>
                                              <p:pRg st="4" end="4"/>
                                            </p:txEl>
                                          </p:spTgt>
                                        </p:tgtEl>
                                        <p:attrNameLst>
                                          <p:attrName>style.visibility</p:attrName>
                                        </p:attrNameLst>
                                      </p:cBhvr>
                                      <p:to>
                                        <p:strVal val="visible"/>
                                      </p:to>
                                    </p:set>
                                    <p:anim calcmode="lin" valueType="num">
                                      <p:cBhvr additive="base">
                                        <p:cTn id="37"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txEl>
                                              <p:pRg st="6" end="6"/>
                                            </p:txEl>
                                          </p:spTgt>
                                        </p:tgtEl>
                                        <p:attrNameLst>
                                          <p:attrName>style.visibility</p:attrName>
                                        </p:attrNameLst>
                                      </p:cBhvr>
                                      <p:to>
                                        <p:strVal val="visible"/>
                                      </p:to>
                                    </p:set>
                                    <p:anim calcmode="lin" valueType="num">
                                      <p:cBhvr additive="base">
                                        <p:cTn id="43" dur="500" fill="hold"/>
                                        <p:tgtEl>
                                          <p:spTgt spid="5">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3496C-AE15-9F0B-9A17-94FAFE005573}"/>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Content – </a:t>
            </a:r>
            <a:r>
              <a:rPr lang="en-US" sz="3200" dirty="0">
                <a:solidFill>
                  <a:schemeClr val="bg1"/>
                </a:solidFill>
                <a:latin typeface="Arial"/>
                <a:cs typeface="Arial"/>
              </a:rPr>
              <a:t>Note no.4 on brief</a:t>
            </a:r>
            <a:endParaRPr lang="en-US" sz="3200" dirty="0">
              <a:solidFill>
                <a:schemeClr val="bg1"/>
              </a:solidFill>
            </a:endParaRPr>
          </a:p>
        </p:txBody>
      </p:sp>
      <p:sp>
        <p:nvSpPr>
          <p:cNvPr id="3" name="Content Placeholder 2">
            <a:extLst>
              <a:ext uri="{FF2B5EF4-FFF2-40B4-BE49-F238E27FC236}">
                <a16:creationId xmlns:a16="http://schemas.microsoft.com/office/drawing/2014/main" id="{06EA6C92-5D14-BAF7-A790-92A649B09281}"/>
              </a:ext>
            </a:extLst>
          </p:cNvPr>
          <p:cNvSpPr>
            <a:spLocks noGrp="1"/>
          </p:cNvSpPr>
          <p:nvPr>
            <p:ph sz="half" idx="1"/>
          </p:nvPr>
        </p:nvSpPr>
        <p:spPr>
          <a:xfrm>
            <a:off x="457200" y="1355397"/>
            <a:ext cx="5266764" cy="4131142"/>
          </a:xfrm>
          <a:solidFill>
            <a:schemeClr val="accent1">
              <a:lumMod val="20000"/>
              <a:lumOff val="80000"/>
            </a:schemeClr>
          </a:solidFill>
        </p:spPr>
        <p:txBody>
          <a:bodyPr vert="horz" lIns="91440" tIns="45720" rIns="91440" bIns="45720" rtlCol="0" anchor="t">
            <a:noAutofit/>
          </a:bodyPr>
          <a:lstStyle/>
          <a:p>
            <a:r>
              <a:rPr lang="en-GB" sz="2400" dirty="0">
                <a:latin typeface="Arial"/>
                <a:cs typeface="Arial"/>
              </a:rPr>
              <a:t>The </a:t>
            </a:r>
            <a:r>
              <a:rPr lang="en-GB" sz="2400" b="1" dirty="0">
                <a:latin typeface="Arial"/>
                <a:cs typeface="Arial"/>
              </a:rPr>
              <a:t>report</a:t>
            </a:r>
            <a:r>
              <a:rPr lang="en-GB" sz="2400" dirty="0">
                <a:latin typeface="Arial"/>
                <a:cs typeface="Arial"/>
              </a:rPr>
              <a:t> will be a thorough examination of key issues, </a:t>
            </a:r>
            <a:endParaRPr lang="en-US"/>
          </a:p>
          <a:p>
            <a:r>
              <a:rPr lang="en-GB" sz="2400" dirty="0">
                <a:latin typeface="Arial"/>
                <a:cs typeface="Arial"/>
              </a:rPr>
              <a:t>and the </a:t>
            </a:r>
            <a:r>
              <a:rPr lang="en-GB" sz="2400" b="1" dirty="0">
                <a:latin typeface="Arial"/>
                <a:cs typeface="Arial"/>
              </a:rPr>
              <a:t>presentation</a:t>
            </a:r>
            <a:r>
              <a:rPr lang="en-GB" sz="2400" dirty="0">
                <a:latin typeface="Arial"/>
                <a:cs typeface="Arial"/>
              </a:rPr>
              <a:t> is an opportunity for students to highlight key areas of interest which emerge from their research. </a:t>
            </a:r>
            <a:endParaRPr lang="en-GB">
              <a:latin typeface="Myriad Pro"/>
              <a:cs typeface="Arial"/>
            </a:endParaRPr>
          </a:p>
          <a:p>
            <a:r>
              <a:rPr lang="en-GB" sz="2400" dirty="0">
                <a:latin typeface="Arial"/>
                <a:cs typeface="Arial"/>
              </a:rPr>
              <a:t>Students are encouraged to follow their own interests,</a:t>
            </a:r>
            <a:endParaRPr lang="en-GB"/>
          </a:p>
        </p:txBody>
      </p:sp>
      <p:pic>
        <p:nvPicPr>
          <p:cNvPr id="5" name="Content Placeholder 4" descr="Report Writing Vector Art, Icons, and ...">
            <a:extLst>
              <a:ext uri="{FF2B5EF4-FFF2-40B4-BE49-F238E27FC236}">
                <a16:creationId xmlns:a16="http://schemas.microsoft.com/office/drawing/2014/main" id="{D2A9BA28-8A44-4877-4961-42639399AA5D}"/>
              </a:ext>
            </a:extLst>
          </p:cNvPr>
          <p:cNvPicPr>
            <a:picLocks noGrp="1" noChangeAspect="1"/>
          </p:cNvPicPr>
          <p:nvPr>
            <p:ph sz="half" idx="2"/>
          </p:nvPr>
        </p:nvPicPr>
        <p:blipFill>
          <a:blip r:embed="rId3"/>
          <a:stretch>
            <a:fillRect/>
          </a:stretch>
        </p:blipFill>
        <p:spPr>
          <a:xfrm>
            <a:off x="5424650" y="2014553"/>
            <a:ext cx="2908335" cy="2574509"/>
          </a:xfrm>
          <a:solidFill>
            <a:schemeClr val="accent4">
              <a:lumMod val="20000"/>
              <a:lumOff val="80000"/>
            </a:schemeClr>
          </a:solidFill>
        </p:spPr>
      </p:pic>
    </p:spTree>
    <p:extLst>
      <p:ext uri="{BB962C8B-B14F-4D97-AF65-F5344CB8AC3E}">
        <p14:creationId xmlns:p14="http://schemas.microsoft.com/office/powerpoint/2010/main" val="4294636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EFA5B-C3AE-854E-52A5-463C27E9BF41}"/>
              </a:ext>
            </a:extLst>
          </p:cNvPr>
          <p:cNvSpPr>
            <a:spLocks noGrp="1"/>
          </p:cNvSpPr>
          <p:nvPr>
            <p:ph type="title"/>
          </p:nvPr>
        </p:nvSpPr>
        <p:spPr>
          <a:xfrm>
            <a:off x="457200" y="274638"/>
            <a:ext cx="8229600" cy="982796"/>
          </a:xfrm>
          <a:solidFill>
            <a:srgbClr val="002060"/>
          </a:solidFill>
        </p:spPr>
        <p:txBody>
          <a:bodyPr>
            <a:normAutofit/>
          </a:bodyPr>
          <a:lstStyle/>
          <a:p>
            <a:r>
              <a:rPr lang="en-US" sz="3600" dirty="0">
                <a:solidFill>
                  <a:schemeClr val="bg1"/>
                </a:solidFill>
                <a:latin typeface="Arial"/>
                <a:cs typeface="Arial"/>
              </a:rPr>
              <a:t>Content of your report – some ideas:</a:t>
            </a:r>
          </a:p>
        </p:txBody>
      </p:sp>
      <p:sp>
        <p:nvSpPr>
          <p:cNvPr id="3" name="Content Placeholder 2">
            <a:extLst>
              <a:ext uri="{FF2B5EF4-FFF2-40B4-BE49-F238E27FC236}">
                <a16:creationId xmlns:a16="http://schemas.microsoft.com/office/drawing/2014/main" id="{107A0CA0-D40E-E573-6C5B-88BD9011D695}"/>
              </a:ext>
            </a:extLst>
          </p:cNvPr>
          <p:cNvSpPr>
            <a:spLocks noGrp="1"/>
          </p:cNvSpPr>
          <p:nvPr>
            <p:ph idx="1"/>
          </p:nvPr>
        </p:nvSpPr>
        <p:spPr>
          <a:xfrm>
            <a:off x="457200" y="1470805"/>
            <a:ext cx="8229600" cy="3917032"/>
          </a:xfrm>
        </p:spPr>
        <p:txBody>
          <a:bodyPr vert="horz" lIns="91440" tIns="45720" rIns="91440" bIns="45720" rtlCol="0" anchor="t">
            <a:noAutofit/>
          </a:bodyPr>
          <a:lstStyle/>
          <a:p>
            <a:r>
              <a:rPr lang="en-US" sz="1400" dirty="0">
                <a:latin typeface="Arial"/>
                <a:cs typeface="Arial"/>
              </a:rPr>
              <a:t>2025 has seen the publication of revised Police and Crime Plans in England and Wales. Do we see a shift in emphasis to meet modern demands?</a:t>
            </a:r>
            <a:endParaRPr lang="en-US" sz="1400"/>
          </a:p>
          <a:p>
            <a:r>
              <a:rPr lang="en-US" sz="1400">
                <a:latin typeface="Arial"/>
                <a:cs typeface="Arial"/>
              </a:rPr>
              <a:t>Have Police and Crime Commissioners been a positive addition to the policing and political landscape?</a:t>
            </a:r>
            <a:endParaRPr lang="en-US" sz="1400"/>
          </a:p>
          <a:p>
            <a:r>
              <a:rPr lang="en-US" sz="1400">
                <a:latin typeface="Arial"/>
                <a:cs typeface="Arial"/>
              </a:rPr>
              <a:t>2025 will see a publication of a white paper on the future of policing in England and Wales. In what ways might we see a reshaping of the policing and political landscape? </a:t>
            </a:r>
            <a:endParaRPr lang="en-US" sz="1400"/>
          </a:p>
          <a:p>
            <a:r>
              <a:rPr lang="en-US" sz="1400">
                <a:latin typeface="Arial"/>
                <a:cs typeface="Arial"/>
              </a:rPr>
              <a:t>How relevant, or not, are the Peelian principles in 2025?</a:t>
            </a:r>
            <a:endParaRPr lang="en-US" sz="1400"/>
          </a:p>
          <a:p>
            <a:r>
              <a:rPr lang="en-US" sz="1400">
                <a:latin typeface="Arial"/>
                <a:cs typeface="Arial"/>
              </a:rPr>
              <a:t>Policing in England and Wales has been under intense pressure in recent years. Do the Barber (2022) and Casey (2023) reviews provide opportunities to rebuild a stronger model for the future?</a:t>
            </a:r>
            <a:endParaRPr lang="en-US" sz="1400"/>
          </a:p>
          <a:p>
            <a:r>
              <a:rPr lang="en-US" sz="1400">
                <a:latin typeface="Arial"/>
                <a:cs typeface="Arial"/>
              </a:rPr>
              <a:t>Hanway and Hambly (2023) concentrated their Home Office research on the importance of public perceptions of policing and what confidence and trust mean. They also reviewed the factors that can influence public perception and interventions that may improve public perceptions of policing. In 2025, is there evidence of improvement?</a:t>
            </a:r>
            <a:endParaRPr lang="en-US" sz="1400"/>
          </a:p>
          <a:p>
            <a:r>
              <a:rPr lang="en-US" sz="1400">
                <a:latin typeface="Arial"/>
                <a:cs typeface="Arial"/>
              </a:rPr>
              <a:t>Is there sufficient political scrutiny of policing at a national, regional, and local level?</a:t>
            </a:r>
            <a:endParaRPr lang="en-US" sz="1400"/>
          </a:p>
          <a:p>
            <a:r>
              <a:rPr lang="en-US" sz="1400">
                <a:latin typeface="Arial"/>
                <a:cs typeface="Arial"/>
              </a:rPr>
              <a:t>Policing and politicians: national strategy to local action.</a:t>
            </a:r>
            <a:endParaRPr lang="en-US" sz="1400"/>
          </a:p>
          <a:p>
            <a:r>
              <a:rPr lang="en-US" sz="1400" dirty="0">
                <a:latin typeface="Arial"/>
                <a:cs typeface="Arial"/>
              </a:rPr>
              <a:t>Policing by consent: issues and options?</a:t>
            </a:r>
            <a:endParaRPr lang="en-US" sz="1400"/>
          </a:p>
          <a:p>
            <a:r>
              <a:rPr lang="en-US" sz="1400" dirty="0">
                <a:latin typeface="Arial"/>
                <a:cs typeface="Arial"/>
              </a:rPr>
              <a:t>Is </a:t>
            </a:r>
            <a:r>
              <a:rPr lang="en-US" sz="1400" err="1">
                <a:latin typeface="Arial"/>
                <a:cs typeface="Arial"/>
              </a:rPr>
              <a:t>Neighbourhood</a:t>
            </a:r>
            <a:r>
              <a:rPr lang="en-US" sz="1400" dirty="0">
                <a:latin typeface="Arial"/>
                <a:cs typeface="Arial"/>
              </a:rPr>
              <a:t> Policing the answer, or simply a fashionable trend?</a:t>
            </a:r>
            <a:endParaRPr lang="en-US" sz="1400" dirty="0"/>
          </a:p>
          <a:p>
            <a:pPr marL="0" indent="0">
              <a:buNone/>
            </a:pPr>
            <a:endParaRPr lang="en-US" dirty="0"/>
          </a:p>
        </p:txBody>
      </p:sp>
    </p:spTree>
    <p:extLst>
      <p:ext uri="{BB962C8B-B14F-4D97-AF65-F5344CB8AC3E}">
        <p14:creationId xmlns:p14="http://schemas.microsoft.com/office/powerpoint/2010/main" val="8744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 calcmode="lin" valueType="num">
                                      <p:cBhvr additive="base">
                                        <p:cTn id="55"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3">
                                            <p:txEl>
                                              <p:pRg st="9" end="9"/>
                                            </p:txEl>
                                          </p:spTgt>
                                        </p:tgtEl>
                                        <p:attrNameLst>
                                          <p:attrName>style.visibility</p:attrName>
                                        </p:attrNameLst>
                                      </p:cBhvr>
                                      <p:to>
                                        <p:strVal val="visible"/>
                                      </p:to>
                                    </p:set>
                                    <p:anim calcmode="lin" valueType="num">
                                      <p:cBhvr additive="base">
                                        <p:cTn id="61"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A447B-370B-D646-8E5D-F58B027B8042}"/>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Presenting your work</a:t>
            </a:r>
          </a:p>
        </p:txBody>
      </p:sp>
      <p:sp>
        <p:nvSpPr>
          <p:cNvPr id="3" name="Content Placeholder 2">
            <a:extLst>
              <a:ext uri="{FF2B5EF4-FFF2-40B4-BE49-F238E27FC236}">
                <a16:creationId xmlns:a16="http://schemas.microsoft.com/office/drawing/2014/main" id="{C1D802C4-E2B8-FE41-BCCA-9DED0B94D6B4}"/>
              </a:ext>
            </a:extLst>
          </p:cNvPr>
          <p:cNvSpPr>
            <a:spLocks noGrp="1"/>
          </p:cNvSpPr>
          <p:nvPr>
            <p:ph idx="1"/>
          </p:nvPr>
        </p:nvSpPr>
        <p:spPr/>
        <p:txBody>
          <a:bodyPr>
            <a:normAutofit/>
          </a:bodyPr>
          <a:lstStyle/>
          <a:p>
            <a:r>
              <a:rPr lang="en-GB" sz="1800" dirty="0">
                <a:latin typeface="Arial"/>
                <a:cs typeface="Arial"/>
              </a:rPr>
              <a:t>Work should be presented in a professional manner. Using Arial font size 12 and double spacing your work will mean that it is easier to proof-read prior to formal submission.</a:t>
            </a:r>
          </a:p>
          <a:p>
            <a:r>
              <a:rPr lang="en-GB" sz="1800" dirty="0">
                <a:latin typeface="Arial"/>
                <a:cs typeface="Arial"/>
              </a:rPr>
              <a:t>Harvard referencing system – </a:t>
            </a:r>
            <a:r>
              <a:rPr lang="en-GB" sz="1800" b="1" dirty="0">
                <a:latin typeface="Arial"/>
                <a:cs typeface="Arial"/>
              </a:rPr>
              <a:t>a must </a:t>
            </a:r>
            <a:r>
              <a:rPr lang="en-GB" sz="1800" dirty="0">
                <a:latin typeface="Arial"/>
                <a:cs typeface="Arial"/>
              </a:rPr>
              <a:t>– Make sure you use the guidance on Moodle and reference according to Harvard referencing principles. </a:t>
            </a:r>
          </a:p>
          <a:p>
            <a:r>
              <a:rPr lang="en-GB" sz="1800" dirty="0">
                <a:latin typeface="Arial"/>
                <a:cs typeface="Arial"/>
              </a:rPr>
              <a:t>Use the marking rubric – it’s there to help you cross check! </a:t>
            </a:r>
          </a:p>
          <a:p>
            <a:endParaRPr lang="en-US" dirty="0">
              <a:latin typeface="Arial"/>
              <a:cs typeface="Arial"/>
            </a:endParaRPr>
          </a:p>
        </p:txBody>
      </p:sp>
      <p:pic>
        <p:nvPicPr>
          <p:cNvPr id="4" name="Picture 3" descr="Writer At Work Stock Illustration - Download Image Now - Writing -  Activity, Storytelling, Picture Book - iStock">
            <a:extLst>
              <a:ext uri="{FF2B5EF4-FFF2-40B4-BE49-F238E27FC236}">
                <a16:creationId xmlns:a16="http://schemas.microsoft.com/office/drawing/2014/main" id="{0DFA07B2-671D-98A8-C9F1-1BACC4F9EFF0}"/>
              </a:ext>
            </a:extLst>
          </p:cNvPr>
          <p:cNvPicPr>
            <a:picLocks noChangeAspect="1"/>
          </p:cNvPicPr>
          <p:nvPr/>
        </p:nvPicPr>
        <p:blipFill>
          <a:blip r:embed="rId2"/>
          <a:stretch>
            <a:fillRect/>
          </a:stretch>
        </p:blipFill>
        <p:spPr>
          <a:xfrm>
            <a:off x="3347475" y="3913540"/>
            <a:ext cx="2857500" cy="1600200"/>
          </a:xfrm>
          <a:prstGeom prst="rect">
            <a:avLst/>
          </a:prstGeom>
        </p:spPr>
      </p:pic>
    </p:spTree>
    <p:extLst>
      <p:ext uri="{BB962C8B-B14F-4D97-AF65-F5344CB8AC3E}">
        <p14:creationId xmlns:p14="http://schemas.microsoft.com/office/powerpoint/2010/main" val="13523717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8E636-7C51-3548-6FFD-B1181345906E}"/>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Part 2 - Presentation</a:t>
            </a:r>
          </a:p>
        </p:txBody>
      </p:sp>
      <p:sp>
        <p:nvSpPr>
          <p:cNvPr id="3" name="Content Placeholder 2">
            <a:extLst>
              <a:ext uri="{FF2B5EF4-FFF2-40B4-BE49-F238E27FC236}">
                <a16:creationId xmlns:a16="http://schemas.microsoft.com/office/drawing/2014/main" id="{5AA43F8E-3820-1942-1B63-3876BA333A29}"/>
              </a:ext>
            </a:extLst>
          </p:cNvPr>
          <p:cNvSpPr>
            <a:spLocks noGrp="1"/>
          </p:cNvSpPr>
          <p:nvPr>
            <p:ph idx="1"/>
          </p:nvPr>
        </p:nvSpPr>
        <p:spPr/>
        <p:txBody>
          <a:bodyPr vert="horz" lIns="91440" tIns="45720" rIns="91440" bIns="45720" rtlCol="0" anchor="t">
            <a:normAutofit/>
          </a:bodyPr>
          <a:lstStyle/>
          <a:p>
            <a:r>
              <a:rPr lang="en-US" sz="2400" b="1" dirty="0">
                <a:solidFill>
                  <a:srgbClr val="000000"/>
                </a:solidFill>
                <a:latin typeface="Arial"/>
                <a:cs typeface="Arial"/>
              </a:rPr>
              <a:t>A 15-minute video presentation</a:t>
            </a:r>
            <a:r>
              <a:rPr lang="en-US" sz="2400" dirty="0">
                <a:solidFill>
                  <a:srgbClr val="000000"/>
                </a:solidFill>
                <a:latin typeface="Arial"/>
                <a:cs typeface="Arial"/>
              </a:rPr>
              <a:t> (pre-recorded) which expands on the main learning points discussed in the paper.</a:t>
            </a:r>
          </a:p>
          <a:p>
            <a:r>
              <a:rPr lang="en-US" sz="2400" dirty="0">
                <a:solidFill>
                  <a:srgbClr val="000000"/>
                </a:solidFill>
                <a:latin typeface="Arial"/>
                <a:cs typeface="Arial"/>
              </a:rPr>
              <a:t>Note – not a different subject.</a:t>
            </a:r>
          </a:p>
          <a:p>
            <a:endParaRPr lang="en-US" sz="2000" dirty="0">
              <a:solidFill>
                <a:srgbClr val="202124"/>
              </a:solidFill>
              <a:latin typeface="Arial"/>
              <a:cs typeface="Arial"/>
            </a:endParaRPr>
          </a:p>
        </p:txBody>
      </p:sp>
      <p:pic>
        <p:nvPicPr>
          <p:cNvPr id="7" name="Picture 6" descr="Presentation template ...">
            <a:extLst>
              <a:ext uri="{FF2B5EF4-FFF2-40B4-BE49-F238E27FC236}">
                <a16:creationId xmlns:a16="http://schemas.microsoft.com/office/drawing/2014/main" id="{5A8B3A0C-C618-D8B0-5156-29DF651C1BDA}"/>
              </a:ext>
            </a:extLst>
          </p:cNvPr>
          <p:cNvPicPr>
            <a:picLocks noChangeAspect="1"/>
          </p:cNvPicPr>
          <p:nvPr/>
        </p:nvPicPr>
        <p:blipFill>
          <a:blip r:embed="rId3"/>
          <a:stretch>
            <a:fillRect/>
          </a:stretch>
        </p:blipFill>
        <p:spPr>
          <a:xfrm>
            <a:off x="5381946" y="3333840"/>
            <a:ext cx="2619375" cy="1743075"/>
          </a:xfrm>
          <a:prstGeom prst="rect">
            <a:avLst/>
          </a:prstGeom>
        </p:spPr>
      </p:pic>
    </p:spTree>
    <p:extLst>
      <p:ext uri="{BB962C8B-B14F-4D97-AF65-F5344CB8AC3E}">
        <p14:creationId xmlns:p14="http://schemas.microsoft.com/office/powerpoint/2010/main" val="2237332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4265D-AB54-0F56-1B90-070F4CCD7519}"/>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Content –</a:t>
            </a:r>
            <a:r>
              <a:rPr lang="en-US" dirty="0">
                <a:latin typeface="Arial"/>
                <a:cs typeface="Arial"/>
              </a:rPr>
              <a:t> </a:t>
            </a:r>
            <a:r>
              <a:rPr lang="en-US" sz="3200" dirty="0">
                <a:solidFill>
                  <a:schemeClr val="bg1"/>
                </a:solidFill>
                <a:latin typeface="Arial"/>
                <a:cs typeface="Arial"/>
              </a:rPr>
              <a:t>note point.4 on assignment brief</a:t>
            </a:r>
          </a:p>
        </p:txBody>
      </p:sp>
      <p:sp>
        <p:nvSpPr>
          <p:cNvPr id="3" name="Content Placeholder 2">
            <a:extLst>
              <a:ext uri="{FF2B5EF4-FFF2-40B4-BE49-F238E27FC236}">
                <a16:creationId xmlns:a16="http://schemas.microsoft.com/office/drawing/2014/main" id="{A3AD98A9-7EFD-77DE-4AC0-9FFDD976866B}"/>
              </a:ext>
            </a:extLst>
          </p:cNvPr>
          <p:cNvSpPr>
            <a:spLocks noGrp="1"/>
          </p:cNvSpPr>
          <p:nvPr>
            <p:ph sz="half" idx="1"/>
          </p:nvPr>
        </p:nvSpPr>
        <p:spPr/>
        <p:txBody>
          <a:bodyPr vert="horz" lIns="91440" tIns="45720" rIns="91440" bIns="45720" rtlCol="0" anchor="t">
            <a:normAutofit/>
          </a:bodyPr>
          <a:lstStyle/>
          <a:p>
            <a:r>
              <a:rPr lang="en-GB" sz="2400" dirty="0">
                <a:latin typeface="Arial"/>
                <a:cs typeface="Arial"/>
              </a:rPr>
              <a:t>...the </a:t>
            </a:r>
            <a:r>
              <a:rPr lang="en-GB" sz="2400" b="1" dirty="0">
                <a:latin typeface="Arial"/>
                <a:cs typeface="Arial"/>
              </a:rPr>
              <a:t>presentation</a:t>
            </a:r>
            <a:r>
              <a:rPr lang="en-GB" sz="2400" dirty="0">
                <a:latin typeface="Arial"/>
                <a:cs typeface="Arial"/>
              </a:rPr>
              <a:t> is an opportunity for students to highlight key areas of interest which emerge from their research. </a:t>
            </a:r>
          </a:p>
          <a:p>
            <a:r>
              <a:rPr lang="en-GB" sz="2400" dirty="0">
                <a:latin typeface="Arial"/>
                <a:cs typeface="Arial"/>
              </a:rPr>
              <a:t>Students are encouraged to follow their own interests,</a:t>
            </a:r>
            <a:endParaRPr lang="en-US" dirty="0"/>
          </a:p>
        </p:txBody>
      </p:sp>
      <p:pic>
        <p:nvPicPr>
          <p:cNvPr id="5" name="Content Placeholder 4" descr="Business presentation template ...">
            <a:extLst>
              <a:ext uri="{FF2B5EF4-FFF2-40B4-BE49-F238E27FC236}">
                <a16:creationId xmlns:a16="http://schemas.microsoft.com/office/drawing/2014/main" id="{687F8A05-6198-B458-A798-9E4DFE36CB4D}"/>
              </a:ext>
            </a:extLst>
          </p:cNvPr>
          <p:cNvPicPr>
            <a:picLocks noGrp="1" noChangeAspect="1"/>
          </p:cNvPicPr>
          <p:nvPr>
            <p:ph sz="half" idx="2"/>
          </p:nvPr>
        </p:nvPicPr>
        <p:blipFill>
          <a:blip r:embed="rId2"/>
          <a:stretch>
            <a:fillRect/>
          </a:stretch>
        </p:blipFill>
        <p:spPr>
          <a:xfrm>
            <a:off x="5003821" y="2132197"/>
            <a:ext cx="3487561" cy="2795651"/>
          </a:xfrm>
        </p:spPr>
      </p:pic>
    </p:spTree>
    <p:extLst>
      <p:ext uri="{BB962C8B-B14F-4D97-AF65-F5344CB8AC3E}">
        <p14:creationId xmlns:p14="http://schemas.microsoft.com/office/powerpoint/2010/main" val="41974602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2DDCBE-6445-655E-7678-5650E08C4948}"/>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Presentation - information</a:t>
            </a:r>
          </a:p>
        </p:txBody>
      </p:sp>
      <p:sp>
        <p:nvSpPr>
          <p:cNvPr id="3" name="Content Placeholder 2">
            <a:extLst>
              <a:ext uri="{FF2B5EF4-FFF2-40B4-BE49-F238E27FC236}">
                <a16:creationId xmlns:a16="http://schemas.microsoft.com/office/drawing/2014/main" id="{9BC495AC-1E36-0503-2E1F-C69F0BB71C00}"/>
              </a:ext>
            </a:extLst>
          </p:cNvPr>
          <p:cNvSpPr>
            <a:spLocks noGrp="1"/>
          </p:cNvSpPr>
          <p:nvPr>
            <p:ph idx="1"/>
          </p:nvPr>
        </p:nvSpPr>
        <p:spPr/>
        <p:txBody>
          <a:bodyPr vert="horz" lIns="91440" tIns="45720" rIns="91440" bIns="45720" rtlCol="0" anchor="t">
            <a:noAutofit/>
          </a:bodyPr>
          <a:lstStyle/>
          <a:p>
            <a:r>
              <a:rPr lang="en-US" sz="2000" b="1" dirty="0">
                <a:latin typeface="Arial"/>
                <a:cs typeface="Arial"/>
              </a:rPr>
              <a:t>A presentation template is provided on Moodle</a:t>
            </a:r>
            <a:r>
              <a:rPr lang="en-US" sz="2000" dirty="0">
                <a:latin typeface="Arial"/>
                <a:cs typeface="Arial"/>
              </a:rPr>
              <a:t>. </a:t>
            </a:r>
            <a:endParaRPr lang="en-US"/>
          </a:p>
          <a:p>
            <a:pPr marL="0" indent="0">
              <a:buNone/>
            </a:pPr>
            <a:r>
              <a:rPr lang="en-US" sz="2000" dirty="0">
                <a:latin typeface="Arial"/>
                <a:cs typeface="Arial"/>
              </a:rPr>
              <a:t>This part of the assessment will involve:</a:t>
            </a:r>
            <a:endParaRPr lang="en-US"/>
          </a:p>
          <a:p>
            <a:pPr marL="0" indent="0">
              <a:buNone/>
            </a:pPr>
            <a:r>
              <a:rPr lang="en-US" sz="2000" dirty="0">
                <a:latin typeface="Arial"/>
                <a:cs typeface="Arial"/>
              </a:rPr>
              <a:t>The creation of an MS PowerPoint series of slides.</a:t>
            </a:r>
          </a:p>
          <a:p>
            <a:pPr marL="0" indent="0">
              <a:buNone/>
            </a:pPr>
            <a:r>
              <a:rPr lang="en-US" sz="2000" dirty="0">
                <a:latin typeface="Arial"/>
                <a:cs typeface="Arial"/>
              </a:rPr>
              <a:t>The slides will consist of  </a:t>
            </a:r>
          </a:p>
          <a:p>
            <a:r>
              <a:rPr lang="en-US" sz="2000" dirty="0">
                <a:latin typeface="Arial"/>
                <a:cs typeface="Arial"/>
              </a:rPr>
              <a:t>a title page, </a:t>
            </a:r>
            <a:endParaRPr lang="en-US" dirty="0">
              <a:latin typeface="Myriad Pro"/>
              <a:cs typeface="Arial"/>
            </a:endParaRPr>
          </a:p>
          <a:p>
            <a:r>
              <a:rPr lang="en-US" sz="2000" dirty="0">
                <a:latin typeface="Arial"/>
                <a:cs typeface="Arial"/>
              </a:rPr>
              <a:t>a contents page, </a:t>
            </a:r>
            <a:endParaRPr lang="en-US" dirty="0">
              <a:latin typeface="Myriad Pro"/>
              <a:cs typeface="Arial"/>
            </a:endParaRPr>
          </a:p>
          <a:p>
            <a:r>
              <a:rPr lang="en-US" sz="2000" dirty="0">
                <a:latin typeface="Arial"/>
                <a:cs typeface="Arial"/>
              </a:rPr>
              <a:t>a slide or two to cover each key point of the presentation, </a:t>
            </a:r>
            <a:endParaRPr lang="en-US" dirty="0">
              <a:latin typeface="Myriad Pro"/>
              <a:cs typeface="Arial"/>
            </a:endParaRPr>
          </a:p>
          <a:p>
            <a:r>
              <a:rPr lang="en-US" sz="2000" dirty="0">
                <a:latin typeface="Arial"/>
                <a:cs typeface="Arial"/>
              </a:rPr>
              <a:t>a summary slide </a:t>
            </a:r>
            <a:endParaRPr lang="en-US" dirty="0">
              <a:latin typeface="Myriad Pro"/>
              <a:cs typeface="Arial"/>
            </a:endParaRPr>
          </a:p>
          <a:p>
            <a:r>
              <a:rPr lang="en-US" sz="2000" dirty="0">
                <a:latin typeface="Arial"/>
                <a:cs typeface="Arial"/>
              </a:rPr>
              <a:t>final slide listing </a:t>
            </a:r>
            <a:r>
              <a:rPr lang="en-US" sz="2000" b="1" dirty="0">
                <a:latin typeface="Arial"/>
                <a:cs typeface="Arial"/>
              </a:rPr>
              <a:t>all references used.</a:t>
            </a:r>
            <a:endParaRPr lang="en-US" b="1"/>
          </a:p>
          <a:p>
            <a:pPr marL="0" indent="0">
              <a:buNone/>
            </a:pPr>
            <a:endParaRPr lang="en-US" sz="2000" dirty="0">
              <a:latin typeface="Arial"/>
              <a:cs typeface="Arial"/>
            </a:endParaRPr>
          </a:p>
          <a:p>
            <a:endParaRPr lang="en-US" dirty="0"/>
          </a:p>
        </p:txBody>
      </p:sp>
    </p:spTree>
    <p:extLst>
      <p:ext uri="{BB962C8B-B14F-4D97-AF65-F5344CB8AC3E}">
        <p14:creationId xmlns:p14="http://schemas.microsoft.com/office/powerpoint/2010/main" val="13313752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E755D-BD8F-2FF7-E765-AB60ACA5E836}"/>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Continued....</a:t>
            </a:r>
          </a:p>
        </p:txBody>
      </p:sp>
      <p:sp>
        <p:nvSpPr>
          <p:cNvPr id="3" name="Content Placeholder 2">
            <a:extLst>
              <a:ext uri="{FF2B5EF4-FFF2-40B4-BE49-F238E27FC236}">
                <a16:creationId xmlns:a16="http://schemas.microsoft.com/office/drawing/2014/main" id="{F3C2242A-8E4A-3539-A78F-E0E9F97E8D83}"/>
              </a:ext>
            </a:extLst>
          </p:cNvPr>
          <p:cNvSpPr>
            <a:spLocks noGrp="1"/>
          </p:cNvSpPr>
          <p:nvPr>
            <p:ph sz="half" idx="1"/>
          </p:nvPr>
        </p:nvSpPr>
        <p:spPr/>
        <p:txBody>
          <a:bodyPr vert="horz" lIns="91440" tIns="45720" rIns="91440" bIns="45720" rtlCol="0" anchor="t">
            <a:normAutofit/>
          </a:bodyPr>
          <a:lstStyle/>
          <a:p>
            <a:r>
              <a:rPr lang="en-US" sz="2000" dirty="0">
                <a:latin typeface="Arial"/>
                <a:cs typeface="Arial"/>
              </a:rPr>
              <a:t>Video presentations work with impactful images, large font size and a few words, with citations on slides to reinforce the research which underpins the content.</a:t>
            </a:r>
          </a:p>
          <a:p>
            <a:r>
              <a:rPr lang="en-US" sz="2000" dirty="0">
                <a:latin typeface="Arial"/>
                <a:cs typeface="Arial"/>
              </a:rPr>
              <a:t>Students will then record their presentation, save, and submit to the relevant Turnitin link.</a:t>
            </a:r>
            <a:endParaRPr lang="en-US" dirty="0"/>
          </a:p>
        </p:txBody>
      </p:sp>
      <p:pic>
        <p:nvPicPr>
          <p:cNvPr id="5" name="Content Placeholder 4" descr="Presentation, Training, Seminar Concept ...">
            <a:extLst>
              <a:ext uri="{FF2B5EF4-FFF2-40B4-BE49-F238E27FC236}">
                <a16:creationId xmlns:a16="http://schemas.microsoft.com/office/drawing/2014/main" id="{951D213C-7DB5-5CC7-FD13-A3A5913AEED6}"/>
              </a:ext>
            </a:extLst>
          </p:cNvPr>
          <p:cNvPicPr>
            <a:picLocks noGrp="1" noChangeAspect="1"/>
          </p:cNvPicPr>
          <p:nvPr>
            <p:ph sz="half" idx="2"/>
          </p:nvPr>
        </p:nvPicPr>
        <p:blipFill>
          <a:blip r:embed="rId2"/>
          <a:stretch>
            <a:fillRect/>
          </a:stretch>
        </p:blipFill>
        <p:spPr>
          <a:xfrm>
            <a:off x="5336555" y="2255432"/>
            <a:ext cx="3000784" cy="2407462"/>
          </a:xfrm>
        </p:spPr>
      </p:pic>
    </p:spTree>
    <p:extLst>
      <p:ext uri="{BB962C8B-B14F-4D97-AF65-F5344CB8AC3E}">
        <p14:creationId xmlns:p14="http://schemas.microsoft.com/office/powerpoint/2010/main" val="15710326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CF3E7F-A44C-FACA-035C-FF20D6717FB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Recording your presentation</a:t>
            </a:r>
          </a:p>
        </p:txBody>
      </p:sp>
      <p:sp>
        <p:nvSpPr>
          <p:cNvPr id="3" name="Content Placeholder 2">
            <a:extLst>
              <a:ext uri="{FF2B5EF4-FFF2-40B4-BE49-F238E27FC236}">
                <a16:creationId xmlns:a16="http://schemas.microsoft.com/office/drawing/2014/main" id="{3CD047E3-3F2C-1506-92E4-1889DF4F6CB1}"/>
              </a:ext>
            </a:extLst>
          </p:cNvPr>
          <p:cNvSpPr>
            <a:spLocks noGrp="1"/>
          </p:cNvSpPr>
          <p:nvPr>
            <p:ph sz="half" idx="1"/>
          </p:nvPr>
        </p:nvSpPr>
        <p:spPr>
          <a:xfrm>
            <a:off x="457200" y="1600201"/>
            <a:ext cx="4356652" cy="3989040"/>
          </a:xfrm>
        </p:spPr>
        <p:txBody>
          <a:bodyPr vert="horz" lIns="91440" tIns="45720" rIns="91440" bIns="45720" rtlCol="0" anchor="t">
            <a:normAutofit fontScale="85000" lnSpcReduction="20000"/>
          </a:bodyPr>
          <a:lstStyle/>
          <a:p>
            <a:r>
              <a:rPr lang="en-US" dirty="0">
                <a:latin typeface="Arial"/>
                <a:cs typeface="Arial"/>
              </a:rPr>
              <a:t>Before recording your presentation ensure that you are happy with the contents.</a:t>
            </a:r>
          </a:p>
          <a:p>
            <a:r>
              <a:rPr lang="en-US" dirty="0">
                <a:latin typeface="Arial"/>
                <a:cs typeface="Arial"/>
              </a:rPr>
              <a:t>Write a script if it will help you</a:t>
            </a:r>
          </a:p>
          <a:p>
            <a:r>
              <a:rPr lang="en-US" dirty="0">
                <a:latin typeface="Arial"/>
                <a:cs typeface="Arial"/>
              </a:rPr>
              <a:t>Rehearse before recording</a:t>
            </a:r>
          </a:p>
          <a:p>
            <a:r>
              <a:rPr lang="en-US" dirty="0">
                <a:latin typeface="Arial"/>
                <a:cs typeface="Arial"/>
              </a:rPr>
              <a:t>Use Microsoft software to record – available through your student account.</a:t>
            </a:r>
          </a:p>
          <a:p>
            <a:r>
              <a:rPr lang="en-US" dirty="0">
                <a:latin typeface="Arial"/>
                <a:cs typeface="Arial"/>
              </a:rPr>
              <a:t>You can edit as you go along!</a:t>
            </a:r>
          </a:p>
        </p:txBody>
      </p:sp>
      <p:sp>
        <p:nvSpPr>
          <p:cNvPr id="5" name="Content Placeholder 4">
            <a:extLst>
              <a:ext uri="{FF2B5EF4-FFF2-40B4-BE49-F238E27FC236}">
                <a16:creationId xmlns:a16="http://schemas.microsoft.com/office/drawing/2014/main" id="{F8CAFF34-D310-418F-07BD-6ABDC9150B9F}"/>
              </a:ext>
            </a:extLst>
          </p:cNvPr>
          <p:cNvSpPr>
            <a:spLocks noGrp="1"/>
          </p:cNvSpPr>
          <p:nvPr>
            <p:ph sz="half" idx="2"/>
          </p:nvPr>
        </p:nvSpPr>
        <p:spPr/>
        <p:txBody>
          <a:bodyPr>
            <a:normAutofit fontScale="85000" lnSpcReduction="20000"/>
          </a:bodyPr>
          <a:lstStyle/>
          <a:p>
            <a:endParaRPr lang="en-US"/>
          </a:p>
        </p:txBody>
      </p:sp>
      <p:pic>
        <p:nvPicPr>
          <p:cNvPr id="4" name="Picture 3" descr="Modes of Presentation">
            <a:extLst>
              <a:ext uri="{FF2B5EF4-FFF2-40B4-BE49-F238E27FC236}">
                <a16:creationId xmlns:a16="http://schemas.microsoft.com/office/drawing/2014/main" id="{EF8B9623-9164-5003-5109-4161B1D1796E}"/>
              </a:ext>
            </a:extLst>
          </p:cNvPr>
          <p:cNvPicPr>
            <a:picLocks noChangeAspect="1"/>
          </p:cNvPicPr>
          <p:nvPr/>
        </p:nvPicPr>
        <p:blipFill>
          <a:blip r:embed="rId2"/>
          <a:stretch>
            <a:fillRect/>
          </a:stretch>
        </p:blipFill>
        <p:spPr>
          <a:xfrm>
            <a:off x="5029407" y="2102541"/>
            <a:ext cx="3259620" cy="2646293"/>
          </a:xfrm>
          <a:prstGeom prst="rect">
            <a:avLst/>
          </a:prstGeom>
        </p:spPr>
      </p:pic>
    </p:spTree>
    <p:extLst>
      <p:ext uri="{BB962C8B-B14F-4D97-AF65-F5344CB8AC3E}">
        <p14:creationId xmlns:p14="http://schemas.microsoft.com/office/powerpoint/2010/main" val="3864763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99818-187C-1F8E-3FEC-69AA3A05F3C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Recording your presentation</a:t>
            </a:r>
          </a:p>
        </p:txBody>
      </p:sp>
      <p:sp>
        <p:nvSpPr>
          <p:cNvPr id="3" name="Content Placeholder 2">
            <a:extLst>
              <a:ext uri="{FF2B5EF4-FFF2-40B4-BE49-F238E27FC236}">
                <a16:creationId xmlns:a16="http://schemas.microsoft.com/office/drawing/2014/main" id="{3FE204F1-107B-7F3D-1045-97FE6DC38179}"/>
              </a:ext>
            </a:extLst>
          </p:cNvPr>
          <p:cNvSpPr>
            <a:spLocks noGrp="1"/>
          </p:cNvSpPr>
          <p:nvPr>
            <p:ph idx="1"/>
          </p:nvPr>
        </p:nvSpPr>
        <p:spPr/>
        <p:txBody>
          <a:bodyPr vert="horz" lIns="91440" tIns="45720" rIns="91440" bIns="45720" rtlCol="0" anchor="t">
            <a:normAutofit/>
          </a:bodyPr>
          <a:lstStyle/>
          <a:p>
            <a:r>
              <a:rPr lang="en-US" sz="2800" dirty="0">
                <a:latin typeface="Arial"/>
                <a:cs typeface="Arial"/>
              </a:rPr>
              <a:t>Open your </a:t>
            </a:r>
            <a:r>
              <a:rPr lang="en-US" sz="2800" dirty="0" err="1">
                <a:latin typeface="Arial"/>
                <a:cs typeface="Arial"/>
              </a:rPr>
              <a:t>powerpoint</a:t>
            </a:r>
            <a:r>
              <a:rPr lang="en-US" sz="2800" dirty="0">
                <a:latin typeface="Arial"/>
                <a:cs typeface="Arial"/>
              </a:rPr>
              <a:t> presentation</a:t>
            </a:r>
          </a:p>
          <a:p>
            <a:r>
              <a:rPr lang="en-US" sz="2800" dirty="0">
                <a:latin typeface="Arial"/>
                <a:cs typeface="Arial"/>
              </a:rPr>
              <a:t>Toolbar – 'Insert' tab</a:t>
            </a:r>
          </a:p>
          <a:p>
            <a:r>
              <a:rPr lang="en-US" sz="2800" dirty="0">
                <a:latin typeface="Arial"/>
                <a:cs typeface="Arial"/>
              </a:rPr>
              <a:t>Click on 'Cameo' -  a box will appear on your slide. You can drag and drop around your screen to where you want it to appear</a:t>
            </a:r>
          </a:p>
          <a:p>
            <a:r>
              <a:rPr lang="en-US" sz="2800" dirty="0">
                <a:latin typeface="Arial"/>
                <a:cs typeface="Arial"/>
              </a:rPr>
              <a:t>Go to "slide show" - then 'from beginning'</a:t>
            </a:r>
          </a:p>
          <a:p>
            <a:r>
              <a:rPr lang="en-US" sz="2800" dirty="0">
                <a:latin typeface="Arial"/>
                <a:cs typeface="Arial"/>
              </a:rPr>
              <a:t>Start recording - 'record button' in ribbon</a:t>
            </a:r>
          </a:p>
          <a:p>
            <a:endParaRPr lang="en-US" dirty="0"/>
          </a:p>
          <a:p>
            <a:endParaRPr lang="en-US" dirty="0"/>
          </a:p>
        </p:txBody>
      </p:sp>
    </p:spTree>
    <p:extLst>
      <p:ext uri="{BB962C8B-B14F-4D97-AF65-F5344CB8AC3E}">
        <p14:creationId xmlns:p14="http://schemas.microsoft.com/office/powerpoint/2010/main" val="1687410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831B7A-2093-1C32-1031-A28580B45B2D}"/>
              </a:ext>
            </a:extLst>
          </p:cNvPr>
          <p:cNvSpPr>
            <a:spLocks noGrp="1"/>
          </p:cNvSpPr>
          <p:nvPr>
            <p:ph type="title"/>
          </p:nvPr>
        </p:nvSpPr>
        <p:spPr>
          <a:solidFill>
            <a:srgbClr val="002060"/>
          </a:solidFill>
        </p:spPr>
        <p:txBody>
          <a:bodyPr/>
          <a:lstStyle/>
          <a:p>
            <a:r>
              <a:rPr lang="en-US" dirty="0">
                <a:solidFill>
                  <a:srgbClr val="FFFFFF"/>
                </a:solidFill>
                <a:latin typeface="Arial"/>
                <a:cs typeface="Arial"/>
              </a:rPr>
              <a:t>Useful tutorials on-line</a:t>
            </a:r>
          </a:p>
        </p:txBody>
      </p:sp>
      <p:sp>
        <p:nvSpPr>
          <p:cNvPr id="3" name="Content Placeholder 2">
            <a:extLst>
              <a:ext uri="{FF2B5EF4-FFF2-40B4-BE49-F238E27FC236}">
                <a16:creationId xmlns:a16="http://schemas.microsoft.com/office/drawing/2014/main" id="{84D6E57D-187C-CC8E-B201-8239DC1EA64F}"/>
              </a:ext>
            </a:extLst>
          </p:cNvPr>
          <p:cNvSpPr>
            <a:spLocks noGrp="1"/>
          </p:cNvSpPr>
          <p:nvPr>
            <p:ph idx="1"/>
          </p:nvPr>
        </p:nvSpPr>
        <p:spPr/>
        <p:txBody>
          <a:bodyPr vert="horz" lIns="91440" tIns="45720" rIns="91440" bIns="45720" rtlCol="0" anchor="t">
            <a:normAutofit fontScale="92500" lnSpcReduction="10000"/>
          </a:bodyPr>
          <a:lstStyle/>
          <a:p>
            <a:r>
              <a:rPr lang="en-US" dirty="0">
                <a:ea typeface="+mn-lt"/>
                <a:cs typeface="+mn-lt"/>
                <a:hlinkClick r:id="rId2"/>
              </a:rPr>
              <a:t>Presenting with cameo - Microsoft Support</a:t>
            </a:r>
            <a:endParaRPr lang="en-US" dirty="0">
              <a:ea typeface="+mn-lt"/>
              <a:cs typeface="+mn-lt"/>
            </a:endParaRPr>
          </a:p>
          <a:p>
            <a:r>
              <a:rPr lang="en-US" dirty="0">
                <a:ea typeface="+mn-lt"/>
                <a:cs typeface="+mn-lt"/>
                <a:hlinkClick r:id="rId3"/>
              </a:rPr>
              <a:t>Using Cameo in PowerPoint (Add Your Camera into Slides)</a:t>
            </a:r>
            <a:endParaRPr lang="en-US"/>
          </a:p>
          <a:p>
            <a:r>
              <a:rPr lang="en-US" dirty="0">
                <a:ea typeface="+mn-lt"/>
                <a:cs typeface="+mn-lt"/>
                <a:hlinkClick r:id="rId4"/>
              </a:rPr>
              <a:t>This is how you put yourself into a PowerPoint (with...cameo)!</a:t>
            </a:r>
          </a:p>
          <a:p>
            <a:r>
              <a:rPr lang="en-US" dirty="0">
                <a:ea typeface="+mn-lt"/>
                <a:cs typeface="+mn-lt"/>
                <a:hlinkClick r:id="rId5"/>
              </a:rPr>
              <a:t>365 Training Hub</a:t>
            </a:r>
            <a:endParaRPr lang="en-US" dirty="0">
              <a:ea typeface="+mn-lt"/>
              <a:cs typeface="+mn-lt"/>
            </a:endParaRPr>
          </a:p>
          <a:p>
            <a:r>
              <a:rPr lang="en-US" dirty="0">
                <a:ea typeface="+mn-lt"/>
                <a:cs typeface="+mn-lt"/>
                <a:hlinkClick r:id="rId6"/>
              </a:rPr>
              <a:t>Record a slide show with narration and slide timings - Microsoft Support</a:t>
            </a:r>
            <a:endParaRPr lang="en-US" dirty="0">
              <a:ea typeface="+mn-lt"/>
              <a:cs typeface="+mn-lt"/>
            </a:endParaRPr>
          </a:p>
        </p:txBody>
      </p:sp>
    </p:spTree>
    <p:extLst>
      <p:ext uri="{BB962C8B-B14F-4D97-AF65-F5344CB8AC3E}">
        <p14:creationId xmlns:p14="http://schemas.microsoft.com/office/powerpoint/2010/main" val="34026947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AB3357-F913-63C6-D1D7-5DD34C25FA7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Additional guidance</a:t>
            </a:r>
          </a:p>
        </p:txBody>
      </p:sp>
      <p:sp>
        <p:nvSpPr>
          <p:cNvPr id="3" name="Content Placeholder 2">
            <a:extLst>
              <a:ext uri="{FF2B5EF4-FFF2-40B4-BE49-F238E27FC236}">
                <a16:creationId xmlns:a16="http://schemas.microsoft.com/office/drawing/2014/main" id="{64D921D8-1A88-EDE4-6166-5078892EFC10}"/>
              </a:ext>
            </a:extLst>
          </p:cNvPr>
          <p:cNvSpPr>
            <a:spLocks noGrp="1"/>
          </p:cNvSpPr>
          <p:nvPr>
            <p:ph sz="half" idx="1"/>
          </p:nvPr>
        </p:nvSpPr>
        <p:spPr/>
        <p:txBody>
          <a:bodyPr vert="horz" lIns="91440" tIns="45720" rIns="91440" bIns="45720" rtlCol="0" anchor="t">
            <a:normAutofit fontScale="92500"/>
          </a:bodyPr>
          <a:lstStyle/>
          <a:p>
            <a:r>
              <a:rPr lang="en-US" dirty="0">
                <a:latin typeface="Arial"/>
                <a:cs typeface="Arial"/>
              </a:rPr>
              <a:t>Reference any images used on your slides ( including AI generated)</a:t>
            </a:r>
          </a:p>
          <a:p>
            <a:r>
              <a:rPr lang="en-US" dirty="0">
                <a:latin typeface="Arial"/>
                <a:cs typeface="Arial"/>
              </a:rPr>
              <a:t>Design of slides up to you</a:t>
            </a:r>
          </a:p>
          <a:p>
            <a:r>
              <a:rPr lang="en-US" dirty="0">
                <a:latin typeface="Arial"/>
                <a:cs typeface="Arial"/>
              </a:rPr>
              <a:t>Sources – be consistent – Reference page required</a:t>
            </a:r>
          </a:p>
        </p:txBody>
      </p:sp>
      <p:sp>
        <p:nvSpPr>
          <p:cNvPr id="4" name="Content Placeholder 3">
            <a:extLst>
              <a:ext uri="{FF2B5EF4-FFF2-40B4-BE49-F238E27FC236}">
                <a16:creationId xmlns:a16="http://schemas.microsoft.com/office/drawing/2014/main" id="{E38F852E-E627-4765-0856-9B9F4460B1FE}"/>
              </a:ext>
            </a:extLst>
          </p:cNvPr>
          <p:cNvSpPr>
            <a:spLocks noGrp="1"/>
          </p:cNvSpPr>
          <p:nvPr>
            <p:ph sz="half" idx="2"/>
          </p:nvPr>
        </p:nvSpPr>
        <p:spPr/>
        <p:txBody>
          <a:bodyPr vert="horz" lIns="91440" tIns="45720" rIns="91440" bIns="45720" rtlCol="0" anchor="t">
            <a:normAutofit fontScale="92500"/>
          </a:bodyPr>
          <a:lstStyle/>
          <a:p>
            <a:r>
              <a:rPr lang="en-US" dirty="0">
                <a:latin typeface="Arial"/>
                <a:cs typeface="Arial"/>
              </a:rPr>
              <a:t>Critical v Descriptive</a:t>
            </a:r>
          </a:p>
          <a:p>
            <a:r>
              <a:rPr lang="en-US" dirty="0">
                <a:latin typeface="Arial"/>
                <a:cs typeface="Arial"/>
              </a:rPr>
              <a:t>Use template to keep focus on content </a:t>
            </a:r>
          </a:p>
          <a:p>
            <a:r>
              <a:rPr lang="en-US" dirty="0">
                <a:latin typeface="Arial"/>
                <a:cs typeface="Arial"/>
              </a:rPr>
              <a:t>Use a script to assist you</a:t>
            </a:r>
          </a:p>
          <a:p>
            <a:r>
              <a:rPr lang="en-US" dirty="0">
                <a:latin typeface="Arial"/>
                <a:cs typeface="Arial"/>
              </a:rPr>
              <a:t>Save 2 copies – one with recording one without</a:t>
            </a:r>
          </a:p>
          <a:p>
            <a:endParaRPr lang="en-US" dirty="0">
              <a:latin typeface="Arial"/>
              <a:cs typeface="Arial"/>
            </a:endParaRPr>
          </a:p>
          <a:p>
            <a:endParaRPr lang="en-US" dirty="0">
              <a:latin typeface="Arial"/>
              <a:cs typeface="Arial"/>
            </a:endParaRPr>
          </a:p>
        </p:txBody>
      </p:sp>
    </p:spTree>
    <p:extLst>
      <p:ext uri="{BB962C8B-B14F-4D97-AF65-F5344CB8AC3E}">
        <p14:creationId xmlns:p14="http://schemas.microsoft.com/office/powerpoint/2010/main" val="10657597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D6C-AC90-1137-187F-AD97BCFB5A7E}"/>
              </a:ext>
            </a:extLst>
          </p:cNvPr>
          <p:cNvSpPr>
            <a:spLocks noGrp="1"/>
          </p:cNvSpPr>
          <p:nvPr>
            <p:ph type="title"/>
          </p:nvPr>
        </p:nvSpPr>
        <p:spPr>
          <a:solidFill>
            <a:srgbClr val="002060"/>
          </a:solidFill>
        </p:spPr>
        <p:txBody>
          <a:bodyPr>
            <a:normAutofit fontScale="90000"/>
          </a:bodyPr>
          <a:lstStyle/>
          <a:p>
            <a:r>
              <a:rPr lang="en-US" dirty="0">
                <a:solidFill>
                  <a:schemeClr val="bg1"/>
                </a:solidFill>
                <a:latin typeface="Arial"/>
                <a:cs typeface="Arial"/>
              </a:rPr>
              <a:t>Uploading presentation to Moodle</a:t>
            </a:r>
          </a:p>
        </p:txBody>
      </p:sp>
      <p:sp>
        <p:nvSpPr>
          <p:cNvPr id="3" name="Content Placeholder 2">
            <a:extLst>
              <a:ext uri="{FF2B5EF4-FFF2-40B4-BE49-F238E27FC236}">
                <a16:creationId xmlns:a16="http://schemas.microsoft.com/office/drawing/2014/main" id="{3A962197-93F9-92FD-28EA-C80BF1514DD3}"/>
              </a:ext>
            </a:extLst>
          </p:cNvPr>
          <p:cNvSpPr>
            <a:spLocks noGrp="1"/>
          </p:cNvSpPr>
          <p:nvPr>
            <p:ph sz="half" idx="1"/>
          </p:nvPr>
        </p:nvSpPr>
        <p:spPr>
          <a:xfrm>
            <a:off x="457200" y="1606379"/>
            <a:ext cx="5187778" cy="3982862"/>
          </a:xfrm>
        </p:spPr>
        <p:txBody>
          <a:bodyPr vert="horz" lIns="91440" tIns="45720" rIns="91440" bIns="45720" rtlCol="0" anchor="t">
            <a:normAutofit fontScale="92500" lnSpcReduction="20000"/>
          </a:bodyPr>
          <a:lstStyle/>
          <a:p>
            <a:r>
              <a:rPr lang="en-US" dirty="0">
                <a:latin typeface="Arial"/>
                <a:cs typeface="Arial"/>
              </a:rPr>
              <a:t>Upload to the correct tab on Moodle</a:t>
            </a:r>
          </a:p>
          <a:p>
            <a:r>
              <a:rPr lang="en-US" dirty="0">
                <a:latin typeface="Arial"/>
                <a:cs typeface="Arial"/>
              </a:rPr>
              <a:t>ONLY upload your presentation slides NOT the recording</a:t>
            </a:r>
          </a:p>
          <a:p>
            <a:r>
              <a:rPr lang="en-US" dirty="0">
                <a:latin typeface="Arial"/>
                <a:cs typeface="Arial"/>
              </a:rPr>
              <a:t>When uploaded to Moodle the examiners will not be able to hear your voice – </a:t>
            </a:r>
            <a:r>
              <a:rPr lang="en-US" b="1" dirty="0">
                <a:latin typeface="Arial"/>
                <a:cs typeface="Arial"/>
              </a:rPr>
              <a:t>so you need to share the folder with them.</a:t>
            </a:r>
            <a:endParaRPr lang="en-US" b="1">
              <a:latin typeface="Arial"/>
              <a:cs typeface="Arial"/>
            </a:endParaRPr>
          </a:p>
          <a:p>
            <a:r>
              <a:rPr lang="en-US" dirty="0">
                <a:latin typeface="Arial"/>
                <a:cs typeface="Arial"/>
              </a:rPr>
              <a:t>Save a copy to your University 'One Drive' - and send the examiner a link from there</a:t>
            </a:r>
          </a:p>
          <a:p>
            <a:endParaRPr lang="en-US" dirty="0">
              <a:latin typeface="Arial"/>
              <a:cs typeface="Arial"/>
            </a:endParaRPr>
          </a:p>
        </p:txBody>
      </p:sp>
      <p:sp>
        <p:nvSpPr>
          <p:cNvPr id="4" name="Content Placeholder 3">
            <a:extLst>
              <a:ext uri="{FF2B5EF4-FFF2-40B4-BE49-F238E27FC236}">
                <a16:creationId xmlns:a16="http://schemas.microsoft.com/office/drawing/2014/main" id="{29687E79-CE0E-C5D8-9825-1543DED3FE4C}"/>
              </a:ext>
            </a:extLst>
          </p:cNvPr>
          <p:cNvSpPr>
            <a:spLocks noGrp="1"/>
          </p:cNvSpPr>
          <p:nvPr>
            <p:ph sz="half" idx="2"/>
          </p:nvPr>
        </p:nvSpPr>
        <p:spPr/>
        <p:txBody>
          <a:bodyPr vert="horz" lIns="91440" tIns="45720" rIns="91440" bIns="45720" rtlCol="0" anchor="t">
            <a:normAutofit fontScale="92500" lnSpcReduction="20000"/>
          </a:bodyPr>
          <a:lstStyle/>
          <a:p>
            <a:endParaRPr lang="en-US" sz="2400" dirty="0">
              <a:latin typeface="Arial"/>
              <a:cs typeface="Arial"/>
            </a:endParaRPr>
          </a:p>
          <a:p>
            <a:endParaRPr lang="en-US" sz="2400" b="1" dirty="0">
              <a:latin typeface="Arial"/>
              <a:cs typeface="Arial"/>
            </a:endParaRPr>
          </a:p>
          <a:p>
            <a:endParaRPr lang="en-US" sz="2400" b="1" dirty="0">
              <a:latin typeface="Arial"/>
              <a:cs typeface="Arial"/>
            </a:endParaRPr>
          </a:p>
          <a:p>
            <a:endParaRPr lang="en-US" sz="2400" b="1" dirty="0">
              <a:latin typeface="Arial"/>
              <a:cs typeface="Arial"/>
            </a:endParaRPr>
          </a:p>
        </p:txBody>
      </p:sp>
      <p:pic>
        <p:nvPicPr>
          <p:cNvPr id="5" name="Picture 4" descr="260+ Examiner Stock Illustrations ...">
            <a:extLst>
              <a:ext uri="{FF2B5EF4-FFF2-40B4-BE49-F238E27FC236}">
                <a16:creationId xmlns:a16="http://schemas.microsoft.com/office/drawing/2014/main" id="{E5E0B536-0641-4DA7-34B8-68386EFF3EEC}"/>
              </a:ext>
            </a:extLst>
          </p:cNvPr>
          <p:cNvPicPr>
            <a:picLocks noChangeAspect="1"/>
          </p:cNvPicPr>
          <p:nvPr/>
        </p:nvPicPr>
        <p:blipFill>
          <a:blip r:embed="rId2"/>
          <a:stretch>
            <a:fillRect/>
          </a:stretch>
        </p:blipFill>
        <p:spPr>
          <a:xfrm>
            <a:off x="5587655" y="3020047"/>
            <a:ext cx="2143125" cy="2143125"/>
          </a:xfrm>
          <a:prstGeom prst="rect">
            <a:avLst/>
          </a:prstGeom>
        </p:spPr>
      </p:pic>
    </p:spTree>
    <p:extLst>
      <p:ext uri="{BB962C8B-B14F-4D97-AF65-F5344CB8AC3E}">
        <p14:creationId xmlns:p14="http://schemas.microsoft.com/office/powerpoint/2010/main" val="926793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nodePh="1">
                                  <p:stCondLst>
                                    <p:cond delay="0"/>
                                  </p:stCondLst>
                                  <p:endCondLst>
                                    <p:cond evt="begin" delay="0">
                                      <p:tn val="29"/>
                                    </p:cond>
                                  </p:endCondLst>
                                  <p:childTnLst>
                                    <p:set>
                                      <p:cBhvr>
                                        <p:cTn id="30" dur="1" fill="hold">
                                          <p:stCondLst>
                                            <p:cond delay="0"/>
                                          </p:stCondLst>
                                        </p:cTn>
                                        <p:tgtEl>
                                          <p:spTgt spid="4">
                                            <p:txEl>
                                              <p:pRg st="0" end="0"/>
                                            </p:txEl>
                                          </p:spTgt>
                                        </p:tgtEl>
                                        <p:attrNameLst>
                                          <p:attrName>style.visibility</p:attrName>
                                        </p:attrNameLst>
                                      </p:cBhvr>
                                      <p:to>
                                        <p:strVal val="visible"/>
                                      </p:to>
                                    </p:set>
                                    <p:anim calcmode="lin" valueType="num">
                                      <p:cBhvr additive="base">
                                        <p:cTn id="31"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28B8C-1F5C-E2F2-E5EE-B920314E0D9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How to share your presentation</a:t>
            </a:r>
          </a:p>
        </p:txBody>
      </p:sp>
      <p:sp>
        <p:nvSpPr>
          <p:cNvPr id="3" name="Content Placeholder 2">
            <a:extLst>
              <a:ext uri="{FF2B5EF4-FFF2-40B4-BE49-F238E27FC236}">
                <a16:creationId xmlns:a16="http://schemas.microsoft.com/office/drawing/2014/main" id="{6C79518B-DB14-13E4-FC66-6FC694517B8E}"/>
              </a:ext>
            </a:extLst>
          </p:cNvPr>
          <p:cNvSpPr>
            <a:spLocks noGrp="1"/>
          </p:cNvSpPr>
          <p:nvPr>
            <p:ph idx="1"/>
          </p:nvPr>
        </p:nvSpPr>
        <p:spPr/>
        <p:txBody>
          <a:bodyPr vert="horz" lIns="91440" tIns="45720" rIns="91440" bIns="45720" rtlCol="0" anchor="t">
            <a:normAutofit/>
          </a:bodyPr>
          <a:lstStyle/>
          <a:p>
            <a:r>
              <a:rPr lang="en-US" dirty="0"/>
              <a:t>Open your presentation</a:t>
            </a:r>
          </a:p>
          <a:p>
            <a:r>
              <a:rPr lang="en-US" dirty="0"/>
              <a:t>Top right hand corner – share button</a:t>
            </a:r>
          </a:p>
          <a:p>
            <a:r>
              <a:rPr lang="en-US" dirty="0"/>
              <a:t>Click on it – dropdown</a:t>
            </a:r>
          </a:p>
          <a:p>
            <a:pPr lvl="1">
              <a:buFont typeface="Courier New" pitchFamily="34" charset="0"/>
              <a:buChar char="o"/>
            </a:pPr>
            <a:r>
              <a:rPr lang="en-US" b="1" dirty="0">
                <a:solidFill>
                  <a:srgbClr val="FF0000"/>
                </a:solidFill>
              </a:rPr>
              <a:t>Share</a:t>
            </a:r>
          </a:p>
          <a:p>
            <a:pPr lvl="1">
              <a:buFont typeface="Courier New" pitchFamily="34" charset="0"/>
              <a:buChar char="o"/>
            </a:pPr>
            <a:r>
              <a:rPr lang="en-US" dirty="0"/>
              <a:t>Copy link</a:t>
            </a:r>
          </a:p>
          <a:p>
            <a:pPr lvl="1">
              <a:buFont typeface="Courier New" pitchFamily="34" charset="0"/>
              <a:buChar char="o"/>
            </a:pPr>
            <a:r>
              <a:rPr lang="en-US" dirty="0"/>
              <a:t>Link to this slide</a:t>
            </a:r>
          </a:p>
          <a:p>
            <a:endParaRPr lang="en-US" dirty="0"/>
          </a:p>
          <a:p>
            <a:endParaRPr lang="en-US" dirty="0"/>
          </a:p>
        </p:txBody>
      </p:sp>
      <p:pic>
        <p:nvPicPr>
          <p:cNvPr id="5" name="Picture 4" descr="How to Collaborate in Microsoft PowerPoint on Windows and iPad - Guiding  Tech">
            <a:extLst>
              <a:ext uri="{FF2B5EF4-FFF2-40B4-BE49-F238E27FC236}">
                <a16:creationId xmlns:a16="http://schemas.microsoft.com/office/drawing/2014/main" id="{A914BB7A-842E-7533-2F4D-6C02B14E3025}"/>
              </a:ext>
            </a:extLst>
          </p:cNvPr>
          <p:cNvPicPr>
            <a:picLocks noChangeAspect="1"/>
          </p:cNvPicPr>
          <p:nvPr/>
        </p:nvPicPr>
        <p:blipFill>
          <a:blip r:embed="rId2"/>
          <a:stretch>
            <a:fillRect/>
          </a:stretch>
        </p:blipFill>
        <p:spPr>
          <a:xfrm>
            <a:off x="4699687" y="2782587"/>
            <a:ext cx="4088028" cy="3232837"/>
          </a:xfrm>
          <a:prstGeom prst="rect">
            <a:avLst/>
          </a:prstGeom>
        </p:spPr>
      </p:pic>
    </p:spTree>
    <p:extLst>
      <p:ext uri="{BB962C8B-B14F-4D97-AF65-F5344CB8AC3E}">
        <p14:creationId xmlns:p14="http://schemas.microsoft.com/office/powerpoint/2010/main" val="265844203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20597-7FBF-8655-E3B7-17CCE9007705}"/>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Sharing Presentation</a:t>
            </a:r>
          </a:p>
        </p:txBody>
      </p:sp>
      <p:pic>
        <p:nvPicPr>
          <p:cNvPr id="4" name="Content Placeholder 3" descr="A screenshot of a computer&#10;&#10;AI-generated content may be incorrect.">
            <a:extLst>
              <a:ext uri="{FF2B5EF4-FFF2-40B4-BE49-F238E27FC236}">
                <a16:creationId xmlns:a16="http://schemas.microsoft.com/office/drawing/2014/main" id="{F3594AF1-FC5E-C3DD-7363-0A3815C21895}"/>
              </a:ext>
            </a:extLst>
          </p:cNvPr>
          <p:cNvPicPr>
            <a:picLocks noGrp="1" noChangeAspect="1"/>
          </p:cNvPicPr>
          <p:nvPr>
            <p:ph idx="1"/>
          </p:nvPr>
        </p:nvPicPr>
        <p:blipFill>
          <a:blip r:embed="rId2"/>
          <a:stretch>
            <a:fillRect/>
          </a:stretch>
        </p:blipFill>
        <p:spPr>
          <a:xfrm>
            <a:off x="1674840" y="1600201"/>
            <a:ext cx="5794319" cy="3917032"/>
          </a:xfrm>
          <a:prstGeom prst="rect">
            <a:avLst/>
          </a:prstGeom>
        </p:spPr>
      </p:pic>
      <p:sp>
        <p:nvSpPr>
          <p:cNvPr id="5" name="Arrow: Left 4">
            <a:extLst>
              <a:ext uri="{FF2B5EF4-FFF2-40B4-BE49-F238E27FC236}">
                <a16:creationId xmlns:a16="http://schemas.microsoft.com/office/drawing/2014/main" id="{59A3CBBA-02C6-1776-5BC3-43AE05F429A4}"/>
              </a:ext>
            </a:extLst>
          </p:cNvPr>
          <p:cNvSpPr/>
          <p:nvPr/>
        </p:nvSpPr>
        <p:spPr>
          <a:xfrm rot="-1440000">
            <a:off x="4350284" y="1725708"/>
            <a:ext cx="2831921" cy="812086"/>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830585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6F37A-D6D7-11F2-D505-7403E6BFC659}"/>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Share with Examiners</a:t>
            </a:r>
          </a:p>
        </p:txBody>
      </p:sp>
      <p:sp>
        <p:nvSpPr>
          <p:cNvPr id="3" name="Content Placeholder 2">
            <a:extLst>
              <a:ext uri="{FF2B5EF4-FFF2-40B4-BE49-F238E27FC236}">
                <a16:creationId xmlns:a16="http://schemas.microsoft.com/office/drawing/2014/main" id="{8A49E87C-3AE7-B23E-6301-B9736C08ADC9}"/>
              </a:ext>
            </a:extLst>
          </p:cNvPr>
          <p:cNvSpPr>
            <a:spLocks noGrp="1"/>
          </p:cNvSpPr>
          <p:nvPr>
            <p:ph sz="half" idx="1"/>
          </p:nvPr>
        </p:nvSpPr>
        <p:spPr/>
        <p:txBody>
          <a:bodyPr vert="horz" lIns="91440" tIns="45720" rIns="91440" bIns="45720" rtlCol="0" anchor="t">
            <a:normAutofit lnSpcReduction="10000"/>
          </a:bodyPr>
          <a:lstStyle/>
          <a:p>
            <a:pPr marL="0" indent="0">
              <a:buNone/>
            </a:pPr>
            <a:r>
              <a:rPr lang="en-US" dirty="0"/>
              <a:t>You will need to share your presentation with the following examiners:</a:t>
            </a:r>
            <a:endParaRPr lang="en-US"/>
          </a:p>
          <a:p>
            <a:pPr marL="0" indent="0">
              <a:buNone/>
            </a:pPr>
            <a:r>
              <a:rPr lang="en-US"/>
              <a:t>Dr Adrian Osbourne </a:t>
            </a:r>
            <a:r>
              <a:rPr lang="en-US" dirty="0">
                <a:hlinkClick r:id="rId2"/>
              </a:rPr>
              <a:t>a.osbourne@uwtsd.ac.uk</a:t>
            </a:r>
            <a:endParaRPr lang="en-US" dirty="0"/>
          </a:p>
          <a:p>
            <a:pPr marL="0" indent="0">
              <a:buNone/>
            </a:pPr>
            <a:r>
              <a:rPr lang="en-US" dirty="0"/>
              <a:t>Dr Bronwen Williams - </a:t>
            </a:r>
          </a:p>
          <a:p>
            <a:pPr marL="0" indent="0">
              <a:buNone/>
            </a:pPr>
            <a:r>
              <a:rPr lang="en-US" dirty="0">
                <a:hlinkClick r:id="rId3"/>
              </a:rPr>
              <a:t>bronwen.williams@uwtsd.ac.uk</a:t>
            </a:r>
            <a:endParaRPr lang="en-US" dirty="0"/>
          </a:p>
          <a:p>
            <a:pPr marL="0" indent="0">
              <a:buNone/>
            </a:pPr>
            <a:endParaRPr lang="en-US" dirty="0"/>
          </a:p>
          <a:p>
            <a:pPr marL="0" indent="0">
              <a:buNone/>
            </a:pPr>
            <a:endParaRPr lang="en-US" dirty="0"/>
          </a:p>
          <a:p>
            <a:endParaRPr lang="en-US" dirty="0"/>
          </a:p>
        </p:txBody>
      </p:sp>
      <p:sp>
        <p:nvSpPr>
          <p:cNvPr id="4" name="Content Placeholder 3">
            <a:extLst>
              <a:ext uri="{FF2B5EF4-FFF2-40B4-BE49-F238E27FC236}">
                <a16:creationId xmlns:a16="http://schemas.microsoft.com/office/drawing/2014/main" id="{618C4B10-A0C5-4E8B-5BF5-2F67094CDA7A}"/>
              </a:ext>
            </a:extLst>
          </p:cNvPr>
          <p:cNvSpPr>
            <a:spLocks noGrp="1"/>
          </p:cNvSpPr>
          <p:nvPr>
            <p:ph sz="half" idx="2"/>
          </p:nvPr>
        </p:nvSpPr>
        <p:spPr/>
        <p:txBody>
          <a:bodyPr vert="horz" lIns="91440" tIns="45720" rIns="91440" bIns="45720" rtlCol="0" anchor="t">
            <a:normAutofit lnSpcReduction="10000"/>
          </a:bodyPr>
          <a:lstStyle/>
          <a:p>
            <a:pPr marL="0" indent="0">
              <a:buNone/>
            </a:pPr>
            <a:r>
              <a:rPr lang="en-US" dirty="0">
                <a:latin typeface="Arial"/>
                <a:cs typeface="Arial"/>
              </a:rPr>
              <a:t>Message:</a:t>
            </a:r>
          </a:p>
          <a:p>
            <a:r>
              <a:rPr lang="en-US" dirty="0">
                <a:latin typeface="Arial"/>
                <a:cs typeface="Arial"/>
              </a:rPr>
              <a:t>Presentation for Assignment module BMPO7003D</a:t>
            </a:r>
          </a:p>
          <a:p>
            <a:r>
              <a:rPr lang="en-US" dirty="0">
                <a:latin typeface="Arial"/>
                <a:cs typeface="Arial"/>
              </a:rPr>
              <a:t>Press </a:t>
            </a:r>
            <a:r>
              <a:rPr lang="en-US" b="1" dirty="0">
                <a:solidFill>
                  <a:srgbClr val="0070C0"/>
                </a:solidFill>
                <a:latin typeface="Arial"/>
                <a:cs typeface="Arial"/>
              </a:rPr>
              <a:t>SEND</a:t>
            </a:r>
          </a:p>
        </p:txBody>
      </p:sp>
    </p:spTree>
    <p:extLst>
      <p:ext uri="{BB962C8B-B14F-4D97-AF65-F5344CB8AC3E}">
        <p14:creationId xmlns:p14="http://schemas.microsoft.com/office/powerpoint/2010/main" val="26727106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DD3E47-A121-FF5E-735F-7F1429C308E9}"/>
              </a:ext>
            </a:extLst>
          </p:cNvPr>
          <p:cNvSpPr>
            <a:spLocks noGrp="1"/>
          </p:cNvSpPr>
          <p:nvPr>
            <p:ph type="title"/>
          </p:nvPr>
        </p:nvSpPr>
        <p:spPr>
          <a:solidFill>
            <a:srgbClr val="002060"/>
          </a:solidFill>
        </p:spPr>
        <p:txBody>
          <a:bodyPr/>
          <a:lstStyle/>
          <a:p>
            <a:r>
              <a:rPr lang="en-GB" dirty="0">
                <a:solidFill>
                  <a:schemeClr val="bg1"/>
                </a:solidFill>
                <a:latin typeface="Arial"/>
                <a:cs typeface="Arial"/>
              </a:rPr>
              <a:t>Submission date</a:t>
            </a:r>
          </a:p>
        </p:txBody>
      </p:sp>
      <p:sp>
        <p:nvSpPr>
          <p:cNvPr id="3" name="Content Placeholder 2">
            <a:extLst>
              <a:ext uri="{FF2B5EF4-FFF2-40B4-BE49-F238E27FC236}">
                <a16:creationId xmlns:a16="http://schemas.microsoft.com/office/drawing/2014/main" id="{3715DF37-3C0B-7BBC-3157-C72119A5D094}"/>
              </a:ext>
            </a:extLst>
          </p:cNvPr>
          <p:cNvSpPr>
            <a:spLocks noGrp="1"/>
          </p:cNvSpPr>
          <p:nvPr>
            <p:ph sz="half" idx="1"/>
          </p:nvPr>
        </p:nvSpPr>
        <p:spPr>
          <a:xfrm>
            <a:off x="457200" y="1606379"/>
            <a:ext cx="4847967" cy="3982862"/>
          </a:xfrm>
          <a:solidFill>
            <a:schemeClr val="bg1"/>
          </a:solidFill>
          <a:ln>
            <a:solidFill>
              <a:srgbClr val="FF0000"/>
            </a:solidFill>
          </a:ln>
        </p:spPr>
        <p:txBody>
          <a:bodyPr vert="horz" lIns="91440" tIns="45720" rIns="91440" bIns="45720" rtlCol="0" anchor="t">
            <a:normAutofit fontScale="92500" lnSpcReduction="10000"/>
          </a:bodyPr>
          <a:lstStyle/>
          <a:p>
            <a:pPr marL="0" indent="0" algn="ctr">
              <a:buNone/>
            </a:pPr>
            <a:endParaRPr lang="en-GB" dirty="0"/>
          </a:p>
          <a:p>
            <a:pPr marL="0" indent="0" algn="ctr">
              <a:buNone/>
            </a:pPr>
            <a:r>
              <a:rPr lang="en-GB" b="1" dirty="0">
                <a:latin typeface="Arial"/>
                <a:cs typeface="Arial"/>
              </a:rPr>
              <a:t>Submission deadline:</a:t>
            </a:r>
          </a:p>
          <a:p>
            <a:pPr marL="0" indent="0" algn="ctr">
              <a:buNone/>
            </a:pPr>
            <a:endParaRPr lang="en-GB" b="1" dirty="0">
              <a:latin typeface="Arial"/>
              <a:cs typeface="Arial"/>
            </a:endParaRPr>
          </a:p>
          <a:p>
            <a:pPr marL="0" indent="0" algn="ctr">
              <a:buNone/>
            </a:pPr>
            <a:r>
              <a:rPr lang="en-GB" b="1" dirty="0">
                <a:latin typeface="Arial"/>
                <a:cs typeface="Arial"/>
              </a:rPr>
              <a:t>23:59hrs</a:t>
            </a:r>
          </a:p>
          <a:p>
            <a:pPr marL="0" indent="0" algn="ctr">
              <a:buNone/>
            </a:pPr>
            <a:r>
              <a:rPr lang="en-GB" b="1" dirty="0">
                <a:latin typeface="Arial"/>
                <a:cs typeface="Arial"/>
              </a:rPr>
              <a:t>Wednesday 30 July 2025 </a:t>
            </a:r>
          </a:p>
          <a:p>
            <a:pPr marL="0" indent="0" algn="ctr">
              <a:buNone/>
            </a:pPr>
            <a:endParaRPr lang="en-GB" b="1" dirty="0">
              <a:latin typeface="Arial"/>
              <a:cs typeface="Arial"/>
            </a:endParaRPr>
          </a:p>
          <a:p>
            <a:pPr marL="0" indent="0" algn="ctr">
              <a:buNone/>
            </a:pPr>
            <a:r>
              <a:rPr lang="en-GB" b="1" dirty="0">
                <a:latin typeface="Arial"/>
                <a:cs typeface="Arial"/>
              </a:rPr>
              <a:t>Pass mark 50% </a:t>
            </a:r>
          </a:p>
          <a:p>
            <a:pPr marL="0" indent="0" algn="ctr">
              <a:buNone/>
            </a:pPr>
            <a:endParaRPr lang="en-GB" b="1" dirty="0">
              <a:latin typeface="Arial"/>
              <a:cs typeface="Arial"/>
            </a:endParaRPr>
          </a:p>
          <a:p>
            <a:pPr marL="0" indent="0" algn="ctr">
              <a:buNone/>
            </a:pPr>
            <a:r>
              <a:rPr lang="en-GB" dirty="0">
                <a:latin typeface="Arial"/>
                <a:cs typeface="Arial"/>
              </a:rPr>
              <a:t>***Turnitin is now open**</a:t>
            </a:r>
            <a:r>
              <a:rPr lang="en-GB" dirty="0"/>
              <a:t>*</a:t>
            </a:r>
          </a:p>
        </p:txBody>
      </p:sp>
      <p:pic>
        <p:nvPicPr>
          <p:cNvPr id="5" name="Content Placeholder 4">
            <a:extLst>
              <a:ext uri="{FF2B5EF4-FFF2-40B4-BE49-F238E27FC236}">
                <a16:creationId xmlns:a16="http://schemas.microsoft.com/office/drawing/2014/main" id="{3A5A705E-3160-D84F-9112-C1953C6BE1AC}"/>
              </a:ext>
            </a:extLst>
          </p:cNvPr>
          <p:cNvPicPr>
            <a:picLocks noGrp="1" noChangeAspect="1"/>
          </p:cNvPicPr>
          <p:nvPr>
            <p:ph sz="half" idx="2"/>
          </p:nvPr>
        </p:nvPicPr>
        <p:blipFill>
          <a:blip r:embed="rId3"/>
          <a:stretch>
            <a:fillRect/>
          </a:stretch>
        </p:blipFill>
        <p:spPr>
          <a:xfrm>
            <a:off x="4752975" y="2553166"/>
            <a:ext cx="4191000" cy="2000250"/>
          </a:xfrm>
          <a:prstGeom prst="rect">
            <a:avLst/>
          </a:prstGeom>
        </p:spPr>
      </p:pic>
    </p:spTree>
    <p:extLst>
      <p:ext uri="{BB962C8B-B14F-4D97-AF65-F5344CB8AC3E}">
        <p14:creationId xmlns:p14="http://schemas.microsoft.com/office/powerpoint/2010/main" val="10450744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73EE4-4D94-8024-A2A3-3246B1FC5F70}"/>
              </a:ext>
            </a:extLst>
          </p:cNvPr>
          <p:cNvSpPr>
            <a:spLocks noGrp="1"/>
          </p:cNvSpPr>
          <p:nvPr>
            <p:ph type="title"/>
          </p:nvPr>
        </p:nvSpPr>
        <p:spPr>
          <a:solidFill>
            <a:srgbClr val="002060"/>
          </a:solidFill>
        </p:spPr>
        <p:txBody>
          <a:bodyPr/>
          <a:lstStyle/>
          <a:p>
            <a:r>
              <a:rPr lang="en-US" dirty="0">
                <a:solidFill>
                  <a:schemeClr val="bg1"/>
                </a:solidFill>
                <a:latin typeface="Arial"/>
                <a:cs typeface="Arial"/>
              </a:rPr>
              <a:t>Worst case scenario</a:t>
            </a:r>
          </a:p>
        </p:txBody>
      </p:sp>
      <p:sp>
        <p:nvSpPr>
          <p:cNvPr id="3" name="Content Placeholder 2">
            <a:extLst>
              <a:ext uri="{FF2B5EF4-FFF2-40B4-BE49-F238E27FC236}">
                <a16:creationId xmlns:a16="http://schemas.microsoft.com/office/drawing/2014/main" id="{2045E110-2797-E6B4-FF7F-9A60B7D0DEEB}"/>
              </a:ext>
            </a:extLst>
          </p:cNvPr>
          <p:cNvSpPr>
            <a:spLocks noGrp="1"/>
          </p:cNvSpPr>
          <p:nvPr>
            <p:ph sz="half" idx="1"/>
          </p:nvPr>
        </p:nvSpPr>
        <p:spPr/>
        <p:txBody>
          <a:bodyPr vert="horz" lIns="91440" tIns="45720" rIns="91440" bIns="45720" rtlCol="0" anchor="t">
            <a:normAutofit/>
          </a:bodyPr>
          <a:lstStyle/>
          <a:p>
            <a:r>
              <a:rPr lang="en-US" dirty="0">
                <a:latin typeface="Arial"/>
                <a:cs typeface="Arial"/>
              </a:rPr>
              <a:t>There is NO </a:t>
            </a:r>
            <a:r>
              <a:rPr lang="en-US">
                <a:latin typeface="Arial"/>
                <a:cs typeface="Arial"/>
              </a:rPr>
              <a:t>worst-case</a:t>
            </a:r>
            <a:r>
              <a:rPr lang="en-US" dirty="0">
                <a:latin typeface="Arial"/>
                <a:cs typeface="Arial"/>
              </a:rPr>
              <a:t> scenario</a:t>
            </a:r>
          </a:p>
          <a:p>
            <a:r>
              <a:rPr lang="en-US" dirty="0">
                <a:latin typeface="Arial"/>
                <a:cs typeface="Arial"/>
              </a:rPr>
              <a:t>Speak with me early and in advance of the submission deadline.</a:t>
            </a:r>
          </a:p>
        </p:txBody>
      </p:sp>
      <p:pic>
        <p:nvPicPr>
          <p:cNvPr id="5" name="Content Placeholder 4" descr="A hand writing on a white board&#10;&#10;Description automatically generated">
            <a:extLst>
              <a:ext uri="{FF2B5EF4-FFF2-40B4-BE49-F238E27FC236}">
                <a16:creationId xmlns:a16="http://schemas.microsoft.com/office/drawing/2014/main" id="{F3121AC4-55F8-734D-6755-B65DE9D0A6D0}"/>
              </a:ext>
            </a:extLst>
          </p:cNvPr>
          <p:cNvPicPr>
            <a:picLocks noGrp="1" noChangeAspect="1"/>
          </p:cNvPicPr>
          <p:nvPr>
            <p:ph sz="half" idx="2"/>
          </p:nvPr>
        </p:nvPicPr>
        <p:blipFill>
          <a:blip r:embed="rId2"/>
          <a:stretch>
            <a:fillRect/>
          </a:stretch>
        </p:blipFill>
        <p:spPr>
          <a:xfrm>
            <a:off x="5019675" y="2546971"/>
            <a:ext cx="3295650" cy="2095500"/>
          </a:xfrm>
        </p:spPr>
      </p:pic>
    </p:spTree>
    <p:extLst>
      <p:ext uri="{BB962C8B-B14F-4D97-AF65-F5344CB8AC3E}">
        <p14:creationId xmlns:p14="http://schemas.microsoft.com/office/powerpoint/2010/main" val="2619317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B8C18-8E71-D199-0EA2-1EBEE8753A10}"/>
              </a:ext>
            </a:extLst>
          </p:cNvPr>
          <p:cNvSpPr>
            <a:spLocks noGrp="1"/>
          </p:cNvSpPr>
          <p:nvPr>
            <p:ph type="title"/>
          </p:nvPr>
        </p:nvSpPr>
        <p:spPr>
          <a:solidFill>
            <a:srgbClr val="002060"/>
          </a:solidFill>
        </p:spPr>
        <p:txBody>
          <a:bodyPr>
            <a:normAutofit fontScale="90000"/>
          </a:bodyPr>
          <a:lstStyle/>
          <a:p>
            <a:r>
              <a:rPr lang="en-GB" dirty="0">
                <a:solidFill>
                  <a:schemeClr val="bg1"/>
                </a:solidFill>
                <a:latin typeface="Arial"/>
                <a:cs typeface="Arial"/>
              </a:rPr>
              <a:t>Extenuating Circumstances (EC’s)</a:t>
            </a:r>
          </a:p>
        </p:txBody>
      </p:sp>
      <p:sp>
        <p:nvSpPr>
          <p:cNvPr id="3" name="Content Placeholder 2">
            <a:extLst>
              <a:ext uri="{FF2B5EF4-FFF2-40B4-BE49-F238E27FC236}">
                <a16:creationId xmlns:a16="http://schemas.microsoft.com/office/drawing/2014/main" id="{3D7E74C2-1AAC-D03E-EFE4-61C045EB0E30}"/>
              </a:ext>
            </a:extLst>
          </p:cNvPr>
          <p:cNvSpPr>
            <a:spLocks noGrp="1"/>
          </p:cNvSpPr>
          <p:nvPr>
            <p:ph idx="1"/>
          </p:nvPr>
        </p:nvSpPr>
        <p:spPr/>
        <p:txBody>
          <a:bodyPr vert="horz" lIns="91440" tIns="45720" rIns="91440" bIns="45720" rtlCol="0" anchor="t">
            <a:normAutofit/>
          </a:bodyPr>
          <a:lstStyle/>
          <a:p>
            <a:pPr marL="0" indent="0">
              <a:buNone/>
            </a:pPr>
            <a:r>
              <a:rPr lang="en-GB" dirty="0">
                <a:latin typeface="Arial"/>
                <a:cs typeface="Arial"/>
              </a:rPr>
              <a:t>Useful information:</a:t>
            </a:r>
          </a:p>
          <a:p>
            <a:r>
              <a:rPr lang="en-GB" dirty="0">
                <a:latin typeface="Arial"/>
                <a:cs typeface="Arial"/>
              </a:rPr>
              <a:t>Student’s Union - </a:t>
            </a:r>
            <a:r>
              <a:rPr lang="en-GB" dirty="0">
                <a:latin typeface="Arial"/>
                <a:cs typeface="Arial"/>
                <a:hlinkClick r:id="rId2"/>
              </a:rPr>
              <a:t>https://www.uwtsdunion.co.uk/extenuating-circumstances</a:t>
            </a:r>
            <a:endParaRPr lang="en-GB" dirty="0">
              <a:latin typeface="Arial"/>
              <a:cs typeface="Arial"/>
            </a:endParaRPr>
          </a:p>
          <a:p>
            <a:r>
              <a:rPr lang="en-GB" dirty="0">
                <a:latin typeface="Arial"/>
                <a:cs typeface="Arial"/>
              </a:rPr>
              <a:t>Academic Handbook</a:t>
            </a:r>
          </a:p>
          <a:p>
            <a:pPr marL="0" indent="0">
              <a:buNone/>
            </a:pPr>
            <a:r>
              <a:rPr lang="en-GB" dirty="0">
                <a:latin typeface="Arial"/>
                <a:cs typeface="Arial"/>
                <a:hlinkClick r:id="rId3"/>
              </a:rPr>
              <a:t>https://www.uwtsd.ac.uk/academic-office/appendices-and-forms/</a:t>
            </a:r>
            <a:endParaRPr lang="en-GB">
              <a:latin typeface="Arial"/>
              <a:cs typeface="Arial"/>
            </a:endParaRPr>
          </a:p>
          <a:p>
            <a:pPr marL="0" indent="0">
              <a:buNone/>
            </a:pPr>
            <a:endParaRPr lang="en-GB" dirty="0"/>
          </a:p>
        </p:txBody>
      </p:sp>
    </p:spTree>
    <p:extLst>
      <p:ext uri="{BB962C8B-B14F-4D97-AF65-F5344CB8AC3E}">
        <p14:creationId xmlns:p14="http://schemas.microsoft.com/office/powerpoint/2010/main" val="356964543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a:solidFill>
            <a:srgbClr val="002060"/>
          </a:solidFill>
        </p:spPr>
        <p:txBody>
          <a:bodyPr/>
          <a:lstStyle/>
          <a:p>
            <a:r>
              <a:rPr lang="en-GB" dirty="0">
                <a:solidFill>
                  <a:schemeClr val="bg1"/>
                </a:solidFill>
              </a:rPr>
              <a:t>Questions/concerns?</a:t>
            </a:r>
          </a:p>
        </p:txBody>
      </p:sp>
      <p:pic>
        <p:nvPicPr>
          <p:cNvPr id="6" name="Content Placeholder 5">
            <a:extLst>
              <a:ext uri="{FF2B5EF4-FFF2-40B4-BE49-F238E27FC236}">
                <a16:creationId xmlns:a16="http://schemas.microsoft.com/office/drawing/2014/main" id="{A69993E9-E928-3660-631D-3CE853B6E51A}"/>
              </a:ext>
            </a:extLst>
          </p:cNvPr>
          <p:cNvPicPr>
            <a:picLocks noGrp="1" noChangeAspect="1"/>
          </p:cNvPicPr>
          <p:nvPr>
            <p:ph idx="1"/>
          </p:nvPr>
        </p:nvPicPr>
        <p:blipFill>
          <a:blip r:embed="rId2"/>
          <a:stretch>
            <a:fillRect/>
          </a:stretch>
        </p:blipFill>
        <p:spPr>
          <a:xfrm>
            <a:off x="2091667" y="2486506"/>
            <a:ext cx="5702714" cy="2123021"/>
          </a:xfrm>
          <a:prstGeom prst="rect">
            <a:avLst/>
          </a:prstGeom>
        </p:spPr>
      </p:pic>
    </p:spTree>
    <p:extLst>
      <p:ext uri="{BB962C8B-B14F-4D97-AF65-F5344CB8AC3E}">
        <p14:creationId xmlns:p14="http://schemas.microsoft.com/office/powerpoint/2010/main" val="3763752730"/>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trategic Managament in Policing - wk5" id="{50246934-5CD5-334A-B74A-0A6728E0AF07}" vid="{DF6CC9B9-B45E-D34D-AE0F-AC32B5F0388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1741</TotalTime>
  <Words>895</Words>
  <Application>Microsoft Office PowerPoint</Application>
  <PresentationFormat>On-screen Show (4:3)</PresentationFormat>
  <Paragraphs>56</Paragraphs>
  <Slides>31</Slides>
  <Notes>12</Notes>
  <HiddenSlides>0</HiddenSlides>
  <MMClips>0</MMClips>
  <ScaleCrop>false</ScaleCrop>
  <HeadingPairs>
    <vt:vector size="4" baseType="variant">
      <vt:variant>
        <vt:lpstr>Theme</vt:lpstr>
      </vt:variant>
      <vt:variant>
        <vt:i4>1</vt:i4>
      </vt:variant>
      <vt:variant>
        <vt:lpstr>Slide Titles</vt:lpstr>
      </vt:variant>
      <vt:variant>
        <vt:i4>31</vt:i4>
      </vt:variant>
    </vt:vector>
  </HeadingPairs>
  <TitlesOfParts>
    <vt:vector size="32" baseType="lpstr">
      <vt:lpstr>Theme1.thmx first page pp</vt:lpstr>
      <vt:lpstr>Policing &amp; the political landscape Module BMPO7003D</vt:lpstr>
      <vt:lpstr>General overview</vt:lpstr>
      <vt:lpstr>Understanding the assignment</vt:lpstr>
      <vt:lpstr>Directive word, Topic &amp; Limitations</vt:lpstr>
      <vt:lpstr>The Assignment brief - 2024</vt:lpstr>
      <vt:lpstr>Breakdown the assignment</vt:lpstr>
      <vt:lpstr>2. Breakdown the assignment</vt:lpstr>
      <vt:lpstr>Read the assignment brief for ALL instructions</vt:lpstr>
      <vt:lpstr>Step 5 – Writing your report</vt:lpstr>
      <vt:lpstr>Report structure breakdown</vt:lpstr>
      <vt:lpstr>Report structure breakdown</vt:lpstr>
      <vt:lpstr>Report Structure breakdown</vt:lpstr>
      <vt:lpstr>Content – Note no.4 on brief</vt:lpstr>
      <vt:lpstr>Content of your report – some ideas:</vt:lpstr>
      <vt:lpstr>Presenting your work</vt:lpstr>
      <vt:lpstr>Part 2 - Presentation</vt:lpstr>
      <vt:lpstr>Content – note point.4 on assignment brief</vt:lpstr>
      <vt:lpstr>Presentation - information</vt:lpstr>
      <vt:lpstr>Continued....</vt:lpstr>
      <vt:lpstr>Recording your presentation</vt:lpstr>
      <vt:lpstr>Recording your presentation</vt:lpstr>
      <vt:lpstr>Useful tutorials on-line</vt:lpstr>
      <vt:lpstr>Additional guidance</vt:lpstr>
      <vt:lpstr>Uploading presentation to Moodle</vt:lpstr>
      <vt:lpstr>How to share your presentation</vt:lpstr>
      <vt:lpstr>Sharing Presentation</vt:lpstr>
      <vt:lpstr>Share with Examiners</vt:lpstr>
      <vt:lpstr>Submission date</vt:lpstr>
      <vt:lpstr>Worst case scenario</vt:lpstr>
      <vt:lpstr>Extenuating Circumstances (EC’s)</vt:lpstr>
      <vt:lpstr>Questions/concerns?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Management in Policing Module</dc:title>
  <dc:creator>joneds@me.com</dc:creator>
  <cp:lastModifiedBy>joneds@me.com</cp:lastModifiedBy>
  <cp:revision>1867</cp:revision>
  <cp:lastPrinted>2021-09-26T18:12:02Z</cp:lastPrinted>
  <dcterms:created xsi:type="dcterms:W3CDTF">2021-09-30T20:03:39Z</dcterms:created>
  <dcterms:modified xsi:type="dcterms:W3CDTF">2025-07-19T22:59:34Z</dcterms:modified>
</cp:coreProperties>
</file>