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8" r:id="rId10"/>
    <p:sldId id="269" r:id="rId11"/>
    <p:sldId id="270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5884"/>
  </p:normalViewPr>
  <p:slideViewPr>
    <p:cSldViewPr snapToGrid="0">
      <p:cViewPr varScale="1">
        <p:scale>
          <a:sx n="109" d="100"/>
          <a:sy n="109" d="100"/>
        </p:scale>
        <p:origin x="7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4567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6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823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090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0496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87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37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7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707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500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5012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59756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6862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9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59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07587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778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CB69BCF-976E-4395-B2C1-E0A2E05EA5C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C298AC-321F-43EF-849C-C734160733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34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byjus.com/commerce/taylor-principles-of-scientific-management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6596" y="1155907"/>
            <a:ext cx="6815669" cy="307206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Module Name: Managing people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 Barbara Berto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ID: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 2006643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057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Way of managing people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HR strategies for employee retention, motivation of Amazon and Walmart.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Motivational theory to gain retention, employee engagement of Amazon and Walmart (Khatri et al., 2020).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Amazon and Walmart’s following Management strategy.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008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3576" y="682259"/>
            <a:ext cx="9592899" cy="13353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Employee Retention strategies for Walmart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5129" y="1908313"/>
            <a:ext cx="5754757" cy="4144617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training to the employees and contribute in their career.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Giving priority the work-family balance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Brunning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2015).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Create way for self improvement.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Providing monetary and nonmonetary incentives.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decentralized authority.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9338" y="2017644"/>
            <a:ext cx="4721087" cy="4035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298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660903"/>
            <a:ext cx="9601196" cy="1195057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Walmart's motivational strategies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Career advancement opportunity.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Working environment facilities (Tran et al., 2022).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Reward and compensation system.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Followed by Maslow’s need and hierarchy theory.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874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How Walmart Increase employee engagement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0737" y="2109458"/>
            <a:ext cx="9414620" cy="3331844"/>
          </a:xfrm>
        </p:spPr>
        <p:txBody>
          <a:bodyPr>
            <a:no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Walmart provide employee rewards including both monetary and nonmonetary (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Kular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2015).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giving scope to the employees for self growth.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sharing positive and negative feedback of employees performance.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employee autonomy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312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5646" y="554749"/>
            <a:ext cx="9601196" cy="1303867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Theories Walmart Follows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7470" y="3067256"/>
            <a:ext cx="2723321" cy="23336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24947" y="2017642"/>
            <a:ext cx="7921487" cy="40154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Walmart follows Scientific Management theory. The 4 principles of scientific theory are-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 scientific method rather than rule of thumb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with harmony instead of Discord (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Kilmoshki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together rather than individual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of every persons efficiency and prosperity</a:t>
            </a:r>
          </a:p>
        </p:txBody>
      </p:sp>
    </p:spTree>
    <p:extLst>
      <p:ext uri="{BB962C8B-B14F-4D97-AF65-F5344CB8AC3E}">
        <p14:creationId xmlns:p14="http://schemas.microsoft.com/office/powerpoint/2010/main" val="2272597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105539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Employees retention strategies of Amazon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86735" y="3381925"/>
            <a:ext cx="10728862" cy="108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815009" y="2325756"/>
            <a:ext cx="6460434" cy="34588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working environment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Reward and scope of creating own recognition (Bryant et al., 2020).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Justified compensation and benefits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 of personal growth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052" y="2454965"/>
            <a:ext cx="4283765" cy="3329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836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Motivational strategies of Amazon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4887" y="2556932"/>
            <a:ext cx="8030817" cy="331893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Providing Job security to the employees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Providing the opportunity to make their own status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Building good relationship between superior and subordinate (Yeung et al., 2016).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Justified pay and benefits scheme.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9722" y="2474844"/>
            <a:ext cx="3355905" cy="301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36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Employee retention strategies of Amazon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461051" y="2285999"/>
            <a:ext cx="9939131" cy="3578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Appreciate Employees' Contributions.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of benefit and Compensation (Philips et al., 2016).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Your Benefits Package.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Prioritize Work-family life Balance.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 In Employees' future growth by providing training. </a:t>
            </a:r>
          </a:p>
        </p:txBody>
      </p:sp>
    </p:spTree>
    <p:extLst>
      <p:ext uri="{BB962C8B-B14F-4D97-AF65-F5344CB8AC3E}">
        <p14:creationId xmlns:p14="http://schemas.microsoft.com/office/powerpoint/2010/main" val="20936205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Amazons strategies for Employee engagement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9319590" cy="33189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Mutual Trust between leaders and subordinates.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Less conflict between coworker.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 for personal learning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kimoski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 providing to give and take their feedback.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925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Theories Amazon follows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136913"/>
            <a:ext cx="10293625" cy="412473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Amazon follows scientific theory of F.W Taylor. The following principles are-</a:t>
            </a:r>
          </a:p>
          <a:p>
            <a:pPr>
              <a:lnSpc>
                <a:spcPct val="16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Taking decisions based on science not based on traditional method.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Doing working with the maintenance of harmony.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Thinking ability should be improved mental revolution is important.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Working process should be in cooperative manners (Merkel et al., 2022).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Personal development of each person with greatest efficiency.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</a:b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872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HR should implement the strategies to get employee engagement motivation properly.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monetary as well as nonmonetary incentives to the employees.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Handling employees in a consultative way (Wright et al., 2020).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Motivational factors should be identified before applying any theory.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516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77424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6766" y="1756373"/>
            <a:ext cx="9858468" cy="3318936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Khatri, N.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Budhwar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P.S., (2020) A study of strategic HR issues in an Asian context.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Personnel Review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Phillips, P., Phillips, J.J., Stone, R. and Burkett, H., (2016).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ROI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fieldbook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: Strategies for implementing ROI in HR and training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Tran, H., (2022). Revolutionizing school HR strategies and practices to reflect talent centered education leadership.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Leadership and Policy in Schools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pp.238-252.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McCaughey, D.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Bruning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N.S., (2015). Enhancing opportunities for expatriate job satisfaction: HR strategies for foreign assignment success.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planning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pp.21-30.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Yeung,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Woolcock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 and Sullivan, J., (2016). Identifying and developing HR competencies for the future.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Planning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pp.48-58.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Klimoski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 and Donahue, L., (2020). HR strategies for integrating individuals with disabilities into the work place.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Review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pp.109-138.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Bryant, P.C. and Allen, D.G., (2015). Compensation, benefits and employee turnover: HR strategies for retaining top talent.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Compensation &amp; Benefits Review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45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pp.171-175.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Lashley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C., 920220.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Empowerment: HR strategies for service excellence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Wright, P.M., Snell, S.A. and Jacobsen, P.H., (2016). Current approaches to HR strategies: Inside-out vs. outside-in. 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Kular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Gatenby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Rees, C.,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Soane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E. and Truss, K., (2018). Employee engagement: A literature review.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Merkle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J.A., (2022).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ideology: The legacy of the international scientific management movement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of California Press.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5232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1049</TotalTime>
  <Words>803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Organic</vt:lpstr>
      <vt:lpstr>Module Name: Managing people Student Name: Barbara Berto Student ID: 2006643</vt:lpstr>
      <vt:lpstr>Introduction</vt:lpstr>
      <vt:lpstr>Employee Retention strategies for Walmart</vt:lpstr>
      <vt:lpstr>Walmart's motivational strategies</vt:lpstr>
      <vt:lpstr>How Walmart Increase employee engagement</vt:lpstr>
      <vt:lpstr>Theories Walmart Follows</vt:lpstr>
      <vt:lpstr>Employees retention strategies of Amazon</vt:lpstr>
      <vt:lpstr>Motivational strategies of Amazon</vt:lpstr>
      <vt:lpstr>Employee retention strategies of Amazon</vt:lpstr>
      <vt:lpstr>Amazons strategies for Employee engagement</vt:lpstr>
      <vt:lpstr>Theories Amazon follows</vt:lpstr>
      <vt:lpstr>Conclusion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Barbara Berto</cp:lastModifiedBy>
  <cp:revision>20</cp:revision>
  <dcterms:created xsi:type="dcterms:W3CDTF">2022-10-14T17:43:35Z</dcterms:created>
  <dcterms:modified xsi:type="dcterms:W3CDTF">2022-10-18T11:25:42Z</dcterms:modified>
  <cp:category/>
</cp:coreProperties>
</file>