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6" r:id="rId4"/>
    <p:sldId id="260" r:id="rId5"/>
    <p:sldId id="258" r:id="rId6"/>
    <p:sldId id="261" r:id="rId7"/>
    <p:sldId id="26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7" d="100"/>
          <a:sy n="97" d="100"/>
        </p:scale>
        <p:origin x="68" y="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25/09/2023, Mon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1D98CAC-3EFF-4342-BD5A-6C0E8CAB4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40068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659957"/>
          </a:xfrm>
        </p:spPr>
        <p:txBody>
          <a:bodyPr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Independent Project</a:t>
            </a:r>
            <a:br>
              <a:rPr lang="en-GB" sz="8000" dirty="0">
                <a:solidFill>
                  <a:srgbClr val="FFFFFF"/>
                </a:solidFill>
              </a:rPr>
            </a:br>
            <a:r>
              <a:rPr lang="en-GB" sz="6600" dirty="0">
                <a:solidFill>
                  <a:srgbClr val="FFFFFF"/>
                </a:solidFill>
              </a:rPr>
              <a:t>ACCA6020</a:t>
            </a:r>
            <a:endParaRPr lang="en-GB" sz="80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368800"/>
            <a:ext cx="10515600" cy="1390650"/>
          </a:xfrm>
        </p:spPr>
        <p:txBody>
          <a:bodyPr>
            <a:normAutofit/>
          </a:bodyPr>
          <a:lstStyle/>
          <a:p>
            <a:r>
              <a:rPr lang="en-GB" sz="3600" dirty="0"/>
              <a:t>40 credits</a:t>
            </a:r>
          </a:p>
          <a:p>
            <a:r>
              <a:rPr lang="en-GB" sz="3600" dirty="0"/>
              <a:t>Semesters 1 + 2</a:t>
            </a:r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Brief overview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40 credits</a:t>
            </a:r>
          </a:p>
          <a:p>
            <a:r>
              <a:rPr lang="en-GB" sz="3200" dirty="0"/>
              <a:t>Culmination of your degree</a:t>
            </a:r>
          </a:p>
          <a:p>
            <a:r>
              <a:rPr lang="en-GB" sz="3200" dirty="0"/>
              <a:t>Your chance to work on a project that interests you!</a:t>
            </a:r>
          </a:p>
          <a:p>
            <a:r>
              <a:rPr lang="en-GB" sz="3200" dirty="0"/>
              <a:t>After initial project proposal period - overseen by supervisor – 20 minutes/week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lipboard Checked with solid fill">
            <a:extLst>
              <a:ext uri="{FF2B5EF4-FFF2-40B4-BE49-F238E27FC236}">
                <a16:creationId xmlns:a16="http://schemas.microsoft.com/office/drawing/2014/main" id="{2096ED73-EC77-7271-FCF3-58239FEDE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F73C0-813C-B3E0-8821-B0C6A89DA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801" y="72004"/>
            <a:ext cx="9028108" cy="1325563"/>
          </a:xfrm>
        </p:spPr>
        <p:txBody>
          <a:bodyPr>
            <a:normAutofit/>
          </a:bodyPr>
          <a:lstStyle/>
          <a:p>
            <a:r>
              <a:rPr lang="en-GB" dirty="0"/>
              <a:t>What should I do for my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69877-455A-7D99-3F32-300320EB0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01" y="1486068"/>
            <a:ext cx="8605344" cy="501270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Nik’s short course today and tomorrow will help you with this </a:t>
            </a:r>
            <a:r>
              <a:rPr lang="en-GB" sz="2400" dirty="0">
                <a:sym typeface="Wingdings" panose="05000000000000000000" pitchFamily="2" charset="2"/>
              </a:rPr>
              <a:t></a:t>
            </a:r>
          </a:p>
          <a:p>
            <a:pPr marL="0" indent="0">
              <a:buNone/>
            </a:pPr>
            <a:endParaRPr lang="en-GB" sz="1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Some general notes:</a:t>
            </a:r>
          </a:p>
          <a:p>
            <a:pPr marL="0" indent="0">
              <a:buNone/>
            </a:pPr>
            <a:endParaRPr lang="en-GB" sz="1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Your project MUST have an implementation – this could be a software implementation, network configuration/simulation, data visualisation etc. This is a requirement of our British Computer Society accreditation. </a:t>
            </a:r>
            <a:r>
              <a:rPr lang="en-GB" sz="2400" b="1" u="sng" dirty="0">
                <a:sym typeface="Wingdings" panose="05000000000000000000" pitchFamily="2" charset="2"/>
              </a:rPr>
              <a:t>Your project cannot be research only.</a:t>
            </a:r>
          </a:p>
          <a:p>
            <a:pPr marL="0" indent="0">
              <a:buNone/>
            </a:pPr>
            <a:endParaRPr lang="en-GB" sz="24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400" dirty="0">
                <a:sym typeface="Wingdings" panose="05000000000000000000" pitchFamily="2" charset="2"/>
              </a:rPr>
              <a:t>Your project must have some relevance to the title of your degree – </a:t>
            </a:r>
            <a:r>
              <a:rPr lang="en-GB" sz="2400" dirty="0" err="1">
                <a:sym typeface="Wingdings" panose="05000000000000000000" pitchFamily="2" charset="2"/>
              </a:rPr>
              <a:t>eg</a:t>
            </a:r>
            <a:r>
              <a:rPr lang="en-GB" sz="2400" dirty="0">
                <a:sym typeface="Wingdings" panose="05000000000000000000" pitchFamily="2" charset="2"/>
              </a:rPr>
              <a:t> if your degree title is BSc Computing (Software Engineering), you must have some Software Engineering in it!  </a:t>
            </a:r>
            <a:endParaRPr lang="en-GB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Woman raising hands">
            <a:extLst>
              <a:ext uri="{FF2B5EF4-FFF2-40B4-BE49-F238E27FC236}">
                <a16:creationId xmlns:a16="http://schemas.microsoft.com/office/drawing/2014/main" id="{2D000F92-8557-7A73-72CE-629B3CE60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7727" y="2828248"/>
            <a:ext cx="1916682" cy="120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58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Supervisor’s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9907" y="1953127"/>
            <a:ext cx="7720693" cy="4063272"/>
          </a:xfrm>
        </p:spPr>
        <p:txBody>
          <a:bodyPr anchor="ctr">
            <a:normAutofit/>
          </a:bodyPr>
          <a:lstStyle/>
          <a:p>
            <a:r>
              <a:rPr lang="en-GB" dirty="0"/>
              <a:t>Students work independently with the supervisor to oversee</a:t>
            </a:r>
          </a:p>
          <a:p>
            <a:r>
              <a:rPr lang="en-GB" dirty="0"/>
              <a:t>The supervisor’s role is to use their experience to guide you, make suggestions, make sure you meet deadlines.</a:t>
            </a:r>
          </a:p>
          <a:p>
            <a:r>
              <a:rPr lang="en-GB" b="1" u="sng" dirty="0"/>
              <a:t>It is not the job of the supervisor to do your project!</a:t>
            </a:r>
          </a:p>
          <a:p>
            <a:r>
              <a:rPr lang="en-GB" b="1" u="sng" dirty="0"/>
              <a:t>It is not the job of the supervisor to give you weekly tasks!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oute (Two Pins With A Path) with solid fill">
            <a:extLst>
              <a:ext uri="{FF2B5EF4-FFF2-40B4-BE49-F238E27FC236}">
                <a16:creationId xmlns:a16="http://schemas.microsoft.com/office/drawing/2014/main" id="{96505BF5-C7FB-AB46-9FDC-28D81CB493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47958" y="2763609"/>
            <a:ext cx="1330779" cy="1330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0536" y="1828800"/>
            <a:ext cx="7894863" cy="440163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/>
              <a:t>5 assessment points: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5% - Proposal – Friday 20th October 3pm</a:t>
            </a:r>
          </a:p>
          <a:p>
            <a:pPr marL="0" indent="0">
              <a:buNone/>
            </a:pPr>
            <a:r>
              <a:rPr lang="en-GB" dirty="0"/>
              <a:t>10% Interim Viva – January /17</a:t>
            </a:r>
            <a:r>
              <a:rPr lang="en-GB" baseline="30000" dirty="0"/>
              <a:t>th</a:t>
            </a:r>
            <a:r>
              <a:rPr lang="en-GB" dirty="0"/>
              <a:t>/18</a:t>
            </a:r>
            <a:r>
              <a:rPr lang="en-GB" baseline="30000" dirty="0"/>
              <a:t>th</a:t>
            </a:r>
            <a:r>
              <a:rPr lang="en-GB" dirty="0"/>
              <a:t> 2024</a:t>
            </a:r>
          </a:p>
          <a:p>
            <a:pPr marL="0" indent="0">
              <a:buNone/>
            </a:pPr>
            <a:r>
              <a:rPr lang="en-GB" dirty="0"/>
              <a:t>55% Report – Wednesday 26</a:t>
            </a:r>
            <a:r>
              <a:rPr lang="en-GB" baseline="30000" dirty="0"/>
              <a:t>th</a:t>
            </a:r>
            <a:r>
              <a:rPr lang="en-GB" dirty="0"/>
              <a:t> April 2024 3pm </a:t>
            </a:r>
          </a:p>
          <a:p>
            <a:pPr marL="0" indent="0">
              <a:buNone/>
            </a:pPr>
            <a:r>
              <a:rPr lang="en-GB" dirty="0"/>
              <a:t>(approx. 10,000 words for BSc students, 6000 for BA)</a:t>
            </a:r>
          </a:p>
          <a:p>
            <a:pPr marL="0" indent="0">
              <a:buNone/>
            </a:pPr>
            <a:r>
              <a:rPr lang="en-GB" dirty="0"/>
              <a:t>20% Final Viva – 1</a:t>
            </a:r>
            <a:r>
              <a:rPr lang="en-GB" baseline="30000" dirty="0"/>
              <a:t>st</a:t>
            </a:r>
            <a:r>
              <a:rPr lang="en-GB" dirty="0"/>
              <a:t>/2</a:t>
            </a:r>
            <a:r>
              <a:rPr lang="en-GB" baseline="30000" dirty="0"/>
              <a:t>nd</a:t>
            </a:r>
            <a:r>
              <a:rPr lang="en-GB" dirty="0"/>
              <a:t> May 2024</a:t>
            </a:r>
          </a:p>
          <a:p>
            <a:pPr marL="0" indent="0">
              <a:buNone/>
            </a:pPr>
            <a:r>
              <a:rPr lang="en-GB" dirty="0"/>
              <a:t>10% Exhibition board (BSc) – Tuesday 7</a:t>
            </a:r>
            <a:r>
              <a:rPr lang="en-GB" baseline="30000" dirty="0"/>
              <a:t>th</a:t>
            </a:r>
            <a:r>
              <a:rPr lang="en-GB" dirty="0"/>
              <a:t> May 3pm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Badge Tick with solid fill">
            <a:extLst>
              <a:ext uri="{FF2B5EF4-FFF2-40B4-BE49-F238E27FC236}">
                <a16:creationId xmlns:a16="http://schemas.microsoft.com/office/drawing/2014/main" id="{94EE0F1C-FF90-09E4-D273-B25B0F3DAA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6ED632-0753-81AF-0C38-06B1A2F7F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817" y="1966293"/>
            <a:ext cx="10176364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438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071" y="1881308"/>
            <a:ext cx="8106332" cy="4473443"/>
          </a:xfrm>
        </p:spPr>
        <p:txBody>
          <a:bodyPr anchor="ctr">
            <a:normAutofit fontScale="92500" lnSpcReduction="10000"/>
          </a:bodyPr>
          <a:lstStyle/>
          <a:p>
            <a:r>
              <a:rPr lang="en-GB" dirty="0"/>
              <a:t>Moodle – can we all see the module(s)?</a:t>
            </a:r>
          </a:p>
          <a:p>
            <a:endParaRPr lang="en-GB" dirty="0"/>
          </a:p>
          <a:p>
            <a:r>
              <a:rPr lang="en-GB" dirty="0"/>
              <a:t>You should be able to see the module relevant to your course, one of the following:</a:t>
            </a:r>
          </a:p>
          <a:p>
            <a:endParaRPr lang="en-GB" dirty="0"/>
          </a:p>
          <a:p>
            <a:r>
              <a:rPr lang="en-GB" dirty="0"/>
              <a:t>L6 – Independent Project (BSc)</a:t>
            </a:r>
          </a:p>
          <a:p>
            <a:r>
              <a:rPr lang="en-GB" dirty="0"/>
              <a:t>L6 – Independent Project (BA)</a:t>
            </a:r>
          </a:p>
          <a:p>
            <a:r>
              <a:rPr lang="en-GB" dirty="0"/>
              <a:t>L6 – Independent Project (EEE)</a:t>
            </a:r>
          </a:p>
          <a:p>
            <a:endParaRPr lang="en-GB" dirty="0"/>
          </a:p>
          <a:p>
            <a:r>
              <a:rPr lang="en-GB" dirty="0"/>
              <a:t>…and also “Nik’s Short Course (Project Proposal)”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icture containing clipart&#10;&#10;Description automatically generated">
            <a:extLst>
              <a:ext uri="{FF2B5EF4-FFF2-40B4-BE49-F238E27FC236}">
                <a16:creationId xmlns:a16="http://schemas.microsoft.com/office/drawing/2014/main" id="{E047CBE3-2C43-C712-610B-81FADD5D6F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4" r="10257" b="-3"/>
          <a:stretch/>
        </p:blipFill>
        <p:spPr>
          <a:xfrm>
            <a:off x="9030743" y="2474254"/>
            <a:ext cx="1912560" cy="1909489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001737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</TotalTime>
  <Words>335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Independent Project ACCA6020</vt:lpstr>
      <vt:lpstr>Brief overview of module</vt:lpstr>
      <vt:lpstr>What should I do for my project?</vt:lpstr>
      <vt:lpstr>Supervisor’s role</vt:lpstr>
      <vt:lpstr>Assessment</vt:lpstr>
      <vt:lpstr>Summary</vt:lpstr>
      <vt:lpstr>Moodle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29</cp:revision>
  <dcterms:created xsi:type="dcterms:W3CDTF">2020-09-26T08:38:11Z</dcterms:created>
  <dcterms:modified xsi:type="dcterms:W3CDTF">2023-09-25T22:21:53Z</dcterms:modified>
</cp:coreProperties>
</file>