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2" r:id="rId1"/>
  </p:sldMasterIdLst>
  <p:sldIdLst>
    <p:sldId id="256" r:id="rId2"/>
    <p:sldId id="257" r:id="rId3"/>
    <p:sldId id="258" r:id="rId4"/>
    <p:sldId id="261" r:id="rId5"/>
    <p:sldId id="260" r:id="rId6"/>
    <p:sldId id="269" r:id="rId7"/>
    <p:sldId id="264" r:id="rId8"/>
    <p:sldId id="265" r:id="rId9"/>
    <p:sldId id="266" r:id="rId10"/>
    <p:sldId id="274" r:id="rId11"/>
    <p:sldId id="267" r:id="rId12"/>
    <p:sldId id="270" r:id="rId13"/>
    <p:sldId id="271" r:id="rId14"/>
    <p:sldId id="272" r:id="rId15"/>
    <p:sldId id="273" r:id="rId16"/>
    <p:sldId id="263" r:id="rId17"/>
    <p:sldId id="275" r:id="rId18"/>
    <p:sldId id="262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A727C5-08C8-8D74-94B2-3622E2A57880}" v="31" dt="2026-04-24T08:43:56.387"/>
    <p1510:client id="{5AADA39C-E593-4F72-2594-CC85AD154453}" v="41" dt="2026-04-23T12:47:20.534"/>
    <p1510:client id="{60AB1F7C-1C8F-AC37-34E1-D7F09E41E6AC}" v="403" dt="2026-04-24T08:20:09.355"/>
    <p1510:client id="{79F15ED7-FFDB-4279-C5A8-7FE4381FB33B}" v="267" dt="2026-04-23T18:44:03.055"/>
    <p1510:client id="{95DDA8B0-1EF9-955B-3FCF-429B1888833E}" v="399" dt="2026-04-23T11:35:06.842"/>
    <p1510:client id="{9F8A976A-E2F6-4809-99B8-64280F308A66}" v="2" dt="2026-04-24T08:25:44.685"/>
    <p1510:client id="{AD7CC07A-234E-1297-15DB-DE7C0B5E072D}" v="996" dt="2026-04-23T16:04:15.658"/>
    <p1510:client id="{DB23D86B-0D05-80CF-33BF-3C9CEB905CBF}" v="987" dt="2026-04-23T21:29:53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Lewis (2400763)" userId="S::2400763@student.uwtsd.ac.uk::cde85083-8285-47a2-8270-1966ac6b4e42" providerId="AD" clId="Web-{A596F35C-7CF5-266E-B13B-16C6D05ACD01}"/>
    <pc:docChg chg="modSld">
      <pc:chgData name="Lowri Lewis (2400763)" userId="S::2400763@student.uwtsd.ac.uk::cde85083-8285-47a2-8270-1966ac6b4e42" providerId="AD" clId="Web-{A596F35C-7CF5-266E-B13B-16C6D05ACD01}" dt="2026-04-18T14:16:17.497" v="36"/>
      <pc:docMkLst>
        <pc:docMk/>
      </pc:docMkLst>
    </pc:docChg>
  </pc:docChgLst>
  <pc:docChgLst>
    <pc:chgData name="Lowri Lewis (2400763)" userId="S::2400763@student.uwtsd.ac.uk::cde85083-8285-47a2-8270-1966ac6b4e42" providerId="AD" clId="Web-{8510467D-9F63-4622-89A4-98984DC62AD5}"/>
    <pc:docChg chg="mod addSld modSld addMainMaster delMainMaster">
      <pc:chgData name="Lowri Lewis (2400763)" userId="S::2400763@student.uwtsd.ac.uk::cde85083-8285-47a2-8270-1966ac6b4e42" providerId="AD" clId="Web-{8510467D-9F63-4622-89A4-98984DC62AD5}" dt="2026-04-14T11:34:17.022" v="207" actId="14100"/>
      <pc:docMkLst>
        <pc:docMk/>
      </pc:docMkLst>
      <pc:sldChg chg="addSp delSp modSp mod setBg modClrScheme delDesignElem chgLayout">
        <pc:chgData name="Lowri Lewis (2400763)" userId="S::2400763@student.uwtsd.ac.uk::cde85083-8285-47a2-8270-1966ac6b4e42" providerId="AD" clId="Web-{8510467D-9F63-4622-89A4-98984DC62AD5}" dt="2026-04-14T11:27:36.824" v="165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8510467D-9F63-4622-89A4-98984DC62AD5}" dt="2026-04-14T11:27:36.824" v="16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8510467D-9F63-4622-89A4-98984DC62AD5}" dt="2026-04-14T11:22:59.092" v="34"/>
          <ac:spMkLst>
            <pc:docMk/>
            <pc:sldMk cId="109857222" sldId="256"/>
            <ac:spMk id="3" creationId="{00000000-0000-0000-0000-000000000000}"/>
          </ac:spMkLst>
        </pc:spChg>
      </pc:sldChg>
      <pc:sldMasterChg chg="add addSldLayout modSldLayout">
        <pc:chgData name="Lowri Lewis (2400763)" userId="S::2400763@student.uwtsd.ac.uk::cde85083-8285-47a2-8270-1966ac6b4e42" providerId="AD" clId="Web-{8510467D-9F63-4622-89A4-98984DC62AD5}" dt="2026-04-14T11:22:59.092" v="34"/>
        <pc:sldMasterMkLst>
          <pc:docMk/>
          <pc:sldMasterMk cId="1719388453" sldId="2147483962"/>
        </pc:sldMasterMkLst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3881457524" sldId="2147483963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2034042600" sldId="2147483964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1183987655" sldId="2147483965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3669628112" sldId="2147483966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1164137089" sldId="2147483967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1044964930" sldId="2147483968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2179829325" sldId="2147483969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3150775370" sldId="2147483970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2746775040" sldId="2147483971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1043103570" sldId="2147483972"/>
          </pc:sldLayoutMkLst>
        </pc:sldLayoutChg>
        <pc:sldLayoutChg chg="add mod replId">
          <pc:chgData name="Lowri Lewis (2400763)" userId="S::2400763@student.uwtsd.ac.uk::cde85083-8285-47a2-8270-1966ac6b4e42" providerId="AD" clId="Web-{8510467D-9F63-4622-89A4-98984DC62AD5}" dt="2026-04-14T11:22:59.092" v="34"/>
          <pc:sldLayoutMkLst>
            <pc:docMk/>
            <pc:sldMasterMk cId="1719388453" sldId="2147483962"/>
            <pc:sldLayoutMk cId="4092394114" sldId="2147483973"/>
          </pc:sldLayoutMkLst>
        </pc:sldLayoutChg>
      </pc:sldMasterChg>
    </pc:docChg>
  </pc:docChgLst>
  <pc:docChgLst>
    <pc:chgData name="Lowri Lewis (2400763)" userId="S::2400763@student.uwtsd.ac.uk::cde85083-8285-47a2-8270-1966ac6b4e42" providerId="AD" clId="Web-{79F15ED7-FFDB-4279-C5A8-7FE4381FB33B}"/>
    <pc:docChg chg="modSld">
      <pc:chgData name="Lowri Lewis (2400763)" userId="S::2400763@student.uwtsd.ac.uk::cde85083-8285-47a2-8270-1966ac6b4e42" providerId="AD" clId="Web-{79F15ED7-FFDB-4279-C5A8-7FE4381FB33B}" dt="2026-04-23T18:44:03.055" v="145" actId="20577"/>
      <pc:docMkLst>
        <pc:docMk/>
      </pc:docMkLst>
      <pc:sldChg chg="addSp delSp modSp">
        <pc:chgData name="Lowri Lewis (2400763)" userId="S::2400763@student.uwtsd.ac.uk::cde85083-8285-47a2-8270-1966ac6b4e42" providerId="AD" clId="Web-{79F15ED7-FFDB-4279-C5A8-7FE4381FB33B}" dt="2026-04-23T18:44:03.055" v="145" actId="20577"/>
        <pc:sldMkLst>
          <pc:docMk/>
          <pc:sldMk cId="272406480" sldId="270"/>
        </pc:sldMkLst>
        <pc:spChg chg="add del mod">
          <ac:chgData name="Lowri Lewis (2400763)" userId="S::2400763@student.uwtsd.ac.uk::cde85083-8285-47a2-8270-1966ac6b4e42" providerId="AD" clId="Web-{79F15ED7-FFDB-4279-C5A8-7FE4381FB33B}" dt="2026-04-23T18:31:00.379" v="10"/>
          <ac:spMkLst>
            <pc:docMk/>
            <pc:sldMk cId="272406480" sldId="270"/>
            <ac:spMk id="4" creationId="{2CC099BF-8505-47D9-B3C2-8828815CA0E8}"/>
          </ac:spMkLst>
        </pc:spChg>
        <pc:spChg chg="add mod">
          <ac:chgData name="Lowri Lewis (2400763)" userId="S::2400763@student.uwtsd.ac.uk::cde85083-8285-47a2-8270-1966ac6b4e42" providerId="AD" clId="Web-{79F15ED7-FFDB-4279-C5A8-7FE4381FB33B}" dt="2026-04-23T18:44:03.055" v="145" actId="20577"/>
          <ac:spMkLst>
            <pc:docMk/>
            <pc:sldMk cId="272406480" sldId="270"/>
            <ac:spMk id="5" creationId="{50EF7845-A065-CCF7-0431-010DAC69ED25}"/>
          </ac:spMkLst>
        </pc:spChg>
      </pc:sldChg>
    </pc:docChg>
  </pc:docChgLst>
  <pc:docChgLst>
    <pc:chgData name="Lowri Lewis (2400763)" userId="S::2400763@student.uwtsd.ac.uk::cde85083-8285-47a2-8270-1966ac6b4e42" providerId="AD" clId="Web-{17A727C5-08C8-8D74-94B2-3622E2A57880}"/>
    <pc:docChg chg="modSld">
      <pc:chgData name="Lowri Lewis (2400763)" userId="S::2400763@student.uwtsd.ac.uk::cde85083-8285-47a2-8270-1966ac6b4e42" providerId="AD" clId="Web-{17A727C5-08C8-8D74-94B2-3622E2A57880}" dt="2026-04-24T08:43:56.387" v="36" actId="1076"/>
      <pc:docMkLst>
        <pc:docMk/>
      </pc:docMkLst>
      <pc:sldChg chg="modSp">
        <pc:chgData name="Lowri Lewis (2400763)" userId="S::2400763@student.uwtsd.ac.uk::cde85083-8285-47a2-8270-1966ac6b4e42" providerId="AD" clId="Web-{17A727C5-08C8-8D74-94B2-3622E2A57880}" dt="2026-04-24T08:43:56.387" v="36" actId="1076"/>
        <pc:sldMkLst>
          <pc:docMk/>
          <pc:sldMk cId="3947466993" sldId="260"/>
        </pc:sldMkLst>
        <pc:spChg chg="mod">
          <ac:chgData name="Lowri Lewis (2400763)" userId="S::2400763@student.uwtsd.ac.uk::cde85083-8285-47a2-8270-1966ac6b4e42" providerId="AD" clId="Web-{17A727C5-08C8-8D74-94B2-3622E2A57880}" dt="2026-04-24T08:43:56.387" v="36" actId="1076"/>
          <ac:spMkLst>
            <pc:docMk/>
            <pc:sldMk cId="3947466993" sldId="260"/>
            <ac:spMk id="4" creationId="{0935CA82-3932-71B7-E89C-64F1980686D2}"/>
          </ac:spMkLst>
        </pc:spChg>
      </pc:sldChg>
      <pc:sldChg chg="modSp">
        <pc:chgData name="Lowri Lewis (2400763)" userId="S::2400763@student.uwtsd.ac.uk::cde85083-8285-47a2-8270-1966ac6b4e42" providerId="AD" clId="Web-{17A727C5-08C8-8D74-94B2-3622E2A57880}" dt="2026-04-24T08:43:05.450" v="31" actId="1076"/>
        <pc:sldMkLst>
          <pc:docMk/>
          <pc:sldMk cId="1540129049" sldId="262"/>
        </pc:sldMkLst>
        <pc:spChg chg="mod">
          <ac:chgData name="Lowri Lewis (2400763)" userId="S::2400763@student.uwtsd.ac.uk::cde85083-8285-47a2-8270-1966ac6b4e42" providerId="AD" clId="Web-{17A727C5-08C8-8D74-94B2-3622E2A57880}" dt="2026-04-24T08:43:05.450" v="31" actId="1076"/>
          <ac:spMkLst>
            <pc:docMk/>
            <pc:sldMk cId="1540129049" sldId="262"/>
            <ac:spMk id="5" creationId="{5C6A71DF-4DBA-66B9-F17D-303FAC53C93E}"/>
          </ac:spMkLst>
        </pc:spChg>
      </pc:sldChg>
      <pc:sldChg chg="modSp">
        <pc:chgData name="Lowri Lewis (2400763)" userId="S::2400763@student.uwtsd.ac.uk::cde85083-8285-47a2-8270-1966ac6b4e42" providerId="AD" clId="Web-{17A727C5-08C8-8D74-94B2-3622E2A57880}" dt="2026-04-24T08:42:20.599" v="24" actId="20577"/>
        <pc:sldMkLst>
          <pc:docMk/>
          <pc:sldMk cId="3360373355" sldId="263"/>
        </pc:sldMkLst>
        <pc:spChg chg="mod">
          <ac:chgData name="Lowri Lewis (2400763)" userId="S::2400763@student.uwtsd.ac.uk::cde85083-8285-47a2-8270-1966ac6b4e42" providerId="AD" clId="Web-{17A727C5-08C8-8D74-94B2-3622E2A57880}" dt="2026-04-24T08:42:20.599" v="24" actId="20577"/>
          <ac:spMkLst>
            <pc:docMk/>
            <pc:sldMk cId="3360373355" sldId="263"/>
            <ac:spMk id="5" creationId="{B6D69CEA-0B0A-F05A-6D7F-54EA0D6E620D}"/>
          </ac:spMkLst>
        </pc:spChg>
      </pc:sldChg>
      <pc:sldChg chg="modSp">
        <pc:chgData name="Lowri Lewis (2400763)" userId="S::2400763@student.uwtsd.ac.uk::cde85083-8285-47a2-8270-1966ac6b4e42" providerId="AD" clId="Web-{17A727C5-08C8-8D74-94B2-3622E2A57880}" dt="2026-04-24T08:43:25.863" v="35" actId="20577"/>
        <pc:sldMkLst>
          <pc:docMk/>
          <pc:sldMk cId="733614277" sldId="273"/>
        </pc:sldMkLst>
        <pc:spChg chg="mod">
          <ac:chgData name="Lowri Lewis (2400763)" userId="S::2400763@student.uwtsd.ac.uk::cde85083-8285-47a2-8270-1966ac6b4e42" providerId="AD" clId="Web-{17A727C5-08C8-8D74-94B2-3622E2A57880}" dt="2026-04-24T08:43:25.863" v="35" actId="20577"/>
          <ac:spMkLst>
            <pc:docMk/>
            <pc:sldMk cId="733614277" sldId="273"/>
            <ac:spMk id="4" creationId="{D3FDD62B-E78A-2D1F-17F1-0A9F3321A891}"/>
          </ac:spMkLst>
        </pc:spChg>
      </pc:sldChg>
      <pc:sldChg chg="modSp">
        <pc:chgData name="Lowri Lewis (2400763)" userId="S::2400763@student.uwtsd.ac.uk::cde85083-8285-47a2-8270-1966ac6b4e42" providerId="AD" clId="Web-{17A727C5-08C8-8D74-94B2-3622E2A57880}" dt="2026-04-24T08:43:16.969" v="32" actId="1076"/>
        <pc:sldMkLst>
          <pc:docMk/>
          <pc:sldMk cId="491276944" sldId="275"/>
        </pc:sldMkLst>
        <pc:spChg chg="mod">
          <ac:chgData name="Lowri Lewis (2400763)" userId="S::2400763@student.uwtsd.ac.uk::cde85083-8285-47a2-8270-1966ac6b4e42" providerId="AD" clId="Web-{17A727C5-08C8-8D74-94B2-3622E2A57880}" dt="2026-04-24T08:43:16.969" v="32" actId="1076"/>
          <ac:spMkLst>
            <pc:docMk/>
            <pc:sldMk cId="491276944" sldId="275"/>
            <ac:spMk id="5" creationId="{19B56773-1BE2-00A4-FBBF-0AD38212BA23}"/>
          </ac:spMkLst>
        </pc:spChg>
      </pc:sldChg>
    </pc:docChg>
  </pc:docChgLst>
  <pc:docChgLst>
    <pc:chgData name="Lowri Lewis (2400763)" userId="S::2400763@student.uwtsd.ac.uk::cde85083-8285-47a2-8270-1966ac6b4e42" providerId="AD" clId="Web-{80B3D2C5-F723-B8E7-E5EB-A5795970FB78}"/>
    <pc:docChg chg="mod modSld addMainMaster delMainMaster">
      <pc:chgData name="Lowri Lewis (2400763)" userId="S::2400763@student.uwtsd.ac.uk::cde85083-8285-47a2-8270-1966ac6b4e42" providerId="AD" clId="Web-{80B3D2C5-F723-B8E7-E5EB-A5795970FB78}" dt="2026-04-14T11:08:17.047" v="73"/>
      <pc:docMkLst>
        <pc:docMk/>
      </pc:docMkLst>
      <pc:sldChg chg="addSp delSp modSp mod setBg modClrScheme setClrOvrMap delDesignElem chgLayout">
        <pc:chgData name="Lowri Lewis (2400763)" userId="S::2400763@student.uwtsd.ac.uk::cde85083-8285-47a2-8270-1966ac6b4e42" providerId="AD" clId="Web-{80B3D2C5-F723-B8E7-E5EB-A5795970FB78}" dt="2026-04-14T11:08:17.047" v="73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80B3D2C5-F723-B8E7-E5EB-A5795970FB78}" dt="2026-04-14T11:08:17.047" v="7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80B3D2C5-F723-B8E7-E5EB-A5795970FB78}" dt="2026-04-14T11:08:17.047" v="73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owri Lewis (2400763)" userId="S::2400763@student.uwtsd.ac.uk::cde85083-8285-47a2-8270-1966ac6b4e42" providerId="AD" clId="Web-{CB6A2AD4-150E-40E6-3DEA-274B1C0ECC2C}"/>
    <pc:docChg chg="modSld">
      <pc:chgData name="Lowri Lewis (2400763)" userId="S::2400763@student.uwtsd.ac.uk::cde85083-8285-47a2-8270-1966ac6b4e42" providerId="AD" clId="Web-{CB6A2AD4-150E-40E6-3DEA-274B1C0ECC2C}" dt="2026-04-21T10:20:34.131" v="2" actId="1076"/>
      <pc:docMkLst>
        <pc:docMk/>
      </pc:docMkLst>
      <pc:sldChg chg="modSp">
        <pc:chgData name="Lowri Lewis (2400763)" userId="S::2400763@student.uwtsd.ac.uk::cde85083-8285-47a2-8270-1966ac6b4e42" providerId="AD" clId="Web-{CB6A2AD4-150E-40E6-3DEA-274B1C0ECC2C}" dt="2026-04-21T10:20:34.131" v="2" actId="1076"/>
        <pc:sldMkLst>
          <pc:docMk/>
          <pc:sldMk cId="109857222" sldId="256"/>
        </pc:sldMkLst>
        <pc:spChg chg="mod">
          <ac:chgData name="Lowri Lewis (2400763)" userId="S::2400763@student.uwtsd.ac.uk::cde85083-8285-47a2-8270-1966ac6b4e42" providerId="AD" clId="Web-{CB6A2AD4-150E-40E6-3DEA-274B1C0ECC2C}" dt="2026-04-21T10:20:28.505" v="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S::2400763@student.uwtsd.ac.uk::cde85083-8285-47a2-8270-1966ac6b4e42" providerId="AD" clId="Web-{CB6A2AD4-150E-40E6-3DEA-274B1C0ECC2C}" dt="2026-04-21T10:20:34.131" v="2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owri Lewis (2400763)" userId="S::2400763@student.uwtsd.ac.uk::cde85083-8285-47a2-8270-1966ac6b4e42" providerId="AD" clId="Web-{7763E54B-A81C-1328-CF08-799E1C253CB0}"/>
    <pc:docChg chg="addSld">
      <pc:chgData name="Lowri Lewis (2400763)" userId="S::2400763@student.uwtsd.ac.uk::cde85083-8285-47a2-8270-1966ac6b4e42" providerId="AD" clId="Web-{7763E54B-A81C-1328-CF08-799E1C253CB0}" dt="2026-04-15T14:08:37.553" v="0"/>
      <pc:docMkLst>
        <pc:docMk/>
      </pc:docMkLst>
    </pc:docChg>
  </pc:docChgLst>
  <pc:docChgLst>
    <pc:chgData name="Lowri Lewis (2400763)" userId="S::2400763@student.uwtsd.ac.uk::cde85083-8285-47a2-8270-1966ac6b4e42" providerId="AD" clId="Web-{3B647A30-E2D4-7AC3-6D24-F2EC724CDEFE}"/>
    <pc:docChg chg="addSld delSld modSld">
      <pc:chgData name="Lowri Lewis (2400763)" userId="S::2400763@student.uwtsd.ac.uk::cde85083-8285-47a2-8270-1966ac6b4e42" providerId="AD" clId="Web-{3B647A30-E2D4-7AC3-6D24-F2EC724CDEFE}" dt="2026-04-20T13:56:19.942" v="83" actId="20577"/>
      <pc:docMkLst>
        <pc:docMk/>
      </pc:docMkLst>
      <pc:sldChg chg="addSp delSp modSp mod setBg">
        <pc:chgData name="Lowri Lewis (2400763)" userId="S::2400763@student.uwtsd.ac.uk::cde85083-8285-47a2-8270-1966ac6b4e42" providerId="AD" clId="Web-{3B647A30-E2D4-7AC3-6D24-F2EC724CDEFE}" dt="2026-04-20T13:56:19.942" v="83" actId="20577"/>
        <pc:sldMkLst>
          <pc:docMk/>
          <pc:sldMk cId="874981548" sldId="258"/>
        </pc:sldMkLst>
        <pc:spChg chg="mod">
          <ac:chgData name="Lowri Lewis (2400763)" userId="S::2400763@student.uwtsd.ac.uk::cde85083-8285-47a2-8270-1966ac6b4e42" providerId="AD" clId="Web-{3B647A30-E2D4-7AC3-6D24-F2EC724CDEFE}" dt="2026-04-20T13:56:19.942" v="83" actId="20577"/>
          <ac:spMkLst>
            <pc:docMk/>
            <pc:sldMk cId="874981548" sldId="258"/>
            <ac:spMk id="2" creationId="{89A64DC9-0FEC-7D94-9403-331002FF2F67}"/>
          </ac:spMkLst>
        </pc:spChg>
        <pc:spChg chg="add">
          <ac:chgData name="Lowri Lewis (2400763)" userId="S::2400763@student.uwtsd.ac.uk::cde85083-8285-47a2-8270-1966ac6b4e42" providerId="AD" clId="Web-{3B647A30-E2D4-7AC3-6D24-F2EC724CDEFE}" dt="2026-04-20T13:04:07.309" v="7"/>
          <ac:spMkLst>
            <pc:docMk/>
            <pc:sldMk cId="874981548" sldId="258"/>
            <ac:spMk id="8" creationId="{C7D023E4-8DE1-436E-9847-ED6A4B4B04FD}"/>
          </ac:spMkLst>
        </pc:spChg>
        <pc:spChg chg="add">
          <ac:chgData name="Lowri Lewis (2400763)" userId="S::2400763@student.uwtsd.ac.uk::cde85083-8285-47a2-8270-1966ac6b4e42" providerId="AD" clId="Web-{3B647A30-E2D4-7AC3-6D24-F2EC724CDEFE}" dt="2026-04-20T13:04:07.309" v="7"/>
          <ac:spMkLst>
            <pc:docMk/>
            <pc:sldMk cId="874981548" sldId="258"/>
            <ac:spMk id="10" creationId="{6BE11944-ED05-4FE9-9927-06C110BB3A36}"/>
          </ac:spMkLst>
        </pc:spChg>
        <pc:spChg chg="mod">
          <ac:chgData name="Lowri Lewis (2400763)" userId="S::2400763@student.uwtsd.ac.uk::cde85083-8285-47a2-8270-1966ac6b4e42" providerId="AD" clId="Web-{3B647A30-E2D4-7AC3-6D24-F2EC724CDEFE}" dt="2026-04-20T13:04:16.591" v="9" actId="14100"/>
          <ac:spMkLst>
            <pc:docMk/>
            <pc:sldMk cId="874981548" sldId="258"/>
            <ac:spMk id="13" creationId="{EA98B5EE-6906-45B1-8691-D06F06B6CFB9}"/>
          </ac:spMkLst>
        </pc:spChg>
        <pc:spChg chg="mod">
          <ac:chgData name="Lowri Lewis (2400763)" userId="S::2400763@student.uwtsd.ac.uk::cde85083-8285-47a2-8270-1966ac6b4e42" providerId="AD" clId="Web-{3B647A30-E2D4-7AC3-6D24-F2EC724CDEFE}" dt="2026-04-20T13:04:11.606" v="8" actId="14100"/>
          <ac:spMkLst>
            <pc:docMk/>
            <pc:sldMk cId="874981548" sldId="258"/>
            <ac:spMk id="14" creationId="{3CB4D77E-DA74-4797-88E4-C7D817D31517}"/>
          </ac:spMkLst>
        </pc:spChg>
        <pc:grpChg chg="add">
          <ac:chgData name="Lowri Lewis (2400763)" userId="S::2400763@student.uwtsd.ac.uk::cde85083-8285-47a2-8270-1966ac6b4e42" providerId="AD" clId="Web-{3B647A30-E2D4-7AC3-6D24-F2EC724CDEFE}" dt="2026-04-20T13:04:07.309" v="7"/>
          <ac:grpSpMkLst>
            <pc:docMk/>
            <pc:sldMk cId="874981548" sldId="258"/>
            <ac:grpSpMk id="12" creationId="{A2812508-238C-4BCD-BDD3-25C99C5CA233}"/>
          </ac:grpSpMkLst>
        </pc:grpChg>
        <pc:grpChg chg="add">
          <ac:chgData name="Lowri Lewis (2400763)" userId="S::2400763@student.uwtsd.ac.uk::cde85083-8285-47a2-8270-1966ac6b4e42" providerId="AD" clId="Web-{3B647A30-E2D4-7AC3-6D24-F2EC724CDEFE}" dt="2026-04-20T13:04:07.309" v="7"/>
          <ac:grpSpMkLst>
            <pc:docMk/>
            <pc:sldMk cId="874981548" sldId="258"/>
            <ac:grpSpMk id="16" creationId="{43F5E015-E085-4624-B431-B42414448684}"/>
          </ac:grpSpMkLst>
        </pc:grpChg>
      </pc:sldChg>
      <pc:sldChg chg="modSp add replId">
        <pc:chgData name="Lowri Lewis (2400763)" userId="S::2400763@student.uwtsd.ac.uk::cde85083-8285-47a2-8270-1966ac6b4e42" providerId="AD" clId="Web-{3B647A30-E2D4-7AC3-6D24-F2EC724CDEFE}" dt="2026-04-20T13:26:53.500" v="50" actId="20577"/>
        <pc:sldMkLst>
          <pc:docMk/>
          <pc:sldMk cId="3947466993" sldId="260"/>
        </pc:sldMkLst>
        <pc:spChg chg="mod">
          <ac:chgData name="Lowri Lewis (2400763)" userId="S::2400763@student.uwtsd.ac.uk::cde85083-8285-47a2-8270-1966ac6b4e42" providerId="AD" clId="Web-{3B647A30-E2D4-7AC3-6D24-F2EC724CDEFE}" dt="2026-04-20T13:26:53.500" v="50" actId="20577"/>
          <ac:spMkLst>
            <pc:docMk/>
            <pc:sldMk cId="3947466993" sldId="260"/>
            <ac:spMk id="2" creationId="{74F701FC-4F6B-F5A6-5A67-3C04E5FD269B}"/>
          </ac:spMkLst>
        </pc:spChg>
      </pc:sldChg>
      <pc:sldChg chg="add replId">
        <pc:chgData name="Lowri Lewis (2400763)" userId="S::2400763@student.uwtsd.ac.uk::cde85083-8285-47a2-8270-1966ac6b4e42" providerId="AD" clId="Web-{3B647A30-E2D4-7AC3-6D24-F2EC724CDEFE}" dt="2026-04-20T13:47:08.667" v="51"/>
        <pc:sldMkLst>
          <pc:docMk/>
          <pc:sldMk cId="4264768246" sldId="261"/>
        </pc:sldMkLst>
      </pc:sldChg>
    </pc:docChg>
  </pc:docChgLst>
  <pc:docChgLst>
    <pc:chgData name="Lowri Lewis (2400763)" userId="S::2400763@student.uwtsd.ac.uk::cde85083-8285-47a2-8270-1966ac6b4e42" providerId="AD" clId="Web-{5AADA39C-E593-4F72-2594-CC85AD154453}"/>
    <pc:docChg chg="addSld modSld">
      <pc:chgData name="Lowri Lewis (2400763)" userId="S::2400763@student.uwtsd.ac.uk::cde85083-8285-47a2-8270-1966ac6b4e42" providerId="AD" clId="Web-{5AADA39C-E593-4F72-2594-CC85AD154453}" dt="2026-04-23T12:47:20.456" v="24" actId="20577"/>
      <pc:docMkLst>
        <pc:docMk/>
      </pc:docMkLst>
      <pc:sldChg chg="addSp modSp">
        <pc:chgData name="Lowri Lewis (2400763)" userId="S::2400763@student.uwtsd.ac.uk::cde85083-8285-47a2-8270-1966ac6b4e42" providerId="AD" clId="Web-{5AADA39C-E593-4F72-2594-CC85AD154453}" dt="2026-04-23T12:47:20.456" v="24" actId="20577"/>
        <pc:sldMkLst>
          <pc:docMk/>
          <pc:sldMk cId="3398386578" sldId="266"/>
        </pc:sldMkLst>
        <pc:spChg chg="add mod">
          <ac:chgData name="Lowri Lewis (2400763)" userId="S::2400763@student.uwtsd.ac.uk::cde85083-8285-47a2-8270-1966ac6b4e42" providerId="AD" clId="Web-{5AADA39C-E593-4F72-2594-CC85AD154453}" dt="2026-04-23T12:47:20.456" v="24" actId="20577"/>
          <ac:spMkLst>
            <pc:docMk/>
            <pc:sldMk cId="3398386578" sldId="266"/>
            <ac:spMk id="4" creationId="{F4ACF839-240F-F1F4-CC2B-E766562CE442}"/>
          </ac:spMkLst>
        </pc:spChg>
        <pc:picChg chg="add mod">
          <ac:chgData name="Lowri Lewis (2400763)" userId="S::2400763@student.uwtsd.ac.uk::cde85083-8285-47a2-8270-1966ac6b4e42" providerId="AD" clId="Web-{5AADA39C-E593-4F72-2594-CC85AD154453}" dt="2026-04-23T12:34:43.632" v="1" actId="1076"/>
          <ac:picMkLst>
            <pc:docMk/>
            <pc:sldMk cId="3398386578" sldId="266"/>
            <ac:picMk id="3" creationId="{058EDC2A-AA6D-2BFD-B160-3E28AAE0F98A}"/>
          </ac:picMkLst>
        </pc:picChg>
      </pc:sldChg>
      <pc:sldChg chg="addSp delSp modSp add replId">
        <pc:chgData name="Lowri Lewis (2400763)" userId="S::2400763@student.uwtsd.ac.uk::cde85083-8285-47a2-8270-1966ac6b4e42" providerId="AD" clId="Web-{5AADA39C-E593-4F72-2594-CC85AD154453}" dt="2026-04-23T12:46:46.627" v="9" actId="1076"/>
        <pc:sldMkLst>
          <pc:docMk/>
          <pc:sldMk cId="207046494" sldId="274"/>
        </pc:sldMkLst>
        <pc:picChg chg="del">
          <ac:chgData name="Lowri Lewis (2400763)" userId="S::2400763@student.uwtsd.ac.uk::cde85083-8285-47a2-8270-1966ac6b4e42" providerId="AD" clId="Web-{5AADA39C-E593-4F72-2594-CC85AD154453}" dt="2026-04-23T12:35:02.212" v="3"/>
          <ac:picMkLst>
            <pc:docMk/>
            <pc:sldMk cId="207046494" sldId="274"/>
            <ac:picMk id="3" creationId="{5E4AFA8E-2FB6-E8AD-8C43-95B69F80F8CD}"/>
          </ac:picMkLst>
        </pc:picChg>
        <pc:picChg chg="add mod">
          <ac:chgData name="Lowri Lewis (2400763)" userId="S::2400763@student.uwtsd.ac.uk::cde85083-8285-47a2-8270-1966ac6b4e42" providerId="AD" clId="Web-{5AADA39C-E593-4F72-2594-CC85AD154453}" dt="2026-04-23T12:46:44.518" v="8" actId="1076"/>
          <ac:picMkLst>
            <pc:docMk/>
            <pc:sldMk cId="207046494" sldId="274"/>
            <ac:picMk id="4" creationId="{43B6FC05-7B48-D36E-762F-9D89884AFF74}"/>
          </ac:picMkLst>
        </pc:picChg>
        <pc:picChg chg="add mod">
          <ac:chgData name="Lowri Lewis (2400763)" userId="S::2400763@student.uwtsd.ac.uk::cde85083-8285-47a2-8270-1966ac6b4e42" providerId="AD" clId="Web-{5AADA39C-E593-4F72-2594-CC85AD154453}" dt="2026-04-23T12:46:46.627" v="9" actId="1076"/>
          <ac:picMkLst>
            <pc:docMk/>
            <pc:sldMk cId="207046494" sldId="274"/>
            <ac:picMk id="5" creationId="{E6CEE22C-2AE2-74C3-2AE0-D22EB44F43E4}"/>
          </ac:picMkLst>
        </pc:picChg>
      </pc:sldChg>
    </pc:docChg>
  </pc:docChgLst>
  <pc:docChgLst>
    <pc:chgData name="Lowri Lewis (2400763)" userId="cde85083-8285-47a2-8270-1966ac6b4e42" providerId="ADAL" clId="{D5CC43D6-AB14-4B1C-9E7E-97646A183FD2}"/>
    <pc:docChg chg="undo redo custSel addSld delSld modSld">
      <pc:chgData name="Lowri Lewis (2400763)" userId="cde85083-8285-47a2-8270-1966ac6b4e42" providerId="ADAL" clId="{D5CC43D6-AB14-4B1C-9E7E-97646A183FD2}" dt="2026-04-24T08:39:42.963" v="986" actId="1076"/>
      <pc:docMkLst>
        <pc:docMk/>
      </pc:docMkLst>
      <pc:sldChg chg="addSp delSp modSp mod setBg addAnim delAnim modAnim">
        <pc:chgData name="Lowri Lewis (2400763)" userId="cde85083-8285-47a2-8270-1966ac6b4e42" providerId="ADAL" clId="{D5CC43D6-AB14-4B1C-9E7E-97646A183FD2}" dt="2026-04-18T14:45:04.308" v="577" actId="14100"/>
        <pc:sldMkLst>
          <pc:docMk/>
          <pc:sldMk cId="109857222" sldId="256"/>
        </pc:sldMkLst>
        <pc:spChg chg="mod">
          <ac:chgData name="Lowri Lewis (2400763)" userId="cde85083-8285-47a2-8270-1966ac6b4e42" providerId="ADAL" clId="{D5CC43D6-AB14-4B1C-9E7E-97646A183FD2}" dt="2026-04-18T14:41:35.456" v="526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cde85083-8285-47a2-8270-1966ac6b4e42" providerId="ADAL" clId="{D5CC43D6-AB14-4B1C-9E7E-97646A183FD2}" dt="2026-04-18T14:45:04.308" v="577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delDesignElem">
        <pc:chgData name="Lowri Lewis (2400763)" userId="cde85083-8285-47a2-8270-1966ac6b4e42" providerId="ADAL" clId="{D5CC43D6-AB14-4B1C-9E7E-97646A183FD2}" dt="2026-04-18T14:45:09.798" v="578" actId="14100"/>
        <pc:sldMkLst>
          <pc:docMk/>
          <pc:sldMk cId="1307287525" sldId="257"/>
        </pc:sldMkLst>
        <pc:spChg chg="mod">
          <ac:chgData name="Lowri Lewis (2400763)" userId="cde85083-8285-47a2-8270-1966ac6b4e42" providerId="ADAL" clId="{D5CC43D6-AB14-4B1C-9E7E-97646A183FD2}" dt="2026-04-18T14:45:09.798" v="578" actId="14100"/>
          <ac:spMkLst>
            <pc:docMk/>
            <pc:sldMk cId="1307287525" sldId="257"/>
            <ac:spMk id="2" creationId="{2ED4745B-3281-29B1-4E9A-68F7A0E82F0A}"/>
          </ac:spMkLst>
        </pc:spChg>
        <pc:spChg chg="mod">
          <ac:chgData name="Lowri Lewis (2400763)" userId="cde85083-8285-47a2-8270-1966ac6b4e42" providerId="ADAL" clId="{D5CC43D6-AB14-4B1C-9E7E-97646A183FD2}" dt="2026-04-18T14:28:37.399" v="86" actId="790"/>
          <ac:spMkLst>
            <pc:docMk/>
            <pc:sldMk cId="1307287525" sldId="257"/>
            <ac:spMk id="10" creationId="{B9ECA4E7-3479-F35D-3FFE-A6B9C82C2358}"/>
          </ac:spMkLst>
        </pc:spChg>
        <pc:grpChg chg="add mod">
          <ac:chgData name="Lowri Lewis (2400763)" userId="cde85083-8285-47a2-8270-1966ac6b4e42" providerId="ADAL" clId="{D5CC43D6-AB14-4B1C-9E7E-97646A183FD2}" dt="2026-04-18T14:22:11.664" v="76" actId="14100"/>
          <ac:grpSpMkLst>
            <pc:docMk/>
            <pc:sldMk cId="1307287525" sldId="257"/>
            <ac:grpSpMk id="8" creationId="{4D6C062A-6D19-2575-574D-142241450552}"/>
          </ac:grpSpMkLst>
        </pc:grpChg>
        <pc:picChg chg="mod">
          <ac:chgData name="Lowri Lewis (2400763)" userId="cde85083-8285-47a2-8270-1966ac6b4e42" providerId="ADAL" clId="{D5CC43D6-AB14-4B1C-9E7E-97646A183FD2}" dt="2026-04-18T14:19:44.508" v="59"/>
          <ac:picMkLst>
            <pc:docMk/>
            <pc:sldMk cId="1307287525" sldId="257"/>
            <ac:picMk id="12" creationId="{66259E75-51FA-CFEA-EEFB-02EA9D9C6684}"/>
          </ac:picMkLst>
        </pc:picChg>
      </pc:sldChg>
      <pc:sldChg chg="modSp new mod">
        <pc:chgData name="Lowri Lewis (2400763)" userId="cde85083-8285-47a2-8270-1966ac6b4e42" providerId="ADAL" clId="{D5CC43D6-AB14-4B1C-9E7E-97646A183FD2}" dt="2026-04-18T14:31:08.469" v="139"/>
        <pc:sldMkLst>
          <pc:docMk/>
          <pc:sldMk cId="874981548" sldId="258"/>
        </pc:sldMkLst>
        <pc:spChg chg="mod">
          <ac:chgData name="Lowri Lewis (2400763)" userId="cde85083-8285-47a2-8270-1966ac6b4e42" providerId="ADAL" clId="{D5CC43D6-AB14-4B1C-9E7E-97646A183FD2}" dt="2026-04-18T14:31:08.469" v="139"/>
          <ac:spMkLst>
            <pc:docMk/>
            <pc:sldMk cId="874981548" sldId="258"/>
            <ac:spMk id="2" creationId="{89A64DC9-0FEC-7D94-9403-331002FF2F67}"/>
          </ac:spMkLst>
        </pc:spChg>
      </pc:sldChg>
      <pc:sldChg chg="modSp mod">
        <pc:chgData name="Lowri Lewis (2400763)" userId="cde85083-8285-47a2-8270-1966ac6b4e42" providerId="ADAL" clId="{D5CC43D6-AB14-4B1C-9E7E-97646A183FD2}" dt="2026-04-24T08:26:46.260" v="616" actId="14100"/>
        <pc:sldMkLst>
          <pc:docMk/>
          <pc:sldMk cId="1540129049" sldId="262"/>
        </pc:sldMkLst>
        <pc:spChg chg="mod">
          <ac:chgData name="Lowri Lewis (2400763)" userId="cde85083-8285-47a2-8270-1966ac6b4e42" providerId="ADAL" clId="{D5CC43D6-AB14-4B1C-9E7E-97646A183FD2}" dt="2026-04-24T08:26:46.260" v="616" actId="14100"/>
          <ac:spMkLst>
            <pc:docMk/>
            <pc:sldMk cId="1540129049" sldId="262"/>
            <ac:spMk id="5" creationId="{5C6A71DF-4DBA-66B9-F17D-303FAC53C93E}"/>
          </ac:spMkLst>
        </pc:spChg>
      </pc:sldChg>
      <pc:sldChg chg="modSp mod">
        <pc:chgData name="Lowri Lewis (2400763)" userId="cde85083-8285-47a2-8270-1966ac6b4e42" providerId="ADAL" clId="{D5CC43D6-AB14-4B1C-9E7E-97646A183FD2}" dt="2026-04-24T08:25:17.457" v="594" actId="27636"/>
        <pc:sldMkLst>
          <pc:docMk/>
          <pc:sldMk cId="3360373355" sldId="263"/>
        </pc:sldMkLst>
        <pc:spChg chg="mod">
          <ac:chgData name="Lowri Lewis (2400763)" userId="cde85083-8285-47a2-8270-1966ac6b4e42" providerId="ADAL" clId="{D5CC43D6-AB14-4B1C-9E7E-97646A183FD2}" dt="2026-04-24T08:25:17.457" v="594" actId="27636"/>
          <ac:spMkLst>
            <pc:docMk/>
            <pc:sldMk cId="3360373355" sldId="263"/>
            <ac:spMk id="5" creationId="{B6D69CEA-0B0A-F05A-6D7F-54EA0D6E620D}"/>
          </ac:spMkLst>
        </pc:spChg>
      </pc:sldChg>
      <pc:sldChg chg="modSp mod">
        <pc:chgData name="Lowri Lewis (2400763)" userId="cde85083-8285-47a2-8270-1966ac6b4e42" providerId="ADAL" clId="{D5CC43D6-AB14-4B1C-9E7E-97646A183FD2}" dt="2026-04-24T08:39:42.963" v="986" actId="1076"/>
        <pc:sldMkLst>
          <pc:docMk/>
          <pc:sldMk cId="733614277" sldId="273"/>
        </pc:sldMkLst>
        <pc:spChg chg="mod">
          <ac:chgData name="Lowri Lewis (2400763)" userId="cde85083-8285-47a2-8270-1966ac6b4e42" providerId="ADAL" clId="{D5CC43D6-AB14-4B1C-9E7E-97646A183FD2}" dt="2026-04-24T08:39:42.963" v="986" actId="1076"/>
          <ac:spMkLst>
            <pc:docMk/>
            <pc:sldMk cId="733614277" sldId="273"/>
            <ac:spMk id="4" creationId="{D3FDD62B-E78A-2D1F-17F1-0A9F3321A891}"/>
          </ac:spMkLst>
        </pc:spChg>
      </pc:sldChg>
      <pc:sldChg chg="modSp add mod">
        <pc:chgData name="Lowri Lewis (2400763)" userId="cde85083-8285-47a2-8270-1966ac6b4e42" providerId="ADAL" clId="{D5CC43D6-AB14-4B1C-9E7E-97646A183FD2}" dt="2026-04-24T08:26:09.787" v="611" actId="14100"/>
        <pc:sldMkLst>
          <pc:docMk/>
          <pc:sldMk cId="491276944" sldId="275"/>
        </pc:sldMkLst>
        <pc:spChg chg="mod">
          <ac:chgData name="Lowri Lewis (2400763)" userId="cde85083-8285-47a2-8270-1966ac6b4e42" providerId="ADAL" clId="{D5CC43D6-AB14-4B1C-9E7E-97646A183FD2}" dt="2026-04-24T08:26:09.787" v="611" actId="14100"/>
          <ac:spMkLst>
            <pc:docMk/>
            <pc:sldMk cId="491276944" sldId="275"/>
            <ac:spMk id="5" creationId="{19B56773-1BE2-00A4-FBBF-0AD38212BA23}"/>
          </ac:spMkLst>
        </pc:spChg>
      </pc:sldChg>
    </pc:docChg>
  </pc:docChgLst>
  <pc:docChgLst>
    <pc:chgData name="Lowri Lewis (2400763)" userId="S::2400763@student.uwtsd.ac.uk::cde85083-8285-47a2-8270-1966ac6b4e42" providerId="AD" clId="Web-{1DB4E3DF-61AE-6B16-8EC1-4FD395C5E8BD}"/>
    <pc:docChg chg="addSld modSld">
      <pc:chgData name="Lowri Lewis (2400763)" userId="S::2400763@student.uwtsd.ac.uk::cde85083-8285-47a2-8270-1966ac6b4e42" providerId="AD" clId="Web-{1DB4E3DF-61AE-6B16-8EC1-4FD395C5E8BD}" dt="2026-04-21T15:31:37.792" v="89" actId="20577"/>
      <pc:docMkLst>
        <pc:docMk/>
      </pc:docMkLst>
      <pc:sldChg chg="addSp delSp modSp">
        <pc:chgData name="Lowri Lewis (2400763)" userId="S::2400763@student.uwtsd.ac.uk::cde85083-8285-47a2-8270-1966ac6b4e42" providerId="AD" clId="Web-{1DB4E3DF-61AE-6B16-8EC1-4FD395C5E8BD}" dt="2026-04-21T15:31:37.792" v="89" actId="20577"/>
        <pc:sldMkLst>
          <pc:docMk/>
          <pc:sldMk cId="874981548" sldId="258"/>
        </pc:sldMkLst>
        <pc:spChg chg="add mod">
          <ac:chgData name="Lowri Lewis (2400763)" userId="S::2400763@student.uwtsd.ac.uk::cde85083-8285-47a2-8270-1966ac6b4e42" providerId="AD" clId="Web-{1DB4E3DF-61AE-6B16-8EC1-4FD395C5E8BD}" dt="2026-04-21T15:26:30.815" v="51" actId="14100"/>
          <ac:spMkLst>
            <pc:docMk/>
            <pc:sldMk cId="874981548" sldId="258"/>
            <ac:spMk id="5" creationId="{96DB4136-CF67-C629-917F-0A6CA2F930CA}"/>
          </ac:spMkLst>
        </pc:spChg>
        <pc:spChg chg="add mod">
          <ac:chgData name="Lowri Lewis (2400763)" userId="S::2400763@student.uwtsd.ac.uk::cde85083-8285-47a2-8270-1966ac6b4e42" providerId="AD" clId="Web-{1DB4E3DF-61AE-6B16-8EC1-4FD395C5E8BD}" dt="2026-04-21T15:31:37.792" v="89" actId="20577"/>
          <ac:spMkLst>
            <pc:docMk/>
            <pc:sldMk cId="874981548" sldId="258"/>
            <ac:spMk id="11" creationId="{60FE90D8-94E0-3F6F-E396-CDF318E15D5E}"/>
          </ac:spMkLst>
        </pc:spChg>
        <pc:grpChg chg="add">
          <ac:chgData name="Lowri Lewis (2400763)" userId="S::2400763@student.uwtsd.ac.uk::cde85083-8285-47a2-8270-1966ac6b4e42" providerId="AD" clId="Web-{1DB4E3DF-61AE-6B16-8EC1-4FD395C5E8BD}" dt="2026-04-21T15:29:38.287" v="65"/>
          <ac:grpSpMkLst>
            <pc:docMk/>
            <pc:sldMk cId="874981548" sldId="258"/>
            <ac:grpSpMk id="15" creationId="{EC95598B-BAD4-DBF0-0A73-D9DFF7311C69}"/>
          </ac:grpSpMkLst>
        </pc:grpChg>
        <pc:picChg chg="add mod">
          <ac:chgData name="Lowri Lewis (2400763)" userId="S::2400763@student.uwtsd.ac.uk::cde85083-8285-47a2-8270-1966ac6b4e42" providerId="AD" clId="Web-{1DB4E3DF-61AE-6B16-8EC1-4FD395C5E8BD}" dt="2026-04-21T15:29:18.333" v="62" actId="1076"/>
          <ac:picMkLst>
            <pc:docMk/>
            <pc:sldMk cId="874981548" sldId="258"/>
            <ac:picMk id="7" creationId="{FC473EC6-65FD-B2DF-FA32-4FFADDD77779}"/>
          </ac:picMkLst>
        </pc:picChg>
      </pc:sldChg>
      <pc:sldChg chg="modSp new">
        <pc:chgData name="Lowri Lewis (2400763)" userId="S::2400763@student.uwtsd.ac.uk::cde85083-8285-47a2-8270-1966ac6b4e42" providerId="AD" clId="Web-{1DB4E3DF-61AE-6B16-8EC1-4FD395C5E8BD}" dt="2026-04-21T15:26:20.565" v="48" actId="20577"/>
        <pc:sldMkLst>
          <pc:docMk/>
          <pc:sldMk cId="1540129049" sldId="262"/>
        </pc:sldMkLst>
      </pc:sldChg>
    </pc:docChg>
  </pc:docChgLst>
  <pc:docChgLst>
    <pc:chgData name="Lowri Lewis (2400763)" userId="S::2400763@student.uwtsd.ac.uk::cde85083-8285-47a2-8270-1966ac6b4e42" providerId="AD" clId="Web-{AD7CC07A-234E-1297-15DB-DE7C0B5E072D}"/>
    <pc:docChg chg="delSld modSld">
      <pc:chgData name="Lowri Lewis (2400763)" userId="S::2400763@student.uwtsd.ac.uk::cde85083-8285-47a2-8270-1966ac6b4e42" providerId="AD" clId="Web-{AD7CC07A-234E-1297-15DB-DE7C0B5E072D}" dt="2026-04-23T16:04:15.658" v="888" actId="14100"/>
      <pc:docMkLst>
        <pc:docMk/>
      </pc:docMkLst>
      <pc:sldChg chg="delSp modSp">
        <pc:chgData name="Lowri Lewis (2400763)" userId="S::2400763@student.uwtsd.ac.uk::cde85083-8285-47a2-8270-1966ac6b4e42" providerId="AD" clId="Web-{AD7CC07A-234E-1297-15DB-DE7C0B5E072D}" dt="2026-04-23T14:09:58.931" v="427" actId="14100"/>
        <pc:sldMkLst>
          <pc:docMk/>
          <pc:sldMk cId="1307287525" sldId="257"/>
        </pc:sldMkLst>
        <pc:spChg chg="mod topLvl">
          <ac:chgData name="Lowri Lewis (2400763)" userId="S::2400763@student.uwtsd.ac.uk::cde85083-8285-47a2-8270-1966ac6b4e42" providerId="AD" clId="Web-{AD7CC07A-234E-1297-15DB-DE7C0B5E072D}" dt="2026-04-23T14:09:58.916" v="426" actId="14100"/>
          <ac:spMkLst>
            <pc:docMk/>
            <pc:sldMk cId="1307287525" sldId="257"/>
            <ac:spMk id="36" creationId="{3BE6D516-DFC6-4698-B3F1-5F591C1130C4}"/>
          </ac:spMkLst>
        </pc:spChg>
        <pc:spChg chg="mod topLvl">
          <ac:chgData name="Lowri Lewis (2400763)" userId="S::2400763@student.uwtsd.ac.uk::cde85083-8285-47a2-8270-1966ac6b4e42" providerId="AD" clId="Web-{AD7CC07A-234E-1297-15DB-DE7C0B5E072D}" dt="2026-04-23T14:09:58.931" v="427" actId="14100"/>
          <ac:spMkLst>
            <pc:docMk/>
            <pc:sldMk cId="1307287525" sldId="257"/>
            <ac:spMk id="37" creationId="{C2580FB0-D146-458C-AF1B-8E8BBF6BBA85}"/>
          </ac:spMkLst>
        </pc:spChg>
        <pc:grpChg chg="del">
          <ac:chgData name="Lowri Lewis (2400763)" userId="S::2400763@student.uwtsd.ac.uk::cde85083-8285-47a2-8270-1966ac6b4e42" providerId="AD" clId="Web-{AD7CC07A-234E-1297-15DB-DE7C0B5E072D}" dt="2026-04-23T14:09:53.900" v="425"/>
          <ac:grpSpMkLst>
            <pc:docMk/>
            <pc:sldMk cId="1307287525" sldId="257"/>
            <ac:grpSpMk id="35" creationId="{B3F7A3C7-0737-4E57-B30E-8EEFE638B401}"/>
          </ac:grpSpMkLst>
        </pc:grpChg>
      </pc:sldChg>
      <pc:sldChg chg="modSp">
        <pc:chgData name="Lowri Lewis (2400763)" userId="S::2400763@student.uwtsd.ac.uk::cde85083-8285-47a2-8270-1966ac6b4e42" providerId="AD" clId="Web-{AD7CC07A-234E-1297-15DB-DE7C0B5E072D}" dt="2026-04-23T15:33:20.429" v="760" actId="20577"/>
        <pc:sldMkLst>
          <pc:docMk/>
          <pc:sldMk cId="1540129049" sldId="262"/>
        </pc:sldMkLst>
        <pc:spChg chg="mod">
          <ac:chgData name="Lowri Lewis (2400763)" userId="S::2400763@student.uwtsd.ac.uk::cde85083-8285-47a2-8270-1966ac6b4e42" providerId="AD" clId="Web-{AD7CC07A-234E-1297-15DB-DE7C0B5E072D}" dt="2026-04-23T15:33:20.429" v="760" actId="20577"/>
          <ac:spMkLst>
            <pc:docMk/>
            <pc:sldMk cId="1540129049" sldId="262"/>
            <ac:spMk id="5" creationId="{5C6A71DF-4DBA-66B9-F17D-303FAC53C93E}"/>
          </ac:spMkLst>
        </pc:spChg>
      </pc:sldChg>
      <pc:sldChg chg="modSp">
        <pc:chgData name="Lowri Lewis (2400763)" userId="S::2400763@student.uwtsd.ac.uk::cde85083-8285-47a2-8270-1966ac6b4e42" providerId="AD" clId="Web-{AD7CC07A-234E-1297-15DB-DE7C0B5E072D}" dt="2026-04-23T14:45:28.349" v="486" actId="20577"/>
        <pc:sldMkLst>
          <pc:docMk/>
          <pc:sldMk cId="47028386" sldId="265"/>
        </pc:sldMkLst>
        <pc:spChg chg="mod">
          <ac:chgData name="Lowri Lewis (2400763)" userId="S::2400763@student.uwtsd.ac.uk::cde85083-8285-47a2-8270-1966ac6b4e42" providerId="AD" clId="Web-{AD7CC07A-234E-1297-15DB-DE7C0B5E072D}" dt="2026-04-23T14:45:28.349" v="486" actId="20577"/>
          <ac:spMkLst>
            <pc:docMk/>
            <pc:sldMk cId="47028386" sldId="265"/>
            <ac:spMk id="9" creationId="{0A39483B-16A8-C739-41A0-B0A43CAB09E6}"/>
          </ac:spMkLst>
        </pc:spChg>
      </pc:sldChg>
      <pc:sldChg chg="addSp delSp modSp">
        <pc:chgData name="Lowri Lewis (2400763)" userId="S::2400763@student.uwtsd.ac.uk::cde85083-8285-47a2-8270-1966ac6b4e42" providerId="AD" clId="Web-{AD7CC07A-234E-1297-15DB-DE7C0B5E072D}" dt="2026-04-23T14:46:06.053" v="488"/>
        <pc:sldMkLst>
          <pc:docMk/>
          <pc:sldMk cId="3398386578" sldId="266"/>
        </pc:sldMkLst>
        <pc:spChg chg="mod">
          <ac:chgData name="Lowri Lewis (2400763)" userId="S::2400763@student.uwtsd.ac.uk::cde85083-8285-47a2-8270-1966ac6b4e42" providerId="AD" clId="Web-{AD7CC07A-234E-1297-15DB-DE7C0B5E072D}" dt="2026-04-23T13:45:57.205" v="353" actId="20577"/>
          <ac:spMkLst>
            <pc:docMk/>
            <pc:sldMk cId="3398386578" sldId="266"/>
            <ac:spMk id="4" creationId="{F4ACF839-240F-F1F4-CC2B-E766562CE442}"/>
          </ac:spMkLst>
        </pc:spChg>
        <pc:spChg chg="add del mod">
          <ac:chgData name="Lowri Lewis (2400763)" userId="S::2400763@student.uwtsd.ac.uk::cde85083-8285-47a2-8270-1966ac6b4e42" providerId="AD" clId="Web-{AD7CC07A-234E-1297-15DB-DE7C0B5E072D}" dt="2026-04-23T13:45:40.501" v="334"/>
          <ac:spMkLst>
            <pc:docMk/>
            <pc:sldMk cId="3398386578" sldId="266"/>
            <ac:spMk id="6" creationId="{C5F187E2-EEFE-BB2E-3568-6FF40B5493D7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4:33:04.975" v="477" actId="14100"/>
          <ac:spMkLst>
            <pc:docMk/>
            <pc:sldMk cId="3398386578" sldId="266"/>
            <ac:spMk id="7" creationId="{E6F4A8D4-5398-92EA-59E3-CF4E07DEBFB8}"/>
          </ac:spMkLst>
        </pc:spChg>
        <pc:grpChg chg="add">
          <ac:chgData name="Lowri Lewis (2400763)" userId="S::2400763@student.uwtsd.ac.uk::cde85083-8285-47a2-8270-1966ac6b4e42" providerId="AD" clId="Web-{AD7CC07A-234E-1297-15DB-DE7C0B5E072D}" dt="2026-04-23T14:45:58.412" v="487"/>
          <ac:grpSpMkLst>
            <pc:docMk/>
            <pc:sldMk cId="3398386578" sldId="266"/>
            <ac:grpSpMk id="9" creationId="{91BFBEA7-1D41-58F3-E2A8-D196018C35FA}"/>
          </ac:grpSpMkLst>
        </pc:grpChg>
        <pc:grpChg chg="add">
          <ac:chgData name="Lowri Lewis (2400763)" userId="S::2400763@student.uwtsd.ac.uk::cde85083-8285-47a2-8270-1966ac6b4e42" providerId="AD" clId="Web-{AD7CC07A-234E-1297-15DB-DE7C0B5E072D}" dt="2026-04-23T14:46:06.053" v="488"/>
          <ac:grpSpMkLst>
            <pc:docMk/>
            <pc:sldMk cId="3398386578" sldId="266"/>
            <ac:grpSpMk id="11" creationId="{E978170A-7F4E-D990-CA58-A27FF8ACD47B}"/>
          </ac:grpSpMkLst>
        </pc:grpChg>
        <pc:picChg chg="mod">
          <ac:chgData name="Lowri Lewis (2400763)" userId="S::2400763@student.uwtsd.ac.uk::cde85083-8285-47a2-8270-1966ac6b4e42" providerId="AD" clId="Web-{AD7CC07A-234E-1297-15DB-DE7C0B5E072D}" dt="2026-04-23T14:30:59.583" v="453" actId="1076"/>
          <ac:picMkLst>
            <pc:docMk/>
            <pc:sldMk cId="3398386578" sldId="266"/>
            <ac:picMk id="3" creationId="{058EDC2A-AA6D-2BFD-B160-3E28AAE0F98A}"/>
          </ac:picMkLst>
        </pc:picChg>
        <pc:picChg chg="add mod modCrop">
          <ac:chgData name="Lowri Lewis (2400763)" userId="S::2400763@student.uwtsd.ac.uk::cde85083-8285-47a2-8270-1966ac6b4e42" providerId="AD" clId="Web-{AD7CC07A-234E-1297-15DB-DE7C0B5E072D}" dt="2026-04-23T14:32:40.053" v="463" actId="14100"/>
          <ac:picMkLst>
            <pc:docMk/>
            <pc:sldMk cId="3398386578" sldId="266"/>
            <ac:picMk id="5" creationId="{D26261A3-CFAA-E85E-AA64-519E495D057B}"/>
          </ac:picMkLst>
        </pc:picChg>
      </pc:sldChg>
      <pc:sldChg chg="addSp modSp">
        <pc:chgData name="Lowri Lewis (2400763)" userId="S::2400763@student.uwtsd.ac.uk::cde85083-8285-47a2-8270-1966ac6b4e42" providerId="AD" clId="Web-{AD7CC07A-234E-1297-15DB-DE7C0B5E072D}" dt="2026-04-23T16:04:15.658" v="888" actId="14100"/>
        <pc:sldMkLst>
          <pc:docMk/>
          <pc:sldMk cId="1930901194" sldId="267"/>
        </pc:sldMkLst>
        <pc:spChg chg="mod">
          <ac:chgData name="Lowri Lewis (2400763)" userId="S::2400763@student.uwtsd.ac.uk::cde85083-8285-47a2-8270-1966ac6b4e42" providerId="AD" clId="Web-{AD7CC07A-234E-1297-15DB-DE7C0B5E072D}" dt="2026-04-23T14:53:52.028" v="559" actId="20577"/>
          <ac:spMkLst>
            <pc:docMk/>
            <pc:sldMk cId="1930901194" sldId="267"/>
            <ac:spMk id="2" creationId="{2E0AB189-8F54-CA75-0599-DD817950CE96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6:04:15.658" v="888" actId="14100"/>
          <ac:spMkLst>
            <pc:docMk/>
            <pc:sldMk cId="1930901194" sldId="267"/>
            <ac:spMk id="4" creationId="{664D344E-72B0-14C3-89B4-71AE51A6B8A0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5:32:23.475" v="731" actId="20577"/>
          <ac:spMkLst>
            <pc:docMk/>
            <pc:sldMk cId="1930901194" sldId="267"/>
            <ac:spMk id="7" creationId="{E7780BA1-67A7-EA1B-AC43-07F9C0FD7D18}"/>
          </ac:spMkLst>
        </pc:spChg>
        <pc:picChg chg="add mod">
          <ac:chgData name="Lowri Lewis (2400763)" userId="S::2400763@student.uwtsd.ac.uk::cde85083-8285-47a2-8270-1966ac6b4e42" providerId="AD" clId="Web-{AD7CC07A-234E-1297-15DB-DE7C0B5E072D}" dt="2026-04-23T15:31:37.616" v="724" actId="1076"/>
          <ac:picMkLst>
            <pc:docMk/>
            <pc:sldMk cId="1930901194" sldId="267"/>
            <ac:picMk id="5" creationId="{67BFCE7F-054B-6080-9BDF-26C9DF925AB4}"/>
          </ac:picMkLst>
        </pc:picChg>
      </pc:sldChg>
      <pc:sldChg chg="del">
        <pc:chgData name="Lowri Lewis (2400763)" userId="S::2400763@student.uwtsd.ac.uk::cde85083-8285-47a2-8270-1966ac6b4e42" providerId="AD" clId="Web-{AD7CC07A-234E-1297-15DB-DE7C0B5E072D}" dt="2026-04-23T14:08:39.410" v="414"/>
        <pc:sldMkLst>
          <pc:docMk/>
          <pc:sldMk cId="1871165145" sldId="268"/>
        </pc:sldMkLst>
      </pc:sldChg>
      <pc:sldChg chg="addSp modSp">
        <pc:chgData name="Lowri Lewis (2400763)" userId="S::2400763@student.uwtsd.ac.uk::cde85083-8285-47a2-8270-1966ac6b4e42" providerId="AD" clId="Web-{AD7CC07A-234E-1297-15DB-DE7C0B5E072D}" dt="2026-04-23T14:07:05.791" v="396" actId="1076"/>
        <pc:sldMkLst>
          <pc:docMk/>
          <pc:sldMk cId="3744793735" sldId="269"/>
        </pc:sldMkLst>
        <pc:spChg chg="add mod">
          <ac:chgData name="Lowri Lewis (2400763)" userId="S::2400763@student.uwtsd.ac.uk::cde85083-8285-47a2-8270-1966ac6b4e42" providerId="AD" clId="Web-{AD7CC07A-234E-1297-15DB-DE7C0B5E072D}" dt="2026-04-23T13:14:39.873" v="118" actId="14100"/>
          <ac:spMkLst>
            <pc:docMk/>
            <pc:sldMk cId="3744793735" sldId="269"/>
            <ac:spMk id="5" creationId="{D0AD9DE7-DB76-7B5F-217C-6206CA054444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4:07:05.791" v="396" actId="1076"/>
          <ac:spMkLst>
            <pc:docMk/>
            <pc:sldMk cId="3744793735" sldId="269"/>
            <ac:spMk id="9" creationId="{4B4EEEC0-AB7B-C093-27CA-3A76B279A6D2}"/>
          </ac:spMkLst>
        </pc:spChg>
        <pc:grpChg chg="add">
          <ac:chgData name="Lowri Lewis (2400763)" userId="S::2400763@student.uwtsd.ac.uk::cde85083-8285-47a2-8270-1966ac6b4e42" providerId="AD" clId="Web-{AD7CC07A-234E-1297-15DB-DE7C0B5E072D}" dt="2026-04-23T13:14:44.795" v="119"/>
          <ac:grpSpMkLst>
            <pc:docMk/>
            <pc:sldMk cId="3744793735" sldId="269"/>
            <ac:grpSpMk id="6" creationId="{E341F7F5-3375-A891-61DA-8093FC3F8C1F}"/>
          </ac:grpSpMkLst>
        </pc:grpChg>
        <pc:picChg chg="add mod">
          <ac:chgData name="Lowri Lewis (2400763)" userId="S::2400763@student.uwtsd.ac.uk::cde85083-8285-47a2-8270-1966ac6b4e42" providerId="AD" clId="Web-{AD7CC07A-234E-1297-15DB-DE7C0B5E072D}" dt="2026-04-23T13:12:37.039" v="87" actId="14100"/>
          <ac:picMkLst>
            <pc:docMk/>
            <pc:sldMk cId="3744793735" sldId="269"/>
            <ac:picMk id="3" creationId="{C5DA9842-031A-00ED-19DA-2560C5E216E2}"/>
          </ac:picMkLst>
        </pc:picChg>
      </pc:sldChg>
      <pc:sldChg chg="modSp">
        <pc:chgData name="Lowri Lewis (2400763)" userId="S::2400763@student.uwtsd.ac.uk::cde85083-8285-47a2-8270-1966ac6b4e42" providerId="AD" clId="Web-{AD7CC07A-234E-1297-15DB-DE7C0B5E072D}" dt="2026-04-23T14:54:48.875" v="594" actId="20577"/>
        <pc:sldMkLst>
          <pc:docMk/>
          <pc:sldMk cId="272406480" sldId="270"/>
        </pc:sldMkLst>
        <pc:spChg chg="mod">
          <ac:chgData name="Lowri Lewis (2400763)" userId="S::2400763@student.uwtsd.ac.uk::cde85083-8285-47a2-8270-1966ac6b4e42" providerId="AD" clId="Web-{AD7CC07A-234E-1297-15DB-DE7C0B5E072D}" dt="2026-04-23T14:54:48.875" v="594" actId="20577"/>
          <ac:spMkLst>
            <pc:docMk/>
            <pc:sldMk cId="272406480" sldId="270"/>
            <ac:spMk id="2" creationId="{FB80496B-F267-E823-6002-B87ACED041C4}"/>
          </ac:spMkLst>
        </pc:spChg>
      </pc:sldChg>
      <pc:sldChg chg="modSp">
        <pc:chgData name="Lowri Lewis (2400763)" userId="S::2400763@student.uwtsd.ac.uk::cde85083-8285-47a2-8270-1966ac6b4e42" providerId="AD" clId="Web-{AD7CC07A-234E-1297-15DB-DE7C0B5E072D}" dt="2026-04-23T14:08:15.767" v="407" actId="14100"/>
        <pc:sldMkLst>
          <pc:docMk/>
          <pc:sldMk cId="1914386697" sldId="271"/>
        </pc:sldMkLst>
        <pc:spChg chg="mod">
          <ac:chgData name="Lowri Lewis (2400763)" userId="S::2400763@student.uwtsd.ac.uk::cde85083-8285-47a2-8270-1966ac6b4e42" providerId="AD" clId="Web-{AD7CC07A-234E-1297-15DB-DE7C0B5E072D}" dt="2026-04-23T14:08:15.767" v="407" actId="14100"/>
          <ac:spMkLst>
            <pc:docMk/>
            <pc:sldMk cId="1914386697" sldId="271"/>
            <ac:spMk id="2" creationId="{4CC8A3EF-D42C-3B3A-BEA6-01D1CA6BF193}"/>
          </ac:spMkLst>
        </pc:spChg>
      </pc:sldChg>
      <pc:sldChg chg="addSp delSp modSp">
        <pc:chgData name="Lowri Lewis (2400763)" userId="S::2400763@student.uwtsd.ac.uk::cde85083-8285-47a2-8270-1966ac6b4e42" providerId="AD" clId="Web-{AD7CC07A-234E-1297-15DB-DE7C0B5E072D}" dt="2026-04-23T14:51:45.855" v="542" actId="1076"/>
        <pc:sldMkLst>
          <pc:docMk/>
          <pc:sldMk cId="3258776325" sldId="272"/>
        </pc:sldMkLst>
        <pc:spChg chg="mod">
          <ac:chgData name="Lowri Lewis (2400763)" userId="S::2400763@student.uwtsd.ac.uk::cde85083-8285-47a2-8270-1966ac6b4e42" providerId="AD" clId="Web-{AD7CC07A-234E-1297-15DB-DE7C0B5E072D}" dt="2026-04-23T14:51:45.855" v="542" actId="1076"/>
          <ac:spMkLst>
            <pc:docMk/>
            <pc:sldMk cId="3258776325" sldId="272"/>
            <ac:spMk id="2" creationId="{26458465-6BFE-FF67-5AE8-AF6F8E7B1FC6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4:49:45.322" v="535" actId="14100"/>
          <ac:spMkLst>
            <pc:docMk/>
            <pc:sldMk cId="3258776325" sldId="272"/>
            <ac:spMk id="6" creationId="{0D377B9D-C36D-DCD7-EF0D-78CF94C524BE}"/>
          </ac:spMkLst>
        </pc:spChg>
        <pc:grpChg chg="add mod">
          <ac:chgData name="Lowri Lewis (2400763)" userId="S::2400763@student.uwtsd.ac.uk::cde85083-8285-47a2-8270-1966ac6b4e42" providerId="AD" clId="Web-{AD7CC07A-234E-1297-15DB-DE7C0B5E072D}" dt="2026-04-23T14:49:49.182" v="536" actId="1076"/>
          <ac:grpSpMkLst>
            <pc:docMk/>
            <pc:sldMk cId="3258776325" sldId="272"/>
            <ac:grpSpMk id="7" creationId="{E5DCD17B-9380-772A-3EFB-30A9C5B73E63}"/>
          </ac:grpSpMkLst>
        </pc:grpChg>
        <pc:picChg chg="add mod">
          <ac:chgData name="Lowri Lewis (2400763)" userId="S::2400763@student.uwtsd.ac.uk::cde85083-8285-47a2-8270-1966ac6b4e42" providerId="AD" clId="Web-{AD7CC07A-234E-1297-15DB-DE7C0B5E072D}" dt="2026-04-23T14:48:07.696" v="499" actId="1076"/>
          <ac:picMkLst>
            <pc:docMk/>
            <pc:sldMk cId="3258776325" sldId="272"/>
            <ac:picMk id="3" creationId="{5721AB7A-806C-2250-19B6-E199EC97F5DC}"/>
          </ac:picMkLst>
        </pc:picChg>
        <pc:picChg chg="add del mod">
          <ac:chgData name="Lowri Lewis (2400763)" userId="S::2400763@student.uwtsd.ac.uk::cde85083-8285-47a2-8270-1966ac6b4e42" providerId="AD" clId="Web-{AD7CC07A-234E-1297-15DB-DE7C0B5E072D}" dt="2026-04-23T14:48:19.806" v="501"/>
          <ac:picMkLst>
            <pc:docMk/>
            <pc:sldMk cId="3258776325" sldId="272"/>
            <ac:picMk id="4" creationId="{9F042C2A-ECAF-B93A-B1A9-FEF337B53EAA}"/>
          </ac:picMkLst>
        </pc:picChg>
      </pc:sldChg>
      <pc:sldChg chg="addSp delSp modSp">
        <pc:chgData name="Lowri Lewis (2400763)" userId="S::2400763@student.uwtsd.ac.uk::cde85083-8285-47a2-8270-1966ac6b4e42" providerId="AD" clId="Web-{AD7CC07A-234E-1297-15DB-DE7C0B5E072D}" dt="2026-04-23T14:46:32.866" v="493" actId="14100"/>
        <pc:sldMkLst>
          <pc:docMk/>
          <pc:sldMk cId="207046494" sldId="274"/>
        </pc:sldMkLst>
        <pc:spChg chg="add mod">
          <ac:chgData name="Lowri Lewis (2400763)" userId="S::2400763@student.uwtsd.ac.uk::cde85083-8285-47a2-8270-1966ac6b4e42" providerId="AD" clId="Web-{AD7CC07A-234E-1297-15DB-DE7C0B5E072D}" dt="2026-04-23T13:46:07.690" v="362" actId="20577"/>
          <ac:spMkLst>
            <pc:docMk/>
            <pc:sldMk cId="207046494" sldId="274"/>
            <ac:spMk id="6" creationId="{771DFED6-842C-6B08-81C0-12320C3FD68D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4:30:18.332" v="447" actId="1076"/>
          <ac:spMkLst>
            <pc:docMk/>
            <pc:sldMk cId="207046494" sldId="274"/>
            <ac:spMk id="7" creationId="{33F61A34-BD59-775F-C201-15210E93F9AF}"/>
          </ac:spMkLst>
        </pc:spChg>
        <pc:spChg chg="add mod">
          <ac:chgData name="Lowri Lewis (2400763)" userId="S::2400763@student.uwtsd.ac.uk::cde85083-8285-47a2-8270-1966ac6b4e42" providerId="AD" clId="Web-{AD7CC07A-234E-1297-15DB-DE7C0B5E072D}" dt="2026-04-23T14:46:32.866" v="493" actId="14100"/>
          <ac:spMkLst>
            <pc:docMk/>
            <pc:sldMk cId="207046494" sldId="274"/>
            <ac:spMk id="11" creationId="{EADF88AD-A5D4-18ED-0F02-7F3AA71182F1}"/>
          </ac:spMkLst>
        </pc:spChg>
        <pc:grpChg chg="add">
          <ac:chgData name="Lowri Lewis (2400763)" userId="S::2400763@student.uwtsd.ac.uk::cde85083-8285-47a2-8270-1966ac6b4e42" providerId="AD" clId="Web-{AD7CC07A-234E-1297-15DB-DE7C0B5E072D}" dt="2026-04-23T14:46:13.225" v="489"/>
          <ac:grpSpMkLst>
            <pc:docMk/>
            <pc:sldMk cId="207046494" sldId="274"/>
            <ac:grpSpMk id="15" creationId="{1C245816-A62C-807B-E358-B2596B4F4886}"/>
          </ac:grpSpMkLst>
        </pc:grpChg>
        <pc:grpChg chg="add">
          <ac:chgData name="Lowri Lewis (2400763)" userId="S::2400763@student.uwtsd.ac.uk::cde85083-8285-47a2-8270-1966ac6b4e42" providerId="AD" clId="Web-{AD7CC07A-234E-1297-15DB-DE7C0B5E072D}" dt="2026-04-23T14:46:18.475" v="490"/>
          <ac:grpSpMkLst>
            <pc:docMk/>
            <pc:sldMk cId="207046494" sldId="274"/>
            <ac:grpSpMk id="24" creationId="{CEC61A0E-ADF0-6715-A591-8D0F944B6064}"/>
          </ac:grpSpMkLst>
        </pc:grpChg>
        <pc:grpChg chg="add mod">
          <ac:chgData name="Lowri Lewis (2400763)" userId="S::2400763@student.uwtsd.ac.uk::cde85083-8285-47a2-8270-1966ac6b4e42" providerId="AD" clId="Web-{AD7CC07A-234E-1297-15DB-DE7C0B5E072D}" dt="2026-04-23T14:46:29.444" v="492" actId="14100"/>
          <ac:grpSpMkLst>
            <pc:docMk/>
            <pc:sldMk cId="207046494" sldId="274"/>
            <ac:grpSpMk id="25" creationId="{B3F19853-EB54-9DF0-CAB1-EAD2D27C7152}"/>
          </ac:grpSpMkLst>
        </pc:grpChg>
        <pc:graphicFrameChg chg="add del mod topLvl modGraphic">
          <ac:chgData name="Lowri Lewis (2400763)" userId="S::2400763@student.uwtsd.ac.uk::cde85083-8285-47a2-8270-1966ac6b4e42" providerId="AD" clId="Web-{AD7CC07A-234E-1297-15DB-DE7C0B5E072D}" dt="2026-04-23T14:29:09.940" v="433"/>
          <ac:graphicFrameMkLst>
            <pc:docMk/>
            <pc:sldMk cId="207046494" sldId="274"/>
            <ac:graphicFrameMk id="9" creationId="{21C914A8-B581-A7B3-24CF-6C3D79EFBA51}"/>
          </ac:graphicFrameMkLst>
        </pc:graphicFrameChg>
        <pc:picChg chg="add mod">
          <ac:chgData name="Lowri Lewis (2400763)" userId="S::2400763@student.uwtsd.ac.uk::cde85083-8285-47a2-8270-1966ac6b4e42" providerId="AD" clId="Web-{AD7CC07A-234E-1297-15DB-DE7C0B5E072D}" dt="2026-04-23T14:29:49.941" v="445" actId="1076"/>
          <ac:picMkLst>
            <pc:docMk/>
            <pc:sldMk cId="207046494" sldId="274"/>
            <ac:picMk id="3" creationId="{50840AD2-E2E0-177F-17E4-00EC68C0AF45}"/>
          </ac:picMkLst>
        </pc:picChg>
        <pc:picChg chg="mod">
          <ac:chgData name="Lowri Lewis (2400763)" userId="S::2400763@student.uwtsd.ac.uk::cde85083-8285-47a2-8270-1966ac6b4e42" providerId="AD" clId="Web-{AD7CC07A-234E-1297-15DB-DE7C0B5E072D}" dt="2026-04-23T12:59:56.723" v="77" actId="14100"/>
          <ac:picMkLst>
            <pc:docMk/>
            <pc:sldMk cId="207046494" sldId="274"/>
            <ac:picMk id="4" creationId="{43B6FC05-7B48-D36E-762F-9D89884AFF74}"/>
          </ac:picMkLst>
        </pc:picChg>
        <pc:picChg chg="mod">
          <ac:chgData name="Lowri Lewis (2400763)" userId="S::2400763@student.uwtsd.ac.uk::cde85083-8285-47a2-8270-1966ac6b4e42" providerId="AD" clId="Web-{AD7CC07A-234E-1297-15DB-DE7C0B5E072D}" dt="2026-04-23T12:49:40" v="69" actId="1076"/>
          <ac:picMkLst>
            <pc:docMk/>
            <pc:sldMk cId="207046494" sldId="274"/>
            <ac:picMk id="5" creationId="{E6CEE22C-2AE2-74C3-2AE0-D22EB44F43E4}"/>
          </ac:picMkLst>
        </pc:picChg>
      </pc:sldChg>
    </pc:docChg>
  </pc:docChgLst>
  <pc:docChgLst>
    <pc:chgData name="Lowri Lewis (2400763)" userId="S::2400763@student.uwtsd.ac.uk::cde85083-8285-47a2-8270-1966ac6b4e42" providerId="AD" clId="Web-{22B6BD37-7336-3455-98C7-F2D1DFE2B920}"/>
    <pc:docChg chg="modSld">
      <pc:chgData name="Lowri Lewis (2400763)" userId="S::2400763@student.uwtsd.ac.uk::cde85083-8285-47a2-8270-1966ac6b4e42" providerId="AD" clId="Web-{22B6BD37-7336-3455-98C7-F2D1DFE2B920}" dt="2026-04-22T21:41:50.142" v="478" actId="14100"/>
      <pc:docMkLst>
        <pc:docMk/>
      </pc:docMkLst>
      <pc:sldChg chg="modSp">
        <pc:chgData name="Lowri Lewis (2400763)" userId="S::2400763@student.uwtsd.ac.uk::cde85083-8285-47a2-8270-1966ac6b4e42" providerId="AD" clId="Web-{22B6BD37-7336-3455-98C7-F2D1DFE2B920}" dt="2026-04-22T21:41:50.142" v="478" actId="14100"/>
        <pc:sldMkLst>
          <pc:docMk/>
          <pc:sldMk cId="3947466993" sldId="260"/>
        </pc:sldMkLst>
        <pc:spChg chg="mod">
          <ac:chgData name="Lowri Lewis (2400763)" userId="S::2400763@student.uwtsd.ac.uk::cde85083-8285-47a2-8270-1966ac6b4e42" providerId="AD" clId="Web-{22B6BD37-7336-3455-98C7-F2D1DFE2B920}" dt="2026-04-22T21:41:50.142" v="478" actId="14100"/>
          <ac:spMkLst>
            <pc:docMk/>
            <pc:sldMk cId="3947466993" sldId="260"/>
            <ac:spMk id="4" creationId="{0935CA82-3932-71B7-E89C-64F1980686D2}"/>
          </ac:spMkLst>
        </pc:spChg>
        <pc:spChg chg="mod">
          <ac:chgData name="Lowri Lewis (2400763)" userId="S::2400763@student.uwtsd.ac.uk::cde85083-8285-47a2-8270-1966ac6b4e42" providerId="AD" clId="Web-{22B6BD37-7336-3455-98C7-F2D1DFE2B920}" dt="2026-04-22T20:51:44.141" v="46" actId="1076"/>
          <ac:spMkLst>
            <pc:docMk/>
            <pc:sldMk cId="3947466993" sldId="260"/>
            <ac:spMk id="7" creationId="{A18E51DD-B20B-635A-1B46-1CAAC7236C1C}"/>
          </ac:spMkLst>
        </pc:spChg>
      </pc:sldChg>
      <pc:sldChg chg="modSp">
        <pc:chgData name="Lowri Lewis (2400763)" userId="S::2400763@student.uwtsd.ac.uk::cde85083-8285-47a2-8270-1966ac6b4e42" providerId="AD" clId="Web-{22B6BD37-7336-3455-98C7-F2D1DFE2B920}" dt="2026-04-22T21:38:50.371" v="425" actId="20577"/>
        <pc:sldMkLst>
          <pc:docMk/>
          <pc:sldMk cId="1540129049" sldId="262"/>
        </pc:sldMkLst>
        <pc:spChg chg="mod">
          <ac:chgData name="Lowri Lewis (2400763)" userId="S::2400763@student.uwtsd.ac.uk::cde85083-8285-47a2-8270-1966ac6b4e42" providerId="AD" clId="Web-{22B6BD37-7336-3455-98C7-F2D1DFE2B920}" dt="2026-04-22T21:38:50.371" v="425" actId="20577"/>
          <ac:spMkLst>
            <pc:docMk/>
            <pc:sldMk cId="1540129049" sldId="262"/>
            <ac:spMk id="5" creationId="{5C6A71DF-4DBA-66B9-F17D-303FAC53C93E}"/>
          </ac:spMkLst>
        </pc:spChg>
      </pc:sldChg>
      <pc:sldChg chg="addSp modSp">
        <pc:chgData name="Lowri Lewis (2400763)" userId="S::2400763@student.uwtsd.ac.uk::cde85083-8285-47a2-8270-1966ac6b4e42" providerId="AD" clId="Web-{22B6BD37-7336-3455-98C7-F2D1DFE2B920}" dt="2026-04-22T21:28:50.672" v="383" actId="20577"/>
        <pc:sldMkLst>
          <pc:docMk/>
          <pc:sldMk cId="3618004340" sldId="264"/>
        </pc:sldMkLst>
        <pc:spChg chg="mod">
          <ac:chgData name="Lowri Lewis (2400763)" userId="S::2400763@student.uwtsd.ac.uk::cde85083-8285-47a2-8270-1966ac6b4e42" providerId="AD" clId="Web-{22B6BD37-7336-3455-98C7-F2D1DFE2B920}" dt="2026-04-22T20:49:34.309" v="2" actId="1076"/>
          <ac:spMkLst>
            <pc:docMk/>
            <pc:sldMk cId="3618004340" sldId="264"/>
            <ac:spMk id="2" creationId="{4B2ED07A-D8F8-BBC2-0939-6AF7FBA0C407}"/>
          </ac:spMkLst>
        </pc:spChg>
        <pc:spChg chg="add mod">
          <ac:chgData name="Lowri Lewis (2400763)" userId="S::2400763@student.uwtsd.ac.uk::cde85083-8285-47a2-8270-1966ac6b4e42" providerId="AD" clId="Web-{22B6BD37-7336-3455-98C7-F2D1DFE2B920}" dt="2026-04-22T21:28:50.672" v="383" actId="20577"/>
          <ac:spMkLst>
            <pc:docMk/>
            <pc:sldMk cId="3618004340" sldId="264"/>
            <ac:spMk id="4" creationId="{7F3B0E17-5C32-0A52-789C-9A3AD4E24C74}"/>
          </ac:spMkLst>
        </pc:spChg>
        <pc:spChg chg="add mod">
          <ac:chgData name="Lowri Lewis (2400763)" userId="S::2400763@student.uwtsd.ac.uk::cde85083-8285-47a2-8270-1966ac6b4e42" providerId="AD" clId="Web-{22B6BD37-7336-3455-98C7-F2D1DFE2B920}" dt="2026-04-22T20:54:45.175" v="90" actId="14100"/>
          <ac:spMkLst>
            <pc:docMk/>
            <pc:sldMk cId="3618004340" sldId="264"/>
            <ac:spMk id="7" creationId="{89342A52-A987-D034-BFB6-A1E7B4FFD455}"/>
          </ac:spMkLst>
        </pc:spChg>
        <pc:grpChg chg="add">
          <ac:chgData name="Lowri Lewis (2400763)" userId="S::2400763@student.uwtsd.ac.uk::cde85083-8285-47a2-8270-1966ac6b4e42" providerId="AD" clId="Web-{22B6BD37-7336-3455-98C7-F2D1DFE2B920}" dt="2026-04-22T20:54:49.378" v="91"/>
          <ac:grpSpMkLst>
            <pc:docMk/>
            <pc:sldMk cId="3618004340" sldId="264"/>
            <ac:grpSpMk id="9" creationId="{5884850C-6100-A4C2-55EF-E4F0E07C4584}"/>
          </ac:grpSpMkLst>
        </pc:grpChg>
        <pc:picChg chg="add mod">
          <ac:chgData name="Lowri Lewis (2400763)" userId="S::2400763@student.uwtsd.ac.uk::cde85083-8285-47a2-8270-1966ac6b4e42" providerId="AD" clId="Web-{22B6BD37-7336-3455-98C7-F2D1DFE2B920}" dt="2026-04-22T20:51:37.906" v="45" actId="1076"/>
          <ac:picMkLst>
            <pc:docMk/>
            <pc:sldMk cId="3618004340" sldId="264"/>
            <ac:picMk id="5" creationId="{9C257F40-8F2F-6CEA-EB30-035EA38D733B}"/>
          </ac:picMkLst>
        </pc:picChg>
      </pc:sldChg>
      <pc:sldChg chg="addSp modSp">
        <pc:chgData name="Lowri Lewis (2400763)" userId="S::2400763@student.uwtsd.ac.uk::cde85083-8285-47a2-8270-1966ac6b4e42" providerId="AD" clId="Web-{22B6BD37-7336-3455-98C7-F2D1DFE2B920}" dt="2026-04-22T21:41:37.157" v="477" actId="20577"/>
        <pc:sldMkLst>
          <pc:docMk/>
          <pc:sldMk cId="47028386" sldId="265"/>
        </pc:sldMkLst>
        <pc:spChg chg="mod">
          <ac:chgData name="Lowri Lewis (2400763)" userId="S::2400763@student.uwtsd.ac.uk::cde85083-8285-47a2-8270-1966ac6b4e42" providerId="AD" clId="Web-{22B6BD37-7336-3455-98C7-F2D1DFE2B920}" dt="2026-04-22T21:02:54.806" v="271" actId="20577"/>
          <ac:spMkLst>
            <pc:docMk/>
            <pc:sldMk cId="47028386" sldId="265"/>
            <ac:spMk id="2" creationId="{858DA982-F5A1-EA63-79C0-9046AC8CFDF5}"/>
          </ac:spMkLst>
        </pc:spChg>
        <pc:spChg chg="add mod">
          <ac:chgData name="Lowri Lewis (2400763)" userId="S::2400763@student.uwtsd.ac.uk::cde85083-8285-47a2-8270-1966ac6b4e42" providerId="AD" clId="Web-{22B6BD37-7336-3455-98C7-F2D1DFE2B920}" dt="2026-04-22T21:35:53.471" v="400" actId="14100"/>
          <ac:spMkLst>
            <pc:docMk/>
            <pc:sldMk cId="47028386" sldId="265"/>
            <ac:spMk id="5" creationId="{3EF31C54-902C-3337-EEEE-8F41467D3B76}"/>
          </ac:spMkLst>
        </pc:spChg>
        <pc:spChg chg="add mod">
          <ac:chgData name="Lowri Lewis (2400763)" userId="S::2400763@student.uwtsd.ac.uk::cde85083-8285-47a2-8270-1966ac6b4e42" providerId="AD" clId="Web-{22B6BD37-7336-3455-98C7-F2D1DFE2B920}" dt="2026-04-22T21:41:37.157" v="477" actId="20577"/>
          <ac:spMkLst>
            <pc:docMk/>
            <pc:sldMk cId="47028386" sldId="265"/>
            <ac:spMk id="9" creationId="{0A39483B-16A8-C739-41A0-B0A43CAB09E6}"/>
          </ac:spMkLst>
        </pc:spChg>
        <pc:grpChg chg="add">
          <ac:chgData name="Lowri Lewis (2400763)" userId="S::2400763@student.uwtsd.ac.uk::cde85083-8285-47a2-8270-1966ac6b4e42" providerId="AD" clId="Web-{22B6BD37-7336-3455-98C7-F2D1DFE2B920}" dt="2026-04-22T21:35:56.987" v="401"/>
          <ac:grpSpMkLst>
            <pc:docMk/>
            <pc:sldMk cId="47028386" sldId="265"/>
            <ac:grpSpMk id="6" creationId="{DBB5129E-D6E3-A461-7F50-DB14B3D7C28D}"/>
          </ac:grpSpMkLst>
        </pc:grpChg>
        <pc:picChg chg="add mod">
          <ac:chgData name="Lowri Lewis (2400763)" userId="S::2400763@student.uwtsd.ac.uk::cde85083-8285-47a2-8270-1966ac6b4e42" providerId="AD" clId="Web-{22B6BD37-7336-3455-98C7-F2D1DFE2B920}" dt="2026-04-22T21:34:30.464" v="389" actId="1076"/>
          <ac:picMkLst>
            <pc:docMk/>
            <pc:sldMk cId="47028386" sldId="265"/>
            <ac:picMk id="3" creationId="{3F3EE8CB-DAC9-8902-B31D-41896FAB2E31}"/>
          </ac:picMkLst>
        </pc:picChg>
      </pc:sldChg>
      <pc:sldChg chg="modSp">
        <pc:chgData name="Lowri Lewis (2400763)" userId="S::2400763@student.uwtsd.ac.uk::cde85083-8285-47a2-8270-1966ac6b4e42" providerId="AD" clId="Web-{22B6BD37-7336-3455-98C7-F2D1DFE2B920}" dt="2026-04-22T21:03:03.182" v="284" actId="20577"/>
        <pc:sldMkLst>
          <pc:docMk/>
          <pc:sldMk cId="3398386578" sldId="266"/>
        </pc:sldMkLst>
        <pc:spChg chg="mod">
          <ac:chgData name="Lowri Lewis (2400763)" userId="S::2400763@student.uwtsd.ac.uk::cde85083-8285-47a2-8270-1966ac6b4e42" providerId="AD" clId="Web-{22B6BD37-7336-3455-98C7-F2D1DFE2B920}" dt="2026-04-22T21:03:03.182" v="284" actId="20577"/>
          <ac:spMkLst>
            <pc:docMk/>
            <pc:sldMk cId="3398386578" sldId="266"/>
            <ac:spMk id="2" creationId="{4D9A05EE-F388-6959-12EF-A70F29338789}"/>
          </ac:spMkLst>
        </pc:spChg>
      </pc:sldChg>
      <pc:sldChg chg="modSp">
        <pc:chgData name="Lowri Lewis (2400763)" userId="S::2400763@student.uwtsd.ac.uk::cde85083-8285-47a2-8270-1966ac6b4e42" providerId="AD" clId="Web-{22B6BD37-7336-3455-98C7-F2D1DFE2B920}" dt="2026-04-22T21:03:29.058" v="303" actId="14100"/>
        <pc:sldMkLst>
          <pc:docMk/>
          <pc:sldMk cId="1930901194" sldId="267"/>
        </pc:sldMkLst>
        <pc:spChg chg="mod">
          <ac:chgData name="Lowri Lewis (2400763)" userId="S::2400763@student.uwtsd.ac.uk::cde85083-8285-47a2-8270-1966ac6b4e42" providerId="AD" clId="Web-{22B6BD37-7336-3455-98C7-F2D1DFE2B920}" dt="2026-04-22T21:03:29.058" v="303" actId="14100"/>
          <ac:spMkLst>
            <pc:docMk/>
            <pc:sldMk cId="1930901194" sldId="267"/>
            <ac:spMk id="2" creationId="{2E0AB189-8F54-CA75-0599-DD817950CE96}"/>
          </ac:spMkLst>
        </pc:spChg>
      </pc:sldChg>
    </pc:docChg>
  </pc:docChgLst>
  <pc:docChgLst>
    <pc:chgData name="Lowri Lewis (2400763)" userId="S::2400763@student.uwtsd.ac.uk::cde85083-8285-47a2-8270-1966ac6b4e42" providerId="AD" clId="Web-{DB23D86B-0D05-80CF-33BF-3C9CEB905CBF}"/>
    <pc:docChg chg="modSld">
      <pc:chgData name="Lowri Lewis (2400763)" userId="S::2400763@student.uwtsd.ac.uk::cde85083-8285-47a2-8270-1966ac6b4e42" providerId="AD" clId="Web-{DB23D86B-0D05-80CF-33BF-3C9CEB905CBF}" dt="2026-04-23T21:29:53.722" v="743" actId="20577"/>
      <pc:docMkLst>
        <pc:docMk/>
      </pc:docMkLst>
      <pc:sldChg chg="modSp">
        <pc:chgData name="Lowri Lewis (2400763)" userId="S::2400763@student.uwtsd.ac.uk::cde85083-8285-47a2-8270-1966ac6b4e42" providerId="AD" clId="Web-{DB23D86B-0D05-80CF-33BF-3C9CEB905CBF}" dt="2026-04-23T20:56:14.976" v="365" actId="14100"/>
        <pc:sldMkLst>
          <pc:docMk/>
          <pc:sldMk cId="1540129049" sldId="262"/>
        </pc:sldMkLst>
        <pc:spChg chg="mod">
          <ac:chgData name="Lowri Lewis (2400763)" userId="S::2400763@student.uwtsd.ac.uk::cde85083-8285-47a2-8270-1966ac6b4e42" providerId="AD" clId="Web-{DB23D86B-0D05-80CF-33BF-3C9CEB905CBF}" dt="2026-04-23T20:56:14.976" v="365" actId="14100"/>
          <ac:spMkLst>
            <pc:docMk/>
            <pc:sldMk cId="1540129049" sldId="262"/>
            <ac:spMk id="2" creationId="{A0249A72-E9F4-17E7-9C3F-4E317F49E133}"/>
          </ac:spMkLst>
        </pc:spChg>
        <pc:spChg chg="mod">
          <ac:chgData name="Lowri Lewis (2400763)" userId="S::2400763@student.uwtsd.ac.uk::cde85083-8285-47a2-8270-1966ac6b4e42" providerId="AD" clId="Web-{DB23D86B-0D05-80CF-33BF-3C9CEB905CBF}" dt="2026-04-23T20:56:05.351" v="363" actId="1076"/>
          <ac:spMkLst>
            <pc:docMk/>
            <pc:sldMk cId="1540129049" sldId="262"/>
            <ac:spMk id="5" creationId="{5C6A71DF-4DBA-66B9-F17D-303FAC53C93E}"/>
          </ac:spMkLst>
        </pc:spChg>
      </pc:sldChg>
      <pc:sldChg chg="modSp">
        <pc:chgData name="Lowri Lewis (2400763)" userId="S::2400763@student.uwtsd.ac.uk::cde85083-8285-47a2-8270-1966ac6b4e42" providerId="AD" clId="Web-{DB23D86B-0D05-80CF-33BF-3C9CEB905CBF}" dt="2026-04-23T20:56:22.898" v="367" actId="14100"/>
        <pc:sldMkLst>
          <pc:docMk/>
          <pc:sldMk cId="3360373355" sldId="263"/>
        </pc:sldMkLst>
        <pc:spChg chg="mod">
          <ac:chgData name="Lowri Lewis (2400763)" userId="S::2400763@student.uwtsd.ac.uk::cde85083-8285-47a2-8270-1966ac6b4e42" providerId="AD" clId="Web-{DB23D86B-0D05-80CF-33BF-3C9CEB905CBF}" dt="2026-04-23T20:56:22.898" v="367" actId="14100"/>
          <ac:spMkLst>
            <pc:docMk/>
            <pc:sldMk cId="3360373355" sldId="263"/>
            <ac:spMk id="2" creationId="{FD0B5A82-2783-5992-2402-F0F8399D4744}"/>
          </ac:spMkLst>
        </pc:spChg>
      </pc:sldChg>
      <pc:sldChg chg="modSp">
        <pc:chgData name="Lowri Lewis (2400763)" userId="S::2400763@student.uwtsd.ac.uk::cde85083-8285-47a2-8270-1966ac6b4e42" providerId="AD" clId="Web-{DB23D86B-0D05-80CF-33BF-3C9CEB905CBF}" dt="2026-04-23T20:58:13.774" v="383" actId="20577"/>
        <pc:sldMkLst>
          <pc:docMk/>
          <pc:sldMk cId="3618004340" sldId="264"/>
        </pc:sldMkLst>
        <pc:spChg chg="mod">
          <ac:chgData name="Lowri Lewis (2400763)" userId="S::2400763@student.uwtsd.ac.uk::cde85083-8285-47a2-8270-1966ac6b4e42" providerId="AD" clId="Web-{DB23D86B-0D05-80CF-33BF-3C9CEB905CBF}" dt="2026-04-23T20:58:13.774" v="383" actId="20577"/>
          <ac:spMkLst>
            <pc:docMk/>
            <pc:sldMk cId="3618004340" sldId="264"/>
            <ac:spMk id="4" creationId="{7F3B0E17-5C32-0A52-789C-9A3AD4E24C74}"/>
          </ac:spMkLst>
        </pc:spChg>
      </pc:sldChg>
      <pc:sldChg chg="addSp delSp modSp">
        <pc:chgData name="Lowri Lewis (2400763)" userId="S::2400763@student.uwtsd.ac.uk::cde85083-8285-47a2-8270-1966ac6b4e42" providerId="AD" clId="Web-{DB23D86B-0D05-80CF-33BF-3C9CEB905CBF}" dt="2026-04-23T20:38:16.355" v="249" actId="20577"/>
        <pc:sldMkLst>
          <pc:docMk/>
          <pc:sldMk cId="272406480" sldId="270"/>
        </pc:sldMkLst>
        <pc:spChg chg="add del mod">
          <ac:chgData name="Lowri Lewis (2400763)" userId="S::2400763@student.uwtsd.ac.uk::cde85083-8285-47a2-8270-1966ac6b4e42" providerId="AD" clId="Web-{DB23D86B-0D05-80CF-33BF-3C9CEB905CBF}" dt="2026-04-23T20:25:57.650" v="55"/>
          <ac:spMkLst>
            <pc:docMk/>
            <pc:sldMk cId="272406480" sldId="270"/>
            <ac:spMk id="3" creationId="{F0DC07A5-ECF6-1612-1313-FA24638E404E}"/>
          </ac:spMkLst>
        </pc:spChg>
        <pc:spChg chg="add mod">
          <ac:chgData name="Lowri Lewis (2400763)" userId="S::2400763@student.uwtsd.ac.uk::cde85083-8285-47a2-8270-1966ac6b4e42" providerId="AD" clId="Web-{DB23D86B-0D05-80CF-33BF-3C9CEB905CBF}" dt="2026-04-23T20:38:16.355" v="249" actId="20577"/>
          <ac:spMkLst>
            <pc:docMk/>
            <pc:sldMk cId="272406480" sldId="270"/>
            <ac:spMk id="4" creationId="{C8AE36CD-9D6F-1730-AD24-AF728ACEC54F}"/>
          </ac:spMkLst>
        </pc:spChg>
        <pc:spChg chg="mod">
          <ac:chgData name="Lowri Lewis (2400763)" userId="S::2400763@student.uwtsd.ac.uk::cde85083-8285-47a2-8270-1966ac6b4e42" providerId="AD" clId="Web-{DB23D86B-0D05-80CF-33BF-3C9CEB905CBF}" dt="2026-04-23T20:26:03.275" v="56" actId="14100"/>
          <ac:spMkLst>
            <pc:docMk/>
            <pc:sldMk cId="272406480" sldId="270"/>
            <ac:spMk id="5" creationId="{50EF7845-A065-CCF7-0431-010DAC69ED25}"/>
          </ac:spMkLst>
        </pc:spChg>
      </pc:sldChg>
      <pc:sldChg chg="addSp modSp">
        <pc:chgData name="Lowri Lewis (2400763)" userId="S::2400763@student.uwtsd.ac.uk::cde85083-8285-47a2-8270-1966ac6b4e42" providerId="AD" clId="Web-{DB23D86B-0D05-80CF-33BF-3C9CEB905CBF}" dt="2026-04-23T21:29:53.722" v="743" actId="20577"/>
        <pc:sldMkLst>
          <pc:docMk/>
          <pc:sldMk cId="1914386697" sldId="271"/>
        </pc:sldMkLst>
        <pc:spChg chg="mod">
          <ac:chgData name="Lowri Lewis (2400763)" userId="S::2400763@student.uwtsd.ac.uk::cde85083-8285-47a2-8270-1966ac6b4e42" providerId="AD" clId="Web-{DB23D86B-0D05-80CF-33BF-3C9CEB905CBF}" dt="2026-04-23T21:29:53.722" v="743" actId="20577"/>
          <ac:spMkLst>
            <pc:docMk/>
            <pc:sldMk cId="1914386697" sldId="271"/>
            <ac:spMk id="2" creationId="{4CC8A3EF-D42C-3B3A-BEA6-01D1CA6BF193}"/>
          </ac:spMkLst>
        </pc:spChg>
        <pc:spChg chg="add mod">
          <ac:chgData name="Lowri Lewis (2400763)" userId="S::2400763@student.uwtsd.ac.uk::cde85083-8285-47a2-8270-1966ac6b4e42" providerId="AD" clId="Web-{DB23D86B-0D05-80CF-33BF-3C9CEB905CBF}" dt="2026-04-23T21:10:07.136" v="734" actId="1076"/>
          <ac:spMkLst>
            <pc:docMk/>
            <pc:sldMk cId="1914386697" sldId="271"/>
            <ac:spMk id="4" creationId="{9E6734C7-A309-3A1C-1E72-40C1013ED03C}"/>
          </ac:spMkLst>
        </pc:spChg>
        <pc:spChg chg="add mod">
          <ac:chgData name="Lowri Lewis (2400763)" userId="S::2400763@student.uwtsd.ac.uk::cde85083-8285-47a2-8270-1966ac6b4e42" providerId="AD" clId="Web-{DB23D86B-0D05-80CF-33BF-3C9CEB905CBF}" dt="2026-04-23T20:54:53.476" v="338" actId="14100"/>
          <ac:spMkLst>
            <pc:docMk/>
            <pc:sldMk cId="1914386697" sldId="271"/>
            <ac:spMk id="6" creationId="{558A47A4-A548-E038-8BD0-F942FACF10DE}"/>
          </ac:spMkLst>
        </pc:spChg>
        <pc:grpChg chg="add">
          <ac:chgData name="Lowri Lewis (2400763)" userId="S::2400763@student.uwtsd.ac.uk::cde85083-8285-47a2-8270-1966ac6b4e42" providerId="AD" clId="Web-{DB23D86B-0D05-80CF-33BF-3C9CEB905CBF}" dt="2026-04-23T20:54:28.460" v="334"/>
          <ac:grpSpMkLst>
            <pc:docMk/>
            <pc:sldMk cId="1914386697" sldId="271"/>
            <ac:grpSpMk id="7" creationId="{15965D44-B941-4984-36B6-5D42F8E39D3A}"/>
          </ac:grpSpMkLst>
        </pc:grpChg>
        <pc:picChg chg="add mod">
          <ac:chgData name="Lowri Lewis (2400763)" userId="S::2400763@student.uwtsd.ac.uk::cde85083-8285-47a2-8270-1966ac6b4e42" providerId="AD" clId="Web-{DB23D86B-0D05-80CF-33BF-3C9CEB905CBF}" dt="2026-04-23T20:53:03.255" v="314" actId="1076"/>
          <ac:picMkLst>
            <pc:docMk/>
            <pc:sldMk cId="1914386697" sldId="271"/>
            <ac:picMk id="5" creationId="{F047380C-9C23-4090-C6C5-D1D63BB0EA05}"/>
          </ac:picMkLst>
        </pc:picChg>
      </pc:sldChg>
      <pc:sldChg chg="addSp modSp">
        <pc:chgData name="Lowri Lewis (2400763)" userId="S::2400763@student.uwtsd.ac.uk::cde85083-8285-47a2-8270-1966ac6b4e42" providerId="AD" clId="Web-{DB23D86B-0D05-80CF-33BF-3C9CEB905CBF}" dt="2026-04-23T20:57:31.055" v="371" actId="20577"/>
        <pc:sldMkLst>
          <pc:docMk/>
          <pc:sldMk cId="3258776325" sldId="272"/>
        </pc:sldMkLst>
        <pc:spChg chg="add mod">
          <ac:chgData name="Lowri Lewis (2400763)" userId="S::2400763@student.uwtsd.ac.uk::cde85083-8285-47a2-8270-1966ac6b4e42" providerId="AD" clId="Web-{DB23D86B-0D05-80CF-33BF-3C9CEB905CBF}" dt="2026-04-23T20:57:31.055" v="371" actId="20577"/>
          <ac:spMkLst>
            <pc:docMk/>
            <pc:sldMk cId="3258776325" sldId="272"/>
            <ac:spMk id="5" creationId="{D1755E05-E6F8-F084-A674-0543F7711D3D}"/>
          </ac:spMkLst>
        </pc:spChg>
        <pc:spChg chg="mod">
          <ac:chgData name="Lowri Lewis (2400763)" userId="S::2400763@student.uwtsd.ac.uk::cde85083-8285-47a2-8270-1966ac6b4e42" providerId="AD" clId="Web-{DB23D86B-0D05-80CF-33BF-3C9CEB905CBF}" dt="2026-04-23T20:30:39.132" v="126" actId="20577"/>
          <ac:spMkLst>
            <pc:docMk/>
            <pc:sldMk cId="3258776325" sldId="272"/>
            <ac:spMk id="6" creationId="{0D377B9D-C36D-DCD7-EF0D-78CF94C524BE}"/>
          </ac:spMkLst>
        </pc:spChg>
      </pc:sldChg>
      <pc:sldChg chg="addSp delSp modSp">
        <pc:chgData name="Lowri Lewis (2400763)" userId="S::2400763@student.uwtsd.ac.uk::cde85083-8285-47a2-8270-1966ac6b4e42" providerId="AD" clId="Web-{DB23D86B-0D05-80CF-33BF-3C9CEB905CBF}" dt="2026-04-23T20:50:26.956" v="288" actId="1076"/>
        <pc:sldMkLst>
          <pc:docMk/>
          <pc:sldMk cId="733614277" sldId="273"/>
        </pc:sldMkLst>
        <pc:spChg chg="add mod">
          <ac:chgData name="Lowri Lewis (2400763)" userId="S::2400763@student.uwtsd.ac.uk::cde85083-8285-47a2-8270-1966ac6b4e42" providerId="AD" clId="Web-{DB23D86B-0D05-80CF-33BF-3C9CEB905CBF}" dt="2026-04-23T20:43:30.987" v="260" actId="20577"/>
          <ac:spMkLst>
            <pc:docMk/>
            <pc:sldMk cId="733614277" sldId="273"/>
            <ac:spMk id="4" creationId="{D3FDD62B-E78A-2D1F-17F1-0A9F3321A891}"/>
          </ac:spMkLst>
        </pc:spChg>
        <pc:spChg chg="add mod">
          <ac:chgData name="Lowri Lewis (2400763)" userId="S::2400763@student.uwtsd.ac.uk::cde85083-8285-47a2-8270-1966ac6b4e42" providerId="AD" clId="Web-{DB23D86B-0D05-80CF-33BF-3C9CEB905CBF}" dt="2026-04-23T20:50:21.237" v="286" actId="1076"/>
          <ac:spMkLst>
            <pc:docMk/>
            <pc:sldMk cId="733614277" sldId="273"/>
            <ac:spMk id="9" creationId="{A04F9700-667F-D76A-76CB-F36241E7FFBA}"/>
          </ac:spMkLst>
        </pc:spChg>
        <pc:grpChg chg="add mod">
          <ac:chgData name="Lowri Lewis (2400763)" userId="S::2400763@student.uwtsd.ac.uk::cde85083-8285-47a2-8270-1966ac6b4e42" providerId="AD" clId="Web-{DB23D86B-0D05-80CF-33BF-3C9CEB905CBF}" dt="2026-04-23T20:50:26.956" v="288" actId="1076"/>
          <ac:grpSpMkLst>
            <pc:docMk/>
            <pc:sldMk cId="733614277" sldId="273"/>
            <ac:grpSpMk id="11" creationId="{6D96DE19-23C4-9CA8-DB9B-62B6D970ACF2}"/>
          </ac:grpSpMkLst>
        </pc:grpChg>
        <pc:picChg chg="add del mod">
          <ac:chgData name="Lowri Lewis (2400763)" userId="S::2400763@student.uwtsd.ac.uk::cde85083-8285-47a2-8270-1966ac6b4e42" providerId="AD" clId="Web-{DB23D86B-0D05-80CF-33BF-3C9CEB905CBF}" dt="2026-04-23T20:44:23.536" v="262"/>
          <ac:picMkLst>
            <pc:docMk/>
            <pc:sldMk cId="733614277" sldId="273"/>
            <ac:picMk id="5" creationId="{6D9602B2-38B9-6BB5-E853-AFDF5A37E08C}"/>
          </ac:picMkLst>
        </pc:picChg>
        <pc:picChg chg="add del mod">
          <ac:chgData name="Lowri Lewis (2400763)" userId="S::2400763@student.uwtsd.ac.uk::cde85083-8285-47a2-8270-1966ac6b4e42" providerId="AD" clId="Web-{DB23D86B-0D05-80CF-33BF-3C9CEB905CBF}" dt="2026-04-23T20:44:34.677" v="264"/>
          <ac:picMkLst>
            <pc:docMk/>
            <pc:sldMk cId="733614277" sldId="273"/>
            <ac:picMk id="6" creationId="{5E511EB6-09F2-31EF-1690-2B2B62A02C68}"/>
          </ac:picMkLst>
        </pc:picChg>
        <pc:picChg chg="add mod modCrop">
          <ac:chgData name="Lowri Lewis (2400763)" userId="S::2400763@student.uwtsd.ac.uk::cde85083-8285-47a2-8270-1966ac6b4e42" providerId="AD" clId="Web-{DB23D86B-0D05-80CF-33BF-3C9CEB905CBF}" dt="2026-04-23T20:48:14.484" v="275" actId="1076"/>
          <ac:picMkLst>
            <pc:docMk/>
            <pc:sldMk cId="733614277" sldId="273"/>
            <ac:picMk id="7" creationId="{6872CC43-762F-8B39-CCE1-B076A3EF9EAB}"/>
          </ac:picMkLst>
        </pc:picChg>
      </pc:sldChg>
    </pc:docChg>
  </pc:docChgLst>
  <pc:docChgLst>
    <pc:chgData name="Lowri Lewis (2400763)" userId="S::2400763@student.uwtsd.ac.uk::cde85083-8285-47a2-8270-1966ac6b4e42" providerId="AD" clId="Web-{D629E5F1-399B-86E9-D786-3E18D32A209B}"/>
    <pc:docChg chg="modSld">
      <pc:chgData name="Lowri Lewis (2400763)" userId="S::2400763@student.uwtsd.ac.uk::cde85083-8285-47a2-8270-1966ac6b4e42" providerId="AD" clId="Web-{D629E5F1-399B-86E9-D786-3E18D32A209B}" dt="2026-04-20T09:19:57.635" v="21" actId="1076"/>
      <pc:docMkLst>
        <pc:docMk/>
      </pc:docMkLst>
      <pc:sldChg chg="addSp delSp modSp mod setBg">
        <pc:chgData name="Lowri Lewis (2400763)" userId="S::2400763@student.uwtsd.ac.uk::cde85083-8285-47a2-8270-1966ac6b4e42" providerId="AD" clId="Web-{D629E5F1-399B-86E9-D786-3E18D32A209B}" dt="2026-04-20T09:19:24.087" v="16"/>
        <pc:sldMkLst>
          <pc:docMk/>
          <pc:sldMk cId="109857222" sldId="256"/>
        </pc:sldMkLst>
        <pc:spChg chg="mod">
          <ac:chgData name="Lowri Lewis (2400763)" userId="S::2400763@student.uwtsd.ac.uk::cde85083-8285-47a2-8270-1966ac6b4e42" providerId="AD" clId="Web-{D629E5F1-399B-86E9-D786-3E18D32A209B}" dt="2026-04-20T09:19:24.087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S::2400763@student.uwtsd.ac.uk::cde85083-8285-47a2-8270-1966ac6b4e42" providerId="AD" clId="Web-{D629E5F1-399B-86E9-D786-3E18D32A209B}" dt="2026-04-20T09:19:24.087" v="1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owri Lewis (2400763)" userId="S::2400763@student.uwtsd.ac.uk::cde85083-8285-47a2-8270-1966ac6b4e42" providerId="AD" clId="Web-{D629E5F1-399B-86E9-D786-3E18D32A209B}" dt="2026-04-20T09:19:24.087" v="16"/>
          <ac:spMkLst>
            <pc:docMk/>
            <pc:sldMk cId="109857222" sldId="256"/>
            <ac:spMk id="23" creationId="{C7D023E4-8DE1-436E-9847-ED6A4B4B04FD}"/>
          </ac:spMkLst>
        </pc:spChg>
        <pc:grpChg chg="add">
          <ac:chgData name="Lowri Lewis (2400763)" userId="S::2400763@student.uwtsd.ac.uk::cde85083-8285-47a2-8270-1966ac6b4e42" providerId="AD" clId="Web-{D629E5F1-399B-86E9-D786-3E18D32A209B}" dt="2026-04-20T09:19:24.087" v="16"/>
          <ac:grpSpMkLst>
            <pc:docMk/>
            <pc:sldMk cId="109857222" sldId="256"/>
            <ac:grpSpMk id="25" creationId="{1FEC590B-3306-47E9-BD67-97F3F76169A4}"/>
          </ac:grpSpMkLst>
        </pc:grpChg>
        <pc:grpChg chg="add">
          <ac:chgData name="Lowri Lewis (2400763)" userId="S::2400763@student.uwtsd.ac.uk::cde85083-8285-47a2-8270-1966ac6b4e42" providerId="AD" clId="Web-{D629E5F1-399B-86E9-D786-3E18D32A209B}" dt="2026-04-20T09:19:24.087" v="16"/>
          <ac:grpSpMkLst>
            <pc:docMk/>
            <pc:sldMk cId="109857222" sldId="256"/>
            <ac:grpSpMk id="29" creationId="{A47AAF5E-1692-48C9-98FB-6432BF0BC4F7}"/>
          </ac:grpSpMkLst>
        </pc:grpChg>
      </pc:sldChg>
      <pc:sldChg chg="addSp delSp modSp">
        <pc:chgData name="Lowri Lewis (2400763)" userId="S::2400763@student.uwtsd.ac.uk::cde85083-8285-47a2-8270-1966ac6b4e42" providerId="AD" clId="Web-{D629E5F1-399B-86E9-D786-3E18D32A209B}" dt="2026-04-20T09:19:57.635" v="21" actId="1076"/>
        <pc:sldMkLst>
          <pc:docMk/>
          <pc:sldMk cId="1307287525" sldId="257"/>
        </pc:sldMkLst>
        <pc:spChg chg="mod">
          <ac:chgData name="Lowri Lewis (2400763)" userId="S::2400763@student.uwtsd.ac.uk::cde85083-8285-47a2-8270-1966ac6b4e42" providerId="AD" clId="Web-{D629E5F1-399B-86E9-D786-3E18D32A209B}" dt="2026-04-20T09:19:57.635" v="21" actId="1076"/>
          <ac:spMkLst>
            <pc:docMk/>
            <pc:sldMk cId="1307287525" sldId="257"/>
            <ac:spMk id="2" creationId="{2ED4745B-3281-29B1-4E9A-68F7A0E82F0A}"/>
          </ac:spMkLst>
        </pc:spChg>
        <pc:spChg chg="mod">
          <ac:chgData name="Lowri Lewis (2400763)" userId="S::2400763@student.uwtsd.ac.uk::cde85083-8285-47a2-8270-1966ac6b4e42" providerId="AD" clId="Web-{D629E5F1-399B-86E9-D786-3E18D32A209B}" dt="2026-04-20T09:17:41.024" v="5" actId="20577"/>
          <ac:spMkLst>
            <pc:docMk/>
            <pc:sldMk cId="1307287525" sldId="257"/>
            <ac:spMk id="10" creationId="{B9ECA4E7-3479-F35D-3FFE-A6B9C82C2358}"/>
          </ac:spMkLst>
        </pc:spChg>
        <pc:spChg chg="add">
          <ac:chgData name="Lowri Lewis (2400763)" userId="S::2400763@student.uwtsd.ac.uk::cde85083-8285-47a2-8270-1966ac6b4e42" providerId="AD" clId="Web-{D629E5F1-399B-86E9-D786-3E18D32A209B}" dt="2026-04-20T09:19:44.322" v="17"/>
          <ac:spMkLst>
            <pc:docMk/>
            <pc:sldMk cId="1307287525" sldId="257"/>
            <ac:spMk id="31" creationId="{1D63C574-BFD2-41A1-A567-B0C3CC7FDD4F}"/>
          </ac:spMkLst>
        </pc:spChg>
        <pc:spChg chg="add">
          <ac:chgData name="Lowri Lewis (2400763)" userId="S::2400763@student.uwtsd.ac.uk::cde85083-8285-47a2-8270-1966ac6b4e42" providerId="AD" clId="Web-{D629E5F1-399B-86E9-D786-3E18D32A209B}" dt="2026-04-20T09:19:44.322" v="17"/>
          <ac:spMkLst>
            <pc:docMk/>
            <pc:sldMk cId="1307287525" sldId="257"/>
            <ac:spMk id="33" creationId="{E2A46BAB-8C31-42B2-90E8-B26DD3E81D37}"/>
          </ac:spMkLst>
        </pc:spChg>
        <pc:grpChg chg="mod">
          <ac:chgData name="Lowri Lewis (2400763)" userId="S::2400763@student.uwtsd.ac.uk::cde85083-8285-47a2-8270-1966ac6b4e42" providerId="AD" clId="Web-{D629E5F1-399B-86E9-D786-3E18D32A209B}" dt="2026-04-20T09:19:47.619" v="18" actId="1076"/>
          <ac:grpSpMkLst>
            <pc:docMk/>
            <pc:sldMk cId="1307287525" sldId="257"/>
            <ac:grpSpMk id="8" creationId="{4D6C062A-6D19-2575-574D-142241450552}"/>
          </ac:grpSpMkLst>
        </pc:grpChg>
        <pc:grpChg chg="add">
          <ac:chgData name="Lowri Lewis (2400763)" userId="S::2400763@student.uwtsd.ac.uk::cde85083-8285-47a2-8270-1966ac6b4e42" providerId="AD" clId="Web-{D629E5F1-399B-86E9-D786-3E18D32A209B}" dt="2026-04-20T09:19:44.322" v="17"/>
          <ac:grpSpMkLst>
            <pc:docMk/>
            <pc:sldMk cId="1307287525" sldId="257"/>
            <ac:grpSpMk id="39" creationId="{43F5E015-E085-4624-B431-B42414448684}"/>
          </ac:grpSpMkLst>
        </pc:grpChg>
      </pc:sldChg>
    </pc:docChg>
  </pc:docChgLst>
  <pc:docChgLst>
    <pc:chgData name="Lowri Lewis (2400763)" userId="S::2400763@student.uwtsd.ac.uk::cde85083-8285-47a2-8270-1966ac6b4e42" providerId="AD" clId="Web-{B7B6B53D-F56A-6084-A3E3-C70207D5DA69}"/>
    <pc:docChg chg="addSld modSld sldOrd">
      <pc:chgData name="Lowri Lewis (2400763)" userId="S::2400763@student.uwtsd.ac.uk::cde85083-8285-47a2-8270-1966ac6b4e42" providerId="AD" clId="Web-{B7B6B53D-F56A-6084-A3E3-C70207D5DA69}" dt="2026-04-22T14:08:46.071" v="895" actId="20577"/>
      <pc:docMkLst>
        <pc:docMk/>
      </pc:docMkLst>
      <pc:sldChg chg="modSp">
        <pc:chgData name="Lowri Lewis (2400763)" userId="S::2400763@student.uwtsd.ac.uk::cde85083-8285-47a2-8270-1966ac6b4e42" providerId="AD" clId="Web-{B7B6B53D-F56A-6084-A3E3-C70207D5DA69}" dt="2026-04-22T11:12:39.801" v="341" actId="1076"/>
        <pc:sldMkLst>
          <pc:docMk/>
          <pc:sldMk cId="1307287525" sldId="257"/>
        </pc:sldMkLst>
        <pc:spChg chg="mod">
          <ac:chgData name="Lowri Lewis (2400763)" userId="S::2400763@student.uwtsd.ac.uk::cde85083-8285-47a2-8270-1966ac6b4e42" providerId="AD" clId="Web-{B7B6B53D-F56A-6084-A3E3-C70207D5DA69}" dt="2026-04-22T11:12:39.801" v="341" actId="1076"/>
          <ac:spMkLst>
            <pc:docMk/>
            <pc:sldMk cId="1307287525" sldId="257"/>
            <ac:spMk id="10" creationId="{B9ECA4E7-3479-F35D-3FFE-A6B9C82C2358}"/>
          </ac:spMkLst>
        </pc:spChg>
      </pc:sldChg>
      <pc:sldChg chg="modSp">
        <pc:chgData name="Lowri Lewis (2400763)" userId="S::2400763@student.uwtsd.ac.uk::cde85083-8285-47a2-8270-1966ac6b4e42" providerId="AD" clId="Web-{B7B6B53D-F56A-6084-A3E3-C70207D5DA69}" dt="2026-04-22T11:03:37.637" v="298" actId="1076"/>
        <pc:sldMkLst>
          <pc:docMk/>
          <pc:sldMk cId="874981548" sldId="258"/>
        </pc:sldMkLst>
        <pc:spChg chg="mod">
          <ac:chgData name="Lowri Lewis (2400763)" userId="S::2400763@student.uwtsd.ac.uk::cde85083-8285-47a2-8270-1966ac6b4e42" providerId="AD" clId="Web-{B7B6B53D-F56A-6084-A3E3-C70207D5DA69}" dt="2026-04-22T09:17:53.943" v="6" actId="14100"/>
          <ac:spMkLst>
            <pc:docMk/>
            <pc:sldMk cId="874981548" sldId="258"/>
            <ac:spMk id="2" creationId="{89A64DC9-0FEC-7D94-9403-331002FF2F67}"/>
          </ac:spMkLst>
        </pc:spChg>
        <pc:spChg chg="mod">
          <ac:chgData name="Lowri Lewis (2400763)" userId="S::2400763@student.uwtsd.ac.uk::cde85083-8285-47a2-8270-1966ac6b4e42" providerId="AD" clId="Web-{B7B6B53D-F56A-6084-A3E3-C70207D5DA69}" dt="2026-04-22T11:03:37.637" v="298" actId="1076"/>
          <ac:spMkLst>
            <pc:docMk/>
            <pc:sldMk cId="874981548" sldId="258"/>
            <ac:spMk id="5" creationId="{96DB4136-CF67-C629-917F-0A6CA2F930CA}"/>
          </ac:spMkLst>
        </pc:spChg>
      </pc:sldChg>
      <pc:sldChg chg="addSp modSp">
        <pc:chgData name="Lowri Lewis (2400763)" userId="S::2400763@student.uwtsd.ac.uk::cde85083-8285-47a2-8270-1966ac6b4e42" providerId="AD" clId="Web-{B7B6B53D-F56A-6084-A3E3-C70207D5DA69}" dt="2026-04-22T14:08:15.445" v="892" actId="1076"/>
        <pc:sldMkLst>
          <pc:docMk/>
          <pc:sldMk cId="3947466993" sldId="260"/>
        </pc:sldMkLst>
        <pc:spChg chg="mod">
          <ac:chgData name="Lowri Lewis (2400763)" userId="S::2400763@student.uwtsd.ac.uk::cde85083-8285-47a2-8270-1966ac6b4e42" providerId="AD" clId="Web-{B7B6B53D-F56A-6084-A3E3-C70207D5DA69}" dt="2026-04-22T13:14:54.940" v="576" actId="20577"/>
          <ac:spMkLst>
            <pc:docMk/>
            <pc:sldMk cId="3947466993" sldId="260"/>
            <ac:spMk id="2" creationId="{74F701FC-4F6B-F5A6-5A67-3C04E5FD269B}"/>
          </ac:spMkLst>
        </pc:spChg>
        <pc:spChg chg="add mod">
          <ac:chgData name="Lowri Lewis (2400763)" userId="S::2400763@student.uwtsd.ac.uk::cde85083-8285-47a2-8270-1966ac6b4e42" providerId="AD" clId="Web-{B7B6B53D-F56A-6084-A3E3-C70207D5DA69}" dt="2026-04-22T14:08:15.445" v="892" actId="1076"/>
          <ac:spMkLst>
            <pc:docMk/>
            <pc:sldMk cId="3947466993" sldId="260"/>
            <ac:spMk id="4" creationId="{0935CA82-3932-71B7-E89C-64F1980686D2}"/>
          </ac:spMkLst>
        </pc:spChg>
        <pc:spChg chg="add mod">
          <ac:chgData name="Lowri Lewis (2400763)" userId="S::2400763@student.uwtsd.ac.uk::cde85083-8285-47a2-8270-1966ac6b4e42" providerId="AD" clId="Web-{B7B6B53D-F56A-6084-A3E3-C70207D5DA69}" dt="2026-04-22T13:41:05.732" v="738" actId="20577"/>
          <ac:spMkLst>
            <pc:docMk/>
            <pc:sldMk cId="3947466993" sldId="260"/>
            <ac:spMk id="7" creationId="{A18E51DD-B20B-635A-1B46-1CAAC7236C1C}"/>
          </ac:spMkLst>
        </pc:spChg>
        <pc:grpChg chg="add">
          <ac:chgData name="Lowri Lewis (2400763)" userId="S::2400763@student.uwtsd.ac.uk::cde85083-8285-47a2-8270-1966ac6b4e42" providerId="AD" clId="Web-{B7B6B53D-F56A-6084-A3E3-C70207D5DA69}" dt="2026-04-22T13:39:57.478" v="726"/>
          <ac:grpSpMkLst>
            <pc:docMk/>
            <pc:sldMk cId="3947466993" sldId="260"/>
            <ac:grpSpMk id="9" creationId="{A24C7B7B-AAE7-D591-1633-3C413D02A540}"/>
          </ac:grpSpMkLst>
        </pc:grpChg>
        <pc:picChg chg="add mod">
          <ac:chgData name="Lowri Lewis (2400763)" userId="S::2400763@student.uwtsd.ac.uk::cde85083-8285-47a2-8270-1966ac6b4e42" providerId="AD" clId="Web-{B7B6B53D-F56A-6084-A3E3-C70207D5DA69}" dt="2026-04-22T13:39:42.945" v="723" actId="1076"/>
          <ac:picMkLst>
            <pc:docMk/>
            <pc:sldMk cId="3947466993" sldId="260"/>
            <ac:picMk id="5" creationId="{EAC37E4F-A900-B02D-E8F6-95D1102FDE1C}"/>
          </ac:picMkLst>
        </pc:picChg>
      </pc:sldChg>
      <pc:sldChg chg="addSp delSp modSp">
        <pc:chgData name="Lowri Lewis (2400763)" userId="S::2400763@student.uwtsd.ac.uk::cde85083-8285-47a2-8270-1966ac6b4e42" providerId="AD" clId="Web-{B7B6B53D-F56A-6084-A3E3-C70207D5DA69}" dt="2026-04-22T14:08:19.164" v="893" actId="1076"/>
        <pc:sldMkLst>
          <pc:docMk/>
          <pc:sldMk cId="4264768246" sldId="261"/>
        </pc:sldMkLst>
        <pc:spChg chg="mod">
          <ac:chgData name="Lowri Lewis (2400763)" userId="S::2400763@student.uwtsd.ac.uk::cde85083-8285-47a2-8270-1966ac6b4e42" providerId="AD" clId="Web-{B7B6B53D-F56A-6084-A3E3-C70207D5DA69}" dt="2026-04-22T11:09:32.003" v="319" actId="1076"/>
          <ac:spMkLst>
            <pc:docMk/>
            <pc:sldMk cId="4264768246" sldId="261"/>
            <ac:spMk id="2" creationId="{A33615B9-B999-508C-241C-3162C2EC4A93}"/>
          </ac:spMkLst>
        </pc:spChg>
        <pc:spChg chg="add mod">
          <ac:chgData name="Lowri Lewis (2400763)" userId="S::2400763@student.uwtsd.ac.uk::cde85083-8285-47a2-8270-1966ac6b4e42" providerId="AD" clId="Web-{B7B6B53D-F56A-6084-A3E3-C70207D5DA69}" dt="2026-04-22T14:08:19.164" v="893" actId="1076"/>
          <ac:spMkLst>
            <pc:docMk/>
            <pc:sldMk cId="4264768246" sldId="261"/>
            <ac:spMk id="4" creationId="{29FC32CE-12E1-A188-32B8-F4560AD9FF5B}"/>
          </ac:spMkLst>
        </pc:spChg>
        <pc:spChg chg="mod">
          <ac:chgData name="Lowri Lewis (2400763)" userId="S::2400763@student.uwtsd.ac.uk::cde85083-8285-47a2-8270-1966ac6b4e42" providerId="AD" clId="Web-{B7B6B53D-F56A-6084-A3E3-C70207D5DA69}" dt="2026-04-22T13:15:00.815" v="578" actId="20577"/>
          <ac:spMkLst>
            <pc:docMk/>
            <pc:sldMk cId="4264768246" sldId="261"/>
            <ac:spMk id="8" creationId="{0BAD5428-5F81-9FD6-C0AA-6988A1C54B05}"/>
          </ac:spMkLst>
        </pc:spChg>
        <pc:spChg chg="add mod">
          <ac:chgData name="Lowri Lewis (2400763)" userId="S::2400763@student.uwtsd.ac.uk::cde85083-8285-47a2-8270-1966ac6b4e42" providerId="AD" clId="Web-{B7B6B53D-F56A-6084-A3E3-C70207D5DA69}" dt="2026-04-22T11:14:23.773" v="351" actId="1076"/>
          <ac:spMkLst>
            <pc:docMk/>
            <pc:sldMk cId="4264768246" sldId="261"/>
            <ac:spMk id="11" creationId="{03E4F473-6849-7B6D-DC3F-04EFC7C64F2E}"/>
          </ac:spMkLst>
        </pc:spChg>
        <pc:grpChg chg="add">
          <ac:chgData name="Lowri Lewis (2400763)" userId="S::2400763@student.uwtsd.ac.uk::cde85083-8285-47a2-8270-1966ac6b4e42" providerId="AD" clId="Web-{B7B6B53D-F56A-6084-A3E3-C70207D5DA69}" dt="2026-04-22T11:14:27.024" v="352"/>
          <ac:grpSpMkLst>
            <pc:docMk/>
            <pc:sldMk cId="4264768246" sldId="261"/>
            <ac:grpSpMk id="15" creationId="{F89150B9-51A6-7D51-0C0B-2B4A6BDF7ECB}"/>
          </ac:grpSpMkLst>
        </pc:grpChg>
        <pc:picChg chg="add mod">
          <ac:chgData name="Lowri Lewis (2400763)" userId="S::2400763@student.uwtsd.ac.uk::cde85083-8285-47a2-8270-1966ac6b4e42" providerId="AD" clId="Web-{B7B6B53D-F56A-6084-A3E3-C70207D5DA69}" dt="2026-04-22T11:12:16.223" v="337" actId="1076"/>
          <ac:picMkLst>
            <pc:docMk/>
            <pc:sldMk cId="4264768246" sldId="261"/>
            <ac:picMk id="5" creationId="{A35A60FE-E907-3860-4061-0B2BEF328E4C}"/>
          </ac:picMkLst>
        </pc:picChg>
      </pc:sldChg>
      <pc:sldChg chg="addSp delSp modSp mod setBg">
        <pc:chgData name="Lowri Lewis (2400763)" userId="S::2400763@student.uwtsd.ac.uk::cde85083-8285-47a2-8270-1966ac6b4e42" providerId="AD" clId="Web-{B7B6B53D-F56A-6084-A3E3-C70207D5DA69}" dt="2026-04-22T13:43:42.438" v="843" actId="20577"/>
        <pc:sldMkLst>
          <pc:docMk/>
          <pc:sldMk cId="1540129049" sldId="262"/>
        </pc:sldMkLst>
        <pc:spChg chg="mod">
          <ac:chgData name="Lowri Lewis (2400763)" userId="S::2400763@student.uwtsd.ac.uk::cde85083-8285-47a2-8270-1966ac6b4e42" providerId="AD" clId="Web-{B7B6B53D-F56A-6084-A3E3-C70207D5DA69}" dt="2026-04-22T11:16:18.890" v="380" actId="20577"/>
          <ac:spMkLst>
            <pc:docMk/>
            <pc:sldMk cId="1540129049" sldId="262"/>
            <ac:spMk id="2" creationId="{A0249A72-E9F4-17E7-9C3F-4E317F49E133}"/>
          </ac:spMkLst>
        </pc:spChg>
        <pc:spChg chg="add mod">
          <ac:chgData name="Lowri Lewis (2400763)" userId="S::2400763@student.uwtsd.ac.uk::cde85083-8285-47a2-8270-1966ac6b4e42" providerId="AD" clId="Web-{B7B6B53D-F56A-6084-A3E3-C70207D5DA69}" dt="2026-04-22T13:43:42.438" v="843" actId="20577"/>
          <ac:spMkLst>
            <pc:docMk/>
            <pc:sldMk cId="1540129049" sldId="262"/>
            <ac:spMk id="5" creationId="{5C6A71DF-4DBA-66B9-F17D-303FAC53C93E}"/>
          </ac:spMkLst>
        </pc:spChg>
      </pc:sldChg>
      <pc:sldChg chg="modSp add ord replId">
        <pc:chgData name="Lowri Lewis (2400763)" userId="S::2400763@student.uwtsd.ac.uk::cde85083-8285-47a2-8270-1966ac6b4e42" providerId="AD" clId="Web-{B7B6B53D-F56A-6084-A3E3-C70207D5DA69}" dt="2026-04-22T11:18:08.051" v="399" actId="20577"/>
        <pc:sldMkLst>
          <pc:docMk/>
          <pc:sldMk cId="3360373355" sldId="263"/>
        </pc:sldMkLst>
        <pc:spChg chg="mod">
          <ac:chgData name="Lowri Lewis (2400763)" userId="S::2400763@student.uwtsd.ac.uk::cde85083-8285-47a2-8270-1966ac6b4e42" providerId="AD" clId="Web-{B7B6B53D-F56A-6084-A3E3-C70207D5DA69}" dt="2026-04-22T11:18:00.473" v="394" actId="20577"/>
          <ac:spMkLst>
            <pc:docMk/>
            <pc:sldMk cId="3360373355" sldId="263"/>
            <ac:spMk id="2" creationId="{FD0B5A82-2783-5992-2402-F0F8399D4744}"/>
          </ac:spMkLst>
        </pc:spChg>
        <pc:spChg chg="mod">
          <ac:chgData name="Lowri Lewis (2400763)" userId="S::2400763@student.uwtsd.ac.uk::cde85083-8285-47a2-8270-1966ac6b4e42" providerId="AD" clId="Web-{B7B6B53D-F56A-6084-A3E3-C70207D5DA69}" dt="2026-04-22T11:18:08.051" v="399" actId="20577"/>
          <ac:spMkLst>
            <pc:docMk/>
            <pc:sldMk cId="3360373355" sldId="263"/>
            <ac:spMk id="5" creationId="{B6D69CEA-0B0A-F05A-6D7F-54EA0D6E620D}"/>
          </ac:spMkLst>
        </pc:spChg>
      </pc:sldChg>
      <pc:sldChg chg="modSp add replId">
        <pc:chgData name="Lowri Lewis (2400763)" userId="S::2400763@student.uwtsd.ac.uk::cde85083-8285-47a2-8270-1966ac6b4e42" providerId="AD" clId="Web-{B7B6B53D-F56A-6084-A3E3-C70207D5DA69}" dt="2026-04-22T14:08:46.071" v="895" actId="20577"/>
        <pc:sldMkLst>
          <pc:docMk/>
          <pc:sldMk cId="3618004340" sldId="264"/>
        </pc:sldMkLst>
        <pc:spChg chg="mod">
          <ac:chgData name="Lowri Lewis (2400763)" userId="S::2400763@student.uwtsd.ac.uk::cde85083-8285-47a2-8270-1966ac6b4e42" providerId="AD" clId="Web-{B7B6B53D-F56A-6084-A3E3-C70207D5DA69}" dt="2026-04-22T14:08:46.071" v="895" actId="20577"/>
          <ac:spMkLst>
            <pc:docMk/>
            <pc:sldMk cId="3618004340" sldId="264"/>
            <ac:spMk id="2" creationId="{4B2ED07A-D8F8-BBC2-0939-6AF7FBA0C407}"/>
          </ac:spMkLst>
        </pc:spChg>
      </pc:sldChg>
      <pc:sldChg chg="add replId">
        <pc:chgData name="Lowri Lewis (2400763)" userId="S::2400763@student.uwtsd.ac.uk::cde85083-8285-47a2-8270-1966ac6b4e42" providerId="AD" clId="Web-{B7B6B53D-F56A-6084-A3E3-C70207D5DA69}" dt="2026-04-22T13:21:50.895" v="647"/>
        <pc:sldMkLst>
          <pc:docMk/>
          <pc:sldMk cId="47028386" sldId="265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1:53.536" v="648"/>
        <pc:sldMkLst>
          <pc:docMk/>
          <pc:sldMk cId="3398386578" sldId="266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1:56.895" v="649"/>
        <pc:sldMkLst>
          <pc:docMk/>
          <pc:sldMk cId="1930901194" sldId="267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2:04.098" v="651"/>
        <pc:sldMkLst>
          <pc:docMk/>
          <pc:sldMk cId="3744793735" sldId="269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2:06.833" v="652"/>
        <pc:sldMkLst>
          <pc:docMk/>
          <pc:sldMk cId="272406480" sldId="270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2:10.786" v="653"/>
        <pc:sldMkLst>
          <pc:docMk/>
          <pc:sldMk cId="1914386697" sldId="271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2:14.817" v="654"/>
        <pc:sldMkLst>
          <pc:docMk/>
          <pc:sldMk cId="3258776325" sldId="272"/>
        </pc:sldMkLst>
      </pc:sldChg>
      <pc:sldChg chg="add replId">
        <pc:chgData name="Lowri Lewis (2400763)" userId="S::2400763@student.uwtsd.ac.uk::cde85083-8285-47a2-8270-1966ac6b4e42" providerId="AD" clId="Web-{B7B6B53D-F56A-6084-A3E3-C70207D5DA69}" dt="2026-04-22T13:22:17.145" v="655"/>
        <pc:sldMkLst>
          <pc:docMk/>
          <pc:sldMk cId="733614277" sldId="273"/>
        </pc:sldMkLst>
      </pc:sldChg>
    </pc:docChg>
  </pc:docChgLst>
  <pc:docChgLst>
    <pc:chgData name="Lowri Lewis (2400763)" userId="S::2400763@student.uwtsd.ac.uk::cde85083-8285-47a2-8270-1966ac6b4e42" providerId="AD" clId="Web-{60AB1F7C-1C8F-AC37-34E1-D7F09E41E6AC}"/>
    <pc:docChg chg="modSld">
      <pc:chgData name="Lowri Lewis (2400763)" userId="S::2400763@student.uwtsd.ac.uk::cde85083-8285-47a2-8270-1966ac6b4e42" providerId="AD" clId="Web-{60AB1F7C-1C8F-AC37-34E1-D7F09E41E6AC}" dt="2026-04-24T08:20:09.355" v="402" actId="20577"/>
      <pc:docMkLst>
        <pc:docMk/>
      </pc:docMkLst>
      <pc:sldChg chg="modSp">
        <pc:chgData name="Lowri Lewis (2400763)" userId="S::2400763@student.uwtsd.ac.uk::cde85083-8285-47a2-8270-1966ac6b4e42" providerId="AD" clId="Web-{60AB1F7C-1C8F-AC37-34E1-D7F09E41E6AC}" dt="2026-04-24T08:20:09.355" v="402" actId="20577"/>
        <pc:sldMkLst>
          <pc:docMk/>
          <pc:sldMk cId="3258776325" sldId="272"/>
        </pc:sldMkLst>
        <pc:spChg chg="mod">
          <ac:chgData name="Lowri Lewis (2400763)" userId="S::2400763@student.uwtsd.ac.uk::cde85083-8285-47a2-8270-1966ac6b4e42" providerId="AD" clId="Web-{60AB1F7C-1C8F-AC37-34E1-D7F09E41E6AC}" dt="2026-04-24T08:20:09.355" v="402" actId="20577"/>
          <ac:spMkLst>
            <pc:docMk/>
            <pc:sldMk cId="3258776325" sldId="272"/>
            <ac:spMk id="5" creationId="{D1755E05-E6F8-F084-A674-0543F7711D3D}"/>
          </ac:spMkLst>
        </pc:spChg>
      </pc:sldChg>
    </pc:docChg>
  </pc:docChgLst>
  <pc:docChgLst>
    <pc:chgData name="Lowri Lewis (2400763)" userId="S::2400763@student.uwtsd.ac.uk::cde85083-8285-47a2-8270-1966ac6b4e42" providerId="AD" clId="Web-{95DDA8B0-1EF9-955B-3FCF-429B1888833E}"/>
    <pc:docChg chg="modSld sldOrd">
      <pc:chgData name="Lowri Lewis (2400763)" userId="S::2400763@student.uwtsd.ac.uk::cde85083-8285-47a2-8270-1966ac6b4e42" providerId="AD" clId="Web-{95DDA8B0-1EF9-955B-3FCF-429B1888833E}" dt="2026-04-23T11:35:06.842" v="398" actId="20577"/>
      <pc:docMkLst>
        <pc:docMk/>
      </pc:docMkLst>
      <pc:sldChg chg="modSp">
        <pc:chgData name="Lowri Lewis (2400763)" userId="S::2400763@student.uwtsd.ac.uk::cde85083-8285-47a2-8270-1966ac6b4e42" providerId="AD" clId="Web-{95DDA8B0-1EF9-955B-3FCF-429B1888833E}" dt="2026-04-23T11:35:06.842" v="398" actId="20577"/>
        <pc:sldMkLst>
          <pc:docMk/>
          <pc:sldMk cId="47028386" sldId="265"/>
        </pc:sldMkLst>
        <pc:spChg chg="mod">
          <ac:chgData name="Lowri Lewis (2400763)" userId="S::2400763@student.uwtsd.ac.uk::cde85083-8285-47a2-8270-1966ac6b4e42" providerId="AD" clId="Web-{95DDA8B0-1EF9-955B-3FCF-429B1888833E}" dt="2026-04-23T11:35:06.842" v="398" actId="20577"/>
          <ac:spMkLst>
            <pc:docMk/>
            <pc:sldMk cId="47028386" sldId="265"/>
            <ac:spMk id="9" creationId="{0A39483B-16A8-C739-41A0-B0A43CAB09E6}"/>
          </ac:spMkLst>
        </pc:spChg>
      </pc:sldChg>
      <pc:sldChg chg="modSp ord">
        <pc:chgData name="Lowri Lewis (2400763)" userId="S::2400763@student.uwtsd.ac.uk::cde85083-8285-47a2-8270-1966ac6b4e42" providerId="AD" clId="Web-{95DDA8B0-1EF9-955B-3FCF-429B1888833E}" dt="2026-04-23T11:22:28.258" v="363" actId="20577"/>
        <pc:sldMkLst>
          <pc:docMk/>
          <pc:sldMk cId="1871165145" sldId="268"/>
        </pc:sldMkLst>
        <pc:spChg chg="mod">
          <ac:chgData name="Lowri Lewis (2400763)" userId="S::2400763@student.uwtsd.ac.uk::cde85083-8285-47a2-8270-1966ac6b4e42" providerId="AD" clId="Web-{95DDA8B0-1EF9-955B-3FCF-429B1888833E}" dt="2026-04-23T11:22:28.258" v="363" actId="20577"/>
          <ac:spMkLst>
            <pc:docMk/>
            <pc:sldMk cId="1871165145" sldId="268"/>
            <ac:spMk id="2" creationId="{E3277449-35E4-3043-C710-FB72A104F835}"/>
          </ac:spMkLst>
        </pc:spChg>
      </pc:sldChg>
      <pc:sldChg chg="modSp ord">
        <pc:chgData name="Lowri Lewis (2400763)" userId="S::2400763@student.uwtsd.ac.uk::cde85083-8285-47a2-8270-1966ac6b4e42" providerId="AD" clId="Web-{95DDA8B0-1EF9-955B-3FCF-429B1888833E}" dt="2026-04-23T11:04:45.720" v="153" actId="20577"/>
        <pc:sldMkLst>
          <pc:docMk/>
          <pc:sldMk cId="3744793735" sldId="269"/>
        </pc:sldMkLst>
        <pc:spChg chg="mod">
          <ac:chgData name="Lowri Lewis (2400763)" userId="S::2400763@student.uwtsd.ac.uk::cde85083-8285-47a2-8270-1966ac6b4e42" providerId="AD" clId="Web-{95DDA8B0-1EF9-955B-3FCF-429B1888833E}" dt="2026-04-23T11:04:45.720" v="153" actId="20577"/>
          <ac:spMkLst>
            <pc:docMk/>
            <pc:sldMk cId="3744793735" sldId="269"/>
            <ac:spMk id="2" creationId="{8F94FC82-6E89-77EC-9B1E-2FE637D60A24}"/>
          </ac:spMkLst>
        </pc:spChg>
      </pc:sldChg>
      <pc:sldChg chg="modSp">
        <pc:chgData name="Lowri Lewis (2400763)" userId="S::2400763@student.uwtsd.ac.uk::cde85083-8285-47a2-8270-1966ac6b4e42" providerId="AD" clId="Web-{95DDA8B0-1EF9-955B-3FCF-429B1888833E}" dt="2026-04-23T11:23:07.151" v="364" actId="1076"/>
        <pc:sldMkLst>
          <pc:docMk/>
          <pc:sldMk cId="272406480" sldId="270"/>
        </pc:sldMkLst>
        <pc:spChg chg="mod">
          <ac:chgData name="Lowri Lewis (2400763)" userId="S::2400763@student.uwtsd.ac.uk::cde85083-8285-47a2-8270-1966ac6b4e42" providerId="AD" clId="Web-{95DDA8B0-1EF9-955B-3FCF-429B1888833E}" dt="2026-04-23T11:23:07.151" v="364" actId="1076"/>
          <ac:spMkLst>
            <pc:docMk/>
            <pc:sldMk cId="272406480" sldId="270"/>
            <ac:spMk id="2" creationId="{FB80496B-F267-E823-6002-B87ACED041C4}"/>
          </ac:spMkLst>
        </pc:spChg>
      </pc:sldChg>
      <pc:sldChg chg="modSp">
        <pc:chgData name="Lowri Lewis (2400763)" userId="S::2400763@student.uwtsd.ac.uk::cde85083-8285-47a2-8270-1966ac6b4e42" providerId="AD" clId="Web-{95DDA8B0-1EF9-955B-3FCF-429B1888833E}" dt="2026-04-23T11:24:03.934" v="390" actId="20577"/>
        <pc:sldMkLst>
          <pc:docMk/>
          <pc:sldMk cId="1914386697" sldId="271"/>
        </pc:sldMkLst>
        <pc:spChg chg="mod">
          <ac:chgData name="Lowri Lewis (2400763)" userId="S::2400763@student.uwtsd.ac.uk::cde85083-8285-47a2-8270-1966ac6b4e42" providerId="AD" clId="Web-{95DDA8B0-1EF9-955B-3FCF-429B1888833E}" dt="2026-04-23T11:24:03.934" v="390" actId="20577"/>
          <ac:spMkLst>
            <pc:docMk/>
            <pc:sldMk cId="1914386697" sldId="271"/>
            <ac:spMk id="2" creationId="{4CC8A3EF-D42C-3B3A-BEA6-01D1CA6BF193}"/>
          </ac:spMkLst>
        </pc:spChg>
      </pc:sldChg>
      <pc:sldChg chg="modSp">
        <pc:chgData name="Lowri Lewis (2400763)" userId="S::2400763@student.uwtsd.ac.uk::cde85083-8285-47a2-8270-1966ac6b4e42" providerId="AD" clId="Web-{95DDA8B0-1EF9-955B-3FCF-429B1888833E}" dt="2026-04-23T11:21:35.585" v="337" actId="20577"/>
        <pc:sldMkLst>
          <pc:docMk/>
          <pc:sldMk cId="3258776325" sldId="272"/>
        </pc:sldMkLst>
        <pc:spChg chg="mod">
          <ac:chgData name="Lowri Lewis (2400763)" userId="S::2400763@student.uwtsd.ac.uk::cde85083-8285-47a2-8270-1966ac6b4e42" providerId="AD" clId="Web-{95DDA8B0-1EF9-955B-3FCF-429B1888833E}" dt="2026-04-23T11:21:35.585" v="337" actId="20577"/>
          <ac:spMkLst>
            <pc:docMk/>
            <pc:sldMk cId="3258776325" sldId="272"/>
            <ac:spMk id="2" creationId="{26458465-6BFE-FF67-5AE8-AF6F8E7B1FC6}"/>
          </ac:spMkLst>
        </pc:spChg>
      </pc:sldChg>
      <pc:sldChg chg="modSp">
        <pc:chgData name="Lowri Lewis (2400763)" userId="S::2400763@student.uwtsd.ac.uk::cde85083-8285-47a2-8270-1966ac6b4e42" providerId="AD" clId="Web-{95DDA8B0-1EF9-955B-3FCF-429B1888833E}" dt="2026-04-23T11:21:46.335" v="350" actId="14100"/>
        <pc:sldMkLst>
          <pc:docMk/>
          <pc:sldMk cId="733614277" sldId="273"/>
        </pc:sldMkLst>
        <pc:spChg chg="mod">
          <ac:chgData name="Lowri Lewis (2400763)" userId="S::2400763@student.uwtsd.ac.uk::cde85083-8285-47a2-8270-1966ac6b4e42" providerId="AD" clId="Web-{95DDA8B0-1EF9-955B-3FCF-429B1888833E}" dt="2026-04-23T11:21:46.335" v="350" actId="14100"/>
          <ac:spMkLst>
            <pc:docMk/>
            <pc:sldMk cId="733614277" sldId="273"/>
            <ac:spMk id="2" creationId="{B4A08EBE-D3BB-63A6-A587-13CDC09C46F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457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042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987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28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137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964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829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75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775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103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394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388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9/1.1397460" TargetMode="External"/><Relationship Id="rId3" Type="http://schemas.openxmlformats.org/officeDocument/2006/relationships/hyperlink" Target="https://doi.org/10.3390/life13010190" TargetMode="External"/><Relationship Id="rId7" Type="http://schemas.openxmlformats.org/officeDocument/2006/relationships/hyperlink" Target="https://hur.fi/" TargetMode="External"/><Relationship Id="rId2" Type="http://schemas.openxmlformats.org/officeDocument/2006/relationships/hyperlink" Target="https://doi.org/10.2478/hukin-2022-00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hys.2022.877394" TargetMode="External"/><Relationship Id="rId11" Type="http://schemas.openxmlformats.org/officeDocument/2006/relationships/hyperlink" Target="https://doi.org/10.1155/2024/7113900" TargetMode="External"/><Relationship Id="rId5" Type="http://schemas.openxmlformats.org/officeDocument/2006/relationships/hyperlink" Target="https://doi.org/10.3390/sports13080277" TargetMode="External"/><Relationship Id="rId10" Type="http://schemas.openxmlformats.org/officeDocument/2006/relationships/hyperlink" Target="https://doi.org/10.1136/bjsm.2007.035113" TargetMode="External"/><Relationship Id="rId4" Type="http://schemas.openxmlformats.org/officeDocument/2006/relationships/hyperlink" Target="https://doi.org/10.1080/02640414.2014.996184" TargetMode="External"/><Relationship Id="rId9" Type="http://schemas.openxmlformats.org/officeDocument/2006/relationships/hyperlink" Target="https://doi.org/10.1016/j.bea.2025.10019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4763141.2024.2351212" TargetMode="External"/><Relationship Id="rId3" Type="http://schemas.openxmlformats.org/officeDocument/2006/relationships/hyperlink" Target="https://doi.org/10.1016/j.jelekin.2024.102945" TargetMode="External"/><Relationship Id="rId7" Type="http://schemas.openxmlformats.org/officeDocument/2006/relationships/hyperlink" Target="https://doi.org/10.2478/hukin-2021-0028" TargetMode="External"/><Relationship Id="rId2" Type="http://schemas.openxmlformats.org/officeDocument/2006/relationships/hyperlink" Target="https://doi.org/10.3390/jfmk802007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hys.2021.693141" TargetMode="External"/><Relationship Id="rId11" Type="http://schemas.openxmlformats.org/officeDocument/2006/relationships/hyperlink" Target="https://journals.lww.com/nsca-scj/fulltext/2010/08000/the_stretch_shortening_cycle__proposed_mechanisms.10.aspx" TargetMode="External"/><Relationship Id="rId5" Type="http://schemas.openxmlformats.org/officeDocument/2006/relationships/hyperlink" Target="https://pmc.ncbi.nlm.nih.gov/articles/PMC5380858/" TargetMode="External"/><Relationship Id="rId10" Type="http://schemas.openxmlformats.org/officeDocument/2006/relationships/hyperlink" Target="https://doi.org/10.3390/s20164539" TargetMode="External"/><Relationship Id="rId4" Type="http://schemas.openxmlformats.org/officeDocument/2006/relationships/hyperlink" Target="https://doi.org/10.3390/sports6040131" TargetMode="External"/><Relationship Id="rId9" Type="http://schemas.openxmlformats.org/officeDocument/2006/relationships/hyperlink" Target="https://doi.org/10.1123/mc.2023-0151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talityrehabfit.co.uk/post/understanding-knock-knees" TargetMode="External"/><Relationship Id="rId3" Type="http://schemas.openxmlformats.org/officeDocument/2006/relationships/hyperlink" Target="https://biomechanicsofbasketballjumpshot.weebly.com/blog/what-are-the-biomechanic-principles-of-a-basketball-jump-shot" TargetMode="External"/><Relationship Id="rId7" Type="http://schemas.openxmlformats.org/officeDocument/2006/relationships/hyperlink" Target="https://www.strengthbynumbers.com/breaking-down-to-jump-up-understanding-plyometrics-with-force-plates/" TargetMode="External"/><Relationship Id="rId12" Type="http://schemas.openxmlformats.org/officeDocument/2006/relationships/hyperlink" Target="https://www.scienceforsport.com/countermovement-jump-cmj/" TargetMode="External"/><Relationship Id="rId2" Type="http://schemas.openxmlformats.org/officeDocument/2006/relationships/hyperlink" Target="https://www.researchgate.net/profile/Javad-Sarvestan/publication/345122170_Stretch-Shortening_Cycle_in_Countermovement_Jump_Exclusive_Review_of_Force-Time_Curve_Variables_in_Eccentric_and_Concentric_Phases/links/5fa1105e299bf1b53e5cf1e3/Stretch-Shortening-Cycle-in-Countermovement-Jump-Exclusive-Review-of-Force-Time-Curve-Variables-in-Eccentric-and-Concentric-Phase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awkindynamics.com/cmj" TargetMode="External"/><Relationship Id="rId11" Type="http://schemas.openxmlformats.org/officeDocument/2006/relationships/hyperlink" Target="https://www.flaticon.com/free-icon/positive_1721686" TargetMode="External"/><Relationship Id="rId5" Type="http://schemas.openxmlformats.org/officeDocument/2006/relationships/hyperlink" Target="https://www.fisiotools.it/importanza-del-counter-movement-jump/" TargetMode="External"/><Relationship Id="rId10" Type="http://schemas.openxmlformats.org/officeDocument/2006/relationships/hyperlink" Target="https://blog.myswimpro.com/2018/09/25/how-to-do-a-freestyle-flip-turn/" TargetMode="External"/><Relationship Id="rId4" Type="http://schemas.openxmlformats.org/officeDocument/2006/relationships/hyperlink" Target="https://www.runningshoesguru.com/content/the-stretch-shortening-cycle-and-how-it-can-unlock-a-winning-performance/" TargetMode="External"/><Relationship Id="rId9" Type="http://schemas.openxmlformats.org/officeDocument/2006/relationships/hyperlink" Target="https://www.flaticon.com/free-icon/regression_74403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30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31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96" y="2457545"/>
            <a:ext cx="10558405" cy="966154"/>
          </a:xfrm>
        </p:spPr>
        <p:txBody>
          <a:bodyPr anchor="b">
            <a:normAutofit/>
          </a:bodyPr>
          <a:lstStyle/>
          <a:p>
            <a:r>
              <a:rPr lang="cy-GB" sz="4800" noProof="0">
                <a:solidFill>
                  <a:schemeClr val="bg1"/>
                </a:solidFill>
                <a:latin typeface="Goudy Old Style"/>
              </a:rPr>
              <a:t>Ymchwil Biomecaneg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96" y="3687934"/>
            <a:ext cx="10558405" cy="22344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>
                <a:solidFill>
                  <a:schemeClr val="bg1"/>
                </a:solidFill>
                <a:latin typeface="Goudy Old Style"/>
              </a:rPr>
              <a:t>Lowri </a:t>
            </a:r>
            <a:r>
              <a:rPr lang="cy-GB">
                <a:solidFill>
                  <a:schemeClr val="bg1"/>
                </a:solidFill>
                <a:latin typeface="Goudy Old Style"/>
              </a:rPr>
              <a:t>Lewis</a:t>
            </a:r>
            <a:endParaRPr lang="en-US">
              <a:solidFill>
                <a:schemeClr val="bg1"/>
              </a:solidFill>
            </a:endParaRPr>
          </a:p>
          <a:p>
            <a:r>
              <a:rPr lang="cy-GB">
                <a:solidFill>
                  <a:schemeClr val="bg1"/>
                </a:solidFill>
                <a:latin typeface="Goudy Old Style"/>
              </a:rPr>
              <a:t>2400763</a:t>
            </a:r>
            <a:endParaRPr lang="en-US">
              <a:solidFill>
                <a:schemeClr val="bg1"/>
              </a:solidFill>
            </a:endParaRPr>
          </a:p>
          <a:p>
            <a:r>
              <a:rPr lang="cy-GB" noProof="0">
                <a:solidFill>
                  <a:schemeClr val="bg1"/>
                </a:solidFill>
                <a:latin typeface="Goudy Old Style"/>
              </a:rPr>
              <a:t>BMST5001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Color">
            <a:extLst>
              <a:ext uri="{FF2B5EF4-FFF2-40B4-BE49-F238E27FC236}">
                <a16:creationId xmlns:a16="http://schemas.microsoft.com/office/drawing/2014/main" id="{3BE6D516-DFC6-4698-B3F1-5F591C113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9327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Color">
            <a:extLst>
              <a:ext uri="{FF2B5EF4-FFF2-40B4-BE49-F238E27FC236}">
                <a16:creationId xmlns:a16="http://schemas.microsoft.com/office/drawing/2014/main" id="{C2580FB0-D146-458C-AF1B-8E8BBF6BB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14691" cy="6858000"/>
          </a:xfrm>
          <a:prstGeom prst="rect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D4745B-3281-29B1-4E9A-68F7A0E82F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103" y="769361"/>
            <a:ext cx="4119092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 kern="1200" noProof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 yw dyfnder Counter Movement Jump (CMJ) yn rhagweld uchder naid a beth yw'r goblygiadau ar lanio?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D6C062A-6D19-2575-574D-142241450552}"/>
              </a:ext>
            </a:extLst>
          </p:cNvPr>
          <p:cNvGrpSpPr/>
          <p:nvPr/>
        </p:nvGrpSpPr>
        <p:grpSpPr>
          <a:xfrm>
            <a:off x="5575357" y="1598417"/>
            <a:ext cx="6072636" cy="3651738"/>
            <a:chOff x="6158350" y="1754116"/>
            <a:chExt cx="5257846" cy="3339977"/>
          </a:xfrm>
        </p:grpSpPr>
        <p:sp>
          <p:nvSpPr>
            <p:cNvPr id="10" name="Subtitle 2">
              <a:extLst>
                <a:ext uri="{FF2B5EF4-FFF2-40B4-BE49-F238E27FC236}">
                  <a16:creationId xmlns:a16="http://schemas.microsoft.com/office/drawing/2014/main" id="{B9ECA4E7-3479-F35D-3FFE-A6B9C82C2358}"/>
                </a:ext>
              </a:extLst>
            </p:cNvPr>
            <p:cNvSpPr txBox="1">
              <a:spLocks/>
            </p:cNvSpPr>
            <p:nvPr/>
          </p:nvSpPr>
          <p:spPr>
            <a:xfrm>
              <a:off x="8018263" y="4597137"/>
              <a:ext cx="3397933" cy="49695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1980" b="0" i="0" kern="1200" err="1">
                  <a:solidFill>
                    <a:schemeClr val="tx1"/>
                  </a:solidFill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1980" b="0" i="0" kern="1200">
                  <a:solidFill>
                    <a:schemeClr val="tx1"/>
                  </a:solidFill>
                  <a:latin typeface="Goudy Old Style"/>
                  <a:ea typeface="+mn-ea"/>
                  <a:cs typeface="+mn-cs"/>
                </a:rPr>
                <a:t> 1: </a:t>
              </a:r>
              <a:r>
                <a:rPr lang="cy-GB" sz="1980" b="0" i="0" kern="1200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(</a:t>
              </a:r>
              <a:r>
                <a:rPr lang="cy-GB" sz="1980" b="0" i="0" kern="1200" err="1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Cheraghi</a:t>
              </a:r>
              <a:r>
                <a:rPr lang="cy-GB" sz="1980" b="0" i="0" kern="1200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 </a:t>
              </a:r>
              <a:r>
                <a:rPr lang="cy-GB" sz="1980" b="0" i="0" kern="1200" err="1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et</a:t>
              </a:r>
              <a:r>
                <a:rPr lang="cy-GB" sz="1980" b="0" i="0" kern="1200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 </a:t>
              </a:r>
              <a:r>
                <a:rPr lang="cy-GB" sz="1980" b="0" i="0" kern="1200" err="1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al</a:t>
              </a:r>
              <a:r>
                <a:rPr lang="cy-GB" sz="1980" b="0" i="0" kern="1200">
                  <a:solidFill>
                    <a:schemeClr val="tx1"/>
                  </a:solidFill>
                  <a:latin typeface="Goudy Old Style"/>
                  <a:ea typeface="+mn-ea"/>
                  <a:cs typeface="Times New Roman"/>
                </a:rPr>
                <a:t>, 2017)</a:t>
              </a:r>
              <a:endParaRPr lang="cy-GB" noProof="0">
                <a:latin typeface="Goudy Old Style"/>
              </a:endParaRPr>
            </a:p>
          </p:txBody>
        </p:sp>
        <p:pic>
          <p:nvPicPr>
            <p:cNvPr id="12" name="Content Placeholder 3" descr="Stretch-Shortening Cycle in Countermovement Jump: Exclusive Review of  Force-Time Curve Variables in Eccentric and Concentric Pha">
              <a:extLst>
                <a:ext uri="{FF2B5EF4-FFF2-40B4-BE49-F238E27FC236}">
                  <a16:creationId xmlns:a16="http://schemas.microsoft.com/office/drawing/2014/main" id="{66259E75-51FA-CFEA-EEFB-02EA9D9C66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158350" y="1754116"/>
              <a:ext cx="5257799" cy="284438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07287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BE11944-ED05-4FE9-9927-06C110BB3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2812508-238C-4BCD-BDD3-25C99C5CA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EA98B5EE-6906-45B1-8691-D06F06B6C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CB4D77E-DA74-4797-88E4-C7D817D31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A64DC9-0FEC-7D94-9403-331002FF2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001943"/>
            <a:ext cx="9736168" cy="18301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Biomechaneg y CMJ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DB4136-CF67-C629-917F-0A6CA2F93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90" y="2827707"/>
            <a:ext cx="7196202" cy="35580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000">
                <a:latin typeface="Goudy Old Style"/>
                <a:cs typeface="Times New Roman"/>
              </a:rPr>
              <a:t>Prawf 'safon aur' i fesur gallu mecanyddol y corff is (Anicic et al, 2023). 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“explosive jump involving a preliminary downward motion followed by an upward motion, accelerating the center of mass vertically to leave the ground” (Amasay and Suprak, 2022).</a:t>
            </a:r>
            <a:endParaRPr lang="cy-GB" sz="2000">
              <a:ea typeface="Calibri"/>
              <a:cs typeface="Calibri"/>
            </a:endParaRPr>
          </a:p>
          <a:p>
            <a:r>
              <a:rPr lang="cy-GB" sz="2000">
                <a:latin typeface="Goudy Old Style"/>
                <a:cs typeface="Times New Roman"/>
              </a:rPr>
              <a:t>Cyfnod eccentrig, concentrig, pwynt uchaf ac glanio. 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Cinetig- 'triple extension', fwy o hyblygrwydd= fwy o uchder (Panoutsakopoulos and Bassa, 2023).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Cinematig- pŵer a chyflymder, pŵer cyfnod concentrig= uchder naid (Bygate-Smith et al, 2025). </a:t>
            </a:r>
            <a:endParaRPr lang="cy-GB" sz="2000" dirty="0">
              <a:latin typeface="Goudy Old Style"/>
              <a:cs typeface="Times New Roman"/>
            </a:endParaRPr>
          </a:p>
          <a:p>
            <a:endParaRPr lang="cy-GB" sz="1800" dirty="0">
              <a:latin typeface="Goudy Old Style"/>
              <a:cs typeface="Times New Roman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C95598B-BAD4-DBF0-0A73-D9DFF7311C69}"/>
              </a:ext>
            </a:extLst>
          </p:cNvPr>
          <p:cNvGrpSpPr/>
          <p:nvPr/>
        </p:nvGrpSpPr>
        <p:grpSpPr>
          <a:xfrm>
            <a:off x="7774356" y="2830902"/>
            <a:ext cx="3924500" cy="3157171"/>
            <a:chOff x="7774356" y="2830902"/>
            <a:chExt cx="3924500" cy="3157171"/>
          </a:xfrm>
        </p:grpSpPr>
        <p:pic>
          <p:nvPicPr>
            <p:cNvPr id="7" name="Picture 6" descr="What are the biomechanical principles of a Basketball Jump Shot?">
              <a:extLst>
                <a:ext uri="{FF2B5EF4-FFF2-40B4-BE49-F238E27FC236}">
                  <a16:creationId xmlns:a16="http://schemas.microsoft.com/office/drawing/2014/main" id="{FC473EC6-65FD-B2DF-FA32-4FFADDD7777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817689" y="2830902"/>
              <a:ext cx="3860321" cy="2619555"/>
            </a:xfrm>
            <a:prstGeom prst="rect">
              <a:avLst/>
            </a:prstGeom>
          </p:spPr>
        </p:pic>
        <p:sp>
          <p:nvSpPr>
            <p:cNvPr id="11" name="Subtitle 2">
              <a:extLst>
                <a:ext uri="{FF2B5EF4-FFF2-40B4-BE49-F238E27FC236}">
                  <a16:creationId xmlns:a16="http://schemas.microsoft.com/office/drawing/2014/main" id="{60FE90D8-94E0-3F6F-E396-CDF318E15D5E}"/>
                </a:ext>
              </a:extLst>
            </p:cNvPr>
            <p:cNvSpPr txBox="1">
              <a:spLocks/>
            </p:cNvSpPr>
            <p:nvPr/>
          </p:nvSpPr>
          <p:spPr>
            <a:xfrm>
              <a:off x="7774356" y="5444730"/>
              <a:ext cx="3924500" cy="543343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2000" b="0" i="0" kern="120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2000" b="0" i="0" kern="120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2000">
                  <a:latin typeface="Goudy Old Style"/>
                </a:rPr>
                <a:t>2</a:t>
              </a:r>
              <a:r>
                <a:rPr lang="cy-GB" sz="2000" b="0" i="0" kern="1200">
                  <a:latin typeface="Goudy Old Style"/>
                  <a:ea typeface="+mn-ea"/>
                  <a:cs typeface="+mn-cs"/>
                </a:rPr>
                <a:t>:</a:t>
              </a:r>
              <a:r>
                <a:rPr lang="cy-GB" sz="2000" b="0" i="0" kern="1200" dirty="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2000">
                  <a:latin typeface="Goudy Old Style"/>
                  <a:cs typeface="Times New Roman"/>
                </a:rPr>
                <a:t>(Waltrovitz , 2014)</a:t>
              </a:r>
              <a:endParaRPr lang="cy-GB" sz="2000" noProof="0">
                <a:latin typeface="Goudy Old Style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74981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3F265A-7059-8FA7-85EF-E00AAACED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0BAD5428-5F81-9FD6-C0AA-6988A1C54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CF5F13F0-59A1-F400-A249-CA513D37E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83B7B53-39E8-A5E5-D6D5-C3CD0161C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D207D9DE-5286-0185-DF07-4086B8569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9E8E9042-3C45-FD7D-3E4A-92981B658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CACA91A-5F83-9292-AFF8-B3A63DF19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88212D0-1590-1010-348F-0A74ACEDF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184EA0-BABA-5BFF-08F5-3E22DE06B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F7F3A27-7406-E2DF-33DF-B12022F0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072B204-273D-93CE-9E5C-137ACC1C5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5C41A49-C50B-3D2E-D5A7-00CABFE4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9B269B8-CCFB-07D3-64D7-89488724A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D9D3C60-C363-F4FD-9A3F-7FA3E436C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3615B9-B999-508C-241C-3162C2EC4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29" y="1233936"/>
            <a:ext cx="9725730" cy="1464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Stretch-Shortening Cycle (SSC)</a:t>
            </a:r>
            <a:endParaRPr lang="cy-GB" sz="4800" kern="1200" noProof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FC32CE-12E1-A188-32B8-F4560AD9F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830" y="3015597"/>
            <a:ext cx="7196202" cy="38398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000">
                <a:latin typeface="Goudy Old Style"/>
                <a:cs typeface="Times New Roman"/>
              </a:rPr>
              <a:t>Cyhyr yn cael eu ymestynna'n gweithredol ac yna eu barhau'n gweithredol (Seiberel et al, 2021).</a:t>
            </a:r>
          </a:p>
          <a:p>
            <a:r>
              <a:rPr lang="cy-GB" sz="2000">
                <a:latin typeface="Goudy Old Style"/>
                <a:cs typeface="Times New Roman"/>
              </a:rPr>
              <a:t>Cyfnod ecsentrig- Ymestyn gyflym, egni wedi'i storio.</a:t>
            </a:r>
          </a:p>
          <a:p>
            <a:r>
              <a:rPr lang="cy-GB" sz="2000">
                <a:latin typeface="Goudy Old Style"/>
                <a:cs typeface="Times New Roman"/>
              </a:rPr>
              <a:t>Cyfnod amortization- byr, trosglwyddo rhwng dip a'r esgyniad, isometric. </a:t>
            </a:r>
          </a:p>
          <a:p>
            <a:r>
              <a:rPr lang="cy-GB" sz="2000">
                <a:latin typeface="Goudy Old Style"/>
                <a:cs typeface="Times New Roman"/>
              </a:rPr>
              <a:t>Cyfnod consentrig- ffrwydrol, pwerus. </a:t>
            </a:r>
            <a:endParaRPr lang="cy-GB" sz="2000" dirty="0">
              <a:latin typeface="Goudy Old Style"/>
              <a:cs typeface="Times New Roman"/>
            </a:endParaRPr>
          </a:p>
          <a:p>
            <a:pPr marL="0" indent="0">
              <a:buNone/>
            </a:pPr>
            <a:r>
              <a:rPr lang="cy-GB" sz="2000">
                <a:latin typeface="Goudy Old Style"/>
                <a:cs typeface="Times New Roman"/>
              </a:rPr>
              <a:t>    (Turner and Jeffreys, 2010)</a:t>
            </a:r>
          </a:p>
          <a:p>
            <a:r>
              <a:rPr lang="cy-GB" sz="2000">
                <a:latin typeface="Goudy Old Style"/>
                <a:cs typeface="Times New Roman"/>
              </a:rPr>
              <a:t>Dyfnder naid yn effeithio ar effeithlonrwydd y trosglwyddiad egni SSC (Sánchez-Sixto et al, 2024)</a:t>
            </a:r>
            <a:endParaRPr lang="cy-GB" sz="20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89150B9-51A6-7D51-0C0B-2B4A6BDF7ECB}"/>
              </a:ext>
            </a:extLst>
          </p:cNvPr>
          <p:cNvGrpSpPr/>
          <p:nvPr/>
        </p:nvGrpSpPr>
        <p:grpSpPr>
          <a:xfrm>
            <a:off x="7543800" y="2827436"/>
            <a:ext cx="4353463" cy="3270984"/>
            <a:chOff x="7543800" y="2827436"/>
            <a:chExt cx="4353463" cy="3270984"/>
          </a:xfrm>
        </p:grpSpPr>
        <p:pic>
          <p:nvPicPr>
            <p:cNvPr id="5" name="Picture 4" descr="The Stretch shortening Cycle and how it can unlock a winning performance |  Running Shoes Guru">
              <a:extLst>
                <a:ext uri="{FF2B5EF4-FFF2-40B4-BE49-F238E27FC236}">
                  <a16:creationId xmlns:a16="http://schemas.microsoft.com/office/drawing/2014/main" id="{A35A60FE-E907-3860-4061-0B2BEF328E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543800" y="2827436"/>
              <a:ext cx="4353463" cy="2798654"/>
            </a:xfrm>
            <a:prstGeom prst="rect">
              <a:avLst/>
            </a:prstGeom>
          </p:spPr>
        </p:pic>
        <p:sp>
          <p:nvSpPr>
            <p:cNvPr id="11" name="Subtitle 2">
              <a:extLst>
                <a:ext uri="{FF2B5EF4-FFF2-40B4-BE49-F238E27FC236}">
                  <a16:creationId xmlns:a16="http://schemas.microsoft.com/office/drawing/2014/main" id="{03E4F473-6849-7B6D-DC3F-04EFC7C64F2E}"/>
                </a:ext>
              </a:extLst>
            </p:cNvPr>
            <p:cNvSpPr txBox="1">
              <a:spLocks/>
            </p:cNvSpPr>
            <p:nvPr/>
          </p:nvSpPr>
          <p:spPr>
            <a:xfrm>
              <a:off x="9074968" y="5612586"/>
              <a:ext cx="2817443" cy="485834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1950" b="0" i="0" kern="120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1950" b="0" i="0" kern="120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1950">
                  <a:latin typeface="Goudy Old Style"/>
                </a:rPr>
                <a:t>3</a:t>
              </a:r>
              <a:r>
                <a:rPr lang="cy-GB" sz="1950" b="0" i="0" kern="1200">
                  <a:latin typeface="Goudy Old Style"/>
                  <a:ea typeface="+mn-ea"/>
                  <a:cs typeface="+mn-cs"/>
                </a:rPr>
                <a:t>: </a:t>
              </a:r>
              <a:r>
                <a:rPr lang="cy-GB" sz="2000" b="0" i="0" kern="1200">
                  <a:latin typeface="Goudy Old Style"/>
                  <a:cs typeface="Times New Roman"/>
                </a:rPr>
                <a:t>(</a:t>
              </a:r>
              <a:r>
                <a:rPr lang="cy-GB" sz="2000">
                  <a:latin typeface="Goudy Old Style"/>
                  <a:cs typeface="Times New Roman"/>
                </a:rPr>
                <a:t>Malhotra</a:t>
              </a:r>
              <a:r>
                <a:rPr lang="cy-GB" sz="2000" b="0" i="0" kern="1200">
                  <a:latin typeface="Goudy Old Style"/>
                  <a:cs typeface="Times New Roman"/>
                </a:rPr>
                <a:t>, </a:t>
              </a:r>
              <a:r>
                <a:rPr lang="cy-GB" sz="2000">
                  <a:latin typeface="Goudy Old Style"/>
                  <a:cs typeface="Times New Roman"/>
                </a:rPr>
                <a:t>2021</a:t>
              </a:r>
              <a:r>
                <a:rPr lang="cy-GB" sz="2000" b="0" i="0" kern="1200">
                  <a:latin typeface="Goudy Old Style"/>
                  <a:cs typeface="Times New Roman"/>
                </a:rPr>
                <a:t>)</a:t>
              </a:r>
              <a:endParaRPr lang="cy-GB" sz="2000" noProof="0">
                <a:latin typeface="Goudy Old Style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4768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AEF6E1-031B-0095-13CA-025D51F469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AD42BAB1-88DB-9D6D-6525-5863D0EBC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40550665-29D8-93EF-237D-CA78814E6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79AAB9-9AA3-7472-D1E7-3E8E5DA7E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BF279291-7B3B-EFB8-E4B3-66AC3C80A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93236945-D687-9904-1551-0322197BC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47A45C5-CC83-2087-379D-CECCEED9B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FB0BBDE-E3A0-1417-5CC1-CFAE2E5BF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5E17CAE-AD47-1754-8CC8-9157FB076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AA30656-279A-C244-D745-EFF536043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159BA18-6FF8-01B1-5417-C589933ED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AEA7F1B-9DF8-509F-AE75-090071336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21A863B-7489-71D7-9429-6C6A2E9F3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63270A6-0305-D32F-E6CE-AF7E07B28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F701FC-4F6B-F5A6-5A67-3C04E5FD2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605286"/>
            <a:ext cx="9725730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</a:rPr>
              <a:t>Ffiseg y Naid</a:t>
            </a:r>
            <a:endParaRPr lang="cy-GB" sz="4800" kern="1200" noProof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35CA82-3932-71B7-E89C-64F198068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7" y="3340000"/>
            <a:ext cx="7196202" cy="32753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>
                <a:latin typeface="Goudy Old Style"/>
                <a:cs typeface="Times New Roman"/>
              </a:rPr>
              <a:t>Ail deddf- uchder naid uwch yn dibynnol ar ysgogias cymharol sylweddol fwy (Sha et al, 2021). </a:t>
            </a:r>
          </a:p>
          <a:p>
            <a:r>
              <a:rPr lang="cy-GB" sz="2400">
                <a:latin typeface="Goudy Old Style"/>
                <a:cs typeface="Times New Roman"/>
              </a:rPr>
              <a:t>Trydydd deddf- gynhyrchu grym fertigol i lawr yn erbyn y ddaear sy’n cynhyrchu ‘ground reaction force’ (GRF) cyfartal ac gwrthgyferbyniol sy’n gyrru’r corff i fyny (Linthorne, 2001)</a:t>
            </a:r>
          </a:p>
          <a:p>
            <a:r>
              <a:rPr lang="cy-GB" sz="2400">
                <a:latin typeface="Goudy Old Style"/>
                <a:cs typeface="Times New Roman"/>
              </a:rPr>
              <a:t>Naid dwfn= fwy o fomentwn i rheoli. </a:t>
            </a:r>
            <a:endParaRPr lang="cy-GB" sz="24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24C7B7B-AAE7-D591-1633-3C413D02A540}"/>
              </a:ext>
            </a:extLst>
          </p:cNvPr>
          <p:cNvGrpSpPr/>
          <p:nvPr/>
        </p:nvGrpSpPr>
        <p:grpSpPr>
          <a:xfrm>
            <a:off x="7729930" y="3392532"/>
            <a:ext cx="4007952" cy="3229842"/>
            <a:chOff x="7729930" y="3392532"/>
            <a:chExt cx="4007952" cy="3229842"/>
          </a:xfrm>
        </p:grpSpPr>
        <p:pic>
          <p:nvPicPr>
            <p:cNvPr id="5" name="Picture 4" descr="L'Importanza del Counter Movement Jump (CMJ) nella Fisioterapia Ortopedica  e Sportiva - Fisiotools">
              <a:extLst>
                <a:ext uri="{FF2B5EF4-FFF2-40B4-BE49-F238E27FC236}">
                  <a16:creationId xmlns:a16="http://schemas.microsoft.com/office/drawing/2014/main" id="{EAC37E4F-A900-B02D-E8F6-95D1102FDE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29930" y="3392532"/>
              <a:ext cx="3997237" cy="2703403"/>
            </a:xfrm>
            <a:prstGeom prst="rect">
              <a:avLst/>
            </a:prstGeom>
          </p:spPr>
        </p:pic>
        <p:sp>
          <p:nvSpPr>
            <p:cNvPr id="7" name="Subtitle 2">
              <a:extLst>
                <a:ext uri="{FF2B5EF4-FFF2-40B4-BE49-F238E27FC236}">
                  <a16:creationId xmlns:a16="http://schemas.microsoft.com/office/drawing/2014/main" id="{A18E51DD-B20B-635A-1B46-1CAAC7236C1C}"/>
                </a:ext>
              </a:extLst>
            </p:cNvPr>
            <p:cNvSpPr txBox="1">
              <a:spLocks/>
            </p:cNvSpPr>
            <p:nvPr/>
          </p:nvSpPr>
          <p:spPr>
            <a:xfrm>
              <a:off x="8763864" y="6272239"/>
              <a:ext cx="2974018" cy="350135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92500" lnSpcReduction="10000"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2000" b="0" i="0" kern="1200" dirty="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2000" b="0" i="0" kern="1200" dirty="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2000" dirty="0">
                  <a:latin typeface="Goudy Old Style"/>
                </a:rPr>
                <a:t>4</a:t>
              </a:r>
              <a:r>
                <a:rPr lang="cy-GB" sz="2000" b="0" i="0" kern="1200" dirty="0">
                  <a:latin typeface="Goudy Old Style"/>
                  <a:ea typeface="+mn-ea"/>
                  <a:cs typeface="+mn-cs"/>
                </a:rPr>
                <a:t>: </a:t>
              </a:r>
              <a:r>
                <a:rPr lang="cy-GB" sz="2000" b="0" i="0" kern="1200">
                  <a:latin typeface="Goudy Old Style"/>
                  <a:cs typeface="Times New Roman"/>
                </a:rPr>
                <a:t>(</a:t>
              </a:r>
              <a:r>
                <a:rPr lang="cy-GB" sz="2000">
                  <a:latin typeface="Goudy Old Style"/>
                  <a:cs typeface="Times New Roman"/>
                </a:rPr>
                <a:t>admintools</a:t>
              </a:r>
              <a:r>
                <a:rPr lang="cy-GB" sz="2000" b="0" i="0" kern="1200">
                  <a:latin typeface="Goudy Old Style"/>
                  <a:cs typeface="Times New Roman"/>
                </a:rPr>
                <a:t>, </a:t>
              </a:r>
              <a:r>
                <a:rPr lang="cy-GB" sz="2000">
                  <a:latin typeface="Goudy Old Style"/>
                  <a:cs typeface="Times New Roman"/>
                </a:rPr>
                <a:t>2024)</a:t>
              </a:r>
              <a:endParaRPr lang="cy-GB" sz="2000" noProof="0" dirty="0">
                <a:latin typeface="Goudy Old Style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47466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71CE35-E557-37BF-2308-1E6701195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039E4A8-6C22-6521-3E5A-8D841B5F4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520B836C-94D0-5F50-A4EB-A68428895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122D591-FEBB-FB09-A23B-A168DB0DF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EDB33751-CC89-923B-97FF-EB593EFEE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67AD6FB6-4666-6F33-ECA3-3F0C07AE6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158177D-9A9C-5F26-F175-6D3F114E4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0C72288-E1D5-5087-E349-6B3EFACACD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DCB7930-7F9B-DB8B-8649-7CE55B196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FA054E5-436B-1F03-C459-031320379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23BE29C-24CA-F838-2074-E321A1199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3AD83BD-372E-EBFE-A9B3-E5C55D352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E325E9-507C-DE72-7D67-73A2EF1F7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80A822-C937-8960-0FDB-51D99B805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94FC82-6E89-77EC-9B1E-2FE637D60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033258"/>
            <a:ext cx="9725730" cy="17987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Perffromiad/Anaf a CMJ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341F7F5-3375-A891-61DA-8093FC3F8C1F}"/>
              </a:ext>
            </a:extLst>
          </p:cNvPr>
          <p:cNvGrpSpPr/>
          <p:nvPr/>
        </p:nvGrpSpPr>
        <p:grpSpPr>
          <a:xfrm>
            <a:off x="7373399" y="2990931"/>
            <a:ext cx="4364484" cy="3344456"/>
            <a:chOff x="7373399" y="2990931"/>
            <a:chExt cx="4364484" cy="3344456"/>
          </a:xfrm>
        </p:grpSpPr>
        <p:pic>
          <p:nvPicPr>
            <p:cNvPr id="3" name="Picture 2" descr="All you need to know about &quot;Knock Knees ...">
              <a:extLst>
                <a:ext uri="{FF2B5EF4-FFF2-40B4-BE49-F238E27FC236}">
                  <a16:creationId xmlns:a16="http://schemas.microsoft.com/office/drawing/2014/main" id="{C5DA9842-031A-00ED-19DA-2560C5E216E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373399" y="2990931"/>
              <a:ext cx="4360900" cy="2978970"/>
            </a:xfrm>
            <a:prstGeom prst="rect">
              <a:avLst/>
            </a:prstGeom>
          </p:spPr>
        </p:pic>
        <p:sp>
          <p:nvSpPr>
            <p:cNvPr id="5" name="Subtitle 2">
              <a:extLst>
                <a:ext uri="{FF2B5EF4-FFF2-40B4-BE49-F238E27FC236}">
                  <a16:creationId xmlns:a16="http://schemas.microsoft.com/office/drawing/2014/main" id="{D0AD9DE7-DB76-7B5F-217C-6206CA054444}"/>
                </a:ext>
              </a:extLst>
            </p:cNvPr>
            <p:cNvSpPr txBox="1">
              <a:spLocks/>
            </p:cNvSpPr>
            <p:nvPr/>
          </p:nvSpPr>
          <p:spPr>
            <a:xfrm>
              <a:off x="7586229" y="5965461"/>
              <a:ext cx="4151654" cy="36992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1800" b="0" i="0" kern="120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1800" b="0" i="0" kern="1200" dirty="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1800" dirty="0">
                  <a:latin typeface="Goudy Old Style"/>
                </a:rPr>
                <a:t>7</a:t>
              </a:r>
              <a:r>
                <a:rPr lang="cy-GB" sz="1800" b="0" i="0" kern="1200" dirty="0">
                  <a:latin typeface="Goudy Old Style"/>
                  <a:ea typeface="+mn-ea"/>
                  <a:cs typeface="+mn-cs"/>
                </a:rPr>
                <a:t>: </a:t>
              </a:r>
              <a:r>
                <a:rPr lang="cy-GB" sz="1800">
                  <a:latin typeface="Goudy Old Style"/>
                  <a:cs typeface="Times New Roman"/>
                </a:rPr>
                <a:t>(Vitality Fitness and Rehab, 2024)</a:t>
              </a:r>
              <a:endParaRPr lang="cy-GB" sz="1800" noProof="0">
                <a:latin typeface="Goudy Old Style"/>
                <a:cs typeface="Times New Roman"/>
              </a:endParaRPr>
            </a:p>
          </p:txBody>
        </p:sp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B4EEEC0-AB7B-C093-27CA-3A76B279A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545" y="2906469"/>
            <a:ext cx="7166514" cy="35227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>
                <a:latin typeface="Goudy Old Style"/>
                <a:cs typeface="Times New Roman"/>
              </a:rPr>
              <a:t>Perfformiad effeithiol ac diogel. </a:t>
            </a:r>
          </a:p>
          <a:p>
            <a:r>
              <a:rPr lang="cy-GB" sz="2400">
                <a:latin typeface="Goudy Old Style"/>
                <a:cs typeface="Times New Roman"/>
              </a:rPr>
              <a:t>Strategaeth a defnyddir i gyrraedd uchder yn effeithio ar sut mae'r corff yn delio a'r grymoedd (Amasay a Suprak, 2022)</a:t>
            </a:r>
          </a:p>
          <a:p>
            <a:r>
              <a:rPr lang="cy-GB" sz="2400">
                <a:latin typeface="Goudy Old Style"/>
                <a:cs typeface="Times New Roman"/>
              </a:rPr>
              <a:t>Mwyaf o bŵer/uchder= heriau wrth rheoli'r arafu a glanio. </a:t>
            </a:r>
          </a:p>
          <a:p>
            <a:r>
              <a:rPr lang="cy-GB" sz="2400">
                <a:latin typeface="Goudy Old Style"/>
                <a:cs typeface="Times New Roman"/>
              </a:rPr>
              <a:t>Dip dyfnach= fwy o amser i adeliadu ysgogiad ond risg o RFD disgyn.</a:t>
            </a:r>
          </a:p>
          <a:p>
            <a:r>
              <a:rPr lang="cy-GB" sz="2400">
                <a:latin typeface="Goudy Old Style"/>
                <a:cs typeface="Times New Roman"/>
              </a:rPr>
              <a:t>Angen dip dwfn ac gyflym </a:t>
            </a:r>
            <a:endParaRPr lang="cy-GB" sz="18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44793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7DC628-E378-ADFF-64BE-841762779F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ED30EDF-8EDA-49E0-BD3F-A1FE48965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B2939170-7B3D-A3A2-5182-5F434CDBE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7FF9AC9-65B2-2D5E-F26B-C8F8F7822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712630CB-23DE-123D-8EC8-3EC2CB1A7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230A4D21-884B-057F-50D4-10FB5897D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8FDA848-B021-8C39-D002-26DF7299E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DFE50C8-70FF-4953-6A8D-7EE735A9E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EBD7EF4-7807-348E-636B-D580FFA55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0254BF5-B8E6-7D68-5ADB-51C83583A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94E8611-C8D4-764B-350B-67983ACFA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AA58A46-32FA-1406-B3FC-A72AF932A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37CA67-D8DA-DF30-E60E-588F0DBE7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CAFBBF-66F9-FDBD-1F9B-98875E234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2ED07A-D8F8-BBC2-0939-6AF7FBA0C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335971"/>
            <a:ext cx="9725730" cy="11307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Dull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F3B0E17-5C32-0A52-789C-9A3AD4E24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7" y="3046913"/>
            <a:ext cx="7196202" cy="36495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>
                <a:latin typeface="Goudy Old Style"/>
                <a:cs typeface="Times New Roman"/>
              </a:rPr>
              <a:t>Cyfranogwyr- 20 (10 menyw, Oed 22.8±4.3, Pwysau 72.3±10.7kg), rhydd o anafiadau cyhyrol-ysgerbydol</a:t>
            </a:r>
          </a:p>
          <a:p>
            <a:pPr marL="0" indent="0">
              <a:buNone/>
            </a:pPr>
            <a:r>
              <a:rPr lang="cy-GB" sz="2400">
                <a:latin typeface="Goudy Old Style"/>
                <a:cs typeface="Times New Roman"/>
              </a:rPr>
              <a:t>Protocol:</a:t>
            </a:r>
          </a:p>
          <a:p>
            <a:r>
              <a:rPr lang="cy-GB" sz="2400">
                <a:latin typeface="Goudy Old Style"/>
                <a:cs typeface="Times New Roman"/>
              </a:rPr>
              <a:t>Cynhesiad RAMP 10 munud. </a:t>
            </a:r>
          </a:p>
          <a:p>
            <a:r>
              <a:rPr lang="cy-GB" sz="2400">
                <a:latin typeface="Goudy Old Style"/>
                <a:cs typeface="Times New Roman"/>
              </a:rPr>
              <a:t>3 CMJ macsimwm.</a:t>
            </a:r>
          </a:p>
          <a:p>
            <a:r>
              <a:rPr lang="cy-GB" sz="2400">
                <a:latin typeface="Goudy Old Style"/>
                <a:cs typeface="Times New Roman"/>
              </a:rPr>
              <a:t>Forceplatform FP8 2003 (Hur, Kokkola, Finland).</a:t>
            </a:r>
          </a:p>
          <a:p>
            <a:r>
              <a:rPr lang="cy-GB" sz="2400">
                <a:latin typeface="Goudy Old Style"/>
                <a:cs typeface="Times New Roman"/>
              </a:rPr>
              <a:t>Dwylo ar cluniau. </a:t>
            </a:r>
          </a:p>
          <a:p>
            <a:r>
              <a:rPr lang="cy-GB" sz="2400">
                <a:latin typeface="Goudy Old Style"/>
                <a:cs typeface="Times New Roman"/>
              </a:rPr>
              <a:t>Dilyn y 'beep'</a:t>
            </a:r>
            <a:endParaRPr lang="cy-GB" sz="24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884850C-6100-A4C2-55EF-E4F0E07C4584}"/>
              </a:ext>
            </a:extLst>
          </p:cNvPr>
          <p:cNvGrpSpPr/>
          <p:nvPr/>
        </p:nvGrpSpPr>
        <p:grpSpPr>
          <a:xfrm>
            <a:off x="7685156" y="3297353"/>
            <a:ext cx="4112103" cy="2998450"/>
            <a:chOff x="7685156" y="3297353"/>
            <a:chExt cx="4112103" cy="2998450"/>
          </a:xfrm>
        </p:grpSpPr>
        <p:pic>
          <p:nvPicPr>
            <p:cNvPr id="5" name="Picture 4" descr="Countermovement Jump">
              <a:extLst>
                <a:ext uri="{FF2B5EF4-FFF2-40B4-BE49-F238E27FC236}">
                  <a16:creationId xmlns:a16="http://schemas.microsoft.com/office/drawing/2014/main" id="{9C257F40-8F2F-6CEA-EB30-035EA38D733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85156" y="3297353"/>
              <a:ext cx="4084616" cy="2716851"/>
            </a:xfrm>
            <a:prstGeom prst="rect">
              <a:avLst/>
            </a:prstGeom>
          </p:spPr>
        </p:pic>
        <p:sp>
          <p:nvSpPr>
            <p:cNvPr id="7" name="Subtitle 2">
              <a:extLst>
                <a:ext uri="{FF2B5EF4-FFF2-40B4-BE49-F238E27FC236}">
                  <a16:creationId xmlns:a16="http://schemas.microsoft.com/office/drawing/2014/main" id="{89342A52-A987-D034-BFB6-A1E7B4FFD455}"/>
                </a:ext>
              </a:extLst>
            </p:cNvPr>
            <p:cNvSpPr txBox="1">
              <a:spLocks/>
            </p:cNvSpPr>
            <p:nvPr/>
          </p:nvSpPr>
          <p:spPr>
            <a:xfrm>
              <a:off x="8437293" y="6014941"/>
              <a:ext cx="3359966" cy="28086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1800" b="0" i="0" kern="120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1800" b="0" i="0" kern="120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1800">
                  <a:latin typeface="Goudy Old Style"/>
                </a:rPr>
                <a:t>5</a:t>
              </a:r>
              <a:r>
                <a:rPr lang="cy-GB" sz="1800" b="0" i="0" kern="1200">
                  <a:latin typeface="Goudy Old Style"/>
                  <a:ea typeface="+mn-ea"/>
                  <a:cs typeface="+mn-cs"/>
                </a:rPr>
                <a:t>: </a:t>
              </a:r>
              <a:r>
                <a:rPr lang="cy-GB" sz="1800">
                  <a:latin typeface="Goudy Old Style"/>
                  <a:cs typeface="Times New Roman"/>
                </a:rPr>
                <a:t>(Hawkin Dynamics, 2024)</a:t>
              </a:r>
              <a:endParaRPr lang="cy-GB" sz="1800" noProof="0">
                <a:latin typeface="Goudy Old Style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18004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5006DD-5935-58B8-D0BF-F665DF900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DEAF0D7D-E68E-B7A8-1323-34103770F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5202830-BD3D-78DE-1783-623C81D0E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F9018AF-0BA4-B690-A4A4-B667FDB1C9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9BDD106B-753D-5BEF-3CF4-FC8E7874C6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99CBF8F8-2FB0-A947-9CD7-C2EF72157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AE8E096-4F68-C40E-78AE-5379359DB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0346637-494C-7EFA-2EBA-D5CFC00BE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B8F466A-C99C-AD55-455F-06586230C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0504788-693E-0B0D-3421-3D703228D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387521B-2EC2-478E-8B17-FAA1E756E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9BB2CCE-44F0-59D1-F924-83FC059E6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E832F9C-80A4-5044-5E3D-386C6351F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8220A40-B47F-8B79-8AA7-381499E11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8DA982-F5A1-EA63-79C0-9046AC8CF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228741"/>
            <a:ext cx="6103756" cy="1296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Casglu a Phrosesu Data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BB5129E-D6E3-A461-7F50-DB14B3D7C28D}"/>
              </a:ext>
            </a:extLst>
          </p:cNvPr>
          <p:cNvGrpSpPr/>
          <p:nvPr/>
        </p:nvGrpSpPr>
        <p:grpSpPr>
          <a:xfrm>
            <a:off x="7906452" y="3427182"/>
            <a:ext cx="3831431" cy="2888413"/>
            <a:chOff x="7906452" y="3427182"/>
            <a:chExt cx="3831431" cy="2888413"/>
          </a:xfrm>
        </p:grpSpPr>
        <p:pic>
          <p:nvPicPr>
            <p:cNvPr id="3" name="Picture 2" descr="Breaking Down To Jump Up: Understanding Plyometrics With Force Plates -  Strength By Numbers">
              <a:extLst>
                <a:ext uri="{FF2B5EF4-FFF2-40B4-BE49-F238E27FC236}">
                  <a16:creationId xmlns:a16="http://schemas.microsoft.com/office/drawing/2014/main" id="{3F3EE8CB-DAC9-8902-B31D-41896FAB2E3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906452" y="3427182"/>
              <a:ext cx="3787732" cy="2509032"/>
            </a:xfrm>
            <a:prstGeom prst="rect">
              <a:avLst/>
            </a:prstGeom>
          </p:spPr>
        </p:pic>
        <p:sp>
          <p:nvSpPr>
            <p:cNvPr id="5" name="Subtitle 2">
              <a:extLst>
                <a:ext uri="{FF2B5EF4-FFF2-40B4-BE49-F238E27FC236}">
                  <a16:creationId xmlns:a16="http://schemas.microsoft.com/office/drawing/2014/main" id="{3EF31C54-902C-3337-EEEE-8F41467D3B76}"/>
                </a:ext>
              </a:extLst>
            </p:cNvPr>
            <p:cNvSpPr txBox="1">
              <a:spLocks/>
            </p:cNvSpPr>
            <p:nvPr/>
          </p:nvSpPr>
          <p:spPr>
            <a:xfrm>
              <a:off x="8160203" y="5965461"/>
              <a:ext cx="3577680" cy="350134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1800" b="0" i="0" kern="120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1800" b="0" i="0" kern="120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1800">
                  <a:latin typeface="Goudy Old Style"/>
                </a:rPr>
                <a:t>6</a:t>
              </a:r>
              <a:r>
                <a:rPr lang="cy-GB" sz="1800" b="0" i="0" kern="1200">
                  <a:latin typeface="Goudy Old Style"/>
                  <a:ea typeface="+mn-ea"/>
                  <a:cs typeface="+mn-cs"/>
                </a:rPr>
                <a:t>:</a:t>
              </a:r>
              <a:r>
                <a:rPr lang="cy-GB" sz="1800" b="0" i="0" kern="1200" dirty="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1800">
                  <a:latin typeface="Goudy Old Style"/>
                  <a:cs typeface="Times New Roman"/>
                </a:rPr>
                <a:t>(strengthbynumbers, 2024)</a:t>
              </a:r>
              <a:endParaRPr lang="cy-GB" sz="1800" noProof="0">
                <a:latin typeface="Goudy Old Style"/>
                <a:cs typeface="Times New Roman"/>
              </a:endParaRPr>
            </a:p>
          </p:txBody>
        </p:sp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A39483B-16A8-C739-41A0-B0A43CAB0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7" y="3036475"/>
            <a:ext cx="7196202" cy="366240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000">
                <a:latin typeface="Goudy Old Style"/>
                <a:cs typeface="Times New Roman"/>
              </a:rPr>
              <a:t>Apple iPad (9th Generation) ar tripod 1m, 2m i ffwrdd o'r cyfranogwr, sagittal plane.</a:t>
            </a:r>
          </a:p>
          <a:p>
            <a:r>
              <a:rPr lang="cy-GB" sz="2000">
                <a:latin typeface="Goudy Old Style"/>
                <a:cs typeface="Times New Roman"/>
              </a:rPr>
              <a:t>2D yn dibynadwy ond dim mor dilys a dadansoddiad 3D (Schurr et al, 2017).</a:t>
            </a:r>
          </a:p>
          <a:p>
            <a:r>
              <a:rPr lang="cy-GB" sz="2000">
                <a:latin typeface="Goudy Old Style"/>
                <a:cs typeface="Times New Roman"/>
              </a:rPr>
              <a:t>Dartfish (Version 12)- 120fps, offeryn onglau, angular displacement am dyfnder </a:t>
            </a:r>
            <a:r>
              <a:rPr lang="cy-GB" sz="2000" dirty="0">
                <a:latin typeface="Goudy Old Style"/>
                <a:cs typeface="Times New Roman"/>
              </a:rPr>
              <a:t>naid.</a:t>
            </a:r>
          </a:p>
          <a:p>
            <a:r>
              <a:rPr lang="cy-GB" sz="2000">
                <a:latin typeface="Goudy Old Style"/>
                <a:cs typeface="Times New Roman"/>
              </a:rPr>
              <a:t>Marcwyr ar Greater tochanter, lateral condyle a lateral malleolus. </a:t>
            </a:r>
          </a:p>
          <a:p>
            <a:r>
              <a:rPr lang="cy-GB" sz="2000">
                <a:latin typeface="Goudy Old Style"/>
                <a:cs typeface="Times New Roman"/>
              </a:rPr>
              <a:t>SPSS (Version 30)- prawf normalrwydd, Cydberthynas Pearsons, linear regression. </a:t>
            </a:r>
            <a:endParaRPr lang="cy-GB" sz="20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7028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01F18E-761C-B8C1-3806-752A368E5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D444217-4558-E030-89F0-6B7688D78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E493AB4E-7551-81B6-E6B6-E12D72D91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420EDE6-C236-1D35-2CD6-3496E88B6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6D7777CE-0410-2F5F-A63B-A3710A95A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CD657468-493F-EE04-5719-53083C467E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DE0817D-C38C-93D7-4C02-421A35F6C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01D28F-8C49-F57E-E598-42CB91688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E9F3545-A17A-9095-3F78-7D0355F35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5064438-C145-40A9-5A75-0D01F3811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0608FB4-321D-4CD7-0512-B797FF28C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FC5E0C0-A57C-04D9-7C54-945F82B1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E331E15-9021-88AE-FB2A-D15C7FCA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DA02259-E9FE-ADB1-572A-68E0CDD22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9A05EE-F388-6959-12EF-A70F29338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862585"/>
            <a:ext cx="9725730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Canlyniadau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1BFBEA7-1D41-58F3-E2A8-D196018C35FA}"/>
              </a:ext>
            </a:extLst>
          </p:cNvPr>
          <p:cNvGrpSpPr/>
          <p:nvPr/>
        </p:nvGrpSpPr>
        <p:grpSpPr>
          <a:xfrm>
            <a:off x="282666" y="2852463"/>
            <a:ext cx="6240971" cy="3093570"/>
            <a:chOff x="282666" y="2852463"/>
            <a:chExt cx="6240971" cy="3093570"/>
          </a:xfrm>
        </p:grpSpPr>
        <p:pic>
          <p:nvPicPr>
            <p:cNvPr id="3" name="Picture 2" descr="A table with numbers and text&#10;&#10;AI-generated content may be incorrect.">
              <a:extLst>
                <a:ext uri="{FF2B5EF4-FFF2-40B4-BE49-F238E27FC236}">
                  <a16:creationId xmlns:a16="http://schemas.microsoft.com/office/drawing/2014/main" id="{058EDC2A-AA6D-2BFD-B160-3E28AAE0F9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84884" y="3632447"/>
              <a:ext cx="6238753" cy="2313586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4ACF839-240F-F1F4-CC2B-E766562CE442}"/>
                </a:ext>
              </a:extLst>
            </p:cNvPr>
            <p:cNvSpPr txBox="1"/>
            <p:nvPr/>
          </p:nvSpPr>
          <p:spPr>
            <a:xfrm>
              <a:off x="282666" y="2852463"/>
              <a:ext cx="442548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2400" b="1" dirty="0">
                  <a:ea typeface="Calibri"/>
                  <a:cs typeface="Calibri"/>
                </a:rPr>
                <a:t>Tabl 1: Ystadegau</a:t>
              </a:r>
              <a:r>
                <a:rPr lang="en-GB" sz="2400" b="1" dirty="0">
                  <a:ea typeface="Calibri"/>
                  <a:cs typeface="Calibri"/>
                </a:rPr>
                <a:t> </a:t>
              </a:r>
              <a:r>
                <a:rPr lang="cy-GB" sz="2400" b="1">
                  <a:ea typeface="Calibri"/>
                  <a:cs typeface="Calibri"/>
                </a:rPr>
                <a:t>disgrifiadol</a:t>
              </a:r>
              <a:endParaRPr lang="en-GB" sz="2400" b="1">
                <a:ea typeface="Calibri"/>
                <a:cs typeface="Calibri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978170A-7F4E-D990-CA58-A27FF8ACD47B}"/>
              </a:ext>
            </a:extLst>
          </p:cNvPr>
          <p:cNvGrpSpPr/>
          <p:nvPr/>
        </p:nvGrpSpPr>
        <p:grpSpPr>
          <a:xfrm>
            <a:off x="8615343" y="2575796"/>
            <a:ext cx="2816198" cy="4303235"/>
            <a:chOff x="8615343" y="2575796"/>
            <a:chExt cx="2816198" cy="4303235"/>
          </a:xfrm>
        </p:grpSpPr>
        <p:pic>
          <p:nvPicPr>
            <p:cNvPr id="5" name="Picture 4" descr="L landing.PNG">
              <a:extLst>
                <a:ext uri="{FF2B5EF4-FFF2-40B4-BE49-F238E27FC236}">
                  <a16:creationId xmlns:a16="http://schemas.microsoft.com/office/drawing/2014/main" id="{D26261A3-CFAA-E85E-AA64-519E495D05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22117" r="4452" b="20513"/>
            <a:stretch>
              <a:fillRect/>
            </a:stretch>
          </p:blipFill>
          <p:spPr>
            <a:xfrm rot="5400000">
              <a:off x="7864434" y="3326705"/>
              <a:ext cx="3835472" cy="2333654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6F4A8D4-5398-92EA-59E3-CF4E07DEBFB8}"/>
                </a:ext>
              </a:extLst>
            </p:cNvPr>
            <p:cNvSpPr txBox="1"/>
            <p:nvPr/>
          </p:nvSpPr>
          <p:spPr>
            <a:xfrm>
              <a:off x="8619117" y="6417366"/>
              <a:ext cx="2812424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2400" b="1">
                  <a:ea typeface="Calibri"/>
                  <a:cs typeface="Calibri"/>
                </a:rPr>
                <a:t>Ffigur 1: Ongl glanio </a:t>
              </a:r>
              <a:endParaRPr lang="cy-GB" b="1">
                <a:ea typeface="Calibri" panose="020F0502020204030204"/>
                <a:cs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98386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016B5B-8152-D05A-D244-21D1C4736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517E4129-A94A-2F6D-F861-BACF47F80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F639BFAB-415E-2A54-3B77-F7AD2A715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30AF5A-FE70-3DF8-C47F-B9CF8242F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7D63E671-5F4B-A9B0-E90A-105E6B55A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CD5FD53-3233-596C-A8AC-1AB2770161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B86DC8-402A-4CCA-A1CF-EC2DF08F5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1AF1A4E-012B-7AA0-CC4D-3B34AD5F4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0065164-4BC9-CF83-775C-2BF95C750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9BABB0D-6DDB-C310-80EC-A5043098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835B589-1D67-256A-B1CE-A3E5F443C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9B15F63-7E47-80BF-8210-0B614F408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3C3710-3037-056A-7C3C-C9CA60456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4C36107-BCA8-4656-8D67-A48A8F350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1E07E5-63F3-7D99-F558-8CFBE9188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862585"/>
            <a:ext cx="9725730" cy="2226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Canlyniadau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C245816-A62C-807B-E358-B2596B4F4886}"/>
              </a:ext>
            </a:extLst>
          </p:cNvPr>
          <p:cNvGrpSpPr/>
          <p:nvPr/>
        </p:nvGrpSpPr>
        <p:grpSpPr>
          <a:xfrm>
            <a:off x="169819" y="2706326"/>
            <a:ext cx="7134225" cy="1851977"/>
            <a:chOff x="169819" y="2706326"/>
            <a:chExt cx="7134225" cy="1851977"/>
          </a:xfrm>
        </p:grpSpPr>
        <p:pic>
          <p:nvPicPr>
            <p:cNvPr id="5" name="Picture 4" descr="A close-up of a number&#10;&#10;AI-generated content may be incorrect.">
              <a:extLst>
                <a:ext uri="{FF2B5EF4-FFF2-40B4-BE49-F238E27FC236}">
                  <a16:creationId xmlns:a16="http://schemas.microsoft.com/office/drawing/2014/main" id="{E6CEE22C-2AE2-74C3-2AE0-D22EB44F43E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9819" y="3167653"/>
              <a:ext cx="7134225" cy="13906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71DFED6-842C-6B08-81C0-12320C3FD68D}"/>
                </a:ext>
              </a:extLst>
            </p:cNvPr>
            <p:cNvSpPr txBox="1"/>
            <p:nvPr/>
          </p:nvSpPr>
          <p:spPr>
            <a:xfrm>
              <a:off x="177740" y="2706326"/>
              <a:ext cx="3861410" cy="47473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2400" b="1">
                  <a:ea typeface="Calibri"/>
                  <a:cs typeface="Calibri"/>
                </a:rPr>
                <a:t>Tabl 2: Prawf Normalrwydd</a:t>
              </a:r>
              <a:endParaRPr lang="cy-GB" b="1">
                <a:ea typeface="Calibri" panose="020F0502020204030204"/>
                <a:cs typeface="Calibri" panose="020F0502020204030204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EC61A0E-ADF0-6715-A591-8D0F944B6064}"/>
              </a:ext>
            </a:extLst>
          </p:cNvPr>
          <p:cNvGrpSpPr/>
          <p:nvPr/>
        </p:nvGrpSpPr>
        <p:grpSpPr>
          <a:xfrm>
            <a:off x="100197" y="4863811"/>
            <a:ext cx="7268109" cy="1148592"/>
            <a:chOff x="100197" y="4863811"/>
            <a:chExt cx="7268109" cy="1148592"/>
          </a:xfrm>
        </p:grpSpPr>
        <p:pic>
          <p:nvPicPr>
            <p:cNvPr id="4" name="Picture 3" descr="A white square with black numbers&#10;&#10;AI-generated content may be incorrect.">
              <a:extLst>
                <a:ext uri="{FF2B5EF4-FFF2-40B4-BE49-F238E27FC236}">
                  <a16:creationId xmlns:a16="http://schemas.microsoft.com/office/drawing/2014/main" id="{43B6FC05-7B48-D36E-762F-9D89884AFF7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8959" y="5449067"/>
              <a:ext cx="7110722" cy="563336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3F61A34-BD59-775F-C201-15210E93F9AF}"/>
                </a:ext>
              </a:extLst>
            </p:cNvPr>
            <p:cNvSpPr txBox="1"/>
            <p:nvPr/>
          </p:nvSpPr>
          <p:spPr>
            <a:xfrm>
              <a:off x="100197" y="4863811"/>
              <a:ext cx="7268109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2400" b="1">
                  <a:ea typeface="Calibri"/>
                  <a:cs typeface="Calibri"/>
                </a:rPr>
                <a:t>Tabl 3: Prawf Cydberthynas Pearsons + Linear regression</a:t>
              </a:r>
              <a:endParaRPr lang="cy-GB" b="1">
                <a:ea typeface="Calibri" panose="020F0502020204030204"/>
                <a:cs typeface="Calibri" panose="020F0502020204030204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3F19853-EB54-9DF0-CAB1-EAD2D27C7152}"/>
              </a:ext>
            </a:extLst>
          </p:cNvPr>
          <p:cNvGrpSpPr/>
          <p:nvPr/>
        </p:nvGrpSpPr>
        <p:grpSpPr>
          <a:xfrm>
            <a:off x="7564644" y="3061730"/>
            <a:ext cx="4405622" cy="3200550"/>
            <a:chOff x="7465683" y="2942977"/>
            <a:chExt cx="4504583" cy="331992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DF88AD-A5D4-18ED-0F02-7F3AA71182F1}"/>
                </a:ext>
              </a:extLst>
            </p:cNvPr>
            <p:cNvSpPr txBox="1"/>
            <p:nvPr/>
          </p:nvSpPr>
          <p:spPr>
            <a:xfrm>
              <a:off x="7820538" y="5784015"/>
              <a:ext cx="3828717" cy="47888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2400" b="1">
                  <a:ea typeface="Calibri"/>
                  <a:cs typeface="Calibri"/>
                </a:rPr>
                <a:t>Ffigur 2: Graff Scatter Plot </a:t>
              </a:r>
              <a:endParaRPr lang="cy-GB" b="1">
                <a:ea typeface="Calibri" panose="020F0502020204030204"/>
                <a:cs typeface="Calibri" panose="020F0502020204030204"/>
              </a:endParaRPr>
            </a:p>
          </p:txBody>
        </p:sp>
        <p:pic>
          <p:nvPicPr>
            <p:cNvPr id="3" name="Picture 2" descr="A graph with blue dots and numbers&#10;&#10;AI-generated content may be incorrect.">
              <a:extLst>
                <a:ext uri="{FF2B5EF4-FFF2-40B4-BE49-F238E27FC236}">
                  <a16:creationId xmlns:a16="http://schemas.microsoft.com/office/drawing/2014/main" id="{50840AD2-E2E0-177F-17E4-00EC68C0AF4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465683" y="2942977"/>
              <a:ext cx="4504583" cy="274344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7046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B5FDA8-53B5-A7BA-B50A-F7E0411B44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EDE11B1C-4E14-011D-757E-F604DD9BA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32C329B6-B349-B6C8-2CBB-0B809718F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6B38C94-6818-32F9-07B8-F4FD8E462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487D543D-E28F-60B1-2F87-D7464F9C3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CD2A2E15-17CA-1A09-3E4F-406BA13B7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F3C7BEA-3765-7E99-7ABF-0CA73FE0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928F3E6-363C-76E7-B5E9-80244CD7C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723E613-9605-1A74-08D7-DFD6553F9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902B051-9D0A-8D26-9668-BCDD639AC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B759DC-5333-EA6E-78CA-5EB145C0E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41577C0-E07D-FF77-C5CD-7D387F826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D20CEE-571B-0727-CF3F-C4EDFF511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5E14D7D-2CBC-A03F-9AB7-DE5DDDD0D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0AB189-8F54-CA75-0599-DD817950C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060506"/>
            <a:ext cx="9725730" cy="17715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Dehongli'r Canlyniadau 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64D344E-72B0-14C3-89B4-71AE51A6B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7" y="2848450"/>
            <a:ext cx="7196202" cy="38504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000">
                <a:latin typeface="Goudy Old Style"/>
                <a:cs typeface="Times New Roman"/>
              </a:rPr>
              <a:t>Cydberthynas Positif cymedrol rhwng dyfnder ac uchder y naid. 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Dyfnder yn cynyddu'r ysgogiad net fertigol (Sánchez-Sixto et al, 2018).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30.4% o'r amrywiant yn uchder naid sy'n cael eu esbonio gan dyfnder y naid. 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Bron 70% yn delio o newidynnau eraill- niwro-mecanyddol yn bodoli rhwng dyfnder ac effeithlonrwydd SSC (McHugh, 2024).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Gwrth-symudiad dyfnach yn tueddol o ddangos mwy o blygiad pen-glin wrth lanio (Slovak et al, 2024) - hanfodol i wasgaru GRF. 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Dyfnder yn paratoi'r system nerf-cyhyrol i reoli arafu ecsentrig. </a:t>
            </a:r>
            <a:endParaRPr lang="cy-GB" sz="20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  <p:pic>
        <p:nvPicPr>
          <p:cNvPr id="5" name="Picture 4" descr="Regression - Free business and finance icons">
            <a:extLst>
              <a:ext uri="{FF2B5EF4-FFF2-40B4-BE49-F238E27FC236}">
                <a16:creationId xmlns:a16="http://schemas.microsoft.com/office/drawing/2014/main" id="{67BFCE7F-054B-6080-9BDF-26C9DF925A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6882" y="2828101"/>
            <a:ext cx="3022121" cy="2907102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E7780BA1-67A7-EA1B-AC43-07F9C0FD7D18}"/>
              </a:ext>
            </a:extLst>
          </p:cNvPr>
          <p:cNvSpPr txBox="1">
            <a:spLocks/>
          </p:cNvSpPr>
          <p:nvPr/>
        </p:nvSpPr>
        <p:spPr>
          <a:xfrm>
            <a:off x="8763865" y="5737850"/>
            <a:ext cx="2508902" cy="2808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System Font Regular"/>
              <a:buNone/>
              <a:defRPr sz="2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System Font Regular"/>
              <a:buNone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54721">
              <a:lnSpc>
                <a:spcPct val="90000"/>
              </a:lnSpc>
              <a:spcBef>
                <a:spcPts val="1373"/>
              </a:spcBef>
            </a:pPr>
            <a:r>
              <a:rPr lang="cy-GB" sz="1800" b="0" i="0" kern="1200" err="1">
                <a:latin typeface="Goudy Old Style"/>
                <a:ea typeface="+mn-ea"/>
                <a:cs typeface="+mn-cs"/>
              </a:rPr>
              <a:t>Image</a:t>
            </a:r>
            <a:r>
              <a:rPr lang="cy-GB" sz="1800" b="0" i="0" kern="1200" dirty="0">
                <a:latin typeface="Goudy Old Style"/>
                <a:ea typeface="+mn-ea"/>
                <a:cs typeface="+mn-cs"/>
              </a:rPr>
              <a:t> </a:t>
            </a:r>
            <a:r>
              <a:rPr lang="cy-GB" sz="1800" dirty="0">
                <a:latin typeface="Goudy Old Style"/>
              </a:rPr>
              <a:t>8</a:t>
            </a:r>
            <a:r>
              <a:rPr lang="cy-GB" sz="1800" b="0" i="0" kern="1200" dirty="0">
                <a:latin typeface="Goudy Old Style"/>
                <a:ea typeface="+mn-ea"/>
                <a:cs typeface="+mn-cs"/>
              </a:rPr>
              <a:t>: </a:t>
            </a:r>
            <a:r>
              <a:rPr lang="cy-GB" sz="1800">
                <a:latin typeface="Goudy Old Style"/>
                <a:cs typeface="Times New Roman"/>
              </a:rPr>
              <a:t>(flaticon, 2022)</a:t>
            </a:r>
            <a:endParaRPr lang="cy-GB" sz="1800" noProof="0">
              <a:latin typeface="Goudy Old Style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30901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46C6E5-557A-BBF4-31F5-6182681363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E4186DFB-C2B4-3EE8-529A-86ED2F0BE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59DA17FF-1D1C-7083-282B-5B205B703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2CA51B6-7F5E-7062-B48F-B195FB1D9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DB1CC84E-0718-74A1-C490-353E2C3A4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25B2E8D3-6CB4-7A89-A5D1-1B3186B09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D9124D5-3173-1D7C-6AA0-E9912C54D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73B1988-99D0-AFC7-86F3-C673CC61F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6D82DE-C4F0-3448-18AE-36F9B42F9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EED894F-D162-23C9-08DB-24ED29496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30CC6C-2456-03F8-2D45-B97608DF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2DD726-CC6D-3C2A-10E3-C117F1A87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E0B16D1-5A44-C357-543E-9948FFE10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B574F60-248C-D873-2072-42BCE423F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80496B-F267-E823-6002-B87ACED04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064573"/>
            <a:ext cx="9725730" cy="18196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Cymharu gyda Llenyddiaeth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EF7845-A065-CCF7-0431-010DAC69ED25}"/>
              </a:ext>
            </a:extLst>
          </p:cNvPr>
          <p:cNvSpPr txBox="1"/>
          <p:nvPr/>
        </p:nvSpPr>
        <p:spPr>
          <a:xfrm>
            <a:off x="176367" y="2591221"/>
            <a:ext cx="11340934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u="sng">
                <a:solidFill>
                  <a:srgbClr val="000000"/>
                </a:solidFill>
                <a:latin typeface="Goudy Old Style"/>
              </a:rPr>
              <a:t>Sanchex-Sixto</a:t>
            </a:r>
            <a:r>
              <a:rPr lang="cy-GB" sz="2000" b="0" i="0" u="sng" strike="noStrike" baseline="0">
                <a:solidFill>
                  <a:srgbClr val="000000"/>
                </a:solidFill>
                <a:latin typeface="Goudy Old Style"/>
              </a:rPr>
              <a:t> </a:t>
            </a:r>
            <a:r>
              <a:rPr lang="cy-GB" sz="2000" u="sng">
                <a:solidFill>
                  <a:srgbClr val="000000"/>
                </a:solidFill>
                <a:latin typeface="Goudy Old Style"/>
              </a:rPr>
              <a:t>et al (2018):</a:t>
            </a:r>
            <a:endParaRPr lang="en-GB" u="sng"/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</a:rPr>
              <a:t>Sut mae addasiadau i dyfnder yn arwain at newidynau yn uchder naid a'r paramedrau biomecanyddol?</a:t>
            </a:r>
            <a:endParaRPr lang="cy-GB" sz="2000" dirty="0">
              <a:latin typeface="Goudy Old Style"/>
            </a:endParaRPr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</a:rPr>
              <a:t>Dyfnder fwy yn cynyddu uchder naid. </a:t>
            </a:r>
            <a:endParaRPr lang="cy-GB" sz="2000" dirty="0">
              <a:latin typeface="Goudy Old Style"/>
            </a:endParaRPr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  <a:ea typeface="Calibri" panose="020F0502020204030204"/>
                <a:cs typeface="Calibri" panose="020F0502020204030204"/>
              </a:rPr>
              <a:t>Fwy o waith ecsentrig gan estynwyr pen-glin i reoli'r disgyniad. </a:t>
            </a: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  <a:ea typeface="Calibri" panose="020F0502020204030204"/>
                <a:cs typeface="Calibri" panose="020F0502020204030204"/>
              </a:rPr>
              <a:t>Nid yw'n fuddiol pob amser i gael naid dwfn- angen fod yn effeithiol yn y SSC.</a:t>
            </a: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AE36CD-9D6F-1730-AD24-AF728ACEC54F}"/>
              </a:ext>
            </a:extLst>
          </p:cNvPr>
          <p:cNvSpPr txBox="1"/>
          <p:nvPr/>
        </p:nvSpPr>
        <p:spPr>
          <a:xfrm>
            <a:off x="176366" y="4570441"/>
            <a:ext cx="1134093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u="sng">
                <a:solidFill>
                  <a:srgbClr val="000000"/>
                </a:solidFill>
                <a:latin typeface="Goudy Old Style"/>
              </a:rPr>
              <a:t>Makita et al (2025):</a:t>
            </a:r>
            <a:endParaRPr lang="en-GB" u="sng"/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  <a:ea typeface="Calibri" panose="020F0502020204030204"/>
                <a:cs typeface="Calibri" panose="020F0502020204030204"/>
              </a:rPr>
              <a:t>Dylanwad dyfnder CMJ ar cydlynu cymalau ac tonffurf grym adwaith dear (GRF).</a:t>
            </a: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  <a:ea typeface="Calibri" panose="020F0502020204030204"/>
                <a:cs typeface="Calibri" panose="020F0502020204030204"/>
              </a:rPr>
              <a:t>Fwy o dyfnder yn addasu'r 'waveform' or grymoedd fertigol. </a:t>
            </a: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  <a:ea typeface="Calibri" panose="020F0502020204030204"/>
                <a:cs typeface="Calibri" panose="020F0502020204030204"/>
              </a:rPr>
              <a:t>Cynhyrchu ysgogiad uwch yn y pengliniau ac clun. </a:t>
            </a: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000">
                <a:latin typeface="Goudy Old Style"/>
                <a:ea typeface="Calibri" panose="020F0502020204030204"/>
                <a:cs typeface="Calibri" panose="020F0502020204030204"/>
              </a:rPr>
              <a:t>Cydlyniad y cymalau yn y dyfnder yn effeithio; clun a pengliniau yn gweithio gyda'i gilydd. </a:t>
            </a: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cy-GB" sz="2000" dirty="0">
              <a:latin typeface="Goudy Old Style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2406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C66BCE-0139-CE99-CA83-04C2E4EE5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2D07B66F-E614-DE2A-DC51-119AF741D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7FB46D1E-394F-5731-3E3F-2A2CFC4A5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8FACB81-56D0-D69A-40BA-E318BACD1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5C0308E-98C3-D18D-27F6-FFF2840D6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B22D339-60AF-53AC-8A2C-51A61F4B3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05546C4-5906-0730-BC3E-BCDCC2EDC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AEE1E4C-E838-3E97-5C4E-0B291A375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6DA8B7E-DE71-7198-FACF-04E04A41E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4DCB429-8291-F8FA-4794-360B612D0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E93FBE4-FF11-9C25-9310-9F30A4BA9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4B8F8C1-2517-A5C2-F635-32A05C7B6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C2406FB-11E0-36A3-5D50-2031027B9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BCA7C5F-4045-D934-5BC4-435AC9316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C8A3EF-D42C-3B3A-BEA6-01D1CA6BF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409715"/>
            <a:ext cx="9725730" cy="14223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Argymhellion I Berfformiad/Osgoi Anaf 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E6734C7-A309-3A1C-1E72-40C1013ED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7" y="2719801"/>
            <a:ext cx="7196202" cy="38504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000">
                <a:latin typeface="Goudy Old Style"/>
                <a:cs typeface="Times New Roman"/>
              </a:rPr>
              <a:t>Annog cyfranogwyr i ddarganfod dyfnder dip unigol sy'n gwneud y fwyaf o'r ysgogiad fertigol heb ymestyn y cyfnod amortization.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Paru gallu pŵer ffrwydrol y cyhyrau gyda dyfnder (Makita et al, 2025)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Defnyddio ymarferion plyometrig i wella'r cydlyniad rhwng y cymalau yn ystod y CMJ (Markovic, 2007).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Hyfforddi i cynyddu Peak knee flexion wrth glanio- leihau straen.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Hyffroddi gyda cyfarwyddyd i glanio'n 'soft'- ysgogi syniad o lanio'n meddal.</a:t>
            </a:r>
            <a:endParaRPr lang="cy-GB" sz="2000" dirty="0">
              <a:latin typeface="Goudy Old Style"/>
              <a:cs typeface="Times New Roman"/>
            </a:endParaRPr>
          </a:p>
          <a:p>
            <a:r>
              <a:rPr lang="cy-GB" sz="2000">
                <a:latin typeface="Goudy Old Style"/>
                <a:cs typeface="Times New Roman"/>
              </a:rPr>
              <a:t>Cydfynd a'r system niwro-gyhyrol i baramedrau sy'n berthnasol (Slovak et al, 2024)</a:t>
            </a:r>
            <a:endParaRPr lang="cy-GB" sz="20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5965D44-B941-4984-36B6-5D42F8E39D3A}"/>
              </a:ext>
            </a:extLst>
          </p:cNvPr>
          <p:cNvGrpSpPr/>
          <p:nvPr/>
        </p:nvGrpSpPr>
        <p:grpSpPr>
          <a:xfrm>
            <a:off x="7664030" y="2852289"/>
            <a:ext cx="4153259" cy="3152874"/>
            <a:chOff x="7664030" y="2852289"/>
            <a:chExt cx="4153259" cy="3152874"/>
          </a:xfrm>
        </p:grpSpPr>
        <p:pic>
          <p:nvPicPr>
            <p:cNvPr id="5" name="Picture 4" descr="How To Do A Freestyle Flip Turn">
              <a:extLst>
                <a:ext uri="{FF2B5EF4-FFF2-40B4-BE49-F238E27FC236}">
                  <a16:creationId xmlns:a16="http://schemas.microsoft.com/office/drawing/2014/main" id="{F047380C-9C23-4090-C6C5-D1D63BB0E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664030" y="2852289"/>
              <a:ext cx="4153259" cy="2778064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58A47A4-A548-E038-8BD0-F942FACF10DE}"/>
                </a:ext>
              </a:extLst>
            </p:cNvPr>
            <p:cNvSpPr txBox="1"/>
            <p:nvPr/>
          </p:nvSpPr>
          <p:spPr>
            <a:xfrm>
              <a:off x="8678883" y="5635831"/>
              <a:ext cx="2988624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latin typeface="Goudy Old Style"/>
                  <a:ea typeface="Times New Roman"/>
                  <a:cs typeface="Times New Roman"/>
                </a:rPr>
                <a:t>Image 9: (</a:t>
              </a:r>
              <a:r>
                <a:rPr lang="en-US" dirty="0" err="1">
                  <a:latin typeface="Goudy Old Style"/>
                  <a:ea typeface="Times New Roman"/>
                  <a:cs typeface="Times New Roman"/>
                </a:rPr>
                <a:t>MySwimPro</a:t>
              </a:r>
              <a:r>
                <a:rPr lang="en-US" dirty="0">
                  <a:latin typeface="Goudy Old Style"/>
                  <a:ea typeface="Times New Roman"/>
                  <a:cs typeface="Times New Roman"/>
                </a:rPr>
                <a:t>, 2018)</a:t>
              </a:r>
              <a:endParaRPr lang="en-US">
                <a:latin typeface="Goudy Old Style"/>
                <a:cs typeface="Times New Roman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14386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441735-6322-1C03-CBBD-11C9D5433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D4A1E60-6C76-ABE4-177A-477A68BCE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BFCB8169-5207-6F63-3B50-62542374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A14897-2529-7ACA-D8AC-7415FBE63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99C85611-CCD0-9F79-C01C-04B1C597B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CA74EFF-9D3B-F0EC-AFC8-E6342840D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53902A7-AEFE-44BA-A062-50757400D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B6EAE59-BE15-15DE-4E5A-AD337BF0F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CCAF7A5-6E33-25F1-31C5-0E39048EB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2EC8378-1051-B44F-084B-8D318B2C3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EFC89E3-0C6B-6083-AFDE-3B21CE349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7CD0F18-4A3E-ED2A-2373-B7C7F3D54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5ED9AB-3662-866B-722D-69F2C165E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FD156EF-F9CF-7A19-A62B-C05D149DD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458465-6BFE-FF67-5AE8-AF6F8E7B1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49" y="1227384"/>
            <a:ext cx="9725730" cy="161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  <a:ea typeface="Calibri Light"/>
                <a:cs typeface="Calibri Light"/>
              </a:rPr>
              <a:t>Ymchwil dyfodol: +/-</a:t>
            </a:r>
            <a:endParaRPr lang="cy-GB" sz="4800" kern="1200" noProof="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5DCD17B-9380-772A-3EFB-30A9C5B73E63}"/>
              </a:ext>
            </a:extLst>
          </p:cNvPr>
          <p:cNvGrpSpPr/>
          <p:nvPr/>
        </p:nvGrpSpPr>
        <p:grpSpPr>
          <a:xfrm>
            <a:off x="8674875" y="3034844"/>
            <a:ext cx="3043509" cy="3142206"/>
            <a:chOff x="8219654" y="3153597"/>
            <a:chExt cx="3043509" cy="3142206"/>
          </a:xfrm>
        </p:grpSpPr>
        <p:pic>
          <p:nvPicPr>
            <p:cNvPr id="3" name="Picture 2" descr="Positive - Free arrows icons">
              <a:extLst>
                <a:ext uri="{FF2B5EF4-FFF2-40B4-BE49-F238E27FC236}">
                  <a16:creationId xmlns:a16="http://schemas.microsoft.com/office/drawing/2014/main" id="{5721AB7A-806C-2250-19B6-E199EC97F5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219654" y="3153597"/>
              <a:ext cx="3043509" cy="2775190"/>
            </a:xfrm>
            <a:prstGeom prst="rect">
              <a:avLst/>
            </a:prstGeom>
          </p:spPr>
        </p:pic>
        <p:sp>
          <p:nvSpPr>
            <p:cNvPr id="6" name="Subtitle 2">
              <a:extLst>
                <a:ext uri="{FF2B5EF4-FFF2-40B4-BE49-F238E27FC236}">
                  <a16:creationId xmlns:a16="http://schemas.microsoft.com/office/drawing/2014/main" id="{0D377B9D-C36D-DCD7-EF0D-78CF94C524BE}"/>
                </a:ext>
              </a:extLst>
            </p:cNvPr>
            <p:cNvSpPr txBox="1">
              <a:spLocks/>
            </p:cNvSpPr>
            <p:nvPr/>
          </p:nvSpPr>
          <p:spPr>
            <a:xfrm>
              <a:off x="8437293" y="6014941"/>
              <a:ext cx="2508902" cy="28086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914400" rtl="0" eaLnBrk="1" latinLnBrk="0" hangingPunct="1">
                <a:lnSpc>
                  <a:spcPct val="100000"/>
                </a:lnSpc>
                <a:spcBef>
                  <a:spcPts val="1000"/>
                </a:spcBef>
                <a:buFont typeface="System Font Regular"/>
                <a:buNone/>
                <a:defRPr sz="24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20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8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100000"/>
                </a:lnSpc>
                <a:spcBef>
                  <a:spcPts val="500"/>
                </a:spcBef>
                <a:buFont typeface="System Font Regular"/>
                <a:buNone/>
                <a:defRPr sz="1600" b="0" i="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54721">
                <a:lnSpc>
                  <a:spcPct val="90000"/>
                </a:lnSpc>
                <a:spcBef>
                  <a:spcPts val="1373"/>
                </a:spcBef>
              </a:pPr>
              <a:r>
                <a:rPr lang="cy-GB" sz="1800" b="0" i="0" kern="1200" err="1">
                  <a:latin typeface="Goudy Old Style"/>
                  <a:ea typeface="+mn-ea"/>
                  <a:cs typeface="+mn-cs"/>
                </a:rPr>
                <a:t>Image</a:t>
              </a:r>
              <a:r>
                <a:rPr lang="cy-GB" sz="1800" b="0" i="0" kern="1200">
                  <a:latin typeface="Goudy Old Style"/>
                  <a:ea typeface="+mn-ea"/>
                  <a:cs typeface="+mn-cs"/>
                </a:rPr>
                <a:t> </a:t>
              </a:r>
              <a:r>
                <a:rPr lang="cy-GB" sz="1800">
                  <a:latin typeface="Goudy Old Style"/>
                </a:rPr>
                <a:t>10</a:t>
              </a:r>
              <a:r>
                <a:rPr lang="cy-GB" sz="1800" b="0" i="0" kern="1200">
                  <a:latin typeface="Goudy Old Style"/>
                  <a:ea typeface="+mn-ea"/>
                  <a:cs typeface="+mn-cs"/>
                </a:rPr>
                <a:t>: </a:t>
              </a:r>
              <a:r>
                <a:rPr lang="cy-GB" sz="1800" dirty="0">
                  <a:latin typeface="Goudy Old Style"/>
                  <a:cs typeface="Times New Roman"/>
                </a:rPr>
                <a:t>(flaticon, 2019)</a:t>
              </a:r>
              <a:endParaRPr lang="cy-GB" sz="1800" noProof="0" dirty="0">
                <a:latin typeface="Goudy Old Style"/>
                <a:cs typeface="Times New Roman"/>
              </a:endParaRPr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1755E05-E6F8-F084-A674-0543F7711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529" y="2838012"/>
            <a:ext cx="7196202" cy="38504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400">
                <a:latin typeface="Goudy Old Style"/>
                <a:cs typeface="Times New Roman"/>
              </a:rPr>
              <a:t>+</a:t>
            </a:r>
            <a:r>
              <a:rPr lang="cy-GB" sz="2000">
                <a:latin typeface="Goudy Old Style"/>
                <a:cs typeface="Times New Roman"/>
              </a:rPr>
              <a:t> Sampl amrywiol- grŵp cymysg o 20 cyfranogwr: darparu data sy'n cynrychioli ystod eang o alluoedd. </a:t>
            </a:r>
            <a:endParaRPr lang="cy-GB" sz="2000" dirty="0">
              <a:latin typeface="Goudy Old Style"/>
              <a:cs typeface="Times New Roman"/>
            </a:endParaRPr>
          </a:p>
          <a:p>
            <a:pPr marL="0" indent="0">
              <a:buNone/>
            </a:pPr>
            <a:r>
              <a:rPr lang="cy-GB" sz="2400" dirty="0">
                <a:latin typeface="Goudy Old Style"/>
                <a:cs typeface="Times New Roman"/>
              </a:rPr>
              <a:t>+</a:t>
            </a:r>
            <a:r>
              <a:rPr lang="cy-GB" sz="2000" dirty="0">
                <a:latin typeface="Goudy Old Style"/>
                <a:cs typeface="Times New Roman"/>
              </a:rPr>
              <a:t> Data cinematig- mesuriadau manwl o uchder naid, dyfnder y dip ac </a:t>
            </a:r>
            <a:r>
              <a:rPr lang="cy-GB" sz="2000">
                <a:latin typeface="Goudy Old Style"/>
                <a:cs typeface="Times New Roman"/>
              </a:rPr>
              <a:t>onglau'r cymalau wrth glanio (Balsalobre-Fernadez et al, 2015)</a:t>
            </a:r>
            <a:endParaRPr lang="cy-GB" sz="2000" dirty="0">
              <a:latin typeface="Goudy Old Style"/>
              <a:cs typeface="Times New Roman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cy-GB" sz="2000">
                <a:latin typeface="Goudy Old Style"/>
                <a:cs typeface="Times New Roman"/>
              </a:rPr>
              <a:t>Dadansoddiad 2D- cynfyngiadau technolegol wrth dal symudidad o fewn un plan. </a:t>
            </a:r>
            <a:endParaRPr lang="cy-GB" sz="2000" dirty="0">
              <a:latin typeface="Goudy Old Style"/>
              <a:cs typeface="Times New Roman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cy-GB" sz="2000">
                <a:latin typeface="Goudy Old Style"/>
                <a:cs typeface="Times New Roman"/>
              </a:rPr>
              <a:t>Diffyg data o'r 'frontal plane'- methu asesu techneg glanio o'r blaen, sy'n ffactor bwysig wrth asesu am techneg biomecanydol gwael. </a:t>
            </a:r>
            <a:endParaRPr lang="cy-GB" sz="2000" dirty="0">
              <a:latin typeface="Goudy Old Style"/>
              <a:cs typeface="Times New Roman"/>
            </a:endParaRPr>
          </a:p>
          <a:p>
            <a:pPr marL="0" indent="0">
              <a:buNone/>
            </a:pPr>
            <a:r>
              <a:rPr lang="cy-GB" sz="2000" dirty="0">
                <a:latin typeface="Goudy Old Style"/>
                <a:cs typeface="Times New Roman"/>
              </a:rPr>
              <a:t>Yn y dyfodol defnyddio dadansoddiad 3D er mwyl gweld y symudiad </a:t>
            </a:r>
            <a:r>
              <a:rPr lang="cy-GB" sz="2000">
                <a:latin typeface="Goudy Old Style"/>
                <a:cs typeface="Times New Roman"/>
              </a:rPr>
              <a:t>o fewn sawl plan (Tak et al, 2020).</a:t>
            </a:r>
            <a:endParaRPr lang="cy-GB" sz="2000" dirty="0">
              <a:latin typeface="Goudy Old Style"/>
              <a:cs typeface="Times New Roman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cy-GB" sz="2000" dirty="0">
              <a:latin typeface="Goudy Old Style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58776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DECFD1-7DD4-1A43-D2B4-433938953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D629BD8-5D3D-2276-4E8C-C9A4BA981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EEA06B6E-6830-FF9D-AAA3-8BD23A358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88FD2E-912C-685D-754F-2966914E4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2470164"/>
            <a:chOff x="651279" y="598259"/>
            <a:chExt cx="10889442" cy="4019634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91EA1F92-00FF-BC09-6BD0-DD30B3053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D7D9C841-3DB3-3FF5-F287-B861EDAA0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4019634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589EDB-3BF3-6618-30D1-83FFCAF44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A30FC05-008B-403A-0B20-0276082255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07E8497-ABFB-C23D-D609-F13EBF8F6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653AADF-F2A1-9916-D8D3-D8532D6A2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63406E1-5B66-246D-D441-4D79BA250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6C392EB-385E-EE77-3341-E87D2813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3097B14-FF02-4682-37D0-61D8D86F3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B28264A-574E-5544-9214-E60E6ED57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A08EBE-D3BB-63A6-A587-13CDC09C4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" y="1200272"/>
            <a:ext cx="9725730" cy="16317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4800">
                <a:solidFill>
                  <a:schemeClr val="bg1"/>
                </a:solidFill>
              </a:rPr>
              <a:t>Casgliad</a:t>
            </a:r>
            <a:endParaRPr lang="cy-GB" sz="4800" kern="1200" noProof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FDD62B-E78A-2D1F-17F1-0A9F3321A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506" y="3122612"/>
            <a:ext cx="7196202" cy="31672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 dirty="0">
                <a:latin typeface="Goudy Old Style"/>
                <a:cs typeface="Times New Roman"/>
              </a:rPr>
              <a:t>Dyfnder y naid yn chwarae rhan hanfodol yn uchder y naid. </a:t>
            </a:r>
          </a:p>
          <a:p>
            <a:r>
              <a:rPr lang="cy-GB" sz="2400" dirty="0">
                <a:latin typeface="Goudy Old Style"/>
                <a:cs typeface="Times New Roman"/>
              </a:rPr>
              <a:t>Heriau i cydlyniad y cymalau wrth lanio.</a:t>
            </a:r>
          </a:p>
          <a:p>
            <a:r>
              <a:rPr lang="cy-GB" sz="2400" dirty="0">
                <a:latin typeface="Goudy Old Style"/>
                <a:cs typeface="Times New Roman"/>
              </a:rPr>
              <a:t>70% o amrywiant yn dangos bod gallu nerf-gyhyrol </a:t>
            </a:r>
            <a:r>
              <a:rPr lang="cy-GB" sz="2400">
                <a:latin typeface="Goudy Old Style"/>
                <a:cs typeface="Times New Roman"/>
              </a:rPr>
              <a:t>unigol</a:t>
            </a:r>
            <a:r>
              <a:rPr lang="cy-GB" sz="2400" dirty="0">
                <a:latin typeface="Goudy Old Style"/>
                <a:cs typeface="Times New Roman"/>
              </a:rPr>
              <a:t> yn bwysicaf na’r dyfnder. </a:t>
            </a:r>
          </a:p>
          <a:p>
            <a:r>
              <a:rPr lang="cy-GB" sz="2400" dirty="0">
                <a:latin typeface="Goudy Old Style"/>
                <a:cs typeface="Times New Roman"/>
              </a:rPr>
              <a:t>Naid effeithiol dim ond yn ddiogel os yw’r athletwyr yn gallu defnyddio glanio effeithiol i wasgaru’r grymoedd. </a:t>
            </a:r>
          </a:p>
          <a:p>
            <a:endParaRPr lang="cy-GB" sz="2000" dirty="0">
              <a:latin typeface="Goudy Old Style"/>
              <a:cs typeface="Times New Roman"/>
            </a:endParaRPr>
          </a:p>
          <a:p>
            <a:endParaRPr lang="cy-GB" sz="2000" dirty="0">
              <a:latin typeface="Goudy Old Style"/>
              <a:cs typeface="Times New Roman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D96DE19-23C4-9CA8-DB9B-62B6D970ACF2}"/>
              </a:ext>
            </a:extLst>
          </p:cNvPr>
          <p:cNvGrpSpPr/>
          <p:nvPr/>
        </p:nvGrpSpPr>
        <p:grpSpPr>
          <a:xfrm>
            <a:off x="7501638" y="3106044"/>
            <a:ext cx="4452856" cy="3335545"/>
            <a:chOff x="7590703" y="3214901"/>
            <a:chExt cx="4452856" cy="3335545"/>
          </a:xfrm>
        </p:grpSpPr>
        <p:pic>
          <p:nvPicPr>
            <p:cNvPr id="7" name="Picture 6" descr="Countermovement Jump (CMJ)">
              <a:extLst>
                <a:ext uri="{FF2B5EF4-FFF2-40B4-BE49-F238E27FC236}">
                  <a16:creationId xmlns:a16="http://schemas.microsoft.com/office/drawing/2014/main" id="{6872CC43-762F-8B39-CCE1-B076A3EF9EA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r="47487" b="763"/>
            <a:stretch>
              <a:fillRect/>
            </a:stretch>
          </p:blipFill>
          <p:spPr>
            <a:xfrm>
              <a:off x="7590703" y="3214901"/>
              <a:ext cx="4306228" cy="2671091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04F9700-667F-D76A-76CB-F36241E7FFBA}"/>
                </a:ext>
              </a:extLst>
            </p:cNvPr>
            <p:cNvSpPr txBox="1"/>
            <p:nvPr/>
          </p:nvSpPr>
          <p:spPr>
            <a:xfrm>
              <a:off x="9332026" y="5873338"/>
              <a:ext cx="2711533" cy="67710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2000">
                  <a:latin typeface="Goudy Old Style"/>
                  <a:ea typeface="Times New Roman"/>
                  <a:cs typeface="Times New Roman"/>
                </a:rPr>
                <a:t>Image 11: (Walker, 2019)</a:t>
              </a:r>
              <a:endParaRPr lang="en-US" sz="2000">
                <a:latin typeface="Goudy Old Style"/>
              </a:endParaRPr>
            </a:p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733614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A24E65-F593-4B84-95AA-1E082CFE1F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B5A82-2783-5992-2402-F0F8399D4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372" y="-217"/>
            <a:ext cx="1728267" cy="38109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b="1" u="sng">
                <a:ea typeface="Calibri Light"/>
                <a:cs typeface="Calibri Light"/>
              </a:rPr>
              <a:t>Reference</a:t>
            </a:r>
            <a:r>
              <a:rPr lang="en-GB" sz="1800" b="1" u="sng" dirty="0">
                <a:ea typeface="Calibri Light"/>
                <a:cs typeface="Calibri Light"/>
              </a:rPr>
              <a:t> List: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D69CEA-0B0A-F05A-6D7F-54EA0D6E6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9060" y="374693"/>
            <a:ext cx="12227490" cy="64833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Goudy Old Style"/>
              </a:rPr>
              <a:t>Amasay</a:t>
            </a:r>
            <a:r>
              <a:rPr lang="en-GB" sz="1100" dirty="0">
                <a:latin typeface="Goudy Old Style"/>
              </a:rPr>
              <a:t>, T. and </a:t>
            </a:r>
            <a:r>
              <a:rPr lang="en-GB" sz="1100" dirty="0" err="1">
                <a:latin typeface="Goudy Old Style"/>
              </a:rPr>
              <a:t>Suprak</a:t>
            </a:r>
            <a:r>
              <a:rPr lang="en-GB" sz="1100" dirty="0">
                <a:latin typeface="Goudy Old Style"/>
              </a:rPr>
              <a:t>, D.N. (2022). Predicting Time to Take-Off in a Countermovement Jump for Maximal Quickness From Upright and Squat Starting Positions. </a:t>
            </a:r>
            <a:r>
              <a:rPr lang="en-GB" sz="1100" i="1" dirty="0">
                <a:latin typeface="Goudy Old Style"/>
              </a:rPr>
              <a:t>Journal of Human Kinetics</a:t>
            </a:r>
            <a:r>
              <a:rPr lang="en-GB" sz="1100" dirty="0">
                <a:latin typeface="Goudy Old Style"/>
              </a:rPr>
              <a:t>, 84(1), pp.53–63.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2"/>
              </a:rPr>
              <a:t>https://doi.org/10.2478/hukin-2022-0091</a:t>
            </a:r>
            <a:r>
              <a:rPr lang="en-GB" sz="1100" dirty="0">
                <a:latin typeface="Goudy Old Style"/>
              </a:rPr>
              <a:t> (Accessed: 08 April)</a:t>
            </a:r>
            <a:endParaRPr lang="en-US" sz="1100">
              <a:latin typeface="Goudy Old Style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Goudy Old Style"/>
              </a:rPr>
              <a:t>Anicic, Z., </a:t>
            </a:r>
            <a:r>
              <a:rPr lang="en-GB" sz="1100" dirty="0" err="1">
                <a:latin typeface="Goudy Old Style"/>
              </a:rPr>
              <a:t>Janicijevic</a:t>
            </a:r>
            <a:r>
              <a:rPr lang="en-GB" sz="1100" dirty="0">
                <a:latin typeface="Goudy Old Style"/>
              </a:rPr>
              <a:t>, D., Knezevic, O.M., Garcia-Ramos, A., Petrovic, M.R., Cabarkapa, D. and Mirkov, D.M. (2023). Assessment of Countermovement Jump: What Should We Report? </a:t>
            </a:r>
            <a:r>
              <a:rPr lang="en-GB" sz="1100" i="1" dirty="0">
                <a:latin typeface="Goudy Old Style"/>
              </a:rPr>
              <a:t>Life</a:t>
            </a:r>
            <a:r>
              <a:rPr lang="en-GB" sz="1100" dirty="0">
                <a:latin typeface="Goudy Old Style"/>
              </a:rPr>
              <a:t>, 13(1), p.190.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3"/>
              </a:rPr>
              <a:t>https://doi.org/10.3390/life13010190</a:t>
            </a:r>
            <a:r>
              <a:rPr lang="en-GB" sz="1100" dirty="0">
                <a:latin typeface="Goudy Old Style"/>
              </a:rPr>
              <a:t> (Accessed: 08 April)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Goudy Old Style"/>
              </a:rPr>
              <a:t>Balsalobre</a:t>
            </a:r>
            <a:r>
              <a:rPr lang="en-GB" sz="1100" dirty="0">
                <a:latin typeface="Goudy Old Style"/>
              </a:rPr>
              <a:t>-Fernández, C., Glaister, M. and Lockey, R.A. (2015). The validity and reliability of an iPhone app for measuring vertical jump performance. </a:t>
            </a:r>
            <a:r>
              <a:rPr lang="en-GB" sz="1100" i="1" dirty="0">
                <a:latin typeface="Goudy Old Style"/>
              </a:rPr>
              <a:t>Journal of Sports Sciences</a:t>
            </a:r>
            <a:r>
              <a:rPr lang="en-GB" sz="1100" dirty="0">
                <a:latin typeface="Goudy Old Style"/>
              </a:rPr>
              <a:t>, 33(15), pp.1574–1579.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4"/>
              </a:rPr>
              <a:t>https://doi.org/10.1080/02640414.2014.996184</a:t>
            </a:r>
            <a:r>
              <a:rPr lang="en-GB" sz="1100" dirty="0">
                <a:latin typeface="Goudy Old Style"/>
              </a:rPr>
              <a:t> (Accessed: 08 February)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Goudy Old Style"/>
              </a:rPr>
              <a:t>Bygate</a:t>
            </a:r>
            <a:r>
              <a:rPr lang="en-GB" sz="1100" dirty="0">
                <a:latin typeface="Goudy Old Style"/>
              </a:rPr>
              <a:t>-Smith, M.K., Beaven, C.M. and Drury, M. (2025). Physical and Biomechanical Relationships with Countermovement Jump Performance in Team Sports: Implications for Athletic Development and Injury Risk. </a:t>
            </a:r>
            <a:r>
              <a:rPr lang="en-GB" sz="1100" i="1" dirty="0">
                <a:latin typeface="Goudy Old Style"/>
              </a:rPr>
              <a:t>Sports</a:t>
            </a:r>
            <a:r>
              <a:rPr lang="en-GB" sz="1100" dirty="0">
                <a:latin typeface="Goudy Old Style"/>
              </a:rPr>
              <a:t>, 13(8), pp.277–277.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5"/>
              </a:rPr>
              <a:t>https://doi.org/10.3390/sports13080277</a:t>
            </a:r>
            <a:r>
              <a:rPr lang="en-GB" sz="1100" dirty="0">
                <a:latin typeface="Goudy Old Style"/>
              </a:rPr>
              <a:t> (Accessed: 25 January)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Goudy Old Style"/>
              </a:rPr>
              <a:t>Gao, Z., Zhao, L., Fekete, G., Katona, G., Baker, J.S. and Gu, Y. (2022). Continuous time series analysis on the effects of induced running fatigue on leg symmetry using kinematics and kinetic variables: Implications for knee joint injury during a countermovement jump. </a:t>
            </a:r>
            <a:r>
              <a:rPr lang="en-GB" sz="1100" i="1" dirty="0">
                <a:latin typeface="Goudy Old Style"/>
              </a:rPr>
              <a:t>Frontiers in Physiology</a:t>
            </a:r>
            <a:r>
              <a:rPr lang="en-GB" sz="1100" dirty="0">
                <a:latin typeface="Goudy Old Style"/>
              </a:rPr>
              <a:t>, 13.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6"/>
              </a:rPr>
              <a:t>https://doi.org/10.3389/fphys.2022.877394</a:t>
            </a:r>
            <a:r>
              <a:rPr lang="en-GB" sz="1100" dirty="0">
                <a:latin typeface="Goudy Old Style"/>
              </a:rPr>
              <a:t> (Accessed: 08 April)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Goudy Old Style"/>
              </a:rPr>
              <a:t>HUR (2025). </a:t>
            </a:r>
            <a:r>
              <a:rPr lang="en-GB" sz="1100" i="1" dirty="0" err="1">
                <a:latin typeface="Goudy Old Style"/>
              </a:rPr>
              <a:t>Etusivu</a:t>
            </a:r>
            <a:r>
              <a:rPr lang="en-GB" sz="1100" i="1" dirty="0">
                <a:latin typeface="Goudy Old Style"/>
              </a:rPr>
              <a:t> - HUR - Your Partner for Lifelong Strength</a:t>
            </a:r>
            <a:r>
              <a:rPr lang="en-GB" sz="1100" dirty="0">
                <a:latin typeface="Goudy Old Style"/>
              </a:rPr>
              <a:t>. HUR - Your Partner for Lifelong Strength. Available at: </a:t>
            </a:r>
            <a:r>
              <a:rPr lang="en-GB" sz="1100" u="sng" dirty="0">
                <a:latin typeface="Goudy Old Style"/>
                <a:hlinkClick r:id="rId7"/>
              </a:rPr>
              <a:t>https://hur.fi</a:t>
            </a:r>
            <a:r>
              <a:rPr lang="en-GB" sz="1100" dirty="0">
                <a:latin typeface="Goudy Old Style"/>
              </a:rPr>
              <a:t> (Accessed: 15 April)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Goudy Old Style"/>
              </a:rPr>
              <a:t>Linthorne</a:t>
            </a:r>
            <a:r>
              <a:rPr lang="en-GB" sz="1100" dirty="0">
                <a:latin typeface="Goudy Old Style"/>
              </a:rPr>
              <a:t>, N.P. (2001). Analysis of standing vertical jumps using a force platform. </a:t>
            </a:r>
            <a:r>
              <a:rPr lang="en-GB" sz="1100" i="1" dirty="0">
                <a:latin typeface="Goudy Old Style"/>
              </a:rPr>
              <a:t>American Journal of Physics</a:t>
            </a:r>
            <a:r>
              <a:rPr lang="en-GB" sz="1100" dirty="0">
                <a:latin typeface="Goudy Old Style"/>
              </a:rPr>
              <a:t>, 69(11), pp.1198–1204.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8"/>
              </a:rPr>
              <a:t>https://doi.org/10.1119/1.1397460</a:t>
            </a:r>
            <a:r>
              <a:rPr lang="en-GB" sz="1100" dirty="0">
                <a:latin typeface="Goudy Old Style"/>
              </a:rPr>
              <a:t> (Accessed: 28 January)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Goudy Old Style"/>
              </a:rPr>
              <a:t>Makita, M., Kawamoto, S., Nagai-Tanima, M. and Aoyama, T. (2025). The influence of countermovement depth on joint coordination and ground reaction force waveform in countermovement jump. </a:t>
            </a:r>
            <a:r>
              <a:rPr lang="en-GB" sz="1100" i="1" dirty="0">
                <a:latin typeface="Goudy Old Style"/>
              </a:rPr>
              <a:t>Biomedical Engineering Advances</a:t>
            </a:r>
            <a:r>
              <a:rPr lang="en-GB" sz="1100" dirty="0">
                <a:latin typeface="Goudy Old Style"/>
              </a:rPr>
              <a:t>, 10, p.100190.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9"/>
              </a:rPr>
              <a:t>https://doi.org/10.1016/j.bea.2025.100190</a:t>
            </a:r>
            <a:r>
              <a:rPr lang="en-GB" sz="1100" dirty="0">
                <a:latin typeface="Goudy Old Style"/>
              </a:rPr>
              <a:t> (Accessed: 20 April)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Goudy Old Style"/>
              </a:rPr>
              <a:t>Markovic, G. (2007). Does plyometric training improve vertical jump height? A meta-analytical review * Commentary. </a:t>
            </a:r>
            <a:r>
              <a:rPr lang="en-GB" sz="1100" i="1" dirty="0">
                <a:latin typeface="Goudy Old Style"/>
              </a:rPr>
              <a:t>British Journal of Sports Medicine</a:t>
            </a:r>
            <a:r>
              <a:rPr lang="en-GB" sz="1100" dirty="0">
                <a:latin typeface="Goudy Old Style"/>
              </a:rPr>
              <a:t>, 41(6), pp.349–355.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10"/>
              </a:rPr>
              <a:t>https://doi.org/10.1136/bjsm.2007.035113</a:t>
            </a:r>
            <a:r>
              <a:rPr lang="en-GB" sz="1100" dirty="0">
                <a:latin typeface="Goudy Old Style"/>
              </a:rPr>
              <a:t> (Accessed: 20 April)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Goudy Old Style"/>
              </a:rPr>
              <a:t>McHugh, M.P., Cohen, J.A., </a:t>
            </a:r>
            <a:r>
              <a:rPr lang="en-GB" sz="1100" dirty="0" err="1">
                <a:latin typeface="Goudy Old Style"/>
              </a:rPr>
              <a:t>Orishimo</a:t>
            </a:r>
            <a:r>
              <a:rPr lang="en-GB" sz="1100" dirty="0">
                <a:latin typeface="Goudy Old Style"/>
              </a:rPr>
              <a:t>, K.F. and </a:t>
            </a:r>
            <a:r>
              <a:rPr lang="en-GB" sz="1100" dirty="0" err="1">
                <a:latin typeface="Goudy Old Style"/>
              </a:rPr>
              <a:t>Kremenic</a:t>
            </a:r>
            <a:r>
              <a:rPr lang="en-GB" sz="1100" dirty="0">
                <a:latin typeface="Goudy Old Style"/>
              </a:rPr>
              <a:t>, I.J. (2024). Effect of Countermovement Depth on the </a:t>
            </a:r>
            <a:r>
              <a:rPr lang="en-GB" sz="1100" dirty="0" err="1">
                <a:latin typeface="Goudy Old Style"/>
              </a:rPr>
              <a:t>Neuromechanics</a:t>
            </a:r>
            <a:r>
              <a:rPr lang="en-GB" sz="1100" dirty="0">
                <a:latin typeface="Goudy Old Style"/>
              </a:rPr>
              <a:t> of a Vertical Jump. </a:t>
            </a:r>
            <a:r>
              <a:rPr lang="en-GB" sz="1100" i="1" dirty="0">
                <a:latin typeface="Goudy Old Style"/>
              </a:rPr>
              <a:t>Translational Sports Medicine</a:t>
            </a:r>
            <a:r>
              <a:rPr lang="en-GB" sz="1100" dirty="0">
                <a:latin typeface="Goudy Old Style"/>
              </a:rPr>
              <a:t>, 2024(1).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11"/>
              </a:rPr>
              <a:t>https://doi.org/10.1155/2024/7113900</a:t>
            </a:r>
            <a:r>
              <a:rPr lang="en-GB" sz="1100" dirty="0">
                <a:latin typeface="Goudy Old Style"/>
              </a:rPr>
              <a:t> (Accessed: 18 April)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100" dirty="0">
              <a:latin typeface="Goudy Old Style"/>
              <a:ea typeface="Calibri" panose="020F0502020204030204"/>
              <a:cs typeface="Times New Roman"/>
            </a:endParaRPr>
          </a:p>
          <a:p>
            <a:pPr>
              <a:lnSpc>
                <a:spcPct val="170000"/>
              </a:lnSpc>
              <a:buNone/>
            </a:pPr>
            <a:endParaRPr lang="en-GB" sz="1800" dirty="0">
              <a:latin typeface="Times New Roman"/>
              <a:ea typeface="Calibri" panose="020F0502020204030204"/>
              <a:cs typeface="Times New Roman"/>
            </a:endParaRPr>
          </a:p>
          <a:p>
            <a:pPr marL="0" indent="0">
              <a:buNone/>
            </a:pPr>
            <a:endParaRPr lang="en-GB" sz="1800" dirty="0">
              <a:latin typeface="Times New Roman"/>
              <a:ea typeface="Calibri" panose="020F050202020403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603733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475AA4-099A-0146-FE4B-1B9746B94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C420F-101A-857B-AC6A-1265DA69F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372" y="-217"/>
            <a:ext cx="1728267" cy="38109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b="1" u="sng">
                <a:ea typeface="Calibri Light"/>
                <a:cs typeface="Calibri Light"/>
              </a:rPr>
              <a:t>Reference</a:t>
            </a:r>
            <a:r>
              <a:rPr lang="en-GB" sz="1800" b="1" u="sng" dirty="0">
                <a:ea typeface="Calibri Light"/>
                <a:cs typeface="Calibri Light"/>
              </a:rPr>
              <a:t> List: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B56773-1BE2-00A4-FBBF-0AD38212B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7746" y="186804"/>
            <a:ext cx="12206614" cy="65002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Goudy Old Style"/>
              </a:rPr>
              <a:t>Panoutsakopoulos</a:t>
            </a:r>
            <a:r>
              <a:rPr lang="en-GB" sz="1100" dirty="0">
                <a:latin typeface="Goudy Old Style"/>
              </a:rPr>
              <a:t>, V. and Bassa, E. (2023). Countermovement Jump Performance Is Related to Ankle Flexibility and Knee Extensors Torque in Female Adolescent Volleyball Athletes. </a:t>
            </a:r>
            <a:r>
              <a:rPr lang="en-GB" sz="1100" i="1" dirty="0">
                <a:latin typeface="Goudy Old Style"/>
              </a:rPr>
              <a:t>Journal of Functional Morphology and Kinesiology</a:t>
            </a:r>
            <a:r>
              <a:rPr lang="en-GB" sz="1100" dirty="0">
                <a:latin typeface="Goudy Old Style"/>
              </a:rPr>
              <a:t>, 8(2), p.76.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dirty="0">
                <a:latin typeface="Goudy Old Style"/>
                <a:hlinkClick r:id="rId2"/>
              </a:rPr>
              <a:t>https://doi.org/10.3390/jfmk8020076</a:t>
            </a:r>
            <a:r>
              <a:rPr lang="en-GB" sz="1100" dirty="0">
                <a:latin typeface="Goudy Old Style"/>
              </a:rPr>
              <a:t> (Accessed: 08 April)</a:t>
            </a:r>
            <a:endParaRPr lang="en-US" sz="1100">
              <a:latin typeface="Goudy Old Style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Goudy Old Style"/>
              </a:rPr>
              <a:t>Pommerell</a:t>
            </a:r>
            <a:r>
              <a:rPr lang="en-GB" sz="1100" dirty="0">
                <a:latin typeface="Goudy Old Style"/>
              </a:rPr>
              <a:t>, F., Boyas, S., </a:t>
            </a:r>
            <a:r>
              <a:rPr lang="en-GB" sz="1100" dirty="0" err="1">
                <a:latin typeface="Goudy Old Style"/>
              </a:rPr>
              <a:t>Samozino</a:t>
            </a:r>
            <a:r>
              <a:rPr lang="en-GB" sz="1100" dirty="0">
                <a:latin typeface="Goudy Old Style"/>
              </a:rPr>
              <a:t>, P., Morel, B., Begue, J., Rahmani, A. and Peyrot, N. (2024). Influence of countermovement depth on net force, push-off time, vertical impulse and performance during jumping. </a:t>
            </a:r>
            <a:r>
              <a:rPr lang="en-GB" sz="1100" i="1" dirty="0">
                <a:latin typeface="Goudy Old Style"/>
              </a:rPr>
              <a:t>Journal of Electromyography and Kinesiology</a:t>
            </a:r>
            <a:r>
              <a:rPr lang="en-GB" sz="1100" dirty="0">
                <a:latin typeface="Goudy Old Style"/>
              </a:rPr>
              <a:t>, 79, p.102945.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dirty="0">
                <a:latin typeface="Goudy Old Style"/>
                <a:hlinkClick r:id="rId3"/>
              </a:rPr>
              <a:t>https://doi.org/10.1016/j.jelekin.2024.102945</a:t>
            </a:r>
            <a:r>
              <a:rPr lang="en-GB" sz="1100" dirty="0">
                <a:latin typeface="Goudy Old Style"/>
              </a:rPr>
              <a:t> (Accessed: 08 April)</a:t>
            </a:r>
            <a:endParaRPr lang="en-US" sz="1100" dirty="0">
              <a:latin typeface="Goudy Old Style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Goudy Old Style"/>
              </a:rPr>
              <a:t>Sánchez-Sixto, A., Harrison, A. and </a:t>
            </a:r>
            <a:r>
              <a:rPr lang="en-GB" sz="1100" dirty="0" err="1">
                <a:latin typeface="Goudy Old Style"/>
              </a:rPr>
              <a:t>Floría</a:t>
            </a:r>
            <a:r>
              <a:rPr lang="en-GB" sz="1100" dirty="0">
                <a:latin typeface="Goudy Old Style"/>
              </a:rPr>
              <a:t>, P. (2018). Larger Countermovement Increases the Jump Height of Countermovement Jump. </a:t>
            </a:r>
            <a:r>
              <a:rPr lang="en-GB" sz="1100" i="1" dirty="0">
                <a:latin typeface="Goudy Old Style"/>
              </a:rPr>
              <a:t>Sports</a:t>
            </a:r>
            <a:r>
              <a:rPr lang="en-GB" sz="1100" dirty="0">
                <a:latin typeface="Goudy Old Style"/>
              </a:rPr>
              <a:t>, 6(4), p.131.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4"/>
              </a:rPr>
              <a:t>https://doi.org/10.3390/sports6040131</a:t>
            </a:r>
            <a:r>
              <a:rPr lang="en-GB" sz="1100" dirty="0">
                <a:latin typeface="Goudy Old Style"/>
              </a:rPr>
              <a:t> (Accessed: 18 April)</a:t>
            </a:r>
            <a:endParaRPr lang="en-US" sz="1100">
              <a:latin typeface="Goudy Old Style"/>
              <a:ea typeface="Calibri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Goudy Old Style"/>
              </a:rPr>
              <a:t>Schurr, S.A., Marshall, A.N., Resch, J.E. and Saliba, S.A. (2017). Two-dimensional video analysis is comparable to 3d motion capture in lower extremity movement assessment. </a:t>
            </a:r>
            <a:r>
              <a:rPr lang="en-GB" sz="1100" i="1" dirty="0">
                <a:latin typeface="Goudy Old Style"/>
              </a:rPr>
              <a:t>International Journal of Sports Physical Therapy</a:t>
            </a:r>
            <a:r>
              <a:rPr lang="en-GB" sz="1100" dirty="0">
                <a:latin typeface="Goudy Old Style"/>
              </a:rPr>
              <a:t>, 12(2), p.163. Available at: </a:t>
            </a:r>
            <a:r>
              <a:rPr lang="en-GB" sz="1100" u="sng" dirty="0">
                <a:latin typeface="Goudy Old Style"/>
                <a:hlinkClick r:id="rId5"/>
              </a:rPr>
              <a:t>https://pmc.ncbi.nlm.nih.gov/articles/PMC5380858/</a:t>
            </a:r>
            <a:r>
              <a:rPr lang="en-GB" sz="1100" dirty="0">
                <a:latin typeface="Goudy Old Style"/>
              </a:rPr>
              <a:t> (Accessed: 01 February)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 err="1">
                <a:latin typeface="Goudy Old Style"/>
              </a:rPr>
              <a:t>Seiberl</a:t>
            </a:r>
            <a:r>
              <a:rPr lang="en-GB" sz="1100" dirty="0">
                <a:latin typeface="Goudy Old Style"/>
              </a:rPr>
              <a:t>, W., Hahn, D., Power, G.A., Fletcher, J.R. and Siebert, T. (2021). Editorial: The Stretch-Shortening Cycle of Active Muscle and Muscle-Tendon Complex: What, Why and How It Increases Muscle Performance? </a:t>
            </a:r>
            <a:r>
              <a:rPr lang="en-GB" sz="1100" i="1" dirty="0">
                <a:latin typeface="Goudy Old Style"/>
              </a:rPr>
              <a:t>Frontiers in Physiology</a:t>
            </a:r>
            <a:r>
              <a:rPr lang="en-GB" sz="1100" dirty="0">
                <a:latin typeface="Goudy Old Style"/>
              </a:rPr>
              <a:t>, 12(1).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6"/>
              </a:rPr>
              <a:t>https://doi.org/10.3389/fphys.2021.693141</a:t>
            </a:r>
            <a:r>
              <a:rPr lang="en-GB" sz="1100" dirty="0">
                <a:latin typeface="Goudy Old Style"/>
              </a:rPr>
              <a:t> (Accessed: 10 April)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Goudy Old Style"/>
              </a:rPr>
              <a:t>Sha, Z., Zhou, Z. and Dai, B. (2021). Analyses of Countermovement Jump Performance in Time and Frequency Domains. </a:t>
            </a:r>
            <a:r>
              <a:rPr lang="en-GB" sz="1100" i="1" dirty="0">
                <a:latin typeface="Goudy Old Style"/>
              </a:rPr>
              <a:t>Journal of Human Kinetics</a:t>
            </a:r>
            <a:r>
              <a:rPr lang="en-GB" sz="1100" dirty="0">
                <a:latin typeface="Goudy Old Style"/>
              </a:rPr>
              <a:t>, 78(1), pp.41–48.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7"/>
              </a:rPr>
              <a:t>https://doi.org/10.2478/hukin-2021-0028</a:t>
            </a:r>
            <a:r>
              <a:rPr lang="en-GB" sz="1100" dirty="0">
                <a:latin typeface="Goudy Old Style"/>
              </a:rPr>
              <a:t> (Accessed: 28 January)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 err="1">
                <a:latin typeface="Goudy Old Style"/>
              </a:rPr>
              <a:t>Shinchi</a:t>
            </a:r>
            <a:r>
              <a:rPr lang="en-GB" sz="1100" dirty="0">
                <a:latin typeface="Goudy Old Style"/>
              </a:rPr>
              <a:t>, K., Yamashita, D., Yamagishi, T., Aoki, K. and Miyamoto, N. (2024). Relationship between jump height and lower limb joint kinetics and kinematics during countermovement jump in elite male athletes. </a:t>
            </a:r>
            <a:r>
              <a:rPr lang="en-GB" sz="1100" i="1" dirty="0">
                <a:latin typeface="Goudy Old Style"/>
              </a:rPr>
              <a:t>Sports Biomechanics</a:t>
            </a:r>
            <a:r>
              <a:rPr lang="en-GB" sz="1100" dirty="0">
                <a:latin typeface="Goudy Old Style"/>
              </a:rPr>
              <a:t>, 23(12), pp.1–12.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8"/>
              </a:rPr>
              <a:t>https://doi.org/10.1080/14763141.2024.2351212</a:t>
            </a:r>
            <a:r>
              <a:rPr lang="en-GB" sz="1100" dirty="0">
                <a:latin typeface="Goudy Old Style"/>
              </a:rPr>
              <a:t> (Accessed: 10 April)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Goudy Old Style"/>
              </a:rPr>
              <a:t>Slovák, L., Zahradník, D., Land, W.M., </a:t>
            </a:r>
            <a:r>
              <a:rPr lang="en-GB" sz="1100" dirty="0" err="1">
                <a:latin typeface="Goudy Old Style"/>
              </a:rPr>
              <a:t>Sarvestan</a:t>
            </a:r>
            <a:r>
              <a:rPr lang="en-GB" sz="1100" dirty="0">
                <a:latin typeface="Goudy Old Style"/>
              </a:rPr>
              <a:t>, J., Hamill, J. and </a:t>
            </a:r>
            <a:r>
              <a:rPr lang="en-GB" sz="1100" dirty="0" err="1">
                <a:latin typeface="Goudy Old Style"/>
              </a:rPr>
              <a:t>Abdollahipour</a:t>
            </a:r>
            <a:r>
              <a:rPr lang="en-GB" sz="1100" dirty="0">
                <a:latin typeface="Goudy Old Style"/>
              </a:rPr>
              <a:t>, R. (2024). Response of Knee Joint Biomechanics to Landing Under Internal and External Focus of Attention in Female Volleyball Players. </a:t>
            </a:r>
            <a:r>
              <a:rPr lang="en-GB" sz="1100" i="1" dirty="0">
                <a:latin typeface="Goudy Old Style"/>
              </a:rPr>
              <a:t>Motor Control</a:t>
            </a:r>
            <a:r>
              <a:rPr lang="en-GB" sz="1100" dirty="0">
                <a:latin typeface="Goudy Old Style"/>
              </a:rPr>
              <a:t>, 28(3), pp.341–361.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9"/>
              </a:rPr>
              <a:t>https://doi.org/10.1123/mc.2023-0151</a:t>
            </a:r>
            <a:r>
              <a:rPr lang="en-GB" sz="1100" dirty="0">
                <a:latin typeface="Goudy Old Style"/>
              </a:rPr>
              <a:t> (Accessed: 18 April)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Goudy Old Style"/>
              </a:rPr>
              <a:t>Tak, I., </a:t>
            </a:r>
            <a:r>
              <a:rPr lang="en-GB" sz="1100" dirty="0" err="1">
                <a:latin typeface="Goudy Old Style"/>
              </a:rPr>
              <a:t>Wiertz</a:t>
            </a:r>
            <a:r>
              <a:rPr lang="en-GB" sz="1100" dirty="0">
                <a:latin typeface="Goudy Old Style"/>
              </a:rPr>
              <a:t>, W.-P., Barendrecht, M. and Langhout, R. (2020). Validity of a New 3-D Motion Analysis Tool for the Assessment of Knee, Hip and Spine Joint Angles during the Single Leg Squat. </a:t>
            </a:r>
            <a:r>
              <a:rPr lang="en-GB" sz="1100" i="1" dirty="0">
                <a:latin typeface="Goudy Old Style"/>
              </a:rPr>
              <a:t>Sensors</a:t>
            </a:r>
            <a:r>
              <a:rPr lang="en-GB" sz="1100" dirty="0">
                <a:latin typeface="Goudy Old Style"/>
              </a:rPr>
              <a:t>, 20(16), p.4539. </a:t>
            </a:r>
            <a:r>
              <a:rPr lang="en-GB" sz="1100" dirty="0" err="1">
                <a:latin typeface="Goudy Old Style"/>
              </a:rPr>
              <a:t>doi</a:t>
            </a:r>
            <a:r>
              <a:rPr lang="en-GB" sz="1100" dirty="0">
                <a:latin typeface="Goudy Old Style"/>
              </a:rPr>
              <a:t>: </a:t>
            </a:r>
            <a:r>
              <a:rPr lang="en-GB" sz="1100" u="sng" dirty="0">
                <a:latin typeface="Goudy Old Style"/>
                <a:hlinkClick r:id="rId10"/>
              </a:rPr>
              <a:t>https://doi.org/10.3390/s20164539</a:t>
            </a:r>
            <a:r>
              <a:rPr lang="en-GB" sz="1100" dirty="0">
                <a:latin typeface="Goudy Old Style"/>
              </a:rPr>
              <a:t> (Accessed: 20 April)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Goudy Old Style"/>
              </a:rPr>
              <a:t>Turner, A.N. and Jeffreys, I. (2010). The Stretch-Shortening Cycle: Proposed Mechanisms and Methods for Enhancement. </a:t>
            </a:r>
            <a:r>
              <a:rPr lang="en-GB" sz="1100" i="1" dirty="0">
                <a:latin typeface="Goudy Old Style"/>
              </a:rPr>
              <a:t>Strength and Conditioning Journal</a:t>
            </a:r>
            <a:r>
              <a:rPr lang="en-GB" sz="1100" dirty="0">
                <a:latin typeface="Goudy Old Style"/>
              </a:rPr>
              <a:t>, 32(4), pp.87–99. Available at: </a:t>
            </a:r>
            <a:r>
              <a:rPr lang="en-GB" sz="1100" u="sng" dirty="0">
                <a:latin typeface="Goudy Old Style"/>
                <a:hlinkClick r:id="rId11"/>
              </a:rPr>
              <a:t>https://journals.lww.com/nsca-scj/fulltext/2010/08000/the_stretch_shortening_cycle__proposed_mechanisms.10.aspx</a:t>
            </a:r>
            <a:r>
              <a:rPr lang="en-GB" sz="1100" dirty="0">
                <a:latin typeface="Goudy Old Style"/>
              </a:rPr>
              <a:t> (Accessed: 10 April)</a:t>
            </a:r>
          </a:p>
          <a:p>
            <a:pPr marL="0" indent="0">
              <a:buNone/>
            </a:pPr>
            <a:endParaRPr lang="en-GB" sz="1800" dirty="0">
              <a:latin typeface="Times New Roman"/>
              <a:ea typeface="Calibri" panose="020F050202020403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91276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49A72-E9F4-17E7-9C3F-4E317F49E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476" y="-217"/>
            <a:ext cx="2322033" cy="43057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 b="1" u="sng" dirty="0">
                <a:ea typeface="Calibri Light"/>
                <a:cs typeface="Calibri Light"/>
              </a:rPr>
              <a:t>Image </a:t>
            </a:r>
            <a:r>
              <a:rPr lang="en-GB" sz="1600" b="1" u="sng">
                <a:ea typeface="Calibri Light"/>
                <a:cs typeface="Calibri Light"/>
              </a:rPr>
              <a:t>Reference</a:t>
            </a:r>
            <a:r>
              <a:rPr lang="en-GB" sz="1600" b="1" u="sng" dirty="0">
                <a:ea typeface="Calibri Light"/>
                <a:cs typeface="Calibri Light"/>
              </a:rPr>
              <a:t> List: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6A71DF-4DBA-66B9-F17D-303FAC53C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934" y="263007"/>
            <a:ext cx="12168114" cy="65930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Image 1: Available at: </a:t>
            </a:r>
            <a:r>
              <a:rPr lang="en-GB" sz="1800" u="sng" baseline="30000" dirty="0">
                <a:latin typeface="Goudy Old Style"/>
                <a:ea typeface="Calibri" panose="020F0502020204030204"/>
                <a:cs typeface="Times New Roman"/>
                <a:hlinkClick r:id="rId2"/>
              </a:rPr>
              <a:t>https://www.researchgate.net/profile/Javad-Sarvestan/publication/345122170_Stretch-Shortening_Cycle_in_Countermovement_Jump_Exclusive_Review_of_Force-Time_Curve_Variables_in_Eccentric_and_Concentric_Phases/links/5fa1105e299bf1b53e5cf1e3/Stretch-Shortening-Cycle-in-Countermovement-Jump-Exclusive-Review-of-Force-Time-Curve-Variables-in-Eccentric-and-Concentric-Phases.pdf</a:t>
            </a: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 (Accessed: 04 April) </a:t>
            </a:r>
            <a:endParaRPr lang="en-US" sz="1800" baseline="30000">
              <a:latin typeface="Goudy Old Style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Image 2: Available at: </a:t>
            </a:r>
            <a:r>
              <a:rPr lang="en-GB" sz="1800" u="sng" baseline="30000" dirty="0">
                <a:latin typeface="Goudy Old Style"/>
                <a:ea typeface="Calibri" panose="020F0502020204030204"/>
                <a:cs typeface="Times New Roman"/>
                <a:hlinkClick r:id="rId3"/>
              </a:rPr>
              <a:t>https://biomechanicsofbasketballjumpshot.weebly.com/blog/what-are-the-biomechanic-principles-of-a-basketball-jump-shot</a:t>
            </a: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 (Accessed: 08 April)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Image 3: Available at: </a:t>
            </a:r>
            <a:r>
              <a:rPr lang="en-GB" sz="1800" u="sng" baseline="30000" dirty="0">
                <a:latin typeface="Goudy Old Style"/>
                <a:ea typeface="Calibri" panose="020F0502020204030204"/>
                <a:cs typeface="Times New Roman"/>
                <a:hlinkClick r:id="rId4"/>
              </a:rPr>
              <a:t>https://www.runningshoesguru.com/content/the-stretch-shortening-cycle-and-how-it-can-unlock-a-winning-performance/</a:t>
            </a: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 (Accessed: 10 April)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Times New Roman"/>
              </a:rPr>
              <a:t>Image 4: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5"/>
              </a:rPr>
              <a:t>https://www.fisiotools.it/importanza-del-counter-movement-jump/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13 April) </a:t>
            </a:r>
            <a:endParaRPr lang="en-GB" sz="1800" baseline="30000" dirty="0">
              <a:latin typeface="Goudy Old Style"/>
              <a:ea typeface="Calibri" panose="020F0502020204030204"/>
              <a:cs typeface="Times New Roman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5: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6"/>
              </a:rPr>
              <a:t>https://www.hawkindynamics.com/cmj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15 April)</a:t>
            </a:r>
            <a:endParaRPr lang="en-GB" sz="1800" baseline="30000" dirty="0">
              <a:latin typeface="Goudy Old Style"/>
              <a:ea typeface="Calibri" panose="020F0502020204030204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6: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7"/>
              </a:rPr>
              <a:t>https://www.strengthbynumbers.com/breaking-down-to-jump-up-understanding-plyometrics-with-force-plates/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15 April)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7: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8"/>
              </a:rPr>
              <a:t>https://www.vitalityrehabfit.co.uk/post/understanding-knock-knees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15 April)</a:t>
            </a:r>
            <a:endParaRPr lang="en-GB" sz="1800" baseline="30000" dirty="0">
              <a:latin typeface="Goudy Old Style"/>
              <a:ea typeface="Calibri" panose="020F0502020204030204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8: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9"/>
              </a:rPr>
              <a:t>https://www.flaticon.com/free-icon/regression_7440395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18 April)</a:t>
            </a:r>
            <a:endParaRPr lang="en-GB" sz="1800" baseline="30000" dirty="0">
              <a:latin typeface="Goudy Old Style"/>
              <a:ea typeface="Calibri" panose="020F0502020204030204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9: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10"/>
              </a:rPr>
              <a:t>https://blog.myswimpro.com/2018/09/25/how-to-do-a-freestyle-flip-turn/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20 April)</a:t>
            </a:r>
            <a:endParaRPr lang="en-GB" sz="1800" baseline="30000" dirty="0">
              <a:latin typeface="Goudy Old Style"/>
              <a:ea typeface="Calibri" panose="020F0502020204030204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10: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11"/>
              </a:rPr>
              <a:t>https://www.flaticon.com/free-icon/positive_1721686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20 April)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aseline="30000" dirty="0">
                <a:latin typeface="Goudy Old Style"/>
                <a:ea typeface="Calibri" panose="020F0502020204030204"/>
                <a:cs typeface="Calibri"/>
              </a:rPr>
              <a:t>Image 11: Available at: </a:t>
            </a:r>
            <a:r>
              <a:rPr lang="en-GB" sz="1800" baseline="30000" dirty="0">
                <a:latin typeface="Goudy Old Style"/>
                <a:ea typeface="+mn-lt"/>
                <a:cs typeface="+mn-lt"/>
                <a:hlinkClick r:id="rId12"/>
              </a:rPr>
              <a:t>https://www.scienceforsport.com/countermovement-jump-cmj/</a:t>
            </a:r>
            <a:r>
              <a:rPr lang="en-GB" sz="1800" baseline="30000" dirty="0">
                <a:latin typeface="Goudy Old Style"/>
                <a:ea typeface="+mn-lt"/>
                <a:cs typeface="+mn-lt"/>
              </a:rPr>
              <a:t> (Accessed: 20 April)</a:t>
            </a:r>
            <a:endParaRPr lang="en-GB" sz="1800" baseline="30000" dirty="0">
              <a:latin typeface="Goudy Old Style"/>
              <a:ea typeface="Calibri" panose="020F0502020204030204"/>
              <a:cs typeface="Calibri"/>
            </a:endParaRPr>
          </a:p>
          <a:p>
            <a:pPr marL="0" indent="0">
              <a:buNone/>
            </a:pPr>
            <a:endParaRPr lang="en-GB" sz="2300" baseline="30000" dirty="0">
              <a:latin typeface="Goudy Old Style"/>
              <a:ea typeface="Calibri" panose="020F0502020204030204"/>
              <a:cs typeface="Calibri"/>
            </a:endParaRPr>
          </a:p>
          <a:p>
            <a:pPr>
              <a:buNone/>
            </a:pPr>
            <a:endParaRPr lang="en-GB" sz="2300" dirty="0">
              <a:latin typeface="Goudy Old Style"/>
              <a:ea typeface="Calibri" panose="020F0502020204030204"/>
              <a:cs typeface="Times New Roman"/>
            </a:endParaRPr>
          </a:p>
          <a:p>
            <a:pPr marL="0" indent="0">
              <a:buNone/>
            </a:pPr>
            <a:endParaRPr lang="en-GB" sz="2300" dirty="0">
              <a:latin typeface="Goudy Old Style"/>
              <a:ea typeface="Calibri" panose="020F050202020403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40129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44</TotalTime>
  <Words>2661</Words>
  <Application>Microsoft Office PowerPoint</Application>
  <PresentationFormat>Widescreen</PresentationFormat>
  <Paragraphs>132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Ymchwil Biomecaneg</vt:lpstr>
      <vt:lpstr>A yw dyfnder Counter Movement Jump (CMJ) yn rhagweld uchder naid a beth yw'r goblygiadau ar lanio?</vt:lpstr>
      <vt:lpstr>Biomechaneg y CMJ</vt:lpstr>
      <vt:lpstr>Stretch-Shortening Cycle (SSC)</vt:lpstr>
      <vt:lpstr>Ffiseg y Naid</vt:lpstr>
      <vt:lpstr>Perffromiad/Anaf a CMJ</vt:lpstr>
      <vt:lpstr>Dull</vt:lpstr>
      <vt:lpstr>Casglu a Phrosesu Data</vt:lpstr>
      <vt:lpstr>Canlyniadau</vt:lpstr>
      <vt:lpstr>Canlyniadau</vt:lpstr>
      <vt:lpstr>Dehongli'r Canlyniadau </vt:lpstr>
      <vt:lpstr>Cymharu gyda Llenyddiaeth</vt:lpstr>
      <vt:lpstr>Argymhellion I Berfformiad/Osgoi Anaf </vt:lpstr>
      <vt:lpstr>Ymchwil dyfodol: +/-</vt:lpstr>
      <vt:lpstr>Casgliad</vt:lpstr>
      <vt:lpstr>Reference List:</vt:lpstr>
      <vt:lpstr>Reference List:</vt:lpstr>
      <vt:lpstr>Image 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Lowri Lewis (2400763)</cp:lastModifiedBy>
  <cp:revision>107</cp:revision>
  <dcterms:created xsi:type="dcterms:W3CDTF">2026-04-14T11:02:00Z</dcterms:created>
  <dcterms:modified xsi:type="dcterms:W3CDTF">2026-04-24T08:43:57Z</dcterms:modified>
</cp:coreProperties>
</file>