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2" r:id="rId6"/>
    <p:sldId id="273" r:id="rId7"/>
    <p:sldId id="271" r:id="rId8"/>
    <p:sldId id="260" r:id="rId9"/>
    <p:sldId id="282" r:id="rId10"/>
    <p:sldId id="278" r:id="rId11"/>
    <p:sldId id="281" r:id="rId12"/>
    <p:sldId id="264" r:id="rId13"/>
    <p:sldId id="279" r:id="rId14"/>
    <p:sldId id="280" r:id="rId15"/>
    <p:sldId id="283" r:id="rId16"/>
    <p:sldId id="284" r:id="rId17"/>
    <p:sldId id="277" r:id="rId18"/>
    <p:sldId id="261" r:id="rId19"/>
    <p:sldId id="265" r:id="rId20"/>
    <p:sldId id="285" r:id="rId21"/>
    <p:sldId id="286" r:id="rId22"/>
    <p:sldId id="287" r:id="rId23"/>
    <p:sldId id="288" r:id="rId24"/>
    <p:sldId id="289" r:id="rId25"/>
    <p:sldId id="290" r:id="rId26"/>
    <p:sldId id="291" r:id="rId27"/>
    <p:sldId id="262" r:id="rId28"/>
    <p:sldId id="266" r:id="rId29"/>
    <p:sldId id="292" r:id="rId30"/>
    <p:sldId id="267" r:id="rId31"/>
    <p:sldId id="293" r:id="rId32"/>
    <p:sldId id="268" r:id="rId33"/>
    <p:sldId id="27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90" d="100"/>
          <a:sy n="90" d="100"/>
        </p:scale>
        <p:origin x="57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88C15C-BDF0-4A7B-A906-59CDD94B2481}"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69FFAECD-B66D-4D4B-B728-E5B04440EA9F}">
      <dgm:prSet phldrT="[Text]"/>
      <dgm:spPr/>
      <dgm:t>
        <a:bodyPr/>
        <a:lstStyle/>
        <a:p>
          <a:r>
            <a:rPr lang="en-US" dirty="0"/>
            <a:t>National Government </a:t>
          </a:r>
        </a:p>
      </dgm:t>
    </dgm:pt>
    <dgm:pt modelId="{EE4B5076-8A38-4994-B127-98BD59A44E21}" type="parTrans" cxnId="{3251DC4F-DAAE-4448-8DBD-74F210BC9E84}">
      <dgm:prSet/>
      <dgm:spPr/>
      <dgm:t>
        <a:bodyPr/>
        <a:lstStyle/>
        <a:p>
          <a:endParaRPr lang="en-US"/>
        </a:p>
      </dgm:t>
    </dgm:pt>
    <dgm:pt modelId="{8B195832-E3F8-4A7B-8D73-07EBC1327395}" type="sibTrans" cxnId="{3251DC4F-DAAE-4448-8DBD-74F210BC9E84}">
      <dgm:prSet/>
      <dgm:spPr/>
      <dgm:t>
        <a:bodyPr/>
        <a:lstStyle/>
        <a:p>
          <a:endParaRPr lang="en-US"/>
        </a:p>
      </dgm:t>
    </dgm:pt>
    <dgm:pt modelId="{3BC39E57-A41A-4078-A72E-3514E285733A}">
      <dgm:prSet phldrT="[Text]"/>
      <dgm:spPr/>
      <dgm:t>
        <a:bodyPr/>
        <a:lstStyle/>
        <a:p>
          <a:r>
            <a:rPr lang="en-US" dirty="0"/>
            <a:t>International Government </a:t>
          </a:r>
        </a:p>
      </dgm:t>
    </dgm:pt>
    <dgm:pt modelId="{21560195-99B1-4B4E-8585-BAB86DA988A8}" type="parTrans" cxnId="{0E5FA1F2-A3BA-4939-A9A7-A57EAA5F3E2F}">
      <dgm:prSet/>
      <dgm:spPr/>
      <dgm:t>
        <a:bodyPr/>
        <a:lstStyle/>
        <a:p>
          <a:endParaRPr lang="en-US"/>
        </a:p>
      </dgm:t>
    </dgm:pt>
    <dgm:pt modelId="{A8695AFE-81BA-4315-B156-BDE9FE80F0FF}" type="sibTrans" cxnId="{0E5FA1F2-A3BA-4939-A9A7-A57EAA5F3E2F}">
      <dgm:prSet custT="1"/>
      <dgm:spPr/>
      <dgm:t>
        <a:bodyPr/>
        <a:lstStyle/>
        <a:p>
          <a:r>
            <a:rPr lang="en-US" sz="1400" dirty="0"/>
            <a:t>Personal level </a:t>
          </a:r>
        </a:p>
      </dgm:t>
    </dgm:pt>
    <dgm:pt modelId="{046D4665-ACB0-4A72-978C-71A1363A2432}">
      <dgm:prSet phldrT="[Text]"/>
      <dgm:spPr/>
      <dgm:t>
        <a:bodyPr/>
        <a:lstStyle/>
        <a:p>
          <a:r>
            <a:rPr lang="en-US" dirty="0"/>
            <a:t> </a:t>
          </a:r>
        </a:p>
      </dgm:t>
    </dgm:pt>
    <dgm:pt modelId="{791449E8-64B0-4F45-B6DC-47618D838D98}" type="parTrans" cxnId="{4EDCBB33-A3D5-42AB-A83F-A468E9191FAE}">
      <dgm:prSet/>
      <dgm:spPr/>
      <dgm:t>
        <a:bodyPr/>
        <a:lstStyle/>
        <a:p>
          <a:endParaRPr lang="en-US"/>
        </a:p>
      </dgm:t>
    </dgm:pt>
    <dgm:pt modelId="{DBF4E4D3-A183-4488-BBE6-74F1E9127DDE}" type="sibTrans" cxnId="{4EDCBB33-A3D5-42AB-A83F-A468E9191FAE}">
      <dgm:prSet/>
      <dgm:spPr/>
      <dgm:t>
        <a:bodyPr/>
        <a:lstStyle/>
        <a:p>
          <a:endParaRPr lang="en-US"/>
        </a:p>
      </dgm:t>
    </dgm:pt>
    <dgm:pt modelId="{9D4DAA47-0C7F-4CCE-99F6-8CAB4E1076D2}">
      <dgm:prSet phldrT="[Text]" custT="1"/>
      <dgm:spPr/>
      <dgm:t>
        <a:bodyPr/>
        <a:lstStyle/>
        <a:p>
          <a:r>
            <a:rPr lang="en-US" sz="1400" dirty="0"/>
            <a:t>Organizational</a:t>
          </a:r>
          <a:r>
            <a:rPr lang="en-US" sz="2000" dirty="0"/>
            <a:t> </a:t>
          </a:r>
        </a:p>
      </dgm:t>
    </dgm:pt>
    <dgm:pt modelId="{810E5563-CCFB-42ED-8D9B-C2EAAD5FB528}" type="parTrans" cxnId="{F804B765-9518-48D5-8D00-C351EB60DE1B}">
      <dgm:prSet/>
      <dgm:spPr/>
      <dgm:t>
        <a:bodyPr/>
        <a:lstStyle/>
        <a:p>
          <a:endParaRPr lang="en-US"/>
        </a:p>
      </dgm:t>
    </dgm:pt>
    <dgm:pt modelId="{867C9362-A60B-45D7-A32B-7277D5FD5993}" type="sibTrans" cxnId="{F804B765-9518-48D5-8D00-C351EB60DE1B}">
      <dgm:prSet custT="1"/>
      <dgm:spPr/>
      <dgm:t>
        <a:bodyPr/>
        <a:lstStyle/>
        <a:p>
          <a:r>
            <a:rPr lang="en-US" sz="1600" dirty="0"/>
            <a:t>Personal level </a:t>
          </a:r>
        </a:p>
      </dgm:t>
    </dgm:pt>
    <dgm:pt modelId="{720A579C-EA45-4526-B373-56304E421820}" type="pres">
      <dgm:prSet presAssocID="{AF88C15C-BDF0-4A7B-A906-59CDD94B2481}" presName="Name0" presStyleCnt="0">
        <dgm:presLayoutVars>
          <dgm:chMax/>
          <dgm:chPref/>
          <dgm:dir/>
          <dgm:animLvl val="lvl"/>
        </dgm:presLayoutVars>
      </dgm:prSet>
      <dgm:spPr/>
    </dgm:pt>
    <dgm:pt modelId="{929F0C5F-00D8-4F62-A243-446B99396CE8}" type="pres">
      <dgm:prSet presAssocID="{69FFAECD-B66D-4D4B-B728-E5B04440EA9F}" presName="composite" presStyleCnt="0"/>
      <dgm:spPr/>
    </dgm:pt>
    <dgm:pt modelId="{F3448E03-B9DE-48E1-B4A5-36EFDF886DBB}" type="pres">
      <dgm:prSet presAssocID="{69FFAECD-B66D-4D4B-B728-E5B04440EA9F}" presName="Parent1" presStyleLbl="node1" presStyleIdx="0" presStyleCnt="6">
        <dgm:presLayoutVars>
          <dgm:chMax val="1"/>
          <dgm:chPref val="1"/>
          <dgm:bulletEnabled val="1"/>
        </dgm:presLayoutVars>
      </dgm:prSet>
      <dgm:spPr/>
    </dgm:pt>
    <dgm:pt modelId="{E0612CEA-7489-4137-91E6-96075AA1B8E7}" type="pres">
      <dgm:prSet presAssocID="{69FFAECD-B66D-4D4B-B728-E5B04440EA9F}" presName="Childtext1" presStyleLbl="revTx" presStyleIdx="0" presStyleCnt="3">
        <dgm:presLayoutVars>
          <dgm:chMax val="0"/>
          <dgm:chPref val="0"/>
          <dgm:bulletEnabled val="1"/>
        </dgm:presLayoutVars>
      </dgm:prSet>
      <dgm:spPr/>
    </dgm:pt>
    <dgm:pt modelId="{82392FD0-045F-4A7C-B56B-CD1EDBE8E489}" type="pres">
      <dgm:prSet presAssocID="{69FFAECD-B66D-4D4B-B728-E5B04440EA9F}" presName="BalanceSpacing" presStyleCnt="0"/>
      <dgm:spPr/>
    </dgm:pt>
    <dgm:pt modelId="{576E5942-42B4-4E21-9279-8A201162E5AB}" type="pres">
      <dgm:prSet presAssocID="{69FFAECD-B66D-4D4B-B728-E5B04440EA9F}" presName="BalanceSpacing1" presStyleCnt="0"/>
      <dgm:spPr/>
    </dgm:pt>
    <dgm:pt modelId="{B8E5D266-A41F-4482-8BEC-77278BB514A0}" type="pres">
      <dgm:prSet presAssocID="{8B195832-E3F8-4A7B-8D73-07EBC1327395}" presName="Accent1Text" presStyleLbl="node1" presStyleIdx="1" presStyleCnt="6" custLinFactNeighborX="55288" custLinFactNeighborY="84880"/>
      <dgm:spPr/>
    </dgm:pt>
    <dgm:pt modelId="{18834B4D-9F59-48DE-B13A-F9EE15C3BE18}" type="pres">
      <dgm:prSet presAssocID="{8B195832-E3F8-4A7B-8D73-07EBC1327395}" presName="spaceBetweenRectangles" presStyleCnt="0"/>
      <dgm:spPr/>
    </dgm:pt>
    <dgm:pt modelId="{0DA77A91-6DB9-4F51-B618-F42668DA08E8}" type="pres">
      <dgm:prSet presAssocID="{3BC39E57-A41A-4078-A72E-3514E285733A}" presName="composite" presStyleCnt="0"/>
      <dgm:spPr/>
    </dgm:pt>
    <dgm:pt modelId="{0DC80CFB-2E8C-4836-893E-382D85FE5095}" type="pres">
      <dgm:prSet presAssocID="{3BC39E57-A41A-4078-A72E-3514E285733A}" presName="Parent1" presStyleLbl="node1" presStyleIdx="2" presStyleCnt="6" custLinFactNeighborX="-46169" custLinFactNeighborY="-86029">
        <dgm:presLayoutVars>
          <dgm:chMax val="1"/>
          <dgm:chPref val="1"/>
          <dgm:bulletEnabled val="1"/>
        </dgm:presLayoutVars>
      </dgm:prSet>
      <dgm:spPr/>
    </dgm:pt>
    <dgm:pt modelId="{CDB623CF-263A-4111-9E18-2F54DD8CEACF}" type="pres">
      <dgm:prSet presAssocID="{3BC39E57-A41A-4078-A72E-3514E285733A}" presName="Childtext1" presStyleLbl="revTx" presStyleIdx="1" presStyleCnt="3">
        <dgm:presLayoutVars>
          <dgm:chMax val="0"/>
          <dgm:chPref val="0"/>
          <dgm:bulletEnabled val="1"/>
        </dgm:presLayoutVars>
      </dgm:prSet>
      <dgm:spPr/>
    </dgm:pt>
    <dgm:pt modelId="{B028162A-5C07-4FF1-AED6-B073D71762BF}" type="pres">
      <dgm:prSet presAssocID="{3BC39E57-A41A-4078-A72E-3514E285733A}" presName="BalanceSpacing" presStyleCnt="0"/>
      <dgm:spPr/>
    </dgm:pt>
    <dgm:pt modelId="{555E4435-C8F4-4B58-A6F6-882B18EE818F}" type="pres">
      <dgm:prSet presAssocID="{3BC39E57-A41A-4078-A72E-3514E285733A}" presName="BalanceSpacing1" presStyleCnt="0"/>
      <dgm:spPr/>
    </dgm:pt>
    <dgm:pt modelId="{E862441C-98DE-4EF2-89CC-1933CB881073}" type="pres">
      <dgm:prSet presAssocID="{A8695AFE-81BA-4315-B156-BDE9FE80F0FF}" presName="Accent1Text" presStyleLbl="node1" presStyleIdx="3" presStyleCnt="6" custLinFactNeighborX="527" custLinFactNeighborY="-3507"/>
      <dgm:spPr/>
    </dgm:pt>
    <dgm:pt modelId="{D8B68E0A-DFF1-4005-820B-4CB655F052BA}" type="pres">
      <dgm:prSet presAssocID="{A8695AFE-81BA-4315-B156-BDE9FE80F0FF}" presName="spaceBetweenRectangles" presStyleCnt="0"/>
      <dgm:spPr/>
    </dgm:pt>
    <dgm:pt modelId="{F94599D3-BFB9-4BBF-AFB9-BD10681AABF5}" type="pres">
      <dgm:prSet presAssocID="{9D4DAA47-0C7F-4CCE-99F6-8CAB4E1076D2}" presName="composite" presStyleCnt="0"/>
      <dgm:spPr/>
    </dgm:pt>
    <dgm:pt modelId="{C774CFDA-EC11-474A-96C3-B995E5530679}" type="pres">
      <dgm:prSet presAssocID="{9D4DAA47-0C7F-4CCE-99F6-8CAB4E1076D2}" presName="Parent1" presStyleLbl="node1" presStyleIdx="4" presStyleCnt="6" custLinFactNeighborX="-49740" custLinFactNeighborY="-85813">
        <dgm:presLayoutVars>
          <dgm:chMax val="1"/>
          <dgm:chPref val="1"/>
          <dgm:bulletEnabled val="1"/>
        </dgm:presLayoutVars>
      </dgm:prSet>
      <dgm:spPr/>
    </dgm:pt>
    <dgm:pt modelId="{36276C4D-490F-46B8-B2DC-FEA099C65128}" type="pres">
      <dgm:prSet presAssocID="{9D4DAA47-0C7F-4CCE-99F6-8CAB4E1076D2}" presName="Childtext1" presStyleLbl="revTx" presStyleIdx="2" presStyleCnt="3" custLinFactNeighborX="2702" custLinFactNeighborY="-4307">
        <dgm:presLayoutVars>
          <dgm:chMax val="0"/>
          <dgm:chPref val="0"/>
          <dgm:bulletEnabled val="1"/>
        </dgm:presLayoutVars>
      </dgm:prSet>
      <dgm:spPr/>
    </dgm:pt>
    <dgm:pt modelId="{8DD3B6DC-C62B-42C4-A942-A9DB06E039FA}" type="pres">
      <dgm:prSet presAssocID="{9D4DAA47-0C7F-4CCE-99F6-8CAB4E1076D2}" presName="BalanceSpacing" presStyleCnt="0"/>
      <dgm:spPr/>
    </dgm:pt>
    <dgm:pt modelId="{9D0C046D-A7AB-4483-84D1-BE5848B0ADD6}" type="pres">
      <dgm:prSet presAssocID="{9D4DAA47-0C7F-4CCE-99F6-8CAB4E1076D2}" presName="BalanceSpacing1" presStyleCnt="0"/>
      <dgm:spPr/>
    </dgm:pt>
    <dgm:pt modelId="{7AEA172A-0FEC-4141-A756-D66882BB11FF}" type="pres">
      <dgm:prSet presAssocID="{867C9362-A60B-45D7-A32B-7277D5FD5993}" presName="Accent1Text" presStyleLbl="node1" presStyleIdx="5" presStyleCnt="6" custLinFactX="62320" custLinFactNeighborX="100000" custLinFactNeighborY="-87741"/>
      <dgm:spPr/>
    </dgm:pt>
  </dgm:ptLst>
  <dgm:cxnLst>
    <dgm:cxn modelId="{0A711E11-9450-4EFE-A5E4-EEA5CAC37E4D}" type="presOf" srcId="{A8695AFE-81BA-4315-B156-BDE9FE80F0FF}" destId="{E862441C-98DE-4EF2-89CC-1933CB881073}" srcOrd="0" destOrd="0" presId="urn:microsoft.com/office/officeart/2008/layout/AlternatingHexagons"/>
    <dgm:cxn modelId="{4EDCBB33-A3D5-42AB-A83F-A468E9191FAE}" srcId="{3BC39E57-A41A-4078-A72E-3514E285733A}" destId="{046D4665-ACB0-4A72-978C-71A1363A2432}" srcOrd="0" destOrd="0" parTransId="{791449E8-64B0-4F45-B6DC-47618D838D98}" sibTransId="{DBF4E4D3-A183-4488-BBE6-74F1E9127DDE}"/>
    <dgm:cxn modelId="{7255513C-60D6-455B-AC7A-698162AEA7C7}" type="presOf" srcId="{3BC39E57-A41A-4078-A72E-3514E285733A}" destId="{0DC80CFB-2E8C-4836-893E-382D85FE5095}" srcOrd="0" destOrd="0" presId="urn:microsoft.com/office/officeart/2008/layout/AlternatingHexagons"/>
    <dgm:cxn modelId="{F804B765-9518-48D5-8D00-C351EB60DE1B}" srcId="{AF88C15C-BDF0-4A7B-A906-59CDD94B2481}" destId="{9D4DAA47-0C7F-4CCE-99F6-8CAB4E1076D2}" srcOrd="2" destOrd="0" parTransId="{810E5563-CCFB-42ED-8D9B-C2EAAD5FB528}" sibTransId="{867C9362-A60B-45D7-A32B-7277D5FD5993}"/>
    <dgm:cxn modelId="{6E949B6C-B5E9-4264-B82E-D26C8141C8D9}" type="presOf" srcId="{867C9362-A60B-45D7-A32B-7277D5FD5993}" destId="{7AEA172A-0FEC-4141-A756-D66882BB11FF}" srcOrd="0" destOrd="0" presId="urn:microsoft.com/office/officeart/2008/layout/AlternatingHexagons"/>
    <dgm:cxn modelId="{3251DC4F-DAAE-4448-8DBD-74F210BC9E84}" srcId="{AF88C15C-BDF0-4A7B-A906-59CDD94B2481}" destId="{69FFAECD-B66D-4D4B-B728-E5B04440EA9F}" srcOrd="0" destOrd="0" parTransId="{EE4B5076-8A38-4994-B127-98BD59A44E21}" sibTransId="{8B195832-E3F8-4A7B-8D73-07EBC1327395}"/>
    <dgm:cxn modelId="{7FB199C3-BF31-436A-9637-48A68B28F250}" type="presOf" srcId="{AF88C15C-BDF0-4A7B-A906-59CDD94B2481}" destId="{720A579C-EA45-4526-B373-56304E421820}" srcOrd="0" destOrd="0" presId="urn:microsoft.com/office/officeart/2008/layout/AlternatingHexagons"/>
    <dgm:cxn modelId="{9469D8CC-A4A8-4C97-8023-092568600C6E}" type="presOf" srcId="{8B195832-E3F8-4A7B-8D73-07EBC1327395}" destId="{B8E5D266-A41F-4482-8BEC-77278BB514A0}" srcOrd="0" destOrd="0" presId="urn:microsoft.com/office/officeart/2008/layout/AlternatingHexagons"/>
    <dgm:cxn modelId="{60CFDBD1-13AB-4421-937C-766340BE010E}" type="presOf" srcId="{046D4665-ACB0-4A72-978C-71A1363A2432}" destId="{CDB623CF-263A-4111-9E18-2F54DD8CEACF}" srcOrd="0" destOrd="0" presId="urn:microsoft.com/office/officeart/2008/layout/AlternatingHexagons"/>
    <dgm:cxn modelId="{7173EAE7-6E14-435F-9F8B-B939D30FF80A}" type="presOf" srcId="{69FFAECD-B66D-4D4B-B728-E5B04440EA9F}" destId="{F3448E03-B9DE-48E1-B4A5-36EFDF886DBB}" srcOrd="0" destOrd="0" presId="urn:microsoft.com/office/officeart/2008/layout/AlternatingHexagons"/>
    <dgm:cxn modelId="{23F68AF0-DFDE-449B-A250-68D6DFB670CC}" type="presOf" srcId="{9D4DAA47-0C7F-4CCE-99F6-8CAB4E1076D2}" destId="{C774CFDA-EC11-474A-96C3-B995E5530679}" srcOrd="0" destOrd="0" presId="urn:microsoft.com/office/officeart/2008/layout/AlternatingHexagons"/>
    <dgm:cxn modelId="{0E5FA1F2-A3BA-4939-A9A7-A57EAA5F3E2F}" srcId="{AF88C15C-BDF0-4A7B-A906-59CDD94B2481}" destId="{3BC39E57-A41A-4078-A72E-3514E285733A}" srcOrd="1" destOrd="0" parTransId="{21560195-99B1-4B4E-8585-BAB86DA988A8}" sibTransId="{A8695AFE-81BA-4315-B156-BDE9FE80F0FF}"/>
    <dgm:cxn modelId="{EE87EA1E-254F-4B2D-B098-332EB92CD8ED}" type="presParOf" srcId="{720A579C-EA45-4526-B373-56304E421820}" destId="{929F0C5F-00D8-4F62-A243-446B99396CE8}" srcOrd="0" destOrd="0" presId="urn:microsoft.com/office/officeart/2008/layout/AlternatingHexagons"/>
    <dgm:cxn modelId="{70C86A56-532F-4C96-8C09-B8ADB8BB444C}" type="presParOf" srcId="{929F0C5F-00D8-4F62-A243-446B99396CE8}" destId="{F3448E03-B9DE-48E1-B4A5-36EFDF886DBB}" srcOrd="0" destOrd="0" presId="urn:microsoft.com/office/officeart/2008/layout/AlternatingHexagons"/>
    <dgm:cxn modelId="{767A54B0-EDEF-4C30-A63D-79297E67F7E8}" type="presParOf" srcId="{929F0C5F-00D8-4F62-A243-446B99396CE8}" destId="{E0612CEA-7489-4137-91E6-96075AA1B8E7}" srcOrd="1" destOrd="0" presId="urn:microsoft.com/office/officeart/2008/layout/AlternatingHexagons"/>
    <dgm:cxn modelId="{E4E03EBD-77A6-44E7-AA38-DCBF90CAE857}" type="presParOf" srcId="{929F0C5F-00D8-4F62-A243-446B99396CE8}" destId="{82392FD0-045F-4A7C-B56B-CD1EDBE8E489}" srcOrd="2" destOrd="0" presId="urn:microsoft.com/office/officeart/2008/layout/AlternatingHexagons"/>
    <dgm:cxn modelId="{55D6AD68-4A9D-457B-B836-5B5BB9F55489}" type="presParOf" srcId="{929F0C5F-00D8-4F62-A243-446B99396CE8}" destId="{576E5942-42B4-4E21-9279-8A201162E5AB}" srcOrd="3" destOrd="0" presId="urn:microsoft.com/office/officeart/2008/layout/AlternatingHexagons"/>
    <dgm:cxn modelId="{706D8C87-2C47-40C2-BDCE-086B9AE8E8E7}" type="presParOf" srcId="{929F0C5F-00D8-4F62-A243-446B99396CE8}" destId="{B8E5D266-A41F-4482-8BEC-77278BB514A0}" srcOrd="4" destOrd="0" presId="urn:microsoft.com/office/officeart/2008/layout/AlternatingHexagons"/>
    <dgm:cxn modelId="{6D0BB73D-C2D8-43C4-876F-6EAB589AA034}" type="presParOf" srcId="{720A579C-EA45-4526-B373-56304E421820}" destId="{18834B4D-9F59-48DE-B13A-F9EE15C3BE18}" srcOrd="1" destOrd="0" presId="urn:microsoft.com/office/officeart/2008/layout/AlternatingHexagons"/>
    <dgm:cxn modelId="{AD987AF3-0DF8-4A67-AEDE-9BCE681CBB33}" type="presParOf" srcId="{720A579C-EA45-4526-B373-56304E421820}" destId="{0DA77A91-6DB9-4F51-B618-F42668DA08E8}" srcOrd="2" destOrd="0" presId="urn:microsoft.com/office/officeart/2008/layout/AlternatingHexagons"/>
    <dgm:cxn modelId="{43690149-2A58-4B86-8260-355A91B05113}" type="presParOf" srcId="{0DA77A91-6DB9-4F51-B618-F42668DA08E8}" destId="{0DC80CFB-2E8C-4836-893E-382D85FE5095}" srcOrd="0" destOrd="0" presId="urn:microsoft.com/office/officeart/2008/layout/AlternatingHexagons"/>
    <dgm:cxn modelId="{F17B772E-2572-4C33-A513-CF87C41899DE}" type="presParOf" srcId="{0DA77A91-6DB9-4F51-B618-F42668DA08E8}" destId="{CDB623CF-263A-4111-9E18-2F54DD8CEACF}" srcOrd="1" destOrd="0" presId="urn:microsoft.com/office/officeart/2008/layout/AlternatingHexagons"/>
    <dgm:cxn modelId="{8F999658-4976-4E0D-BBC9-CC991DBD8B53}" type="presParOf" srcId="{0DA77A91-6DB9-4F51-B618-F42668DA08E8}" destId="{B028162A-5C07-4FF1-AED6-B073D71762BF}" srcOrd="2" destOrd="0" presId="urn:microsoft.com/office/officeart/2008/layout/AlternatingHexagons"/>
    <dgm:cxn modelId="{8DDB2701-890C-4441-9278-EF8F343D6D1A}" type="presParOf" srcId="{0DA77A91-6DB9-4F51-B618-F42668DA08E8}" destId="{555E4435-C8F4-4B58-A6F6-882B18EE818F}" srcOrd="3" destOrd="0" presId="urn:microsoft.com/office/officeart/2008/layout/AlternatingHexagons"/>
    <dgm:cxn modelId="{696A5C1A-A20C-44B2-827E-A4427496D7EB}" type="presParOf" srcId="{0DA77A91-6DB9-4F51-B618-F42668DA08E8}" destId="{E862441C-98DE-4EF2-89CC-1933CB881073}" srcOrd="4" destOrd="0" presId="urn:microsoft.com/office/officeart/2008/layout/AlternatingHexagons"/>
    <dgm:cxn modelId="{8EDB4A7B-8D98-43AD-AA41-C8CF2FBD976C}" type="presParOf" srcId="{720A579C-EA45-4526-B373-56304E421820}" destId="{D8B68E0A-DFF1-4005-820B-4CB655F052BA}" srcOrd="3" destOrd="0" presId="urn:microsoft.com/office/officeart/2008/layout/AlternatingHexagons"/>
    <dgm:cxn modelId="{0A0DE8CC-89E1-4D77-9C4C-3E26538AE54B}" type="presParOf" srcId="{720A579C-EA45-4526-B373-56304E421820}" destId="{F94599D3-BFB9-4BBF-AFB9-BD10681AABF5}" srcOrd="4" destOrd="0" presId="urn:microsoft.com/office/officeart/2008/layout/AlternatingHexagons"/>
    <dgm:cxn modelId="{F71E6113-7FF3-4552-B656-45BF70F8B1FC}" type="presParOf" srcId="{F94599D3-BFB9-4BBF-AFB9-BD10681AABF5}" destId="{C774CFDA-EC11-474A-96C3-B995E5530679}" srcOrd="0" destOrd="0" presId="urn:microsoft.com/office/officeart/2008/layout/AlternatingHexagons"/>
    <dgm:cxn modelId="{BBE97F3C-2533-4602-8BD7-25B9021B302E}" type="presParOf" srcId="{F94599D3-BFB9-4BBF-AFB9-BD10681AABF5}" destId="{36276C4D-490F-46B8-B2DC-FEA099C65128}" srcOrd="1" destOrd="0" presId="urn:microsoft.com/office/officeart/2008/layout/AlternatingHexagons"/>
    <dgm:cxn modelId="{A612F277-DC53-4C23-BAEA-44D394465EB0}" type="presParOf" srcId="{F94599D3-BFB9-4BBF-AFB9-BD10681AABF5}" destId="{8DD3B6DC-C62B-42C4-A942-A9DB06E039FA}" srcOrd="2" destOrd="0" presId="urn:microsoft.com/office/officeart/2008/layout/AlternatingHexagons"/>
    <dgm:cxn modelId="{C87D8278-0C90-473E-8CCE-6E8321446AF7}" type="presParOf" srcId="{F94599D3-BFB9-4BBF-AFB9-BD10681AABF5}" destId="{9D0C046D-A7AB-4483-84D1-BE5848B0ADD6}" srcOrd="3" destOrd="0" presId="urn:microsoft.com/office/officeart/2008/layout/AlternatingHexagons"/>
    <dgm:cxn modelId="{619001A4-0EE1-48F1-A81E-08230499873C}" type="presParOf" srcId="{F94599D3-BFB9-4BBF-AFB9-BD10681AABF5}" destId="{7AEA172A-0FEC-4141-A756-D66882BB11F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2D7711-5D78-40EC-8F19-AB62790BA3AF}"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076909D0-43CD-447D-8972-6803DD2829F3}">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a:t>Questions to consider at the organisational level: </a:t>
          </a:r>
        </a:p>
        <a:p>
          <a:pPr lvl="0" defTabSz="1733550">
            <a:lnSpc>
              <a:spcPct val="90000"/>
            </a:lnSpc>
            <a:spcBef>
              <a:spcPct val="0"/>
            </a:spcBef>
            <a:spcAft>
              <a:spcPct val="35000"/>
            </a:spcAft>
          </a:pPr>
          <a:endParaRPr lang="en-US" sz="2000" dirty="0"/>
        </a:p>
      </dgm:t>
    </dgm:pt>
    <dgm:pt modelId="{C27395CB-70E2-48A1-95C3-B917E63A368C}" type="parTrans" cxnId="{974A2AE9-23B5-4D09-97CD-AD8DFF4DBF8F}">
      <dgm:prSet/>
      <dgm:spPr/>
      <dgm:t>
        <a:bodyPr/>
        <a:lstStyle/>
        <a:p>
          <a:endParaRPr lang="en-US"/>
        </a:p>
      </dgm:t>
    </dgm:pt>
    <dgm:pt modelId="{1BF5F1AE-D4E2-4938-B812-348380F5B74A}" type="sibTrans" cxnId="{974A2AE9-23B5-4D09-97CD-AD8DFF4DBF8F}">
      <dgm:prSet/>
      <dgm:spPr/>
      <dgm:t>
        <a:bodyPr/>
        <a:lstStyle/>
        <a:p>
          <a:endParaRPr lang="en-US"/>
        </a:p>
      </dgm:t>
    </dgm:pt>
    <dgm:pt modelId="{477A1AAF-9F6A-4C11-8F21-73461A22096B}">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How is  CR Policy Translated into Practice?</a:t>
          </a:r>
        </a:p>
        <a:p>
          <a:pPr defTabSz="577850">
            <a:lnSpc>
              <a:spcPct val="90000"/>
            </a:lnSpc>
            <a:spcBef>
              <a:spcPct val="0"/>
            </a:spcBef>
            <a:spcAft>
              <a:spcPct val="35000"/>
            </a:spcAft>
          </a:pPr>
          <a:endParaRPr lang="en-US" dirty="0"/>
        </a:p>
      </dgm:t>
    </dgm:pt>
    <dgm:pt modelId="{01FB1E8E-279D-4102-8157-9A684886C8A4}" type="parTrans" cxnId="{F96BCB63-63B6-47CB-A99A-2FF88F88E02F}">
      <dgm:prSet/>
      <dgm:spPr/>
      <dgm:t>
        <a:bodyPr/>
        <a:lstStyle/>
        <a:p>
          <a:endParaRPr lang="en-US"/>
        </a:p>
      </dgm:t>
    </dgm:pt>
    <dgm:pt modelId="{5FC02632-A3CE-453B-A454-0FF219F0F2BF}" type="sibTrans" cxnId="{F96BCB63-63B6-47CB-A99A-2FF88F88E02F}">
      <dgm:prSet/>
      <dgm:spPr/>
      <dgm:t>
        <a:bodyPr/>
        <a:lstStyle/>
        <a:p>
          <a:endParaRPr lang="en-US"/>
        </a:p>
      </dgm:t>
    </dgm:pt>
    <dgm:pt modelId="{CC1D84F9-4518-40A3-B75B-F1AF02B366B6}">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Whose Responsible?</a:t>
          </a:r>
        </a:p>
        <a:p>
          <a:pPr defTabSz="577850">
            <a:lnSpc>
              <a:spcPct val="90000"/>
            </a:lnSpc>
            <a:spcBef>
              <a:spcPct val="0"/>
            </a:spcBef>
            <a:spcAft>
              <a:spcPct val="35000"/>
            </a:spcAft>
          </a:pPr>
          <a:endParaRPr lang="en-US" dirty="0"/>
        </a:p>
      </dgm:t>
    </dgm:pt>
    <dgm:pt modelId="{D43A6B4A-E98E-4060-8B49-E58341ED7532}" type="parTrans" cxnId="{23642D05-89B4-4604-8DD9-B73D183110E7}">
      <dgm:prSet/>
      <dgm:spPr/>
      <dgm:t>
        <a:bodyPr/>
        <a:lstStyle/>
        <a:p>
          <a:endParaRPr lang="en-US"/>
        </a:p>
      </dgm:t>
    </dgm:pt>
    <dgm:pt modelId="{2BAB30F8-4476-4123-A9FC-FE5B02004BAF}" type="sibTrans" cxnId="{23642D05-89B4-4604-8DD9-B73D183110E7}">
      <dgm:prSet/>
      <dgm:spPr/>
      <dgm:t>
        <a:bodyPr/>
        <a:lstStyle/>
        <a:p>
          <a:endParaRPr lang="en-US"/>
        </a:p>
      </dgm:t>
    </dgm:pt>
    <dgm:pt modelId="{544CE347-3F58-41BD-9782-9B51CAC02CD2}">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What are the key drivers? </a:t>
          </a:r>
        </a:p>
        <a:p>
          <a:pPr defTabSz="577850">
            <a:lnSpc>
              <a:spcPct val="90000"/>
            </a:lnSpc>
            <a:spcBef>
              <a:spcPct val="0"/>
            </a:spcBef>
            <a:spcAft>
              <a:spcPct val="35000"/>
            </a:spcAft>
          </a:pPr>
          <a:endParaRPr lang="en-US" dirty="0"/>
        </a:p>
      </dgm:t>
    </dgm:pt>
    <dgm:pt modelId="{382835D4-4CFB-46ED-9F5B-CC28D85139E5}" type="parTrans" cxnId="{75D48F9A-31B2-4052-938A-BB2514D39E7E}">
      <dgm:prSet/>
      <dgm:spPr/>
      <dgm:t>
        <a:bodyPr/>
        <a:lstStyle/>
        <a:p>
          <a:endParaRPr lang="en-US"/>
        </a:p>
      </dgm:t>
    </dgm:pt>
    <dgm:pt modelId="{96206B83-D41B-4E76-B729-3A1E5A639CDB}" type="sibTrans" cxnId="{75D48F9A-31B2-4052-938A-BB2514D39E7E}">
      <dgm:prSet/>
      <dgm:spPr/>
      <dgm:t>
        <a:bodyPr/>
        <a:lstStyle/>
        <a:p>
          <a:endParaRPr lang="en-US"/>
        </a:p>
      </dgm:t>
    </dgm:pt>
    <dgm:pt modelId="{4CB127BA-7493-4F09-88C4-D92502716460}">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What might be the  challenges? </a:t>
          </a:r>
        </a:p>
        <a:p>
          <a:pPr defTabSz="577850">
            <a:lnSpc>
              <a:spcPct val="90000"/>
            </a:lnSpc>
            <a:spcBef>
              <a:spcPct val="0"/>
            </a:spcBef>
            <a:spcAft>
              <a:spcPct val="35000"/>
            </a:spcAft>
          </a:pPr>
          <a:endParaRPr lang="en-US" dirty="0"/>
        </a:p>
      </dgm:t>
    </dgm:pt>
    <dgm:pt modelId="{0EEEB3DB-FDC8-4760-BA44-262F30E5CF4C}" type="parTrans" cxnId="{41A0C506-443A-4C32-AF60-917D573D5F02}">
      <dgm:prSet/>
      <dgm:spPr/>
      <dgm:t>
        <a:bodyPr/>
        <a:lstStyle/>
        <a:p>
          <a:endParaRPr lang="en-US"/>
        </a:p>
      </dgm:t>
    </dgm:pt>
    <dgm:pt modelId="{BCD907AE-D54D-4CFA-9773-8E5807D190FE}" type="sibTrans" cxnId="{41A0C506-443A-4C32-AF60-917D573D5F02}">
      <dgm:prSet/>
      <dgm:spPr/>
      <dgm:t>
        <a:bodyPr/>
        <a:lstStyle/>
        <a:p>
          <a:endParaRPr lang="en-US"/>
        </a:p>
      </dgm:t>
    </dgm:pt>
    <dgm:pt modelId="{C2726154-FB3D-4CF8-914C-3828DDB899EC}" type="pres">
      <dgm:prSet presAssocID="{8C2D7711-5D78-40EC-8F19-AB62790BA3AF}" presName="diagram" presStyleCnt="0">
        <dgm:presLayoutVars>
          <dgm:chMax val="1"/>
          <dgm:dir/>
          <dgm:animLvl val="ctr"/>
          <dgm:resizeHandles val="exact"/>
        </dgm:presLayoutVars>
      </dgm:prSet>
      <dgm:spPr/>
    </dgm:pt>
    <dgm:pt modelId="{A7B074DD-E407-4336-AC6B-5C084BE91192}" type="pres">
      <dgm:prSet presAssocID="{8C2D7711-5D78-40EC-8F19-AB62790BA3AF}" presName="matrix" presStyleCnt="0"/>
      <dgm:spPr/>
    </dgm:pt>
    <dgm:pt modelId="{9B696DA7-B66E-4B97-93DA-43FF11C6161B}" type="pres">
      <dgm:prSet presAssocID="{8C2D7711-5D78-40EC-8F19-AB62790BA3AF}" presName="tile1" presStyleLbl="node1" presStyleIdx="0" presStyleCnt="4"/>
      <dgm:spPr/>
    </dgm:pt>
    <dgm:pt modelId="{129EEA00-C195-4BF1-984E-A3D1B4B2EFE0}" type="pres">
      <dgm:prSet presAssocID="{8C2D7711-5D78-40EC-8F19-AB62790BA3AF}" presName="tile1text" presStyleLbl="node1" presStyleIdx="0" presStyleCnt="4">
        <dgm:presLayoutVars>
          <dgm:chMax val="0"/>
          <dgm:chPref val="0"/>
          <dgm:bulletEnabled val="1"/>
        </dgm:presLayoutVars>
      </dgm:prSet>
      <dgm:spPr/>
    </dgm:pt>
    <dgm:pt modelId="{8B836AA4-0672-4317-9087-B2AA91CD53F7}" type="pres">
      <dgm:prSet presAssocID="{8C2D7711-5D78-40EC-8F19-AB62790BA3AF}" presName="tile2" presStyleLbl="node1" presStyleIdx="1" presStyleCnt="4" custLinFactNeighborY="-1878"/>
      <dgm:spPr/>
    </dgm:pt>
    <dgm:pt modelId="{8E31796E-49DC-4A2E-A37C-8C9289FAC52D}" type="pres">
      <dgm:prSet presAssocID="{8C2D7711-5D78-40EC-8F19-AB62790BA3AF}" presName="tile2text" presStyleLbl="node1" presStyleIdx="1" presStyleCnt="4">
        <dgm:presLayoutVars>
          <dgm:chMax val="0"/>
          <dgm:chPref val="0"/>
          <dgm:bulletEnabled val="1"/>
        </dgm:presLayoutVars>
      </dgm:prSet>
      <dgm:spPr/>
    </dgm:pt>
    <dgm:pt modelId="{70B47EB1-40A9-43CD-9AFF-230B89C630CD}" type="pres">
      <dgm:prSet presAssocID="{8C2D7711-5D78-40EC-8F19-AB62790BA3AF}" presName="tile3" presStyleLbl="node1" presStyleIdx="2" presStyleCnt="4"/>
      <dgm:spPr/>
    </dgm:pt>
    <dgm:pt modelId="{185A8D49-C733-4411-94AC-61A20A2D90B3}" type="pres">
      <dgm:prSet presAssocID="{8C2D7711-5D78-40EC-8F19-AB62790BA3AF}" presName="tile3text" presStyleLbl="node1" presStyleIdx="2" presStyleCnt="4">
        <dgm:presLayoutVars>
          <dgm:chMax val="0"/>
          <dgm:chPref val="0"/>
          <dgm:bulletEnabled val="1"/>
        </dgm:presLayoutVars>
      </dgm:prSet>
      <dgm:spPr/>
    </dgm:pt>
    <dgm:pt modelId="{B6B62FC8-9B8D-4E71-B76A-712A753DFE86}" type="pres">
      <dgm:prSet presAssocID="{8C2D7711-5D78-40EC-8F19-AB62790BA3AF}" presName="tile4" presStyleLbl="node1" presStyleIdx="3" presStyleCnt="4"/>
      <dgm:spPr/>
    </dgm:pt>
    <dgm:pt modelId="{F54CBC39-183B-468D-A3A9-3EDFA9336AEF}" type="pres">
      <dgm:prSet presAssocID="{8C2D7711-5D78-40EC-8F19-AB62790BA3AF}" presName="tile4text" presStyleLbl="node1" presStyleIdx="3" presStyleCnt="4">
        <dgm:presLayoutVars>
          <dgm:chMax val="0"/>
          <dgm:chPref val="0"/>
          <dgm:bulletEnabled val="1"/>
        </dgm:presLayoutVars>
      </dgm:prSet>
      <dgm:spPr/>
    </dgm:pt>
    <dgm:pt modelId="{4BB2ED17-BD89-4F29-ACFD-9CE73F0AFDBC}" type="pres">
      <dgm:prSet presAssocID="{8C2D7711-5D78-40EC-8F19-AB62790BA3AF}" presName="centerTile" presStyleLbl="fgShp" presStyleIdx="0" presStyleCnt="1" custScaleX="103604" custScaleY="179680" custLinFactNeighborX="-751" custLinFactNeighborY="-10015">
        <dgm:presLayoutVars>
          <dgm:chMax val="0"/>
          <dgm:chPref val="0"/>
        </dgm:presLayoutVars>
      </dgm:prSet>
      <dgm:spPr/>
    </dgm:pt>
  </dgm:ptLst>
  <dgm:cxnLst>
    <dgm:cxn modelId="{4FE8B501-A5A4-4A0E-9C0D-BC7D7BDCC2E3}" type="presOf" srcId="{477A1AAF-9F6A-4C11-8F21-73461A22096B}" destId="{129EEA00-C195-4BF1-984E-A3D1B4B2EFE0}" srcOrd="1" destOrd="0" presId="urn:microsoft.com/office/officeart/2005/8/layout/matrix1"/>
    <dgm:cxn modelId="{23642D05-89B4-4604-8DD9-B73D183110E7}" srcId="{076909D0-43CD-447D-8972-6803DD2829F3}" destId="{CC1D84F9-4518-40A3-B75B-F1AF02B366B6}" srcOrd="1" destOrd="0" parTransId="{D43A6B4A-E98E-4060-8B49-E58341ED7532}" sibTransId="{2BAB30F8-4476-4123-A9FC-FE5B02004BAF}"/>
    <dgm:cxn modelId="{41A0C506-443A-4C32-AF60-917D573D5F02}" srcId="{076909D0-43CD-447D-8972-6803DD2829F3}" destId="{4CB127BA-7493-4F09-88C4-D92502716460}" srcOrd="3" destOrd="0" parTransId="{0EEEB3DB-FDC8-4760-BA44-262F30E5CF4C}" sibTransId="{BCD907AE-D54D-4CFA-9773-8E5807D190FE}"/>
    <dgm:cxn modelId="{CDC80126-7E03-468E-8F0F-6B93252865BC}" type="presOf" srcId="{477A1AAF-9F6A-4C11-8F21-73461A22096B}" destId="{9B696DA7-B66E-4B97-93DA-43FF11C6161B}" srcOrd="0" destOrd="0" presId="urn:microsoft.com/office/officeart/2005/8/layout/matrix1"/>
    <dgm:cxn modelId="{F96BCB63-63B6-47CB-A99A-2FF88F88E02F}" srcId="{076909D0-43CD-447D-8972-6803DD2829F3}" destId="{477A1AAF-9F6A-4C11-8F21-73461A22096B}" srcOrd="0" destOrd="0" parTransId="{01FB1E8E-279D-4102-8157-9A684886C8A4}" sibTransId="{5FC02632-A3CE-453B-A454-0FF219F0F2BF}"/>
    <dgm:cxn modelId="{F5152173-5FFA-4713-BCC1-2467145D4D64}" type="presOf" srcId="{544CE347-3F58-41BD-9782-9B51CAC02CD2}" destId="{185A8D49-C733-4411-94AC-61A20A2D90B3}" srcOrd="1" destOrd="0" presId="urn:microsoft.com/office/officeart/2005/8/layout/matrix1"/>
    <dgm:cxn modelId="{51C78E53-BDBF-41DB-A424-32B1AAC62A94}" type="presOf" srcId="{076909D0-43CD-447D-8972-6803DD2829F3}" destId="{4BB2ED17-BD89-4F29-ACFD-9CE73F0AFDBC}" srcOrd="0" destOrd="0" presId="urn:microsoft.com/office/officeart/2005/8/layout/matrix1"/>
    <dgm:cxn modelId="{94FC9785-7ABE-426B-B9C1-ADBF884ECB6E}" type="presOf" srcId="{CC1D84F9-4518-40A3-B75B-F1AF02B366B6}" destId="{8B836AA4-0672-4317-9087-B2AA91CD53F7}" srcOrd="0" destOrd="0" presId="urn:microsoft.com/office/officeart/2005/8/layout/matrix1"/>
    <dgm:cxn modelId="{42210791-5228-4900-8107-8F9B265FFAF2}" type="presOf" srcId="{4CB127BA-7493-4F09-88C4-D92502716460}" destId="{B6B62FC8-9B8D-4E71-B76A-712A753DFE86}" srcOrd="0" destOrd="0" presId="urn:microsoft.com/office/officeart/2005/8/layout/matrix1"/>
    <dgm:cxn modelId="{75D48F9A-31B2-4052-938A-BB2514D39E7E}" srcId="{076909D0-43CD-447D-8972-6803DD2829F3}" destId="{544CE347-3F58-41BD-9782-9B51CAC02CD2}" srcOrd="2" destOrd="0" parTransId="{382835D4-4CFB-46ED-9F5B-CC28D85139E5}" sibTransId="{96206B83-D41B-4E76-B729-3A1E5A639CDB}"/>
    <dgm:cxn modelId="{B9DBC99D-0321-408A-9875-477156A9F18D}" type="presOf" srcId="{4CB127BA-7493-4F09-88C4-D92502716460}" destId="{F54CBC39-183B-468D-A3A9-3EDFA9336AEF}" srcOrd="1" destOrd="0" presId="urn:microsoft.com/office/officeart/2005/8/layout/matrix1"/>
    <dgm:cxn modelId="{AC0209E4-020B-447A-944C-84DE953CB7CB}" type="presOf" srcId="{544CE347-3F58-41BD-9782-9B51CAC02CD2}" destId="{70B47EB1-40A9-43CD-9AFF-230B89C630CD}" srcOrd="0" destOrd="0" presId="urn:microsoft.com/office/officeart/2005/8/layout/matrix1"/>
    <dgm:cxn modelId="{974A2AE9-23B5-4D09-97CD-AD8DFF4DBF8F}" srcId="{8C2D7711-5D78-40EC-8F19-AB62790BA3AF}" destId="{076909D0-43CD-447D-8972-6803DD2829F3}" srcOrd="0" destOrd="0" parTransId="{C27395CB-70E2-48A1-95C3-B917E63A368C}" sibTransId="{1BF5F1AE-D4E2-4938-B812-348380F5B74A}"/>
    <dgm:cxn modelId="{20DE56F4-AF2D-42C1-A197-4F6D48C5F0A0}" type="presOf" srcId="{8C2D7711-5D78-40EC-8F19-AB62790BA3AF}" destId="{C2726154-FB3D-4CF8-914C-3828DDB899EC}" srcOrd="0" destOrd="0" presId="urn:microsoft.com/office/officeart/2005/8/layout/matrix1"/>
    <dgm:cxn modelId="{F32CB1F9-50E9-4A46-86B1-DE0E17BF75EF}" type="presOf" srcId="{CC1D84F9-4518-40A3-B75B-F1AF02B366B6}" destId="{8E31796E-49DC-4A2E-A37C-8C9289FAC52D}" srcOrd="1" destOrd="0" presId="urn:microsoft.com/office/officeart/2005/8/layout/matrix1"/>
    <dgm:cxn modelId="{C969069C-45AC-4A3E-93DD-68854EB6D7FB}" type="presParOf" srcId="{C2726154-FB3D-4CF8-914C-3828DDB899EC}" destId="{A7B074DD-E407-4336-AC6B-5C084BE91192}" srcOrd="0" destOrd="0" presId="urn:microsoft.com/office/officeart/2005/8/layout/matrix1"/>
    <dgm:cxn modelId="{A5677753-CF70-41E5-BF65-6224F6A23BE6}" type="presParOf" srcId="{A7B074DD-E407-4336-AC6B-5C084BE91192}" destId="{9B696DA7-B66E-4B97-93DA-43FF11C6161B}" srcOrd="0" destOrd="0" presId="urn:microsoft.com/office/officeart/2005/8/layout/matrix1"/>
    <dgm:cxn modelId="{8728E011-F95A-4402-BD31-B7BEBD92EEB0}" type="presParOf" srcId="{A7B074DD-E407-4336-AC6B-5C084BE91192}" destId="{129EEA00-C195-4BF1-984E-A3D1B4B2EFE0}" srcOrd="1" destOrd="0" presId="urn:microsoft.com/office/officeart/2005/8/layout/matrix1"/>
    <dgm:cxn modelId="{CC60ABAA-63F7-4E25-9367-5A8A88CD0276}" type="presParOf" srcId="{A7B074DD-E407-4336-AC6B-5C084BE91192}" destId="{8B836AA4-0672-4317-9087-B2AA91CD53F7}" srcOrd="2" destOrd="0" presId="urn:microsoft.com/office/officeart/2005/8/layout/matrix1"/>
    <dgm:cxn modelId="{1F382BA5-BA8C-413B-A9F8-4F8221D7F833}" type="presParOf" srcId="{A7B074DD-E407-4336-AC6B-5C084BE91192}" destId="{8E31796E-49DC-4A2E-A37C-8C9289FAC52D}" srcOrd="3" destOrd="0" presId="urn:microsoft.com/office/officeart/2005/8/layout/matrix1"/>
    <dgm:cxn modelId="{5CC0506E-4FA5-4AC9-BC74-580E99812462}" type="presParOf" srcId="{A7B074DD-E407-4336-AC6B-5C084BE91192}" destId="{70B47EB1-40A9-43CD-9AFF-230B89C630CD}" srcOrd="4" destOrd="0" presId="urn:microsoft.com/office/officeart/2005/8/layout/matrix1"/>
    <dgm:cxn modelId="{4ACAC35E-D6A4-4251-9DD7-35F4A238B8A9}" type="presParOf" srcId="{A7B074DD-E407-4336-AC6B-5C084BE91192}" destId="{185A8D49-C733-4411-94AC-61A20A2D90B3}" srcOrd="5" destOrd="0" presId="urn:microsoft.com/office/officeart/2005/8/layout/matrix1"/>
    <dgm:cxn modelId="{3DC2F9A8-C2FE-4965-B587-FFAE75B5710F}" type="presParOf" srcId="{A7B074DD-E407-4336-AC6B-5C084BE91192}" destId="{B6B62FC8-9B8D-4E71-B76A-712A753DFE86}" srcOrd="6" destOrd="0" presId="urn:microsoft.com/office/officeart/2005/8/layout/matrix1"/>
    <dgm:cxn modelId="{9DA0DBFE-A3DB-4600-A2A4-3FB786B1295A}" type="presParOf" srcId="{A7B074DD-E407-4336-AC6B-5C084BE91192}" destId="{F54CBC39-183B-468D-A3A9-3EDFA9336AEF}" srcOrd="7" destOrd="0" presId="urn:microsoft.com/office/officeart/2005/8/layout/matrix1"/>
    <dgm:cxn modelId="{2250A65B-A731-4844-8360-F323BE36262A}" type="presParOf" srcId="{C2726154-FB3D-4CF8-914C-3828DDB899EC}" destId="{4BB2ED17-BD89-4F29-ACFD-9CE73F0AFDBC}"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1CE215-01C3-495B-BFBB-AE3AF76046E9}" type="doc">
      <dgm:prSet loTypeId="urn:microsoft.com/office/officeart/2005/8/layout/cycle6" loCatId="relationship" qsTypeId="urn:microsoft.com/office/officeart/2005/8/quickstyle/3d2" qsCatId="3D" csTypeId="urn:microsoft.com/office/officeart/2005/8/colors/accent1_2" csCatId="accent1" phldr="1"/>
      <dgm:spPr/>
      <dgm:t>
        <a:bodyPr/>
        <a:lstStyle/>
        <a:p>
          <a:endParaRPr lang="en-GB"/>
        </a:p>
      </dgm:t>
    </dgm:pt>
    <dgm:pt modelId="{D9129D44-CFE1-4692-AEAD-56E75E8DCF26}">
      <dgm:prSet phldrT="[Text]"/>
      <dgm:spPr/>
      <dgm:t>
        <a:bodyPr/>
        <a:lstStyle/>
        <a:p>
          <a:r>
            <a:rPr lang="en-GB" dirty="0"/>
            <a:t>Embedding Children's Rights </a:t>
          </a:r>
        </a:p>
      </dgm:t>
    </dgm:pt>
    <dgm:pt modelId="{12510893-B2EA-49ED-A98F-52CD31733FB2}" type="parTrans" cxnId="{A974BD0C-B9A1-44C8-AA35-DE0839043D5B}">
      <dgm:prSet/>
      <dgm:spPr/>
      <dgm:t>
        <a:bodyPr/>
        <a:lstStyle/>
        <a:p>
          <a:endParaRPr lang="en-GB"/>
        </a:p>
      </dgm:t>
    </dgm:pt>
    <dgm:pt modelId="{82752C78-7730-4131-BF3B-B0B4E1F18B56}" type="sibTrans" cxnId="{A974BD0C-B9A1-44C8-AA35-DE0839043D5B}">
      <dgm:prSet/>
      <dgm:spPr/>
      <dgm:t>
        <a:bodyPr/>
        <a:lstStyle/>
        <a:p>
          <a:endParaRPr lang="en-GB"/>
        </a:p>
      </dgm:t>
    </dgm:pt>
    <dgm:pt modelId="{C781C0FB-6CD1-41A1-A8B5-035C83B4140C}">
      <dgm:prSet phldrT="[Text]"/>
      <dgm:spPr/>
      <dgm:t>
        <a:bodyPr/>
        <a:lstStyle/>
        <a:p>
          <a:r>
            <a:rPr lang="en-GB"/>
            <a:t>Accountability </a:t>
          </a:r>
        </a:p>
      </dgm:t>
    </dgm:pt>
    <dgm:pt modelId="{E87A9BA8-7726-45DE-9989-5A672CB74CB5}" type="parTrans" cxnId="{D5AD0858-C220-4C94-92D4-A151235EA5F1}">
      <dgm:prSet/>
      <dgm:spPr/>
      <dgm:t>
        <a:bodyPr/>
        <a:lstStyle/>
        <a:p>
          <a:endParaRPr lang="en-GB"/>
        </a:p>
      </dgm:t>
    </dgm:pt>
    <dgm:pt modelId="{7AFF0EFB-C4CB-4606-84AF-48A15EFA70AF}" type="sibTrans" cxnId="{D5AD0858-C220-4C94-92D4-A151235EA5F1}">
      <dgm:prSet/>
      <dgm:spPr/>
      <dgm:t>
        <a:bodyPr/>
        <a:lstStyle/>
        <a:p>
          <a:endParaRPr lang="en-GB"/>
        </a:p>
      </dgm:t>
    </dgm:pt>
    <dgm:pt modelId="{63AC3EDE-5D67-4A06-B7CB-40B9C4D82A4D}">
      <dgm:prSet phldrT="[Text]"/>
      <dgm:spPr/>
      <dgm:t>
        <a:bodyPr/>
        <a:lstStyle/>
        <a:p>
          <a:r>
            <a:rPr lang="en-GB" dirty="0"/>
            <a:t>Participation </a:t>
          </a:r>
        </a:p>
      </dgm:t>
    </dgm:pt>
    <dgm:pt modelId="{3B26773F-E0F2-4F4A-9E0F-8800F8C644A8}" type="parTrans" cxnId="{82763765-F62D-4CF0-ACA6-A8E3C075A7F0}">
      <dgm:prSet/>
      <dgm:spPr/>
      <dgm:t>
        <a:bodyPr/>
        <a:lstStyle/>
        <a:p>
          <a:endParaRPr lang="en-GB"/>
        </a:p>
      </dgm:t>
    </dgm:pt>
    <dgm:pt modelId="{9C34D783-F089-4A4D-9C16-72EFCCA0334F}" type="sibTrans" cxnId="{82763765-F62D-4CF0-ACA6-A8E3C075A7F0}">
      <dgm:prSet/>
      <dgm:spPr/>
      <dgm:t>
        <a:bodyPr/>
        <a:lstStyle/>
        <a:p>
          <a:endParaRPr lang="en-GB"/>
        </a:p>
      </dgm:t>
    </dgm:pt>
    <dgm:pt modelId="{5091E02E-726F-4F76-BAA5-D3F3414FFD59}">
      <dgm:prSet phldrT="[Text]"/>
      <dgm:spPr/>
      <dgm:t>
        <a:bodyPr/>
        <a:lstStyle/>
        <a:p>
          <a:r>
            <a:rPr lang="en-GB" dirty="0"/>
            <a:t>Empowering Children </a:t>
          </a:r>
        </a:p>
      </dgm:t>
    </dgm:pt>
    <dgm:pt modelId="{E2CA65AF-D362-4CDC-B974-0B9A1B8ADAB9}" type="parTrans" cxnId="{A51C813D-2D98-4FE4-9A77-EA6C0CC617C4}">
      <dgm:prSet/>
      <dgm:spPr/>
      <dgm:t>
        <a:bodyPr/>
        <a:lstStyle/>
        <a:p>
          <a:endParaRPr lang="en-GB"/>
        </a:p>
      </dgm:t>
    </dgm:pt>
    <dgm:pt modelId="{8CA8DD7A-80B0-4FA2-8FA3-EE2CB5DF8AE9}" type="sibTrans" cxnId="{A51C813D-2D98-4FE4-9A77-EA6C0CC617C4}">
      <dgm:prSet/>
      <dgm:spPr/>
      <dgm:t>
        <a:bodyPr/>
        <a:lstStyle/>
        <a:p>
          <a:endParaRPr lang="en-GB"/>
        </a:p>
      </dgm:t>
    </dgm:pt>
    <dgm:pt modelId="{82A1DA91-312F-498C-BF42-B48005C35BDB}">
      <dgm:prSet phldrT="[Text]"/>
      <dgm:spPr/>
      <dgm:t>
        <a:bodyPr/>
        <a:lstStyle/>
        <a:p>
          <a:r>
            <a:rPr lang="en-GB" dirty="0" err="1"/>
            <a:t>Equlality</a:t>
          </a:r>
          <a:r>
            <a:rPr lang="en-GB" dirty="0"/>
            <a:t> and Non-discrimination </a:t>
          </a:r>
        </a:p>
      </dgm:t>
    </dgm:pt>
    <dgm:pt modelId="{777EC428-55EB-4E3F-B2A0-D26A4AC4B482}" type="parTrans" cxnId="{CCBE0CC7-D0DF-4801-8F17-52B4A266FC4E}">
      <dgm:prSet/>
      <dgm:spPr/>
      <dgm:t>
        <a:bodyPr/>
        <a:lstStyle/>
        <a:p>
          <a:endParaRPr lang="en-GB"/>
        </a:p>
      </dgm:t>
    </dgm:pt>
    <dgm:pt modelId="{63C862E6-055B-4838-A5C9-48D3E2FB5E5F}" type="sibTrans" cxnId="{CCBE0CC7-D0DF-4801-8F17-52B4A266FC4E}">
      <dgm:prSet/>
      <dgm:spPr/>
      <dgm:t>
        <a:bodyPr/>
        <a:lstStyle/>
        <a:p>
          <a:endParaRPr lang="en-GB"/>
        </a:p>
      </dgm:t>
    </dgm:pt>
    <dgm:pt modelId="{9363A7FF-FD9B-4427-9C88-76697B886152}" type="pres">
      <dgm:prSet presAssocID="{D61CE215-01C3-495B-BFBB-AE3AF76046E9}" presName="cycle" presStyleCnt="0">
        <dgm:presLayoutVars>
          <dgm:dir/>
          <dgm:resizeHandles val="exact"/>
        </dgm:presLayoutVars>
      </dgm:prSet>
      <dgm:spPr/>
    </dgm:pt>
    <dgm:pt modelId="{AC4EE705-0DA5-4563-8759-51243C3D7BBE}" type="pres">
      <dgm:prSet presAssocID="{D9129D44-CFE1-4692-AEAD-56E75E8DCF26}" presName="node" presStyleLbl="node1" presStyleIdx="0" presStyleCnt="5">
        <dgm:presLayoutVars>
          <dgm:bulletEnabled val="1"/>
        </dgm:presLayoutVars>
      </dgm:prSet>
      <dgm:spPr/>
    </dgm:pt>
    <dgm:pt modelId="{2350C78A-879D-4BAA-BE98-79D57AC1E47E}" type="pres">
      <dgm:prSet presAssocID="{D9129D44-CFE1-4692-AEAD-56E75E8DCF26}" presName="spNode" presStyleCnt="0"/>
      <dgm:spPr/>
    </dgm:pt>
    <dgm:pt modelId="{388A027F-7AF1-414A-A782-2749B3054E8C}" type="pres">
      <dgm:prSet presAssocID="{82752C78-7730-4131-BF3B-B0B4E1F18B56}" presName="sibTrans" presStyleLbl="sibTrans1D1" presStyleIdx="0" presStyleCnt="5"/>
      <dgm:spPr/>
    </dgm:pt>
    <dgm:pt modelId="{78B4D959-51B0-4C6C-A55E-5ACC81026674}" type="pres">
      <dgm:prSet presAssocID="{82A1DA91-312F-498C-BF42-B48005C35BDB}" presName="node" presStyleLbl="node1" presStyleIdx="1" presStyleCnt="5" custRadScaleRad="94982" custRadScaleInc="-4110">
        <dgm:presLayoutVars>
          <dgm:bulletEnabled val="1"/>
        </dgm:presLayoutVars>
      </dgm:prSet>
      <dgm:spPr/>
    </dgm:pt>
    <dgm:pt modelId="{A957FD0A-09C9-474C-849F-23584C2559A5}" type="pres">
      <dgm:prSet presAssocID="{82A1DA91-312F-498C-BF42-B48005C35BDB}" presName="spNode" presStyleCnt="0"/>
      <dgm:spPr/>
    </dgm:pt>
    <dgm:pt modelId="{7DA9EFDB-E42E-42D1-AAC0-8BD691EFA35C}" type="pres">
      <dgm:prSet presAssocID="{63C862E6-055B-4838-A5C9-48D3E2FB5E5F}" presName="sibTrans" presStyleLbl="sibTrans1D1" presStyleIdx="1" presStyleCnt="5"/>
      <dgm:spPr/>
    </dgm:pt>
    <dgm:pt modelId="{B3AFBA5B-4644-40EF-8C9A-0419FF11AA37}" type="pres">
      <dgm:prSet presAssocID="{C781C0FB-6CD1-41A1-A8B5-035C83B4140C}" presName="node" presStyleLbl="node1" presStyleIdx="2" presStyleCnt="5" custRadScaleRad="96984" custRadScaleInc="10540">
        <dgm:presLayoutVars>
          <dgm:bulletEnabled val="1"/>
        </dgm:presLayoutVars>
      </dgm:prSet>
      <dgm:spPr/>
    </dgm:pt>
    <dgm:pt modelId="{CA56A819-5183-4444-8ADA-E33F7B0BBD92}" type="pres">
      <dgm:prSet presAssocID="{C781C0FB-6CD1-41A1-A8B5-035C83B4140C}" presName="spNode" presStyleCnt="0"/>
      <dgm:spPr/>
    </dgm:pt>
    <dgm:pt modelId="{DB7BF4B1-4AA1-4F9B-BD54-849B04B71186}" type="pres">
      <dgm:prSet presAssocID="{7AFF0EFB-C4CB-4606-84AF-48A15EFA70AF}" presName="sibTrans" presStyleLbl="sibTrans1D1" presStyleIdx="2" presStyleCnt="5"/>
      <dgm:spPr/>
    </dgm:pt>
    <dgm:pt modelId="{18566AC2-F5BC-4D86-ABAA-6D5DB7D1D5F0}" type="pres">
      <dgm:prSet presAssocID="{63AC3EDE-5D67-4A06-B7CB-40B9C4D82A4D}" presName="node" presStyleLbl="node1" presStyleIdx="3" presStyleCnt="5" custRadScaleRad="99673" custRadScaleInc="5311">
        <dgm:presLayoutVars>
          <dgm:bulletEnabled val="1"/>
        </dgm:presLayoutVars>
      </dgm:prSet>
      <dgm:spPr/>
    </dgm:pt>
    <dgm:pt modelId="{AEE03ED3-D40C-424A-A4D2-A4E7C3D8564D}" type="pres">
      <dgm:prSet presAssocID="{63AC3EDE-5D67-4A06-B7CB-40B9C4D82A4D}" presName="spNode" presStyleCnt="0"/>
      <dgm:spPr/>
    </dgm:pt>
    <dgm:pt modelId="{F92CFA0F-D35D-4ED6-8DB4-749CF6DC819A}" type="pres">
      <dgm:prSet presAssocID="{9C34D783-F089-4A4D-9C16-72EFCCA0334F}" presName="sibTrans" presStyleLbl="sibTrans1D1" presStyleIdx="3" presStyleCnt="5"/>
      <dgm:spPr/>
    </dgm:pt>
    <dgm:pt modelId="{14C550D4-1F0F-4532-8DA7-BEECEA35EBFB}" type="pres">
      <dgm:prSet presAssocID="{5091E02E-726F-4F76-BAA5-D3F3414FFD59}" presName="node" presStyleLbl="node1" presStyleIdx="4" presStyleCnt="5">
        <dgm:presLayoutVars>
          <dgm:bulletEnabled val="1"/>
        </dgm:presLayoutVars>
      </dgm:prSet>
      <dgm:spPr/>
    </dgm:pt>
    <dgm:pt modelId="{6B948CBB-3820-4B5B-8C4E-E6E57158662F}" type="pres">
      <dgm:prSet presAssocID="{5091E02E-726F-4F76-BAA5-D3F3414FFD59}" presName="spNode" presStyleCnt="0"/>
      <dgm:spPr/>
    </dgm:pt>
    <dgm:pt modelId="{59763F7C-583B-4E62-A81B-B2509FCEFB2D}" type="pres">
      <dgm:prSet presAssocID="{8CA8DD7A-80B0-4FA2-8FA3-EE2CB5DF8AE9}" presName="sibTrans" presStyleLbl="sibTrans1D1" presStyleIdx="4" presStyleCnt="5"/>
      <dgm:spPr/>
    </dgm:pt>
  </dgm:ptLst>
  <dgm:cxnLst>
    <dgm:cxn modelId="{0E428C05-05C9-4EB2-8433-4E66FCA6A2FC}" type="presOf" srcId="{D9129D44-CFE1-4692-AEAD-56E75E8DCF26}" destId="{AC4EE705-0DA5-4563-8759-51243C3D7BBE}" srcOrd="0" destOrd="0" presId="urn:microsoft.com/office/officeart/2005/8/layout/cycle6"/>
    <dgm:cxn modelId="{A974BD0C-B9A1-44C8-AA35-DE0839043D5B}" srcId="{D61CE215-01C3-495B-BFBB-AE3AF76046E9}" destId="{D9129D44-CFE1-4692-AEAD-56E75E8DCF26}" srcOrd="0" destOrd="0" parTransId="{12510893-B2EA-49ED-A98F-52CD31733FB2}" sibTransId="{82752C78-7730-4131-BF3B-B0B4E1F18B56}"/>
    <dgm:cxn modelId="{7F67A70D-FF88-42B9-9C0D-7F79BF54A514}" type="presOf" srcId="{63C862E6-055B-4838-A5C9-48D3E2FB5E5F}" destId="{7DA9EFDB-E42E-42D1-AAC0-8BD691EFA35C}" srcOrd="0" destOrd="0" presId="urn:microsoft.com/office/officeart/2005/8/layout/cycle6"/>
    <dgm:cxn modelId="{59C9823A-C8AF-47B8-8016-BAFB3954C2AB}" type="presOf" srcId="{63AC3EDE-5D67-4A06-B7CB-40B9C4D82A4D}" destId="{18566AC2-F5BC-4D86-ABAA-6D5DB7D1D5F0}" srcOrd="0" destOrd="0" presId="urn:microsoft.com/office/officeart/2005/8/layout/cycle6"/>
    <dgm:cxn modelId="{A51C813D-2D98-4FE4-9A77-EA6C0CC617C4}" srcId="{D61CE215-01C3-495B-BFBB-AE3AF76046E9}" destId="{5091E02E-726F-4F76-BAA5-D3F3414FFD59}" srcOrd="4" destOrd="0" parTransId="{E2CA65AF-D362-4CDC-B974-0B9A1B8ADAB9}" sibTransId="{8CA8DD7A-80B0-4FA2-8FA3-EE2CB5DF8AE9}"/>
    <dgm:cxn modelId="{82763765-F62D-4CF0-ACA6-A8E3C075A7F0}" srcId="{D61CE215-01C3-495B-BFBB-AE3AF76046E9}" destId="{63AC3EDE-5D67-4A06-B7CB-40B9C4D82A4D}" srcOrd="3" destOrd="0" parTransId="{3B26773F-E0F2-4F4A-9E0F-8800F8C644A8}" sibTransId="{9C34D783-F089-4A4D-9C16-72EFCCA0334F}"/>
    <dgm:cxn modelId="{04F2B165-CEB6-49FE-826A-C27665D87356}" type="presOf" srcId="{D61CE215-01C3-495B-BFBB-AE3AF76046E9}" destId="{9363A7FF-FD9B-4427-9C88-76697B886152}" srcOrd="0" destOrd="0" presId="urn:microsoft.com/office/officeart/2005/8/layout/cycle6"/>
    <dgm:cxn modelId="{C2ECEA4A-7835-4C48-8213-5402012B9C66}" type="presOf" srcId="{82752C78-7730-4131-BF3B-B0B4E1F18B56}" destId="{388A027F-7AF1-414A-A782-2749B3054E8C}" srcOrd="0" destOrd="0" presId="urn:microsoft.com/office/officeart/2005/8/layout/cycle6"/>
    <dgm:cxn modelId="{D5AD0858-C220-4C94-92D4-A151235EA5F1}" srcId="{D61CE215-01C3-495B-BFBB-AE3AF76046E9}" destId="{C781C0FB-6CD1-41A1-A8B5-035C83B4140C}" srcOrd="2" destOrd="0" parTransId="{E87A9BA8-7726-45DE-9989-5A672CB74CB5}" sibTransId="{7AFF0EFB-C4CB-4606-84AF-48A15EFA70AF}"/>
    <dgm:cxn modelId="{6E9D3778-5E78-4231-9FE2-9D24631FB376}" type="presOf" srcId="{9C34D783-F089-4A4D-9C16-72EFCCA0334F}" destId="{F92CFA0F-D35D-4ED6-8DB4-749CF6DC819A}" srcOrd="0" destOrd="0" presId="urn:microsoft.com/office/officeart/2005/8/layout/cycle6"/>
    <dgm:cxn modelId="{FC62D278-4147-4747-9C15-3219D3744798}" type="presOf" srcId="{5091E02E-726F-4F76-BAA5-D3F3414FFD59}" destId="{14C550D4-1F0F-4532-8DA7-BEECEA35EBFB}" srcOrd="0" destOrd="0" presId="urn:microsoft.com/office/officeart/2005/8/layout/cycle6"/>
    <dgm:cxn modelId="{D6702685-73FA-42D9-8FD5-DBA04C4D5563}" type="presOf" srcId="{7AFF0EFB-C4CB-4606-84AF-48A15EFA70AF}" destId="{DB7BF4B1-4AA1-4F9B-BD54-849B04B71186}" srcOrd="0" destOrd="0" presId="urn:microsoft.com/office/officeart/2005/8/layout/cycle6"/>
    <dgm:cxn modelId="{CCBE0CC7-D0DF-4801-8F17-52B4A266FC4E}" srcId="{D61CE215-01C3-495B-BFBB-AE3AF76046E9}" destId="{82A1DA91-312F-498C-BF42-B48005C35BDB}" srcOrd="1" destOrd="0" parTransId="{777EC428-55EB-4E3F-B2A0-D26A4AC4B482}" sibTransId="{63C862E6-055B-4838-A5C9-48D3E2FB5E5F}"/>
    <dgm:cxn modelId="{5959B7CA-CFA1-426E-8848-1DC9ECA4AA7C}" type="presOf" srcId="{C781C0FB-6CD1-41A1-A8B5-035C83B4140C}" destId="{B3AFBA5B-4644-40EF-8C9A-0419FF11AA37}" srcOrd="0" destOrd="0" presId="urn:microsoft.com/office/officeart/2005/8/layout/cycle6"/>
    <dgm:cxn modelId="{3DC9F1ED-FFD2-417E-BFB6-8B7C23A2C295}" type="presOf" srcId="{8CA8DD7A-80B0-4FA2-8FA3-EE2CB5DF8AE9}" destId="{59763F7C-583B-4E62-A81B-B2509FCEFB2D}" srcOrd="0" destOrd="0" presId="urn:microsoft.com/office/officeart/2005/8/layout/cycle6"/>
    <dgm:cxn modelId="{DB3931F1-27DB-4D42-AA86-30E3507AA815}" type="presOf" srcId="{82A1DA91-312F-498C-BF42-B48005C35BDB}" destId="{78B4D959-51B0-4C6C-A55E-5ACC81026674}" srcOrd="0" destOrd="0" presId="urn:microsoft.com/office/officeart/2005/8/layout/cycle6"/>
    <dgm:cxn modelId="{E86DBC4B-C01A-48AE-AD21-2AEF81384B98}" type="presParOf" srcId="{9363A7FF-FD9B-4427-9C88-76697B886152}" destId="{AC4EE705-0DA5-4563-8759-51243C3D7BBE}" srcOrd="0" destOrd="0" presId="urn:microsoft.com/office/officeart/2005/8/layout/cycle6"/>
    <dgm:cxn modelId="{370C8CEF-776A-4328-83C5-D81C625DACB1}" type="presParOf" srcId="{9363A7FF-FD9B-4427-9C88-76697B886152}" destId="{2350C78A-879D-4BAA-BE98-79D57AC1E47E}" srcOrd="1" destOrd="0" presId="urn:microsoft.com/office/officeart/2005/8/layout/cycle6"/>
    <dgm:cxn modelId="{6675BDBC-8F76-4A0A-A781-CC6EF2635988}" type="presParOf" srcId="{9363A7FF-FD9B-4427-9C88-76697B886152}" destId="{388A027F-7AF1-414A-A782-2749B3054E8C}" srcOrd="2" destOrd="0" presId="urn:microsoft.com/office/officeart/2005/8/layout/cycle6"/>
    <dgm:cxn modelId="{328F9851-D766-44DF-9655-2FD407567D43}" type="presParOf" srcId="{9363A7FF-FD9B-4427-9C88-76697B886152}" destId="{78B4D959-51B0-4C6C-A55E-5ACC81026674}" srcOrd="3" destOrd="0" presId="urn:microsoft.com/office/officeart/2005/8/layout/cycle6"/>
    <dgm:cxn modelId="{20F597B1-E60A-4213-8E4B-639B40AE4CC0}" type="presParOf" srcId="{9363A7FF-FD9B-4427-9C88-76697B886152}" destId="{A957FD0A-09C9-474C-849F-23584C2559A5}" srcOrd="4" destOrd="0" presId="urn:microsoft.com/office/officeart/2005/8/layout/cycle6"/>
    <dgm:cxn modelId="{6C1D7D77-D0F5-419A-B3D0-406EACEE6D64}" type="presParOf" srcId="{9363A7FF-FD9B-4427-9C88-76697B886152}" destId="{7DA9EFDB-E42E-42D1-AAC0-8BD691EFA35C}" srcOrd="5" destOrd="0" presId="urn:microsoft.com/office/officeart/2005/8/layout/cycle6"/>
    <dgm:cxn modelId="{2D5268D9-E36F-46E3-AE77-1E59E24BC085}" type="presParOf" srcId="{9363A7FF-FD9B-4427-9C88-76697B886152}" destId="{B3AFBA5B-4644-40EF-8C9A-0419FF11AA37}" srcOrd="6" destOrd="0" presId="urn:microsoft.com/office/officeart/2005/8/layout/cycle6"/>
    <dgm:cxn modelId="{26898377-4448-4528-AA44-42CAFBDFD1E3}" type="presParOf" srcId="{9363A7FF-FD9B-4427-9C88-76697B886152}" destId="{CA56A819-5183-4444-8ADA-E33F7B0BBD92}" srcOrd="7" destOrd="0" presId="urn:microsoft.com/office/officeart/2005/8/layout/cycle6"/>
    <dgm:cxn modelId="{A1B928E8-B030-407D-A774-7F82614CFC27}" type="presParOf" srcId="{9363A7FF-FD9B-4427-9C88-76697B886152}" destId="{DB7BF4B1-4AA1-4F9B-BD54-849B04B71186}" srcOrd="8" destOrd="0" presId="urn:microsoft.com/office/officeart/2005/8/layout/cycle6"/>
    <dgm:cxn modelId="{C8496EDB-27C3-43AF-8F0A-6332CDC0CF7E}" type="presParOf" srcId="{9363A7FF-FD9B-4427-9C88-76697B886152}" destId="{18566AC2-F5BC-4D86-ABAA-6D5DB7D1D5F0}" srcOrd="9" destOrd="0" presId="urn:microsoft.com/office/officeart/2005/8/layout/cycle6"/>
    <dgm:cxn modelId="{72E771A2-D0A5-4055-B823-999AC15A37B2}" type="presParOf" srcId="{9363A7FF-FD9B-4427-9C88-76697B886152}" destId="{AEE03ED3-D40C-424A-A4D2-A4E7C3D8564D}" srcOrd="10" destOrd="0" presId="urn:microsoft.com/office/officeart/2005/8/layout/cycle6"/>
    <dgm:cxn modelId="{B225CEB7-E403-46EE-92C7-2F37A555D6CF}" type="presParOf" srcId="{9363A7FF-FD9B-4427-9C88-76697B886152}" destId="{F92CFA0F-D35D-4ED6-8DB4-749CF6DC819A}" srcOrd="11" destOrd="0" presId="urn:microsoft.com/office/officeart/2005/8/layout/cycle6"/>
    <dgm:cxn modelId="{F018C2D1-8516-4C23-AEFF-E860C4F5B862}" type="presParOf" srcId="{9363A7FF-FD9B-4427-9C88-76697B886152}" destId="{14C550D4-1F0F-4532-8DA7-BEECEA35EBFB}" srcOrd="12" destOrd="0" presId="urn:microsoft.com/office/officeart/2005/8/layout/cycle6"/>
    <dgm:cxn modelId="{E7951B00-4BE7-4E51-94FD-7FA6794B7B52}" type="presParOf" srcId="{9363A7FF-FD9B-4427-9C88-76697B886152}" destId="{6B948CBB-3820-4B5B-8C4E-E6E57158662F}" srcOrd="13" destOrd="0" presId="urn:microsoft.com/office/officeart/2005/8/layout/cycle6"/>
    <dgm:cxn modelId="{41ED9A3D-D99A-4F7A-B8E3-C14E2438856B}" type="presParOf" srcId="{9363A7FF-FD9B-4427-9C88-76697B886152}" destId="{59763F7C-583B-4E62-A81B-B2509FCEFB2D}"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ACF08C-4820-4A72-8109-FB57B4ECE126}" type="doc">
      <dgm:prSet loTypeId="urn:microsoft.com/office/officeart/2005/8/layout/vList6" loCatId="list" qsTypeId="urn:microsoft.com/office/officeart/2005/8/quickstyle/simple1" qsCatId="simple" csTypeId="urn:microsoft.com/office/officeart/2005/8/colors/accent1_2" csCatId="accent1"/>
      <dgm:spPr/>
      <dgm:t>
        <a:bodyPr/>
        <a:lstStyle/>
        <a:p>
          <a:endParaRPr lang="en-GB"/>
        </a:p>
      </dgm:t>
    </dgm:pt>
    <dgm:pt modelId="{5F5CA81B-7AE6-4B83-B13E-229B7131889F}">
      <dgm:prSet/>
      <dgm:spPr/>
      <dgm:t>
        <a:bodyPr/>
        <a:lstStyle/>
        <a:p>
          <a:pPr rtl="0"/>
          <a:r>
            <a:rPr lang="en-GB" b="1" dirty="0"/>
            <a:t>Embedding children’s rights </a:t>
          </a:r>
          <a:endParaRPr lang="en-GB" dirty="0"/>
        </a:p>
      </dgm:t>
    </dgm:pt>
    <dgm:pt modelId="{188450B6-7138-4BEF-9179-3AD980BBBD5F}" type="parTrans" cxnId="{556699BB-843C-4FF1-915E-7FF3A5E3A8C3}">
      <dgm:prSet/>
      <dgm:spPr/>
      <dgm:t>
        <a:bodyPr/>
        <a:lstStyle/>
        <a:p>
          <a:endParaRPr lang="en-GB"/>
        </a:p>
      </dgm:t>
    </dgm:pt>
    <dgm:pt modelId="{A7FF4D4B-7A6A-4A3F-BD39-7EFDC342924A}" type="sibTrans" cxnId="{556699BB-843C-4FF1-915E-7FF3A5E3A8C3}">
      <dgm:prSet/>
      <dgm:spPr/>
      <dgm:t>
        <a:bodyPr/>
        <a:lstStyle/>
        <a:p>
          <a:endParaRPr lang="en-GB"/>
        </a:p>
      </dgm:t>
    </dgm:pt>
    <dgm:pt modelId="{BFF42D23-D092-4BD6-ADF4-189DD485775D}">
      <dgm:prSet/>
      <dgm:spPr/>
      <dgm:t>
        <a:bodyPr/>
        <a:lstStyle/>
        <a:p>
          <a:pPr rtl="0"/>
          <a:r>
            <a:rPr lang="en-GB" b="1"/>
            <a:t>Equality and Non-discrimination </a:t>
          </a:r>
          <a:endParaRPr lang="en-GB"/>
        </a:p>
      </dgm:t>
    </dgm:pt>
    <dgm:pt modelId="{2A8F3AF6-87EB-40CA-9B6B-BF0EBCC60BE1}" type="parTrans" cxnId="{C51891BA-25E9-4DAA-BF3D-4CAB2E4C2D09}">
      <dgm:prSet/>
      <dgm:spPr/>
      <dgm:t>
        <a:bodyPr/>
        <a:lstStyle/>
        <a:p>
          <a:endParaRPr lang="en-GB"/>
        </a:p>
      </dgm:t>
    </dgm:pt>
    <dgm:pt modelId="{7AEC3B79-7FEB-447B-9125-D4197EA3D1AE}" type="sibTrans" cxnId="{C51891BA-25E9-4DAA-BF3D-4CAB2E4C2D09}">
      <dgm:prSet/>
      <dgm:spPr/>
      <dgm:t>
        <a:bodyPr/>
        <a:lstStyle/>
        <a:p>
          <a:endParaRPr lang="en-GB"/>
        </a:p>
      </dgm:t>
    </dgm:pt>
    <dgm:pt modelId="{FE44B6E9-41A9-47FE-B302-68019798B99C}">
      <dgm:prSet/>
      <dgm:spPr/>
      <dgm:t>
        <a:bodyPr/>
        <a:lstStyle/>
        <a:p>
          <a:pPr rtl="0"/>
          <a:r>
            <a:rPr lang="en-GB" b="1"/>
            <a:t>Empowering children </a:t>
          </a:r>
          <a:endParaRPr lang="en-GB"/>
        </a:p>
      </dgm:t>
    </dgm:pt>
    <dgm:pt modelId="{E4415C43-04AE-4B99-815F-F103C85D4611}" type="parTrans" cxnId="{3D278E7C-C534-49C2-8ECB-074319478C72}">
      <dgm:prSet/>
      <dgm:spPr/>
      <dgm:t>
        <a:bodyPr/>
        <a:lstStyle/>
        <a:p>
          <a:endParaRPr lang="en-GB"/>
        </a:p>
      </dgm:t>
    </dgm:pt>
    <dgm:pt modelId="{6F1AF3EB-2CDB-4309-AE34-E36BE5F85DE3}" type="sibTrans" cxnId="{3D278E7C-C534-49C2-8ECB-074319478C72}">
      <dgm:prSet/>
      <dgm:spPr/>
      <dgm:t>
        <a:bodyPr/>
        <a:lstStyle/>
        <a:p>
          <a:endParaRPr lang="en-GB"/>
        </a:p>
      </dgm:t>
    </dgm:pt>
    <dgm:pt modelId="{233E8300-A185-4E3A-985E-CE8BC9B7E8D8}">
      <dgm:prSet/>
      <dgm:spPr/>
      <dgm:t>
        <a:bodyPr/>
        <a:lstStyle/>
        <a:p>
          <a:pPr rtl="0"/>
          <a:r>
            <a:rPr lang="en-GB" b="1"/>
            <a:t>Participation </a:t>
          </a:r>
          <a:endParaRPr lang="en-GB"/>
        </a:p>
      </dgm:t>
    </dgm:pt>
    <dgm:pt modelId="{88B2ECA3-DB58-4BED-B47A-6577CF8331F0}" type="parTrans" cxnId="{19B12624-D3DC-4CC0-BE4C-34E94A470A11}">
      <dgm:prSet/>
      <dgm:spPr/>
      <dgm:t>
        <a:bodyPr/>
        <a:lstStyle/>
        <a:p>
          <a:endParaRPr lang="en-GB"/>
        </a:p>
      </dgm:t>
    </dgm:pt>
    <dgm:pt modelId="{B4FB7F26-33D0-4117-AB4F-4F089811E43B}" type="sibTrans" cxnId="{19B12624-D3DC-4CC0-BE4C-34E94A470A11}">
      <dgm:prSet/>
      <dgm:spPr/>
      <dgm:t>
        <a:bodyPr/>
        <a:lstStyle/>
        <a:p>
          <a:endParaRPr lang="en-GB"/>
        </a:p>
      </dgm:t>
    </dgm:pt>
    <dgm:pt modelId="{5700884B-CDC8-445E-9B7D-67B6C80A296F}">
      <dgm:prSet/>
      <dgm:spPr/>
      <dgm:t>
        <a:bodyPr/>
        <a:lstStyle/>
        <a:p>
          <a:pPr rtl="0"/>
          <a:r>
            <a:rPr lang="en-GB" b="1"/>
            <a:t>Accountability </a:t>
          </a:r>
          <a:endParaRPr lang="en-GB"/>
        </a:p>
      </dgm:t>
    </dgm:pt>
    <dgm:pt modelId="{8DCC6555-D23D-4883-A74D-C6E1F35F39AC}" type="parTrans" cxnId="{F15BF2EB-CED1-4DED-9CB5-4F2AAC946817}">
      <dgm:prSet/>
      <dgm:spPr/>
      <dgm:t>
        <a:bodyPr/>
        <a:lstStyle/>
        <a:p>
          <a:endParaRPr lang="en-GB"/>
        </a:p>
      </dgm:t>
    </dgm:pt>
    <dgm:pt modelId="{6216745B-F26A-4C26-9528-CD8697DE72C1}" type="sibTrans" cxnId="{F15BF2EB-CED1-4DED-9CB5-4F2AAC946817}">
      <dgm:prSet/>
      <dgm:spPr/>
      <dgm:t>
        <a:bodyPr/>
        <a:lstStyle/>
        <a:p>
          <a:endParaRPr lang="en-GB"/>
        </a:p>
      </dgm:t>
    </dgm:pt>
    <dgm:pt modelId="{A3087ABC-C1F8-46E2-B72C-13A5B94B317D}" type="pres">
      <dgm:prSet presAssocID="{5DACF08C-4820-4A72-8109-FB57B4ECE126}" presName="Name0" presStyleCnt="0">
        <dgm:presLayoutVars>
          <dgm:dir/>
          <dgm:animLvl val="lvl"/>
          <dgm:resizeHandles/>
        </dgm:presLayoutVars>
      </dgm:prSet>
      <dgm:spPr/>
    </dgm:pt>
    <dgm:pt modelId="{BA6439CA-9169-4E11-AA46-843D4D27EF23}" type="pres">
      <dgm:prSet presAssocID="{5F5CA81B-7AE6-4B83-B13E-229B7131889F}" presName="linNode" presStyleCnt="0"/>
      <dgm:spPr/>
    </dgm:pt>
    <dgm:pt modelId="{E4382F6B-2754-4EA6-B88D-C4702ADA7F3A}" type="pres">
      <dgm:prSet presAssocID="{5F5CA81B-7AE6-4B83-B13E-229B7131889F}" presName="parentShp" presStyleLbl="node1" presStyleIdx="0" presStyleCnt="5">
        <dgm:presLayoutVars>
          <dgm:bulletEnabled val="1"/>
        </dgm:presLayoutVars>
      </dgm:prSet>
      <dgm:spPr/>
    </dgm:pt>
    <dgm:pt modelId="{DB89C844-A2E4-4CC0-8E17-57CE276AED77}" type="pres">
      <dgm:prSet presAssocID="{5F5CA81B-7AE6-4B83-B13E-229B7131889F}" presName="childShp" presStyleLbl="bgAccFollowNode1" presStyleIdx="0" presStyleCnt="5">
        <dgm:presLayoutVars>
          <dgm:bulletEnabled val="1"/>
        </dgm:presLayoutVars>
      </dgm:prSet>
      <dgm:spPr/>
    </dgm:pt>
    <dgm:pt modelId="{FEE22C99-31F6-4EE7-ADD2-FA1D95AB8176}" type="pres">
      <dgm:prSet presAssocID="{A7FF4D4B-7A6A-4A3F-BD39-7EFDC342924A}" presName="spacing" presStyleCnt="0"/>
      <dgm:spPr/>
    </dgm:pt>
    <dgm:pt modelId="{AD33FFD5-DDEF-4543-B60F-CEBD0734F2AC}" type="pres">
      <dgm:prSet presAssocID="{BFF42D23-D092-4BD6-ADF4-189DD485775D}" presName="linNode" presStyleCnt="0"/>
      <dgm:spPr/>
    </dgm:pt>
    <dgm:pt modelId="{0F62D039-1382-41EE-9C55-00F835F7368C}" type="pres">
      <dgm:prSet presAssocID="{BFF42D23-D092-4BD6-ADF4-189DD485775D}" presName="parentShp" presStyleLbl="node1" presStyleIdx="1" presStyleCnt="5">
        <dgm:presLayoutVars>
          <dgm:bulletEnabled val="1"/>
        </dgm:presLayoutVars>
      </dgm:prSet>
      <dgm:spPr/>
    </dgm:pt>
    <dgm:pt modelId="{EFA41312-DB87-4BFB-917F-CB47F9796E33}" type="pres">
      <dgm:prSet presAssocID="{BFF42D23-D092-4BD6-ADF4-189DD485775D}" presName="childShp" presStyleLbl="bgAccFollowNode1" presStyleIdx="1" presStyleCnt="5">
        <dgm:presLayoutVars>
          <dgm:bulletEnabled val="1"/>
        </dgm:presLayoutVars>
      </dgm:prSet>
      <dgm:spPr/>
    </dgm:pt>
    <dgm:pt modelId="{458DA18D-F0D9-4636-A0C6-EACC25585D96}" type="pres">
      <dgm:prSet presAssocID="{7AEC3B79-7FEB-447B-9125-D4197EA3D1AE}" presName="spacing" presStyleCnt="0"/>
      <dgm:spPr/>
    </dgm:pt>
    <dgm:pt modelId="{17C17B58-5072-4C79-B492-F2129868E558}" type="pres">
      <dgm:prSet presAssocID="{FE44B6E9-41A9-47FE-B302-68019798B99C}" presName="linNode" presStyleCnt="0"/>
      <dgm:spPr/>
    </dgm:pt>
    <dgm:pt modelId="{8300E360-3AAA-4BF5-B2E9-BEA57CA5EF8A}" type="pres">
      <dgm:prSet presAssocID="{FE44B6E9-41A9-47FE-B302-68019798B99C}" presName="parentShp" presStyleLbl="node1" presStyleIdx="2" presStyleCnt="5">
        <dgm:presLayoutVars>
          <dgm:bulletEnabled val="1"/>
        </dgm:presLayoutVars>
      </dgm:prSet>
      <dgm:spPr/>
    </dgm:pt>
    <dgm:pt modelId="{68CF0E48-B2EA-4A10-A352-85D2F0297F6E}" type="pres">
      <dgm:prSet presAssocID="{FE44B6E9-41A9-47FE-B302-68019798B99C}" presName="childShp" presStyleLbl="bgAccFollowNode1" presStyleIdx="2" presStyleCnt="5">
        <dgm:presLayoutVars>
          <dgm:bulletEnabled val="1"/>
        </dgm:presLayoutVars>
      </dgm:prSet>
      <dgm:spPr/>
    </dgm:pt>
    <dgm:pt modelId="{48241E5C-6250-4A2D-BCBD-6AA89CDDC46C}" type="pres">
      <dgm:prSet presAssocID="{6F1AF3EB-2CDB-4309-AE34-E36BE5F85DE3}" presName="spacing" presStyleCnt="0"/>
      <dgm:spPr/>
    </dgm:pt>
    <dgm:pt modelId="{CFEA937B-04AB-448C-88AD-DC464EBEF757}" type="pres">
      <dgm:prSet presAssocID="{233E8300-A185-4E3A-985E-CE8BC9B7E8D8}" presName="linNode" presStyleCnt="0"/>
      <dgm:spPr/>
    </dgm:pt>
    <dgm:pt modelId="{CDFECC27-D412-42C9-BE11-D7028E76E08C}" type="pres">
      <dgm:prSet presAssocID="{233E8300-A185-4E3A-985E-CE8BC9B7E8D8}" presName="parentShp" presStyleLbl="node1" presStyleIdx="3" presStyleCnt="5">
        <dgm:presLayoutVars>
          <dgm:bulletEnabled val="1"/>
        </dgm:presLayoutVars>
      </dgm:prSet>
      <dgm:spPr/>
    </dgm:pt>
    <dgm:pt modelId="{F71842D9-2256-4E49-9A1F-9396753F363C}" type="pres">
      <dgm:prSet presAssocID="{233E8300-A185-4E3A-985E-CE8BC9B7E8D8}" presName="childShp" presStyleLbl="bgAccFollowNode1" presStyleIdx="3" presStyleCnt="5">
        <dgm:presLayoutVars>
          <dgm:bulletEnabled val="1"/>
        </dgm:presLayoutVars>
      </dgm:prSet>
      <dgm:spPr/>
    </dgm:pt>
    <dgm:pt modelId="{1F5C426E-DAF5-488F-A44B-5BD21D561DAE}" type="pres">
      <dgm:prSet presAssocID="{B4FB7F26-33D0-4117-AB4F-4F089811E43B}" presName="spacing" presStyleCnt="0"/>
      <dgm:spPr/>
    </dgm:pt>
    <dgm:pt modelId="{ABA132AA-4A27-407F-9A6A-A48C6F036E6B}" type="pres">
      <dgm:prSet presAssocID="{5700884B-CDC8-445E-9B7D-67B6C80A296F}" presName="linNode" presStyleCnt="0"/>
      <dgm:spPr/>
    </dgm:pt>
    <dgm:pt modelId="{8F70CA14-B839-46D8-9C30-D286D6FC3A12}" type="pres">
      <dgm:prSet presAssocID="{5700884B-CDC8-445E-9B7D-67B6C80A296F}" presName="parentShp" presStyleLbl="node1" presStyleIdx="4" presStyleCnt="5">
        <dgm:presLayoutVars>
          <dgm:bulletEnabled val="1"/>
        </dgm:presLayoutVars>
      </dgm:prSet>
      <dgm:spPr/>
    </dgm:pt>
    <dgm:pt modelId="{07CA6829-78C7-4EDD-B1FD-60CB0E4A79FE}" type="pres">
      <dgm:prSet presAssocID="{5700884B-CDC8-445E-9B7D-67B6C80A296F}" presName="childShp" presStyleLbl="bgAccFollowNode1" presStyleIdx="4" presStyleCnt="5">
        <dgm:presLayoutVars>
          <dgm:bulletEnabled val="1"/>
        </dgm:presLayoutVars>
      </dgm:prSet>
      <dgm:spPr/>
    </dgm:pt>
  </dgm:ptLst>
  <dgm:cxnLst>
    <dgm:cxn modelId="{3B2F5C1B-2166-49CA-AEA4-3C915F61E76C}" type="presOf" srcId="{BFF42D23-D092-4BD6-ADF4-189DD485775D}" destId="{0F62D039-1382-41EE-9C55-00F835F7368C}" srcOrd="0" destOrd="0" presId="urn:microsoft.com/office/officeart/2005/8/layout/vList6"/>
    <dgm:cxn modelId="{19B12624-D3DC-4CC0-BE4C-34E94A470A11}" srcId="{5DACF08C-4820-4A72-8109-FB57B4ECE126}" destId="{233E8300-A185-4E3A-985E-CE8BC9B7E8D8}" srcOrd="3" destOrd="0" parTransId="{88B2ECA3-DB58-4BED-B47A-6577CF8331F0}" sibTransId="{B4FB7F26-33D0-4117-AB4F-4F089811E43B}"/>
    <dgm:cxn modelId="{95408A53-0F8B-4885-AD6C-4584BEED8F95}" type="presOf" srcId="{233E8300-A185-4E3A-985E-CE8BC9B7E8D8}" destId="{CDFECC27-D412-42C9-BE11-D7028E76E08C}" srcOrd="0" destOrd="0" presId="urn:microsoft.com/office/officeart/2005/8/layout/vList6"/>
    <dgm:cxn modelId="{86700B7B-DB2D-4A8A-A8DF-A0B71DB189CB}" type="presOf" srcId="{FE44B6E9-41A9-47FE-B302-68019798B99C}" destId="{8300E360-3AAA-4BF5-B2E9-BEA57CA5EF8A}" srcOrd="0" destOrd="0" presId="urn:microsoft.com/office/officeart/2005/8/layout/vList6"/>
    <dgm:cxn modelId="{3D278E7C-C534-49C2-8ECB-074319478C72}" srcId="{5DACF08C-4820-4A72-8109-FB57B4ECE126}" destId="{FE44B6E9-41A9-47FE-B302-68019798B99C}" srcOrd="2" destOrd="0" parTransId="{E4415C43-04AE-4B99-815F-F103C85D4611}" sibTransId="{6F1AF3EB-2CDB-4309-AE34-E36BE5F85DE3}"/>
    <dgm:cxn modelId="{0079ACA8-2B9C-4660-94F2-3A289D75FCAA}" type="presOf" srcId="{5DACF08C-4820-4A72-8109-FB57B4ECE126}" destId="{A3087ABC-C1F8-46E2-B72C-13A5B94B317D}" srcOrd="0" destOrd="0" presId="urn:microsoft.com/office/officeart/2005/8/layout/vList6"/>
    <dgm:cxn modelId="{C51891BA-25E9-4DAA-BF3D-4CAB2E4C2D09}" srcId="{5DACF08C-4820-4A72-8109-FB57B4ECE126}" destId="{BFF42D23-D092-4BD6-ADF4-189DD485775D}" srcOrd="1" destOrd="0" parTransId="{2A8F3AF6-87EB-40CA-9B6B-BF0EBCC60BE1}" sibTransId="{7AEC3B79-7FEB-447B-9125-D4197EA3D1AE}"/>
    <dgm:cxn modelId="{556699BB-843C-4FF1-915E-7FF3A5E3A8C3}" srcId="{5DACF08C-4820-4A72-8109-FB57B4ECE126}" destId="{5F5CA81B-7AE6-4B83-B13E-229B7131889F}" srcOrd="0" destOrd="0" parTransId="{188450B6-7138-4BEF-9179-3AD980BBBD5F}" sibTransId="{A7FF4D4B-7A6A-4A3F-BD39-7EFDC342924A}"/>
    <dgm:cxn modelId="{1309FCE3-3B4A-4AA6-9E31-7341E1AD3C1B}" type="presOf" srcId="{5F5CA81B-7AE6-4B83-B13E-229B7131889F}" destId="{E4382F6B-2754-4EA6-B88D-C4702ADA7F3A}" srcOrd="0" destOrd="0" presId="urn:microsoft.com/office/officeart/2005/8/layout/vList6"/>
    <dgm:cxn modelId="{F15BF2EB-CED1-4DED-9CB5-4F2AAC946817}" srcId="{5DACF08C-4820-4A72-8109-FB57B4ECE126}" destId="{5700884B-CDC8-445E-9B7D-67B6C80A296F}" srcOrd="4" destOrd="0" parTransId="{8DCC6555-D23D-4883-A74D-C6E1F35F39AC}" sibTransId="{6216745B-F26A-4C26-9528-CD8697DE72C1}"/>
    <dgm:cxn modelId="{5C30D1F3-FE5D-4448-AAE7-A68282B868C0}" type="presOf" srcId="{5700884B-CDC8-445E-9B7D-67B6C80A296F}" destId="{8F70CA14-B839-46D8-9C30-D286D6FC3A12}" srcOrd="0" destOrd="0" presId="urn:microsoft.com/office/officeart/2005/8/layout/vList6"/>
    <dgm:cxn modelId="{8DBFF9F5-9AFA-4E1E-BB27-E25E67900629}" type="presParOf" srcId="{A3087ABC-C1F8-46E2-B72C-13A5B94B317D}" destId="{BA6439CA-9169-4E11-AA46-843D4D27EF23}" srcOrd="0" destOrd="0" presId="urn:microsoft.com/office/officeart/2005/8/layout/vList6"/>
    <dgm:cxn modelId="{2CA892CF-5336-4FD8-BD5E-49A98DE0F1BB}" type="presParOf" srcId="{BA6439CA-9169-4E11-AA46-843D4D27EF23}" destId="{E4382F6B-2754-4EA6-B88D-C4702ADA7F3A}" srcOrd="0" destOrd="0" presId="urn:microsoft.com/office/officeart/2005/8/layout/vList6"/>
    <dgm:cxn modelId="{A0881266-76B1-428B-9563-DD24D7608602}" type="presParOf" srcId="{BA6439CA-9169-4E11-AA46-843D4D27EF23}" destId="{DB89C844-A2E4-4CC0-8E17-57CE276AED77}" srcOrd="1" destOrd="0" presId="urn:microsoft.com/office/officeart/2005/8/layout/vList6"/>
    <dgm:cxn modelId="{2338181B-74AC-4488-B8C4-9D0784421C07}" type="presParOf" srcId="{A3087ABC-C1F8-46E2-B72C-13A5B94B317D}" destId="{FEE22C99-31F6-4EE7-ADD2-FA1D95AB8176}" srcOrd="1" destOrd="0" presId="urn:microsoft.com/office/officeart/2005/8/layout/vList6"/>
    <dgm:cxn modelId="{EDD93A7D-B1EF-4315-8428-4AC44003B6B6}" type="presParOf" srcId="{A3087ABC-C1F8-46E2-B72C-13A5B94B317D}" destId="{AD33FFD5-DDEF-4543-B60F-CEBD0734F2AC}" srcOrd="2" destOrd="0" presId="urn:microsoft.com/office/officeart/2005/8/layout/vList6"/>
    <dgm:cxn modelId="{BE08553D-AFBA-4002-831D-4A2FB2D0D3E4}" type="presParOf" srcId="{AD33FFD5-DDEF-4543-B60F-CEBD0734F2AC}" destId="{0F62D039-1382-41EE-9C55-00F835F7368C}" srcOrd="0" destOrd="0" presId="urn:microsoft.com/office/officeart/2005/8/layout/vList6"/>
    <dgm:cxn modelId="{38A09552-2731-498A-801D-7B3E7F3BA549}" type="presParOf" srcId="{AD33FFD5-DDEF-4543-B60F-CEBD0734F2AC}" destId="{EFA41312-DB87-4BFB-917F-CB47F9796E33}" srcOrd="1" destOrd="0" presId="urn:microsoft.com/office/officeart/2005/8/layout/vList6"/>
    <dgm:cxn modelId="{63F9F594-EE32-4AC1-8772-E5A643395865}" type="presParOf" srcId="{A3087ABC-C1F8-46E2-B72C-13A5B94B317D}" destId="{458DA18D-F0D9-4636-A0C6-EACC25585D96}" srcOrd="3" destOrd="0" presId="urn:microsoft.com/office/officeart/2005/8/layout/vList6"/>
    <dgm:cxn modelId="{5BC208E1-1E72-4B36-8C8C-01EED11AE1BA}" type="presParOf" srcId="{A3087ABC-C1F8-46E2-B72C-13A5B94B317D}" destId="{17C17B58-5072-4C79-B492-F2129868E558}" srcOrd="4" destOrd="0" presId="urn:microsoft.com/office/officeart/2005/8/layout/vList6"/>
    <dgm:cxn modelId="{88CB3305-D3B3-4993-B39C-129B64ACE478}" type="presParOf" srcId="{17C17B58-5072-4C79-B492-F2129868E558}" destId="{8300E360-3AAA-4BF5-B2E9-BEA57CA5EF8A}" srcOrd="0" destOrd="0" presId="urn:microsoft.com/office/officeart/2005/8/layout/vList6"/>
    <dgm:cxn modelId="{E66B1A2A-9938-4238-B24F-18B5A93FC1A7}" type="presParOf" srcId="{17C17B58-5072-4C79-B492-F2129868E558}" destId="{68CF0E48-B2EA-4A10-A352-85D2F0297F6E}" srcOrd="1" destOrd="0" presId="urn:microsoft.com/office/officeart/2005/8/layout/vList6"/>
    <dgm:cxn modelId="{8D40EC81-6E88-476F-9CCF-C46D6D8CB2EC}" type="presParOf" srcId="{A3087ABC-C1F8-46E2-B72C-13A5B94B317D}" destId="{48241E5C-6250-4A2D-BCBD-6AA89CDDC46C}" srcOrd="5" destOrd="0" presId="urn:microsoft.com/office/officeart/2005/8/layout/vList6"/>
    <dgm:cxn modelId="{7B29780B-EC68-4B3A-8BBD-A6EDDB6DAFC2}" type="presParOf" srcId="{A3087ABC-C1F8-46E2-B72C-13A5B94B317D}" destId="{CFEA937B-04AB-448C-88AD-DC464EBEF757}" srcOrd="6" destOrd="0" presId="urn:microsoft.com/office/officeart/2005/8/layout/vList6"/>
    <dgm:cxn modelId="{3A6B5ED8-1F61-47CC-8EE4-B720E02F4D0C}" type="presParOf" srcId="{CFEA937B-04AB-448C-88AD-DC464EBEF757}" destId="{CDFECC27-D412-42C9-BE11-D7028E76E08C}" srcOrd="0" destOrd="0" presId="urn:microsoft.com/office/officeart/2005/8/layout/vList6"/>
    <dgm:cxn modelId="{61DCF626-BE69-40BA-BEA0-EE4924F7B0D2}" type="presParOf" srcId="{CFEA937B-04AB-448C-88AD-DC464EBEF757}" destId="{F71842D9-2256-4E49-9A1F-9396753F363C}" srcOrd="1" destOrd="0" presId="urn:microsoft.com/office/officeart/2005/8/layout/vList6"/>
    <dgm:cxn modelId="{D1CA9EAA-45EF-44B4-A176-79EC074693B2}" type="presParOf" srcId="{A3087ABC-C1F8-46E2-B72C-13A5B94B317D}" destId="{1F5C426E-DAF5-488F-A44B-5BD21D561DAE}" srcOrd="7" destOrd="0" presId="urn:microsoft.com/office/officeart/2005/8/layout/vList6"/>
    <dgm:cxn modelId="{D5412257-464A-4F04-BDC7-4D53119E04C7}" type="presParOf" srcId="{A3087ABC-C1F8-46E2-B72C-13A5B94B317D}" destId="{ABA132AA-4A27-407F-9A6A-A48C6F036E6B}" srcOrd="8" destOrd="0" presId="urn:microsoft.com/office/officeart/2005/8/layout/vList6"/>
    <dgm:cxn modelId="{B2E6DD6C-12E7-4C4C-A135-3372B9522079}" type="presParOf" srcId="{ABA132AA-4A27-407F-9A6A-A48C6F036E6B}" destId="{8F70CA14-B839-46D8-9C30-D286D6FC3A12}" srcOrd="0" destOrd="0" presId="urn:microsoft.com/office/officeart/2005/8/layout/vList6"/>
    <dgm:cxn modelId="{3EF07ECF-236F-4807-80AE-140FFE2BC9CB}" type="presParOf" srcId="{ABA132AA-4A27-407F-9A6A-A48C6F036E6B}" destId="{07CA6829-78C7-4EDD-B1FD-60CB0E4A79FE}"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07FC75-A5CB-4A59-8479-27BB04FDCA2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D7028F6D-E425-4A6A-A2A2-62CB605B3A1D}">
      <dgm:prSet/>
      <dgm:spPr/>
      <dgm:t>
        <a:bodyPr/>
        <a:lstStyle/>
        <a:p>
          <a:pPr rtl="0"/>
          <a:r>
            <a:rPr lang="en-GB" dirty="0"/>
            <a:t>…should be at the core of planning and service delivery. </a:t>
          </a:r>
        </a:p>
      </dgm:t>
    </dgm:pt>
    <dgm:pt modelId="{03BB70E1-0F89-435E-AE43-67396FCB0307}" type="parTrans" cxnId="{C36D4940-228C-4BF3-A2D7-F17FEB747007}">
      <dgm:prSet/>
      <dgm:spPr/>
      <dgm:t>
        <a:bodyPr/>
        <a:lstStyle/>
        <a:p>
          <a:endParaRPr lang="en-GB"/>
        </a:p>
      </dgm:t>
    </dgm:pt>
    <dgm:pt modelId="{45122FC3-19A8-44A5-93A1-417FF2A2A728}" type="sibTrans" cxnId="{C36D4940-228C-4BF3-A2D7-F17FEB747007}">
      <dgm:prSet/>
      <dgm:spPr/>
      <dgm:t>
        <a:bodyPr/>
        <a:lstStyle/>
        <a:p>
          <a:endParaRPr lang="en-GB"/>
        </a:p>
      </dgm:t>
    </dgm:pt>
    <dgm:pt modelId="{433DCC1A-6BF5-4F67-B121-A0668B6125A9}">
      <dgm:prSet/>
      <dgm:spPr/>
      <dgm:t>
        <a:bodyPr/>
        <a:lstStyle/>
        <a:p>
          <a:pPr rtl="0"/>
          <a:r>
            <a:rPr lang="en-GB" dirty="0"/>
            <a:t>…ensure that policies and practise do not indirectly discriminate against those under 18. </a:t>
          </a:r>
        </a:p>
      </dgm:t>
    </dgm:pt>
    <dgm:pt modelId="{91E05BD2-E8E8-4372-9FE9-FB8DFBA29255}" type="parTrans" cxnId="{C781B752-862C-466B-92E1-E839DA747DC6}">
      <dgm:prSet/>
      <dgm:spPr/>
      <dgm:t>
        <a:bodyPr/>
        <a:lstStyle/>
        <a:p>
          <a:endParaRPr lang="en-GB"/>
        </a:p>
      </dgm:t>
    </dgm:pt>
    <dgm:pt modelId="{D1428F52-4666-468E-9C3E-5DBD4DC7B83F}" type="sibTrans" cxnId="{C781B752-862C-466B-92E1-E839DA747DC6}">
      <dgm:prSet/>
      <dgm:spPr/>
      <dgm:t>
        <a:bodyPr/>
        <a:lstStyle/>
        <a:p>
          <a:endParaRPr lang="en-GB"/>
        </a:p>
      </dgm:t>
    </dgm:pt>
    <dgm:pt modelId="{393166BB-1149-4E3D-A13D-AB3EE88B36C0}">
      <dgm:prSet/>
      <dgm:spPr/>
      <dgm:t>
        <a:bodyPr/>
        <a:lstStyle/>
        <a:p>
          <a:pPr rtl="0"/>
          <a:r>
            <a:rPr lang="en-GB" dirty="0"/>
            <a:t>…Children’s rights should be seen as entitlements; they are not optional. </a:t>
          </a:r>
        </a:p>
      </dgm:t>
    </dgm:pt>
    <dgm:pt modelId="{27DA8C22-9552-4159-9463-E794A5634ECB}" type="parTrans" cxnId="{297B71EA-AD49-45F4-AD94-3D7BB3AE33A7}">
      <dgm:prSet/>
      <dgm:spPr/>
      <dgm:t>
        <a:bodyPr/>
        <a:lstStyle/>
        <a:p>
          <a:endParaRPr lang="en-GB"/>
        </a:p>
      </dgm:t>
    </dgm:pt>
    <dgm:pt modelId="{8A61EE01-D22A-41E3-B956-504AB84EA951}" type="sibTrans" cxnId="{297B71EA-AD49-45F4-AD94-3D7BB3AE33A7}">
      <dgm:prSet/>
      <dgm:spPr/>
      <dgm:t>
        <a:bodyPr/>
        <a:lstStyle/>
        <a:p>
          <a:endParaRPr lang="en-GB"/>
        </a:p>
      </dgm:t>
    </dgm:pt>
    <dgm:pt modelId="{77F5219E-B835-4054-B8DF-133D1E5762FB}">
      <dgm:prSet/>
      <dgm:spPr/>
      <dgm:t>
        <a:bodyPr/>
        <a:lstStyle/>
        <a:p>
          <a:pPr rtl="0"/>
          <a:r>
            <a:rPr lang="en-GB" dirty="0"/>
            <a:t>…Children’s human rights give rise to obligations which demand accountability. </a:t>
          </a:r>
        </a:p>
      </dgm:t>
    </dgm:pt>
    <dgm:pt modelId="{E5385C69-7BFB-43BF-BB53-880095DF389F}" type="parTrans" cxnId="{534CB93B-C0B8-4CBA-B5FF-937D37E0D0BB}">
      <dgm:prSet/>
      <dgm:spPr/>
      <dgm:t>
        <a:bodyPr/>
        <a:lstStyle/>
        <a:p>
          <a:endParaRPr lang="en-GB"/>
        </a:p>
      </dgm:t>
    </dgm:pt>
    <dgm:pt modelId="{CD3694F8-EFE6-4D1A-AE16-D8205FB25F0B}" type="sibTrans" cxnId="{534CB93B-C0B8-4CBA-B5FF-937D37E0D0BB}">
      <dgm:prSet/>
      <dgm:spPr/>
      <dgm:t>
        <a:bodyPr/>
        <a:lstStyle/>
        <a:p>
          <a:endParaRPr lang="en-GB"/>
        </a:p>
      </dgm:t>
    </dgm:pt>
    <dgm:pt modelId="{33340ED9-9EAC-4351-9986-445929FE03BB}" type="pres">
      <dgm:prSet presAssocID="{CE07FC75-A5CB-4A59-8479-27BB04FDCA26}" presName="Name0" presStyleCnt="0">
        <dgm:presLayoutVars>
          <dgm:dir/>
          <dgm:animLvl val="lvl"/>
          <dgm:resizeHandles val="exact"/>
        </dgm:presLayoutVars>
      </dgm:prSet>
      <dgm:spPr/>
    </dgm:pt>
    <dgm:pt modelId="{82D925E2-278A-457B-8E92-276ABFF22BD8}" type="pres">
      <dgm:prSet presAssocID="{D7028F6D-E425-4A6A-A2A2-62CB605B3A1D}" presName="linNode" presStyleCnt="0"/>
      <dgm:spPr/>
    </dgm:pt>
    <dgm:pt modelId="{13653EBF-5EFC-43AE-906C-FC0EC07495D6}" type="pres">
      <dgm:prSet presAssocID="{D7028F6D-E425-4A6A-A2A2-62CB605B3A1D}" presName="parentText" presStyleLbl="node1" presStyleIdx="0" presStyleCnt="4" custScaleX="277778" custLinFactNeighborX="1920" custLinFactNeighborY="6061">
        <dgm:presLayoutVars>
          <dgm:chMax val="1"/>
          <dgm:bulletEnabled val="1"/>
        </dgm:presLayoutVars>
      </dgm:prSet>
      <dgm:spPr/>
    </dgm:pt>
    <dgm:pt modelId="{0CB4A4AD-60FB-4B29-B467-2661C51E359E}" type="pres">
      <dgm:prSet presAssocID="{45122FC3-19A8-44A5-93A1-417FF2A2A728}" presName="sp" presStyleCnt="0"/>
      <dgm:spPr/>
    </dgm:pt>
    <dgm:pt modelId="{88F05B27-CDC4-4C2C-B6B6-F619A1714BF3}" type="pres">
      <dgm:prSet presAssocID="{433DCC1A-6BF5-4F67-B121-A0668B6125A9}" presName="linNode" presStyleCnt="0"/>
      <dgm:spPr/>
    </dgm:pt>
    <dgm:pt modelId="{98C779BF-1C06-4214-9E2E-E5166EB7A277}" type="pres">
      <dgm:prSet presAssocID="{433DCC1A-6BF5-4F67-B121-A0668B6125A9}" presName="parentText" presStyleLbl="node1" presStyleIdx="1" presStyleCnt="4" custScaleX="277778">
        <dgm:presLayoutVars>
          <dgm:chMax val="1"/>
          <dgm:bulletEnabled val="1"/>
        </dgm:presLayoutVars>
      </dgm:prSet>
      <dgm:spPr/>
    </dgm:pt>
    <dgm:pt modelId="{F3A8F19D-257D-440F-BF22-28450019FD7C}" type="pres">
      <dgm:prSet presAssocID="{D1428F52-4666-468E-9C3E-5DBD4DC7B83F}" presName="sp" presStyleCnt="0"/>
      <dgm:spPr/>
    </dgm:pt>
    <dgm:pt modelId="{9A0F94C9-ED8B-4909-8C63-36E98F6A770F}" type="pres">
      <dgm:prSet presAssocID="{393166BB-1149-4E3D-A13D-AB3EE88B36C0}" presName="linNode" presStyleCnt="0"/>
      <dgm:spPr/>
    </dgm:pt>
    <dgm:pt modelId="{9A4BEB2B-4CB1-4B6C-B65B-871819698F5B}" type="pres">
      <dgm:prSet presAssocID="{393166BB-1149-4E3D-A13D-AB3EE88B36C0}" presName="parentText" presStyleLbl="node1" presStyleIdx="2" presStyleCnt="4" custScaleX="277778">
        <dgm:presLayoutVars>
          <dgm:chMax val="1"/>
          <dgm:bulletEnabled val="1"/>
        </dgm:presLayoutVars>
      </dgm:prSet>
      <dgm:spPr/>
    </dgm:pt>
    <dgm:pt modelId="{2BB16FD2-974A-4464-BADB-5CB566D5BE0E}" type="pres">
      <dgm:prSet presAssocID="{8A61EE01-D22A-41E3-B956-504AB84EA951}" presName="sp" presStyleCnt="0"/>
      <dgm:spPr/>
    </dgm:pt>
    <dgm:pt modelId="{1A89762C-6870-4493-AE94-E8B0B8237C49}" type="pres">
      <dgm:prSet presAssocID="{77F5219E-B835-4054-B8DF-133D1E5762FB}" presName="linNode" presStyleCnt="0"/>
      <dgm:spPr/>
    </dgm:pt>
    <dgm:pt modelId="{159C023A-939A-41FF-B7D7-A8EB8FAA4F47}" type="pres">
      <dgm:prSet presAssocID="{77F5219E-B835-4054-B8DF-133D1E5762FB}" presName="parentText" presStyleLbl="node1" presStyleIdx="3" presStyleCnt="4" custScaleX="277778">
        <dgm:presLayoutVars>
          <dgm:chMax val="1"/>
          <dgm:bulletEnabled val="1"/>
        </dgm:presLayoutVars>
      </dgm:prSet>
      <dgm:spPr/>
    </dgm:pt>
  </dgm:ptLst>
  <dgm:cxnLst>
    <dgm:cxn modelId="{AE438332-A58E-4C6A-8944-189E5A06AABF}" type="presOf" srcId="{77F5219E-B835-4054-B8DF-133D1E5762FB}" destId="{159C023A-939A-41FF-B7D7-A8EB8FAA4F47}" srcOrd="0" destOrd="0" presId="urn:microsoft.com/office/officeart/2005/8/layout/vList5"/>
    <dgm:cxn modelId="{CAEC8A3A-E1D1-4F81-B8E0-6FE042927C61}" type="presOf" srcId="{433DCC1A-6BF5-4F67-B121-A0668B6125A9}" destId="{98C779BF-1C06-4214-9E2E-E5166EB7A277}" srcOrd="0" destOrd="0" presId="urn:microsoft.com/office/officeart/2005/8/layout/vList5"/>
    <dgm:cxn modelId="{534CB93B-C0B8-4CBA-B5FF-937D37E0D0BB}" srcId="{CE07FC75-A5CB-4A59-8479-27BB04FDCA26}" destId="{77F5219E-B835-4054-B8DF-133D1E5762FB}" srcOrd="3" destOrd="0" parTransId="{E5385C69-7BFB-43BF-BB53-880095DF389F}" sibTransId="{CD3694F8-EFE6-4D1A-AE16-D8205FB25F0B}"/>
    <dgm:cxn modelId="{2A88533F-DC50-4CE1-87BA-8ADBFC2291AB}" type="presOf" srcId="{D7028F6D-E425-4A6A-A2A2-62CB605B3A1D}" destId="{13653EBF-5EFC-43AE-906C-FC0EC07495D6}" srcOrd="0" destOrd="0" presId="urn:microsoft.com/office/officeart/2005/8/layout/vList5"/>
    <dgm:cxn modelId="{C36D4940-228C-4BF3-A2D7-F17FEB747007}" srcId="{CE07FC75-A5CB-4A59-8479-27BB04FDCA26}" destId="{D7028F6D-E425-4A6A-A2A2-62CB605B3A1D}" srcOrd="0" destOrd="0" parTransId="{03BB70E1-0F89-435E-AE43-67396FCB0307}" sibTransId="{45122FC3-19A8-44A5-93A1-417FF2A2A728}"/>
    <dgm:cxn modelId="{C781B752-862C-466B-92E1-E839DA747DC6}" srcId="{CE07FC75-A5CB-4A59-8479-27BB04FDCA26}" destId="{433DCC1A-6BF5-4F67-B121-A0668B6125A9}" srcOrd="1" destOrd="0" parTransId="{91E05BD2-E8E8-4372-9FE9-FB8DFBA29255}" sibTransId="{D1428F52-4666-468E-9C3E-5DBD4DC7B83F}"/>
    <dgm:cxn modelId="{90FE2CB8-BA9C-4A56-AC1D-0A9D5C651D5C}" type="presOf" srcId="{CE07FC75-A5CB-4A59-8479-27BB04FDCA26}" destId="{33340ED9-9EAC-4351-9986-445929FE03BB}" srcOrd="0" destOrd="0" presId="urn:microsoft.com/office/officeart/2005/8/layout/vList5"/>
    <dgm:cxn modelId="{EBBD03BD-8353-4369-8E32-E4C41D3B720D}" type="presOf" srcId="{393166BB-1149-4E3D-A13D-AB3EE88B36C0}" destId="{9A4BEB2B-4CB1-4B6C-B65B-871819698F5B}" srcOrd="0" destOrd="0" presId="urn:microsoft.com/office/officeart/2005/8/layout/vList5"/>
    <dgm:cxn modelId="{297B71EA-AD49-45F4-AD94-3D7BB3AE33A7}" srcId="{CE07FC75-A5CB-4A59-8479-27BB04FDCA26}" destId="{393166BB-1149-4E3D-A13D-AB3EE88B36C0}" srcOrd="2" destOrd="0" parTransId="{27DA8C22-9552-4159-9463-E794A5634ECB}" sibTransId="{8A61EE01-D22A-41E3-B956-504AB84EA951}"/>
    <dgm:cxn modelId="{4AAB7C33-7C3D-4BD0-A28B-38F33F767A9B}" type="presParOf" srcId="{33340ED9-9EAC-4351-9986-445929FE03BB}" destId="{82D925E2-278A-457B-8E92-276ABFF22BD8}" srcOrd="0" destOrd="0" presId="urn:microsoft.com/office/officeart/2005/8/layout/vList5"/>
    <dgm:cxn modelId="{C078FEC7-BB18-4173-BB3D-DE60D89538C9}" type="presParOf" srcId="{82D925E2-278A-457B-8E92-276ABFF22BD8}" destId="{13653EBF-5EFC-43AE-906C-FC0EC07495D6}" srcOrd="0" destOrd="0" presId="urn:microsoft.com/office/officeart/2005/8/layout/vList5"/>
    <dgm:cxn modelId="{0DE2522A-E592-4556-B3DD-CD0F27F4A588}" type="presParOf" srcId="{33340ED9-9EAC-4351-9986-445929FE03BB}" destId="{0CB4A4AD-60FB-4B29-B467-2661C51E359E}" srcOrd="1" destOrd="0" presId="urn:microsoft.com/office/officeart/2005/8/layout/vList5"/>
    <dgm:cxn modelId="{C6184558-DD94-48D2-A8B7-42AFB19EFCA8}" type="presParOf" srcId="{33340ED9-9EAC-4351-9986-445929FE03BB}" destId="{88F05B27-CDC4-4C2C-B6B6-F619A1714BF3}" srcOrd="2" destOrd="0" presId="urn:microsoft.com/office/officeart/2005/8/layout/vList5"/>
    <dgm:cxn modelId="{E809F433-E80F-4FB9-A333-620913D0F7EA}" type="presParOf" srcId="{88F05B27-CDC4-4C2C-B6B6-F619A1714BF3}" destId="{98C779BF-1C06-4214-9E2E-E5166EB7A277}" srcOrd="0" destOrd="0" presId="urn:microsoft.com/office/officeart/2005/8/layout/vList5"/>
    <dgm:cxn modelId="{BD0D5C0F-50B0-4BE7-9B70-027C0BF0B61E}" type="presParOf" srcId="{33340ED9-9EAC-4351-9986-445929FE03BB}" destId="{F3A8F19D-257D-440F-BF22-28450019FD7C}" srcOrd="3" destOrd="0" presId="urn:microsoft.com/office/officeart/2005/8/layout/vList5"/>
    <dgm:cxn modelId="{D5620992-07AC-4F43-943E-3D1BC96216FF}" type="presParOf" srcId="{33340ED9-9EAC-4351-9986-445929FE03BB}" destId="{9A0F94C9-ED8B-4909-8C63-36E98F6A770F}" srcOrd="4" destOrd="0" presId="urn:microsoft.com/office/officeart/2005/8/layout/vList5"/>
    <dgm:cxn modelId="{00043107-C132-4D7E-9229-9300718CF72F}" type="presParOf" srcId="{9A0F94C9-ED8B-4909-8C63-36E98F6A770F}" destId="{9A4BEB2B-4CB1-4B6C-B65B-871819698F5B}" srcOrd="0" destOrd="0" presId="urn:microsoft.com/office/officeart/2005/8/layout/vList5"/>
    <dgm:cxn modelId="{04D96290-7370-46CD-A521-6E7213FF56FC}" type="presParOf" srcId="{33340ED9-9EAC-4351-9986-445929FE03BB}" destId="{2BB16FD2-974A-4464-BADB-5CB566D5BE0E}" srcOrd="5" destOrd="0" presId="urn:microsoft.com/office/officeart/2005/8/layout/vList5"/>
    <dgm:cxn modelId="{36F015B1-A59B-4D0F-AC99-720A69B82F6C}" type="presParOf" srcId="{33340ED9-9EAC-4351-9986-445929FE03BB}" destId="{1A89762C-6870-4493-AE94-E8B0B8237C49}" srcOrd="6" destOrd="0" presId="urn:microsoft.com/office/officeart/2005/8/layout/vList5"/>
    <dgm:cxn modelId="{E2A84D60-A5EE-416A-88E3-375A466A4E9D}" type="presParOf" srcId="{1A89762C-6870-4493-AE94-E8B0B8237C49}" destId="{159C023A-939A-41FF-B7D7-A8EB8FAA4F47}"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AB7EBF-BE13-45D3-9AA0-4FA0925EDD6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607A0B0-897A-4707-AB90-099D2EDC959C}">
      <dgm:prSet/>
      <dgm:spPr/>
      <dgm:t>
        <a:bodyPr/>
        <a:lstStyle/>
        <a:p>
          <a:pPr rtl="0"/>
          <a:r>
            <a:rPr lang="en-GB"/>
            <a:t>Funding</a:t>
          </a:r>
        </a:p>
      </dgm:t>
    </dgm:pt>
    <dgm:pt modelId="{67832748-A021-4AD2-9DCF-089741D79DD9}" type="parTrans" cxnId="{83A35901-FD85-40B3-AA99-22A96BB09E69}">
      <dgm:prSet/>
      <dgm:spPr/>
      <dgm:t>
        <a:bodyPr/>
        <a:lstStyle/>
        <a:p>
          <a:endParaRPr lang="en-US"/>
        </a:p>
      </dgm:t>
    </dgm:pt>
    <dgm:pt modelId="{C7C5D436-E845-4C3A-BBD8-4FD2E6623910}" type="sibTrans" cxnId="{83A35901-FD85-40B3-AA99-22A96BB09E69}">
      <dgm:prSet/>
      <dgm:spPr/>
      <dgm:t>
        <a:bodyPr/>
        <a:lstStyle/>
        <a:p>
          <a:endParaRPr lang="en-US"/>
        </a:p>
      </dgm:t>
    </dgm:pt>
    <dgm:pt modelId="{284A1890-7F32-46A3-A8B2-D2A8A38E3B03}">
      <dgm:prSet/>
      <dgm:spPr/>
      <dgm:t>
        <a:bodyPr/>
        <a:lstStyle/>
        <a:p>
          <a:pPr rtl="0"/>
          <a:r>
            <a:rPr lang="en-GB"/>
            <a:t>Time / Space in Curriculum </a:t>
          </a:r>
        </a:p>
      </dgm:t>
    </dgm:pt>
    <dgm:pt modelId="{8AD0DF78-59C7-4D3D-8186-A8171DECC50A}" type="parTrans" cxnId="{62F52C35-EEF9-4469-8670-53D0B84C628F}">
      <dgm:prSet/>
      <dgm:spPr/>
      <dgm:t>
        <a:bodyPr/>
        <a:lstStyle/>
        <a:p>
          <a:endParaRPr lang="en-US"/>
        </a:p>
      </dgm:t>
    </dgm:pt>
    <dgm:pt modelId="{74345027-F5AC-4DE5-B9BF-F8FC56A768EC}" type="sibTrans" cxnId="{62F52C35-EEF9-4469-8670-53D0B84C628F}">
      <dgm:prSet/>
      <dgm:spPr/>
      <dgm:t>
        <a:bodyPr/>
        <a:lstStyle/>
        <a:p>
          <a:endParaRPr lang="en-US"/>
        </a:p>
      </dgm:t>
    </dgm:pt>
    <dgm:pt modelId="{337719EA-16FF-4023-848D-52CB728465B5}">
      <dgm:prSet/>
      <dgm:spPr/>
      <dgm:t>
        <a:bodyPr/>
        <a:lstStyle/>
        <a:p>
          <a:pPr rtl="0"/>
          <a:r>
            <a:rPr lang="en-GB"/>
            <a:t>Lack of Training and appropriate resources </a:t>
          </a:r>
        </a:p>
      </dgm:t>
    </dgm:pt>
    <dgm:pt modelId="{34CBEEBB-4F59-40F0-870A-629B77529BB1}" type="parTrans" cxnId="{4A6AAA27-FF72-45BF-A5E9-CDB6F90A78EB}">
      <dgm:prSet/>
      <dgm:spPr/>
      <dgm:t>
        <a:bodyPr/>
        <a:lstStyle/>
        <a:p>
          <a:endParaRPr lang="en-US"/>
        </a:p>
      </dgm:t>
    </dgm:pt>
    <dgm:pt modelId="{DEED3E2F-2B17-42BC-9735-22A1E27115D0}" type="sibTrans" cxnId="{4A6AAA27-FF72-45BF-A5E9-CDB6F90A78EB}">
      <dgm:prSet/>
      <dgm:spPr/>
      <dgm:t>
        <a:bodyPr/>
        <a:lstStyle/>
        <a:p>
          <a:endParaRPr lang="en-US"/>
        </a:p>
      </dgm:t>
    </dgm:pt>
    <dgm:pt modelId="{21EE8BA1-01E3-470E-8FD8-260A64A2779B}">
      <dgm:prSet/>
      <dgm:spPr/>
      <dgm:t>
        <a:bodyPr/>
        <a:lstStyle/>
        <a:p>
          <a:pPr rtl="0"/>
          <a:r>
            <a:rPr lang="en-GB"/>
            <a:t>Difficulty making an ‘All School’ approach- embedding rights</a:t>
          </a:r>
        </a:p>
      </dgm:t>
    </dgm:pt>
    <dgm:pt modelId="{4B4848F2-8C15-48E2-BF49-30ACC3D7A29E}" type="parTrans" cxnId="{CAD8297D-CA27-470A-8392-B418F78CF31E}">
      <dgm:prSet/>
      <dgm:spPr/>
      <dgm:t>
        <a:bodyPr/>
        <a:lstStyle/>
        <a:p>
          <a:endParaRPr lang="en-US"/>
        </a:p>
      </dgm:t>
    </dgm:pt>
    <dgm:pt modelId="{48D0566C-439F-4BE7-99CE-2B563B841CDC}" type="sibTrans" cxnId="{CAD8297D-CA27-470A-8392-B418F78CF31E}">
      <dgm:prSet/>
      <dgm:spPr/>
      <dgm:t>
        <a:bodyPr/>
        <a:lstStyle/>
        <a:p>
          <a:endParaRPr lang="en-US"/>
        </a:p>
      </dgm:t>
    </dgm:pt>
    <dgm:pt modelId="{685D0E2B-5182-43B8-B224-82AE7AB5A455}">
      <dgm:prSet/>
      <dgm:spPr/>
      <dgm:t>
        <a:bodyPr/>
        <a:lstStyle/>
        <a:p>
          <a:pPr rtl="0"/>
          <a:r>
            <a:rPr lang="en-GB"/>
            <a:t>Lack of understanding by adults / children</a:t>
          </a:r>
        </a:p>
      </dgm:t>
    </dgm:pt>
    <dgm:pt modelId="{BDA50102-8017-4D71-A620-00B055F7D972}" type="parTrans" cxnId="{AD309118-F4CD-4569-AC62-B390E77D1038}">
      <dgm:prSet/>
      <dgm:spPr/>
      <dgm:t>
        <a:bodyPr/>
        <a:lstStyle/>
        <a:p>
          <a:endParaRPr lang="en-US"/>
        </a:p>
      </dgm:t>
    </dgm:pt>
    <dgm:pt modelId="{886B38EE-06AF-475D-9435-84AF94EF444B}" type="sibTrans" cxnId="{AD309118-F4CD-4569-AC62-B390E77D1038}">
      <dgm:prSet/>
      <dgm:spPr/>
      <dgm:t>
        <a:bodyPr/>
        <a:lstStyle/>
        <a:p>
          <a:endParaRPr lang="en-US"/>
        </a:p>
      </dgm:t>
    </dgm:pt>
    <dgm:pt modelId="{B722302D-8B3A-4B66-B726-65575125C3B9}">
      <dgm:prSet/>
      <dgm:spPr/>
      <dgm:t>
        <a:bodyPr/>
        <a:lstStyle/>
        <a:p>
          <a:pPr rtl="0"/>
          <a:r>
            <a:rPr lang="en-GB"/>
            <a:t>Communication and empowering children  / Advocacy</a:t>
          </a:r>
        </a:p>
      </dgm:t>
    </dgm:pt>
    <dgm:pt modelId="{93358A9A-7BE0-401B-AB8A-D61124B098E3}" type="parTrans" cxnId="{DAC6C715-A3D6-4316-83C2-797E0089A916}">
      <dgm:prSet/>
      <dgm:spPr/>
      <dgm:t>
        <a:bodyPr/>
        <a:lstStyle/>
        <a:p>
          <a:endParaRPr lang="en-US"/>
        </a:p>
      </dgm:t>
    </dgm:pt>
    <dgm:pt modelId="{1ED9E5A5-1C10-44EF-8C4E-1C84F8364177}" type="sibTrans" cxnId="{DAC6C715-A3D6-4316-83C2-797E0089A916}">
      <dgm:prSet/>
      <dgm:spPr/>
      <dgm:t>
        <a:bodyPr/>
        <a:lstStyle/>
        <a:p>
          <a:endParaRPr lang="en-US"/>
        </a:p>
      </dgm:t>
    </dgm:pt>
    <dgm:pt modelId="{899FC17A-19FA-41A9-9D73-B3C3DBEAD525}">
      <dgm:prSet/>
      <dgm:spPr/>
      <dgm:t>
        <a:bodyPr/>
        <a:lstStyle/>
        <a:p>
          <a:pPr rtl="0"/>
          <a:r>
            <a:rPr lang="en-GB"/>
            <a:t>Lack of valuing children / not seeing children as competent  </a:t>
          </a:r>
        </a:p>
      </dgm:t>
    </dgm:pt>
    <dgm:pt modelId="{C04E38E2-E7D2-4858-A016-4D5A200F37CB}" type="parTrans" cxnId="{4A8087B6-B4C3-44CC-ABF3-3DD20390FD00}">
      <dgm:prSet/>
      <dgm:spPr/>
      <dgm:t>
        <a:bodyPr/>
        <a:lstStyle/>
        <a:p>
          <a:endParaRPr lang="en-US"/>
        </a:p>
      </dgm:t>
    </dgm:pt>
    <dgm:pt modelId="{3CEE8C8E-5755-4C0B-978F-AAC03CDBC697}" type="sibTrans" cxnId="{4A8087B6-B4C3-44CC-ABF3-3DD20390FD00}">
      <dgm:prSet/>
      <dgm:spPr/>
      <dgm:t>
        <a:bodyPr/>
        <a:lstStyle/>
        <a:p>
          <a:endParaRPr lang="en-US"/>
        </a:p>
      </dgm:t>
    </dgm:pt>
    <dgm:pt modelId="{8A9F4F91-3F5F-4A17-B284-B764662A9A1C}">
      <dgm:prSet/>
      <dgm:spPr/>
      <dgm:t>
        <a:bodyPr/>
        <a:lstStyle/>
        <a:p>
          <a:pPr rtl="0"/>
          <a:r>
            <a:rPr lang="en-GB"/>
            <a:t>Engaging staff / parents</a:t>
          </a:r>
        </a:p>
      </dgm:t>
    </dgm:pt>
    <dgm:pt modelId="{4F61E43B-8B2D-4317-9119-F8A3A66CF8F2}" type="parTrans" cxnId="{E36EB64A-3F5D-4864-A387-825CB8937F8A}">
      <dgm:prSet/>
      <dgm:spPr/>
      <dgm:t>
        <a:bodyPr/>
        <a:lstStyle/>
        <a:p>
          <a:endParaRPr lang="en-US"/>
        </a:p>
      </dgm:t>
    </dgm:pt>
    <dgm:pt modelId="{D21254C8-A2CE-4379-8A0E-E452C22FD46D}" type="sibTrans" cxnId="{E36EB64A-3F5D-4864-A387-825CB8937F8A}">
      <dgm:prSet/>
      <dgm:spPr/>
      <dgm:t>
        <a:bodyPr/>
        <a:lstStyle/>
        <a:p>
          <a:endParaRPr lang="en-US"/>
        </a:p>
      </dgm:t>
    </dgm:pt>
    <dgm:pt modelId="{42181FE6-AEE4-4BB3-94FD-69EB21505E40}">
      <dgm:prSet/>
      <dgm:spPr/>
      <dgm:t>
        <a:bodyPr/>
        <a:lstStyle/>
        <a:p>
          <a:pPr rtl="0"/>
          <a:r>
            <a:rPr lang="en-GB"/>
            <a:t>Language ability / barriers – age and understanding </a:t>
          </a:r>
        </a:p>
      </dgm:t>
    </dgm:pt>
    <dgm:pt modelId="{30C17049-C4D1-4BBA-A870-0505E4121FB4}" type="parTrans" cxnId="{4FEB21ED-8ECB-4CB9-8E34-803DAA86BAB6}">
      <dgm:prSet/>
      <dgm:spPr/>
      <dgm:t>
        <a:bodyPr/>
        <a:lstStyle/>
        <a:p>
          <a:endParaRPr lang="en-US"/>
        </a:p>
      </dgm:t>
    </dgm:pt>
    <dgm:pt modelId="{39B98C1B-F423-43E8-A262-8586F465481A}" type="sibTrans" cxnId="{4FEB21ED-8ECB-4CB9-8E34-803DAA86BAB6}">
      <dgm:prSet/>
      <dgm:spPr/>
      <dgm:t>
        <a:bodyPr/>
        <a:lstStyle/>
        <a:p>
          <a:endParaRPr lang="en-US"/>
        </a:p>
      </dgm:t>
    </dgm:pt>
    <dgm:pt modelId="{E56AD9F0-C289-4499-96FD-AA75D8D6D192}">
      <dgm:prSet/>
      <dgm:spPr/>
      <dgm:t>
        <a:bodyPr/>
        <a:lstStyle/>
        <a:p>
          <a:pPr rtl="0"/>
          <a:r>
            <a:rPr lang="en-GB"/>
            <a:t>Inclusion – additional needs, transport, provision </a:t>
          </a:r>
        </a:p>
      </dgm:t>
    </dgm:pt>
    <dgm:pt modelId="{56D39737-0B5B-4A65-9473-4DFD123B6C58}" type="parTrans" cxnId="{B2662DD3-E8BA-4EB9-B0F1-72A8EBB1CF45}">
      <dgm:prSet/>
      <dgm:spPr/>
      <dgm:t>
        <a:bodyPr/>
        <a:lstStyle/>
        <a:p>
          <a:endParaRPr lang="en-US"/>
        </a:p>
      </dgm:t>
    </dgm:pt>
    <dgm:pt modelId="{3597C541-EF67-4FCF-911F-5816D2F3E3DB}" type="sibTrans" cxnId="{B2662DD3-E8BA-4EB9-B0F1-72A8EBB1CF45}">
      <dgm:prSet/>
      <dgm:spPr/>
      <dgm:t>
        <a:bodyPr/>
        <a:lstStyle/>
        <a:p>
          <a:endParaRPr lang="en-US"/>
        </a:p>
      </dgm:t>
    </dgm:pt>
    <dgm:pt modelId="{FDE7543E-B288-4E38-9A9B-4AC9F6A0D9E6}" type="pres">
      <dgm:prSet presAssocID="{CAAB7EBF-BE13-45D3-9AA0-4FA0925EDD6B}" presName="diagram" presStyleCnt="0">
        <dgm:presLayoutVars>
          <dgm:dir/>
          <dgm:resizeHandles val="exact"/>
        </dgm:presLayoutVars>
      </dgm:prSet>
      <dgm:spPr/>
    </dgm:pt>
    <dgm:pt modelId="{43BE425E-6E7F-4964-837C-EFA74E2BE0A9}" type="pres">
      <dgm:prSet presAssocID="{7607A0B0-897A-4707-AB90-099D2EDC959C}" presName="node" presStyleLbl="node1" presStyleIdx="0" presStyleCnt="10">
        <dgm:presLayoutVars>
          <dgm:bulletEnabled val="1"/>
        </dgm:presLayoutVars>
      </dgm:prSet>
      <dgm:spPr/>
    </dgm:pt>
    <dgm:pt modelId="{D9F1C6AB-638E-4CDD-9C5E-26063E7E49F2}" type="pres">
      <dgm:prSet presAssocID="{C7C5D436-E845-4C3A-BBD8-4FD2E6623910}" presName="sibTrans" presStyleCnt="0"/>
      <dgm:spPr/>
    </dgm:pt>
    <dgm:pt modelId="{07ED8D28-1AC0-4601-ACF1-B2FBE29954E4}" type="pres">
      <dgm:prSet presAssocID="{284A1890-7F32-46A3-A8B2-D2A8A38E3B03}" presName="node" presStyleLbl="node1" presStyleIdx="1" presStyleCnt="10">
        <dgm:presLayoutVars>
          <dgm:bulletEnabled val="1"/>
        </dgm:presLayoutVars>
      </dgm:prSet>
      <dgm:spPr/>
    </dgm:pt>
    <dgm:pt modelId="{D54A0F5A-D241-4097-9274-55B8C5438372}" type="pres">
      <dgm:prSet presAssocID="{74345027-F5AC-4DE5-B9BF-F8FC56A768EC}" presName="sibTrans" presStyleCnt="0"/>
      <dgm:spPr/>
    </dgm:pt>
    <dgm:pt modelId="{AD02063F-6226-4B94-8576-24F0AB145469}" type="pres">
      <dgm:prSet presAssocID="{337719EA-16FF-4023-848D-52CB728465B5}" presName="node" presStyleLbl="node1" presStyleIdx="2" presStyleCnt="10">
        <dgm:presLayoutVars>
          <dgm:bulletEnabled val="1"/>
        </dgm:presLayoutVars>
      </dgm:prSet>
      <dgm:spPr/>
    </dgm:pt>
    <dgm:pt modelId="{524D0640-0DC5-43F9-BF5D-8A7099A6F333}" type="pres">
      <dgm:prSet presAssocID="{DEED3E2F-2B17-42BC-9735-22A1E27115D0}" presName="sibTrans" presStyleCnt="0"/>
      <dgm:spPr/>
    </dgm:pt>
    <dgm:pt modelId="{C300054D-D635-4A61-8D1F-6434430BA6A2}" type="pres">
      <dgm:prSet presAssocID="{21EE8BA1-01E3-470E-8FD8-260A64A2779B}" presName="node" presStyleLbl="node1" presStyleIdx="3" presStyleCnt="10">
        <dgm:presLayoutVars>
          <dgm:bulletEnabled val="1"/>
        </dgm:presLayoutVars>
      </dgm:prSet>
      <dgm:spPr/>
    </dgm:pt>
    <dgm:pt modelId="{906D8531-5343-496A-B717-5B8088E1A710}" type="pres">
      <dgm:prSet presAssocID="{48D0566C-439F-4BE7-99CE-2B563B841CDC}" presName="sibTrans" presStyleCnt="0"/>
      <dgm:spPr/>
    </dgm:pt>
    <dgm:pt modelId="{A1489132-72B9-4712-BC14-7183AFF33A11}" type="pres">
      <dgm:prSet presAssocID="{685D0E2B-5182-43B8-B224-82AE7AB5A455}" presName="node" presStyleLbl="node1" presStyleIdx="4" presStyleCnt="10">
        <dgm:presLayoutVars>
          <dgm:bulletEnabled val="1"/>
        </dgm:presLayoutVars>
      </dgm:prSet>
      <dgm:spPr/>
    </dgm:pt>
    <dgm:pt modelId="{B7531C96-06A8-4FED-9616-BA38EB805374}" type="pres">
      <dgm:prSet presAssocID="{886B38EE-06AF-475D-9435-84AF94EF444B}" presName="sibTrans" presStyleCnt="0"/>
      <dgm:spPr/>
    </dgm:pt>
    <dgm:pt modelId="{5F05D7E9-A6F5-4913-84BC-8E3C8EC9C8CB}" type="pres">
      <dgm:prSet presAssocID="{B722302D-8B3A-4B66-B726-65575125C3B9}" presName="node" presStyleLbl="node1" presStyleIdx="5" presStyleCnt="10">
        <dgm:presLayoutVars>
          <dgm:bulletEnabled val="1"/>
        </dgm:presLayoutVars>
      </dgm:prSet>
      <dgm:spPr/>
    </dgm:pt>
    <dgm:pt modelId="{D7F094CC-2AF4-4E52-A070-F412D0204221}" type="pres">
      <dgm:prSet presAssocID="{1ED9E5A5-1C10-44EF-8C4E-1C84F8364177}" presName="sibTrans" presStyleCnt="0"/>
      <dgm:spPr/>
    </dgm:pt>
    <dgm:pt modelId="{C49D5847-31B9-4FC5-AA6A-6E05E5B82B8A}" type="pres">
      <dgm:prSet presAssocID="{899FC17A-19FA-41A9-9D73-B3C3DBEAD525}" presName="node" presStyleLbl="node1" presStyleIdx="6" presStyleCnt="10">
        <dgm:presLayoutVars>
          <dgm:bulletEnabled val="1"/>
        </dgm:presLayoutVars>
      </dgm:prSet>
      <dgm:spPr/>
    </dgm:pt>
    <dgm:pt modelId="{6C2C592A-0D12-40FA-BEA2-F443B9368FBC}" type="pres">
      <dgm:prSet presAssocID="{3CEE8C8E-5755-4C0B-978F-AAC03CDBC697}" presName="sibTrans" presStyleCnt="0"/>
      <dgm:spPr/>
    </dgm:pt>
    <dgm:pt modelId="{7C1274B8-637B-434F-A2A4-ED12C58402DF}" type="pres">
      <dgm:prSet presAssocID="{8A9F4F91-3F5F-4A17-B284-B764662A9A1C}" presName="node" presStyleLbl="node1" presStyleIdx="7" presStyleCnt="10">
        <dgm:presLayoutVars>
          <dgm:bulletEnabled val="1"/>
        </dgm:presLayoutVars>
      </dgm:prSet>
      <dgm:spPr/>
    </dgm:pt>
    <dgm:pt modelId="{B2F43734-6874-4108-9A22-29F9606B31EB}" type="pres">
      <dgm:prSet presAssocID="{D21254C8-A2CE-4379-8A0E-E452C22FD46D}" presName="sibTrans" presStyleCnt="0"/>
      <dgm:spPr/>
    </dgm:pt>
    <dgm:pt modelId="{9FEE2946-653A-4092-8371-E02D34578449}" type="pres">
      <dgm:prSet presAssocID="{42181FE6-AEE4-4BB3-94FD-69EB21505E40}" presName="node" presStyleLbl="node1" presStyleIdx="8" presStyleCnt="10">
        <dgm:presLayoutVars>
          <dgm:bulletEnabled val="1"/>
        </dgm:presLayoutVars>
      </dgm:prSet>
      <dgm:spPr/>
    </dgm:pt>
    <dgm:pt modelId="{819867DE-4C1B-4231-A551-EA2DAB7A41DB}" type="pres">
      <dgm:prSet presAssocID="{39B98C1B-F423-43E8-A262-8586F465481A}" presName="sibTrans" presStyleCnt="0"/>
      <dgm:spPr/>
    </dgm:pt>
    <dgm:pt modelId="{ECD6965D-0896-42CB-BC8F-162A05B418C2}" type="pres">
      <dgm:prSet presAssocID="{E56AD9F0-C289-4499-96FD-AA75D8D6D192}" presName="node" presStyleLbl="node1" presStyleIdx="9" presStyleCnt="10">
        <dgm:presLayoutVars>
          <dgm:bulletEnabled val="1"/>
        </dgm:presLayoutVars>
      </dgm:prSet>
      <dgm:spPr/>
    </dgm:pt>
  </dgm:ptLst>
  <dgm:cxnLst>
    <dgm:cxn modelId="{83A35901-FD85-40B3-AA99-22A96BB09E69}" srcId="{CAAB7EBF-BE13-45D3-9AA0-4FA0925EDD6B}" destId="{7607A0B0-897A-4707-AB90-099D2EDC959C}" srcOrd="0" destOrd="0" parTransId="{67832748-A021-4AD2-9DCF-089741D79DD9}" sibTransId="{C7C5D436-E845-4C3A-BBD8-4FD2E6623910}"/>
    <dgm:cxn modelId="{A4EAC713-CB01-4D3C-98F2-2633D51FA4F3}" type="presOf" srcId="{284A1890-7F32-46A3-A8B2-D2A8A38E3B03}" destId="{07ED8D28-1AC0-4601-ACF1-B2FBE29954E4}" srcOrd="0" destOrd="0" presId="urn:microsoft.com/office/officeart/2005/8/layout/default"/>
    <dgm:cxn modelId="{DAC6C715-A3D6-4316-83C2-797E0089A916}" srcId="{CAAB7EBF-BE13-45D3-9AA0-4FA0925EDD6B}" destId="{B722302D-8B3A-4B66-B726-65575125C3B9}" srcOrd="5" destOrd="0" parTransId="{93358A9A-7BE0-401B-AB8A-D61124B098E3}" sibTransId="{1ED9E5A5-1C10-44EF-8C4E-1C84F8364177}"/>
    <dgm:cxn modelId="{AD309118-F4CD-4569-AC62-B390E77D1038}" srcId="{CAAB7EBF-BE13-45D3-9AA0-4FA0925EDD6B}" destId="{685D0E2B-5182-43B8-B224-82AE7AB5A455}" srcOrd="4" destOrd="0" parTransId="{BDA50102-8017-4D71-A620-00B055F7D972}" sibTransId="{886B38EE-06AF-475D-9435-84AF94EF444B}"/>
    <dgm:cxn modelId="{40426425-C680-440B-8439-7F3764CB6614}" type="presOf" srcId="{B722302D-8B3A-4B66-B726-65575125C3B9}" destId="{5F05D7E9-A6F5-4913-84BC-8E3C8EC9C8CB}" srcOrd="0" destOrd="0" presId="urn:microsoft.com/office/officeart/2005/8/layout/default"/>
    <dgm:cxn modelId="{4A6AAA27-FF72-45BF-A5E9-CDB6F90A78EB}" srcId="{CAAB7EBF-BE13-45D3-9AA0-4FA0925EDD6B}" destId="{337719EA-16FF-4023-848D-52CB728465B5}" srcOrd="2" destOrd="0" parTransId="{34CBEEBB-4F59-40F0-870A-629B77529BB1}" sibTransId="{DEED3E2F-2B17-42BC-9735-22A1E27115D0}"/>
    <dgm:cxn modelId="{6E55B227-E342-4338-9D2C-7C02ED829B5D}" type="presOf" srcId="{899FC17A-19FA-41A9-9D73-B3C3DBEAD525}" destId="{C49D5847-31B9-4FC5-AA6A-6E05E5B82B8A}" srcOrd="0" destOrd="0" presId="urn:microsoft.com/office/officeart/2005/8/layout/default"/>
    <dgm:cxn modelId="{62F52C35-EEF9-4469-8670-53D0B84C628F}" srcId="{CAAB7EBF-BE13-45D3-9AA0-4FA0925EDD6B}" destId="{284A1890-7F32-46A3-A8B2-D2A8A38E3B03}" srcOrd="1" destOrd="0" parTransId="{8AD0DF78-59C7-4D3D-8186-A8171DECC50A}" sibTransId="{74345027-F5AC-4DE5-B9BF-F8FC56A768EC}"/>
    <dgm:cxn modelId="{AAFD473A-3220-43B8-AAB0-3BF646C1CE3C}" type="presOf" srcId="{685D0E2B-5182-43B8-B224-82AE7AB5A455}" destId="{A1489132-72B9-4712-BC14-7183AFF33A11}" srcOrd="0" destOrd="0" presId="urn:microsoft.com/office/officeart/2005/8/layout/default"/>
    <dgm:cxn modelId="{E36EB64A-3F5D-4864-A387-825CB8937F8A}" srcId="{CAAB7EBF-BE13-45D3-9AA0-4FA0925EDD6B}" destId="{8A9F4F91-3F5F-4A17-B284-B764662A9A1C}" srcOrd="7" destOrd="0" parTransId="{4F61E43B-8B2D-4317-9119-F8A3A66CF8F2}" sibTransId="{D21254C8-A2CE-4379-8A0E-E452C22FD46D}"/>
    <dgm:cxn modelId="{9CC4926B-E2C2-47EF-BC42-D303A6DFC0E1}" type="presOf" srcId="{7607A0B0-897A-4707-AB90-099D2EDC959C}" destId="{43BE425E-6E7F-4964-837C-EFA74E2BE0A9}" srcOrd="0" destOrd="0" presId="urn:microsoft.com/office/officeart/2005/8/layout/default"/>
    <dgm:cxn modelId="{928E4B4C-88B8-43B7-A502-FD578BC77C51}" type="presOf" srcId="{E56AD9F0-C289-4499-96FD-AA75D8D6D192}" destId="{ECD6965D-0896-42CB-BC8F-162A05B418C2}" srcOrd="0" destOrd="0" presId="urn:microsoft.com/office/officeart/2005/8/layout/default"/>
    <dgm:cxn modelId="{AE559A55-B7F7-4582-B97B-DA5CD47F866D}" type="presOf" srcId="{CAAB7EBF-BE13-45D3-9AA0-4FA0925EDD6B}" destId="{FDE7543E-B288-4E38-9A9B-4AC9F6A0D9E6}" srcOrd="0" destOrd="0" presId="urn:microsoft.com/office/officeart/2005/8/layout/default"/>
    <dgm:cxn modelId="{CAD8297D-CA27-470A-8392-B418F78CF31E}" srcId="{CAAB7EBF-BE13-45D3-9AA0-4FA0925EDD6B}" destId="{21EE8BA1-01E3-470E-8FD8-260A64A2779B}" srcOrd="3" destOrd="0" parTransId="{4B4848F2-8C15-48E2-BF49-30ACC3D7A29E}" sibTransId="{48D0566C-439F-4BE7-99CE-2B563B841CDC}"/>
    <dgm:cxn modelId="{1BF87499-9DD8-4BE4-BF06-CC68C5B63211}" type="presOf" srcId="{8A9F4F91-3F5F-4A17-B284-B764662A9A1C}" destId="{7C1274B8-637B-434F-A2A4-ED12C58402DF}" srcOrd="0" destOrd="0" presId="urn:microsoft.com/office/officeart/2005/8/layout/default"/>
    <dgm:cxn modelId="{C866D3AC-B79A-480B-A1BA-F20BBD465E4B}" type="presOf" srcId="{21EE8BA1-01E3-470E-8FD8-260A64A2779B}" destId="{C300054D-D635-4A61-8D1F-6434430BA6A2}" srcOrd="0" destOrd="0" presId="urn:microsoft.com/office/officeart/2005/8/layout/default"/>
    <dgm:cxn modelId="{4A8087B6-B4C3-44CC-ABF3-3DD20390FD00}" srcId="{CAAB7EBF-BE13-45D3-9AA0-4FA0925EDD6B}" destId="{899FC17A-19FA-41A9-9D73-B3C3DBEAD525}" srcOrd="6" destOrd="0" parTransId="{C04E38E2-E7D2-4858-A016-4D5A200F37CB}" sibTransId="{3CEE8C8E-5755-4C0B-978F-AAC03CDBC697}"/>
    <dgm:cxn modelId="{B2662DD3-E8BA-4EB9-B0F1-72A8EBB1CF45}" srcId="{CAAB7EBF-BE13-45D3-9AA0-4FA0925EDD6B}" destId="{E56AD9F0-C289-4499-96FD-AA75D8D6D192}" srcOrd="9" destOrd="0" parTransId="{56D39737-0B5B-4A65-9473-4DFD123B6C58}" sibTransId="{3597C541-EF67-4FCF-911F-5816D2F3E3DB}"/>
    <dgm:cxn modelId="{2CEB80E2-F163-46E1-80CF-CB4C091E09D9}" type="presOf" srcId="{42181FE6-AEE4-4BB3-94FD-69EB21505E40}" destId="{9FEE2946-653A-4092-8371-E02D34578449}" srcOrd="0" destOrd="0" presId="urn:microsoft.com/office/officeart/2005/8/layout/default"/>
    <dgm:cxn modelId="{4FEB21ED-8ECB-4CB9-8E34-803DAA86BAB6}" srcId="{CAAB7EBF-BE13-45D3-9AA0-4FA0925EDD6B}" destId="{42181FE6-AEE4-4BB3-94FD-69EB21505E40}" srcOrd="8" destOrd="0" parTransId="{30C17049-C4D1-4BBA-A870-0505E4121FB4}" sibTransId="{39B98C1B-F423-43E8-A262-8586F465481A}"/>
    <dgm:cxn modelId="{AC2AD0FE-DA4F-4AE0-B2C0-208C5958825B}" type="presOf" srcId="{337719EA-16FF-4023-848D-52CB728465B5}" destId="{AD02063F-6226-4B94-8576-24F0AB145469}" srcOrd="0" destOrd="0" presId="urn:microsoft.com/office/officeart/2005/8/layout/default"/>
    <dgm:cxn modelId="{A0110319-FAF2-476D-B424-F2DAC3822631}" type="presParOf" srcId="{FDE7543E-B288-4E38-9A9B-4AC9F6A0D9E6}" destId="{43BE425E-6E7F-4964-837C-EFA74E2BE0A9}" srcOrd="0" destOrd="0" presId="urn:microsoft.com/office/officeart/2005/8/layout/default"/>
    <dgm:cxn modelId="{5A4F2836-6D3F-4B31-BD4A-DC67B2C06B38}" type="presParOf" srcId="{FDE7543E-B288-4E38-9A9B-4AC9F6A0D9E6}" destId="{D9F1C6AB-638E-4CDD-9C5E-26063E7E49F2}" srcOrd="1" destOrd="0" presId="urn:microsoft.com/office/officeart/2005/8/layout/default"/>
    <dgm:cxn modelId="{BE09D6AD-D0E4-4AC1-BE26-FDFC43ED3F72}" type="presParOf" srcId="{FDE7543E-B288-4E38-9A9B-4AC9F6A0D9E6}" destId="{07ED8D28-1AC0-4601-ACF1-B2FBE29954E4}" srcOrd="2" destOrd="0" presId="urn:microsoft.com/office/officeart/2005/8/layout/default"/>
    <dgm:cxn modelId="{28526048-9131-4317-A787-3CCCE2F68BEA}" type="presParOf" srcId="{FDE7543E-B288-4E38-9A9B-4AC9F6A0D9E6}" destId="{D54A0F5A-D241-4097-9274-55B8C5438372}" srcOrd="3" destOrd="0" presId="urn:microsoft.com/office/officeart/2005/8/layout/default"/>
    <dgm:cxn modelId="{624F1E1D-FB6F-4DAD-BA7E-1F4054A0D734}" type="presParOf" srcId="{FDE7543E-B288-4E38-9A9B-4AC9F6A0D9E6}" destId="{AD02063F-6226-4B94-8576-24F0AB145469}" srcOrd="4" destOrd="0" presId="urn:microsoft.com/office/officeart/2005/8/layout/default"/>
    <dgm:cxn modelId="{D83B8031-6999-4BC9-8EC1-41AA86B82E02}" type="presParOf" srcId="{FDE7543E-B288-4E38-9A9B-4AC9F6A0D9E6}" destId="{524D0640-0DC5-43F9-BF5D-8A7099A6F333}" srcOrd="5" destOrd="0" presId="urn:microsoft.com/office/officeart/2005/8/layout/default"/>
    <dgm:cxn modelId="{4FF0EA38-C256-4DB0-A458-044F2E5CCB86}" type="presParOf" srcId="{FDE7543E-B288-4E38-9A9B-4AC9F6A0D9E6}" destId="{C300054D-D635-4A61-8D1F-6434430BA6A2}" srcOrd="6" destOrd="0" presId="urn:microsoft.com/office/officeart/2005/8/layout/default"/>
    <dgm:cxn modelId="{214F61C6-83D5-4881-B3DA-B57D2DF60FA7}" type="presParOf" srcId="{FDE7543E-B288-4E38-9A9B-4AC9F6A0D9E6}" destId="{906D8531-5343-496A-B717-5B8088E1A710}" srcOrd="7" destOrd="0" presId="urn:microsoft.com/office/officeart/2005/8/layout/default"/>
    <dgm:cxn modelId="{1F8C300C-630C-4E61-B2D3-804DBBC6679C}" type="presParOf" srcId="{FDE7543E-B288-4E38-9A9B-4AC9F6A0D9E6}" destId="{A1489132-72B9-4712-BC14-7183AFF33A11}" srcOrd="8" destOrd="0" presId="urn:microsoft.com/office/officeart/2005/8/layout/default"/>
    <dgm:cxn modelId="{D413D31E-C392-4452-92FD-253E891C0875}" type="presParOf" srcId="{FDE7543E-B288-4E38-9A9B-4AC9F6A0D9E6}" destId="{B7531C96-06A8-4FED-9616-BA38EB805374}" srcOrd="9" destOrd="0" presId="urn:microsoft.com/office/officeart/2005/8/layout/default"/>
    <dgm:cxn modelId="{B0B4F88C-A9A1-4A88-996C-D5E6FB7508C4}" type="presParOf" srcId="{FDE7543E-B288-4E38-9A9B-4AC9F6A0D9E6}" destId="{5F05D7E9-A6F5-4913-84BC-8E3C8EC9C8CB}" srcOrd="10" destOrd="0" presId="urn:microsoft.com/office/officeart/2005/8/layout/default"/>
    <dgm:cxn modelId="{74D44F0F-93EF-4294-A0F0-C1BDD652BD89}" type="presParOf" srcId="{FDE7543E-B288-4E38-9A9B-4AC9F6A0D9E6}" destId="{D7F094CC-2AF4-4E52-A070-F412D0204221}" srcOrd="11" destOrd="0" presId="urn:microsoft.com/office/officeart/2005/8/layout/default"/>
    <dgm:cxn modelId="{65A2F668-30E5-4890-BFDE-FB4E7CEC2186}" type="presParOf" srcId="{FDE7543E-B288-4E38-9A9B-4AC9F6A0D9E6}" destId="{C49D5847-31B9-4FC5-AA6A-6E05E5B82B8A}" srcOrd="12" destOrd="0" presId="urn:microsoft.com/office/officeart/2005/8/layout/default"/>
    <dgm:cxn modelId="{FAD2BBBE-BAEE-4B39-8629-719EBF52DC8B}" type="presParOf" srcId="{FDE7543E-B288-4E38-9A9B-4AC9F6A0D9E6}" destId="{6C2C592A-0D12-40FA-BEA2-F443B9368FBC}" srcOrd="13" destOrd="0" presId="urn:microsoft.com/office/officeart/2005/8/layout/default"/>
    <dgm:cxn modelId="{07DC7078-740A-4EB3-B68B-0AD846079BA0}" type="presParOf" srcId="{FDE7543E-B288-4E38-9A9B-4AC9F6A0D9E6}" destId="{7C1274B8-637B-434F-A2A4-ED12C58402DF}" srcOrd="14" destOrd="0" presId="urn:microsoft.com/office/officeart/2005/8/layout/default"/>
    <dgm:cxn modelId="{1E06867B-633C-4FDF-B597-4F0061F13FDC}" type="presParOf" srcId="{FDE7543E-B288-4E38-9A9B-4AC9F6A0D9E6}" destId="{B2F43734-6874-4108-9A22-29F9606B31EB}" srcOrd="15" destOrd="0" presId="urn:microsoft.com/office/officeart/2005/8/layout/default"/>
    <dgm:cxn modelId="{380C1063-2E8E-4364-A802-C44973BB3FEE}" type="presParOf" srcId="{FDE7543E-B288-4E38-9A9B-4AC9F6A0D9E6}" destId="{9FEE2946-653A-4092-8371-E02D34578449}" srcOrd="16" destOrd="0" presId="urn:microsoft.com/office/officeart/2005/8/layout/default"/>
    <dgm:cxn modelId="{13995E6B-EE0E-4D0C-B175-7A8EDC1B25E2}" type="presParOf" srcId="{FDE7543E-B288-4E38-9A9B-4AC9F6A0D9E6}" destId="{819867DE-4C1B-4231-A551-EA2DAB7A41DB}" srcOrd="17" destOrd="0" presId="urn:microsoft.com/office/officeart/2005/8/layout/default"/>
    <dgm:cxn modelId="{A9A1AB81-06AB-47F1-9958-6CF1ADFC8B62}" type="presParOf" srcId="{FDE7543E-B288-4E38-9A9B-4AC9F6A0D9E6}" destId="{ECD6965D-0896-42CB-BC8F-162A05B418C2}"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39F6DA-FC85-4B93-8093-DE25367EA1C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E57E3CD-D30F-49F1-AABF-959E822AB588}">
      <dgm:prSet/>
      <dgm:spPr/>
      <dgm:t>
        <a:bodyPr/>
        <a:lstStyle/>
        <a:p>
          <a:pPr rtl="0"/>
          <a:r>
            <a:rPr lang="en-GB"/>
            <a:t>Equality of funding</a:t>
          </a:r>
        </a:p>
      </dgm:t>
    </dgm:pt>
    <dgm:pt modelId="{1B817AD8-C6C0-4674-98BD-7C747E58BE04}" type="parTrans" cxnId="{261746C7-21D9-4F03-BA67-E70F490BDF84}">
      <dgm:prSet/>
      <dgm:spPr/>
      <dgm:t>
        <a:bodyPr/>
        <a:lstStyle/>
        <a:p>
          <a:endParaRPr lang="en-US"/>
        </a:p>
      </dgm:t>
    </dgm:pt>
    <dgm:pt modelId="{7928D53F-58C3-4D9D-9464-2E5DA7A79FCA}" type="sibTrans" cxnId="{261746C7-21D9-4F03-BA67-E70F490BDF84}">
      <dgm:prSet/>
      <dgm:spPr/>
      <dgm:t>
        <a:bodyPr/>
        <a:lstStyle/>
        <a:p>
          <a:endParaRPr lang="en-US"/>
        </a:p>
      </dgm:t>
    </dgm:pt>
    <dgm:pt modelId="{5D17C03A-4086-41D1-BA32-AFE229F52AD5}">
      <dgm:prSet/>
      <dgm:spPr/>
      <dgm:t>
        <a:bodyPr/>
        <a:lstStyle/>
        <a:p>
          <a:pPr rtl="0"/>
          <a:r>
            <a:rPr lang="en-GB"/>
            <a:t>Training including free resources on web</a:t>
          </a:r>
        </a:p>
      </dgm:t>
    </dgm:pt>
    <dgm:pt modelId="{C0AC3B77-E65C-4F7B-B06F-E2CDD90EFE7F}" type="parTrans" cxnId="{B8DD67E4-2D7B-4219-9346-C2E06840C47F}">
      <dgm:prSet/>
      <dgm:spPr/>
      <dgm:t>
        <a:bodyPr/>
        <a:lstStyle/>
        <a:p>
          <a:endParaRPr lang="en-US"/>
        </a:p>
      </dgm:t>
    </dgm:pt>
    <dgm:pt modelId="{43CB2D81-22EE-44E7-B8EC-3C3BD6168534}" type="sibTrans" cxnId="{B8DD67E4-2D7B-4219-9346-C2E06840C47F}">
      <dgm:prSet/>
      <dgm:spPr/>
      <dgm:t>
        <a:bodyPr/>
        <a:lstStyle/>
        <a:p>
          <a:endParaRPr lang="en-US"/>
        </a:p>
      </dgm:t>
    </dgm:pt>
    <dgm:pt modelId="{146FD92E-C163-4261-B0E3-2EC8307453E0}">
      <dgm:prSet/>
      <dgm:spPr/>
      <dgm:t>
        <a:bodyPr/>
        <a:lstStyle/>
        <a:p>
          <a:pPr rtl="0"/>
          <a:r>
            <a:rPr lang="en-GB"/>
            <a:t>Raise awareness bulleting board, organising activities involving parents </a:t>
          </a:r>
        </a:p>
      </dgm:t>
    </dgm:pt>
    <dgm:pt modelId="{74CA437B-EC63-44B1-BDCA-5DF5D0655BD8}" type="parTrans" cxnId="{0D70A1E5-E36F-4931-B98C-F5C0732B0928}">
      <dgm:prSet/>
      <dgm:spPr/>
      <dgm:t>
        <a:bodyPr/>
        <a:lstStyle/>
        <a:p>
          <a:endParaRPr lang="en-US"/>
        </a:p>
      </dgm:t>
    </dgm:pt>
    <dgm:pt modelId="{7A957E11-B622-4F8C-B667-843EAE292E12}" type="sibTrans" cxnId="{0D70A1E5-E36F-4931-B98C-F5C0732B0928}">
      <dgm:prSet/>
      <dgm:spPr/>
      <dgm:t>
        <a:bodyPr/>
        <a:lstStyle/>
        <a:p>
          <a:endParaRPr lang="en-US"/>
        </a:p>
      </dgm:t>
    </dgm:pt>
    <dgm:pt modelId="{99F405CC-552A-449D-9CA6-7FE6A316AF5E}">
      <dgm:prSet/>
      <dgm:spPr/>
      <dgm:t>
        <a:bodyPr/>
        <a:lstStyle/>
        <a:p>
          <a:pPr rtl="0"/>
          <a:r>
            <a:rPr lang="en-GB"/>
            <a:t>Adults need to know how to empower children / advocacy role</a:t>
          </a:r>
        </a:p>
      </dgm:t>
    </dgm:pt>
    <dgm:pt modelId="{34B7754A-6186-48EC-9B7E-4F97E56498CF}" type="parTrans" cxnId="{46F0EDA6-B1F4-4C4A-A9F8-679BAAFDBA5B}">
      <dgm:prSet/>
      <dgm:spPr/>
      <dgm:t>
        <a:bodyPr/>
        <a:lstStyle/>
        <a:p>
          <a:endParaRPr lang="en-US"/>
        </a:p>
      </dgm:t>
    </dgm:pt>
    <dgm:pt modelId="{C40EB644-59E6-40DE-BC80-5825C14777B6}" type="sibTrans" cxnId="{46F0EDA6-B1F4-4C4A-A9F8-679BAAFDBA5B}">
      <dgm:prSet/>
      <dgm:spPr/>
      <dgm:t>
        <a:bodyPr/>
        <a:lstStyle/>
        <a:p>
          <a:endParaRPr lang="en-US"/>
        </a:p>
      </dgm:t>
    </dgm:pt>
    <dgm:pt modelId="{61CA3132-BE3F-481D-9CB5-113B45098B25}">
      <dgm:prSet/>
      <dgm:spPr/>
      <dgm:t>
        <a:bodyPr/>
        <a:lstStyle/>
        <a:p>
          <a:pPr rtl="0"/>
          <a:r>
            <a:rPr lang="en-GB"/>
            <a:t>Child led, flexible and fun interesting provision</a:t>
          </a:r>
        </a:p>
      </dgm:t>
    </dgm:pt>
    <dgm:pt modelId="{67706077-9C6E-4817-A75F-58C3D1F3A6B6}" type="parTrans" cxnId="{C70F2B04-0AC6-4E83-A13C-D70D1E9BB768}">
      <dgm:prSet/>
      <dgm:spPr/>
      <dgm:t>
        <a:bodyPr/>
        <a:lstStyle/>
        <a:p>
          <a:endParaRPr lang="en-US"/>
        </a:p>
      </dgm:t>
    </dgm:pt>
    <dgm:pt modelId="{554434A6-6E9D-4392-8093-9DB8E0839F55}" type="sibTrans" cxnId="{C70F2B04-0AC6-4E83-A13C-D70D1E9BB768}">
      <dgm:prSet/>
      <dgm:spPr/>
      <dgm:t>
        <a:bodyPr/>
        <a:lstStyle/>
        <a:p>
          <a:endParaRPr lang="en-US"/>
        </a:p>
      </dgm:t>
    </dgm:pt>
    <dgm:pt modelId="{6890E623-5B69-4FA7-BDAE-E0EE94D139D4}">
      <dgm:prSet/>
      <dgm:spPr/>
      <dgm:t>
        <a:bodyPr/>
        <a:lstStyle/>
        <a:p>
          <a:pPr rtl="0"/>
          <a:r>
            <a:rPr lang="en-GB"/>
            <a:t>Give Welsh Government more powers and link to context of UK policy</a:t>
          </a:r>
        </a:p>
      </dgm:t>
    </dgm:pt>
    <dgm:pt modelId="{850298D7-B159-41F8-9F8F-2DD34DE39F5C}" type="parTrans" cxnId="{8AFA6191-F332-4E44-BC76-828CA9BEB24C}">
      <dgm:prSet/>
      <dgm:spPr/>
      <dgm:t>
        <a:bodyPr/>
        <a:lstStyle/>
        <a:p>
          <a:endParaRPr lang="en-US"/>
        </a:p>
      </dgm:t>
    </dgm:pt>
    <dgm:pt modelId="{E85B636C-5EAB-4853-8C21-06F14031BECE}" type="sibTrans" cxnId="{8AFA6191-F332-4E44-BC76-828CA9BEB24C}">
      <dgm:prSet/>
      <dgm:spPr/>
      <dgm:t>
        <a:bodyPr/>
        <a:lstStyle/>
        <a:p>
          <a:endParaRPr lang="en-US"/>
        </a:p>
      </dgm:t>
    </dgm:pt>
    <dgm:pt modelId="{CF7E3F2F-957B-4107-8F88-8EBFA3CEE444}">
      <dgm:prSet/>
      <dgm:spPr/>
      <dgm:t>
        <a:bodyPr/>
        <a:lstStyle/>
        <a:p>
          <a:pPr rtl="0"/>
          <a:r>
            <a:rPr lang="en-GB"/>
            <a:t>Time to listen and communicate</a:t>
          </a:r>
        </a:p>
      </dgm:t>
    </dgm:pt>
    <dgm:pt modelId="{5BC7F198-A0ED-471B-B551-21C15E1E12D4}" type="parTrans" cxnId="{242FE783-4D03-41F3-B4C4-B836340E6C46}">
      <dgm:prSet/>
      <dgm:spPr/>
      <dgm:t>
        <a:bodyPr/>
        <a:lstStyle/>
        <a:p>
          <a:endParaRPr lang="en-US"/>
        </a:p>
      </dgm:t>
    </dgm:pt>
    <dgm:pt modelId="{91DEA90B-C4DB-48EC-8281-466B06F31551}" type="sibTrans" cxnId="{242FE783-4D03-41F3-B4C4-B836340E6C46}">
      <dgm:prSet/>
      <dgm:spPr/>
      <dgm:t>
        <a:bodyPr/>
        <a:lstStyle/>
        <a:p>
          <a:endParaRPr lang="en-US"/>
        </a:p>
      </dgm:t>
    </dgm:pt>
    <dgm:pt modelId="{27ED19BD-FECD-44E7-85BB-DAE92366D734}">
      <dgm:prSet/>
      <dgm:spPr/>
      <dgm:t>
        <a:bodyPr/>
        <a:lstStyle/>
        <a:p>
          <a:pPr rtl="0"/>
          <a:r>
            <a:rPr lang="en-GB"/>
            <a:t>Shared responsibility</a:t>
          </a:r>
        </a:p>
      </dgm:t>
    </dgm:pt>
    <dgm:pt modelId="{6F874C04-ED66-41DB-9ADC-D93078A29AEA}" type="parTrans" cxnId="{523328EA-EEE8-481A-87C8-7B0871A84C64}">
      <dgm:prSet/>
      <dgm:spPr/>
      <dgm:t>
        <a:bodyPr/>
        <a:lstStyle/>
        <a:p>
          <a:endParaRPr lang="en-US"/>
        </a:p>
      </dgm:t>
    </dgm:pt>
    <dgm:pt modelId="{92C0D65F-A5E5-4064-A879-2F3A6A529378}" type="sibTrans" cxnId="{523328EA-EEE8-481A-87C8-7B0871A84C64}">
      <dgm:prSet/>
      <dgm:spPr/>
      <dgm:t>
        <a:bodyPr/>
        <a:lstStyle/>
        <a:p>
          <a:endParaRPr lang="en-US"/>
        </a:p>
      </dgm:t>
    </dgm:pt>
    <dgm:pt modelId="{1208AEBC-8B0C-4746-9DD1-A1B31E72A0B7}">
      <dgm:prSet/>
      <dgm:spPr/>
      <dgm:t>
        <a:bodyPr/>
        <a:lstStyle/>
        <a:p>
          <a:pPr rtl="0"/>
          <a:r>
            <a:rPr lang="en-GB"/>
            <a:t>Incorporate into teacher training</a:t>
          </a:r>
        </a:p>
      </dgm:t>
    </dgm:pt>
    <dgm:pt modelId="{9B6CC49A-148F-45CB-8009-C32ECCAD42D2}" type="parTrans" cxnId="{D266EB4E-F6A3-4001-B0B3-F6AA211F1B94}">
      <dgm:prSet/>
      <dgm:spPr/>
      <dgm:t>
        <a:bodyPr/>
        <a:lstStyle/>
        <a:p>
          <a:endParaRPr lang="en-US"/>
        </a:p>
      </dgm:t>
    </dgm:pt>
    <dgm:pt modelId="{2AEDC24C-2A8A-4369-81AF-CFFCDE8C65A9}" type="sibTrans" cxnId="{D266EB4E-F6A3-4001-B0B3-F6AA211F1B94}">
      <dgm:prSet/>
      <dgm:spPr/>
      <dgm:t>
        <a:bodyPr/>
        <a:lstStyle/>
        <a:p>
          <a:endParaRPr lang="en-US"/>
        </a:p>
      </dgm:t>
    </dgm:pt>
    <dgm:pt modelId="{751897AD-C964-4C7A-B2DB-AA07F4EF14F2}">
      <dgm:prSet/>
      <dgm:spPr/>
      <dgm:t>
        <a:bodyPr/>
        <a:lstStyle/>
        <a:p>
          <a:pPr rtl="0"/>
          <a:r>
            <a:rPr lang="en-GB"/>
            <a:t>Challenge values and perceptions of children</a:t>
          </a:r>
        </a:p>
      </dgm:t>
    </dgm:pt>
    <dgm:pt modelId="{14768516-0A71-4F2A-8F2E-22AD831D9500}" type="parTrans" cxnId="{1B26EA33-C381-4012-A002-7EF482D0951E}">
      <dgm:prSet/>
      <dgm:spPr/>
      <dgm:t>
        <a:bodyPr/>
        <a:lstStyle/>
        <a:p>
          <a:endParaRPr lang="en-US"/>
        </a:p>
      </dgm:t>
    </dgm:pt>
    <dgm:pt modelId="{3EDD068A-B21E-4F85-B314-6C38BE3D2B7C}" type="sibTrans" cxnId="{1B26EA33-C381-4012-A002-7EF482D0951E}">
      <dgm:prSet/>
      <dgm:spPr/>
      <dgm:t>
        <a:bodyPr/>
        <a:lstStyle/>
        <a:p>
          <a:endParaRPr lang="en-US"/>
        </a:p>
      </dgm:t>
    </dgm:pt>
    <dgm:pt modelId="{BDC68EF5-25A1-4B57-B73F-A3B02F95578D}" type="pres">
      <dgm:prSet presAssocID="{F739F6DA-FC85-4B93-8093-DE25367EA1CC}" presName="diagram" presStyleCnt="0">
        <dgm:presLayoutVars>
          <dgm:dir/>
          <dgm:resizeHandles val="exact"/>
        </dgm:presLayoutVars>
      </dgm:prSet>
      <dgm:spPr/>
    </dgm:pt>
    <dgm:pt modelId="{1F0E2EB1-684C-4A69-B1BB-FFEB9A310AC3}" type="pres">
      <dgm:prSet presAssocID="{FE57E3CD-D30F-49F1-AABF-959E822AB588}" presName="node" presStyleLbl="node1" presStyleIdx="0" presStyleCnt="10">
        <dgm:presLayoutVars>
          <dgm:bulletEnabled val="1"/>
        </dgm:presLayoutVars>
      </dgm:prSet>
      <dgm:spPr/>
    </dgm:pt>
    <dgm:pt modelId="{EC7F46A3-EA1D-4D5D-BCDE-7B61C17A1CC0}" type="pres">
      <dgm:prSet presAssocID="{7928D53F-58C3-4D9D-9464-2E5DA7A79FCA}" presName="sibTrans" presStyleCnt="0"/>
      <dgm:spPr/>
    </dgm:pt>
    <dgm:pt modelId="{B6168184-E9E1-4700-88F9-FD193014EFCB}" type="pres">
      <dgm:prSet presAssocID="{5D17C03A-4086-41D1-BA32-AFE229F52AD5}" presName="node" presStyleLbl="node1" presStyleIdx="1" presStyleCnt="10">
        <dgm:presLayoutVars>
          <dgm:bulletEnabled val="1"/>
        </dgm:presLayoutVars>
      </dgm:prSet>
      <dgm:spPr/>
    </dgm:pt>
    <dgm:pt modelId="{76B8ED4D-8385-4988-A5B3-BD25C4243A1A}" type="pres">
      <dgm:prSet presAssocID="{43CB2D81-22EE-44E7-B8EC-3C3BD6168534}" presName="sibTrans" presStyleCnt="0"/>
      <dgm:spPr/>
    </dgm:pt>
    <dgm:pt modelId="{D95FFBD1-7F62-405B-A4A5-82930D961976}" type="pres">
      <dgm:prSet presAssocID="{146FD92E-C163-4261-B0E3-2EC8307453E0}" presName="node" presStyleLbl="node1" presStyleIdx="2" presStyleCnt="10">
        <dgm:presLayoutVars>
          <dgm:bulletEnabled val="1"/>
        </dgm:presLayoutVars>
      </dgm:prSet>
      <dgm:spPr/>
    </dgm:pt>
    <dgm:pt modelId="{C334E325-59DE-4AC9-9E79-5253D58367C9}" type="pres">
      <dgm:prSet presAssocID="{7A957E11-B622-4F8C-B667-843EAE292E12}" presName="sibTrans" presStyleCnt="0"/>
      <dgm:spPr/>
    </dgm:pt>
    <dgm:pt modelId="{84149DB9-4E97-4B41-A5DD-25F66C7BAC10}" type="pres">
      <dgm:prSet presAssocID="{99F405CC-552A-449D-9CA6-7FE6A316AF5E}" presName="node" presStyleLbl="node1" presStyleIdx="3" presStyleCnt="10">
        <dgm:presLayoutVars>
          <dgm:bulletEnabled val="1"/>
        </dgm:presLayoutVars>
      </dgm:prSet>
      <dgm:spPr/>
    </dgm:pt>
    <dgm:pt modelId="{FD18B66A-38C9-469E-A46A-B84182D74D43}" type="pres">
      <dgm:prSet presAssocID="{C40EB644-59E6-40DE-BC80-5825C14777B6}" presName="sibTrans" presStyleCnt="0"/>
      <dgm:spPr/>
    </dgm:pt>
    <dgm:pt modelId="{0A3E98CE-4A94-42A4-BB83-9F5A46983FF7}" type="pres">
      <dgm:prSet presAssocID="{61CA3132-BE3F-481D-9CB5-113B45098B25}" presName="node" presStyleLbl="node1" presStyleIdx="4" presStyleCnt="10">
        <dgm:presLayoutVars>
          <dgm:bulletEnabled val="1"/>
        </dgm:presLayoutVars>
      </dgm:prSet>
      <dgm:spPr/>
    </dgm:pt>
    <dgm:pt modelId="{3767D8B9-3250-4D57-977A-9CBC3EA4F42F}" type="pres">
      <dgm:prSet presAssocID="{554434A6-6E9D-4392-8093-9DB8E0839F55}" presName="sibTrans" presStyleCnt="0"/>
      <dgm:spPr/>
    </dgm:pt>
    <dgm:pt modelId="{749190D6-7631-4E28-8E98-69A44ABA4146}" type="pres">
      <dgm:prSet presAssocID="{6890E623-5B69-4FA7-BDAE-E0EE94D139D4}" presName="node" presStyleLbl="node1" presStyleIdx="5" presStyleCnt="10">
        <dgm:presLayoutVars>
          <dgm:bulletEnabled val="1"/>
        </dgm:presLayoutVars>
      </dgm:prSet>
      <dgm:spPr/>
    </dgm:pt>
    <dgm:pt modelId="{D17ABEDE-5ADB-4122-90A5-F39494DEF6B6}" type="pres">
      <dgm:prSet presAssocID="{E85B636C-5EAB-4853-8C21-06F14031BECE}" presName="sibTrans" presStyleCnt="0"/>
      <dgm:spPr/>
    </dgm:pt>
    <dgm:pt modelId="{BB92BF1B-D3CC-4543-85BD-B812D3926716}" type="pres">
      <dgm:prSet presAssocID="{CF7E3F2F-957B-4107-8F88-8EBFA3CEE444}" presName="node" presStyleLbl="node1" presStyleIdx="6" presStyleCnt="10">
        <dgm:presLayoutVars>
          <dgm:bulletEnabled val="1"/>
        </dgm:presLayoutVars>
      </dgm:prSet>
      <dgm:spPr/>
    </dgm:pt>
    <dgm:pt modelId="{0AE066D7-C0D5-475B-A7F4-220325489CF4}" type="pres">
      <dgm:prSet presAssocID="{91DEA90B-C4DB-48EC-8281-466B06F31551}" presName="sibTrans" presStyleCnt="0"/>
      <dgm:spPr/>
    </dgm:pt>
    <dgm:pt modelId="{EFB23E3B-1DE3-45C7-B15B-C3EE922C5506}" type="pres">
      <dgm:prSet presAssocID="{27ED19BD-FECD-44E7-85BB-DAE92366D734}" presName="node" presStyleLbl="node1" presStyleIdx="7" presStyleCnt="10">
        <dgm:presLayoutVars>
          <dgm:bulletEnabled val="1"/>
        </dgm:presLayoutVars>
      </dgm:prSet>
      <dgm:spPr/>
    </dgm:pt>
    <dgm:pt modelId="{71561F32-1D1E-450E-ACB5-C58A84E54E77}" type="pres">
      <dgm:prSet presAssocID="{92C0D65F-A5E5-4064-A879-2F3A6A529378}" presName="sibTrans" presStyleCnt="0"/>
      <dgm:spPr/>
    </dgm:pt>
    <dgm:pt modelId="{86D6C9AF-FF53-4C3A-81BB-0D4D80D24EF9}" type="pres">
      <dgm:prSet presAssocID="{1208AEBC-8B0C-4746-9DD1-A1B31E72A0B7}" presName="node" presStyleLbl="node1" presStyleIdx="8" presStyleCnt="10">
        <dgm:presLayoutVars>
          <dgm:bulletEnabled val="1"/>
        </dgm:presLayoutVars>
      </dgm:prSet>
      <dgm:spPr/>
    </dgm:pt>
    <dgm:pt modelId="{BBD5A94E-6B40-40B8-8E9F-8DD135D24C39}" type="pres">
      <dgm:prSet presAssocID="{2AEDC24C-2A8A-4369-81AF-CFFCDE8C65A9}" presName="sibTrans" presStyleCnt="0"/>
      <dgm:spPr/>
    </dgm:pt>
    <dgm:pt modelId="{61324F1F-8111-4495-BAF9-BA0503237E81}" type="pres">
      <dgm:prSet presAssocID="{751897AD-C964-4C7A-B2DB-AA07F4EF14F2}" presName="node" presStyleLbl="node1" presStyleIdx="9" presStyleCnt="10">
        <dgm:presLayoutVars>
          <dgm:bulletEnabled val="1"/>
        </dgm:presLayoutVars>
      </dgm:prSet>
      <dgm:spPr/>
    </dgm:pt>
  </dgm:ptLst>
  <dgm:cxnLst>
    <dgm:cxn modelId="{1F5C6501-DAB1-421C-8DB3-F60BA8AEC234}" type="presOf" srcId="{1208AEBC-8B0C-4746-9DD1-A1B31E72A0B7}" destId="{86D6C9AF-FF53-4C3A-81BB-0D4D80D24EF9}" srcOrd="0" destOrd="0" presId="urn:microsoft.com/office/officeart/2005/8/layout/default"/>
    <dgm:cxn modelId="{C70F2B04-0AC6-4E83-A13C-D70D1E9BB768}" srcId="{F739F6DA-FC85-4B93-8093-DE25367EA1CC}" destId="{61CA3132-BE3F-481D-9CB5-113B45098B25}" srcOrd="4" destOrd="0" parTransId="{67706077-9C6E-4817-A75F-58C3D1F3A6B6}" sibTransId="{554434A6-6E9D-4392-8093-9DB8E0839F55}"/>
    <dgm:cxn modelId="{B1168C18-2087-4FD0-BEF0-5AB951E45B93}" type="presOf" srcId="{6890E623-5B69-4FA7-BDAE-E0EE94D139D4}" destId="{749190D6-7631-4E28-8E98-69A44ABA4146}" srcOrd="0" destOrd="0" presId="urn:microsoft.com/office/officeart/2005/8/layout/default"/>
    <dgm:cxn modelId="{FAD7EF20-D772-46F7-9161-2552B9DDD6F1}" type="presOf" srcId="{27ED19BD-FECD-44E7-85BB-DAE92366D734}" destId="{EFB23E3B-1DE3-45C7-B15B-C3EE922C5506}" srcOrd="0" destOrd="0" presId="urn:microsoft.com/office/officeart/2005/8/layout/default"/>
    <dgm:cxn modelId="{64E34C2F-4C87-4973-954C-9A8F41EA74CE}" type="presOf" srcId="{5D17C03A-4086-41D1-BA32-AFE229F52AD5}" destId="{B6168184-E9E1-4700-88F9-FD193014EFCB}" srcOrd="0" destOrd="0" presId="urn:microsoft.com/office/officeart/2005/8/layout/default"/>
    <dgm:cxn modelId="{1B26EA33-C381-4012-A002-7EF482D0951E}" srcId="{F739F6DA-FC85-4B93-8093-DE25367EA1CC}" destId="{751897AD-C964-4C7A-B2DB-AA07F4EF14F2}" srcOrd="9" destOrd="0" parTransId="{14768516-0A71-4F2A-8F2E-22AD831D9500}" sibTransId="{3EDD068A-B21E-4F85-B314-6C38BE3D2B7C}"/>
    <dgm:cxn modelId="{6D1A1865-08A0-459E-954E-06958D1E4396}" type="presOf" srcId="{F739F6DA-FC85-4B93-8093-DE25367EA1CC}" destId="{BDC68EF5-25A1-4B57-B73F-A3B02F95578D}" srcOrd="0" destOrd="0" presId="urn:microsoft.com/office/officeart/2005/8/layout/default"/>
    <dgm:cxn modelId="{F95C9D45-CC5E-4B96-BD47-607A2A8DE1ED}" type="presOf" srcId="{99F405CC-552A-449D-9CA6-7FE6A316AF5E}" destId="{84149DB9-4E97-4B41-A5DD-25F66C7BAC10}" srcOrd="0" destOrd="0" presId="urn:microsoft.com/office/officeart/2005/8/layout/default"/>
    <dgm:cxn modelId="{D266EB4E-F6A3-4001-B0B3-F6AA211F1B94}" srcId="{F739F6DA-FC85-4B93-8093-DE25367EA1CC}" destId="{1208AEBC-8B0C-4746-9DD1-A1B31E72A0B7}" srcOrd="8" destOrd="0" parTransId="{9B6CC49A-148F-45CB-8009-C32ECCAD42D2}" sibTransId="{2AEDC24C-2A8A-4369-81AF-CFFCDE8C65A9}"/>
    <dgm:cxn modelId="{AA007555-0474-4EA6-B781-13C5176CE1BC}" type="presOf" srcId="{FE57E3CD-D30F-49F1-AABF-959E822AB588}" destId="{1F0E2EB1-684C-4A69-B1BB-FFEB9A310AC3}" srcOrd="0" destOrd="0" presId="urn:microsoft.com/office/officeart/2005/8/layout/default"/>
    <dgm:cxn modelId="{242FE783-4D03-41F3-B4C4-B836340E6C46}" srcId="{F739F6DA-FC85-4B93-8093-DE25367EA1CC}" destId="{CF7E3F2F-957B-4107-8F88-8EBFA3CEE444}" srcOrd="6" destOrd="0" parTransId="{5BC7F198-A0ED-471B-B551-21C15E1E12D4}" sibTransId="{91DEA90B-C4DB-48EC-8281-466B06F31551}"/>
    <dgm:cxn modelId="{8AFA6191-F332-4E44-BC76-828CA9BEB24C}" srcId="{F739F6DA-FC85-4B93-8093-DE25367EA1CC}" destId="{6890E623-5B69-4FA7-BDAE-E0EE94D139D4}" srcOrd="5" destOrd="0" parTransId="{850298D7-B159-41F8-9F8F-2DD34DE39F5C}" sibTransId="{E85B636C-5EAB-4853-8C21-06F14031BECE}"/>
    <dgm:cxn modelId="{BAFBDF92-D76F-432D-BF25-6AD749EACD49}" type="presOf" srcId="{751897AD-C964-4C7A-B2DB-AA07F4EF14F2}" destId="{61324F1F-8111-4495-BAF9-BA0503237E81}" srcOrd="0" destOrd="0" presId="urn:microsoft.com/office/officeart/2005/8/layout/default"/>
    <dgm:cxn modelId="{46F0EDA6-B1F4-4C4A-A9F8-679BAAFDBA5B}" srcId="{F739F6DA-FC85-4B93-8093-DE25367EA1CC}" destId="{99F405CC-552A-449D-9CA6-7FE6A316AF5E}" srcOrd="3" destOrd="0" parTransId="{34B7754A-6186-48EC-9B7E-4F97E56498CF}" sibTransId="{C40EB644-59E6-40DE-BC80-5825C14777B6}"/>
    <dgm:cxn modelId="{725742BE-6C0E-41F4-AE3D-3AB9790C2707}" type="presOf" srcId="{61CA3132-BE3F-481D-9CB5-113B45098B25}" destId="{0A3E98CE-4A94-42A4-BB83-9F5A46983FF7}" srcOrd="0" destOrd="0" presId="urn:microsoft.com/office/officeart/2005/8/layout/default"/>
    <dgm:cxn modelId="{261746C7-21D9-4F03-BA67-E70F490BDF84}" srcId="{F739F6DA-FC85-4B93-8093-DE25367EA1CC}" destId="{FE57E3CD-D30F-49F1-AABF-959E822AB588}" srcOrd="0" destOrd="0" parTransId="{1B817AD8-C6C0-4674-98BD-7C747E58BE04}" sibTransId="{7928D53F-58C3-4D9D-9464-2E5DA7A79FCA}"/>
    <dgm:cxn modelId="{B8DD67E4-2D7B-4219-9346-C2E06840C47F}" srcId="{F739F6DA-FC85-4B93-8093-DE25367EA1CC}" destId="{5D17C03A-4086-41D1-BA32-AFE229F52AD5}" srcOrd="1" destOrd="0" parTransId="{C0AC3B77-E65C-4F7B-B06F-E2CDD90EFE7F}" sibTransId="{43CB2D81-22EE-44E7-B8EC-3C3BD6168534}"/>
    <dgm:cxn modelId="{0D70A1E5-E36F-4931-B98C-F5C0732B0928}" srcId="{F739F6DA-FC85-4B93-8093-DE25367EA1CC}" destId="{146FD92E-C163-4261-B0E3-2EC8307453E0}" srcOrd="2" destOrd="0" parTransId="{74CA437B-EC63-44B1-BDCA-5DF5D0655BD8}" sibTransId="{7A957E11-B622-4F8C-B667-843EAE292E12}"/>
    <dgm:cxn modelId="{523328EA-EEE8-481A-87C8-7B0871A84C64}" srcId="{F739F6DA-FC85-4B93-8093-DE25367EA1CC}" destId="{27ED19BD-FECD-44E7-85BB-DAE92366D734}" srcOrd="7" destOrd="0" parTransId="{6F874C04-ED66-41DB-9ADC-D93078A29AEA}" sibTransId="{92C0D65F-A5E5-4064-A879-2F3A6A529378}"/>
    <dgm:cxn modelId="{853ED4EA-E843-41D1-87E2-4BC72752A950}" type="presOf" srcId="{146FD92E-C163-4261-B0E3-2EC8307453E0}" destId="{D95FFBD1-7F62-405B-A4A5-82930D961976}" srcOrd="0" destOrd="0" presId="urn:microsoft.com/office/officeart/2005/8/layout/default"/>
    <dgm:cxn modelId="{25032BF1-970D-476D-A11A-E9A5DDBDE4E6}" type="presOf" srcId="{CF7E3F2F-957B-4107-8F88-8EBFA3CEE444}" destId="{BB92BF1B-D3CC-4543-85BD-B812D3926716}" srcOrd="0" destOrd="0" presId="urn:microsoft.com/office/officeart/2005/8/layout/default"/>
    <dgm:cxn modelId="{AB67AC77-035E-43FA-98A0-AFBF67D18A6F}" type="presParOf" srcId="{BDC68EF5-25A1-4B57-B73F-A3B02F95578D}" destId="{1F0E2EB1-684C-4A69-B1BB-FFEB9A310AC3}" srcOrd="0" destOrd="0" presId="urn:microsoft.com/office/officeart/2005/8/layout/default"/>
    <dgm:cxn modelId="{F73819DB-B2E0-4170-97E3-A7C1B6C2DBDE}" type="presParOf" srcId="{BDC68EF5-25A1-4B57-B73F-A3B02F95578D}" destId="{EC7F46A3-EA1D-4D5D-BCDE-7B61C17A1CC0}" srcOrd="1" destOrd="0" presId="urn:microsoft.com/office/officeart/2005/8/layout/default"/>
    <dgm:cxn modelId="{92519B83-769E-4658-92CF-9179FE87C2A5}" type="presParOf" srcId="{BDC68EF5-25A1-4B57-B73F-A3B02F95578D}" destId="{B6168184-E9E1-4700-88F9-FD193014EFCB}" srcOrd="2" destOrd="0" presId="urn:microsoft.com/office/officeart/2005/8/layout/default"/>
    <dgm:cxn modelId="{9B9A0460-1FBA-4CCB-9BFA-C4CD24F7D455}" type="presParOf" srcId="{BDC68EF5-25A1-4B57-B73F-A3B02F95578D}" destId="{76B8ED4D-8385-4988-A5B3-BD25C4243A1A}" srcOrd="3" destOrd="0" presId="urn:microsoft.com/office/officeart/2005/8/layout/default"/>
    <dgm:cxn modelId="{9A99BBEB-83DC-4918-A67E-73295B46591F}" type="presParOf" srcId="{BDC68EF5-25A1-4B57-B73F-A3B02F95578D}" destId="{D95FFBD1-7F62-405B-A4A5-82930D961976}" srcOrd="4" destOrd="0" presId="urn:microsoft.com/office/officeart/2005/8/layout/default"/>
    <dgm:cxn modelId="{FC7A484F-474D-4E67-A5B5-AD6AB8AAFF0E}" type="presParOf" srcId="{BDC68EF5-25A1-4B57-B73F-A3B02F95578D}" destId="{C334E325-59DE-4AC9-9E79-5253D58367C9}" srcOrd="5" destOrd="0" presId="urn:microsoft.com/office/officeart/2005/8/layout/default"/>
    <dgm:cxn modelId="{98ED47E0-58D0-4227-9DBB-26A35B463EAC}" type="presParOf" srcId="{BDC68EF5-25A1-4B57-B73F-A3B02F95578D}" destId="{84149DB9-4E97-4B41-A5DD-25F66C7BAC10}" srcOrd="6" destOrd="0" presId="urn:microsoft.com/office/officeart/2005/8/layout/default"/>
    <dgm:cxn modelId="{39896AD6-658F-45BD-8BAC-1B63BA333075}" type="presParOf" srcId="{BDC68EF5-25A1-4B57-B73F-A3B02F95578D}" destId="{FD18B66A-38C9-469E-A46A-B84182D74D43}" srcOrd="7" destOrd="0" presId="urn:microsoft.com/office/officeart/2005/8/layout/default"/>
    <dgm:cxn modelId="{0241CAD5-84D7-4BE6-BD33-506B98FDD70A}" type="presParOf" srcId="{BDC68EF5-25A1-4B57-B73F-A3B02F95578D}" destId="{0A3E98CE-4A94-42A4-BB83-9F5A46983FF7}" srcOrd="8" destOrd="0" presId="urn:microsoft.com/office/officeart/2005/8/layout/default"/>
    <dgm:cxn modelId="{EAC10D69-BCBD-4D9A-B0ED-08C8C912DE64}" type="presParOf" srcId="{BDC68EF5-25A1-4B57-B73F-A3B02F95578D}" destId="{3767D8B9-3250-4D57-977A-9CBC3EA4F42F}" srcOrd="9" destOrd="0" presId="urn:microsoft.com/office/officeart/2005/8/layout/default"/>
    <dgm:cxn modelId="{C10AF612-EA34-4CE7-AEA5-63902BA7FBE3}" type="presParOf" srcId="{BDC68EF5-25A1-4B57-B73F-A3B02F95578D}" destId="{749190D6-7631-4E28-8E98-69A44ABA4146}" srcOrd="10" destOrd="0" presId="urn:microsoft.com/office/officeart/2005/8/layout/default"/>
    <dgm:cxn modelId="{EA7D6B49-AE0C-4F98-BD80-65D022A5ED14}" type="presParOf" srcId="{BDC68EF5-25A1-4B57-B73F-A3B02F95578D}" destId="{D17ABEDE-5ADB-4122-90A5-F39494DEF6B6}" srcOrd="11" destOrd="0" presId="urn:microsoft.com/office/officeart/2005/8/layout/default"/>
    <dgm:cxn modelId="{EC776B34-44C5-42B9-AF1F-1402CF734F1D}" type="presParOf" srcId="{BDC68EF5-25A1-4B57-B73F-A3B02F95578D}" destId="{BB92BF1B-D3CC-4543-85BD-B812D3926716}" srcOrd="12" destOrd="0" presId="urn:microsoft.com/office/officeart/2005/8/layout/default"/>
    <dgm:cxn modelId="{0E83927C-3CD2-4CBA-9D88-B24A5E6F8409}" type="presParOf" srcId="{BDC68EF5-25A1-4B57-B73F-A3B02F95578D}" destId="{0AE066D7-C0D5-475B-A7F4-220325489CF4}" srcOrd="13" destOrd="0" presId="urn:microsoft.com/office/officeart/2005/8/layout/default"/>
    <dgm:cxn modelId="{362E7387-B78F-42BE-8BAC-B5B4E047EBF9}" type="presParOf" srcId="{BDC68EF5-25A1-4B57-B73F-A3B02F95578D}" destId="{EFB23E3B-1DE3-45C7-B15B-C3EE922C5506}" srcOrd="14" destOrd="0" presId="urn:microsoft.com/office/officeart/2005/8/layout/default"/>
    <dgm:cxn modelId="{5F12F374-3948-43A2-AF07-80CB23DD0A72}" type="presParOf" srcId="{BDC68EF5-25A1-4B57-B73F-A3B02F95578D}" destId="{71561F32-1D1E-450E-ACB5-C58A84E54E77}" srcOrd="15" destOrd="0" presId="urn:microsoft.com/office/officeart/2005/8/layout/default"/>
    <dgm:cxn modelId="{2D5CF3FC-E092-446B-A63A-A06D1C5FDF62}" type="presParOf" srcId="{BDC68EF5-25A1-4B57-B73F-A3B02F95578D}" destId="{86D6C9AF-FF53-4C3A-81BB-0D4D80D24EF9}" srcOrd="16" destOrd="0" presId="urn:microsoft.com/office/officeart/2005/8/layout/default"/>
    <dgm:cxn modelId="{2DE844F4-A131-4DF0-A339-FED87ADDD7D8}" type="presParOf" srcId="{BDC68EF5-25A1-4B57-B73F-A3B02F95578D}" destId="{BBD5A94E-6B40-40B8-8E9F-8DD135D24C39}" srcOrd="17" destOrd="0" presId="urn:microsoft.com/office/officeart/2005/8/layout/default"/>
    <dgm:cxn modelId="{B4EDFC87-9C36-4694-9064-F98B6E3E22F2}" type="presParOf" srcId="{BDC68EF5-25A1-4B57-B73F-A3B02F95578D}" destId="{61324F1F-8111-4495-BAF9-BA0503237E81}" srcOrd="1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48E03-B9DE-48E1-B4A5-36EFDF886DBB}">
      <dsp:nvSpPr>
        <dsp:cNvPr id="0" name=""/>
        <dsp:cNvSpPr/>
      </dsp:nvSpPr>
      <dsp:spPr>
        <a:xfrm rot="5400000">
          <a:off x="3370006" y="134089"/>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National Government </a:t>
          </a:r>
        </a:p>
      </dsp:txBody>
      <dsp:txXfrm rot="-5400000">
        <a:off x="3775511" y="317729"/>
        <a:ext cx="1210705" cy="1391614"/>
      </dsp:txXfrm>
    </dsp:sp>
    <dsp:sp modelId="{E0612CEA-7489-4137-91E6-96075AA1B8E7}">
      <dsp:nvSpPr>
        <dsp:cNvPr id="0" name=""/>
        <dsp:cNvSpPr/>
      </dsp:nvSpPr>
      <dsp:spPr>
        <a:xfrm>
          <a:off x="5313685" y="407021"/>
          <a:ext cx="2256235" cy="1213029"/>
        </a:xfrm>
        <a:prstGeom prst="rect">
          <a:avLst/>
        </a:prstGeom>
        <a:noFill/>
        <a:ln>
          <a:noFill/>
        </a:ln>
        <a:effectLst/>
      </dsp:spPr>
      <dsp:style>
        <a:lnRef idx="0">
          <a:scrgbClr r="0" g="0" b="0"/>
        </a:lnRef>
        <a:fillRef idx="0">
          <a:scrgbClr r="0" g="0" b="0"/>
        </a:fillRef>
        <a:effectRef idx="0">
          <a:scrgbClr r="0" g="0" b="0"/>
        </a:effectRef>
        <a:fontRef idx="minor"/>
      </dsp:style>
    </dsp:sp>
    <dsp:sp modelId="{B8E5D266-A41F-4482-8BEC-77278BB514A0}">
      <dsp:nvSpPr>
        <dsp:cNvPr id="0" name=""/>
        <dsp:cNvSpPr/>
      </dsp:nvSpPr>
      <dsp:spPr>
        <a:xfrm rot="5400000">
          <a:off x="2442859" y="1850122"/>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2848364" y="2033762"/>
        <a:ext cx="1210705" cy="1391614"/>
      </dsp:txXfrm>
    </dsp:sp>
    <dsp:sp modelId="{0DC80CFB-2E8C-4836-893E-382D85FE5095}">
      <dsp:nvSpPr>
        <dsp:cNvPr id="0" name=""/>
        <dsp:cNvSpPr/>
      </dsp:nvSpPr>
      <dsp:spPr>
        <a:xfrm rot="5400000">
          <a:off x="1604501" y="131411"/>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International Government </a:t>
          </a:r>
        </a:p>
      </dsp:txBody>
      <dsp:txXfrm rot="-5400000">
        <a:off x="2010006" y="315051"/>
        <a:ext cx="1210705" cy="1391614"/>
      </dsp:txXfrm>
    </dsp:sp>
    <dsp:sp modelId="{CDB623CF-263A-4111-9E18-2F54DD8CEACF}">
      <dsp:nvSpPr>
        <dsp:cNvPr id="0" name=""/>
        <dsp:cNvSpPr/>
      </dsp:nvSpPr>
      <dsp:spPr>
        <a:xfrm>
          <a:off x="291741" y="2123054"/>
          <a:ext cx="2183453" cy="1213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r" defTabSz="711200">
            <a:lnSpc>
              <a:spcPct val="90000"/>
            </a:lnSpc>
            <a:spcBef>
              <a:spcPct val="0"/>
            </a:spcBef>
            <a:spcAft>
              <a:spcPct val="35000"/>
            </a:spcAft>
            <a:buNone/>
          </a:pPr>
          <a:r>
            <a:rPr lang="en-US" sz="1600" kern="1200" dirty="0"/>
            <a:t> </a:t>
          </a:r>
        </a:p>
      </dsp:txBody>
      <dsp:txXfrm>
        <a:off x="291741" y="2123054"/>
        <a:ext cx="2183453" cy="1213029"/>
      </dsp:txXfrm>
    </dsp:sp>
    <dsp:sp modelId="{E862441C-98DE-4EF2-89CC-1933CB881073}">
      <dsp:nvSpPr>
        <dsp:cNvPr id="0" name=""/>
        <dsp:cNvSpPr/>
      </dsp:nvSpPr>
      <dsp:spPr>
        <a:xfrm rot="5400000">
          <a:off x="4325439" y="1779221"/>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dirty="0"/>
            <a:t>Personal level </a:t>
          </a:r>
        </a:p>
      </dsp:txBody>
      <dsp:txXfrm rot="-5400000">
        <a:off x="4730944" y="1962861"/>
        <a:ext cx="1210705" cy="1391614"/>
      </dsp:txXfrm>
    </dsp:sp>
    <dsp:sp modelId="{C774CFDA-EC11-474A-96C3-B995E5530679}">
      <dsp:nvSpPr>
        <dsp:cNvPr id="0" name=""/>
        <dsp:cNvSpPr/>
      </dsp:nvSpPr>
      <dsp:spPr>
        <a:xfrm rot="5400000">
          <a:off x="2495133" y="1831260"/>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Organizational</a:t>
          </a:r>
          <a:r>
            <a:rPr lang="en-US" sz="2000" kern="1200" dirty="0"/>
            <a:t> </a:t>
          </a:r>
        </a:p>
      </dsp:txBody>
      <dsp:txXfrm rot="-5400000">
        <a:off x="2900638" y="2014900"/>
        <a:ext cx="1210705" cy="1391614"/>
      </dsp:txXfrm>
    </dsp:sp>
    <dsp:sp modelId="{36276C4D-490F-46B8-B2DC-FEA099C65128}">
      <dsp:nvSpPr>
        <dsp:cNvPr id="0" name=""/>
        <dsp:cNvSpPr/>
      </dsp:nvSpPr>
      <dsp:spPr>
        <a:xfrm>
          <a:off x="5374648" y="3786842"/>
          <a:ext cx="2256235" cy="1213029"/>
        </a:xfrm>
        <a:prstGeom prst="rect">
          <a:avLst/>
        </a:prstGeom>
        <a:noFill/>
        <a:ln>
          <a:noFill/>
        </a:ln>
        <a:effectLst/>
      </dsp:spPr>
      <dsp:style>
        <a:lnRef idx="0">
          <a:scrgbClr r="0" g="0" b="0"/>
        </a:lnRef>
        <a:fillRef idx="0">
          <a:scrgbClr r="0" g="0" b="0"/>
        </a:fillRef>
        <a:effectRef idx="0">
          <a:scrgbClr r="0" g="0" b="0"/>
        </a:effectRef>
        <a:fontRef idx="minor"/>
      </dsp:style>
    </dsp:sp>
    <dsp:sp modelId="{7AEA172A-0FEC-4141-A756-D66882BB11FF}">
      <dsp:nvSpPr>
        <dsp:cNvPr id="0" name=""/>
        <dsp:cNvSpPr/>
      </dsp:nvSpPr>
      <dsp:spPr>
        <a:xfrm rot="5400000">
          <a:off x="4325437" y="1792281"/>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kern="1200" dirty="0"/>
            <a:t>Personal level </a:t>
          </a:r>
        </a:p>
      </dsp:txBody>
      <dsp:txXfrm rot="-5400000">
        <a:off x="4730942" y="1975921"/>
        <a:ext cx="1210705" cy="1391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96DA7-B66E-4B97-93DA-43FF11C6161B}">
      <dsp:nvSpPr>
        <dsp:cNvPr id="0" name=""/>
        <dsp:cNvSpPr/>
      </dsp:nvSpPr>
      <dsp:spPr>
        <a:xfrm rot="16200000">
          <a:off x="418422" y="-418422"/>
          <a:ext cx="2148401" cy="2985247"/>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a:t>How is  CR Policy Translated into Practice?</a:t>
          </a:r>
        </a:p>
        <a:p>
          <a:pPr algn="ctr" defTabSz="577850">
            <a:lnSpc>
              <a:spcPct val="90000"/>
            </a:lnSpc>
            <a:spcBef>
              <a:spcPct val="0"/>
            </a:spcBef>
            <a:spcAft>
              <a:spcPct val="35000"/>
            </a:spcAft>
            <a:buNone/>
          </a:pPr>
          <a:endParaRPr lang="en-US" sz="2100" kern="1200" dirty="0"/>
        </a:p>
      </dsp:txBody>
      <dsp:txXfrm rot="5400000">
        <a:off x="0" y="0"/>
        <a:ext cx="2985247" cy="1611301"/>
      </dsp:txXfrm>
    </dsp:sp>
    <dsp:sp modelId="{8B836AA4-0672-4317-9087-B2AA91CD53F7}">
      <dsp:nvSpPr>
        <dsp:cNvPr id="0" name=""/>
        <dsp:cNvSpPr/>
      </dsp:nvSpPr>
      <dsp:spPr>
        <a:xfrm>
          <a:off x="2985247" y="0"/>
          <a:ext cx="2985247" cy="2148401"/>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a:t>Whose Responsible?</a:t>
          </a:r>
        </a:p>
        <a:p>
          <a:pPr algn="ctr" defTabSz="577850">
            <a:lnSpc>
              <a:spcPct val="90000"/>
            </a:lnSpc>
            <a:spcBef>
              <a:spcPct val="0"/>
            </a:spcBef>
            <a:spcAft>
              <a:spcPct val="35000"/>
            </a:spcAft>
            <a:buNone/>
          </a:pPr>
          <a:endParaRPr lang="en-US" sz="2100" kern="1200" dirty="0"/>
        </a:p>
      </dsp:txBody>
      <dsp:txXfrm>
        <a:off x="2985247" y="0"/>
        <a:ext cx="2985247" cy="1611301"/>
      </dsp:txXfrm>
    </dsp:sp>
    <dsp:sp modelId="{70B47EB1-40A9-43CD-9AFF-230B89C630CD}">
      <dsp:nvSpPr>
        <dsp:cNvPr id="0" name=""/>
        <dsp:cNvSpPr/>
      </dsp:nvSpPr>
      <dsp:spPr>
        <a:xfrm rot="10800000">
          <a:off x="0" y="2148401"/>
          <a:ext cx="2985247" cy="2148401"/>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a:t>What are the key drivers? </a:t>
          </a:r>
        </a:p>
        <a:p>
          <a:pPr algn="ctr" defTabSz="577850">
            <a:lnSpc>
              <a:spcPct val="90000"/>
            </a:lnSpc>
            <a:spcBef>
              <a:spcPct val="0"/>
            </a:spcBef>
            <a:spcAft>
              <a:spcPct val="35000"/>
            </a:spcAft>
            <a:buNone/>
          </a:pPr>
          <a:endParaRPr lang="en-US" sz="2100" kern="1200" dirty="0"/>
        </a:p>
      </dsp:txBody>
      <dsp:txXfrm rot="10800000">
        <a:off x="0" y="2685501"/>
        <a:ext cx="2985247" cy="1611301"/>
      </dsp:txXfrm>
    </dsp:sp>
    <dsp:sp modelId="{B6B62FC8-9B8D-4E71-B76A-712A753DFE86}">
      <dsp:nvSpPr>
        <dsp:cNvPr id="0" name=""/>
        <dsp:cNvSpPr/>
      </dsp:nvSpPr>
      <dsp:spPr>
        <a:xfrm rot="5400000">
          <a:off x="3403670" y="1729978"/>
          <a:ext cx="2148401" cy="2985247"/>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a:t>What might be the  challenges? </a:t>
          </a:r>
        </a:p>
        <a:p>
          <a:pPr algn="ctr" defTabSz="577850">
            <a:lnSpc>
              <a:spcPct val="90000"/>
            </a:lnSpc>
            <a:spcBef>
              <a:spcPct val="0"/>
            </a:spcBef>
            <a:spcAft>
              <a:spcPct val="35000"/>
            </a:spcAft>
            <a:buNone/>
          </a:pPr>
          <a:endParaRPr lang="en-US" sz="2100" kern="1200" dirty="0"/>
        </a:p>
      </dsp:txBody>
      <dsp:txXfrm rot="-5400000">
        <a:off x="2985247" y="2685501"/>
        <a:ext cx="2985247" cy="1611301"/>
      </dsp:txXfrm>
    </dsp:sp>
    <dsp:sp modelId="{4BB2ED17-BD89-4F29-ACFD-9CE73F0AFDBC}">
      <dsp:nvSpPr>
        <dsp:cNvPr id="0" name=""/>
        <dsp:cNvSpPr/>
      </dsp:nvSpPr>
      <dsp:spPr>
        <a:xfrm>
          <a:off x="2043945" y="1075758"/>
          <a:ext cx="1855701" cy="1930123"/>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000" kern="1200" dirty="0"/>
            <a:t>Questions to consider at the organisational level: </a:t>
          </a:r>
        </a:p>
        <a:p>
          <a:pPr lvl="0" algn="ctr" defTabSz="1733550">
            <a:lnSpc>
              <a:spcPct val="90000"/>
            </a:lnSpc>
            <a:spcBef>
              <a:spcPct val="0"/>
            </a:spcBef>
            <a:spcAft>
              <a:spcPct val="35000"/>
            </a:spcAft>
            <a:buNone/>
          </a:pPr>
          <a:endParaRPr lang="en-US" sz="2000" kern="1200" dirty="0"/>
        </a:p>
      </dsp:txBody>
      <dsp:txXfrm>
        <a:off x="2134533" y="1166346"/>
        <a:ext cx="1674525" cy="1748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EE705-0DA5-4563-8759-51243C3D7BBE}">
      <dsp:nvSpPr>
        <dsp:cNvPr id="0" name=""/>
        <dsp:cNvSpPr/>
      </dsp:nvSpPr>
      <dsp:spPr>
        <a:xfrm>
          <a:off x="1486641" y="147364"/>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Embedding Children's Rights </a:t>
          </a:r>
        </a:p>
      </dsp:txBody>
      <dsp:txXfrm>
        <a:off x="1524818" y="185541"/>
        <a:ext cx="1126826" cy="705713"/>
      </dsp:txXfrm>
    </dsp:sp>
    <dsp:sp modelId="{388A027F-7AF1-414A-A782-2749B3054E8C}">
      <dsp:nvSpPr>
        <dsp:cNvPr id="0" name=""/>
        <dsp:cNvSpPr/>
      </dsp:nvSpPr>
      <dsp:spPr>
        <a:xfrm>
          <a:off x="387947" y="472972"/>
          <a:ext cx="3125434" cy="3125434"/>
        </a:xfrm>
        <a:custGeom>
          <a:avLst/>
          <a:gdLst/>
          <a:ahLst/>
          <a:cxnLst/>
          <a:rect l="0" t="0" r="0" b="0"/>
          <a:pathLst>
            <a:path>
              <a:moveTo>
                <a:pt x="2309133" y="189783"/>
              </a:moveTo>
              <a:arcTo wR="1562717" hR="1562717" stAng="17911884" swAng="1800572"/>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78B4D959-51B0-4C6C-A55E-5ACC81026674}">
      <dsp:nvSpPr>
        <dsp:cNvPr id="0" name=""/>
        <dsp:cNvSpPr/>
      </dsp:nvSpPr>
      <dsp:spPr>
        <a:xfrm>
          <a:off x="2890189" y="1227173"/>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err="1"/>
            <a:t>Equlality</a:t>
          </a:r>
          <a:r>
            <a:rPr lang="en-GB" sz="1300" kern="1200" dirty="0"/>
            <a:t> and Non-discrimination </a:t>
          </a:r>
        </a:p>
      </dsp:txBody>
      <dsp:txXfrm>
        <a:off x="2928366" y="1265350"/>
        <a:ext cx="1126826" cy="705713"/>
      </dsp:txXfrm>
    </dsp:sp>
    <dsp:sp modelId="{7DA9EFDB-E42E-42D1-AAC0-8BD691EFA35C}">
      <dsp:nvSpPr>
        <dsp:cNvPr id="0" name=""/>
        <dsp:cNvSpPr/>
      </dsp:nvSpPr>
      <dsp:spPr>
        <a:xfrm>
          <a:off x="448962" y="567769"/>
          <a:ext cx="3125434" cy="3125434"/>
        </a:xfrm>
        <a:custGeom>
          <a:avLst/>
          <a:gdLst/>
          <a:ahLst/>
          <a:cxnLst/>
          <a:rect l="0" t="0" r="0" b="0"/>
          <a:pathLst>
            <a:path>
              <a:moveTo>
                <a:pt x="3121464" y="1451395"/>
              </a:moveTo>
              <a:arcTo wR="1562717" hR="1562717" stAng="21354901" swAng="2184186"/>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B3AFBA5B-4644-40EF-8C9A-0419FF11AA37}">
      <dsp:nvSpPr>
        <dsp:cNvPr id="0" name=""/>
        <dsp:cNvSpPr/>
      </dsp:nvSpPr>
      <dsp:spPr>
        <a:xfrm>
          <a:off x="2322496" y="2974338"/>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Accountability </a:t>
          </a:r>
        </a:p>
      </dsp:txBody>
      <dsp:txXfrm>
        <a:off x="2360673" y="3012515"/>
        <a:ext cx="1126826" cy="705713"/>
      </dsp:txXfrm>
    </dsp:sp>
    <dsp:sp modelId="{DB7BF4B1-4AA1-4F9B-BD54-849B04B71186}">
      <dsp:nvSpPr>
        <dsp:cNvPr id="0" name=""/>
        <dsp:cNvSpPr/>
      </dsp:nvSpPr>
      <dsp:spPr>
        <a:xfrm>
          <a:off x="412402" y="512150"/>
          <a:ext cx="3125434" cy="3125434"/>
        </a:xfrm>
        <a:custGeom>
          <a:avLst/>
          <a:gdLst/>
          <a:ahLst/>
          <a:cxnLst/>
          <a:rect l="0" t="0" r="0" b="0"/>
          <a:pathLst>
            <a:path>
              <a:moveTo>
                <a:pt x="1904471" y="3087607"/>
              </a:moveTo>
              <a:arcTo wR="1562717" hR="1562717" stAng="4642065" swAng="1250041"/>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8566AC2-F5BC-4D86-ABAA-6D5DB7D1D5F0}">
      <dsp:nvSpPr>
        <dsp:cNvPr id="0" name=""/>
        <dsp:cNvSpPr/>
      </dsp:nvSpPr>
      <dsp:spPr>
        <a:xfrm>
          <a:off x="543298" y="2949534"/>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Participation </a:t>
          </a:r>
        </a:p>
      </dsp:txBody>
      <dsp:txXfrm>
        <a:off x="581475" y="2987711"/>
        <a:ext cx="1126826" cy="705713"/>
      </dsp:txXfrm>
    </dsp:sp>
    <dsp:sp modelId="{F92CFA0F-D35D-4ED6-8DB4-749CF6DC819A}">
      <dsp:nvSpPr>
        <dsp:cNvPr id="0" name=""/>
        <dsp:cNvSpPr/>
      </dsp:nvSpPr>
      <dsp:spPr>
        <a:xfrm>
          <a:off x="525997" y="529788"/>
          <a:ext cx="3125434" cy="3125434"/>
        </a:xfrm>
        <a:custGeom>
          <a:avLst/>
          <a:gdLst/>
          <a:ahLst/>
          <a:cxnLst/>
          <a:rect l="0" t="0" r="0" b="0"/>
          <a:pathLst>
            <a:path>
              <a:moveTo>
                <a:pt x="250654" y="2411585"/>
              </a:moveTo>
              <a:arcTo wR="1562717" hR="1562717" stAng="8825896" swAng="2135933"/>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4C550D4-1F0F-4532-8DA7-BEECEA35EBFB}">
      <dsp:nvSpPr>
        <dsp:cNvPr id="0" name=""/>
        <dsp:cNvSpPr/>
      </dsp:nvSpPr>
      <dsp:spPr>
        <a:xfrm>
          <a:off x="409" y="1227175"/>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Empowering Children </a:t>
          </a:r>
        </a:p>
      </dsp:txBody>
      <dsp:txXfrm>
        <a:off x="38586" y="1265352"/>
        <a:ext cx="1126826" cy="705713"/>
      </dsp:txXfrm>
    </dsp:sp>
    <dsp:sp modelId="{59763F7C-583B-4E62-A81B-B2509FCEFB2D}">
      <dsp:nvSpPr>
        <dsp:cNvPr id="0" name=""/>
        <dsp:cNvSpPr/>
      </dsp:nvSpPr>
      <dsp:spPr>
        <a:xfrm>
          <a:off x="525514" y="538397"/>
          <a:ext cx="3125434" cy="3125434"/>
        </a:xfrm>
        <a:custGeom>
          <a:avLst/>
          <a:gdLst/>
          <a:ahLst/>
          <a:cxnLst/>
          <a:rect l="0" t="0" r="0" b="0"/>
          <a:pathLst>
            <a:path>
              <a:moveTo>
                <a:pt x="272256" y="681356"/>
              </a:moveTo>
              <a:arcTo wR="1562717" hR="1562717" stAng="12859942" swAng="1961835"/>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9C844-A2E4-4CC0-8E17-57CE276AED77}">
      <dsp:nvSpPr>
        <dsp:cNvPr id="0" name=""/>
        <dsp:cNvSpPr/>
      </dsp:nvSpPr>
      <dsp:spPr>
        <a:xfrm>
          <a:off x="1615439" y="1363"/>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382F6B-2754-4EA6-B88D-C4702ADA7F3A}">
      <dsp:nvSpPr>
        <dsp:cNvPr id="0" name=""/>
        <dsp:cNvSpPr/>
      </dsp:nvSpPr>
      <dsp:spPr>
        <a:xfrm>
          <a:off x="0" y="1363"/>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b="1" kern="1200" dirty="0"/>
            <a:t>Embedding children’s rights </a:t>
          </a:r>
          <a:endParaRPr lang="en-GB" sz="1500" kern="1200" dirty="0"/>
        </a:p>
      </dsp:txBody>
      <dsp:txXfrm>
        <a:off x="36036" y="37399"/>
        <a:ext cx="1543368" cy="666134"/>
      </dsp:txXfrm>
    </dsp:sp>
    <dsp:sp modelId="{EFA41312-DB87-4BFB-917F-CB47F9796E33}">
      <dsp:nvSpPr>
        <dsp:cNvPr id="0" name=""/>
        <dsp:cNvSpPr/>
      </dsp:nvSpPr>
      <dsp:spPr>
        <a:xfrm>
          <a:off x="1615439" y="813390"/>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62D039-1382-41EE-9C55-00F835F7368C}">
      <dsp:nvSpPr>
        <dsp:cNvPr id="0" name=""/>
        <dsp:cNvSpPr/>
      </dsp:nvSpPr>
      <dsp:spPr>
        <a:xfrm>
          <a:off x="0" y="813390"/>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b="1" kern="1200"/>
            <a:t>Equality and Non-discrimination </a:t>
          </a:r>
          <a:endParaRPr lang="en-GB" sz="1500" kern="1200"/>
        </a:p>
      </dsp:txBody>
      <dsp:txXfrm>
        <a:off x="36036" y="849426"/>
        <a:ext cx="1543368" cy="666134"/>
      </dsp:txXfrm>
    </dsp:sp>
    <dsp:sp modelId="{68CF0E48-B2EA-4A10-A352-85D2F0297F6E}">
      <dsp:nvSpPr>
        <dsp:cNvPr id="0" name=""/>
        <dsp:cNvSpPr/>
      </dsp:nvSpPr>
      <dsp:spPr>
        <a:xfrm>
          <a:off x="1615439" y="1625416"/>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0E360-3AAA-4BF5-B2E9-BEA57CA5EF8A}">
      <dsp:nvSpPr>
        <dsp:cNvPr id="0" name=""/>
        <dsp:cNvSpPr/>
      </dsp:nvSpPr>
      <dsp:spPr>
        <a:xfrm>
          <a:off x="0" y="1625416"/>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b="1" kern="1200"/>
            <a:t>Empowering children </a:t>
          </a:r>
          <a:endParaRPr lang="en-GB" sz="1500" kern="1200"/>
        </a:p>
      </dsp:txBody>
      <dsp:txXfrm>
        <a:off x="36036" y="1661452"/>
        <a:ext cx="1543368" cy="666134"/>
      </dsp:txXfrm>
    </dsp:sp>
    <dsp:sp modelId="{F71842D9-2256-4E49-9A1F-9396753F363C}">
      <dsp:nvSpPr>
        <dsp:cNvPr id="0" name=""/>
        <dsp:cNvSpPr/>
      </dsp:nvSpPr>
      <dsp:spPr>
        <a:xfrm>
          <a:off x="1615439" y="2437443"/>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FECC27-D412-42C9-BE11-D7028E76E08C}">
      <dsp:nvSpPr>
        <dsp:cNvPr id="0" name=""/>
        <dsp:cNvSpPr/>
      </dsp:nvSpPr>
      <dsp:spPr>
        <a:xfrm>
          <a:off x="0" y="2437443"/>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b="1" kern="1200"/>
            <a:t>Participation </a:t>
          </a:r>
          <a:endParaRPr lang="en-GB" sz="1500" kern="1200"/>
        </a:p>
      </dsp:txBody>
      <dsp:txXfrm>
        <a:off x="36036" y="2473479"/>
        <a:ext cx="1543368" cy="666134"/>
      </dsp:txXfrm>
    </dsp:sp>
    <dsp:sp modelId="{07CA6829-78C7-4EDD-B1FD-60CB0E4A79FE}">
      <dsp:nvSpPr>
        <dsp:cNvPr id="0" name=""/>
        <dsp:cNvSpPr/>
      </dsp:nvSpPr>
      <dsp:spPr>
        <a:xfrm>
          <a:off x="1615439" y="3249470"/>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70CA14-B839-46D8-9C30-D286D6FC3A12}">
      <dsp:nvSpPr>
        <dsp:cNvPr id="0" name=""/>
        <dsp:cNvSpPr/>
      </dsp:nvSpPr>
      <dsp:spPr>
        <a:xfrm>
          <a:off x="0" y="3249470"/>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b="1" kern="1200"/>
            <a:t>Accountability </a:t>
          </a:r>
          <a:endParaRPr lang="en-GB" sz="1500" kern="1200"/>
        </a:p>
      </dsp:txBody>
      <dsp:txXfrm>
        <a:off x="36036" y="3285506"/>
        <a:ext cx="1543368" cy="6661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653EBF-5EFC-43AE-906C-FC0EC07495D6}">
      <dsp:nvSpPr>
        <dsp:cNvPr id="0" name=""/>
        <dsp:cNvSpPr/>
      </dsp:nvSpPr>
      <dsp:spPr>
        <a:xfrm>
          <a:off x="4071" y="62952"/>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rtl="0">
            <a:lnSpc>
              <a:spcPct val="90000"/>
            </a:lnSpc>
            <a:spcBef>
              <a:spcPct val="0"/>
            </a:spcBef>
            <a:spcAft>
              <a:spcPct val="35000"/>
            </a:spcAft>
            <a:buNone/>
          </a:pPr>
          <a:r>
            <a:rPr lang="en-GB" sz="1900" kern="1200" dirty="0"/>
            <a:t>…should be at the core of planning and service delivery. </a:t>
          </a:r>
        </a:p>
      </dsp:txBody>
      <dsp:txXfrm>
        <a:off x="53092" y="111973"/>
        <a:ext cx="4070158" cy="906157"/>
      </dsp:txXfrm>
    </dsp:sp>
    <dsp:sp modelId="{98C779BF-1C06-4214-9E2E-E5166EB7A277}">
      <dsp:nvSpPr>
        <dsp:cNvPr id="0" name=""/>
        <dsp:cNvSpPr/>
      </dsp:nvSpPr>
      <dsp:spPr>
        <a:xfrm>
          <a:off x="2035" y="1056497"/>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rtl="0">
            <a:lnSpc>
              <a:spcPct val="90000"/>
            </a:lnSpc>
            <a:spcBef>
              <a:spcPct val="0"/>
            </a:spcBef>
            <a:spcAft>
              <a:spcPct val="35000"/>
            </a:spcAft>
            <a:buNone/>
          </a:pPr>
          <a:r>
            <a:rPr lang="en-GB" sz="1900" kern="1200" dirty="0"/>
            <a:t>…ensure that policies and practise do not indirectly discriminate against those under 18. </a:t>
          </a:r>
        </a:p>
      </dsp:txBody>
      <dsp:txXfrm>
        <a:off x="51056" y="1105518"/>
        <a:ext cx="4070158" cy="906157"/>
      </dsp:txXfrm>
    </dsp:sp>
    <dsp:sp modelId="{9A4BEB2B-4CB1-4B6C-B65B-871819698F5B}">
      <dsp:nvSpPr>
        <dsp:cNvPr id="0" name=""/>
        <dsp:cNvSpPr/>
      </dsp:nvSpPr>
      <dsp:spPr>
        <a:xfrm>
          <a:off x="2035" y="2110906"/>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rtl="0">
            <a:lnSpc>
              <a:spcPct val="90000"/>
            </a:lnSpc>
            <a:spcBef>
              <a:spcPct val="0"/>
            </a:spcBef>
            <a:spcAft>
              <a:spcPct val="35000"/>
            </a:spcAft>
            <a:buNone/>
          </a:pPr>
          <a:r>
            <a:rPr lang="en-GB" sz="1900" kern="1200" dirty="0"/>
            <a:t>…Children’s rights should be seen as entitlements; they are not optional. </a:t>
          </a:r>
        </a:p>
      </dsp:txBody>
      <dsp:txXfrm>
        <a:off x="51056" y="2159927"/>
        <a:ext cx="4070158" cy="906157"/>
      </dsp:txXfrm>
    </dsp:sp>
    <dsp:sp modelId="{159C023A-939A-41FF-B7D7-A8EB8FAA4F47}">
      <dsp:nvSpPr>
        <dsp:cNvPr id="0" name=""/>
        <dsp:cNvSpPr/>
      </dsp:nvSpPr>
      <dsp:spPr>
        <a:xfrm>
          <a:off x="2035" y="3165315"/>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rtl="0">
            <a:lnSpc>
              <a:spcPct val="90000"/>
            </a:lnSpc>
            <a:spcBef>
              <a:spcPct val="0"/>
            </a:spcBef>
            <a:spcAft>
              <a:spcPct val="35000"/>
            </a:spcAft>
            <a:buNone/>
          </a:pPr>
          <a:r>
            <a:rPr lang="en-GB" sz="1900" kern="1200" dirty="0"/>
            <a:t>…Children’s human rights give rise to obligations which demand accountability. </a:t>
          </a:r>
        </a:p>
      </dsp:txBody>
      <dsp:txXfrm>
        <a:off x="51056" y="3214336"/>
        <a:ext cx="4070158" cy="906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E425E-6E7F-4964-837C-EFA74E2BE0A9}">
      <dsp:nvSpPr>
        <dsp:cNvPr id="0" name=""/>
        <dsp:cNvSpPr/>
      </dsp:nvSpPr>
      <dsp:spPr>
        <a:xfrm>
          <a:off x="398922" y="2943"/>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Funding</a:t>
          </a:r>
        </a:p>
      </dsp:txBody>
      <dsp:txXfrm>
        <a:off x="398922" y="2943"/>
        <a:ext cx="1362481" cy="817489"/>
      </dsp:txXfrm>
    </dsp:sp>
    <dsp:sp modelId="{07ED8D28-1AC0-4601-ACF1-B2FBE29954E4}">
      <dsp:nvSpPr>
        <dsp:cNvPr id="0" name=""/>
        <dsp:cNvSpPr/>
      </dsp:nvSpPr>
      <dsp:spPr>
        <a:xfrm>
          <a:off x="1897652" y="2943"/>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Time / Space in Curriculum </a:t>
          </a:r>
        </a:p>
      </dsp:txBody>
      <dsp:txXfrm>
        <a:off x="1897652" y="2943"/>
        <a:ext cx="1362481" cy="817489"/>
      </dsp:txXfrm>
    </dsp:sp>
    <dsp:sp modelId="{AD02063F-6226-4B94-8576-24F0AB145469}">
      <dsp:nvSpPr>
        <dsp:cNvPr id="0" name=""/>
        <dsp:cNvSpPr/>
      </dsp:nvSpPr>
      <dsp:spPr>
        <a:xfrm>
          <a:off x="3396382" y="2943"/>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Lack of Training and appropriate resources </a:t>
          </a:r>
        </a:p>
      </dsp:txBody>
      <dsp:txXfrm>
        <a:off x="3396382" y="2943"/>
        <a:ext cx="1362481" cy="817489"/>
      </dsp:txXfrm>
    </dsp:sp>
    <dsp:sp modelId="{C300054D-D635-4A61-8D1F-6434430BA6A2}">
      <dsp:nvSpPr>
        <dsp:cNvPr id="0" name=""/>
        <dsp:cNvSpPr/>
      </dsp:nvSpPr>
      <dsp:spPr>
        <a:xfrm>
          <a:off x="398922" y="956680"/>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Difficulty making an ‘All School’ approach- embedding rights</a:t>
          </a:r>
        </a:p>
      </dsp:txBody>
      <dsp:txXfrm>
        <a:off x="398922" y="956680"/>
        <a:ext cx="1362481" cy="817489"/>
      </dsp:txXfrm>
    </dsp:sp>
    <dsp:sp modelId="{A1489132-72B9-4712-BC14-7183AFF33A11}">
      <dsp:nvSpPr>
        <dsp:cNvPr id="0" name=""/>
        <dsp:cNvSpPr/>
      </dsp:nvSpPr>
      <dsp:spPr>
        <a:xfrm>
          <a:off x="1897652" y="956680"/>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Lack of understanding by adults / children</a:t>
          </a:r>
        </a:p>
      </dsp:txBody>
      <dsp:txXfrm>
        <a:off x="1897652" y="956680"/>
        <a:ext cx="1362481" cy="817489"/>
      </dsp:txXfrm>
    </dsp:sp>
    <dsp:sp modelId="{5F05D7E9-A6F5-4913-84BC-8E3C8EC9C8CB}">
      <dsp:nvSpPr>
        <dsp:cNvPr id="0" name=""/>
        <dsp:cNvSpPr/>
      </dsp:nvSpPr>
      <dsp:spPr>
        <a:xfrm>
          <a:off x="3396382" y="956680"/>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Communication and empowering children  / Advocacy</a:t>
          </a:r>
        </a:p>
      </dsp:txBody>
      <dsp:txXfrm>
        <a:off x="3396382" y="956680"/>
        <a:ext cx="1362481" cy="817489"/>
      </dsp:txXfrm>
    </dsp:sp>
    <dsp:sp modelId="{C49D5847-31B9-4FC5-AA6A-6E05E5B82B8A}">
      <dsp:nvSpPr>
        <dsp:cNvPr id="0" name=""/>
        <dsp:cNvSpPr/>
      </dsp:nvSpPr>
      <dsp:spPr>
        <a:xfrm>
          <a:off x="398922" y="1910418"/>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Lack of valuing children / not seeing children as competent  </a:t>
          </a:r>
        </a:p>
      </dsp:txBody>
      <dsp:txXfrm>
        <a:off x="398922" y="1910418"/>
        <a:ext cx="1362481" cy="817489"/>
      </dsp:txXfrm>
    </dsp:sp>
    <dsp:sp modelId="{7C1274B8-637B-434F-A2A4-ED12C58402DF}">
      <dsp:nvSpPr>
        <dsp:cNvPr id="0" name=""/>
        <dsp:cNvSpPr/>
      </dsp:nvSpPr>
      <dsp:spPr>
        <a:xfrm>
          <a:off x="1897652" y="1910418"/>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Engaging staff / parents</a:t>
          </a:r>
        </a:p>
      </dsp:txBody>
      <dsp:txXfrm>
        <a:off x="1897652" y="1910418"/>
        <a:ext cx="1362481" cy="817489"/>
      </dsp:txXfrm>
    </dsp:sp>
    <dsp:sp modelId="{9FEE2946-653A-4092-8371-E02D34578449}">
      <dsp:nvSpPr>
        <dsp:cNvPr id="0" name=""/>
        <dsp:cNvSpPr/>
      </dsp:nvSpPr>
      <dsp:spPr>
        <a:xfrm>
          <a:off x="3396382" y="1910418"/>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Language ability / barriers – age and understanding </a:t>
          </a:r>
        </a:p>
      </dsp:txBody>
      <dsp:txXfrm>
        <a:off x="3396382" y="1910418"/>
        <a:ext cx="1362481" cy="817489"/>
      </dsp:txXfrm>
    </dsp:sp>
    <dsp:sp modelId="{ECD6965D-0896-42CB-BC8F-162A05B418C2}">
      <dsp:nvSpPr>
        <dsp:cNvPr id="0" name=""/>
        <dsp:cNvSpPr/>
      </dsp:nvSpPr>
      <dsp:spPr>
        <a:xfrm>
          <a:off x="1897652" y="2864155"/>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Inclusion – additional needs, transport, provision </a:t>
          </a:r>
        </a:p>
      </dsp:txBody>
      <dsp:txXfrm>
        <a:off x="1897652" y="2864155"/>
        <a:ext cx="1362481" cy="8174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E2EB1-684C-4A69-B1BB-FFEB9A310AC3}">
      <dsp:nvSpPr>
        <dsp:cNvPr id="0" name=""/>
        <dsp:cNvSpPr/>
      </dsp:nvSpPr>
      <dsp:spPr>
        <a:xfrm>
          <a:off x="408985" y="718"/>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Equality of funding</a:t>
          </a:r>
        </a:p>
      </dsp:txBody>
      <dsp:txXfrm>
        <a:off x="408985" y="718"/>
        <a:ext cx="1364130" cy="818478"/>
      </dsp:txXfrm>
    </dsp:sp>
    <dsp:sp modelId="{B6168184-E9E1-4700-88F9-FD193014EFCB}">
      <dsp:nvSpPr>
        <dsp:cNvPr id="0" name=""/>
        <dsp:cNvSpPr/>
      </dsp:nvSpPr>
      <dsp:spPr>
        <a:xfrm>
          <a:off x="1909528" y="718"/>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Training including free resources on web</a:t>
          </a:r>
        </a:p>
      </dsp:txBody>
      <dsp:txXfrm>
        <a:off x="1909528" y="718"/>
        <a:ext cx="1364130" cy="818478"/>
      </dsp:txXfrm>
    </dsp:sp>
    <dsp:sp modelId="{D95FFBD1-7F62-405B-A4A5-82930D961976}">
      <dsp:nvSpPr>
        <dsp:cNvPr id="0" name=""/>
        <dsp:cNvSpPr/>
      </dsp:nvSpPr>
      <dsp:spPr>
        <a:xfrm>
          <a:off x="3410072" y="718"/>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Raise awareness bulleting board, organising activities involving parents </a:t>
          </a:r>
        </a:p>
      </dsp:txBody>
      <dsp:txXfrm>
        <a:off x="3410072" y="718"/>
        <a:ext cx="1364130" cy="818478"/>
      </dsp:txXfrm>
    </dsp:sp>
    <dsp:sp modelId="{84149DB9-4E97-4B41-A5DD-25F66C7BAC10}">
      <dsp:nvSpPr>
        <dsp:cNvPr id="0" name=""/>
        <dsp:cNvSpPr/>
      </dsp:nvSpPr>
      <dsp:spPr>
        <a:xfrm>
          <a:off x="408985" y="955609"/>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Adults need to know how to empower children / advocacy role</a:t>
          </a:r>
        </a:p>
      </dsp:txBody>
      <dsp:txXfrm>
        <a:off x="408985" y="955609"/>
        <a:ext cx="1364130" cy="818478"/>
      </dsp:txXfrm>
    </dsp:sp>
    <dsp:sp modelId="{0A3E98CE-4A94-42A4-BB83-9F5A46983FF7}">
      <dsp:nvSpPr>
        <dsp:cNvPr id="0" name=""/>
        <dsp:cNvSpPr/>
      </dsp:nvSpPr>
      <dsp:spPr>
        <a:xfrm>
          <a:off x="1909528" y="955609"/>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Child led, flexible and fun interesting provision</a:t>
          </a:r>
        </a:p>
      </dsp:txBody>
      <dsp:txXfrm>
        <a:off x="1909528" y="955609"/>
        <a:ext cx="1364130" cy="818478"/>
      </dsp:txXfrm>
    </dsp:sp>
    <dsp:sp modelId="{749190D6-7631-4E28-8E98-69A44ABA4146}">
      <dsp:nvSpPr>
        <dsp:cNvPr id="0" name=""/>
        <dsp:cNvSpPr/>
      </dsp:nvSpPr>
      <dsp:spPr>
        <a:xfrm>
          <a:off x="3410072" y="955609"/>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Give Welsh Government more powers and link to context of UK policy</a:t>
          </a:r>
        </a:p>
      </dsp:txBody>
      <dsp:txXfrm>
        <a:off x="3410072" y="955609"/>
        <a:ext cx="1364130" cy="818478"/>
      </dsp:txXfrm>
    </dsp:sp>
    <dsp:sp modelId="{BB92BF1B-D3CC-4543-85BD-B812D3926716}">
      <dsp:nvSpPr>
        <dsp:cNvPr id="0" name=""/>
        <dsp:cNvSpPr/>
      </dsp:nvSpPr>
      <dsp:spPr>
        <a:xfrm>
          <a:off x="408985" y="1910500"/>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Time to listen and communicate</a:t>
          </a:r>
        </a:p>
      </dsp:txBody>
      <dsp:txXfrm>
        <a:off x="408985" y="1910500"/>
        <a:ext cx="1364130" cy="818478"/>
      </dsp:txXfrm>
    </dsp:sp>
    <dsp:sp modelId="{EFB23E3B-1DE3-45C7-B15B-C3EE922C5506}">
      <dsp:nvSpPr>
        <dsp:cNvPr id="0" name=""/>
        <dsp:cNvSpPr/>
      </dsp:nvSpPr>
      <dsp:spPr>
        <a:xfrm>
          <a:off x="1909528" y="1910500"/>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Shared responsibility</a:t>
          </a:r>
        </a:p>
      </dsp:txBody>
      <dsp:txXfrm>
        <a:off x="1909528" y="1910500"/>
        <a:ext cx="1364130" cy="818478"/>
      </dsp:txXfrm>
    </dsp:sp>
    <dsp:sp modelId="{86D6C9AF-FF53-4C3A-81BB-0D4D80D24EF9}">
      <dsp:nvSpPr>
        <dsp:cNvPr id="0" name=""/>
        <dsp:cNvSpPr/>
      </dsp:nvSpPr>
      <dsp:spPr>
        <a:xfrm>
          <a:off x="3410072" y="1910500"/>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Incorporate into teacher training</a:t>
          </a:r>
        </a:p>
      </dsp:txBody>
      <dsp:txXfrm>
        <a:off x="3410072" y="1910500"/>
        <a:ext cx="1364130" cy="818478"/>
      </dsp:txXfrm>
    </dsp:sp>
    <dsp:sp modelId="{61324F1F-8111-4495-BAF9-BA0503237E81}">
      <dsp:nvSpPr>
        <dsp:cNvPr id="0" name=""/>
        <dsp:cNvSpPr/>
      </dsp:nvSpPr>
      <dsp:spPr>
        <a:xfrm>
          <a:off x="1909528" y="2865391"/>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t>Challenge values and perceptions of children</a:t>
          </a:r>
        </a:p>
      </dsp:txBody>
      <dsp:txXfrm>
        <a:off x="1909528" y="2865391"/>
        <a:ext cx="1364130" cy="818478"/>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5998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7920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CA8A24C-1AC0-4567-9DE4-8C431482DDE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674828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A8A24C-1AC0-4567-9DE4-8C431482DDE3}"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10497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A8A24C-1AC0-4567-9DE4-8C431482DDE3}"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2470516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A8A24C-1AC0-4567-9DE4-8C431482DDE3}"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728910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A8A24C-1AC0-4567-9DE4-8C431482DDE3}"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670589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A8A24C-1AC0-4567-9DE4-8C431482DDE3}"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436144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A8A24C-1AC0-4567-9DE4-8C431482DDE3}"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730132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8A24C-1AC0-4567-9DE4-8C431482DDE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55094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8A24C-1AC0-4567-9DE4-8C431482DDE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9889387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CA8A24C-1AC0-4567-9DE4-8C431482DDE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3127370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A8A24C-1AC0-4567-9DE4-8C431482DDE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2726690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A8A24C-1AC0-4567-9DE4-8C431482DDE3}" type="datetimeFigureOut">
              <a:rPr lang="en-GB" smtClean="0"/>
              <a:t>17/10/2022</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97274E-9C41-4B1F-BF1F-5036F9568911}"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348183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V1BFLitBkco"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aMOzZ-CzRRI"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childcomwales.org.uk/publications/" TargetMode="External"/><Relationship Id="rId2" Type="http://schemas.openxmlformats.org/officeDocument/2006/relationships/image" Target="../media/image6.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s://www.ingentaconnect.com/content/uwp/wjed" TargetMode="External"/><Relationship Id="rId2" Type="http://schemas.openxmlformats.org/officeDocument/2006/relationships/hyperlink" Target="https://www.ingentaconnect.com/search?option2=author&amp;value2=Sarwar,+Sian" TargetMode="External"/><Relationship Id="rId1" Type="http://schemas.openxmlformats.org/officeDocument/2006/relationships/slideLayout" Target="../slideLayouts/slideLayout13.xml"/><Relationship Id="rId5" Type="http://schemas.openxmlformats.org/officeDocument/2006/relationships/hyperlink" Target="http://journals.sagepub.com/doi/abs/10.1177/0907568209344270" TargetMode="External"/><Relationship Id="rId4" Type="http://schemas.openxmlformats.org/officeDocument/2006/relationships/hyperlink" Target="https://www.teachearlyyears.com/a-unique-child/view/childrens-rights-adults-responsibi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Embedding and Leading c</a:t>
            </a:r>
            <a:br>
              <a:rPr lang="en-GB" dirty="0"/>
            </a:br>
            <a:r>
              <a:rPr lang="en-GB" dirty="0"/>
              <a:t>Children’s Rights. </a:t>
            </a:r>
          </a:p>
        </p:txBody>
      </p:sp>
      <p:sp>
        <p:nvSpPr>
          <p:cNvPr id="3" name="Subtitle 2"/>
          <p:cNvSpPr>
            <a:spLocks noGrp="1"/>
          </p:cNvSpPr>
          <p:nvPr>
            <p:ph type="subTitle" idx="1"/>
          </p:nvPr>
        </p:nvSpPr>
        <p:spPr/>
        <p:txBody>
          <a:bodyPr/>
          <a:lstStyle/>
          <a:p>
            <a:r>
              <a:rPr lang="en-GB" dirty="0"/>
              <a:t>MA Youth Work and Social Education</a:t>
            </a:r>
          </a:p>
          <a:p>
            <a:r>
              <a:rPr lang="en-GB" dirty="0"/>
              <a:t>Darren O’Connor</a:t>
            </a:r>
          </a:p>
          <a:p>
            <a:r>
              <a:rPr lang="en-GB" dirty="0"/>
              <a:t>01/02/22 </a:t>
            </a:r>
          </a:p>
        </p:txBody>
      </p:sp>
    </p:spTree>
    <p:extLst>
      <p:ext uri="{BB962C8B-B14F-4D97-AF65-F5344CB8AC3E}">
        <p14:creationId xmlns:p14="http://schemas.microsoft.com/office/powerpoint/2010/main" val="2823068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t>
            </a:r>
          </a:p>
        </p:txBody>
      </p:sp>
      <p:sp>
        <p:nvSpPr>
          <p:cNvPr id="3" name="Content Placeholder 2"/>
          <p:cNvSpPr>
            <a:spLocks noGrp="1"/>
          </p:cNvSpPr>
          <p:nvPr>
            <p:ph sz="half" idx="1"/>
          </p:nvPr>
        </p:nvSpPr>
        <p:spPr>
          <a:xfrm>
            <a:off x="838200" y="1288760"/>
            <a:ext cx="5181600" cy="4351338"/>
          </a:xfrm>
        </p:spPr>
        <p:txBody>
          <a:bodyPr/>
          <a:lstStyle/>
          <a:p>
            <a:r>
              <a:rPr lang="en-GB" dirty="0"/>
              <a:t>Explore the issues to consider in embedding and leading children’s rights </a:t>
            </a:r>
          </a:p>
          <a:p>
            <a:endParaRPr lang="en-GB" dirty="0"/>
          </a:p>
          <a:p>
            <a:r>
              <a:rPr lang="en-GB" dirty="0"/>
              <a:t>Reflect on what this may look like in practice </a:t>
            </a:r>
          </a:p>
          <a:p>
            <a:endParaRPr lang="en-GB" dirty="0"/>
          </a:p>
          <a:p>
            <a:r>
              <a:rPr lang="en-GB" dirty="0"/>
              <a:t>Examine practice case studies and examples </a:t>
            </a:r>
          </a:p>
        </p:txBody>
      </p:sp>
      <p:pic>
        <p:nvPicPr>
          <p:cNvPr id="1026" name="Picture 2" descr="Image result for children's right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880055" y="1288760"/>
            <a:ext cx="6311945" cy="2147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22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Children’s Rights  </a:t>
            </a:r>
          </a:p>
        </p:txBody>
      </p:sp>
      <p:sp>
        <p:nvSpPr>
          <p:cNvPr id="3" name="Content Placeholder 2"/>
          <p:cNvSpPr>
            <a:spLocks noGrp="1"/>
          </p:cNvSpPr>
          <p:nvPr>
            <p:ph sz="half" idx="1"/>
          </p:nvPr>
        </p:nvSpPr>
        <p:spPr/>
        <p:txBody>
          <a:bodyPr/>
          <a:lstStyle/>
          <a:p>
            <a:pPr marL="514350" indent="-514350">
              <a:buAutoNum type="arabicPeriod"/>
            </a:pPr>
            <a:r>
              <a:rPr lang="en-GB" dirty="0"/>
              <a:t>Why do we need to consider embedding Children's rights? </a:t>
            </a:r>
          </a:p>
          <a:p>
            <a:pPr marL="514350" indent="-514350">
              <a:buAutoNum type="arabicPeriod"/>
            </a:pPr>
            <a:r>
              <a:rPr lang="en-GB" dirty="0"/>
              <a:t>Why do we need to consider leading on Children’s rights ? </a:t>
            </a:r>
          </a:p>
          <a:p>
            <a:pPr marL="514350" indent="-514350">
              <a:buAutoNum type="arabicPeriod"/>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21580" y="509452"/>
            <a:ext cx="4276022" cy="4276022"/>
          </a:xfrm>
        </p:spPr>
      </p:pic>
    </p:spTree>
    <p:extLst>
      <p:ext uri="{BB962C8B-B14F-4D97-AF65-F5344CB8AC3E}">
        <p14:creationId xmlns:p14="http://schemas.microsoft.com/office/powerpoint/2010/main" val="3697918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165923373"/>
              </p:ext>
            </p:extLst>
          </p:nvPr>
        </p:nvGraphicFramePr>
        <p:xfrm>
          <a:off x="2950029" y="1398228"/>
          <a:ext cx="7861662" cy="54591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p:cNvSpPr>
            <a:spLocks noGrp="1"/>
          </p:cNvSpPr>
          <p:nvPr>
            <p:ph sz="half" idx="2"/>
          </p:nvPr>
        </p:nvSpPr>
        <p:spPr>
          <a:xfrm>
            <a:off x="359229" y="1472928"/>
            <a:ext cx="5181600" cy="4351338"/>
          </a:xfrm>
        </p:spPr>
        <p:txBody>
          <a:bodyPr/>
          <a:lstStyle/>
          <a:p>
            <a:r>
              <a:rPr lang="en-GB" dirty="0"/>
              <a:t>Who leads and why? </a:t>
            </a:r>
          </a:p>
          <a:p>
            <a:endParaRPr lang="en-GB" dirty="0"/>
          </a:p>
        </p:txBody>
      </p:sp>
    </p:spTree>
    <p:extLst>
      <p:ext uri="{BB962C8B-B14F-4D97-AF65-F5344CB8AC3E}">
        <p14:creationId xmlns:p14="http://schemas.microsoft.com/office/powerpoint/2010/main" val="1036550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cy-GB" noProof="0" dirty="0"/>
            </a:br>
            <a:r>
              <a:rPr lang="cy-GB" noProof="0" dirty="0"/>
              <a:t>UNCRC </a:t>
            </a:r>
          </a:p>
        </p:txBody>
      </p:sp>
      <p:sp>
        <p:nvSpPr>
          <p:cNvPr id="3" name="Content Placeholder 2"/>
          <p:cNvSpPr>
            <a:spLocks noGrp="1"/>
          </p:cNvSpPr>
          <p:nvPr>
            <p:ph sz="half" idx="1"/>
          </p:nvPr>
        </p:nvSpPr>
        <p:spPr/>
        <p:txBody>
          <a:bodyPr>
            <a:normAutofit/>
          </a:bodyPr>
          <a:lstStyle/>
          <a:p>
            <a:endParaRPr lang="cy-GB" noProof="0" dirty="0"/>
          </a:p>
          <a:p>
            <a:pPr marL="0" indent="0" eaLnBrk="0" fontAlgn="b" hangingPunct="0">
              <a:spcBef>
                <a:spcPct val="0"/>
              </a:spcBef>
              <a:spcAft>
                <a:spcPct val="0"/>
              </a:spcAft>
              <a:buNone/>
            </a:pPr>
            <a:endParaRPr lang="cy-GB" noProof="0" dirty="0"/>
          </a:p>
        </p:txBody>
      </p:sp>
      <p:sp>
        <p:nvSpPr>
          <p:cNvPr id="4" name="Content Placeholder 3"/>
          <p:cNvSpPr>
            <a:spLocks noGrp="1"/>
          </p:cNvSpPr>
          <p:nvPr>
            <p:ph sz="half" idx="2"/>
          </p:nvPr>
        </p:nvSpPr>
        <p:spPr>
          <a:xfrm>
            <a:off x="658906" y="2064033"/>
            <a:ext cx="5181600" cy="4351338"/>
          </a:xfrm>
        </p:spPr>
        <p:txBody>
          <a:bodyPr>
            <a:normAutofit/>
          </a:bodyPr>
          <a:lstStyle/>
          <a:p>
            <a:pPr lvl="0"/>
            <a:r>
              <a:rPr lang="cy-GB" altLang="en-US" noProof="0" dirty="0">
                <a:latin typeface="Arial" panose="020B0604020202020204" pitchFamily="34" charset="0"/>
                <a:cs typeface="Arial" panose="020B0604020202020204" pitchFamily="34" charset="0"/>
              </a:rPr>
              <a:t>The UNCRC is </a:t>
            </a:r>
            <a:r>
              <a:rPr lang="cy-GB" altLang="en-US" noProof="0" dirty="0" err="1">
                <a:latin typeface="Arial" panose="020B0604020202020204" pitchFamily="34" charset="0"/>
                <a:cs typeface="Arial" panose="020B0604020202020204" pitchFamily="34" charset="0"/>
              </a:rPr>
              <a:t>an</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international</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agreement</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that</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protects</a:t>
            </a:r>
            <a:r>
              <a:rPr lang="cy-GB" altLang="en-US" noProof="0" dirty="0">
                <a:latin typeface="Arial" panose="020B0604020202020204" pitchFamily="34" charset="0"/>
                <a:cs typeface="Arial" panose="020B0604020202020204" pitchFamily="34" charset="0"/>
              </a:rPr>
              <a:t> the </a:t>
            </a:r>
            <a:r>
              <a:rPr lang="cy-GB" altLang="en-US" noProof="0" dirty="0" err="1">
                <a:latin typeface="Arial" panose="020B0604020202020204" pitchFamily="34" charset="0"/>
                <a:cs typeface="Arial" panose="020B0604020202020204" pitchFamily="34" charset="0"/>
              </a:rPr>
              <a:t>human</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rights</a:t>
            </a:r>
            <a:r>
              <a:rPr lang="cy-GB" altLang="en-US" noProof="0" dirty="0">
                <a:latin typeface="Arial" panose="020B0604020202020204" pitchFamily="34" charset="0"/>
                <a:cs typeface="Arial" panose="020B0604020202020204" pitchFamily="34" charset="0"/>
              </a:rPr>
              <a:t> of </a:t>
            </a:r>
            <a:r>
              <a:rPr lang="cy-GB" altLang="en-US" noProof="0" dirty="0" err="1">
                <a:latin typeface="Arial" panose="020B0604020202020204" pitchFamily="34" charset="0"/>
                <a:cs typeface="Arial" panose="020B0604020202020204" pitchFamily="34" charset="0"/>
              </a:rPr>
              <a:t>children</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under</a:t>
            </a:r>
            <a:r>
              <a:rPr lang="cy-GB" altLang="en-US" noProof="0" dirty="0">
                <a:latin typeface="Arial" panose="020B0604020202020204" pitchFamily="34" charset="0"/>
                <a:cs typeface="Arial" panose="020B0604020202020204" pitchFamily="34" charset="0"/>
              </a:rPr>
              <a:t> the </a:t>
            </a:r>
            <a:r>
              <a:rPr lang="cy-GB" altLang="en-US" noProof="0" dirty="0" err="1">
                <a:latin typeface="Arial" panose="020B0604020202020204" pitchFamily="34" charset="0"/>
                <a:cs typeface="Arial" panose="020B0604020202020204" pitchFamily="34" charset="0"/>
              </a:rPr>
              <a:t>age</a:t>
            </a:r>
            <a:r>
              <a:rPr lang="cy-GB" altLang="en-US" noProof="0" dirty="0">
                <a:latin typeface="Arial" panose="020B0604020202020204" pitchFamily="34" charset="0"/>
                <a:cs typeface="Arial" panose="020B0604020202020204" pitchFamily="34" charset="0"/>
              </a:rPr>
              <a:t> of 18. </a:t>
            </a:r>
            <a:r>
              <a:rPr lang="cy-GB" altLang="en-US" noProof="0" dirty="0" err="1">
                <a:latin typeface="Arial" panose="020B0604020202020204" pitchFamily="34" charset="0"/>
                <a:cs typeface="Arial" panose="020B0604020202020204" pitchFamily="34" charset="0"/>
              </a:rPr>
              <a:t>It</a:t>
            </a:r>
            <a:r>
              <a:rPr lang="cy-GB" altLang="en-US" noProof="0" dirty="0">
                <a:latin typeface="Arial" panose="020B0604020202020204" pitchFamily="34" charset="0"/>
                <a:cs typeface="Arial" panose="020B0604020202020204" pitchFamily="34" charset="0"/>
              </a:rPr>
              <a:t> was </a:t>
            </a:r>
            <a:r>
              <a:rPr lang="cy-GB" altLang="en-US" noProof="0" dirty="0" err="1">
                <a:latin typeface="Arial" panose="020B0604020202020204" pitchFamily="34" charset="0"/>
                <a:cs typeface="Arial" panose="020B0604020202020204" pitchFamily="34" charset="0"/>
              </a:rPr>
              <a:t>ratified</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by</a:t>
            </a:r>
            <a:r>
              <a:rPr lang="cy-GB" altLang="en-US" noProof="0" dirty="0">
                <a:latin typeface="Arial" panose="020B0604020202020204" pitchFamily="34" charset="0"/>
                <a:cs typeface="Arial" panose="020B0604020202020204" pitchFamily="34" charset="0"/>
              </a:rPr>
              <a:t> the UN </a:t>
            </a:r>
            <a:r>
              <a:rPr lang="cy-GB" altLang="en-US" noProof="0" dirty="0" err="1">
                <a:latin typeface="Arial" panose="020B0604020202020204" pitchFamily="34" charset="0"/>
                <a:cs typeface="Arial" panose="020B0604020202020204" pitchFamily="34" charset="0"/>
              </a:rPr>
              <a:t>General</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Assembly</a:t>
            </a:r>
            <a:r>
              <a:rPr lang="cy-GB" altLang="en-US" noProof="0" dirty="0">
                <a:latin typeface="Arial" panose="020B0604020202020204" pitchFamily="34" charset="0"/>
                <a:cs typeface="Arial" panose="020B0604020202020204" pitchFamily="34" charset="0"/>
              </a:rPr>
              <a:t> </a:t>
            </a:r>
            <a:r>
              <a:rPr lang="cy-GB" altLang="en-US" noProof="0" dirty="0" err="1">
                <a:latin typeface="Arial" panose="020B0604020202020204" pitchFamily="34" charset="0"/>
                <a:cs typeface="Arial" panose="020B0604020202020204" pitchFamily="34" charset="0"/>
              </a:rPr>
              <a:t>in</a:t>
            </a:r>
            <a:r>
              <a:rPr lang="cy-GB" altLang="en-US" noProof="0" dirty="0">
                <a:latin typeface="Arial" panose="020B0604020202020204" pitchFamily="34" charset="0"/>
                <a:cs typeface="Arial" panose="020B0604020202020204" pitchFamily="34" charset="0"/>
              </a:rPr>
              <a:t> 1989 </a:t>
            </a:r>
            <a:endParaRPr lang="cy-GB" noProof="0" dirty="0"/>
          </a:p>
          <a:p>
            <a:endParaRPr lang="cy-GB" noProof="0" dirty="0"/>
          </a:p>
        </p:txBody>
      </p:sp>
      <p:pic>
        <p:nvPicPr>
          <p:cNvPr id="2051"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91500" y="131762"/>
            <a:ext cx="1905000" cy="1285876"/>
          </a:xfrm>
          <a:prstGeom prst="rect">
            <a:avLst/>
          </a:prstGeom>
          <a:noFill/>
          <a:extLst>
            <a:ext uri="{909E8E84-426E-40DD-AFC4-6F175D3DCCD1}">
              <a14:hiddenFill xmlns:a14="http://schemas.microsoft.com/office/drawing/2010/main">
                <a:solidFill>
                  <a:srgbClr val="FFFFFF"/>
                </a:solidFill>
              </a14:hiddenFill>
            </a:ext>
          </a:extLst>
        </p:spPr>
      </p:pic>
      <p:sp>
        <p:nvSpPr>
          <p:cNvPr id="6" name="Oval Callout 5"/>
          <p:cNvSpPr/>
          <p:nvPr/>
        </p:nvSpPr>
        <p:spPr>
          <a:xfrm>
            <a:off x="6629400" y="1651003"/>
            <a:ext cx="3971365" cy="293145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does this mean for Nations ? </a:t>
            </a:r>
          </a:p>
        </p:txBody>
      </p:sp>
    </p:spTree>
    <p:extLst>
      <p:ext uri="{BB962C8B-B14F-4D97-AF65-F5344CB8AC3E}">
        <p14:creationId xmlns:p14="http://schemas.microsoft.com/office/powerpoint/2010/main" val="2980855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International </a:t>
            </a:r>
          </a:p>
        </p:txBody>
      </p:sp>
      <p:sp>
        <p:nvSpPr>
          <p:cNvPr id="3" name="Content Placeholder 2"/>
          <p:cNvSpPr>
            <a:spLocks noGrp="1"/>
          </p:cNvSpPr>
          <p:nvPr>
            <p:ph sz="half" idx="1"/>
          </p:nvPr>
        </p:nvSpPr>
        <p:spPr/>
        <p:txBody>
          <a:bodyPr/>
          <a:lstStyle/>
          <a:p>
            <a:r>
              <a:rPr lang="en-GB" dirty="0"/>
              <a:t>The convention refers to itself as legally binding “Article 50”.</a:t>
            </a:r>
          </a:p>
          <a:p>
            <a:r>
              <a:rPr lang="en-GB" dirty="0"/>
              <a:t>This does not mean that ratifying nations are legally bound  to legislate in domestic law… </a:t>
            </a:r>
          </a:p>
          <a:p>
            <a:r>
              <a:rPr lang="en-GB" dirty="0"/>
              <a:t>It means ratifying countries are legally bound to take part in the monitoring process…</a:t>
            </a:r>
          </a:p>
        </p:txBody>
      </p:sp>
      <p:sp>
        <p:nvSpPr>
          <p:cNvPr id="4" name="Content Placeholder 3"/>
          <p:cNvSpPr>
            <a:spLocks noGrp="1"/>
          </p:cNvSpPr>
          <p:nvPr>
            <p:ph sz="half" idx="2"/>
          </p:nvPr>
        </p:nvSpPr>
        <p:spPr/>
        <p:txBody>
          <a:bodyPr/>
          <a:lstStyle/>
          <a:p>
            <a:r>
              <a:rPr lang="en-GB" dirty="0"/>
              <a:t>Legally bound to show they are seriously trying to implement CR… </a:t>
            </a:r>
          </a:p>
          <a:p>
            <a:r>
              <a:rPr lang="en-GB" dirty="0"/>
              <a:t>And file reports on their success…</a:t>
            </a:r>
          </a:p>
          <a:p>
            <a:r>
              <a:rPr lang="en-GB" b="1" dirty="0">
                <a:solidFill>
                  <a:schemeClr val="accent1"/>
                </a:solidFill>
              </a:rPr>
              <a:t>Not legally bound to follow any recommendations from the UN committee or to pass legislation </a:t>
            </a:r>
          </a:p>
          <a:p>
            <a:pPr lvl="1"/>
            <a:r>
              <a:rPr lang="en-GB" dirty="0"/>
              <a:t>(Butler, 2014, cited in Jones &amp; Welch, 2018 p. 5)</a:t>
            </a:r>
          </a:p>
        </p:txBody>
      </p:sp>
      <p:sp>
        <p:nvSpPr>
          <p:cNvPr id="5" name="Oval Callout 4"/>
          <p:cNvSpPr/>
          <p:nvPr/>
        </p:nvSpPr>
        <p:spPr>
          <a:xfrm>
            <a:off x="8108577" y="0"/>
            <a:ext cx="3146612" cy="167177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What are the issues with this ? </a:t>
            </a:r>
          </a:p>
        </p:txBody>
      </p:sp>
    </p:spTree>
    <p:extLst>
      <p:ext uri="{BB962C8B-B14F-4D97-AF65-F5344CB8AC3E}">
        <p14:creationId xmlns:p14="http://schemas.microsoft.com/office/powerpoint/2010/main" val="2329819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National Context </a:t>
            </a:r>
          </a:p>
        </p:txBody>
      </p:sp>
      <p:sp>
        <p:nvSpPr>
          <p:cNvPr id="3" name="Content Placeholder 2"/>
          <p:cNvSpPr>
            <a:spLocks noGrp="1"/>
          </p:cNvSpPr>
          <p:nvPr>
            <p:ph sz="half" idx="1"/>
          </p:nvPr>
        </p:nvSpPr>
        <p:spPr>
          <a:xfrm>
            <a:off x="638416" y="1282364"/>
            <a:ext cx="5181600" cy="4351338"/>
          </a:xfrm>
        </p:spPr>
        <p:txBody>
          <a:bodyPr/>
          <a:lstStyle/>
          <a:p>
            <a:r>
              <a:rPr lang="en-GB" dirty="0"/>
              <a:t>National contexts may vary in their adoption and implementation of rights depending on: </a:t>
            </a:r>
          </a:p>
          <a:p>
            <a:pPr lvl="1"/>
            <a:r>
              <a:rPr lang="en-GB" dirty="0"/>
              <a:t>Localised views on children / young people </a:t>
            </a:r>
          </a:p>
          <a:p>
            <a:pPr lvl="1"/>
            <a:r>
              <a:rPr lang="en-GB" dirty="0"/>
              <a:t>Practices </a:t>
            </a:r>
          </a:p>
          <a:p>
            <a:pPr lvl="1"/>
            <a:r>
              <a:rPr lang="en-GB" dirty="0"/>
              <a:t>Attitudes </a:t>
            </a:r>
          </a:p>
          <a:p>
            <a:pPr lvl="1"/>
            <a:r>
              <a:rPr lang="en-GB" dirty="0"/>
              <a:t>Cultures</a:t>
            </a:r>
          </a:p>
          <a:p>
            <a:pPr lvl="1"/>
            <a:r>
              <a:rPr lang="en-GB" dirty="0"/>
              <a:t>Localised meanings and drivers of change</a:t>
            </a:r>
          </a:p>
          <a:p>
            <a:pPr lvl="1"/>
            <a:endParaRPr lang="en-GB" dirty="0"/>
          </a:p>
        </p:txBody>
      </p:sp>
      <p:sp>
        <p:nvSpPr>
          <p:cNvPr id="4" name="Content Placeholder 3"/>
          <p:cNvSpPr>
            <a:spLocks noGrp="1"/>
          </p:cNvSpPr>
          <p:nvPr>
            <p:ph sz="half" idx="2"/>
          </p:nvPr>
        </p:nvSpPr>
        <p:spPr>
          <a:xfrm>
            <a:off x="6096000" y="1623687"/>
            <a:ext cx="5181600" cy="4351338"/>
          </a:xfrm>
        </p:spPr>
        <p:txBody>
          <a:bodyPr/>
          <a:lstStyle/>
          <a:p>
            <a:pPr marL="0" indent="0">
              <a:buNone/>
            </a:pPr>
            <a:r>
              <a:rPr lang="en-GB" dirty="0" err="1">
                <a:hlinkClick r:id="rId2"/>
              </a:rPr>
              <a:t>E.G</a:t>
            </a:r>
            <a:r>
              <a:rPr lang="en-GB" dirty="0">
                <a:hlinkClick r:id="rId2"/>
              </a:rPr>
              <a:t> Review the video below; </a:t>
            </a:r>
          </a:p>
          <a:p>
            <a:pPr marL="0" indent="0">
              <a:buNone/>
            </a:pPr>
            <a:endParaRPr lang="en-GB" dirty="0">
              <a:hlinkClick r:id="rId2"/>
            </a:endParaRPr>
          </a:p>
          <a:p>
            <a:pPr marL="0" indent="0">
              <a:buNone/>
            </a:pPr>
            <a:r>
              <a:rPr lang="en-GB" dirty="0">
                <a:hlinkClick r:id="rId2"/>
              </a:rPr>
              <a:t>https://</a:t>
            </a:r>
            <a:r>
              <a:rPr lang="en-GB" dirty="0" err="1">
                <a:hlinkClick r:id="rId2"/>
              </a:rPr>
              <a:t>youtu.be</a:t>
            </a:r>
            <a:r>
              <a:rPr lang="en-GB" dirty="0">
                <a:hlinkClick r:id="rId2"/>
              </a:rPr>
              <a:t>/</a:t>
            </a:r>
            <a:r>
              <a:rPr lang="en-GB" dirty="0" err="1">
                <a:hlinkClick r:id="rId2"/>
              </a:rPr>
              <a:t>V1BFLitBkco</a:t>
            </a:r>
            <a:endParaRPr lang="en-GB" dirty="0"/>
          </a:p>
          <a:p>
            <a:pPr marL="0" indent="0">
              <a:buNone/>
            </a:pPr>
            <a:endParaRPr lang="en-GB" dirty="0"/>
          </a:p>
          <a:p>
            <a:pPr marL="0" indent="0">
              <a:buNone/>
            </a:pPr>
            <a:r>
              <a:rPr lang="en-GB" dirty="0"/>
              <a:t>Consider what may be different to a Welsh context? </a:t>
            </a:r>
          </a:p>
          <a:p>
            <a:pPr marL="0" indent="0">
              <a:buNone/>
            </a:pPr>
            <a:endParaRPr lang="en-GB" dirty="0"/>
          </a:p>
        </p:txBody>
      </p:sp>
    </p:spTree>
    <p:extLst>
      <p:ext uri="{BB962C8B-B14F-4D97-AF65-F5344CB8AC3E}">
        <p14:creationId xmlns:p14="http://schemas.microsoft.com/office/powerpoint/2010/main" val="287998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Leading National : Welsh Policy Context </a:t>
            </a:r>
          </a:p>
        </p:txBody>
      </p:sp>
      <p:sp>
        <p:nvSpPr>
          <p:cNvPr id="3" name="Content Placeholder 2"/>
          <p:cNvSpPr>
            <a:spLocks noGrp="1"/>
          </p:cNvSpPr>
          <p:nvPr>
            <p:ph sz="half" idx="1"/>
          </p:nvPr>
        </p:nvSpPr>
        <p:spPr/>
        <p:txBody>
          <a:bodyPr>
            <a:normAutofit/>
          </a:bodyPr>
          <a:lstStyle/>
          <a:p>
            <a:endParaRPr lang="cy-GB" dirty="0"/>
          </a:p>
          <a:p>
            <a:endParaRPr lang="cy-GB" dirty="0"/>
          </a:p>
          <a:p>
            <a:endParaRPr lang="en-GB" dirty="0"/>
          </a:p>
        </p:txBody>
      </p:sp>
      <p:sp>
        <p:nvSpPr>
          <p:cNvPr id="4" name="Content Placeholder 3"/>
          <p:cNvSpPr>
            <a:spLocks noGrp="1"/>
          </p:cNvSpPr>
          <p:nvPr>
            <p:ph sz="half" idx="2"/>
          </p:nvPr>
        </p:nvSpPr>
        <p:spPr>
          <a:xfrm>
            <a:off x="838200" y="1529790"/>
            <a:ext cx="8736106" cy="3916269"/>
          </a:xfrm>
        </p:spPr>
        <p:txBody>
          <a:bodyPr>
            <a:normAutofit/>
          </a:bodyPr>
          <a:lstStyle/>
          <a:p>
            <a:pPr marL="0" indent="0" algn="ctr">
              <a:buNone/>
            </a:pPr>
            <a:r>
              <a:rPr lang="cy-GB" sz="4000" dirty="0"/>
              <a:t>“to promote knowledge and understanding amongst the public (including children) of the Convention and the Protocols” </a:t>
            </a:r>
          </a:p>
          <a:p>
            <a:pPr lvl="1" algn="ctr"/>
            <a:r>
              <a:rPr lang="cy-GB" sz="2800" dirty="0"/>
              <a:t>(Welsh Government 2011: </a:t>
            </a:r>
            <a:r>
              <a:rPr lang="cy-GB" sz="2800" b="1" dirty="0"/>
              <a:t>Rights of Children and Young Persons (Wales) Measure 2011)</a:t>
            </a:r>
            <a:endParaRPr lang="cy-GB" sz="2800" dirty="0"/>
          </a:p>
          <a:p>
            <a:endParaRPr lang="en-GB" dirty="0"/>
          </a:p>
        </p:txBody>
      </p:sp>
    </p:spTree>
    <p:extLst>
      <p:ext uri="{BB962C8B-B14F-4D97-AF65-F5344CB8AC3E}">
        <p14:creationId xmlns:p14="http://schemas.microsoft.com/office/powerpoint/2010/main" val="3307926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b="1" dirty="0"/>
              <a:t>Leading National : Welsh Policy Context </a:t>
            </a:r>
            <a:endParaRPr lang="en-GB" dirty="0"/>
          </a:p>
        </p:txBody>
      </p:sp>
      <p:sp>
        <p:nvSpPr>
          <p:cNvPr id="9" name="Content Placeholder 8"/>
          <p:cNvSpPr>
            <a:spLocks noGrp="1"/>
          </p:cNvSpPr>
          <p:nvPr>
            <p:ph idx="1"/>
          </p:nvPr>
        </p:nvSpPr>
        <p:spPr>
          <a:xfrm>
            <a:off x="838200" y="1476001"/>
            <a:ext cx="10515600" cy="4351338"/>
          </a:xfrm>
        </p:spPr>
        <p:txBody>
          <a:bodyPr>
            <a:normAutofit/>
          </a:bodyPr>
          <a:lstStyle/>
          <a:p>
            <a:r>
              <a:rPr lang="en-GB" dirty="0"/>
              <a:t>Wales is taking a leading role in adopting Children’s Rights in Legislation: </a:t>
            </a:r>
          </a:p>
          <a:p>
            <a:pPr lvl="1"/>
            <a:r>
              <a:rPr lang="en-GB" dirty="0"/>
              <a:t>As noted by Lewis, </a:t>
            </a:r>
            <a:r>
              <a:rPr lang="en-GB" dirty="0" err="1"/>
              <a:t>Sarwar</a:t>
            </a:r>
            <a:r>
              <a:rPr lang="en-GB" dirty="0"/>
              <a:t>, Tyrie, &amp; Waters (2017 </a:t>
            </a:r>
            <a:r>
              <a:rPr lang="en-GB" dirty="0" err="1"/>
              <a:t>p.1</a:t>
            </a:r>
            <a:r>
              <a:rPr lang="en-GB" dirty="0"/>
              <a:t>) the:</a:t>
            </a:r>
          </a:p>
          <a:p>
            <a:pPr algn="ctr"/>
            <a:endParaRPr lang="en-GB" dirty="0"/>
          </a:p>
          <a:p>
            <a:pPr marL="457200" lvl="1" indent="0" algn="ctr">
              <a:buNone/>
            </a:pPr>
            <a:r>
              <a:rPr lang="en-GB" sz="2800" dirty="0"/>
              <a:t> “</a:t>
            </a:r>
            <a:r>
              <a:rPr lang="en-GB" sz="2800" i="1" dirty="0"/>
              <a:t>UNCRC has been vigorously taken up in post-devolution policy and law in Wales. The Assembly’s stance on children’s rights distinguishes Welsh policy from the rest of the UK and children’s rights have been described as ‘emblematic’ of Welsh devolution (Lewis et al, 2017 </a:t>
            </a:r>
            <a:r>
              <a:rPr lang="en-GB" sz="2800" i="1" dirty="0" err="1"/>
              <a:t>p.1</a:t>
            </a:r>
            <a:r>
              <a:rPr lang="en-GB" sz="2800" i="1" dirty="0"/>
              <a:t>)”. </a:t>
            </a:r>
          </a:p>
          <a:p>
            <a:endParaRPr lang="en-GB" dirty="0"/>
          </a:p>
        </p:txBody>
      </p:sp>
    </p:spTree>
    <p:extLst>
      <p:ext uri="{BB962C8B-B14F-4D97-AF65-F5344CB8AC3E}">
        <p14:creationId xmlns:p14="http://schemas.microsoft.com/office/powerpoint/2010/main" val="2972335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Leading National : Welsh Policy Context </a:t>
            </a:r>
            <a:endParaRPr lang="en-GB" dirty="0"/>
          </a:p>
        </p:txBody>
      </p:sp>
      <p:sp>
        <p:nvSpPr>
          <p:cNvPr id="3" name="Content Placeholder 2"/>
          <p:cNvSpPr>
            <a:spLocks noGrp="1"/>
          </p:cNvSpPr>
          <p:nvPr>
            <p:ph sz="half" idx="1"/>
          </p:nvPr>
        </p:nvSpPr>
        <p:spPr>
          <a:xfrm>
            <a:off x="649941" y="1690690"/>
            <a:ext cx="5181600" cy="4351338"/>
          </a:xfrm>
        </p:spPr>
        <p:txBody>
          <a:bodyPr>
            <a:normAutofit/>
          </a:bodyPr>
          <a:lstStyle/>
          <a:p>
            <a:r>
              <a:rPr lang="en-GB" dirty="0"/>
              <a:t>Review Video on Wales position on Childrens Rights : </a:t>
            </a:r>
          </a:p>
          <a:p>
            <a:r>
              <a:rPr lang="en-GB" dirty="0">
                <a:hlinkClick r:id="rId2"/>
              </a:rPr>
              <a:t>https://</a:t>
            </a:r>
            <a:r>
              <a:rPr lang="en-GB" dirty="0" err="1">
                <a:hlinkClick r:id="rId2"/>
              </a:rPr>
              <a:t>youtu.be</a:t>
            </a:r>
            <a:r>
              <a:rPr lang="en-GB" dirty="0">
                <a:hlinkClick r:id="rId2"/>
              </a:rPr>
              <a:t>/</a:t>
            </a:r>
            <a:r>
              <a:rPr lang="en-GB" dirty="0" err="1">
                <a:hlinkClick r:id="rId2"/>
              </a:rPr>
              <a:t>aMOzZ-CzRRI</a:t>
            </a:r>
            <a:r>
              <a:rPr lang="en-GB" dirty="0"/>
              <a:t> </a:t>
            </a:r>
          </a:p>
          <a:p>
            <a:endParaRPr lang="en-GB" dirty="0"/>
          </a:p>
          <a:p>
            <a:endParaRPr lang="en-GB" dirty="0"/>
          </a:p>
          <a:p>
            <a:endParaRPr lang="en-GB" dirty="0"/>
          </a:p>
          <a:p>
            <a:endParaRPr lang="en-GB" dirty="0"/>
          </a:p>
          <a:p>
            <a:pPr marL="0" indent="0">
              <a:buNone/>
            </a:pPr>
            <a:endParaRPr lang="en-GB" dirty="0"/>
          </a:p>
          <a:p>
            <a:endParaRPr lang="en-GB" dirty="0"/>
          </a:p>
        </p:txBody>
      </p:sp>
      <p:sp>
        <p:nvSpPr>
          <p:cNvPr id="5" name="Oval Callout 4"/>
          <p:cNvSpPr/>
          <p:nvPr/>
        </p:nvSpPr>
        <p:spPr>
          <a:xfrm>
            <a:off x="6656294" y="2156105"/>
            <a:ext cx="4867835" cy="244736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t>Having watched the video discuss and consider the potential implications for practice….</a:t>
            </a:r>
          </a:p>
        </p:txBody>
      </p:sp>
    </p:spTree>
    <p:extLst>
      <p:ext uri="{BB962C8B-B14F-4D97-AF65-F5344CB8AC3E}">
        <p14:creationId xmlns:p14="http://schemas.microsoft.com/office/powerpoint/2010/main" val="1572956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Leading National : Welsh Policy Context </a:t>
            </a:r>
            <a:endParaRPr lang="en-GB" dirty="0"/>
          </a:p>
        </p:txBody>
      </p:sp>
      <p:sp>
        <p:nvSpPr>
          <p:cNvPr id="3" name="Content Placeholder 2"/>
          <p:cNvSpPr>
            <a:spLocks noGrp="1"/>
          </p:cNvSpPr>
          <p:nvPr>
            <p:ph sz="half" idx="1"/>
          </p:nvPr>
        </p:nvSpPr>
        <p:spPr>
          <a:xfrm>
            <a:off x="838200" y="1394551"/>
            <a:ext cx="5181600" cy="4351338"/>
          </a:xfrm>
        </p:spPr>
        <p:txBody>
          <a:bodyPr>
            <a:normAutofit/>
          </a:bodyPr>
          <a:lstStyle/>
          <a:p>
            <a:r>
              <a:rPr lang="en-GB" dirty="0"/>
              <a:t>Policy and legislation on children in Wales is underpinned by the UNCRC:</a:t>
            </a:r>
          </a:p>
          <a:p>
            <a:pPr lvl="1"/>
            <a:r>
              <a:rPr lang="en-GB" dirty="0"/>
              <a:t>The </a:t>
            </a:r>
            <a:r>
              <a:rPr lang="en-GB" u="sng" dirty="0"/>
              <a:t>Rights of Children and Young Persons (Wales) Measure 2011, </a:t>
            </a:r>
          </a:p>
          <a:p>
            <a:pPr lvl="1"/>
            <a:r>
              <a:rPr lang="en-GB" dirty="0"/>
              <a:t>the </a:t>
            </a:r>
            <a:r>
              <a:rPr lang="en-GB" u="sng" dirty="0"/>
              <a:t>Social Services and Well-being (Wales) Act 2014</a:t>
            </a:r>
          </a:p>
          <a:p>
            <a:pPr lvl="1"/>
            <a:r>
              <a:rPr lang="en-GB" u="sng" dirty="0"/>
              <a:t> </a:t>
            </a:r>
            <a:r>
              <a:rPr lang="en-GB" dirty="0"/>
              <a:t>and the </a:t>
            </a:r>
            <a:r>
              <a:rPr lang="en-GB" u="sng" dirty="0"/>
              <a:t>Well-being of Future Generations (Wales) Act 2015 </a:t>
            </a:r>
            <a:endParaRPr lang="en-GB" dirty="0"/>
          </a:p>
        </p:txBody>
      </p:sp>
      <p:sp>
        <p:nvSpPr>
          <p:cNvPr id="4" name="Content Placeholder 3"/>
          <p:cNvSpPr>
            <a:spLocks noGrp="1"/>
          </p:cNvSpPr>
          <p:nvPr>
            <p:ph sz="half" idx="2"/>
          </p:nvPr>
        </p:nvSpPr>
        <p:spPr>
          <a:xfrm>
            <a:off x="6172200" y="1421881"/>
            <a:ext cx="5181600" cy="4351338"/>
          </a:xfrm>
        </p:spPr>
        <p:txBody>
          <a:bodyPr>
            <a:normAutofit/>
          </a:bodyPr>
          <a:lstStyle/>
          <a:p>
            <a:r>
              <a:rPr lang="en-GB" dirty="0"/>
              <a:t>All establish duties on public authorities that contribute toward the realisation of children’s rights</a:t>
            </a:r>
          </a:p>
          <a:p>
            <a:endParaRPr lang="en-GB" dirty="0"/>
          </a:p>
        </p:txBody>
      </p:sp>
    </p:spTree>
    <p:extLst>
      <p:ext uri="{BB962C8B-B14F-4D97-AF65-F5344CB8AC3E}">
        <p14:creationId xmlns:p14="http://schemas.microsoft.com/office/powerpoint/2010/main" val="1413750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Organisational Level </a:t>
            </a:r>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1302347226"/>
              </p:ext>
            </p:extLst>
          </p:nvPr>
        </p:nvGraphicFramePr>
        <p:xfrm>
          <a:off x="3012141" y="1371600"/>
          <a:ext cx="5970495" cy="4296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1614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level &amp; CR </a:t>
            </a:r>
          </a:p>
        </p:txBody>
      </p:sp>
      <p:sp>
        <p:nvSpPr>
          <p:cNvPr id="3" name="Content Placeholder 2"/>
          <p:cNvSpPr>
            <a:spLocks noGrp="1"/>
          </p:cNvSpPr>
          <p:nvPr>
            <p:ph sz="half" idx="1"/>
          </p:nvPr>
        </p:nvSpPr>
        <p:spPr/>
        <p:txBody>
          <a:bodyPr/>
          <a:lstStyle/>
          <a:p>
            <a:r>
              <a:rPr lang="en-GB" dirty="0"/>
              <a:t>The Children’s commissioner for Wales has suggested that: </a:t>
            </a:r>
          </a:p>
          <a:p>
            <a:endParaRPr lang="en-GB" dirty="0"/>
          </a:p>
          <a:p>
            <a:pPr lvl="1"/>
            <a:r>
              <a:rPr lang="en-GB" dirty="0"/>
              <a:t>A Children’s Rights Approach is consistent with the duties outlined in Welsh policy, and will help public sector bodies to meet their statutory duties. </a:t>
            </a:r>
          </a:p>
          <a:p>
            <a:endParaRPr lang="en-GB" dirty="0"/>
          </a:p>
        </p:txBody>
      </p:sp>
      <p:sp>
        <p:nvSpPr>
          <p:cNvPr id="4" name="Content Placeholder 3"/>
          <p:cNvSpPr>
            <a:spLocks noGrp="1"/>
          </p:cNvSpPr>
          <p:nvPr>
            <p:ph sz="half" idx="2"/>
          </p:nvPr>
        </p:nvSpPr>
        <p:spPr/>
        <p:txBody>
          <a:bodyPr/>
          <a:lstStyle/>
          <a:p>
            <a:r>
              <a:rPr lang="en-GB" dirty="0"/>
              <a:t>What is a Children’s Rights approach ? </a:t>
            </a:r>
          </a:p>
        </p:txBody>
      </p:sp>
    </p:spTree>
    <p:extLst>
      <p:ext uri="{BB962C8B-B14F-4D97-AF65-F5344CB8AC3E}">
        <p14:creationId xmlns:p14="http://schemas.microsoft.com/office/powerpoint/2010/main" val="1810590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Level : The Right Way </a:t>
            </a:r>
          </a:p>
        </p:txBody>
      </p:sp>
      <p:pic>
        <p:nvPicPr>
          <p:cNvPr id="5" name="Content Placeholder 5"/>
          <p:cNvPicPr>
            <a:picLocks noGrp="1" noChangeAspect="1"/>
          </p:cNvPicPr>
          <p:nvPr>
            <p:ph sz="half" idx="1"/>
          </p:nvPr>
        </p:nvPicPr>
        <p:blipFill>
          <a:blip r:embed="rId2"/>
          <a:stretch>
            <a:fillRect/>
          </a:stretch>
        </p:blipFill>
        <p:spPr>
          <a:xfrm>
            <a:off x="1134034" y="1687051"/>
            <a:ext cx="5181600" cy="3507556"/>
          </a:xfrm>
          <a:prstGeom prst="rect">
            <a:avLst/>
          </a:prstGeom>
        </p:spPr>
      </p:pic>
      <p:sp>
        <p:nvSpPr>
          <p:cNvPr id="6" name="TextBox 5"/>
          <p:cNvSpPr txBox="1"/>
          <p:nvPr/>
        </p:nvSpPr>
        <p:spPr>
          <a:xfrm>
            <a:off x="4733365" y="3550023"/>
            <a:ext cx="7458635" cy="523220"/>
          </a:xfrm>
          <a:prstGeom prst="rect">
            <a:avLst/>
          </a:prstGeom>
          <a:noFill/>
        </p:spPr>
        <p:txBody>
          <a:bodyPr wrap="square" rtlCol="0">
            <a:spAutoFit/>
          </a:bodyPr>
          <a:lstStyle/>
          <a:p>
            <a:r>
              <a:rPr lang="en-GB" sz="2800" dirty="0">
                <a:hlinkClick r:id="rId3"/>
              </a:rPr>
              <a:t>https://</a:t>
            </a:r>
            <a:r>
              <a:rPr lang="en-GB" sz="2800" dirty="0" err="1">
                <a:hlinkClick r:id="rId3"/>
              </a:rPr>
              <a:t>www.childcomwales.org.uk</a:t>
            </a:r>
            <a:r>
              <a:rPr lang="en-GB" sz="2800" dirty="0">
                <a:hlinkClick r:id="rId3"/>
              </a:rPr>
              <a:t>/publications/</a:t>
            </a:r>
            <a:endParaRPr lang="en-GB" sz="2800" dirty="0"/>
          </a:p>
        </p:txBody>
      </p:sp>
    </p:spTree>
    <p:extLst>
      <p:ext uri="{BB962C8B-B14F-4D97-AF65-F5344CB8AC3E}">
        <p14:creationId xmlns:p14="http://schemas.microsoft.com/office/powerpoint/2010/main" val="3326447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a:t>Dull Gweithredu Seiliedig ar Hawliau Plant</a:t>
            </a:r>
            <a:br>
              <a:rPr lang="cy-GB" sz="3200" dirty="0"/>
            </a:br>
            <a:r>
              <a:rPr lang="en-GB" sz="3200" dirty="0"/>
              <a:t>A Children’s Rights Approach </a:t>
            </a:r>
            <a:r>
              <a:rPr lang="en-GB" sz="1800" dirty="0"/>
              <a:t>(CCFW,2017)</a:t>
            </a:r>
          </a:p>
        </p:txBody>
      </p:sp>
      <p:sp>
        <p:nvSpPr>
          <p:cNvPr id="3" name="Content Placeholder 2"/>
          <p:cNvSpPr>
            <a:spLocks noGrp="1"/>
          </p:cNvSpPr>
          <p:nvPr>
            <p:ph sz="half" idx="1"/>
          </p:nvPr>
        </p:nvSpPr>
        <p:spPr>
          <a:xfrm>
            <a:off x="1919536" y="1916833"/>
            <a:ext cx="4433248" cy="3573141"/>
          </a:xfrm>
        </p:spPr>
        <p:txBody>
          <a:bodyPr>
            <a:normAutofit fontScale="85000" lnSpcReduction="20000"/>
          </a:bodyPr>
          <a:lstStyle/>
          <a:p>
            <a:pPr lvl="0"/>
            <a:r>
              <a:rPr lang="en-GB" sz="2300" i="1" dirty="0">
                <a:solidFill>
                  <a:prstClr val="black"/>
                </a:solidFill>
              </a:rPr>
              <a:t>“ </a:t>
            </a:r>
            <a:r>
              <a:rPr lang="cy-GB" sz="2300" i="1" dirty="0">
                <a:solidFill>
                  <a:prstClr val="black"/>
                </a:solidFill>
              </a:rPr>
              <a:t>Mae Dull Gweithredu seiliedig ar Hawliau Plant yn golygu bydd sefydliadau’n rhoi blaenoriaeth i hawliau plant yn eu gwaith gyda phlant a theuluoedd i wella bywydau plant.”</a:t>
            </a:r>
          </a:p>
          <a:p>
            <a:endParaRPr lang="en-GB" sz="2600" i="1" dirty="0"/>
          </a:p>
          <a:p>
            <a:r>
              <a:rPr lang="en-GB" sz="2600" i="1" dirty="0"/>
              <a:t>“A Children’s Rights Approach means that organisations will prioritise children’s rights in their work with children and families to improve children’s lives.” </a:t>
            </a:r>
            <a:r>
              <a:rPr lang="en-GB" sz="2600" dirty="0"/>
              <a:t> </a:t>
            </a:r>
          </a:p>
          <a:p>
            <a:pPr lvl="2"/>
            <a:r>
              <a:rPr lang="en-GB" dirty="0"/>
              <a:t>Sally Holland the Children’s Commissioner for Wales (2017)</a:t>
            </a:r>
          </a:p>
          <a:p>
            <a:endParaRPr lang="en-GB" dirty="0"/>
          </a:p>
        </p:txBody>
      </p:sp>
      <p:graphicFrame>
        <p:nvGraphicFramePr>
          <p:cNvPr id="5" name="Content Placeholder 4"/>
          <p:cNvGraphicFramePr>
            <a:graphicFrameLocks noGrp="1"/>
          </p:cNvGraphicFramePr>
          <p:nvPr>
            <p:ph sz="half" idx="2"/>
          </p:nvPr>
        </p:nvGraphicFramePr>
        <p:xfrm>
          <a:off x="6240016" y="1417638"/>
          <a:ext cx="4176464" cy="3955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4859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Principles into Practice A Children’s Rights Approach </a:t>
            </a:r>
            <a:r>
              <a:rPr lang="en-GB" sz="2800" dirty="0"/>
              <a:t>(CCFW,2017), </a:t>
            </a:r>
            <a:br>
              <a:rPr lang="en-GB" dirty="0"/>
            </a:br>
            <a:endParaRPr lang="en-GB" dirty="0"/>
          </a:p>
        </p:txBody>
      </p:sp>
      <p:graphicFrame>
        <p:nvGraphicFramePr>
          <p:cNvPr id="7" name="Content Placeholder 6"/>
          <p:cNvGraphicFramePr>
            <a:graphicFrameLocks noGrp="1"/>
          </p:cNvGraphicFramePr>
          <p:nvPr>
            <p:ph sz="half" idx="1"/>
          </p:nvPr>
        </p:nvGraphicFramePr>
        <p:xfrm>
          <a:off x="1981200" y="1600201"/>
          <a:ext cx="40386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Content Placeholder 11"/>
          <p:cNvGraphicFramePr>
            <a:graphicFrameLocks noGrp="1"/>
          </p:cNvGraphicFramePr>
          <p:nvPr>
            <p:ph sz="half" idx="2"/>
          </p:nvPr>
        </p:nvGraphicFramePr>
        <p:xfrm>
          <a:off x="6019800" y="1417639"/>
          <a:ext cx="4172272" cy="417160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97431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 The Right Way </a:t>
            </a:r>
          </a:p>
        </p:txBody>
      </p:sp>
      <p:sp>
        <p:nvSpPr>
          <p:cNvPr id="3" name="Content Placeholder 2"/>
          <p:cNvSpPr>
            <a:spLocks noGrp="1"/>
          </p:cNvSpPr>
          <p:nvPr>
            <p:ph sz="half" idx="1"/>
          </p:nvPr>
        </p:nvSpPr>
        <p:spPr/>
        <p:txBody>
          <a:bodyPr/>
          <a:lstStyle/>
          <a:p>
            <a:r>
              <a:rPr lang="en-GB" dirty="0"/>
              <a:t>As a small groups, look at the different case studies from The Right Way…</a:t>
            </a:r>
          </a:p>
          <a:p>
            <a:r>
              <a:rPr lang="en-GB" dirty="0"/>
              <a:t>Discuss what embedding a CR approach in practice might look like…</a:t>
            </a:r>
          </a:p>
        </p:txBody>
      </p:sp>
      <p:pic>
        <p:nvPicPr>
          <p:cNvPr id="5" name="Content Placeholder 5"/>
          <p:cNvPicPr>
            <a:picLocks noGrp="1" noChangeAspect="1"/>
          </p:cNvPicPr>
          <p:nvPr>
            <p:ph sz="half" idx="2"/>
          </p:nvPr>
        </p:nvPicPr>
        <p:blipFill>
          <a:blip r:embed="rId2"/>
          <a:stretch>
            <a:fillRect/>
          </a:stretch>
        </p:blipFill>
        <p:spPr>
          <a:xfrm>
            <a:off x="6234754" y="1795556"/>
            <a:ext cx="5804846" cy="3929447"/>
          </a:xfrm>
          <a:prstGeom prst="rect">
            <a:avLst/>
          </a:prstGeom>
        </p:spPr>
      </p:pic>
    </p:spTree>
    <p:extLst>
      <p:ext uri="{BB962C8B-B14F-4D97-AF65-F5344CB8AC3E}">
        <p14:creationId xmlns:p14="http://schemas.microsoft.com/office/powerpoint/2010/main" val="2898886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Embedding Children's Rights </a:t>
            </a:r>
          </a:p>
        </p:txBody>
      </p:sp>
      <p:sp>
        <p:nvSpPr>
          <p:cNvPr id="3" name="Content Placeholder 2"/>
          <p:cNvSpPr>
            <a:spLocks noGrp="1"/>
          </p:cNvSpPr>
          <p:nvPr>
            <p:ph idx="1"/>
          </p:nvPr>
        </p:nvSpPr>
        <p:spPr/>
        <p:txBody>
          <a:bodyPr/>
          <a:lstStyle/>
          <a:p>
            <a:endParaRPr lang="en-GB" dirty="0"/>
          </a:p>
        </p:txBody>
      </p:sp>
      <p:sp>
        <p:nvSpPr>
          <p:cNvPr id="4" name="Oval Callout 3"/>
          <p:cNvSpPr/>
          <p:nvPr/>
        </p:nvSpPr>
        <p:spPr>
          <a:xfrm>
            <a:off x="1123406" y="1223682"/>
            <a:ext cx="8412480" cy="414169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do you think are the personal and professional roles in embedding / leading on children’s rights? </a:t>
            </a:r>
          </a:p>
        </p:txBody>
      </p:sp>
    </p:spTree>
    <p:extLst>
      <p:ext uri="{BB962C8B-B14F-4D97-AF65-F5344CB8AC3E}">
        <p14:creationId xmlns:p14="http://schemas.microsoft.com/office/powerpoint/2010/main" val="1674798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Embedding Children's rights </a:t>
            </a:r>
          </a:p>
        </p:txBody>
      </p:sp>
      <p:sp>
        <p:nvSpPr>
          <p:cNvPr id="3" name="Content Placeholder 2"/>
          <p:cNvSpPr>
            <a:spLocks noGrp="1"/>
          </p:cNvSpPr>
          <p:nvPr>
            <p:ph sz="half" idx="1"/>
          </p:nvPr>
        </p:nvSpPr>
        <p:spPr/>
        <p:txBody>
          <a:bodyPr/>
          <a:lstStyle/>
          <a:p>
            <a:r>
              <a:rPr lang="en-GB" dirty="0"/>
              <a:t>It is recognised that while Governments  such as the Welsh Government have made commitments to promoting CR the reality of putting CR into practice often lies in the hands of individual practitioners (</a:t>
            </a:r>
            <a:r>
              <a:rPr lang="en-GB" dirty="0" err="1"/>
              <a:t>Nutbrown</a:t>
            </a:r>
            <a:r>
              <a:rPr lang="en-GB" dirty="0"/>
              <a:t> 2019).</a:t>
            </a:r>
          </a:p>
        </p:txBody>
      </p:sp>
      <p:pic>
        <p:nvPicPr>
          <p:cNvPr id="2050" name="Picture 2" descr="Image result for children's rights"/>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859328" y="1796324"/>
            <a:ext cx="5989528" cy="2929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410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Tensions : Between policy and practice </a:t>
            </a:r>
            <a:br>
              <a:rPr lang="en-GB" dirty="0"/>
            </a:br>
            <a:endParaRPr lang="en-GB" dirty="0"/>
          </a:p>
        </p:txBody>
      </p:sp>
      <p:sp>
        <p:nvSpPr>
          <p:cNvPr id="3" name="Content Placeholder 2"/>
          <p:cNvSpPr>
            <a:spLocks noGrp="1"/>
          </p:cNvSpPr>
          <p:nvPr>
            <p:ph idx="1"/>
          </p:nvPr>
        </p:nvSpPr>
        <p:spPr>
          <a:xfrm>
            <a:off x="502024" y="1422213"/>
            <a:ext cx="10515600" cy="4351338"/>
          </a:xfrm>
        </p:spPr>
        <p:txBody>
          <a:bodyPr>
            <a:normAutofit/>
          </a:bodyPr>
          <a:lstStyle/>
          <a:p>
            <a:r>
              <a:rPr lang="en-GB" dirty="0"/>
              <a:t>Technicalization of rights versus social construction and application of CR: </a:t>
            </a:r>
          </a:p>
          <a:p>
            <a:pPr lvl="1"/>
            <a:r>
              <a:rPr lang="en-GB" dirty="0"/>
              <a:t>E.g </a:t>
            </a:r>
            <a:r>
              <a:rPr lang="en-GB" dirty="0" err="1"/>
              <a:t>Reynaert</a:t>
            </a:r>
            <a:r>
              <a:rPr lang="en-GB" dirty="0"/>
              <a:t>, et al (2009), argue that CR are presented as the new norm in policy and practice without questioning or problematizing this new norm and thus viewed as a discourse of ‘</a:t>
            </a:r>
            <a:r>
              <a:rPr lang="en-GB" dirty="0" err="1"/>
              <a:t>technicalization</a:t>
            </a:r>
            <a:r>
              <a:rPr lang="en-GB" dirty="0"/>
              <a:t>’: </a:t>
            </a:r>
          </a:p>
          <a:p>
            <a:pPr lvl="2"/>
            <a:r>
              <a:rPr lang="en-GB" dirty="0"/>
              <a:t>The debate on children’s rights has become a technical debate on the most effective and efficient way to implement children’s rights, how best to monitor this implementation and how this can be organized. This is pre-eminently a positivistic representation of children’s rights. </a:t>
            </a:r>
          </a:p>
          <a:p>
            <a:pPr lvl="2"/>
            <a:r>
              <a:rPr lang="en-GB" dirty="0"/>
              <a:t>The consensus-thinking in children’s rights that lies at the heart of this ‘</a:t>
            </a:r>
            <a:r>
              <a:rPr lang="en-GB" dirty="0" err="1"/>
              <a:t>technicalization</a:t>
            </a:r>
            <a:r>
              <a:rPr lang="en-GB" dirty="0"/>
              <a:t>’ has ‘closed’ the debate on children’s rights. What the children’s rights discourse lacks is critique (Evans, 2005), meaning reflection on the legitimacy and relevance of children’s rights as the new norm in dealing with children. (</a:t>
            </a:r>
            <a:r>
              <a:rPr lang="en-GB" dirty="0" err="1"/>
              <a:t>Reynaert</a:t>
            </a:r>
            <a:r>
              <a:rPr lang="en-GB" dirty="0"/>
              <a:t>, et al 2009 </a:t>
            </a:r>
            <a:r>
              <a:rPr lang="en-GB" dirty="0" err="1"/>
              <a:t>p.528</a:t>
            </a:r>
            <a:r>
              <a:rPr lang="en-GB" dirty="0"/>
              <a:t>) </a:t>
            </a:r>
          </a:p>
          <a:p>
            <a:endParaRPr lang="en-GB" dirty="0"/>
          </a:p>
        </p:txBody>
      </p:sp>
    </p:spTree>
    <p:extLst>
      <p:ext uri="{BB962C8B-B14F-4D97-AF65-F5344CB8AC3E}">
        <p14:creationId xmlns:p14="http://schemas.microsoft.com/office/powerpoint/2010/main" val="2748941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Tensions : Between policy and practice</a:t>
            </a:r>
          </a:p>
        </p:txBody>
      </p:sp>
      <p:sp>
        <p:nvSpPr>
          <p:cNvPr id="3" name="Content Placeholder 2"/>
          <p:cNvSpPr>
            <a:spLocks noGrp="1"/>
          </p:cNvSpPr>
          <p:nvPr>
            <p:ph idx="1"/>
          </p:nvPr>
        </p:nvSpPr>
        <p:spPr>
          <a:xfrm>
            <a:off x="838200" y="1690690"/>
            <a:ext cx="10515600" cy="4351338"/>
          </a:xfrm>
        </p:spPr>
        <p:txBody>
          <a:bodyPr/>
          <a:lstStyle/>
          <a:p>
            <a:r>
              <a:rPr lang="en-GB" dirty="0"/>
              <a:t>It is argued that linked to the ‘</a:t>
            </a:r>
            <a:r>
              <a:rPr lang="en-GB" dirty="0" err="1"/>
              <a:t>technicalization</a:t>
            </a:r>
            <a:r>
              <a:rPr lang="en-GB" dirty="0"/>
              <a:t>’ of children’s rights is a decontextualized discourse that does not take into account the living conditions, the social, economic and historical contexts in which children grow up, which can be very diverse, and which are the environments in which children’s rights are to be realized (</a:t>
            </a:r>
            <a:r>
              <a:rPr lang="en-GB" dirty="0" err="1"/>
              <a:t>Reynaert</a:t>
            </a:r>
            <a:r>
              <a:rPr lang="en-GB" dirty="0"/>
              <a:t> et al (2009, </a:t>
            </a:r>
            <a:r>
              <a:rPr lang="en-GB" dirty="0" err="1"/>
              <a:t>p528</a:t>
            </a:r>
            <a:r>
              <a:rPr lang="en-GB" dirty="0"/>
              <a:t>). </a:t>
            </a:r>
          </a:p>
          <a:p>
            <a:endParaRPr lang="en-GB" dirty="0"/>
          </a:p>
          <a:p>
            <a:endParaRPr lang="en-GB" dirty="0"/>
          </a:p>
        </p:txBody>
      </p:sp>
      <p:sp>
        <p:nvSpPr>
          <p:cNvPr id="4" name="Oval Callout 3"/>
          <p:cNvSpPr/>
          <p:nvPr/>
        </p:nvSpPr>
        <p:spPr>
          <a:xfrm>
            <a:off x="4867835" y="3671047"/>
            <a:ext cx="4719918" cy="221876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does this mean for practice/. </a:t>
            </a:r>
          </a:p>
        </p:txBody>
      </p:sp>
    </p:spTree>
    <p:extLst>
      <p:ext uri="{BB962C8B-B14F-4D97-AF65-F5344CB8AC3E}">
        <p14:creationId xmlns:p14="http://schemas.microsoft.com/office/powerpoint/2010/main" val="2628290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Tensions : Between policy and practice</a:t>
            </a:r>
          </a:p>
        </p:txBody>
      </p:sp>
      <p:sp>
        <p:nvSpPr>
          <p:cNvPr id="3" name="Content Placeholder 2"/>
          <p:cNvSpPr>
            <a:spLocks noGrp="1"/>
          </p:cNvSpPr>
          <p:nvPr>
            <p:ph idx="1"/>
          </p:nvPr>
        </p:nvSpPr>
        <p:spPr/>
        <p:txBody>
          <a:bodyPr>
            <a:normAutofit/>
          </a:bodyPr>
          <a:lstStyle/>
          <a:p>
            <a:r>
              <a:rPr lang="en-GB" dirty="0" err="1"/>
              <a:t>Veerman</a:t>
            </a:r>
            <a:r>
              <a:rPr lang="en-GB" dirty="0"/>
              <a:t> and Levine (2000) cited in </a:t>
            </a:r>
            <a:r>
              <a:rPr lang="en-GB" dirty="0" err="1"/>
              <a:t>Reynaert</a:t>
            </a:r>
            <a:r>
              <a:rPr lang="en-GB" dirty="0"/>
              <a:t> et al 2009), highlight the need to shift the discussion from the ‘Geneva scene’ to the grassroots level where children’s rights have to be realized in their actual context and a call for:</a:t>
            </a:r>
          </a:p>
          <a:p>
            <a:pPr lvl="1"/>
            <a:r>
              <a:rPr lang="en-GB" dirty="0"/>
              <a:t>Research that provides empirical evidence on the impact that the rhetoric of children’s rights has in daily practice assumes a shift from analysing the text of the UNCRC towards examining the contexts in which the UNCRC is applied (</a:t>
            </a:r>
            <a:r>
              <a:rPr lang="en-GB" dirty="0" err="1"/>
              <a:t>Reynaert</a:t>
            </a:r>
            <a:r>
              <a:rPr lang="en-GB" dirty="0"/>
              <a:t> et al </a:t>
            </a:r>
            <a:r>
              <a:rPr lang="en-GB" dirty="0" err="1"/>
              <a:t>p.529</a:t>
            </a:r>
            <a:r>
              <a:rPr lang="en-GB" dirty="0"/>
              <a:t>).</a:t>
            </a:r>
          </a:p>
          <a:p>
            <a:pPr lvl="1"/>
            <a:endParaRPr lang="en-GB" dirty="0"/>
          </a:p>
        </p:txBody>
      </p:sp>
    </p:spTree>
    <p:extLst>
      <p:ext uri="{BB962C8B-B14F-4D97-AF65-F5344CB8AC3E}">
        <p14:creationId xmlns:p14="http://schemas.microsoft.com/office/powerpoint/2010/main" val="4123570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Children’s Rights in Practice </a:t>
            </a:r>
          </a:p>
        </p:txBody>
      </p:sp>
      <p:sp>
        <p:nvSpPr>
          <p:cNvPr id="3" name="Content Placeholder 2"/>
          <p:cNvSpPr>
            <a:spLocks noGrp="1"/>
          </p:cNvSpPr>
          <p:nvPr>
            <p:ph idx="1"/>
          </p:nvPr>
        </p:nvSpPr>
        <p:spPr/>
        <p:txBody>
          <a:bodyPr>
            <a:normAutofit/>
          </a:bodyPr>
          <a:lstStyle/>
          <a:p>
            <a:r>
              <a:rPr lang="en-GB" dirty="0" err="1"/>
              <a:t>UWTSD</a:t>
            </a:r>
            <a:r>
              <a:rPr lang="en-GB" dirty="0"/>
              <a:t>: Welsh Government Training  for 9 children and young people workforce sectors (Education, Social Care, Police, Youth Justice, Health, Sport, Local Authorities, Child Care / Early Years, Media):</a:t>
            </a:r>
          </a:p>
          <a:p>
            <a:pPr marL="0" indent="0">
              <a:buNone/>
            </a:pPr>
            <a:endParaRPr lang="en-GB" dirty="0"/>
          </a:p>
          <a:p>
            <a:r>
              <a:rPr lang="en-GB" dirty="0"/>
              <a:t>The aim of the </a:t>
            </a:r>
            <a:r>
              <a:rPr lang="en-GB" dirty="0" err="1"/>
              <a:t>WG</a:t>
            </a:r>
            <a:r>
              <a:rPr lang="en-GB" dirty="0"/>
              <a:t> funded training was: </a:t>
            </a:r>
          </a:p>
          <a:p>
            <a:pPr lvl="1"/>
            <a:r>
              <a:rPr lang="en-GB" dirty="0"/>
              <a:t>…to enable those who work with children and young people to have the knowledge and understanding required to ensure that the principles of the UNCRC are integrated into their practices (Welsh Government, 2015, </a:t>
            </a:r>
            <a:r>
              <a:rPr lang="en-GB" dirty="0" err="1"/>
              <a:t>p1</a:t>
            </a:r>
            <a:r>
              <a:rPr lang="en-GB" dirty="0"/>
              <a:t>). </a:t>
            </a:r>
          </a:p>
          <a:p>
            <a:pPr lvl="1"/>
            <a:endParaRPr lang="en-GB" dirty="0"/>
          </a:p>
        </p:txBody>
      </p:sp>
      <p:pic>
        <p:nvPicPr>
          <p:cNvPr id="4"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9488"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9461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Children’s Rights in Practice </a:t>
            </a:r>
          </a:p>
        </p:txBody>
      </p:sp>
      <p:sp>
        <p:nvSpPr>
          <p:cNvPr id="3" name="Content Placeholder 2"/>
          <p:cNvSpPr>
            <a:spLocks noGrp="1"/>
          </p:cNvSpPr>
          <p:nvPr>
            <p:ph idx="1"/>
          </p:nvPr>
        </p:nvSpPr>
        <p:spPr>
          <a:xfrm>
            <a:off x="838200" y="1651003"/>
            <a:ext cx="10515600" cy="4525960"/>
          </a:xfrm>
        </p:spPr>
        <p:txBody>
          <a:bodyPr/>
          <a:lstStyle/>
          <a:p>
            <a:r>
              <a:rPr lang="en-GB" dirty="0"/>
              <a:t>The objectives of the training were for participants to: </a:t>
            </a:r>
          </a:p>
          <a:p>
            <a:pPr lvl="1"/>
            <a:r>
              <a:rPr lang="cy-GB" dirty="0"/>
              <a:t>Demonstrate awareness of the UNCRC and children’s rights in Wales</a:t>
            </a:r>
          </a:p>
          <a:p>
            <a:pPr lvl="1"/>
            <a:endParaRPr lang="en-GB" dirty="0"/>
          </a:p>
          <a:p>
            <a:pPr lvl="1"/>
            <a:r>
              <a:rPr lang="cy-GB" dirty="0"/>
              <a:t>Understand how thier own workforce sector  impacts on children’s rights</a:t>
            </a:r>
          </a:p>
          <a:p>
            <a:pPr lvl="1"/>
            <a:endParaRPr lang="en-GB" dirty="0"/>
          </a:p>
          <a:p>
            <a:pPr lvl="1"/>
            <a:r>
              <a:rPr lang="cy-GB" dirty="0"/>
              <a:t>Evaluate their workforce sector’s importance in enabling children and young people to access their rights and subsequently take ownership and integrate the training into own workforce planning. </a:t>
            </a:r>
            <a:endParaRPr lang="en-GB" dirty="0"/>
          </a:p>
          <a:p>
            <a:endParaRPr lang="en-GB" dirty="0"/>
          </a:p>
        </p:txBody>
      </p:sp>
      <p:pic>
        <p:nvPicPr>
          <p:cNvPr id="4"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94174"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8927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The training was purposefully designed within a pedagogical framework of praxis (</a:t>
            </a:r>
            <a:r>
              <a:rPr lang="en-GB" dirty="0" err="1"/>
              <a:t>Omrod</a:t>
            </a:r>
            <a:r>
              <a:rPr lang="en-GB" dirty="0"/>
              <a:t>, 2008; Smith, 2011) which resulted in the adoption of participatory methods of delivery that enabled reflection and application including: </a:t>
            </a:r>
          </a:p>
          <a:p>
            <a:pPr lvl="1"/>
            <a:r>
              <a:rPr lang="en-GB" dirty="0"/>
              <a:t>Media :Videos </a:t>
            </a:r>
          </a:p>
          <a:p>
            <a:pPr lvl="1"/>
            <a:r>
              <a:rPr lang="en-GB" dirty="0"/>
              <a:t>Participatory Activities enabling group work , discussion and reflection on practice.</a:t>
            </a:r>
          </a:p>
          <a:p>
            <a:r>
              <a:rPr lang="en-GB" dirty="0"/>
              <a:t> To enable CR to be understood and embedded at the practice level. </a:t>
            </a:r>
          </a:p>
        </p:txBody>
      </p:sp>
      <p:sp>
        <p:nvSpPr>
          <p:cNvPr id="4" name="Title 1"/>
          <p:cNvSpPr>
            <a:spLocks noGrp="1"/>
          </p:cNvSpPr>
          <p:nvPr>
            <p:ph type="title"/>
          </p:nvPr>
        </p:nvSpPr>
        <p:spPr/>
        <p:txBody>
          <a:bodyPr/>
          <a:lstStyle/>
          <a:p>
            <a:r>
              <a:rPr lang="en-GB" dirty="0"/>
              <a:t>Examples of Children’s Rights in Practice </a:t>
            </a:r>
          </a:p>
        </p:txBody>
      </p:sp>
      <p:pic>
        <p:nvPicPr>
          <p:cNvPr id="5" name="Picture 4"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94174"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4813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Children’s Rights in Practice </a:t>
            </a:r>
          </a:p>
        </p:txBody>
      </p:sp>
      <p:sp>
        <p:nvSpPr>
          <p:cNvPr id="3" name="Content Placeholder 2"/>
          <p:cNvSpPr>
            <a:spLocks noGrp="1"/>
          </p:cNvSpPr>
          <p:nvPr>
            <p:ph idx="1"/>
          </p:nvPr>
        </p:nvSpPr>
        <p:spPr/>
        <p:txBody>
          <a:bodyPr/>
          <a:lstStyle/>
          <a:p>
            <a:r>
              <a:rPr lang="en-GB" dirty="0"/>
              <a:t>Evidence from practice:</a:t>
            </a:r>
          </a:p>
          <a:p>
            <a:pPr lvl="1"/>
            <a:r>
              <a:rPr lang="en-GB" dirty="0"/>
              <a:t>From all the sectors it was evident that rights are interpreted and applied depending on the context and situation.</a:t>
            </a:r>
          </a:p>
          <a:p>
            <a:pPr lvl="1"/>
            <a:endParaRPr lang="en-GB" dirty="0"/>
          </a:p>
          <a:p>
            <a:pPr lvl="1"/>
            <a:r>
              <a:rPr lang="en-GB" dirty="0"/>
              <a:t>Some sectors were more familiar with rights that others </a:t>
            </a:r>
          </a:p>
          <a:p>
            <a:pPr lvl="1"/>
            <a:endParaRPr lang="en-GB" dirty="0"/>
          </a:p>
          <a:p>
            <a:pPr lvl="1"/>
            <a:r>
              <a:rPr lang="en-GB" dirty="0"/>
              <a:t>In Some areas of Health , Education and  Youth Justice a Rights Approach was embedded within practice. </a:t>
            </a:r>
          </a:p>
        </p:txBody>
      </p:sp>
      <p:pic>
        <p:nvPicPr>
          <p:cNvPr id="4"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94174"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232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 from Practice </a:t>
            </a:r>
          </a:p>
        </p:txBody>
      </p:sp>
      <p:sp>
        <p:nvSpPr>
          <p:cNvPr id="3" name="Content Placeholder 2"/>
          <p:cNvSpPr>
            <a:spLocks noGrp="1"/>
          </p:cNvSpPr>
          <p:nvPr>
            <p:ph sz="half" idx="1"/>
          </p:nvPr>
        </p:nvSpPr>
        <p:spPr/>
        <p:txBody>
          <a:bodyPr/>
          <a:lstStyle/>
          <a:p>
            <a:r>
              <a:rPr lang="en-GB" dirty="0"/>
              <a:t>To consider: </a:t>
            </a:r>
          </a:p>
          <a:p>
            <a:pPr lvl="1"/>
            <a:r>
              <a:rPr lang="en-GB" dirty="0"/>
              <a:t>Important to consider the role of policy to provide a driver for embedding CR however there is equally a need to address CR at a personal level, as ultimately they will be interpreted and applied by practitioners / professionals and thus socially constructed. (Welton, Tinney, Saer, in publication) </a:t>
            </a:r>
          </a:p>
        </p:txBody>
      </p:sp>
      <p:pic>
        <p:nvPicPr>
          <p:cNvPr id="4098" name="Picture 2" descr="Related ima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135971" y="1024733"/>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0141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drivers to embed </a:t>
            </a:r>
          </a:p>
        </p:txBody>
      </p:sp>
      <p:sp>
        <p:nvSpPr>
          <p:cNvPr id="3" name="Content Placeholder 2"/>
          <p:cNvSpPr>
            <a:spLocks noGrp="1"/>
          </p:cNvSpPr>
          <p:nvPr>
            <p:ph idx="1"/>
          </p:nvPr>
        </p:nvSpPr>
        <p:spPr/>
        <p:txBody>
          <a:bodyPr/>
          <a:lstStyle/>
          <a:p>
            <a:r>
              <a:rPr lang="en-GB" dirty="0"/>
              <a:t>What may be the additional  drivers for embedding CR? </a:t>
            </a:r>
          </a:p>
        </p:txBody>
      </p:sp>
    </p:spTree>
    <p:extLst>
      <p:ext uri="{BB962C8B-B14F-4D97-AF65-F5344CB8AC3E}">
        <p14:creationId xmlns:p14="http://schemas.microsoft.com/office/powerpoint/2010/main" val="4016246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0427"/>
            <a:ext cx="10515600" cy="1325563"/>
          </a:xfrm>
        </p:spPr>
        <p:txBody>
          <a:bodyPr/>
          <a:lstStyle/>
          <a:p>
            <a:r>
              <a:rPr lang="en-GB" dirty="0"/>
              <a:t>Additional Drivers to Embed CR</a:t>
            </a:r>
          </a:p>
        </p:txBody>
      </p:sp>
      <p:sp>
        <p:nvSpPr>
          <p:cNvPr id="3" name="Content Placeholder 2"/>
          <p:cNvSpPr>
            <a:spLocks noGrp="1"/>
          </p:cNvSpPr>
          <p:nvPr>
            <p:ph sz="half" idx="1"/>
          </p:nvPr>
        </p:nvSpPr>
        <p:spPr>
          <a:xfrm>
            <a:off x="838200" y="1290047"/>
            <a:ext cx="5181600" cy="4351338"/>
          </a:xfrm>
        </p:spPr>
        <p:txBody>
          <a:bodyPr>
            <a:normAutofit fontScale="92500" lnSpcReduction="10000"/>
          </a:bodyPr>
          <a:lstStyle/>
          <a:p>
            <a:pPr marL="0" indent="0">
              <a:buNone/>
            </a:pPr>
            <a:r>
              <a:rPr lang="en-GB" dirty="0"/>
              <a:t>Examples of additional legislation which further empower the embeddedness of CR in a given context:</a:t>
            </a:r>
          </a:p>
          <a:p>
            <a:pPr marL="514350" indent="-514350">
              <a:buFont typeface="+mj-lt"/>
              <a:buAutoNum type="arabicPeriod"/>
            </a:pPr>
            <a:r>
              <a:rPr lang="en-GB" dirty="0"/>
              <a:t>E.g  Protection Rights: Safeguarding Legislation </a:t>
            </a:r>
          </a:p>
          <a:p>
            <a:pPr marL="514350" indent="-514350">
              <a:buFont typeface="+mj-lt"/>
              <a:buAutoNum type="arabicPeriod"/>
            </a:pPr>
            <a:r>
              <a:rPr lang="en-GB" dirty="0"/>
              <a:t>E.g Participation Rights In Health / Social Care : </a:t>
            </a:r>
            <a:r>
              <a:rPr lang="en-GB" dirty="0" err="1"/>
              <a:t>Gillick</a:t>
            </a:r>
            <a:r>
              <a:rPr lang="en-GB" dirty="0"/>
              <a:t> Competence:</a:t>
            </a:r>
          </a:p>
          <a:p>
            <a:pPr lvl="1"/>
            <a:r>
              <a:rPr lang="en-GB" dirty="0"/>
              <a:t> “parental right yields to the child’s right” when she becomes sufficiently mature to make autonomous decisions.</a:t>
            </a:r>
          </a:p>
        </p:txBody>
      </p:sp>
      <p:pic>
        <p:nvPicPr>
          <p:cNvPr id="3078" name="Picture 6" descr="Related image"/>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172199" y="1485990"/>
            <a:ext cx="5940835" cy="3511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304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 Solutions Activity </a:t>
            </a:r>
          </a:p>
        </p:txBody>
      </p:sp>
      <p:sp>
        <p:nvSpPr>
          <p:cNvPr id="3" name="Content Placeholder 2"/>
          <p:cNvSpPr>
            <a:spLocks noGrp="1"/>
          </p:cNvSpPr>
          <p:nvPr>
            <p:ph idx="1"/>
          </p:nvPr>
        </p:nvSpPr>
        <p:spPr/>
        <p:txBody>
          <a:bodyPr/>
          <a:lstStyle/>
          <a:p>
            <a:r>
              <a:rPr lang="en-GB" dirty="0"/>
              <a:t>Consider firstly what may be the barriers to embedding CR in practice? </a:t>
            </a:r>
          </a:p>
          <a:p>
            <a:pPr lvl="1"/>
            <a:r>
              <a:rPr lang="en-GB" dirty="0"/>
              <a:t>Fill in the post it notes and place on the brick in the wall….</a:t>
            </a:r>
          </a:p>
          <a:p>
            <a:r>
              <a:rPr lang="en-GB" dirty="0"/>
              <a:t>Secondly, consider what may be  some of the solutions to these barriers</a:t>
            </a:r>
          </a:p>
          <a:p>
            <a:pPr lvl="1"/>
            <a:r>
              <a:rPr lang="en-GB" dirty="0"/>
              <a:t>Pick a barrier as a group and try and come up with a solution </a:t>
            </a:r>
          </a:p>
        </p:txBody>
      </p:sp>
    </p:spTree>
    <p:extLst>
      <p:ext uri="{BB962C8B-B14F-4D97-AF65-F5344CB8AC3E}">
        <p14:creationId xmlns:p14="http://schemas.microsoft.com/office/powerpoint/2010/main" val="1748514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Barriers ---Solutions </a:t>
            </a:r>
          </a:p>
        </p:txBody>
      </p:sp>
      <p:sp>
        <p:nvSpPr>
          <p:cNvPr id="8" name="Text Placeholder 7"/>
          <p:cNvSpPr>
            <a:spLocks noGrp="1"/>
          </p:cNvSpPr>
          <p:nvPr>
            <p:ph type="body" idx="1"/>
          </p:nvPr>
        </p:nvSpPr>
        <p:spPr/>
        <p:txBody>
          <a:bodyPr>
            <a:normAutofit fontScale="92500" lnSpcReduction="20000"/>
          </a:bodyPr>
          <a:lstStyle/>
          <a:p>
            <a:r>
              <a:rPr lang="en-GB" dirty="0"/>
              <a:t>Figure 1: Barriers: Themes Identified by Early Years and Education Practitioners: In Training Sessions</a:t>
            </a:r>
          </a:p>
          <a:p>
            <a:endParaRPr lang="en-GB" dirty="0"/>
          </a:p>
        </p:txBody>
      </p:sp>
      <p:sp>
        <p:nvSpPr>
          <p:cNvPr id="10" name="Text Placeholder 9"/>
          <p:cNvSpPr>
            <a:spLocks noGrp="1"/>
          </p:cNvSpPr>
          <p:nvPr>
            <p:ph type="body" sz="quarter" idx="3"/>
          </p:nvPr>
        </p:nvSpPr>
        <p:spPr/>
        <p:txBody>
          <a:bodyPr>
            <a:normAutofit fontScale="92500" lnSpcReduction="20000"/>
          </a:bodyPr>
          <a:lstStyle/>
          <a:p>
            <a:r>
              <a:rPr lang="en-GB" dirty="0"/>
              <a:t>Figure 2: Opportunities Identified by Early Years and Education Practitioners: In Training Sessions</a:t>
            </a:r>
          </a:p>
          <a:p>
            <a:endParaRPr lang="en-GB" dirty="0"/>
          </a:p>
        </p:txBody>
      </p:sp>
      <p:graphicFrame>
        <p:nvGraphicFramePr>
          <p:cNvPr id="12" name="Content Placeholder 11"/>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Content Placeholder 12"/>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845364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 Conclusions </a:t>
            </a:r>
          </a:p>
        </p:txBody>
      </p:sp>
      <p:sp>
        <p:nvSpPr>
          <p:cNvPr id="3" name="Content Placeholder 2"/>
          <p:cNvSpPr>
            <a:spLocks noGrp="1"/>
          </p:cNvSpPr>
          <p:nvPr>
            <p:ph idx="1"/>
          </p:nvPr>
        </p:nvSpPr>
        <p:spPr>
          <a:xfrm>
            <a:off x="838200" y="1301190"/>
            <a:ext cx="10515600" cy="4351338"/>
          </a:xfrm>
        </p:spPr>
        <p:txBody>
          <a:bodyPr/>
          <a:lstStyle/>
          <a:p>
            <a:r>
              <a:rPr lang="en-GB" dirty="0"/>
              <a:t>1. Leading / Embedding Childrens: happens at different levels (Internationally, Nationally, Organisationally, Personally).</a:t>
            </a:r>
          </a:p>
          <a:p>
            <a:r>
              <a:rPr lang="en-GB" dirty="0"/>
              <a:t>2. While Governments have a vital role in ensuring CR are promoted and an Children’s Rights approach is embedded in practice it is also important to recognise our personal and professional roles in understanding and applying CR in context. </a:t>
            </a:r>
          </a:p>
          <a:p>
            <a:r>
              <a:rPr lang="en-GB" dirty="0"/>
              <a:t>3. On a personal / professional level this may mean engaging in reflection and professional development to consider our own values and how we understand implement rights. </a:t>
            </a:r>
          </a:p>
          <a:p>
            <a:pPr algn="ctr"/>
            <a:r>
              <a:rPr lang="en-GB" b="1" dirty="0">
                <a:solidFill>
                  <a:schemeClr val="accent1"/>
                </a:solidFill>
              </a:rPr>
              <a:t>Ultimately leading and </a:t>
            </a:r>
            <a:r>
              <a:rPr lang="en-GB" b="1" dirty="0" err="1">
                <a:solidFill>
                  <a:schemeClr val="accent1"/>
                </a:solidFill>
              </a:rPr>
              <a:t>emedding</a:t>
            </a:r>
            <a:r>
              <a:rPr lang="en-GB" b="1" dirty="0">
                <a:solidFill>
                  <a:schemeClr val="accent1"/>
                </a:solidFill>
              </a:rPr>
              <a:t> CR are all our responsibility!!!!</a:t>
            </a:r>
          </a:p>
        </p:txBody>
      </p:sp>
    </p:spTree>
    <p:extLst>
      <p:ext uri="{BB962C8B-B14F-4D97-AF65-F5344CB8AC3E}">
        <p14:creationId xmlns:p14="http://schemas.microsoft.com/office/powerpoint/2010/main" val="1353796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 </a:t>
            </a:r>
          </a:p>
        </p:txBody>
      </p:sp>
      <p:sp>
        <p:nvSpPr>
          <p:cNvPr id="3" name="Content Placeholder 2"/>
          <p:cNvSpPr>
            <a:spLocks noGrp="1"/>
          </p:cNvSpPr>
          <p:nvPr>
            <p:ph idx="1"/>
          </p:nvPr>
        </p:nvSpPr>
        <p:spPr>
          <a:xfrm>
            <a:off x="717176" y="1287742"/>
            <a:ext cx="10515600" cy="4351338"/>
          </a:xfrm>
        </p:spPr>
        <p:txBody>
          <a:bodyPr>
            <a:normAutofit fontScale="92500" lnSpcReduction="20000"/>
          </a:bodyPr>
          <a:lstStyle/>
          <a:p>
            <a:r>
              <a:rPr lang="en-GB" dirty="0"/>
              <a:t>Jones, P. &amp; Welch, S., (2018)</a:t>
            </a:r>
            <a:r>
              <a:rPr lang="en-GB" i="1" dirty="0"/>
              <a:t> Rethinking Children's Rights: Attitudes in Contemporary Society. </a:t>
            </a:r>
            <a:r>
              <a:rPr lang="en-GB" dirty="0"/>
              <a:t>London: Bloomsbury</a:t>
            </a:r>
          </a:p>
          <a:p>
            <a:r>
              <a:rPr lang="en-GB" dirty="0"/>
              <a:t>Lewis, A., </a:t>
            </a:r>
            <a:r>
              <a:rPr lang="en-GB" dirty="0" err="1">
                <a:hlinkClick r:id="rId2" tooltip="Search for articles by this author"/>
              </a:rPr>
              <a:t>Sarwar</a:t>
            </a:r>
            <a:r>
              <a:rPr lang="en-GB" dirty="0">
                <a:hlinkClick r:id="rId2" tooltip="Search for articles by this author"/>
              </a:rPr>
              <a:t>, S.</a:t>
            </a:r>
            <a:r>
              <a:rPr lang="en-GB" dirty="0"/>
              <a:t>, Tyrie and J. Waters, J. (2017) </a:t>
            </a:r>
            <a:r>
              <a:rPr lang="en-GB" b="1" i="1" dirty="0"/>
              <a:t>Exploring the Extent of Enactment of Young Children's Rights in the Education System in Wales</a:t>
            </a:r>
            <a:r>
              <a:rPr lang="en-GB" dirty="0"/>
              <a:t>. </a:t>
            </a:r>
            <a:r>
              <a:rPr lang="en-GB" i="1" dirty="0" err="1">
                <a:hlinkClick r:id="rId3" tooltip="link to all issues of this title"/>
              </a:rPr>
              <a:t>Cylchgrawn</a:t>
            </a:r>
            <a:r>
              <a:rPr lang="en-GB" i="1" dirty="0">
                <a:hlinkClick r:id="rId3" tooltip="link to all issues of this title"/>
              </a:rPr>
              <a:t> </a:t>
            </a:r>
            <a:r>
              <a:rPr lang="en-GB" i="1" dirty="0" err="1">
                <a:hlinkClick r:id="rId3" tooltip="link to all issues of this title"/>
              </a:rPr>
              <a:t>Addysg</a:t>
            </a:r>
            <a:r>
              <a:rPr lang="en-GB" i="1" dirty="0">
                <a:hlinkClick r:id="rId3" tooltip="link to all issues of this title"/>
              </a:rPr>
              <a:t> </a:t>
            </a:r>
            <a:r>
              <a:rPr lang="en-GB" i="1" dirty="0" err="1">
                <a:hlinkClick r:id="rId3" tooltip="link to all issues of this title"/>
              </a:rPr>
              <a:t>Cymru</a:t>
            </a:r>
            <a:r>
              <a:rPr lang="en-GB" i="1" dirty="0">
                <a:hlinkClick r:id="rId3" tooltip="link to all issues of this title"/>
              </a:rPr>
              <a:t> / Wales Journal of Education</a:t>
            </a:r>
            <a:r>
              <a:rPr lang="en-GB" dirty="0"/>
              <a:t>, Volume 19, Number 2, November 2017, pp. 27-50 (24).</a:t>
            </a:r>
          </a:p>
          <a:p>
            <a:r>
              <a:rPr lang="en-US" dirty="0" err="1"/>
              <a:t>Nutbrown</a:t>
            </a:r>
            <a:r>
              <a:rPr lang="en-US" dirty="0"/>
              <a:t>, C (2019) </a:t>
            </a:r>
            <a:r>
              <a:rPr lang="en-GB" dirty="0"/>
              <a:t>Children’s rights, adults’ responsibilities. Teach Nursery (Online, available from: </a:t>
            </a:r>
            <a:r>
              <a:rPr lang="en-GB" u="sng" dirty="0">
                <a:hlinkClick r:id="rId4"/>
              </a:rPr>
              <a:t>https://</a:t>
            </a:r>
            <a:r>
              <a:rPr lang="en-GB" u="sng" dirty="0" err="1">
                <a:hlinkClick r:id="rId4"/>
              </a:rPr>
              <a:t>www.teachearlyyears.com</a:t>
            </a:r>
            <a:r>
              <a:rPr lang="en-GB" u="sng" dirty="0">
                <a:hlinkClick r:id="rId4"/>
              </a:rPr>
              <a:t>/a-unique-child/view/</a:t>
            </a:r>
            <a:r>
              <a:rPr lang="en-GB" u="sng" dirty="0" err="1">
                <a:hlinkClick r:id="rId4"/>
              </a:rPr>
              <a:t>childrens</a:t>
            </a:r>
            <a:r>
              <a:rPr lang="en-GB" u="sng" dirty="0">
                <a:hlinkClick r:id="rId4"/>
              </a:rPr>
              <a:t>-rights-adults-responsibilities</a:t>
            </a:r>
            <a:r>
              <a:rPr lang="en-GB" dirty="0"/>
              <a:t> Downloaded January 2018</a:t>
            </a:r>
          </a:p>
          <a:p>
            <a:r>
              <a:rPr lang="en-GB" dirty="0" err="1"/>
              <a:t>Reynaert</a:t>
            </a:r>
            <a:r>
              <a:rPr lang="en-GB" dirty="0"/>
              <a:t>, D., </a:t>
            </a:r>
            <a:r>
              <a:rPr lang="en-GB" dirty="0" err="1"/>
              <a:t>Bouverne</a:t>
            </a:r>
            <a:r>
              <a:rPr lang="en-GB" dirty="0"/>
              <a:t>-de-</a:t>
            </a:r>
            <a:r>
              <a:rPr lang="en-GB" dirty="0" err="1"/>
              <a:t>Bie</a:t>
            </a:r>
            <a:r>
              <a:rPr lang="en-GB" dirty="0"/>
              <a:t>, M. and </a:t>
            </a:r>
            <a:r>
              <a:rPr lang="en-GB" dirty="0" err="1"/>
              <a:t>Vandevelde</a:t>
            </a:r>
            <a:r>
              <a:rPr lang="en-GB" dirty="0"/>
              <a:t> , S. (2009) </a:t>
            </a:r>
            <a:r>
              <a:rPr lang="en-GB" dirty="0">
                <a:hlinkClick r:id="rId5"/>
              </a:rPr>
              <a:t>A review of children's rights literature since the adoption of the United Nations Convention on the Rights of the Child</a:t>
            </a:r>
            <a:r>
              <a:rPr lang="en-GB" dirty="0"/>
              <a:t>. </a:t>
            </a:r>
            <a:r>
              <a:rPr lang="en-GB" i="1" dirty="0"/>
              <a:t>Childhood Vol</a:t>
            </a:r>
            <a:r>
              <a:rPr lang="en-GB" dirty="0"/>
              <a:t>. 16(4) </a:t>
            </a:r>
            <a:r>
              <a:rPr lang="en-GB" dirty="0" err="1"/>
              <a:t>pp518</a:t>
            </a:r>
            <a:r>
              <a:rPr lang="en-GB" dirty="0"/>
              <a:t>–534</a:t>
            </a:r>
          </a:p>
          <a:p>
            <a:endParaRPr lang="en-GB" dirty="0"/>
          </a:p>
          <a:p>
            <a:endParaRPr lang="en-GB" dirty="0"/>
          </a:p>
          <a:p>
            <a:endParaRPr lang="en-GB" dirty="0"/>
          </a:p>
        </p:txBody>
      </p:sp>
    </p:spTree>
    <p:extLst>
      <p:ext uri="{BB962C8B-B14F-4D97-AF65-F5344CB8AC3E}">
        <p14:creationId xmlns:p14="http://schemas.microsoft.com/office/powerpoint/2010/main" val="658790169"/>
      </p:ext>
    </p:extLst>
  </p:cSld>
  <p:clrMapOvr>
    <a:masterClrMapping/>
  </p:clrMapOvr>
</p:sld>
</file>

<file path=ppt/theme/theme1.xml><?xml version="1.0" encoding="utf-8"?>
<a:theme xmlns:a="http://schemas.openxmlformats.org/drawingml/2006/main" name="Athrofa PP Templat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Athrofa PP Template</Template>
  <TotalTime>453</TotalTime>
  <Words>2146</Words>
  <Application>Microsoft Office PowerPoint</Application>
  <PresentationFormat>Widescreen</PresentationFormat>
  <Paragraphs>192</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Athrofa PP Template</vt:lpstr>
      <vt:lpstr>Embedding and Leading c Children’s Rights. </vt:lpstr>
      <vt:lpstr>Aims </vt:lpstr>
      <vt:lpstr>Children’s Rights  </vt:lpstr>
      <vt:lpstr>Leading: </vt:lpstr>
      <vt:lpstr> UNCRC </vt:lpstr>
      <vt:lpstr>Leading: International </vt:lpstr>
      <vt:lpstr>Leading: National Context </vt:lpstr>
      <vt:lpstr>Leading National : Welsh Policy Context </vt:lpstr>
      <vt:lpstr>Leading National : Welsh Policy Context </vt:lpstr>
      <vt:lpstr>Leading National : Welsh Policy Context </vt:lpstr>
      <vt:lpstr>Leading National : Welsh Policy Context </vt:lpstr>
      <vt:lpstr>Organisational Level </vt:lpstr>
      <vt:lpstr>Organisational level &amp; CR </vt:lpstr>
      <vt:lpstr>Organisational Level : The Right Way </vt:lpstr>
      <vt:lpstr>Dull Gweithredu Seiliedig ar Hawliau Plant A Children’s Rights Approach (CCFW,2017)</vt:lpstr>
      <vt:lpstr>Principles into Practice A Children’s Rights Approach (CCFW,2017),  </vt:lpstr>
      <vt:lpstr>Organisational : The Right Way </vt:lpstr>
      <vt:lpstr>Personal: Embedding Children's Rights </vt:lpstr>
      <vt:lpstr>Personal: Embedding Children's rights </vt:lpstr>
      <vt:lpstr>Tensions : Between policy and practice  </vt:lpstr>
      <vt:lpstr>Tensions : Between policy and practice</vt:lpstr>
      <vt:lpstr>Tensions : Between policy and practice</vt:lpstr>
      <vt:lpstr>Examples of Children’s Rights in Practice </vt:lpstr>
      <vt:lpstr>Examples of Children’s Rights in Practice </vt:lpstr>
      <vt:lpstr>Examples of Children’s Rights in Practice </vt:lpstr>
      <vt:lpstr>Examples of Children’s Rights in Practice </vt:lpstr>
      <vt:lpstr>Conclusions from Practice </vt:lpstr>
      <vt:lpstr>Additional drivers to embed </vt:lpstr>
      <vt:lpstr>Additional Drivers to Embed CR</vt:lpstr>
      <vt:lpstr>Barriers / Solutions Activity </vt:lpstr>
      <vt:lpstr>Barriers ---Solutions </vt:lpstr>
      <vt:lpstr>Summary / Conclusions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Embedding and leading children’s rights.</dc:title>
  <dc:creator>Nicola Welton</dc:creator>
  <cp:lastModifiedBy>Darren O'Connor</cp:lastModifiedBy>
  <cp:revision>36</cp:revision>
  <cp:lastPrinted>2019-02-19T20:55:44Z</cp:lastPrinted>
  <dcterms:created xsi:type="dcterms:W3CDTF">2019-02-18T11:51:38Z</dcterms:created>
  <dcterms:modified xsi:type="dcterms:W3CDTF">2022-10-17T08:30:43Z</dcterms:modified>
</cp:coreProperties>
</file>