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71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3920E0-BF6D-47B6-A209-CE1ED6E2DC6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C38FC1B-8B51-4821-9B72-9983643B7A0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The Health and Safety Guide lays the groundwork for a safe workplace by describing essential procedures.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5B729B-B127-4F3A-9B4A-F4F240626261}" type="parTrans" cxnId="{CFE69A52-F92C-421D-89A0-F59FCF86F41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1130A26-CC5A-4979-9D56-542EDCFEC7BD}" type="sibTrans" cxnId="{CFE69A52-F92C-421D-89A0-F59FCF86F411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805EE10-0BE1-465E-9F96-FC69440578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With great care and attention to detail, this presentation covers every element of housekeeping.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10339C-46D1-4249-A143-82E383D6A5B8}" type="parTrans" cxnId="{6E0DD872-1D41-45EC-BB6E-F10176EBDC62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37C765F-318C-401B-8B13-6C2F529CEACC}" type="sibTrans" cxnId="{6E0DD872-1D41-45EC-BB6E-F10176EBDC62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578B86-B947-4529-B410-EE7C0D72BA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The element starts from how to safely handle cleaning chemicals to how to wear personal protective equipment (PPE).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1DB4A89-B500-478E-A07A-9D06C3B9EA3B}" type="parTrans" cxnId="{031E5183-355D-4D42-A852-CFAEA33BC8E5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0B3F5F8-80B8-4CDA-B732-952B9AD23EA8}" type="sibTrans" cxnId="{031E5183-355D-4D42-A852-CFAEA33BC8E5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ABCB0FD-C555-4195-8B06-987B77B955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The team members contribute to the well-being of the visitors and coworkers by knowing and executing these principles, which also safeguard them. </a:t>
          </a:r>
          <a:b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</a:br>
          <a:b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</a:b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56464FD-E30F-4115-BBAF-1F7497B0D588}" type="parTrans" cxnId="{42D05191-0239-4EDD-BCAA-618876F1E1F6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C24304D-D8F0-47CA-B42F-86E109EB00CD}" type="sibTrans" cxnId="{42D05191-0239-4EDD-BCAA-618876F1E1F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16213C2-C8DF-47D0-8D6F-19F2DC784C57}" type="pres">
      <dgm:prSet presAssocID="{773920E0-BF6D-47B6-A209-CE1ED6E2DC64}" presName="root" presStyleCnt="0">
        <dgm:presLayoutVars>
          <dgm:dir/>
          <dgm:resizeHandles val="exact"/>
        </dgm:presLayoutVars>
      </dgm:prSet>
      <dgm:spPr/>
    </dgm:pt>
    <dgm:pt modelId="{60C4B479-3A29-4812-B29F-4337C4EBC2A8}" type="pres">
      <dgm:prSet presAssocID="{4C38FC1B-8B51-4821-9B72-9983643B7A0C}" presName="compNode" presStyleCnt="0"/>
      <dgm:spPr/>
    </dgm:pt>
    <dgm:pt modelId="{7AA2C90D-C958-431E-B612-4294D8E6CC35}" type="pres">
      <dgm:prSet presAssocID="{4C38FC1B-8B51-4821-9B72-9983643B7A0C}" presName="bgRect" presStyleLbl="bgShp" presStyleIdx="0" presStyleCnt="4"/>
      <dgm:spPr/>
    </dgm:pt>
    <dgm:pt modelId="{1CA552F0-E453-4758-8A3A-1740DB1AB895}" type="pres">
      <dgm:prSet presAssocID="{4C38FC1B-8B51-4821-9B72-9983643B7A0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F55E2574-E9D6-42A6-91D7-60D45ED10F25}" type="pres">
      <dgm:prSet presAssocID="{4C38FC1B-8B51-4821-9B72-9983643B7A0C}" presName="spaceRect" presStyleCnt="0"/>
      <dgm:spPr/>
    </dgm:pt>
    <dgm:pt modelId="{F2F07ED5-BEBC-4EC6-A5D6-FA7339471FA5}" type="pres">
      <dgm:prSet presAssocID="{4C38FC1B-8B51-4821-9B72-9983643B7A0C}" presName="parTx" presStyleLbl="revTx" presStyleIdx="0" presStyleCnt="4">
        <dgm:presLayoutVars>
          <dgm:chMax val="0"/>
          <dgm:chPref val="0"/>
        </dgm:presLayoutVars>
      </dgm:prSet>
      <dgm:spPr/>
    </dgm:pt>
    <dgm:pt modelId="{561065A7-6058-4B6D-8055-73DDF2A3E477}" type="pres">
      <dgm:prSet presAssocID="{C1130A26-CC5A-4979-9D56-542EDCFEC7BD}" presName="sibTrans" presStyleCnt="0"/>
      <dgm:spPr/>
    </dgm:pt>
    <dgm:pt modelId="{C0E73EB2-E8F8-47A1-80CB-54561AEA43A4}" type="pres">
      <dgm:prSet presAssocID="{1805EE10-0BE1-465E-9F96-FC69440578AE}" presName="compNode" presStyleCnt="0"/>
      <dgm:spPr/>
    </dgm:pt>
    <dgm:pt modelId="{33D5E3DD-37B5-439B-8325-4A58A9A36CBD}" type="pres">
      <dgm:prSet presAssocID="{1805EE10-0BE1-465E-9F96-FC69440578AE}" presName="bgRect" presStyleLbl="bgShp" presStyleIdx="1" presStyleCnt="4"/>
      <dgm:spPr/>
    </dgm:pt>
    <dgm:pt modelId="{1272A26A-20A2-4FE6-89F4-3A32AD0318D9}" type="pres">
      <dgm:prSet presAssocID="{1805EE10-0BE1-465E-9F96-FC69440578A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18E07933-02AC-49B8-BF6C-FC11EBCC9040}" type="pres">
      <dgm:prSet presAssocID="{1805EE10-0BE1-465E-9F96-FC69440578AE}" presName="spaceRect" presStyleCnt="0"/>
      <dgm:spPr/>
    </dgm:pt>
    <dgm:pt modelId="{8A6D80D4-2B7F-4E91-B527-19C79C11A2B9}" type="pres">
      <dgm:prSet presAssocID="{1805EE10-0BE1-465E-9F96-FC69440578AE}" presName="parTx" presStyleLbl="revTx" presStyleIdx="1" presStyleCnt="4">
        <dgm:presLayoutVars>
          <dgm:chMax val="0"/>
          <dgm:chPref val="0"/>
        </dgm:presLayoutVars>
      </dgm:prSet>
      <dgm:spPr/>
    </dgm:pt>
    <dgm:pt modelId="{5FC5001A-77B8-4C83-9AD1-BB905F08EC3D}" type="pres">
      <dgm:prSet presAssocID="{437C765F-318C-401B-8B13-6C2F529CEACC}" presName="sibTrans" presStyleCnt="0"/>
      <dgm:spPr/>
    </dgm:pt>
    <dgm:pt modelId="{3B392711-59E4-43C2-856D-801C82857D1C}" type="pres">
      <dgm:prSet presAssocID="{B4578B86-B947-4529-B410-EE7C0D72BA9E}" presName="compNode" presStyleCnt="0"/>
      <dgm:spPr/>
    </dgm:pt>
    <dgm:pt modelId="{6C1C151C-9F57-4E35-984F-19489DD67679}" type="pres">
      <dgm:prSet presAssocID="{B4578B86-B947-4529-B410-EE7C0D72BA9E}" presName="bgRect" presStyleLbl="bgShp" presStyleIdx="2" presStyleCnt="4"/>
      <dgm:spPr/>
    </dgm:pt>
    <dgm:pt modelId="{14EA64DA-09CB-46FD-9813-5CD5505FF92D}" type="pres">
      <dgm:prSet presAssocID="{B4578B86-B947-4529-B410-EE7C0D72BA9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7B9AF7FC-2C91-4322-9BB1-619B12FB346D}" type="pres">
      <dgm:prSet presAssocID="{B4578B86-B947-4529-B410-EE7C0D72BA9E}" presName="spaceRect" presStyleCnt="0"/>
      <dgm:spPr/>
    </dgm:pt>
    <dgm:pt modelId="{44901A62-A1E0-4E04-814E-64BA9FE557C8}" type="pres">
      <dgm:prSet presAssocID="{B4578B86-B947-4529-B410-EE7C0D72BA9E}" presName="parTx" presStyleLbl="revTx" presStyleIdx="2" presStyleCnt="4">
        <dgm:presLayoutVars>
          <dgm:chMax val="0"/>
          <dgm:chPref val="0"/>
        </dgm:presLayoutVars>
      </dgm:prSet>
      <dgm:spPr/>
    </dgm:pt>
    <dgm:pt modelId="{88C83726-E029-456C-BCC0-E82046D5BF70}" type="pres">
      <dgm:prSet presAssocID="{B0B3F5F8-80B8-4CDA-B732-952B9AD23EA8}" presName="sibTrans" presStyleCnt="0"/>
      <dgm:spPr/>
    </dgm:pt>
    <dgm:pt modelId="{E0F2324D-4565-4C95-87C3-10D51C45E777}" type="pres">
      <dgm:prSet presAssocID="{CABCB0FD-C555-4195-8B06-987B77B95534}" presName="compNode" presStyleCnt="0"/>
      <dgm:spPr/>
    </dgm:pt>
    <dgm:pt modelId="{AA9A59DB-1790-4382-883C-2E3680317FA6}" type="pres">
      <dgm:prSet presAssocID="{CABCB0FD-C555-4195-8B06-987B77B95534}" presName="bgRect" presStyleLbl="bgShp" presStyleIdx="3" presStyleCnt="4"/>
      <dgm:spPr/>
    </dgm:pt>
    <dgm:pt modelId="{F9EA113C-F95A-4280-9876-E9A657BD9B06}" type="pres">
      <dgm:prSet presAssocID="{CABCB0FD-C555-4195-8B06-987B77B9553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9FE389F3-2D81-4A07-A437-70637203746A}" type="pres">
      <dgm:prSet presAssocID="{CABCB0FD-C555-4195-8B06-987B77B95534}" presName="spaceRect" presStyleCnt="0"/>
      <dgm:spPr/>
    </dgm:pt>
    <dgm:pt modelId="{2EBAEE96-B0E8-4865-A853-71248E659749}" type="pres">
      <dgm:prSet presAssocID="{CABCB0FD-C555-4195-8B06-987B77B9553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CC05519-B918-C24D-A42F-D9B0E335AA5C}" type="presOf" srcId="{1805EE10-0BE1-465E-9F96-FC69440578AE}" destId="{8A6D80D4-2B7F-4E91-B527-19C79C11A2B9}" srcOrd="0" destOrd="0" presId="urn:microsoft.com/office/officeart/2018/2/layout/IconVerticalSolidList"/>
    <dgm:cxn modelId="{8E8D7523-D376-3647-A565-8045AE35A0E3}" type="presOf" srcId="{4C38FC1B-8B51-4821-9B72-9983643B7A0C}" destId="{F2F07ED5-BEBC-4EC6-A5D6-FA7339471FA5}" srcOrd="0" destOrd="0" presId="urn:microsoft.com/office/officeart/2018/2/layout/IconVerticalSolidList"/>
    <dgm:cxn modelId="{CFE69A52-F92C-421D-89A0-F59FCF86F411}" srcId="{773920E0-BF6D-47B6-A209-CE1ED6E2DC64}" destId="{4C38FC1B-8B51-4821-9B72-9983643B7A0C}" srcOrd="0" destOrd="0" parTransId="{7B5B729B-B127-4F3A-9B4A-F4F240626261}" sibTransId="{C1130A26-CC5A-4979-9D56-542EDCFEC7BD}"/>
    <dgm:cxn modelId="{77E09C56-A253-324F-830E-ADBF0BD608C9}" type="presOf" srcId="{B4578B86-B947-4529-B410-EE7C0D72BA9E}" destId="{44901A62-A1E0-4E04-814E-64BA9FE557C8}" srcOrd="0" destOrd="0" presId="urn:microsoft.com/office/officeart/2018/2/layout/IconVerticalSolidList"/>
    <dgm:cxn modelId="{6E0DD872-1D41-45EC-BB6E-F10176EBDC62}" srcId="{773920E0-BF6D-47B6-A209-CE1ED6E2DC64}" destId="{1805EE10-0BE1-465E-9F96-FC69440578AE}" srcOrd="1" destOrd="0" parTransId="{7B10339C-46D1-4249-A143-82E383D6A5B8}" sibTransId="{437C765F-318C-401B-8B13-6C2F529CEACC}"/>
    <dgm:cxn modelId="{031E5183-355D-4D42-A852-CFAEA33BC8E5}" srcId="{773920E0-BF6D-47B6-A209-CE1ED6E2DC64}" destId="{B4578B86-B947-4529-B410-EE7C0D72BA9E}" srcOrd="2" destOrd="0" parTransId="{91DB4A89-B500-478E-A07A-9D06C3B9EA3B}" sibTransId="{B0B3F5F8-80B8-4CDA-B732-952B9AD23EA8}"/>
    <dgm:cxn modelId="{42D05191-0239-4EDD-BCAA-618876F1E1F6}" srcId="{773920E0-BF6D-47B6-A209-CE1ED6E2DC64}" destId="{CABCB0FD-C555-4195-8B06-987B77B95534}" srcOrd="3" destOrd="0" parTransId="{F56464FD-E30F-4115-BBAF-1F7497B0D588}" sibTransId="{DC24304D-D8F0-47CA-B42F-86E109EB00CD}"/>
    <dgm:cxn modelId="{C24D1CA5-538E-7147-B122-ACA19FB1E11A}" type="presOf" srcId="{773920E0-BF6D-47B6-A209-CE1ED6E2DC64}" destId="{C16213C2-C8DF-47D0-8D6F-19F2DC784C57}" srcOrd="0" destOrd="0" presId="urn:microsoft.com/office/officeart/2018/2/layout/IconVerticalSolidList"/>
    <dgm:cxn modelId="{DFB32AE7-9639-904A-ADEF-797693049A1C}" type="presOf" srcId="{CABCB0FD-C555-4195-8B06-987B77B95534}" destId="{2EBAEE96-B0E8-4865-A853-71248E659749}" srcOrd="0" destOrd="0" presId="urn:microsoft.com/office/officeart/2018/2/layout/IconVerticalSolidList"/>
    <dgm:cxn modelId="{B38F00FE-72FF-5B46-94EA-212213A500CB}" type="presParOf" srcId="{C16213C2-C8DF-47D0-8D6F-19F2DC784C57}" destId="{60C4B479-3A29-4812-B29F-4337C4EBC2A8}" srcOrd="0" destOrd="0" presId="urn:microsoft.com/office/officeart/2018/2/layout/IconVerticalSolidList"/>
    <dgm:cxn modelId="{E71F487B-5594-E845-B8E8-9DFFC9D92B9E}" type="presParOf" srcId="{60C4B479-3A29-4812-B29F-4337C4EBC2A8}" destId="{7AA2C90D-C958-431E-B612-4294D8E6CC35}" srcOrd="0" destOrd="0" presId="urn:microsoft.com/office/officeart/2018/2/layout/IconVerticalSolidList"/>
    <dgm:cxn modelId="{13232CC3-7489-FD45-BFAB-8C4EBCA7F2C9}" type="presParOf" srcId="{60C4B479-3A29-4812-B29F-4337C4EBC2A8}" destId="{1CA552F0-E453-4758-8A3A-1740DB1AB895}" srcOrd="1" destOrd="0" presId="urn:microsoft.com/office/officeart/2018/2/layout/IconVerticalSolidList"/>
    <dgm:cxn modelId="{378E0825-AB3D-884F-938D-BE4E27219FF0}" type="presParOf" srcId="{60C4B479-3A29-4812-B29F-4337C4EBC2A8}" destId="{F55E2574-E9D6-42A6-91D7-60D45ED10F25}" srcOrd="2" destOrd="0" presId="urn:microsoft.com/office/officeart/2018/2/layout/IconVerticalSolidList"/>
    <dgm:cxn modelId="{A3008F69-A756-6B4A-98EF-7EF7EA22F5B4}" type="presParOf" srcId="{60C4B479-3A29-4812-B29F-4337C4EBC2A8}" destId="{F2F07ED5-BEBC-4EC6-A5D6-FA7339471FA5}" srcOrd="3" destOrd="0" presId="urn:microsoft.com/office/officeart/2018/2/layout/IconVerticalSolidList"/>
    <dgm:cxn modelId="{EBA4F5FD-8191-404C-8979-ECF0BA6AB6E4}" type="presParOf" srcId="{C16213C2-C8DF-47D0-8D6F-19F2DC784C57}" destId="{561065A7-6058-4B6D-8055-73DDF2A3E477}" srcOrd="1" destOrd="0" presId="urn:microsoft.com/office/officeart/2018/2/layout/IconVerticalSolidList"/>
    <dgm:cxn modelId="{9579D217-0367-AE4B-870B-CAABF4F3E604}" type="presParOf" srcId="{C16213C2-C8DF-47D0-8D6F-19F2DC784C57}" destId="{C0E73EB2-E8F8-47A1-80CB-54561AEA43A4}" srcOrd="2" destOrd="0" presId="urn:microsoft.com/office/officeart/2018/2/layout/IconVerticalSolidList"/>
    <dgm:cxn modelId="{1184722B-7E32-0346-B1ED-260D2111DEFE}" type="presParOf" srcId="{C0E73EB2-E8F8-47A1-80CB-54561AEA43A4}" destId="{33D5E3DD-37B5-439B-8325-4A58A9A36CBD}" srcOrd="0" destOrd="0" presId="urn:microsoft.com/office/officeart/2018/2/layout/IconVerticalSolidList"/>
    <dgm:cxn modelId="{FE49B139-506C-F148-87CD-DB3A61ECBEA6}" type="presParOf" srcId="{C0E73EB2-E8F8-47A1-80CB-54561AEA43A4}" destId="{1272A26A-20A2-4FE6-89F4-3A32AD0318D9}" srcOrd="1" destOrd="0" presId="urn:microsoft.com/office/officeart/2018/2/layout/IconVerticalSolidList"/>
    <dgm:cxn modelId="{C7B21359-EC4E-2343-ACE9-52ED91517DC9}" type="presParOf" srcId="{C0E73EB2-E8F8-47A1-80CB-54561AEA43A4}" destId="{18E07933-02AC-49B8-BF6C-FC11EBCC9040}" srcOrd="2" destOrd="0" presId="urn:microsoft.com/office/officeart/2018/2/layout/IconVerticalSolidList"/>
    <dgm:cxn modelId="{F9B2A465-A6ED-7241-8B50-63D098AF2E2F}" type="presParOf" srcId="{C0E73EB2-E8F8-47A1-80CB-54561AEA43A4}" destId="{8A6D80D4-2B7F-4E91-B527-19C79C11A2B9}" srcOrd="3" destOrd="0" presId="urn:microsoft.com/office/officeart/2018/2/layout/IconVerticalSolidList"/>
    <dgm:cxn modelId="{F6AC88F0-90FA-8D46-B538-72D1CF643C6B}" type="presParOf" srcId="{C16213C2-C8DF-47D0-8D6F-19F2DC784C57}" destId="{5FC5001A-77B8-4C83-9AD1-BB905F08EC3D}" srcOrd="3" destOrd="0" presId="urn:microsoft.com/office/officeart/2018/2/layout/IconVerticalSolidList"/>
    <dgm:cxn modelId="{DD2E3D9C-96B5-7540-9EE0-1058A9E81E18}" type="presParOf" srcId="{C16213C2-C8DF-47D0-8D6F-19F2DC784C57}" destId="{3B392711-59E4-43C2-856D-801C82857D1C}" srcOrd="4" destOrd="0" presId="urn:microsoft.com/office/officeart/2018/2/layout/IconVerticalSolidList"/>
    <dgm:cxn modelId="{B9AA07E7-C57A-3749-9740-65CF060ABEA1}" type="presParOf" srcId="{3B392711-59E4-43C2-856D-801C82857D1C}" destId="{6C1C151C-9F57-4E35-984F-19489DD67679}" srcOrd="0" destOrd="0" presId="urn:microsoft.com/office/officeart/2018/2/layout/IconVerticalSolidList"/>
    <dgm:cxn modelId="{4D672747-D26A-344F-82A7-0A8FDF383596}" type="presParOf" srcId="{3B392711-59E4-43C2-856D-801C82857D1C}" destId="{14EA64DA-09CB-46FD-9813-5CD5505FF92D}" srcOrd="1" destOrd="0" presId="urn:microsoft.com/office/officeart/2018/2/layout/IconVerticalSolidList"/>
    <dgm:cxn modelId="{836C827B-C35B-D94D-8535-8D41BC97B133}" type="presParOf" srcId="{3B392711-59E4-43C2-856D-801C82857D1C}" destId="{7B9AF7FC-2C91-4322-9BB1-619B12FB346D}" srcOrd="2" destOrd="0" presId="urn:microsoft.com/office/officeart/2018/2/layout/IconVerticalSolidList"/>
    <dgm:cxn modelId="{69124D01-ABD5-DD42-9962-D80A7C19EC51}" type="presParOf" srcId="{3B392711-59E4-43C2-856D-801C82857D1C}" destId="{44901A62-A1E0-4E04-814E-64BA9FE557C8}" srcOrd="3" destOrd="0" presId="urn:microsoft.com/office/officeart/2018/2/layout/IconVerticalSolidList"/>
    <dgm:cxn modelId="{874E6B12-FE45-F745-B4FF-F0B2A56D7979}" type="presParOf" srcId="{C16213C2-C8DF-47D0-8D6F-19F2DC784C57}" destId="{88C83726-E029-456C-BCC0-E82046D5BF70}" srcOrd="5" destOrd="0" presId="urn:microsoft.com/office/officeart/2018/2/layout/IconVerticalSolidList"/>
    <dgm:cxn modelId="{FEA763F1-4A1F-6D4B-897E-7C85472BB1BE}" type="presParOf" srcId="{C16213C2-C8DF-47D0-8D6F-19F2DC784C57}" destId="{E0F2324D-4565-4C95-87C3-10D51C45E777}" srcOrd="6" destOrd="0" presId="urn:microsoft.com/office/officeart/2018/2/layout/IconVerticalSolidList"/>
    <dgm:cxn modelId="{0473D672-9CA2-9648-B883-59C2E7C3EEEC}" type="presParOf" srcId="{E0F2324D-4565-4C95-87C3-10D51C45E777}" destId="{AA9A59DB-1790-4382-883C-2E3680317FA6}" srcOrd="0" destOrd="0" presId="urn:microsoft.com/office/officeart/2018/2/layout/IconVerticalSolidList"/>
    <dgm:cxn modelId="{5C56D78C-A344-3041-B834-2CF46EA4EDB9}" type="presParOf" srcId="{E0F2324D-4565-4C95-87C3-10D51C45E777}" destId="{F9EA113C-F95A-4280-9876-E9A657BD9B06}" srcOrd="1" destOrd="0" presId="urn:microsoft.com/office/officeart/2018/2/layout/IconVerticalSolidList"/>
    <dgm:cxn modelId="{9135B11E-D12C-BF40-BFE5-2F1B0707B175}" type="presParOf" srcId="{E0F2324D-4565-4C95-87C3-10D51C45E777}" destId="{9FE389F3-2D81-4A07-A437-70637203746A}" srcOrd="2" destOrd="0" presId="urn:microsoft.com/office/officeart/2018/2/layout/IconVerticalSolidList"/>
    <dgm:cxn modelId="{E8FB20A3-8D04-CC4C-BCB4-B35E4867E23E}" type="presParOf" srcId="{E0F2324D-4565-4C95-87C3-10D51C45E777}" destId="{2EBAEE96-B0E8-4865-A853-71248E6597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5B7D8C-B945-4F8C-AD2B-E093075DD24B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5EEF806-ABAB-48B6-B6FA-30CB9280B2AF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As part of the efforts to provide a safe workplace for all employees at Novotel, personal protective equipment (PPE) is an essential requirement.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98448E9-64A7-45D9-BE71-896B404AC6B1}" type="parTrans" cxnId="{705513C0-0746-4AE4-9C3A-DBA5CD37D6CB}">
      <dgm:prSet/>
      <dgm:spPr/>
      <dgm:t>
        <a:bodyPr/>
        <a:lstStyle/>
        <a:p>
          <a:pPr>
            <a:lnSpc>
              <a:spcPct val="150000"/>
            </a:lnSpc>
          </a:pPr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17618C8-CA0F-44A8-8F1C-F0B65048C203}" type="sibTrans" cxnId="{705513C0-0746-4AE4-9C3A-DBA5CD37D6CB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B8D0928-0A01-473F-8F1D-C8C7C14FEF3D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It is an important safety measure that helps ensure the health and safety of the employees and customers by preventing harm to the housekeeping team members.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D9122D6-6B1B-478E-BFDF-764737938B2A}" type="parTrans" cxnId="{DEC2825A-D921-4B89-B171-B17D4F05DF03}">
      <dgm:prSet/>
      <dgm:spPr/>
      <dgm:t>
        <a:bodyPr/>
        <a:lstStyle/>
        <a:p>
          <a:pPr>
            <a:lnSpc>
              <a:spcPct val="150000"/>
            </a:lnSpc>
          </a:pPr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66A3C66-F2BE-4F73-88A0-17D9DA281BE3}" type="sibTrans" cxnId="{DEC2825A-D921-4B89-B171-B17D4F05DF03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032CFD0-533A-471E-A8D5-FE74AA2CC6EE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A wide variety of tools and gear are collectively known as PPE, or personal protective equipment,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56A03C-D1FD-4E0C-A3B3-B1DBDF95D6FC}" type="parTrans" cxnId="{A1588F02-D2A7-43EE-A309-F12F555145EE}">
      <dgm:prSet/>
      <dgm:spPr/>
      <dgm:t>
        <a:bodyPr/>
        <a:lstStyle/>
        <a:p>
          <a:pPr>
            <a:lnSpc>
              <a:spcPct val="150000"/>
            </a:lnSpc>
          </a:pPr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C2C1DC1-4CD8-4235-91EB-B737FE038FF9}" type="sibTrans" cxnId="{A1588F02-D2A7-43EE-A309-F12F555145EE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C5838BF-0572-4DA9-9D55-021089BC5BC3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Its purpose is to lessen the likelihood of harm occurring on the job.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35CDB54-AE0A-4A9A-B403-F44213DB956D}" type="parTrans" cxnId="{57B576FD-99CD-4C75-ABC7-97665DC3D576}">
      <dgm:prSet/>
      <dgm:spPr/>
      <dgm:t>
        <a:bodyPr/>
        <a:lstStyle/>
        <a:p>
          <a:pPr>
            <a:lnSpc>
              <a:spcPct val="150000"/>
            </a:lnSpc>
          </a:pPr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3A42200-4B7D-4BA4-95BE-0EB7171C8D93}" type="sibTrans" cxnId="{57B576FD-99CD-4C75-ABC7-97665DC3D57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72CA459-8046-4EEC-A753-49FCAC09F577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Protecting oneself against physical, chemical, biological, and ergonomic dangers is of the utmost importance in the housekeeping profession.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8F34CB9-091A-4C7D-855B-CE0D1F2AA580}" type="parTrans" cxnId="{E778D267-F5E2-4643-96EA-825192301D71}">
      <dgm:prSet/>
      <dgm:spPr/>
      <dgm:t>
        <a:bodyPr/>
        <a:lstStyle/>
        <a:p>
          <a:pPr>
            <a:lnSpc>
              <a:spcPct val="150000"/>
            </a:lnSpc>
          </a:pPr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3E010A5-DE8C-43FE-9F67-543BE2249B42}" type="sibTrans" cxnId="{E778D267-F5E2-4643-96EA-825192301D7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F38AEA5-026C-4EC4-A76E-2734A12A72BA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It provides a protective barrier, letting the team members go about their work with peace of mind. </a:t>
          </a:r>
          <a:b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</a:br>
          <a:b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</a:br>
          <a:b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</a:b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D096B3-F464-42C0-AD9F-00AC7B446538}" type="parTrans" cxnId="{3465257A-FA5A-4DFD-A640-846174D0F585}">
      <dgm:prSet/>
      <dgm:spPr/>
      <dgm:t>
        <a:bodyPr/>
        <a:lstStyle/>
        <a:p>
          <a:pPr>
            <a:lnSpc>
              <a:spcPct val="150000"/>
            </a:lnSpc>
          </a:pPr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82167AF-18AB-40F8-A834-521803E9E595}" type="sibTrans" cxnId="{3465257A-FA5A-4DFD-A640-846174D0F58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51A51F2-66C9-564F-A972-E31C3CD928D4}" type="pres">
      <dgm:prSet presAssocID="{D05B7D8C-B945-4F8C-AD2B-E093075DD24B}" presName="diagram" presStyleCnt="0">
        <dgm:presLayoutVars>
          <dgm:dir/>
          <dgm:resizeHandles val="exact"/>
        </dgm:presLayoutVars>
      </dgm:prSet>
      <dgm:spPr/>
    </dgm:pt>
    <dgm:pt modelId="{4E227C52-BC24-5D43-8576-716B4D0084D0}" type="pres">
      <dgm:prSet presAssocID="{55EEF806-ABAB-48B6-B6FA-30CB9280B2AF}" presName="node" presStyleLbl="node1" presStyleIdx="0" presStyleCnt="6">
        <dgm:presLayoutVars>
          <dgm:bulletEnabled val="1"/>
        </dgm:presLayoutVars>
      </dgm:prSet>
      <dgm:spPr/>
    </dgm:pt>
    <dgm:pt modelId="{CD3AA7FD-B299-E849-B354-D5E80E9EEA6F}" type="pres">
      <dgm:prSet presAssocID="{017618C8-CA0F-44A8-8F1C-F0B65048C203}" presName="sibTrans" presStyleCnt="0"/>
      <dgm:spPr/>
    </dgm:pt>
    <dgm:pt modelId="{B9DBA604-69FE-A940-BC77-06A1F23817F4}" type="pres">
      <dgm:prSet presAssocID="{2B8D0928-0A01-473F-8F1D-C8C7C14FEF3D}" presName="node" presStyleLbl="node1" presStyleIdx="1" presStyleCnt="6">
        <dgm:presLayoutVars>
          <dgm:bulletEnabled val="1"/>
        </dgm:presLayoutVars>
      </dgm:prSet>
      <dgm:spPr/>
    </dgm:pt>
    <dgm:pt modelId="{207F912A-7518-6B4C-B998-326AE7028724}" type="pres">
      <dgm:prSet presAssocID="{B66A3C66-F2BE-4F73-88A0-17D9DA281BE3}" presName="sibTrans" presStyleCnt="0"/>
      <dgm:spPr/>
    </dgm:pt>
    <dgm:pt modelId="{54FDC725-A7C2-B349-9DB7-462B2C605CB4}" type="pres">
      <dgm:prSet presAssocID="{A032CFD0-533A-471E-A8D5-FE74AA2CC6EE}" presName="node" presStyleLbl="node1" presStyleIdx="2" presStyleCnt="6">
        <dgm:presLayoutVars>
          <dgm:bulletEnabled val="1"/>
        </dgm:presLayoutVars>
      </dgm:prSet>
      <dgm:spPr/>
    </dgm:pt>
    <dgm:pt modelId="{28DC56B9-03E0-C34E-8624-C97121A36859}" type="pres">
      <dgm:prSet presAssocID="{6C2C1DC1-4CD8-4235-91EB-B737FE038FF9}" presName="sibTrans" presStyleCnt="0"/>
      <dgm:spPr/>
    </dgm:pt>
    <dgm:pt modelId="{17128C4B-2768-5648-94E0-F4AC4B1291B8}" type="pres">
      <dgm:prSet presAssocID="{9C5838BF-0572-4DA9-9D55-021089BC5BC3}" presName="node" presStyleLbl="node1" presStyleIdx="3" presStyleCnt="6">
        <dgm:presLayoutVars>
          <dgm:bulletEnabled val="1"/>
        </dgm:presLayoutVars>
      </dgm:prSet>
      <dgm:spPr/>
    </dgm:pt>
    <dgm:pt modelId="{8E9C9302-9419-8740-8D9F-3157FA2A7F8A}" type="pres">
      <dgm:prSet presAssocID="{13A42200-4B7D-4BA4-95BE-0EB7171C8D93}" presName="sibTrans" presStyleCnt="0"/>
      <dgm:spPr/>
    </dgm:pt>
    <dgm:pt modelId="{B4D6D794-4153-5B4A-AA3D-969CEC01B8AB}" type="pres">
      <dgm:prSet presAssocID="{D72CA459-8046-4EEC-A753-49FCAC09F577}" presName="node" presStyleLbl="node1" presStyleIdx="4" presStyleCnt="6">
        <dgm:presLayoutVars>
          <dgm:bulletEnabled val="1"/>
        </dgm:presLayoutVars>
      </dgm:prSet>
      <dgm:spPr/>
    </dgm:pt>
    <dgm:pt modelId="{09DC633D-8992-E34F-9241-DFACF872DFF9}" type="pres">
      <dgm:prSet presAssocID="{63E010A5-DE8C-43FE-9F67-543BE2249B42}" presName="sibTrans" presStyleCnt="0"/>
      <dgm:spPr/>
    </dgm:pt>
    <dgm:pt modelId="{280B7966-75E1-CB41-825C-13E91CA309B0}" type="pres">
      <dgm:prSet presAssocID="{6F38AEA5-026C-4EC4-A76E-2734A12A72BA}" presName="node" presStyleLbl="node1" presStyleIdx="5" presStyleCnt="6">
        <dgm:presLayoutVars>
          <dgm:bulletEnabled val="1"/>
        </dgm:presLayoutVars>
      </dgm:prSet>
      <dgm:spPr/>
    </dgm:pt>
  </dgm:ptLst>
  <dgm:cxnLst>
    <dgm:cxn modelId="{A1588F02-D2A7-43EE-A309-F12F555145EE}" srcId="{D05B7D8C-B945-4F8C-AD2B-E093075DD24B}" destId="{A032CFD0-533A-471E-A8D5-FE74AA2CC6EE}" srcOrd="2" destOrd="0" parTransId="{AA56A03C-D1FD-4E0C-A3B3-B1DBDF95D6FC}" sibTransId="{6C2C1DC1-4CD8-4235-91EB-B737FE038FF9}"/>
    <dgm:cxn modelId="{9F16DC29-6716-C64C-BDCE-49139975B3BA}" type="presOf" srcId="{9C5838BF-0572-4DA9-9D55-021089BC5BC3}" destId="{17128C4B-2768-5648-94E0-F4AC4B1291B8}" srcOrd="0" destOrd="0" presId="urn:microsoft.com/office/officeart/2005/8/layout/default"/>
    <dgm:cxn modelId="{BF69FE43-D193-1B4E-913A-0C63B7C5B89F}" type="presOf" srcId="{A032CFD0-533A-471E-A8D5-FE74AA2CC6EE}" destId="{54FDC725-A7C2-B349-9DB7-462B2C605CB4}" srcOrd="0" destOrd="0" presId="urn:microsoft.com/office/officeart/2005/8/layout/default"/>
    <dgm:cxn modelId="{DEC2825A-D921-4B89-B171-B17D4F05DF03}" srcId="{D05B7D8C-B945-4F8C-AD2B-E093075DD24B}" destId="{2B8D0928-0A01-473F-8F1D-C8C7C14FEF3D}" srcOrd="1" destOrd="0" parTransId="{3D9122D6-6B1B-478E-BFDF-764737938B2A}" sibTransId="{B66A3C66-F2BE-4F73-88A0-17D9DA281BE3}"/>
    <dgm:cxn modelId="{E778D267-F5E2-4643-96EA-825192301D71}" srcId="{D05B7D8C-B945-4F8C-AD2B-E093075DD24B}" destId="{D72CA459-8046-4EEC-A753-49FCAC09F577}" srcOrd="4" destOrd="0" parTransId="{08F34CB9-091A-4C7D-855B-CE0D1F2AA580}" sibTransId="{63E010A5-DE8C-43FE-9F67-543BE2249B42}"/>
    <dgm:cxn modelId="{3465257A-FA5A-4DFD-A640-846174D0F585}" srcId="{D05B7D8C-B945-4F8C-AD2B-E093075DD24B}" destId="{6F38AEA5-026C-4EC4-A76E-2734A12A72BA}" srcOrd="5" destOrd="0" parTransId="{7BD096B3-F464-42C0-AD9F-00AC7B446538}" sibTransId="{082167AF-18AB-40F8-A834-521803E9E595}"/>
    <dgm:cxn modelId="{186A4481-42CB-2349-9651-C1253DF16EFB}" type="presOf" srcId="{55EEF806-ABAB-48B6-B6FA-30CB9280B2AF}" destId="{4E227C52-BC24-5D43-8576-716B4D0084D0}" srcOrd="0" destOrd="0" presId="urn:microsoft.com/office/officeart/2005/8/layout/default"/>
    <dgm:cxn modelId="{90D2648E-A5FC-D447-B285-C36BFF4B46B6}" type="presOf" srcId="{2B8D0928-0A01-473F-8F1D-C8C7C14FEF3D}" destId="{B9DBA604-69FE-A940-BC77-06A1F23817F4}" srcOrd="0" destOrd="0" presId="urn:microsoft.com/office/officeart/2005/8/layout/default"/>
    <dgm:cxn modelId="{4E469ABF-2C6D-F143-901A-4B67AD6FE13B}" type="presOf" srcId="{6F38AEA5-026C-4EC4-A76E-2734A12A72BA}" destId="{280B7966-75E1-CB41-825C-13E91CA309B0}" srcOrd="0" destOrd="0" presId="urn:microsoft.com/office/officeart/2005/8/layout/default"/>
    <dgm:cxn modelId="{705513C0-0746-4AE4-9C3A-DBA5CD37D6CB}" srcId="{D05B7D8C-B945-4F8C-AD2B-E093075DD24B}" destId="{55EEF806-ABAB-48B6-B6FA-30CB9280B2AF}" srcOrd="0" destOrd="0" parTransId="{298448E9-64A7-45D9-BE71-896B404AC6B1}" sibTransId="{017618C8-CA0F-44A8-8F1C-F0B65048C203}"/>
    <dgm:cxn modelId="{5D5461EB-0C1F-A249-9BBF-F51EB3B3FBE4}" type="presOf" srcId="{D05B7D8C-B945-4F8C-AD2B-E093075DD24B}" destId="{851A51F2-66C9-564F-A972-E31C3CD928D4}" srcOrd="0" destOrd="0" presId="urn:microsoft.com/office/officeart/2005/8/layout/default"/>
    <dgm:cxn modelId="{724837F8-3A8F-DB44-9966-9B612D3BC2D1}" type="presOf" srcId="{D72CA459-8046-4EEC-A753-49FCAC09F577}" destId="{B4D6D794-4153-5B4A-AA3D-969CEC01B8AB}" srcOrd="0" destOrd="0" presId="urn:microsoft.com/office/officeart/2005/8/layout/default"/>
    <dgm:cxn modelId="{57B576FD-99CD-4C75-ABC7-97665DC3D576}" srcId="{D05B7D8C-B945-4F8C-AD2B-E093075DD24B}" destId="{9C5838BF-0572-4DA9-9D55-021089BC5BC3}" srcOrd="3" destOrd="0" parTransId="{A35CDB54-AE0A-4A9A-B403-F44213DB956D}" sibTransId="{13A42200-4B7D-4BA4-95BE-0EB7171C8D93}"/>
    <dgm:cxn modelId="{AB958BAD-A9C3-9C40-B1DE-4BA8B79AEEA9}" type="presParOf" srcId="{851A51F2-66C9-564F-A972-E31C3CD928D4}" destId="{4E227C52-BC24-5D43-8576-716B4D0084D0}" srcOrd="0" destOrd="0" presId="urn:microsoft.com/office/officeart/2005/8/layout/default"/>
    <dgm:cxn modelId="{CE6EDAB4-61AA-2F47-84F1-692A480D9630}" type="presParOf" srcId="{851A51F2-66C9-564F-A972-E31C3CD928D4}" destId="{CD3AA7FD-B299-E849-B354-D5E80E9EEA6F}" srcOrd="1" destOrd="0" presId="urn:microsoft.com/office/officeart/2005/8/layout/default"/>
    <dgm:cxn modelId="{A428889F-8B70-B140-8761-9E5BA2DDDE33}" type="presParOf" srcId="{851A51F2-66C9-564F-A972-E31C3CD928D4}" destId="{B9DBA604-69FE-A940-BC77-06A1F23817F4}" srcOrd="2" destOrd="0" presId="urn:microsoft.com/office/officeart/2005/8/layout/default"/>
    <dgm:cxn modelId="{C2730B38-AB73-1E4B-BBA8-54FF8D299D14}" type="presParOf" srcId="{851A51F2-66C9-564F-A972-E31C3CD928D4}" destId="{207F912A-7518-6B4C-B998-326AE7028724}" srcOrd="3" destOrd="0" presId="urn:microsoft.com/office/officeart/2005/8/layout/default"/>
    <dgm:cxn modelId="{BC29BBD0-E480-5249-B062-CE67BF8E06EA}" type="presParOf" srcId="{851A51F2-66C9-564F-A972-E31C3CD928D4}" destId="{54FDC725-A7C2-B349-9DB7-462B2C605CB4}" srcOrd="4" destOrd="0" presId="urn:microsoft.com/office/officeart/2005/8/layout/default"/>
    <dgm:cxn modelId="{809D558D-D069-1742-BA6A-8E6E8DC961B6}" type="presParOf" srcId="{851A51F2-66C9-564F-A972-E31C3CD928D4}" destId="{28DC56B9-03E0-C34E-8624-C97121A36859}" srcOrd="5" destOrd="0" presId="urn:microsoft.com/office/officeart/2005/8/layout/default"/>
    <dgm:cxn modelId="{91E9F11F-CF1C-E840-B5FA-9DC8B83D6448}" type="presParOf" srcId="{851A51F2-66C9-564F-A972-E31C3CD928D4}" destId="{17128C4B-2768-5648-94E0-F4AC4B1291B8}" srcOrd="6" destOrd="0" presId="urn:microsoft.com/office/officeart/2005/8/layout/default"/>
    <dgm:cxn modelId="{5F6F1534-0F89-AD42-9A9B-B99040970227}" type="presParOf" srcId="{851A51F2-66C9-564F-A972-E31C3CD928D4}" destId="{8E9C9302-9419-8740-8D9F-3157FA2A7F8A}" srcOrd="7" destOrd="0" presId="urn:microsoft.com/office/officeart/2005/8/layout/default"/>
    <dgm:cxn modelId="{1254AF12-ABBE-8349-9EA8-58CC4A2A4165}" type="presParOf" srcId="{851A51F2-66C9-564F-A972-E31C3CD928D4}" destId="{B4D6D794-4153-5B4A-AA3D-969CEC01B8AB}" srcOrd="8" destOrd="0" presId="urn:microsoft.com/office/officeart/2005/8/layout/default"/>
    <dgm:cxn modelId="{503AC4B8-44AA-6349-9429-545742755296}" type="presParOf" srcId="{851A51F2-66C9-564F-A972-E31C3CD928D4}" destId="{09DC633D-8992-E34F-9241-DFACF872DFF9}" srcOrd="9" destOrd="0" presId="urn:microsoft.com/office/officeart/2005/8/layout/default"/>
    <dgm:cxn modelId="{96FFDC9D-0ED1-5249-96E5-DA6C50CA3877}" type="presParOf" srcId="{851A51F2-66C9-564F-A972-E31C3CD928D4}" destId="{280B7966-75E1-CB41-825C-13E91CA309B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DD0873-299C-4212-A11C-F89BD6CFD046}" type="doc">
      <dgm:prSet loTypeId="urn:microsoft.com/office/officeart/2005/8/layout/radial3" loCatId="cycle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en-GB"/>
        </a:p>
      </dgm:t>
    </dgm:pt>
    <dgm:pt modelId="{C4912052-3DA0-4AB1-B0F0-9AD1E82F83B7}">
      <dgm:prSet phldrT="[Text]"/>
      <dgm:spPr/>
      <dgm:t>
        <a:bodyPr/>
        <a:lstStyle/>
        <a:p>
          <a:r>
            <a: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PPE at Novotel</a:t>
          </a:r>
          <a:endParaRPr lang="en-GB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EA24FD5-ACFA-4312-9849-7DED140768C5}" type="parTrans" cxnId="{F22175B6-4155-4323-A6C2-125EF1F532C4}">
      <dgm:prSet/>
      <dgm:spPr/>
      <dgm:t>
        <a:bodyPr/>
        <a:lstStyle/>
        <a:p>
          <a:endParaRPr lang="en-GB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B8215AE-5D09-4592-8669-FF39F55B0783}" type="sibTrans" cxnId="{F22175B6-4155-4323-A6C2-125EF1F532C4}">
      <dgm:prSet/>
      <dgm:spPr/>
      <dgm:t>
        <a:bodyPr/>
        <a:lstStyle/>
        <a:p>
          <a:endParaRPr lang="en-GB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E637BB0-6773-412E-A8E9-4895427C9D4C}">
      <dgm:prSet phldrT="[Text]"/>
      <dgm:spPr/>
      <dgm:t>
        <a:bodyPr/>
        <a:lstStyle/>
        <a:p>
          <a:r>
            <a:rPr lang="en-GB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Safety Shoes</a:t>
          </a:r>
          <a:endParaRPr lang="en-GB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F6D1EFC-379C-458D-A2F0-CE5D6C7D44FB}" type="parTrans" cxnId="{A5EC3A0F-439C-49B1-AF96-6B5577072B2F}">
      <dgm:prSet/>
      <dgm:spPr/>
      <dgm:t>
        <a:bodyPr/>
        <a:lstStyle/>
        <a:p>
          <a:endParaRPr lang="en-GB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2558AB4-7D52-4972-B830-78D061D30600}" type="sibTrans" cxnId="{A5EC3A0F-439C-49B1-AF96-6B5577072B2F}">
      <dgm:prSet/>
      <dgm:spPr/>
      <dgm:t>
        <a:bodyPr/>
        <a:lstStyle/>
        <a:p>
          <a:endParaRPr lang="en-GB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ED83628-7445-4BA2-BCEA-91C16050F52D}">
      <dgm:prSet phldrT="[Text]"/>
      <dgm:spPr/>
      <dgm:t>
        <a:bodyPr/>
        <a:lstStyle/>
        <a:p>
          <a:r>
            <a:rPr lang="en-GB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Uniform</a:t>
          </a:r>
          <a:endParaRPr lang="en-GB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7283929-AD41-45D5-905C-985644C046AF}" type="parTrans" cxnId="{FF87200E-F7E2-414B-99A5-D84F35FA0106}">
      <dgm:prSet/>
      <dgm:spPr/>
      <dgm:t>
        <a:bodyPr/>
        <a:lstStyle/>
        <a:p>
          <a:endParaRPr lang="en-GB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93EBD96-7E8A-473E-B120-BC766BBD2425}" type="sibTrans" cxnId="{FF87200E-F7E2-414B-99A5-D84F35FA0106}">
      <dgm:prSet/>
      <dgm:spPr/>
      <dgm:t>
        <a:bodyPr/>
        <a:lstStyle/>
        <a:p>
          <a:endParaRPr lang="en-GB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020D38E-EEB6-4CC4-85BB-8FEBD8185199}">
      <dgm:prSet phldrT="[Text]"/>
      <dgm:spPr/>
      <dgm:t>
        <a:bodyPr/>
        <a:lstStyle/>
        <a:p>
          <a:r>
            <a:rPr lang="en-GB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Mask</a:t>
          </a:r>
          <a:endParaRPr lang="en-GB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4BE71DA-EB9E-4BE3-94D2-0C58F155BF6C}" type="parTrans" cxnId="{ECE916DD-0529-48FD-AB57-80F8BD867F0E}">
      <dgm:prSet/>
      <dgm:spPr/>
      <dgm:t>
        <a:bodyPr/>
        <a:lstStyle/>
        <a:p>
          <a:endParaRPr lang="en-GB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9989826-FD6A-4F04-98C3-D644BD8F97C4}" type="sibTrans" cxnId="{ECE916DD-0529-48FD-AB57-80F8BD867F0E}">
      <dgm:prSet/>
      <dgm:spPr/>
      <dgm:t>
        <a:bodyPr/>
        <a:lstStyle/>
        <a:p>
          <a:endParaRPr lang="en-GB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B564264-25EA-4EFB-A942-52B5D5E9FAB1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Gloves</a:t>
          </a:r>
        </a:p>
      </dgm:t>
    </dgm:pt>
    <dgm:pt modelId="{28EA4AC2-4B22-4F3A-A1CB-828004435ABD}" type="parTrans" cxnId="{ADED5617-8848-4D89-840A-97122C185CF4}">
      <dgm:prSet/>
      <dgm:spPr/>
      <dgm:t>
        <a:bodyPr/>
        <a:lstStyle/>
        <a:p>
          <a:endParaRPr lang="en-GB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B35F303-AE12-4F4D-93FE-77F42651BFC9}" type="sibTrans" cxnId="{ADED5617-8848-4D89-840A-97122C185CF4}">
      <dgm:prSet/>
      <dgm:spPr/>
      <dgm:t>
        <a:bodyPr/>
        <a:lstStyle/>
        <a:p>
          <a:endParaRPr lang="en-GB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719E8F2-FD9A-4179-B937-97FA87DB779C}" type="pres">
      <dgm:prSet presAssocID="{8BDD0873-299C-4212-A11C-F89BD6CFD046}" presName="composite" presStyleCnt="0">
        <dgm:presLayoutVars>
          <dgm:chMax val="1"/>
          <dgm:dir/>
          <dgm:resizeHandles val="exact"/>
        </dgm:presLayoutVars>
      </dgm:prSet>
      <dgm:spPr/>
    </dgm:pt>
    <dgm:pt modelId="{0A6E6288-CBBF-40E1-975C-80ECD70ED1C1}" type="pres">
      <dgm:prSet presAssocID="{8BDD0873-299C-4212-A11C-F89BD6CFD046}" presName="radial" presStyleCnt="0">
        <dgm:presLayoutVars>
          <dgm:animLvl val="ctr"/>
        </dgm:presLayoutVars>
      </dgm:prSet>
      <dgm:spPr/>
    </dgm:pt>
    <dgm:pt modelId="{1F78EA53-FE90-48B1-BCE4-DF9BD02E376F}" type="pres">
      <dgm:prSet presAssocID="{C4912052-3DA0-4AB1-B0F0-9AD1E82F83B7}" presName="centerShape" presStyleLbl="vennNode1" presStyleIdx="0" presStyleCnt="5"/>
      <dgm:spPr/>
    </dgm:pt>
    <dgm:pt modelId="{13969994-B246-4626-8259-B4950CC6F6A8}" type="pres">
      <dgm:prSet presAssocID="{CE637BB0-6773-412E-A8E9-4895427C9D4C}" presName="node" presStyleLbl="vennNode1" presStyleIdx="1" presStyleCnt="5">
        <dgm:presLayoutVars>
          <dgm:bulletEnabled val="1"/>
        </dgm:presLayoutVars>
      </dgm:prSet>
      <dgm:spPr/>
    </dgm:pt>
    <dgm:pt modelId="{91FAE362-CE18-4B27-9972-BC2E6A9A2478}" type="pres">
      <dgm:prSet presAssocID="{4ED83628-7445-4BA2-BCEA-91C16050F52D}" presName="node" presStyleLbl="vennNode1" presStyleIdx="2" presStyleCnt="5">
        <dgm:presLayoutVars>
          <dgm:bulletEnabled val="1"/>
        </dgm:presLayoutVars>
      </dgm:prSet>
      <dgm:spPr/>
    </dgm:pt>
    <dgm:pt modelId="{D99BEE27-4FA7-4206-9147-66098BFD8ED5}" type="pres">
      <dgm:prSet presAssocID="{4020D38E-EEB6-4CC4-85BB-8FEBD8185199}" presName="node" presStyleLbl="vennNode1" presStyleIdx="3" presStyleCnt="5">
        <dgm:presLayoutVars>
          <dgm:bulletEnabled val="1"/>
        </dgm:presLayoutVars>
      </dgm:prSet>
      <dgm:spPr/>
    </dgm:pt>
    <dgm:pt modelId="{26E20710-BF16-4F64-BB43-9C6DDDA5A99E}" type="pres">
      <dgm:prSet presAssocID="{6B564264-25EA-4EFB-A942-52B5D5E9FAB1}" presName="node" presStyleLbl="vennNode1" presStyleIdx="4" presStyleCnt="5">
        <dgm:presLayoutVars>
          <dgm:bulletEnabled val="1"/>
        </dgm:presLayoutVars>
      </dgm:prSet>
      <dgm:spPr/>
    </dgm:pt>
  </dgm:ptLst>
  <dgm:cxnLst>
    <dgm:cxn modelId="{96165A08-D9A6-40F4-A957-5ECB0C7422B4}" type="presOf" srcId="{CE637BB0-6773-412E-A8E9-4895427C9D4C}" destId="{13969994-B246-4626-8259-B4950CC6F6A8}" srcOrd="0" destOrd="0" presId="urn:microsoft.com/office/officeart/2005/8/layout/radial3"/>
    <dgm:cxn modelId="{FF87200E-F7E2-414B-99A5-D84F35FA0106}" srcId="{C4912052-3DA0-4AB1-B0F0-9AD1E82F83B7}" destId="{4ED83628-7445-4BA2-BCEA-91C16050F52D}" srcOrd="1" destOrd="0" parTransId="{27283929-AD41-45D5-905C-985644C046AF}" sibTransId="{893EBD96-7E8A-473E-B120-BC766BBD2425}"/>
    <dgm:cxn modelId="{A5EC3A0F-439C-49B1-AF96-6B5577072B2F}" srcId="{C4912052-3DA0-4AB1-B0F0-9AD1E82F83B7}" destId="{CE637BB0-6773-412E-A8E9-4895427C9D4C}" srcOrd="0" destOrd="0" parTransId="{4F6D1EFC-379C-458D-A2F0-CE5D6C7D44FB}" sibTransId="{D2558AB4-7D52-4972-B830-78D061D30600}"/>
    <dgm:cxn modelId="{ADED5617-8848-4D89-840A-97122C185CF4}" srcId="{C4912052-3DA0-4AB1-B0F0-9AD1E82F83B7}" destId="{6B564264-25EA-4EFB-A942-52B5D5E9FAB1}" srcOrd="3" destOrd="0" parTransId="{28EA4AC2-4B22-4F3A-A1CB-828004435ABD}" sibTransId="{CB35F303-AE12-4F4D-93FE-77F42651BFC9}"/>
    <dgm:cxn modelId="{F24BBA20-7759-4C93-BFD4-960E66A7D604}" type="presOf" srcId="{4ED83628-7445-4BA2-BCEA-91C16050F52D}" destId="{91FAE362-CE18-4B27-9972-BC2E6A9A2478}" srcOrd="0" destOrd="0" presId="urn:microsoft.com/office/officeart/2005/8/layout/radial3"/>
    <dgm:cxn modelId="{4A83B13A-5BC5-45A9-954D-723CCE43503E}" type="presOf" srcId="{4020D38E-EEB6-4CC4-85BB-8FEBD8185199}" destId="{D99BEE27-4FA7-4206-9147-66098BFD8ED5}" srcOrd="0" destOrd="0" presId="urn:microsoft.com/office/officeart/2005/8/layout/radial3"/>
    <dgm:cxn modelId="{50D42E41-9EF1-4D68-839D-57401E05F810}" type="presOf" srcId="{C4912052-3DA0-4AB1-B0F0-9AD1E82F83B7}" destId="{1F78EA53-FE90-48B1-BCE4-DF9BD02E376F}" srcOrd="0" destOrd="0" presId="urn:microsoft.com/office/officeart/2005/8/layout/radial3"/>
    <dgm:cxn modelId="{6F3ECF65-A9F0-4F58-AB29-8182230961BA}" type="presOf" srcId="{6B564264-25EA-4EFB-A942-52B5D5E9FAB1}" destId="{26E20710-BF16-4F64-BB43-9C6DDDA5A99E}" srcOrd="0" destOrd="0" presId="urn:microsoft.com/office/officeart/2005/8/layout/radial3"/>
    <dgm:cxn modelId="{F22175B6-4155-4323-A6C2-125EF1F532C4}" srcId="{8BDD0873-299C-4212-A11C-F89BD6CFD046}" destId="{C4912052-3DA0-4AB1-B0F0-9AD1E82F83B7}" srcOrd="0" destOrd="0" parTransId="{EEA24FD5-ACFA-4312-9849-7DED140768C5}" sibTransId="{AB8215AE-5D09-4592-8669-FF39F55B0783}"/>
    <dgm:cxn modelId="{ECE916DD-0529-48FD-AB57-80F8BD867F0E}" srcId="{C4912052-3DA0-4AB1-B0F0-9AD1E82F83B7}" destId="{4020D38E-EEB6-4CC4-85BB-8FEBD8185199}" srcOrd="2" destOrd="0" parTransId="{84BE71DA-EB9E-4BE3-94D2-0C58F155BF6C}" sibTransId="{29989826-FD6A-4F04-98C3-D644BD8F97C4}"/>
    <dgm:cxn modelId="{8D506FEE-05EB-47F2-BD08-8BB78C21B1EC}" type="presOf" srcId="{8BDD0873-299C-4212-A11C-F89BD6CFD046}" destId="{4719E8F2-FD9A-4179-B937-97FA87DB779C}" srcOrd="0" destOrd="0" presId="urn:microsoft.com/office/officeart/2005/8/layout/radial3"/>
    <dgm:cxn modelId="{79745FAA-928F-4658-B7DD-B856D2D8CF5C}" type="presParOf" srcId="{4719E8F2-FD9A-4179-B937-97FA87DB779C}" destId="{0A6E6288-CBBF-40E1-975C-80ECD70ED1C1}" srcOrd="0" destOrd="0" presId="urn:microsoft.com/office/officeart/2005/8/layout/radial3"/>
    <dgm:cxn modelId="{1F728370-381B-4F8E-B697-FA61C74F1013}" type="presParOf" srcId="{0A6E6288-CBBF-40E1-975C-80ECD70ED1C1}" destId="{1F78EA53-FE90-48B1-BCE4-DF9BD02E376F}" srcOrd="0" destOrd="0" presId="urn:microsoft.com/office/officeart/2005/8/layout/radial3"/>
    <dgm:cxn modelId="{2868208E-CE03-4B50-81B3-C2DA02242230}" type="presParOf" srcId="{0A6E6288-CBBF-40E1-975C-80ECD70ED1C1}" destId="{13969994-B246-4626-8259-B4950CC6F6A8}" srcOrd="1" destOrd="0" presId="urn:microsoft.com/office/officeart/2005/8/layout/radial3"/>
    <dgm:cxn modelId="{123F02F2-FC05-4F7B-B7E9-147C3EAEAD3E}" type="presParOf" srcId="{0A6E6288-CBBF-40E1-975C-80ECD70ED1C1}" destId="{91FAE362-CE18-4B27-9972-BC2E6A9A2478}" srcOrd="2" destOrd="0" presId="urn:microsoft.com/office/officeart/2005/8/layout/radial3"/>
    <dgm:cxn modelId="{ABDA0E80-C2C1-49E2-9F1B-FB0F5EE68408}" type="presParOf" srcId="{0A6E6288-CBBF-40E1-975C-80ECD70ED1C1}" destId="{D99BEE27-4FA7-4206-9147-66098BFD8ED5}" srcOrd="3" destOrd="0" presId="urn:microsoft.com/office/officeart/2005/8/layout/radial3"/>
    <dgm:cxn modelId="{AFA68F21-9610-4981-BFD6-DE3E3A7C1E47}" type="presParOf" srcId="{0A6E6288-CBBF-40E1-975C-80ECD70ED1C1}" destId="{26E20710-BF16-4F64-BB43-9C6DDDA5A99E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4CC2C2-F57D-472C-B853-08DE430C085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1B399E4-ADFC-4EC6-B261-36C86E2D28B2}">
      <dgm:prSet/>
      <dgm:spPr/>
      <dgm:t>
        <a:bodyPr/>
        <a:lstStyle/>
        <a:p>
          <a:pPr>
            <a:defRPr cap="all"/>
          </a:pPr>
          <a:r>
            <a:rPr lang="en-GB" cap="none">
              <a:latin typeface="Times New Roman" panose="02020603050405020304" pitchFamily="18" charset="0"/>
              <a:cs typeface="Times New Roman" panose="02020603050405020304" pitchFamily="18" charset="0"/>
            </a:rPr>
            <a:t>Selecting cleaning tools like brooms, mops, and vacuum cleaners </a:t>
          </a:r>
          <a:endParaRPr lang="en-US" cap="none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0A4ED1C-0F00-4D1B-81F3-13ADF6557AFC}" type="parTrans" cxnId="{65B61C2C-29E0-4595-889B-565A6BEDE7BB}">
      <dgm:prSet/>
      <dgm:spPr/>
      <dgm:t>
        <a:bodyPr/>
        <a:lstStyle/>
        <a:p>
          <a:endParaRPr lang="en-US"/>
        </a:p>
      </dgm:t>
    </dgm:pt>
    <dgm:pt modelId="{FCD88FA2-9BC8-4133-AA17-450731867069}" type="sibTrans" cxnId="{65B61C2C-29E0-4595-889B-565A6BEDE7BB}">
      <dgm:prSet/>
      <dgm:spPr/>
      <dgm:t>
        <a:bodyPr/>
        <a:lstStyle/>
        <a:p>
          <a:endParaRPr lang="en-US"/>
        </a:p>
      </dgm:t>
    </dgm:pt>
    <dgm:pt modelId="{9482DA52-9DBF-4D39-9A79-282D482A981F}">
      <dgm:prSet/>
      <dgm:spPr/>
      <dgm:t>
        <a:bodyPr/>
        <a:lstStyle/>
        <a:p>
          <a:pPr>
            <a:defRPr cap="all"/>
          </a:pPr>
          <a:r>
            <a:rPr lang="en-GB" cap="none">
              <a:latin typeface="Times New Roman" panose="02020603050405020304" pitchFamily="18" charset="0"/>
              <a:cs typeface="Times New Roman" panose="02020603050405020304" pitchFamily="18" charset="0"/>
            </a:rPr>
            <a:t>Based on their lightweight designs helps keep the back, shoulders, and arms from becoming tired during a long day of work. </a:t>
          </a:r>
          <a:endParaRPr lang="en-US" cap="none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0E88ACC-8DEC-4BFA-951F-F01EA29A6E7E}" type="parTrans" cxnId="{187D05C4-6D63-4071-89A4-CF9D8630D993}">
      <dgm:prSet/>
      <dgm:spPr/>
      <dgm:t>
        <a:bodyPr/>
        <a:lstStyle/>
        <a:p>
          <a:endParaRPr lang="en-US"/>
        </a:p>
      </dgm:t>
    </dgm:pt>
    <dgm:pt modelId="{53408178-AE18-41D3-BC4A-CAF8437D3F80}" type="sibTrans" cxnId="{187D05C4-6D63-4071-89A4-CF9D8630D993}">
      <dgm:prSet/>
      <dgm:spPr/>
      <dgm:t>
        <a:bodyPr/>
        <a:lstStyle/>
        <a:p>
          <a:endParaRPr lang="en-US"/>
        </a:p>
      </dgm:t>
    </dgm:pt>
    <dgm:pt modelId="{4D19019C-3A2B-48DD-8581-1854CC59755D}">
      <dgm:prSet/>
      <dgm:spPr/>
      <dgm:t>
        <a:bodyPr/>
        <a:lstStyle/>
        <a:p>
          <a:pPr>
            <a:defRPr cap="all"/>
          </a:pPr>
          <a:r>
            <a:rPr lang="en-GB" cap="none">
              <a:latin typeface="Times New Roman" panose="02020603050405020304" pitchFamily="18" charset="0"/>
              <a:cs typeface="Times New Roman" panose="02020603050405020304" pitchFamily="18" charset="0"/>
            </a:rPr>
            <a:t>Ergonomically constructed handles with height adjustments allow for a personalized fit for each team member</a:t>
          </a:r>
          <a:endParaRPr lang="en-US" cap="none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6C92DAA-4FF8-429A-A9F8-C8F28EAD4769}" type="parTrans" cxnId="{4AECD1EB-82EF-453C-9654-E23AE276F9BC}">
      <dgm:prSet/>
      <dgm:spPr/>
      <dgm:t>
        <a:bodyPr/>
        <a:lstStyle/>
        <a:p>
          <a:endParaRPr lang="en-US"/>
        </a:p>
      </dgm:t>
    </dgm:pt>
    <dgm:pt modelId="{B0A5FF93-50D6-4841-8812-AB9740F0B862}" type="sibTrans" cxnId="{4AECD1EB-82EF-453C-9654-E23AE276F9BC}">
      <dgm:prSet/>
      <dgm:spPr/>
      <dgm:t>
        <a:bodyPr/>
        <a:lstStyle/>
        <a:p>
          <a:endParaRPr lang="en-US"/>
        </a:p>
      </dgm:t>
    </dgm:pt>
    <dgm:pt modelId="{239CC4A1-345C-4FF6-AFC3-1EF860A8B62A}">
      <dgm:prSet/>
      <dgm:spPr/>
      <dgm:t>
        <a:bodyPr/>
        <a:lstStyle/>
        <a:p>
          <a:pPr>
            <a:defRPr cap="all"/>
          </a:pPr>
          <a:r>
            <a:rPr lang="en-GB" cap="none">
              <a:latin typeface="Times New Roman" panose="02020603050405020304" pitchFamily="18" charset="0"/>
              <a:cs typeface="Times New Roman" panose="02020603050405020304" pitchFamily="18" charset="0"/>
            </a:rPr>
            <a:t>Reducing the likelihood of repetitive strain injuries while increasing comfort.</a:t>
          </a:r>
          <a:endParaRPr lang="en-US" cap="none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4A94B17-2C96-4C24-8479-5E05D83DF116}" type="parTrans" cxnId="{5B142FDD-8E9C-4BB1-BA8D-96DF0FA2B64A}">
      <dgm:prSet/>
      <dgm:spPr/>
      <dgm:t>
        <a:bodyPr/>
        <a:lstStyle/>
        <a:p>
          <a:endParaRPr lang="en-US"/>
        </a:p>
      </dgm:t>
    </dgm:pt>
    <dgm:pt modelId="{DC337E84-3BBE-410F-ABFF-F247F35E8BF8}" type="sibTrans" cxnId="{5B142FDD-8E9C-4BB1-BA8D-96DF0FA2B64A}">
      <dgm:prSet/>
      <dgm:spPr/>
      <dgm:t>
        <a:bodyPr/>
        <a:lstStyle/>
        <a:p>
          <a:endParaRPr lang="en-US"/>
        </a:p>
      </dgm:t>
    </dgm:pt>
    <dgm:pt modelId="{E5BCEFBA-3359-9047-82EA-E432D25A72B8}" type="pres">
      <dgm:prSet presAssocID="{B44CC2C2-F57D-472C-B853-08DE430C0851}" presName="linear" presStyleCnt="0">
        <dgm:presLayoutVars>
          <dgm:animLvl val="lvl"/>
          <dgm:resizeHandles val="exact"/>
        </dgm:presLayoutVars>
      </dgm:prSet>
      <dgm:spPr/>
    </dgm:pt>
    <dgm:pt modelId="{665110C4-C4EC-EB4E-85C5-64FE9C52E04D}" type="pres">
      <dgm:prSet presAssocID="{61B399E4-ADFC-4EC6-B261-36C86E2D28B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76E154E-D742-8A4D-AD84-87AFE41B8C6D}" type="pres">
      <dgm:prSet presAssocID="{FCD88FA2-9BC8-4133-AA17-450731867069}" presName="spacer" presStyleCnt="0"/>
      <dgm:spPr/>
    </dgm:pt>
    <dgm:pt modelId="{1CA9E5CF-16A5-0B4E-8884-0B2C69AE99C6}" type="pres">
      <dgm:prSet presAssocID="{9482DA52-9DBF-4D39-9A79-282D482A981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A50B426-BB4C-0342-B4FD-076B33F1783A}" type="pres">
      <dgm:prSet presAssocID="{53408178-AE18-41D3-BC4A-CAF8437D3F80}" presName="spacer" presStyleCnt="0"/>
      <dgm:spPr/>
    </dgm:pt>
    <dgm:pt modelId="{580A439D-5323-7340-A4BF-FA326E4C2228}" type="pres">
      <dgm:prSet presAssocID="{4D19019C-3A2B-48DD-8581-1854CC59755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79DA1DF-CAB9-3A47-AA75-35C130AC8AD3}" type="pres">
      <dgm:prSet presAssocID="{B0A5FF93-50D6-4841-8812-AB9740F0B862}" presName="spacer" presStyleCnt="0"/>
      <dgm:spPr/>
    </dgm:pt>
    <dgm:pt modelId="{C0B05499-E1B8-6A4C-8019-388105988C95}" type="pres">
      <dgm:prSet presAssocID="{239CC4A1-345C-4FF6-AFC3-1EF860A8B62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B92C00F-EAD0-D543-9A7A-F504D2E1FDB7}" type="presOf" srcId="{239CC4A1-345C-4FF6-AFC3-1EF860A8B62A}" destId="{C0B05499-E1B8-6A4C-8019-388105988C95}" srcOrd="0" destOrd="0" presId="urn:microsoft.com/office/officeart/2005/8/layout/vList2"/>
    <dgm:cxn modelId="{65B61C2C-29E0-4595-889B-565A6BEDE7BB}" srcId="{B44CC2C2-F57D-472C-B853-08DE430C0851}" destId="{61B399E4-ADFC-4EC6-B261-36C86E2D28B2}" srcOrd="0" destOrd="0" parTransId="{20A4ED1C-0F00-4D1B-81F3-13ADF6557AFC}" sibTransId="{FCD88FA2-9BC8-4133-AA17-450731867069}"/>
    <dgm:cxn modelId="{C8A97649-E8CC-4B40-8402-C8FE413D20E1}" type="presOf" srcId="{B44CC2C2-F57D-472C-B853-08DE430C0851}" destId="{E5BCEFBA-3359-9047-82EA-E432D25A72B8}" srcOrd="0" destOrd="0" presId="urn:microsoft.com/office/officeart/2005/8/layout/vList2"/>
    <dgm:cxn modelId="{2389AE8F-B1F8-D644-88F8-F2EEB9980842}" type="presOf" srcId="{61B399E4-ADFC-4EC6-B261-36C86E2D28B2}" destId="{665110C4-C4EC-EB4E-85C5-64FE9C52E04D}" srcOrd="0" destOrd="0" presId="urn:microsoft.com/office/officeart/2005/8/layout/vList2"/>
    <dgm:cxn modelId="{53421399-776F-D245-80F5-93EB1B860773}" type="presOf" srcId="{9482DA52-9DBF-4D39-9A79-282D482A981F}" destId="{1CA9E5CF-16A5-0B4E-8884-0B2C69AE99C6}" srcOrd="0" destOrd="0" presId="urn:microsoft.com/office/officeart/2005/8/layout/vList2"/>
    <dgm:cxn modelId="{187D05C4-6D63-4071-89A4-CF9D8630D993}" srcId="{B44CC2C2-F57D-472C-B853-08DE430C0851}" destId="{9482DA52-9DBF-4D39-9A79-282D482A981F}" srcOrd="1" destOrd="0" parTransId="{80E88ACC-8DEC-4BFA-951F-F01EA29A6E7E}" sibTransId="{53408178-AE18-41D3-BC4A-CAF8437D3F80}"/>
    <dgm:cxn modelId="{5B142FDD-8E9C-4BB1-BA8D-96DF0FA2B64A}" srcId="{B44CC2C2-F57D-472C-B853-08DE430C0851}" destId="{239CC4A1-345C-4FF6-AFC3-1EF860A8B62A}" srcOrd="3" destOrd="0" parTransId="{C4A94B17-2C96-4C24-8479-5E05D83DF116}" sibTransId="{DC337E84-3BBE-410F-ABFF-F247F35E8BF8}"/>
    <dgm:cxn modelId="{AFF241E6-6B70-D140-BBC7-29EDC8F2DB0C}" type="presOf" srcId="{4D19019C-3A2B-48DD-8581-1854CC59755D}" destId="{580A439D-5323-7340-A4BF-FA326E4C2228}" srcOrd="0" destOrd="0" presId="urn:microsoft.com/office/officeart/2005/8/layout/vList2"/>
    <dgm:cxn modelId="{4AECD1EB-82EF-453C-9654-E23AE276F9BC}" srcId="{B44CC2C2-F57D-472C-B853-08DE430C0851}" destId="{4D19019C-3A2B-48DD-8581-1854CC59755D}" srcOrd="2" destOrd="0" parTransId="{56C92DAA-4FF8-429A-A9F8-C8F28EAD4769}" sibTransId="{B0A5FF93-50D6-4841-8812-AB9740F0B862}"/>
    <dgm:cxn modelId="{146401F6-7D75-D246-A4C2-F647B7F457AE}" type="presParOf" srcId="{E5BCEFBA-3359-9047-82EA-E432D25A72B8}" destId="{665110C4-C4EC-EB4E-85C5-64FE9C52E04D}" srcOrd="0" destOrd="0" presId="urn:microsoft.com/office/officeart/2005/8/layout/vList2"/>
    <dgm:cxn modelId="{EBC1199C-74D0-DB46-A95E-B6A2AEB8A5E1}" type="presParOf" srcId="{E5BCEFBA-3359-9047-82EA-E432D25A72B8}" destId="{476E154E-D742-8A4D-AD84-87AFE41B8C6D}" srcOrd="1" destOrd="0" presId="urn:microsoft.com/office/officeart/2005/8/layout/vList2"/>
    <dgm:cxn modelId="{0D15844B-5E60-DE4E-A952-2995B19C86F1}" type="presParOf" srcId="{E5BCEFBA-3359-9047-82EA-E432D25A72B8}" destId="{1CA9E5CF-16A5-0B4E-8884-0B2C69AE99C6}" srcOrd="2" destOrd="0" presId="urn:microsoft.com/office/officeart/2005/8/layout/vList2"/>
    <dgm:cxn modelId="{542AF517-9D87-414A-BD53-A269F2330C52}" type="presParOf" srcId="{E5BCEFBA-3359-9047-82EA-E432D25A72B8}" destId="{EA50B426-BB4C-0342-B4FD-076B33F1783A}" srcOrd="3" destOrd="0" presId="urn:microsoft.com/office/officeart/2005/8/layout/vList2"/>
    <dgm:cxn modelId="{401FF99C-8BD9-F346-99AE-F9B810CD0E19}" type="presParOf" srcId="{E5BCEFBA-3359-9047-82EA-E432D25A72B8}" destId="{580A439D-5323-7340-A4BF-FA326E4C2228}" srcOrd="4" destOrd="0" presId="urn:microsoft.com/office/officeart/2005/8/layout/vList2"/>
    <dgm:cxn modelId="{86EA29DE-1B5C-8E49-BE26-6D4AFBEEF245}" type="presParOf" srcId="{E5BCEFBA-3359-9047-82EA-E432D25A72B8}" destId="{479DA1DF-CAB9-3A47-AA75-35C130AC8AD3}" srcOrd="5" destOrd="0" presId="urn:microsoft.com/office/officeart/2005/8/layout/vList2"/>
    <dgm:cxn modelId="{FE0F7733-4448-3C4A-B1F5-5416C8E7D7AC}" type="presParOf" srcId="{E5BCEFBA-3359-9047-82EA-E432D25A72B8}" destId="{C0B05499-E1B8-6A4C-8019-388105988C9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A519757-F90A-49B5-A448-90A6CB46804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898385A-73A7-48BE-A07A-A62772195823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1. Comprehensive Room Inspection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1384B1F-AACB-41B5-85E5-96B6EC65C786}" type="parTrans" cxnId="{DD074156-28CD-44BA-A7BE-0EA0D3C158E2}">
      <dgm:prSet/>
      <dgm:spPr/>
      <dgm:t>
        <a:bodyPr/>
        <a:lstStyle/>
        <a:p>
          <a:endParaRPr lang="en-US"/>
        </a:p>
      </dgm:t>
    </dgm:pt>
    <dgm:pt modelId="{BD7E6DE8-22E6-4974-A56F-68C95E33BC01}" type="sibTrans" cxnId="{DD074156-28CD-44BA-A7BE-0EA0D3C158E2}">
      <dgm:prSet/>
      <dgm:spPr/>
      <dgm:t>
        <a:bodyPr/>
        <a:lstStyle/>
        <a:p>
          <a:endParaRPr lang="en-US"/>
        </a:p>
      </dgm:t>
    </dgm:pt>
    <dgm:pt modelId="{B57C205C-6EA5-4726-AFF8-4A7871668CF2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2. Proper Handling and Storage of Cleaning Chemicals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CC34A13-C377-4660-B782-352F02703337}" type="parTrans" cxnId="{0468ECFB-5BC1-4A33-872A-8A7C866E8918}">
      <dgm:prSet/>
      <dgm:spPr/>
      <dgm:t>
        <a:bodyPr/>
        <a:lstStyle/>
        <a:p>
          <a:endParaRPr lang="en-US"/>
        </a:p>
      </dgm:t>
    </dgm:pt>
    <dgm:pt modelId="{9E73B0D8-930B-4B67-B7FC-2DD2ABB5DD2A}" type="sibTrans" cxnId="{0468ECFB-5BC1-4A33-872A-8A7C866E8918}">
      <dgm:prSet/>
      <dgm:spPr/>
      <dgm:t>
        <a:bodyPr/>
        <a:lstStyle/>
        <a:p>
          <a:endParaRPr lang="en-US"/>
        </a:p>
      </dgm:t>
    </dgm:pt>
    <dgm:pt modelId="{AC713AEB-4944-45E5-B92E-94C9272705F5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3. Infection Control Measures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77302EE-9337-42EA-86F5-4A4D5247DD8B}" type="parTrans" cxnId="{D099C8F7-E9E7-4669-813E-54D9CA0D0CAB}">
      <dgm:prSet/>
      <dgm:spPr/>
      <dgm:t>
        <a:bodyPr/>
        <a:lstStyle/>
        <a:p>
          <a:endParaRPr lang="en-US"/>
        </a:p>
      </dgm:t>
    </dgm:pt>
    <dgm:pt modelId="{7A2BBCEA-BFCF-4CA6-BD78-B97ECC48044F}" type="sibTrans" cxnId="{D099C8F7-E9E7-4669-813E-54D9CA0D0CAB}">
      <dgm:prSet/>
      <dgm:spPr/>
      <dgm:t>
        <a:bodyPr/>
        <a:lstStyle/>
        <a:p>
          <a:endParaRPr lang="en-US"/>
        </a:p>
      </dgm:t>
    </dgm:pt>
    <dgm:pt modelId="{7F44EE73-55FC-499B-9264-FA924878CC98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4. Bedding and Linen Change Procedures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BF71B5-A7A9-4CCD-B4E7-40859EF0FF1F}" type="parTrans" cxnId="{7A863858-5019-4A38-964C-D95AB3E20FAB}">
      <dgm:prSet/>
      <dgm:spPr/>
      <dgm:t>
        <a:bodyPr/>
        <a:lstStyle/>
        <a:p>
          <a:endParaRPr lang="en-US"/>
        </a:p>
      </dgm:t>
    </dgm:pt>
    <dgm:pt modelId="{16EB470F-E517-454E-9C34-68779B022C18}" type="sibTrans" cxnId="{7A863858-5019-4A38-964C-D95AB3E20FAB}">
      <dgm:prSet/>
      <dgm:spPr/>
      <dgm:t>
        <a:bodyPr/>
        <a:lstStyle/>
        <a:p>
          <a:endParaRPr lang="en-US"/>
        </a:p>
      </dgm:t>
    </dgm:pt>
    <dgm:pt modelId="{CC795577-0DF8-43CF-8845-477E5E705D31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5. Emergency Response Protocols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A28E264-9FC2-4B0E-9B9D-61503FDAA95C}" type="parTrans" cxnId="{DDD1D5B1-97CD-4487-829C-92DCF6355985}">
      <dgm:prSet/>
      <dgm:spPr/>
      <dgm:t>
        <a:bodyPr/>
        <a:lstStyle/>
        <a:p>
          <a:endParaRPr lang="en-US"/>
        </a:p>
      </dgm:t>
    </dgm:pt>
    <dgm:pt modelId="{FD3BF95D-72B9-42B0-876D-93DF26E89ACB}" type="sibTrans" cxnId="{DDD1D5B1-97CD-4487-829C-92DCF6355985}">
      <dgm:prSet/>
      <dgm:spPr/>
      <dgm:t>
        <a:bodyPr/>
        <a:lstStyle/>
        <a:p>
          <a:endParaRPr lang="en-US"/>
        </a:p>
      </dgm:t>
    </dgm:pt>
    <dgm:pt modelId="{2DF44DC1-CD61-45F3-9C9B-3D66EA865A7F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6. First Aid Procedures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D033738-EBE7-403D-8B75-77B806611323}" type="parTrans" cxnId="{5122C3A6-6F0F-4C4F-82AB-CA63A3BC0B01}">
      <dgm:prSet/>
      <dgm:spPr/>
      <dgm:t>
        <a:bodyPr/>
        <a:lstStyle/>
        <a:p>
          <a:endParaRPr lang="en-US"/>
        </a:p>
      </dgm:t>
    </dgm:pt>
    <dgm:pt modelId="{15FC541B-0A57-4967-BF97-F08CF5E9B8B0}" type="sibTrans" cxnId="{5122C3A6-6F0F-4C4F-82AB-CA63A3BC0B01}">
      <dgm:prSet/>
      <dgm:spPr/>
      <dgm:t>
        <a:bodyPr/>
        <a:lstStyle/>
        <a:p>
          <a:endParaRPr lang="en-US"/>
        </a:p>
      </dgm:t>
    </dgm:pt>
    <dgm:pt modelId="{46C9D55C-B516-435B-9013-1571144C8600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7. Incident Reporting System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8998559-26A3-4AAF-B289-FAE0ABDC4FB1}" type="parTrans" cxnId="{58C3BDAB-5425-4E91-A0BF-B920E8E83136}">
      <dgm:prSet/>
      <dgm:spPr/>
      <dgm:t>
        <a:bodyPr/>
        <a:lstStyle/>
        <a:p>
          <a:endParaRPr lang="en-US"/>
        </a:p>
      </dgm:t>
    </dgm:pt>
    <dgm:pt modelId="{D71D1B36-BD63-457D-BBD1-9935F9720454}" type="sibTrans" cxnId="{58C3BDAB-5425-4E91-A0BF-B920E8E83136}">
      <dgm:prSet/>
      <dgm:spPr/>
      <dgm:t>
        <a:bodyPr/>
        <a:lstStyle/>
        <a:p>
          <a:endParaRPr lang="en-US"/>
        </a:p>
      </dgm:t>
    </dgm:pt>
    <dgm:pt modelId="{CD60D9C5-AB4D-4FB3-81DC-70EFAFEBA103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8. Continuous Training and Updates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08E1570-F4FB-40E0-8DB7-6CD020AACA21}" type="parTrans" cxnId="{C0C6A96C-CD09-47D2-B8CC-2F5E5BA002FC}">
      <dgm:prSet/>
      <dgm:spPr/>
      <dgm:t>
        <a:bodyPr/>
        <a:lstStyle/>
        <a:p>
          <a:endParaRPr lang="en-US"/>
        </a:p>
      </dgm:t>
    </dgm:pt>
    <dgm:pt modelId="{0F937321-0183-4330-B9E0-8DA4318A2F12}" type="sibTrans" cxnId="{C0C6A96C-CD09-47D2-B8CC-2F5E5BA002FC}">
      <dgm:prSet/>
      <dgm:spPr/>
      <dgm:t>
        <a:bodyPr/>
        <a:lstStyle/>
        <a:p>
          <a:endParaRPr lang="en-US"/>
        </a:p>
      </dgm:t>
    </dgm:pt>
    <dgm:pt modelId="{F7346895-2D7B-854E-A06E-D431B44A6B7D}" type="pres">
      <dgm:prSet presAssocID="{8A519757-F90A-49B5-A448-90A6CB46804F}" presName="Name0" presStyleCnt="0">
        <dgm:presLayoutVars>
          <dgm:dir/>
          <dgm:resizeHandles val="exact"/>
        </dgm:presLayoutVars>
      </dgm:prSet>
      <dgm:spPr/>
    </dgm:pt>
    <dgm:pt modelId="{35931E89-A628-034A-8DC8-76EF1879FA5E}" type="pres">
      <dgm:prSet presAssocID="{7898385A-73A7-48BE-A07A-A62772195823}" presName="node" presStyleLbl="node1" presStyleIdx="0" presStyleCnt="8">
        <dgm:presLayoutVars>
          <dgm:bulletEnabled val="1"/>
        </dgm:presLayoutVars>
      </dgm:prSet>
      <dgm:spPr/>
    </dgm:pt>
    <dgm:pt modelId="{9825A9FE-098B-C84A-920D-3C24C4D25116}" type="pres">
      <dgm:prSet presAssocID="{BD7E6DE8-22E6-4974-A56F-68C95E33BC01}" presName="sibTrans" presStyleLbl="sibTrans1D1" presStyleIdx="0" presStyleCnt="7"/>
      <dgm:spPr/>
    </dgm:pt>
    <dgm:pt modelId="{11DBE820-4564-2745-B26E-DFD860B802F8}" type="pres">
      <dgm:prSet presAssocID="{BD7E6DE8-22E6-4974-A56F-68C95E33BC01}" presName="connectorText" presStyleLbl="sibTrans1D1" presStyleIdx="0" presStyleCnt="7"/>
      <dgm:spPr/>
    </dgm:pt>
    <dgm:pt modelId="{2934F258-A518-8E40-94C2-A48B8BE3FA1F}" type="pres">
      <dgm:prSet presAssocID="{B57C205C-6EA5-4726-AFF8-4A7871668CF2}" presName="node" presStyleLbl="node1" presStyleIdx="1" presStyleCnt="8">
        <dgm:presLayoutVars>
          <dgm:bulletEnabled val="1"/>
        </dgm:presLayoutVars>
      </dgm:prSet>
      <dgm:spPr/>
    </dgm:pt>
    <dgm:pt modelId="{75B1B1AA-0CA3-FC4E-AF70-9D5AB766B1E4}" type="pres">
      <dgm:prSet presAssocID="{9E73B0D8-930B-4B67-B7FC-2DD2ABB5DD2A}" presName="sibTrans" presStyleLbl="sibTrans1D1" presStyleIdx="1" presStyleCnt="7"/>
      <dgm:spPr/>
    </dgm:pt>
    <dgm:pt modelId="{47E551C3-A1D0-104A-BD34-9AB345ACAB30}" type="pres">
      <dgm:prSet presAssocID="{9E73B0D8-930B-4B67-B7FC-2DD2ABB5DD2A}" presName="connectorText" presStyleLbl="sibTrans1D1" presStyleIdx="1" presStyleCnt="7"/>
      <dgm:spPr/>
    </dgm:pt>
    <dgm:pt modelId="{AE1D6AD6-4AE0-ED48-9D1D-329C998880BC}" type="pres">
      <dgm:prSet presAssocID="{AC713AEB-4944-45E5-B92E-94C9272705F5}" presName="node" presStyleLbl="node1" presStyleIdx="2" presStyleCnt="8">
        <dgm:presLayoutVars>
          <dgm:bulletEnabled val="1"/>
        </dgm:presLayoutVars>
      </dgm:prSet>
      <dgm:spPr/>
    </dgm:pt>
    <dgm:pt modelId="{ECF8FA27-3A04-7D4C-BACF-CCB910E4E950}" type="pres">
      <dgm:prSet presAssocID="{7A2BBCEA-BFCF-4CA6-BD78-B97ECC48044F}" presName="sibTrans" presStyleLbl="sibTrans1D1" presStyleIdx="2" presStyleCnt="7"/>
      <dgm:spPr/>
    </dgm:pt>
    <dgm:pt modelId="{13D5330D-D71A-CA4C-A739-CAEB8AE56298}" type="pres">
      <dgm:prSet presAssocID="{7A2BBCEA-BFCF-4CA6-BD78-B97ECC48044F}" presName="connectorText" presStyleLbl="sibTrans1D1" presStyleIdx="2" presStyleCnt="7"/>
      <dgm:spPr/>
    </dgm:pt>
    <dgm:pt modelId="{23F1E936-19B6-4A49-97F8-DFFE059975D1}" type="pres">
      <dgm:prSet presAssocID="{7F44EE73-55FC-499B-9264-FA924878CC98}" presName="node" presStyleLbl="node1" presStyleIdx="3" presStyleCnt="8">
        <dgm:presLayoutVars>
          <dgm:bulletEnabled val="1"/>
        </dgm:presLayoutVars>
      </dgm:prSet>
      <dgm:spPr/>
    </dgm:pt>
    <dgm:pt modelId="{8BA84819-0B1C-F042-9169-26FD4DAB7645}" type="pres">
      <dgm:prSet presAssocID="{16EB470F-E517-454E-9C34-68779B022C18}" presName="sibTrans" presStyleLbl="sibTrans1D1" presStyleIdx="3" presStyleCnt="7"/>
      <dgm:spPr/>
    </dgm:pt>
    <dgm:pt modelId="{10CBEEAD-61A3-1F49-98AF-8693AE8182B7}" type="pres">
      <dgm:prSet presAssocID="{16EB470F-E517-454E-9C34-68779B022C18}" presName="connectorText" presStyleLbl="sibTrans1D1" presStyleIdx="3" presStyleCnt="7"/>
      <dgm:spPr/>
    </dgm:pt>
    <dgm:pt modelId="{EA9618B2-B967-9A43-BB45-16B7111D03E3}" type="pres">
      <dgm:prSet presAssocID="{CC795577-0DF8-43CF-8845-477E5E705D31}" presName="node" presStyleLbl="node1" presStyleIdx="4" presStyleCnt="8">
        <dgm:presLayoutVars>
          <dgm:bulletEnabled val="1"/>
        </dgm:presLayoutVars>
      </dgm:prSet>
      <dgm:spPr/>
    </dgm:pt>
    <dgm:pt modelId="{B24E0DA3-235C-7642-9CEA-9418226DF262}" type="pres">
      <dgm:prSet presAssocID="{FD3BF95D-72B9-42B0-876D-93DF26E89ACB}" presName="sibTrans" presStyleLbl="sibTrans1D1" presStyleIdx="4" presStyleCnt="7"/>
      <dgm:spPr/>
    </dgm:pt>
    <dgm:pt modelId="{427CD275-FCBE-DD47-A897-9774A5449E18}" type="pres">
      <dgm:prSet presAssocID="{FD3BF95D-72B9-42B0-876D-93DF26E89ACB}" presName="connectorText" presStyleLbl="sibTrans1D1" presStyleIdx="4" presStyleCnt="7"/>
      <dgm:spPr/>
    </dgm:pt>
    <dgm:pt modelId="{119A1689-7DD8-FF4D-B327-528EEA6E473C}" type="pres">
      <dgm:prSet presAssocID="{2DF44DC1-CD61-45F3-9C9B-3D66EA865A7F}" presName="node" presStyleLbl="node1" presStyleIdx="5" presStyleCnt="8">
        <dgm:presLayoutVars>
          <dgm:bulletEnabled val="1"/>
        </dgm:presLayoutVars>
      </dgm:prSet>
      <dgm:spPr/>
    </dgm:pt>
    <dgm:pt modelId="{D1DC8A8F-69DF-5B40-B7E5-039B2CC39E49}" type="pres">
      <dgm:prSet presAssocID="{15FC541B-0A57-4967-BF97-F08CF5E9B8B0}" presName="sibTrans" presStyleLbl="sibTrans1D1" presStyleIdx="5" presStyleCnt="7"/>
      <dgm:spPr/>
    </dgm:pt>
    <dgm:pt modelId="{0164E3DF-9D77-894A-863C-75133927B35B}" type="pres">
      <dgm:prSet presAssocID="{15FC541B-0A57-4967-BF97-F08CF5E9B8B0}" presName="connectorText" presStyleLbl="sibTrans1D1" presStyleIdx="5" presStyleCnt="7"/>
      <dgm:spPr/>
    </dgm:pt>
    <dgm:pt modelId="{671676DB-D08A-BB48-BBDA-F97A1F8DE21D}" type="pres">
      <dgm:prSet presAssocID="{46C9D55C-B516-435B-9013-1571144C8600}" presName="node" presStyleLbl="node1" presStyleIdx="6" presStyleCnt="8">
        <dgm:presLayoutVars>
          <dgm:bulletEnabled val="1"/>
        </dgm:presLayoutVars>
      </dgm:prSet>
      <dgm:spPr/>
    </dgm:pt>
    <dgm:pt modelId="{DBBAC345-B0CB-D54A-A331-3DC12FEA0923}" type="pres">
      <dgm:prSet presAssocID="{D71D1B36-BD63-457D-BBD1-9935F9720454}" presName="sibTrans" presStyleLbl="sibTrans1D1" presStyleIdx="6" presStyleCnt="7"/>
      <dgm:spPr/>
    </dgm:pt>
    <dgm:pt modelId="{E07BCC87-0075-4444-B865-712FA65F634D}" type="pres">
      <dgm:prSet presAssocID="{D71D1B36-BD63-457D-BBD1-9935F9720454}" presName="connectorText" presStyleLbl="sibTrans1D1" presStyleIdx="6" presStyleCnt="7"/>
      <dgm:spPr/>
    </dgm:pt>
    <dgm:pt modelId="{B73CCC2A-74BD-7E45-9FE1-9882A964F62E}" type="pres">
      <dgm:prSet presAssocID="{CD60D9C5-AB4D-4FB3-81DC-70EFAFEBA103}" presName="node" presStyleLbl="node1" presStyleIdx="7" presStyleCnt="8">
        <dgm:presLayoutVars>
          <dgm:bulletEnabled val="1"/>
        </dgm:presLayoutVars>
      </dgm:prSet>
      <dgm:spPr/>
    </dgm:pt>
  </dgm:ptLst>
  <dgm:cxnLst>
    <dgm:cxn modelId="{96EED711-DCB8-A343-8BA1-0726575A0EA3}" type="presOf" srcId="{FD3BF95D-72B9-42B0-876D-93DF26E89ACB}" destId="{427CD275-FCBE-DD47-A897-9774A5449E18}" srcOrd="1" destOrd="0" presId="urn:microsoft.com/office/officeart/2016/7/layout/RepeatingBendingProcessNew"/>
    <dgm:cxn modelId="{18D6D417-FBF6-C440-A295-54B2E51DA921}" type="presOf" srcId="{7A2BBCEA-BFCF-4CA6-BD78-B97ECC48044F}" destId="{ECF8FA27-3A04-7D4C-BACF-CCB910E4E950}" srcOrd="0" destOrd="0" presId="urn:microsoft.com/office/officeart/2016/7/layout/RepeatingBendingProcessNew"/>
    <dgm:cxn modelId="{753AAA20-4958-F34D-9593-DECBB868D93D}" type="presOf" srcId="{16EB470F-E517-454E-9C34-68779B022C18}" destId="{8BA84819-0B1C-F042-9169-26FD4DAB7645}" srcOrd="0" destOrd="0" presId="urn:microsoft.com/office/officeart/2016/7/layout/RepeatingBendingProcessNew"/>
    <dgm:cxn modelId="{38EC9D28-FE9F-F841-BC60-A91AC3C1B557}" type="presOf" srcId="{D71D1B36-BD63-457D-BBD1-9935F9720454}" destId="{DBBAC345-B0CB-D54A-A331-3DC12FEA0923}" srcOrd="0" destOrd="0" presId="urn:microsoft.com/office/officeart/2016/7/layout/RepeatingBendingProcessNew"/>
    <dgm:cxn modelId="{8E341D2A-7B9A-4240-ADDE-1FE90A92B90D}" type="presOf" srcId="{7A2BBCEA-BFCF-4CA6-BD78-B97ECC48044F}" destId="{13D5330D-D71A-CA4C-A739-CAEB8AE56298}" srcOrd="1" destOrd="0" presId="urn:microsoft.com/office/officeart/2016/7/layout/RepeatingBendingProcessNew"/>
    <dgm:cxn modelId="{19798B2B-347D-8C49-9673-DA71CA867141}" type="presOf" srcId="{46C9D55C-B516-435B-9013-1571144C8600}" destId="{671676DB-D08A-BB48-BBDA-F97A1F8DE21D}" srcOrd="0" destOrd="0" presId="urn:microsoft.com/office/officeart/2016/7/layout/RepeatingBendingProcessNew"/>
    <dgm:cxn modelId="{CFA68D30-B26E-2B45-9D97-5E84316392A1}" type="presOf" srcId="{2DF44DC1-CD61-45F3-9C9B-3D66EA865A7F}" destId="{119A1689-7DD8-FF4D-B327-528EEA6E473C}" srcOrd="0" destOrd="0" presId="urn:microsoft.com/office/officeart/2016/7/layout/RepeatingBendingProcessNew"/>
    <dgm:cxn modelId="{9D463E3D-B098-1A48-8BB9-181AB71F5906}" type="presOf" srcId="{AC713AEB-4944-45E5-B92E-94C9272705F5}" destId="{AE1D6AD6-4AE0-ED48-9D1D-329C998880BC}" srcOrd="0" destOrd="0" presId="urn:microsoft.com/office/officeart/2016/7/layout/RepeatingBendingProcessNew"/>
    <dgm:cxn modelId="{48EB4140-91A3-D244-9B31-F7C7EA34C0B0}" type="presOf" srcId="{9E73B0D8-930B-4B67-B7FC-2DD2ABB5DD2A}" destId="{47E551C3-A1D0-104A-BD34-9AB345ACAB30}" srcOrd="1" destOrd="0" presId="urn:microsoft.com/office/officeart/2016/7/layout/RepeatingBendingProcessNew"/>
    <dgm:cxn modelId="{F2A5AD41-2166-6F43-BB71-3DF893B1498C}" type="presOf" srcId="{BD7E6DE8-22E6-4974-A56F-68C95E33BC01}" destId="{11DBE820-4564-2745-B26E-DFD860B802F8}" srcOrd="1" destOrd="0" presId="urn:microsoft.com/office/officeart/2016/7/layout/RepeatingBendingProcessNew"/>
    <dgm:cxn modelId="{86339E53-F80A-0D4C-AF5C-0730A21946F5}" type="presOf" srcId="{7898385A-73A7-48BE-A07A-A62772195823}" destId="{35931E89-A628-034A-8DC8-76EF1879FA5E}" srcOrd="0" destOrd="0" presId="urn:microsoft.com/office/officeart/2016/7/layout/RepeatingBendingProcessNew"/>
    <dgm:cxn modelId="{DD074156-28CD-44BA-A7BE-0EA0D3C158E2}" srcId="{8A519757-F90A-49B5-A448-90A6CB46804F}" destId="{7898385A-73A7-48BE-A07A-A62772195823}" srcOrd="0" destOrd="0" parTransId="{31384B1F-AACB-41B5-85E5-96B6EC65C786}" sibTransId="{BD7E6DE8-22E6-4974-A56F-68C95E33BC01}"/>
    <dgm:cxn modelId="{7A863858-5019-4A38-964C-D95AB3E20FAB}" srcId="{8A519757-F90A-49B5-A448-90A6CB46804F}" destId="{7F44EE73-55FC-499B-9264-FA924878CC98}" srcOrd="3" destOrd="0" parTransId="{F9BF71B5-A7A9-4CCD-B4E7-40859EF0FF1F}" sibTransId="{16EB470F-E517-454E-9C34-68779B022C18}"/>
    <dgm:cxn modelId="{046BD95A-55BC-4748-8AFE-29A1BF587903}" type="presOf" srcId="{D71D1B36-BD63-457D-BBD1-9935F9720454}" destId="{E07BCC87-0075-4444-B865-712FA65F634D}" srcOrd="1" destOrd="0" presId="urn:microsoft.com/office/officeart/2016/7/layout/RepeatingBendingProcessNew"/>
    <dgm:cxn modelId="{62891C5E-C4CE-4140-954D-C36D57434295}" type="presOf" srcId="{CC795577-0DF8-43CF-8845-477E5E705D31}" destId="{EA9618B2-B967-9A43-BB45-16B7111D03E3}" srcOrd="0" destOrd="0" presId="urn:microsoft.com/office/officeart/2016/7/layout/RepeatingBendingProcessNew"/>
    <dgm:cxn modelId="{F15D0E62-98D7-2F4C-84C9-C710F0FE8B7C}" type="presOf" srcId="{FD3BF95D-72B9-42B0-876D-93DF26E89ACB}" destId="{B24E0DA3-235C-7642-9CEA-9418226DF262}" srcOrd="0" destOrd="0" presId="urn:microsoft.com/office/officeart/2016/7/layout/RepeatingBendingProcessNew"/>
    <dgm:cxn modelId="{97781D65-F247-6145-9D9C-F2395D158534}" type="presOf" srcId="{16EB470F-E517-454E-9C34-68779B022C18}" destId="{10CBEEAD-61A3-1F49-98AF-8693AE8182B7}" srcOrd="1" destOrd="0" presId="urn:microsoft.com/office/officeart/2016/7/layout/RepeatingBendingProcessNew"/>
    <dgm:cxn modelId="{C0C6A96C-CD09-47D2-B8CC-2F5E5BA002FC}" srcId="{8A519757-F90A-49B5-A448-90A6CB46804F}" destId="{CD60D9C5-AB4D-4FB3-81DC-70EFAFEBA103}" srcOrd="7" destOrd="0" parTransId="{308E1570-F4FB-40E0-8DB7-6CD020AACA21}" sibTransId="{0F937321-0183-4330-B9E0-8DA4318A2F12}"/>
    <dgm:cxn modelId="{05FFD084-D7A8-474F-8B2D-A9B7A0BE12E8}" type="presOf" srcId="{9E73B0D8-930B-4B67-B7FC-2DD2ABB5DD2A}" destId="{75B1B1AA-0CA3-FC4E-AF70-9D5AB766B1E4}" srcOrd="0" destOrd="0" presId="urn:microsoft.com/office/officeart/2016/7/layout/RepeatingBendingProcessNew"/>
    <dgm:cxn modelId="{435B4192-FAF5-2C4A-B94B-5CEB48907A71}" type="presOf" srcId="{15FC541B-0A57-4967-BF97-F08CF5E9B8B0}" destId="{D1DC8A8F-69DF-5B40-B7E5-039B2CC39E49}" srcOrd="0" destOrd="0" presId="urn:microsoft.com/office/officeart/2016/7/layout/RepeatingBendingProcessNew"/>
    <dgm:cxn modelId="{24C09E95-F5AF-E243-AF52-80AC32678851}" type="presOf" srcId="{BD7E6DE8-22E6-4974-A56F-68C95E33BC01}" destId="{9825A9FE-098B-C84A-920D-3C24C4D25116}" srcOrd="0" destOrd="0" presId="urn:microsoft.com/office/officeart/2016/7/layout/RepeatingBendingProcessNew"/>
    <dgm:cxn modelId="{5122C3A6-6F0F-4C4F-82AB-CA63A3BC0B01}" srcId="{8A519757-F90A-49B5-A448-90A6CB46804F}" destId="{2DF44DC1-CD61-45F3-9C9B-3D66EA865A7F}" srcOrd="5" destOrd="0" parTransId="{AD033738-EBE7-403D-8B75-77B806611323}" sibTransId="{15FC541B-0A57-4967-BF97-F08CF5E9B8B0}"/>
    <dgm:cxn modelId="{DEB8CDAA-1C53-E84C-9C33-8F68C23044A8}" type="presOf" srcId="{B57C205C-6EA5-4726-AFF8-4A7871668CF2}" destId="{2934F258-A518-8E40-94C2-A48B8BE3FA1F}" srcOrd="0" destOrd="0" presId="urn:microsoft.com/office/officeart/2016/7/layout/RepeatingBendingProcessNew"/>
    <dgm:cxn modelId="{58C3BDAB-5425-4E91-A0BF-B920E8E83136}" srcId="{8A519757-F90A-49B5-A448-90A6CB46804F}" destId="{46C9D55C-B516-435B-9013-1571144C8600}" srcOrd="6" destOrd="0" parTransId="{08998559-26A3-4AAF-B289-FAE0ABDC4FB1}" sibTransId="{D71D1B36-BD63-457D-BBD1-9935F9720454}"/>
    <dgm:cxn modelId="{A6EE1BB1-51F3-3945-983E-CE3CF69EEDFE}" type="presOf" srcId="{15FC541B-0A57-4967-BF97-F08CF5E9B8B0}" destId="{0164E3DF-9D77-894A-863C-75133927B35B}" srcOrd="1" destOrd="0" presId="urn:microsoft.com/office/officeart/2016/7/layout/RepeatingBendingProcessNew"/>
    <dgm:cxn modelId="{DDD1D5B1-97CD-4487-829C-92DCF6355985}" srcId="{8A519757-F90A-49B5-A448-90A6CB46804F}" destId="{CC795577-0DF8-43CF-8845-477E5E705D31}" srcOrd="4" destOrd="0" parTransId="{BA28E264-9FC2-4B0E-9B9D-61503FDAA95C}" sibTransId="{FD3BF95D-72B9-42B0-876D-93DF26E89ACB}"/>
    <dgm:cxn modelId="{61AB37C3-B42B-CA47-9FCA-5DCB219D98F5}" type="presOf" srcId="{7F44EE73-55FC-499B-9264-FA924878CC98}" destId="{23F1E936-19B6-4A49-97F8-DFFE059975D1}" srcOrd="0" destOrd="0" presId="urn:microsoft.com/office/officeart/2016/7/layout/RepeatingBendingProcessNew"/>
    <dgm:cxn modelId="{D099C8F7-E9E7-4669-813E-54D9CA0D0CAB}" srcId="{8A519757-F90A-49B5-A448-90A6CB46804F}" destId="{AC713AEB-4944-45E5-B92E-94C9272705F5}" srcOrd="2" destOrd="0" parTransId="{977302EE-9337-42EA-86F5-4A4D5247DD8B}" sibTransId="{7A2BBCEA-BFCF-4CA6-BD78-B97ECC48044F}"/>
    <dgm:cxn modelId="{9C5F92F9-C1F6-C24C-849E-6B8EFE8E85FD}" type="presOf" srcId="{CD60D9C5-AB4D-4FB3-81DC-70EFAFEBA103}" destId="{B73CCC2A-74BD-7E45-9FE1-9882A964F62E}" srcOrd="0" destOrd="0" presId="urn:microsoft.com/office/officeart/2016/7/layout/RepeatingBendingProcessNew"/>
    <dgm:cxn modelId="{0468ECFB-5BC1-4A33-872A-8A7C866E8918}" srcId="{8A519757-F90A-49B5-A448-90A6CB46804F}" destId="{B57C205C-6EA5-4726-AFF8-4A7871668CF2}" srcOrd="1" destOrd="0" parTransId="{9CC34A13-C377-4660-B782-352F02703337}" sibTransId="{9E73B0D8-930B-4B67-B7FC-2DD2ABB5DD2A}"/>
    <dgm:cxn modelId="{7E10B5FE-BE35-3449-BB75-115663F9BBFC}" type="presOf" srcId="{8A519757-F90A-49B5-A448-90A6CB46804F}" destId="{F7346895-2D7B-854E-A06E-D431B44A6B7D}" srcOrd="0" destOrd="0" presId="urn:microsoft.com/office/officeart/2016/7/layout/RepeatingBendingProcessNew"/>
    <dgm:cxn modelId="{A00402C6-9E67-754D-A202-7E62CB666721}" type="presParOf" srcId="{F7346895-2D7B-854E-A06E-D431B44A6B7D}" destId="{35931E89-A628-034A-8DC8-76EF1879FA5E}" srcOrd="0" destOrd="0" presId="urn:microsoft.com/office/officeart/2016/7/layout/RepeatingBendingProcessNew"/>
    <dgm:cxn modelId="{F1BCA98C-5088-8C48-83FD-293A7A2A46C1}" type="presParOf" srcId="{F7346895-2D7B-854E-A06E-D431B44A6B7D}" destId="{9825A9FE-098B-C84A-920D-3C24C4D25116}" srcOrd="1" destOrd="0" presId="urn:microsoft.com/office/officeart/2016/7/layout/RepeatingBendingProcessNew"/>
    <dgm:cxn modelId="{5FE94FD3-A53A-114D-8D93-14EFF677B07B}" type="presParOf" srcId="{9825A9FE-098B-C84A-920D-3C24C4D25116}" destId="{11DBE820-4564-2745-B26E-DFD860B802F8}" srcOrd="0" destOrd="0" presId="urn:microsoft.com/office/officeart/2016/7/layout/RepeatingBendingProcessNew"/>
    <dgm:cxn modelId="{385FD356-AD0D-7844-BC08-982F01E5398C}" type="presParOf" srcId="{F7346895-2D7B-854E-A06E-D431B44A6B7D}" destId="{2934F258-A518-8E40-94C2-A48B8BE3FA1F}" srcOrd="2" destOrd="0" presId="urn:microsoft.com/office/officeart/2016/7/layout/RepeatingBendingProcessNew"/>
    <dgm:cxn modelId="{75EBDD4A-85AE-EA40-9C0B-0825C232CD5E}" type="presParOf" srcId="{F7346895-2D7B-854E-A06E-D431B44A6B7D}" destId="{75B1B1AA-0CA3-FC4E-AF70-9D5AB766B1E4}" srcOrd="3" destOrd="0" presId="urn:microsoft.com/office/officeart/2016/7/layout/RepeatingBendingProcessNew"/>
    <dgm:cxn modelId="{5669B0C0-5D65-C648-910D-4A75935161E0}" type="presParOf" srcId="{75B1B1AA-0CA3-FC4E-AF70-9D5AB766B1E4}" destId="{47E551C3-A1D0-104A-BD34-9AB345ACAB30}" srcOrd="0" destOrd="0" presId="urn:microsoft.com/office/officeart/2016/7/layout/RepeatingBendingProcessNew"/>
    <dgm:cxn modelId="{0C4CB9A9-F52B-574D-B67A-DA753E85998F}" type="presParOf" srcId="{F7346895-2D7B-854E-A06E-D431B44A6B7D}" destId="{AE1D6AD6-4AE0-ED48-9D1D-329C998880BC}" srcOrd="4" destOrd="0" presId="urn:microsoft.com/office/officeart/2016/7/layout/RepeatingBendingProcessNew"/>
    <dgm:cxn modelId="{7884D8F6-C7A5-E44D-B388-D16CDC72BE44}" type="presParOf" srcId="{F7346895-2D7B-854E-A06E-D431B44A6B7D}" destId="{ECF8FA27-3A04-7D4C-BACF-CCB910E4E950}" srcOrd="5" destOrd="0" presId="urn:microsoft.com/office/officeart/2016/7/layout/RepeatingBendingProcessNew"/>
    <dgm:cxn modelId="{5B3E09A5-7A92-FA46-85F0-AED72763EF13}" type="presParOf" srcId="{ECF8FA27-3A04-7D4C-BACF-CCB910E4E950}" destId="{13D5330D-D71A-CA4C-A739-CAEB8AE56298}" srcOrd="0" destOrd="0" presId="urn:microsoft.com/office/officeart/2016/7/layout/RepeatingBendingProcessNew"/>
    <dgm:cxn modelId="{5B572261-2D7A-1F49-A1E9-16CD2A58AE04}" type="presParOf" srcId="{F7346895-2D7B-854E-A06E-D431B44A6B7D}" destId="{23F1E936-19B6-4A49-97F8-DFFE059975D1}" srcOrd="6" destOrd="0" presId="urn:microsoft.com/office/officeart/2016/7/layout/RepeatingBendingProcessNew"/>
    <dgm:cxn modelId="{0DD0A6B5-DC7A-114B-950C-85A71E6CD0A5}" type="presParOf" srcId="{F7346895-2D7B-854E-A06E-D431B44A6B7D}" destId="{8BA84819-0B1C-F042-9169-26FD4DAB7645}" srcOrd="7" destOrd="0" presId="urn:microsoft.com/office/officeart/2016/7/layout/RepeatingBendingProcessNew"/>
    <dgm:cxn modelId="{1A1697D1-DD2E-2B40-8D47-81FC58406D2F}" type="presParOf" srcId="{8BA84819-0B1C-F042-9169-26FD4DAB7645}" destId="{10CBEEAD-61A3-1F49-98AF-8693AE8182B7}" srcOrd="0" destOrd="0" presId="urn:microsoft.com/office/officeart/2016/7/layout/RepeatingBendingProcessNew"/>
    <dgm:cxn modelId="{BC9488E1-5FAD-1C4F-93F6-6D26E3101F8D}" type="presParOf" srcId="{F7346895-2D7B-854E-A06E-D431B44A6B7D}" destId="{EA9618B2-B967-9A43-BB45-16B7111D03E3}" srcOrd="8" destOrd="0" presId="urn:microsoft.com/office/officeart/2016/7/layout/RepeatingBendingProcessNew"/>
    <dgm:cxn modelId="{76C3D9F1-675D-604A-9C65-04970165ECE7}" type="presParOf" srcId="{F7346895-2D7B-854E-A06E-D431B44A6B7D}" destId="{B24E0DA3-235C-7642-9CEA-9418226DF262}" srcOrd="9" destOrd="0" presId="urn:microsoft.com/office/officeart/2016/7/layout/RepeatingBendingProcessNew"/>
    <dgm:cxn modelId="{ADEC0F17-C725-E540-90E3-CD5F57380293}" type="presParOf" srcId="{B24E0DA3-235C-7642-9CEA-9418226DF262}" destId="{427CD275-FCBE-DD47-A897-9774A5449E18}" srcOrd="0" destOrd="0" presId="urn:microsoft.com/office/officeart/2016/7/layout/RepeatingBendingProcessNew"/>
    <dgm:cxn modelId="{72BE972C-3A26-F84C-A87D-E3CC847ABEAC}" type="presParOf" srcId="{F7346895-2D7B-854E-A06E-D431B44A6B7D}" destId="{119A1689-7DD8-FF4D-B327-528EEA6E473C}" srcOrd="10" destOrd="0" presId="urn:microsoft.com/office/officeart/2016/7/layout/RepeatingBendingProcessNew"/>
    <dgm:cxn modelId="{D750888C-B42B-514F-A562-0396F9A98E94}" type="presParOf" srcId="{F7346895-2D7B-854E-A06E-D431B44A6B7D}" destId="{D1DC8A8F-69DF-5B40-B7E5-039B2CC39E49}" srcOrd="11" destOrd="0" presId="urn:microsoft.com/office/officeart/2016/7/layout/RepeatingBendingProcessNew"/>
    <dgm:cxn modelId="{A5384C16-8F71-8349-8770-5452FAC3CA64}" type="presParOf" srcId="{D1DC8A8F-69DF-5B40-B7E5-039B2CC39E49}" destId="{0164E3DF-9D77-894A-863C-75133927B35B}" srcOrd="0" destOrd="0" presId="urn:microsoft.com/office/officeart/2016/7/layout/RepeatingBendingProcessNew"/>
    <dgm:cxn modelId="{5D067837-DA17-7E4C-B997-81A1EB072B3D}" type="presParOf" srcId="{F7346895-2D7B-854E-A06E-D431B44A6B7D}" destId="{671676DB-D08A-BB48-BBDA-F97A1F8DE21D}" srcOrd="12" destOrd="0" presId="urn:microsoft.com/office/officeart/2016/7/layout/RepeatingBendingProcessNew"/>
    <dgm:cxn modelId="{91CD21FC-ADEA-444F-8F29-F71942331017}" type="presParOf" srcId="{F7346895-2D7B-854E-A06E-D431B44A6B7D}" destId="{DBBAC345-B0CB-D54A-A331-3DC12FEA0923}" srcOrd="13" destOrd="0" presId="urn:microsoft.com/office/officeart/2016/7/layout/RepeatingBendingProcessNew"/>
    <dgm:cxn modelId="{CCCA6624-BDB0-0A4D-AE20-3C2E5C412B92}" type="presParOf" srcId="{DBBAC345-B0CB-D54A-A331-3DC12FEA0923}" destId="{E07BCC87-0075-4444-B865-712FA65F634D}" srcOrd="0" destOrd="0" presId="urn:microsoft.com/office/officeart/2016/7/layout/RepeatingBendingProcessNew"/>
    <dgm:cxn modelId="{CDB9484C-44CF-2A47-999D-8FA38BAE626D}" type="presParOf" srcId="{F7346895-2D7B-854E-A06E-D431B44A6B7D}" destId="{B73CCC2A-74BD-7E45-9FE1-9882A964F62E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074A72C-E948-4E7C-9396-5B40E8110AA6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5158F6C-B042-4BF7-970C-AAEA7BC180D3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Fundamentally, Novotel's Health and Safety Training is more than just a collection of rules; it mirrors our principles, our commitment to greatness, and our constant effort to provide a space where our visitors feel safe as well as welcomed.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4A7E75C-3B22-419B-B5D0-C628868B0E29}" type="parTrans" cxnId="{E75A5953-FC09-4484-BC7F-75282D6FBE76}">
      <dgm:prSet/>
      <dgm:spPr/>
      <dgm:t>
        <a:bodyPr/>
        <a:lstStyle/>
        <a:p>
          <a:endParaRPr lang="en-US"/>
        </a:p>
      </dgm:t>
    </dgm:pt>
    <dgm:pt modelId="{1F1432C2-D1F6-4BE1-9EA7-F1D29DD5C928}" type="sibTrans" cxnId="{E75A5953-FC09-4484-BC7F-75282D6FBE7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78611C1-4B3E-4AC9-B6FB-9834759E9D83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The housekeeping staff is an invaluable asset to Novotel because they see perfection as more than simply a destination; it is a continuous process.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C4B6929-C323-4212-A2B8-4A587BF151B7}" type="parTrans" cxnId="{1D8904BA-E661-4E85-8404-ABAC012A9F15}">
      <dgm:prSet/>
      <dgm:spPr/>
      <dgm:t>
        <a:bodyPr/>
        <a:lstStyle/>
        <a:p>
          <a:endParaRPr lang="en-US"/>
        </a:p>
      </dgm:t>
    </dgm:pt>
    <dgm:pt modelId="{42905E52-01C6-41E4-BEBB-8176B682180D}" type="sibTrans" cxnId="{1D8904BA-E661-4E85-8404-ABAC012A9F15}">
      <dgm:prSet/>
      <dgm:spPr/>
      <dgm:t>
        <a:bodyPr/>
        <a:lstStyle/>
        <a:p>
          <a:endParaRPr lang="en-US"/>
        </a:p>
      </dgm:t>
    </dgm:pt>
    <dgm:pt modelId="{46FD2D4E-5B47-844B-8155-985E76494BF9}" type="pres">
      <dgm:prSet presAssocID="{E074A72C-E948-4E7C-9396-5B40E8110AA6}" presName="linear" presStyleCnt="0">
        <dgm:presLayoutVars>
          <dgm:animLvl val="lvl"/>
          <dgm:resizeHandles val="exact"/>
        </dgm:presLayoutVars>
      </dgm:prSet>
      <dgm:spPr/>
    </dgm:pt>
    <dgm:pt modelId="{EF054646-980F-8343-8914-692E1B5D3635}" type="pres">
      <dgm:prSet presAssocID="{B5158F6C-B042-4BF7-970C-AAEA7BC180D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6233F17-3B2D-9E41-B99E-CEE77EC2BD82}" type="pres">
      <dgm:prSet presAssocID="{1F1432C2-D1F6-4BE1-9EA7-F1D29DD5C928}" presName="spacer" presStyleCnt="0"/>
      <dgm:spPr/>
    </dgm:pt>
    <dgm:pt modelId="{2DFAD837-8476-0F49-87E4-2067C9778393}" type="pres">
      <dgm:prSet presAssocID="{978611C1-4B3E-4AC9-B6FB-9834759E9D8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D4C2D12-B1CF-1D45-94F8-BBA4CE556D8F}" type="presOf" srcId="{E074A72C-E948-4E7C-9396-5B40E8110AA6}" destId="{46FD2D4E-5B47-844B-8155-985E76494BF9}" srcOrd="0" destOrd="0" presId="urn:microsoft.com/office/officeart/2005/8/layout/vList2"/>
    <dgm:cxn modelId="{A4DDE81E-A6C3-B745-8054-DAD515C3B1CA}" type="presOf" srcId="{978611C1-4B3E-4AC9-B6FB-9834759E9D83}" destId="{2DFAD837-8476-0F49-87E4-2067C9778393}" srcOrd="0" destOrd="0" presId="urn:microsoft.com/office/officeart/2005/8/layout/vList2"/>
    <dgm:cxn modelId="{E75A5953-FC09-4484-BC7F-75282D6FBE76}" srcId="{E074A72C-E948-4E7C-9396-5B40E8110AA6}" destId="{B5158F6C-B042-4BF7-970C-AAEA7BC180D3}" srcOrd="0" destOrd="0" parTransId="{64A7E75C-3B22-419B-B5D0-C628868B0E29}" sibTransId="{1F1432C2-D1F6-4BE1-9EA7-F1D29DD5C928}"/>
    <dgm:cxn modelId="{8E055273-F9E8-D44A-B6BC-906910EF487F}" type="presOf" srcId="{B5158F6C-B042-4BF7-970C-AAEA7BC180D3}" destId="{EF054646-980F-8343-8914-692E1B5D3635}" srcOrd="0" destOrd="0" presId="urn:microsoft.com/office/officeart/2005/8/layout/vList2"/>
    <dgm:cxn modelId="{1D8904BA-E661-4E85-8404-ABAC012A9F15}" srcId="{E074A72C-E948-4E7C-9396-5B40E8110AA6}" destId="{978611C1-4B3E-4AC9-B6FB-9834759E9D83}" srcOrd="1" destOrd="0" parTransId="{6C4B6929-C323-4212-A2B8-4A587BF151B7}" sibTransId="{42905E52-01C6-41E4-BEBB-8176B682180D}"/>
    <dgm:cxn modelId="{F5EE6BD9-E3DF-D84C-909E-455569D8C2F1}" type="presParOf" srcId="{46FD2D4E-5B47-844B-8155-985E76494BF9}" destId="{EF054646-980F-8343-8914-692E1B5D3635}" srcOrd="0" destOrd="0" presId="urn:microsoft.com/office/officeart/2005/8/layout/vList2"/>
    <dgm:cxn modelId="{2EF6ED80-2C6C-2A4E-8FD7-4C3FD4C36EA2}" type="presParOf" srcId="{46FD2D4E-5B47-844B-8155-985E76494BF9}" destId="{A6233F17-3B2D-9E41-B99E-CEE77EC2BD82}" srcOrd="1" destOrd="0" presId="urn:microsoft.com/office/officeart/2005/8/layout/vList2"/>
    <dgm:cxn modelId="{32ACA94C-C72F-CC4C-AC6A-C194D18A7353}" type="presParOf" srcId="{46FD2D4E-5B47-844B-8155-985E76494BF9}" destId="{2DFAD837-8476-0F49-87E4-2067C977839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A2C90D-C958-431E-B612-4294D8E6CC35}">
      <dsp:nvSpPr>
        <dsp:cNvPr id="0" name=""/>
        <dsp:cNvSpPr/>
      </dsp:nvSpPr>
      <dsp:spPr>
        <a:xfrm>
          <a:off x="0" y="5046"/>
          <a:ext cx="6245265" cy="11054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A552F0-E453-4758-8A3A-1740DB1AB895}">
      <dsp:nvSpPr>
        <dsp:cNvPr id="0" name=""/>
        <dsp:cNvSpPr/>
      </dsp:nvSpPr>
      <dsp:spPr>
        <a:xfrm>
          <a:off x="334409" y="253781"/>
          <a:ext cx="608612" cy="6080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07ED5-BEBC-4EC6-A5D6-FA7339471FA5}">
      <dsp:nvSpPr>
        <dsp:cNvPr id="0" name=""/>
        <dsp:cNvSpPr/>
      </dsp:nvSpPr>
      <dsp:spPr>
        <a:xfrm>
          <a:off x="1277431" y="5046"/>
          <a:ext cx="4929141" cy="1174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10" tIns="124310" rIns="124310" bIns="12431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The Health and Safety Guide lays the groundwork for a safe workplace by describing essential procedures. 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77431" y="5046"/>
        <a:ext cx="4929141" cy="1174579"/>
      </dsp:txXfrm>
    </dsp:sp>
    <dsp:sp modelId="{33D5E3DD-37B5-439B-8325-4A58A9A36CBD}">
      <dsp:nvSpPr>
        <dsp:cNvPr id="0" name=""/>
        <dsp:cNvSpPr/>
      </dsp:nvSpPr>
      <dsp:spPr>
        <a:xfrm>
          <a:off x="0" y="1473271"/>
          <a:ext cx="6245265" cy="11054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72A26A-20A2-4FE6-89F4-3A32AD0318D9}">
      <dsp:nvSpPr>
        <dsp:cNvPr id="0" name=""/>
        <dsp:cNvSpPr/>
      </dsp:nvSpPr>
      <dsp:spPr>
        <a:xfrm>
          <a:off x="334409" y="1722005"/>
          <a:ext cx="608612" cy="6080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6D80D4-2B7F-4E91-B527-19C79C11A2B9}">
      <dsp:nvSpPr>
        <dsp:cNvPr id="0" name=""/>
        <dsp:cNvSpPr/>
      </dsp:nvSpPr>
      <dsp:spPr>
        <a:xfrm>
          <a:off x="1277431" y="1473271"/>
          <a:ext cx="4929141" cy="1174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10" tIns="124310" rIns="124310" bIns="12431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With great care and attention to detail, this presentation covers every element of housekeeping.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77431" y="1473271"/>
        <a:ext cx="4929141" cy="1174579"/>
      </dsp:txXfrm>
    </dsp:sp>
    <dsp:sp modelId="{6C1C151C-9F57-4E35-984F-19489DD67679}">
      <dsp:nvSpPr>
        <dsp:cNvPr id="0" name=""/>
        <dsp:cNvSpPr/>
      </dsp:nvSpPr>
      <dsp:spPr>
        <a:xfrm>
          <a:off x="0" y="2941495"/>
          <a:ext cx="6245265" cy="11054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EA64DA-09CB-46FD-9813-5CD5505FF92D}">
      <dsp:nvSpPr>
        <dsp:cNvPr id="0" name=""/>
        <dsp:cNvSpPr/>
      </dsp:nvSpPr>
      <dsp:spPr>
        <a:xfrm>
          <a:off x="334409" y="3190230"/>
          <a:ext cx="608612" cy="6080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01A62-A1E0-4E04-814E-64BA9FE557C8}">
      <dsp:nvSpPr>
        <dsp:cNvPr id="0" name=""/>
        <dsp:cNvSpPr/>
      </dsp:nvSpPr>
      <dsp:spPr>
        <a:xfrm>
          <a:off x="1277431" y="2941495"/>
          <a:ext cx="4929141" cy="1174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10" tIns="124310" rIns="124310" bIns="12431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The element starts from how to safely handle cleaning chemicals to how to wear personal protective equipment (PPE). 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77431" y="2941495"/>
        <a:ext cx="4929141" cy="1174579"/>
      </dsp:txXfrm>
    </dsp:sp>
    <dsp:sp modelId="{AA9A59DB-1790-4382-883C-2E3680317FA6}">
      <dsp:nvSpPr>
        <dsp:cNvPr id="0" name=""/>
        <dsp:cNvSpPr/>
      </dsp:nvSpPr>
      <dsp:spPr>
        <a:xfrm>
          <a:off x="0" y="4409720"/>
          <a:ext cx="6245265" cy="11054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EA113C-F95A-4280-9876-E9A657BD9B06}">
      <dsp:nvSpPr>
        <dsp:cNvPr id="0" name=""/>
        <dsp:cNvSpPr/>
      </dsp:nvSpPr>
      <dsp:spPr>
        <a:xfrm>
          <a:off x="334736" y="4658455"/>
          <a:ext cx="608612" cy="6080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BAEE96-B0E8-4865-A853-71248E659749}">
      <dsp:nvSpPr>
        <dsp:cNvPr id="0" name=""/>
        <dsp:cNvSpPr/>
      </dsp:nvSpPr>
      <dsp:spPr>
        <a:xfrm>
          <a:off x="1278085" y="4409720"/>
          <a:ext cx="4887299" cy="1174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10" tIns="124310" rIns="124310" bIns="12431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The team members contribute to the well-being of the visitors and coworkers by knowing and executing these principles, which also safeguard them. </a:t>
          </a:r>
          <a:b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</a:br>
          <a:b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</a:b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78085" y="4409720"/>
        <a:ext cx="4887299" cy="11745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227C52-BC24-5D43-8576-716B4D0084D0}">
      <dsp:nvSpPr>
        <dsp:cNvPr id="0" name=""/>
        <dsp:cNvSpPr/>
      </dsp:nvSpPr>
      <dsp:spPr>
        <a:xfrm>
          <a:off x="402550" y="1992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  <a:t>As part of the efforts to provide a safe workplace for all employees at Novotel, personal protective equipment (PPE) is an essential requirement. </a:t>
          </a: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02550" y="1992"/>
        <a:ext cx="3034531" cy="1820718"/>
      </dsp:txXfrm>
    </dsp:sp>
    <dsp:sp modelId="{B9DBA604-69FE-A940-BC77-06A1F23817F4}">
      <dsp:nvSpPr>
        <dsp:cNvPr id="0" name=""/>
        <dsp:cNvSpPr/>
      </dsp:nvSpPr>
      <dsp:spPr>
        <a:xfrm>
          <a:off x="3740534" y="1992"/>
          <a:ext cx="3034531" cy="1820718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  <a:t>It is an important safety measure that helps ensure the health and safety of the employees and customers by preventing harm to the housekeeping team members. </a:t>
          </a: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740534" y="1992"/>
        <a:ext cx="3034531" cy="1820718"/>
      </dsp:txXfrm>
    </dsp:sp>
    <dsp:sp modelId="{54FDC725-A7C2-B349-9DB7-462B2C605CB4}">
      <dsp:nvSpPr>
        <dsp:cNvPr id="0" name=""/>
        <dsp:cNvSpPr/>
      </dsp:nvSpPr>
      <dsp:spPr>
        <a:xfrm>
          <a:off x="7078518" y="1992"/>
          <a:ext cx="3034531" cy="1820718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  <a:t>A wide variety of tools and gear are collectively known as PPE, or personal protective equipment, </a:t>
          </a: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078518" y="1992"/>
        <a:ext cx="3034531" cy="1820718"/>
      </dsp:txXfrm>
    </dsp:sp>
    <dsp:sp modelId="{17128C4B-2768-5648-94E0-F4AC4B1291B8}">
      <dsp:nvSpPr>
        <dsp:cNvPr id="0" name=""/>
        <dsp:cNvSpPr/>
      </dsp:nvSpPr>
      <dsp:spPr>
        <a:xfrm>
          <a:off x="402550" y="2126164"/>
          <a:ext cx="3034531" cy="1820718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  <a:t>Its purpose is to lessen the likelihood of harm occurring on the job. </a:t>
          </a: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02550" y="2126164"/>
        <a:ext cx="3034531" cy="1820718"/>
      </dsp:txXfrm>
    </dsp:sp>
    <dsp:sp modelId="{B4D6D794-4153-5B4A-AA3D-969CEC01B8AB}">
      <dsp:nvSpPr>
        <dsp:cNvPr id="0" name=""/>
        <dsp:cNvSpPr/>
      </dsp:nvSpPr>
      <dsp:spPr>
        <a:xfrm>
          <a:off x="3740534" y="2126164"/>
          <a:ext cx="3034531" cy="1820718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  <a:t>Protecting oneself against physical, chemical, biological, and ergonomic dangers is of the utmost importance in the housekeeping profession. </a:t>
          </a: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740534" y="2126164"/>
        <a:ext cx="3034531" cy="1820718"/>
      </dsp:txXfrm>
    </dsp:sp>
    <dsp:sp modelId="{280B7966-75E1-CB41-825C-13E91CA309B0}">
      <dsp:nvSpPr>
        <dsp:cNvPr id="0" name=""/>
        <dsp:cNvSpPr/>
      </dsp:nvSpPr>
      <dsp:spPr>
        <a:xfrm>
          <a:off x="7078518" y="2126164"/>
          <a:ext cx="3034531" cy="18207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  <a:t>It provides a protective barrier, letting the team members go about their work with peace of mind. </a:t>
          </a:r>
          <a:b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</a:br>
          <a:b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</a:br>
          <a:b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</a:b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078518" y="2126164"/>
        <a:ext cx="3034531" cy="18207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78EA53-FE90-48B1-BCE4-DF9BD02E376F}">
      <dsp:nvSpPr>
        <dsp:cNvPr id="0" name=""/>
        <dsp:cNvSpPr/>
      </dsp:nvSpPr>
      <dsp:spPr>
        <a:xfrm>
          <a:off x="2561166" y="1206500"/>
          <a:ext cx="3005666" cy="3005666"/>
        </a:xfrm>
        <a:prstGeom prst="ellipse">
          <a:avLst/>
        </a:prstGeom>
        <a:solidFill>
          <a:schemeClr val="accent2">
            <a:shade val="80000"/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PPE at Novotel</a:t>
          </a:r>
          <a:endParaRPr lang="en-GB" sz="48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001336" y="1646670"/>
        <a:ext cx="2125326" cy="2125326"/>
      </dsp:txXfrm>
    </dsp:sp>
    <dsp:sp modelId="{13969994-B246-4626-8259-B4950CC6F6A8}">
      <dsp:nvSpPr>
        <dsp:cNvPr id="0" name=""/>
        <dsp:cNvSpPr/>
      </dsp:nvSpPr>
      <dsp:spPr>
        <a:xfrm>
          <a:off x="3312583" y="536"/>
          <a:ext cx="1502833" cy="1502833"/>
        </a:xfrm>
        <a:prstGeom prst="ellipse">
          <a:avLst/>
        </a:prstGeom>
        <a:solidFill>
          <a:schemeClr val="accent2">
            <a:shade val="80000"/>
            <a:alpha val="50000"/>
            <a:hueOff val="-219498"/>
            <a:satOff val="2305"/>
            <a:lumOff val="147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Safety Shoes</a:t>
          </a:r>
          <a:endParaRPr lang="en-GB" sz="22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532668" y="220621"/>
        <a:ext cx="1062663" cy="1062663"/>
      </dsp:txXfrm>
    </dsp:sp>
    <dsp:sp modelId="{91FAE362-CE18-4B27-9972-BC2E6A9A2478}">
      <dsp:nvSpPr>
        <dsp:cNvPr id="0" name=""/>
        <dsp:cNvSpPr/>
      </dsp:nvSpPr>
      <dsp:spPr>
        <a:xfrm>
          <a:off x="5269963" y="1957916"/>
          <a:ext cx="1502833" cy="1502833"/>
        </a:xfrm>
        <a:prstGeom prst="ellipse">
          <a:avLst/>
        </a:prstGeom>
        <a:solidFill>
          <a:schemeClr val="accent2">
            <a:shade val="80000"/>
            <a:alpha val="50000"/>
            <a:hueOff val="-438997"/>
            <a:satOff val="4610"/>
            <a:lumOff val="294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Uniform</a:t>
          </a:r>
          <a:endParaRPr lang="en-GB" sz="22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90048" y="2178001"/>
        <a:ext cx="1062663" cy="1062663"/>
      </dsp:txXfrm>
    </dsp:sp>
    <dsp:sp modelId="{D99BEE27-4FA7-4206-9147-66098BFD8ED5}">
      <dsp:nvSpPr>
        <dsp:cNvPr id="0" name=""/>
        <dsp:cNvSpPr/>
      </dsp:nvSpPr>
      <dsp:spPr>
        <a:xfrm>
          <a:off x="3312583" y="3915297"/>
          <a:ext cx="1502833" cy="1502833"/>
        </a:xfrm>
        <a:prstGeom prst="ellipse">
          <a:avLst/>
        </a:prstGeom>
        <a:solidFill>
          <a:schemeClr val="accent2">
            <a:shade val="80000"/>
            <a:alpha val="50000"/>
            <a:hueOff val="-438997"/>
            <a:satOff val="4610"/>
            <a:lumOff val="294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Mask</a:t>
          </a:r>
          <a:endParaRPr lang="en-GB" sz="22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532668" y="4135382"/>
        <a:ext cx="1062663" cy="1062663"/>
      </dsp:txXfrm>
    </dsp:sp>
    <dsp:sp modelId="{26E20710-BF16-4F64-BB43-9C6DDDA5A99E}">
      <dsp:nvSpPr>
        <dsp:cNvPr id="0" name=""/>
        <dsp:cNvSpPr/>
      </dsp:nvSpPr>
      <dsp:spPr>
        <a:xfrm>
          <a:off x="1355202" y="1957916"/>
          <a:ext cx="1502833" cy="1502833"/>
        </a:xfrm>
        <a:prstGeom prst="ellipse">
          <a:avLst/>
        </a:prstGeom>
        <a:solidFill>
          <a:schemeClr val="accent2">
            <a:shade val="80000"/>
            <a:alpha val="50000"/>
            <a:hueOff val="-219498"/>
            <a:satOff val="2305"/>
            <a:lumOff val="147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Gloves</a:t>
          </a:r>
        </a:p>
      </dsp:txBody>
      <dsp:txXfrm>
        <a:off x="1575287" y="2178001"/>
        <a:ext cx="1062663" cy="10626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5110C4-C4EC-EB4E-85C5-64FE9C52E04D}">
      <dsp:nvSpPr>
        <dsp:cNvPr id="0" name=""/>
        <dsp:cNvSpPr/>
      </dsp:nvSpPr>
      <dsp:spPr>
        <a:xfrm>
          <a:off x="0" y="20618"/>
          <a:ext cx="6900512" cy="131756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 cap="none">
              <a:latin typeface="Times New Roman" panose="02020603050405020304" pitchFamily="18" charset="0"/>
              <a:cs typeface="Times New Roman" panose="02020603050405020304" pitchFamily="18" charset="0"/>
            </a:rPr>
            <a:t>Selecting cleaning tools like brooms, mops, and vacuum cleaners </a:t>
          </a:r>
          <a:endParaRPr lang="en-US" sz="2600" kern="1200" cap="none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4318" y="84936"/>
        <a:ext cx="6771876" cy="1188930"/>
      </dsp:txXfrm>
    </dsp:sp>
    <dsp:sp modelId="{1CA9E5CF-16A5-0B4E-8884-0B2C69AE99C6}">
      <dsp:nvSpPr>
        <dsp:cNvPr id="0" name=""/>
        <dsp:cNvSpPr/>
      </dsp:nvSpPr>
      <dsp:spPr>
        <a:xfrm>
          <a:off x="0" y="1413064"/>
          <a:ext cx="6900512" cy="1317566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 cap="none">
              <a:latin typeface="Times New Roman" panose="02020603050405020304" pitchFamily="18" charset="0"/>
              <a:cs typeface="Times New Roman" panose="02020603050405020304" pitchFamily="18" charset="0"/>
            </a:rPr>
            <a:t>Based on their lightweight designs helps keep the back, shoulders, and arms from becoming tired during a long day of work. </a:t>
          </a:r>
          <a:endParaRPr lang="en-US" sz="2600" kern="1200" cap="none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4318" y="1477382"/>
        <a:ext cx="6771876" cy="1188930"/>
      </dsp:txXfrm>
    </dsp:sp>
    <dsp:sp modelId="{580A439D-5323-7340-A4BF-FA326E4C2228}">
      <dsp:nvSpPr>
        <dsp:cNvPr id="0" name=""/>
        <dsp:cNvSpPr/>
      </dsp:nvSpPr>
      <dsp:spPr>
        <a:xfrm>
          <a:off x="0" y="2805510"/>
          <a:ext cx="6900512" cy="1317566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 cap="none">
              <a:latin typeface="Times New Roman" panose="02020603050405020304" pitchFamily="18" charset="0"/>
              <a:cs typeface="Times New Roman" panose="02020603050405020304" pitchFamily="18" charset="0"/>
            </a:rPr>
            <a:t>Ergonomically constructed handles with height adjustments allow for a personalized fit for each team member</a:t>
          </a:r>
          <a:endParaRPr lang="en-US" sz="2600" kern="1200" cap="none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4318" y="2869828"/>
        <a:ext cx="6771876" cy="1188930"/>
      </dsp:txXfrm>
    </dsp:sp>
    <dsp:sp modelId="{C0B05499-E1B8-6A4C-8019-388105988C95}">
      <dsp:nvSpPr>
        <dsp:cNvPr id="0" name=""/>
        <dsp:cNvSpPr/>
      </dsp:nvSpPr>
      <dsp:spPr>
        <a:xfrm>
          <a:off x="0" y="4197956"/>
          <a:ext cx="6900512" cy="1317566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 cap="none">
              <a:latin typeface="Times New Roman" panose="02020603050405020304" pitchFamily="18" charset="0"/>
              <a:cs typeface="Times New Roman" panose="02020603050405020304" pitchFamily="18" charset="0"/>
            </a:rPr>
            <a:t>Reducing the likelihood of repetitive strain injuries while increasing comfort.</a:t>
          </a:r>
          <a:endParaRPr lang="en-US" sz="2600" kern="1200" cap="none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4318" y="4262274"/>
        <a:ext cx="6771876" cy="11889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5A9FE-098B-C84A-920D-3C24C4D25116}">
      <dsp:nvSpPr>
        <dsp:cNvPr id="0" name=""/>
        <dsp:cNvSpPr/>
      </dsp:nvSpPr>
      <dsp:spPr>
        <a:xfrm>
          <a:off x="2944012" y="578921"/>
          <a:ext cx="4456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5687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4949" y="622259"/>
        <a:ext cx="23814" cy="4762"/>
      </dsp:txXfrm>
    </dsp:sp>
    <dsp:sp modelId="{35931E89-A628-034A-8DC8-76EF1879FA5E}">
      <dsp:nvSpPr>
        <dsp:cNvPr id="0" name=""/>
        <dsp:cNvSpPr/>
      </dsp:nvSpPr>
      <dsp:spPr>
        <a:xfrm>
          <a:off x="874997" y="3396"/>
          <a:ext cx="2070815" cy="124248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472" tIns="106512" rIns="101472" bIns="10651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1. Comprehensive Room Inspection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74997" y="3396"/>
        <a:ext cx="2070815" cy="1242489"/>
      </dsp:txXfrm>
    </dsp:sp>
    <dsp:sp modelId="{75B1B1AA-0CA3-FC4E-AF70-9D5AB766B1E4}">
      <dsp:nvSpPr>
        <dsp:cNvPr id="0" name=""/>
        <dsp:cNvSpPr/>
      </dsp:nvSpPr>
      <dsp:spPr>
        <a:xfrm>
          <a:off x="1910404" y="1244085"/>
          <a:ext cx="2547103" cy="445687"/>
        </a:xfrm>
        <a:custGeom>
          <a:avLst/>
          <a:gdLst/>
          <a:ahLst/>
          <a:cxnLst/>
          <a:rect l="0" t="0" r="0" b="0"/>
          <a:pathLst>
            <a:path>
              <a:moveTo>
                <a:pt x="2547103" y="0"/>
              </a:moveTo>
              <a:lnTo>
                <a:pt x="2547103" y="239943"/>
              </a:lnTo>
              <a:lnTo>
                <a:pt x="0" y="239943"/>
              </a:lnTo>
              <a:lnTo>
                <a:pt x="0" y="445687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19175" y="1464548"/>
        <a:ext cx="129562" cy="4762"/>
      </dsp:txXfrm>
    </dsp:sp>
    <dsp:sp modelId="{2934F258-A518-8E40-94C2-A48B8BE3FA1F}">
      <dsp:nvSpPr>
        <dsp:cNvPr id="0" name=""/>
        <dsp:cNvSpPr/>
      </dsp:nvSpPr>
      <dsp:spPr>
        <a:xfrm>
          <a:off x="3422100" y="3396"/>
          <a:ext cx="2070815" cy="124248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472" tIns="106512" rIns="101472" bIns="10651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2. Proper Handling and Storage of Cleaning Chemicals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22100" y="3396"/>
        <a:ext cx="2070815" cy="1242489"/>
      </dsp:txXfrm>
    </dsp:sp>
    <dsp:sp modelId="{ECF8FA27-3A04-7D4C-BACF-CCB910E4E950}">
      <dsp:nvSpPr>
        <dsp:cNvPr id="0" name=""/>
        <dsp:cNvSpPr/>
      </dsp:nvSpPr>
      <dsp:spPr>
        <a:xfrm>
          <a:off x="2944012" y="2297698"/>
          <a:ext cx="4456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5687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4949" y="2341036"/>
        <a:ext cx="23814" cy="4762"/>
      </dsp:txXfrm>
    </dsp:sp>
    <dsp:sp modelId="{AE1D6AD6-4AE0-ED48-9D1D-329C998880BC}">
      <dsp:nvSpPr>
        <dsp:cNvPr id="0" name=""/>
        <dsp:cNvSpPr/>
      </dsp:nvSpPr>
      <dsp:spPr>
        <a:xfrm>
          <a:off x="874997" y="1722173"/>
          <a:ext cx="2070815" cy="124248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472" tIns="106512" rIns="101472" bIns="10651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3. Infection Control Measures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74997" y="1722173"/>
        <a:ext cx="2070815" cy="1242489"/>
      </dsp:txXfrm>
    </dsp:sp>
    <dsp:sp modelId="{8BA84819-0B1C-F042-9169-26FD4DAB7645}">
      <dsp:nvSpPr>
        <dsp:cNvPr id="0" name=""/>
        <dsp:cNvSpPr/>
      </dsp:nvSpPr>
      <dsp:spPr>
        <a:xfrm>
          <a:off x="1910404" y="2962862"/>
          <a:ext cx="2547103" cy="445687"/>
        </a:xfrm>
        <a:custGeom>
          <a:avLst/>
          <a:gdLst/>
          <a:ahLst/>
          <a:cxnLst/>
          <a:rect l="0" t="0" r="0" b="0"/>
          <a:pathLst>
            <a:path>
              <a:moveTo>
                <a:pt x="2547103" y="0"/>
              </a:moveTo>
              <a:lnTo>
                <a:pt x="2547103" y="239943"/>
              </a:lnTo>
              <a:lnTo>
                <a:pt x="0" y="239943"/>
              </a:lnTo>
              <a:lnTo>
                <a:pt x="0" y="445687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19175" y="3183325"/>
        <a:ext cx="129562" cy="4762"/>
      </dsp:txXfrm>
    </dsp:sp>
    <dsp:sp modelId="{23F1E936-19B6-4A49-97F8-DFFE059975D1}">
      <dsp:nvSpPr>
        <dsp:cNvPr id="0" name=""/>
        <dsp:cNvSpPr/>
      </dsp:nvSpPr>
      <dsp:spPr>
        <a:xfrm>
          <a:off x="3422100" y="1722173"/>
          <a:ext cx="2070815" cy="124248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472" tIns="106512" rIns="101472" bIns="10651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4. Bedding and Linen Change Procedures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22100" y="1722173"/>
        <a:ext cx="2070815" cy="1242489"/>
      </dsp:txXfrm>
    </dsp:sp>
    <dsp:sp modelId="{B24E0DA3-235C-7642-9CEA-9418226DF262}">
      <dsp:nvSpPr>
        <dsp:cNvPr id="0" name=""/>
        <dsp:cNvSpPr/>
      </dsp:nvSpPr>
      <dsp:spPr>
        <a:xfrm>
          <a:off x="2944012" y="4016474"/>
          <a:ext cx="4456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5687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4949" y="4059813"/>
        <a:ext cx="23814" cy="4762"/>
      </dsp:txXfrm>
    </dsp:sp>
    <dsp:sp modelId="{EA9618B2-B967-9A43-BB45-16B7111D03E3}">
      <dsp:nvSpPr>
        <dsp:cNvPr id="0" name=""/>
        <dsp:cNvSpPr/>
      </dsp:nvSpPr>
      <dsp:spPr>
        <a:xfrm>
          <a:off x="874997" y="3440950"/>
          <a:ext cx="2070815" cy="124248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472" tIns="106512" rIns="101472" bIns="10651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5. Emergency Response Protocols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74997" y="3440950"/>
        <a:ext cx="2070815" cy="1242489"/>
      </dsp:txXfrm>
    </dsp:sp>
    <dsp:sp modelId="{D1DC8A8F-69DF-5B40-B7E5-039B2CC39E49}">
      <dsp:nvSpPr>
        <dsp:cNvPr id="0" name=""/>
        <dsp:cNvSpPr/>
      </dsp:nvSpPr>
      <dsp:spPr>
        <a:xfrm>
          <a:off x="1910404" y="4681639"/>
          <a:ext cx="2547103" cy="445687"/>
        </a:xfrm>
        <a:custGeom>
          <a:avLst/>
          <a:gdLst/>
          <a:ahLst/>
          <a:cxnLst/>
          <a:rect l="0" t="0" r="0" b="0"/>
          <a:pathLst>
            <a:path>
              <a:moveTo>
                <a:pt x="2547103" y="0"/>
              </a:moveTo>
              <a:lnTo>
                <a:pt x="2547103" y="239943"/>
              </a:lnTo>
              <a:lnTo>
                <a:pt x="0" y="239943"/>
              </a:lnTo>
              <a:lnTo>
                <a:pt x="0" y="445687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19175" y="4902101"/>
        <a:ext cx="129562" cy="4762"/>
      </dsp:txXfrm>
    </dsp:sp>
    <dsp:sp modelId="{119A1689-7DD8-FF4D-B327-528EEA6E473C}">
      <dsp:nvSpPr>
        <dsp:cNvPr id="0" name=""/>
        <dsp:cNvSpPr/>
      </dsp:nvSpPr>
      <dsp:spPr>
        <a:xfrm>
          <a:off x="3422100" y="3440950"/>
          <a:ext cx="2070815" cy="124248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472" tIns="106512" rIns="101472" bIns="10651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6. First Aid Procedures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22100" y="3440950"/>
        <a:ext cx="2070815" cy="1242489"/>
      </dsp:txXfrm>
    </dsp:sp>
    <dsp:sp modelId="{DBBAC345-B0CB-D54A-A331-3DC12FEA0923}">
      <dsp:nvSpPr>
        <dsp:cNvPr id="0" name=""/>
        <dsp:cNvSpPr/>
      </dsp:nvSpPr>
      <dsp:spPr>
        <a:xfrm>
          <a:off x="2944012" y="5735251"/>
          <a:ext cx="4456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5687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4949" y="5778590"/>
        <a:ext cx="23814" cy="4762"/>
      </dsp:txXfrm>
    </dsp:sp>
    <dsp:sp modelId="{671676DB-D08A-BB48-BBDA-F97A1F8DE21D}">
      <dsp:nvSpPr>
        <dsp:cNvPr id="0" name=""/>
        <dsp:cNvSpPr/>
      </dsp:nvSpPr>
      <dsp:spPr>
        <a:xfrm>
          <a:off x="874997" y="5159727"/>
          <a:ext cx="2070815" cy="124248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472" tIns="106512" rIns="101472" bIns="10651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7. Incident Reporting System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74997" y="5159727"/>
        <a:ext cx="2070815" cy="1242489"/>
      </dsp:txXfrm>
    </dsp:sp>
    <dsp:sp modelId="{B73CCC2A-74BD-7E45-9FE1-9882A964F62E}">
      <dsp:nvSpPr>
        <dsp:cNvPr id="0" name=""/>
        <dsp:cNvSpPr/>
      </dsp:nvSpPr>
      <dsp:spPr>
        <a:xfrm>
          <a:off x="3422100" y="5159727"/>
          <a:ext cx="2070815" cy="124248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472" tIns="106512" rIns="101472" bIns="10651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Times New Roman" panose="02020603050405020304" pitchFamily="18" charset="0"/>
              <a:cs typeface="Times New Roman" panose="02020603050405020304" pitchFamily="18" charset="0"/>
            </a:rPr>
            <a:t>8. Continuous Training and Updates</a:t>
          </a:r>
          <a:endParaRPr lang="en-US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22100" y="5159727"/>
        <a:ext cx="2070815" cy="12424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054646-980F-8343-8914-692E1B5D3635}">
      <dsp:nvSpPr>
        <dsp:cNvPr id="0" name=""/>
        <dsp:cNvSpPr/>
      </dsp:nvSpPr>
      <dsp:spPr>
        <a:xfrm>
          <a:off x="0" y="33551"/>
          <a:ext cx="10515600" cy="2096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Times New Roman" panose="02020603050405020304" pitchFamily="18" charset="0"/>
              <a:cs typeface="Times New Roman" panose="02020603050405020304" pitchFamily="18" charset="0"/>
            </a:rPr>
            <a:t>Fundamentally, Novotel's Health and Safety Training is more than just a collection of rules; it mirrors our principles, our commitment to greatness, and our constant effort to provide a space where our visitors feel safe as well as welcomed. </a:t>
          </a:r>
          <a:endParaRPr lang="en-US" sz="3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2350" y="135901"/>
        <a:ext cx="10310900" cy="1891940"/>
      </dsp:txXfrm>
    </dsp:sp>
    <dsp:sp modelId="{2DFAD837-8476-0F49-87E4-2067C9778393}">
      <dsp:nvSpPr>
        <dsp:cNvPr id="0" name=""/>
        <dsp:cNvSpPr/>
      </dsp:nvSpPr>
      <dsp:spPr>
        <a:xfrm>
          <a:off x="0" y="2222352"/>
          <a:ext cx="10515600" cy="2096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Times New Roman" panose="02020603050405020304" pitchFamily="18" charset="0"/>
              <a:cs typeface="Times New Roman" panose="02020603050405020304" pitchFamily="18" charset="0"/>
            </a:rPr>
            <a:t>The housekeeping staff is an invaluable asset to Novotel because they see perfection as more than simply a destination; it is a continuous process. </a:t>
          </a:r>
          <a:endParaRPr lang="en-US" sz="3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2350" y="2324702"/>
        <a:ext cx="10310900" cy="18919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D9463-0484-2ABE-7C61-9A2271B3B0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AFD567-9EC8-A28B-7343-20C690581E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99328D-07B0-0B3B-4B85-D3144CDE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0686-D0E5-443E-9A55-25DEB00C9A49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8BE108-C892-3FCC-4775-3F8DD9173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9568B-7CE7-1584-5CED-2194F8E39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D1BA-ECF1-44FB-B17E-9C20EF20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374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29087-E9CA-6B6B-FF8E-4C1473200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ECFB8-6A88-0A72-3AD8-94B31680C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9E3DE2-5DEC-F80F-0173-7C2A88107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0686-D0E5-443E-9A55-25DEB00C9A49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3857D5-4A43-9D13-C984-BA08A8BBD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0E117E-4268-BB71-1B05-E126961DB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D1BA-ECF1-44FB-B17E-9C20EF20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508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8FC17-CB69-BF50-8147-5D8D07E5E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C6CBAD-B690-FF18-8A7B-17B81DDDFA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46E5C7-F3C2-883B-15C4-1EF42D381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0686-D0E5-443E-9A55-25DEB00C9A49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A5EC0B-F997-26BE-6F3E-CD7882BBA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7C27F4-606C-CF13-ED48-43A9B52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D1BA-ECF1-44FB-B17E-9C20EF20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143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2868A-F8E1-DB04-962F-11D1DF7D3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CAD26-88D8-FA25-ACF6-9207D4FC19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C1AF5D-3768-D487-6EFD-759E5B51C6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F727BE-A8A4-5602-B5ED-2D2F470DB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0686-D0E5-443E-9A55-25DEB00C9A49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C5744E-0707-9CFF-EDEA-C17F4DBD0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78DEB7-1FD1-C187-2748-97F9CECA6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D1BA-ECF1-44FB-B17E-9C20EF20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201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4CF0A-2DF2-9D8D-8740-BB13696B2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C62F2C-9394-58D1-C68E-4856E3806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944745-E486-52FF-15C3-62453D1DB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1CDFD4-BDC2-E28F-F91E-A194EF81DF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ABCCE4-16A5-46A7-7330-8EEABBADC1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DE296D-6D1F-EFB9-6C08-4A6DA616C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0686-D0E5-443E-9A55-25DEB00C9A49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3E9211-A8DD-8F88-766B-F1710C5C5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F39B02-E8BA-E842-DF69-D7F1D5612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D1BA-ECF1-44FB-B17E-9C20EF20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30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FBBB7-94BD-3F2E-7EDF-33802A2AA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57281B-AA15-0FE1-2547-9055E17C4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0686-D0E5-443E-9A55-25DEB00C9A49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65303A-4333-F263-2913-B31BF97FC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0C2A44-8B2B-D403-E9E5-CA4A8E5D2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D1BA-ECF1-44FB-B17E-9C20EF20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392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8A8606-6BC6-6A34-1BF2-33CEF0629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0686-D0E5-443E-9A55-25DEB00C9A49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F1DD6C-9FD2-2158-D846-3597C8B33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3525-3552-2F0C-8C74-CCF7AEBA3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D1BA-ECF1-44FB-B17E-9C20EF20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606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39BEB-1D32-B89E-6CD1-450F1D7B8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DEE78-69E9-B421-099B-9D9A99D2F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DC4321-EBC5-3E15-0AF8-9999E9D122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2B01CD-91CC-889F-C349-F0E592EA5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0686-D0E5-443E-9A55-25DEB00C9A49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1A83C4-5634-FE2E-D2DD-1DDD749E1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00533E-D0BE-C841-F191-65F5D087E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D1BA-ECF1-44FB-B17E-9C20EF20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192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151F7-525E-8407-3E04-422276906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132D64-FC4F-A01E-BE58-52DE71C707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4490AC-8319-3F73-C601-EA3A215FA5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F8A896-CC49-7EAB-6DDC-928F136CD3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0686-D0E5-443E-9A55-25DEB00C9A49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2D72BD-999D-C775-8757-FC49220F1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7913F5-CB2D-C316-5554-990E61899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D1BA-ECF1-44FB-B17E-9C20EF20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205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977AC-4FF3-C01B-E219-9A774DADB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3A695D-54C6-5999-23B6-AFF090A224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5A5A41-FA9A-52ED-2C29-1784629336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0686-D0E5-443E-9A55-25DEB00C9A49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476175-D006-6F5A-56A7-4454C2A9C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005A05-06E5-78C7-65A5-CF51ED442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D1BA-ECF1-44FB-B17E-9C20EF20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10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C88613-4FA2-4ECD-47B9-BA9C450003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D1B1B7-521B-174B-EF56-2BC362D1D5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A7576-AB6C-1A47-83C5-16F703D5D5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70686-D0E5-443E-9A55-25DEB00C9A49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A0817D-9FA3-7AC1-EB6F-89D378BC8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A1252E-B301-0251-398F-288A920E7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7D1BA-ECF1-44FB-B17E-9C20EF20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911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D68DEB-F70C-B47E-557B-12AE063D5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771A85-9210-0BBD-009A-A99765E654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FDA3DA-0A9C-054B-581E-9D16514DBB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670686-D0E5-443E-9A55-25DEB00C9A49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0D096-7F92-0578-92C8-677DEE2C84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EF894-5621-7DEF-918E-E21C0AA94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27D1BA-ECF1-44FB-B17E-9C20EF20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821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A58CB-1C95-0A9C-5ECB-DF6673AFE0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3577456"/>
            <a:ext cx="10909640" cy="1687814"/>
          </a:xfrm>
        </p:spPr>
        <p:txBody>
          <a:bodyPr anchor="b">
            <a:normAutofit fontScale="90000"/>
          </a:bodyPr>
          <a:lstStyle/>
          <a:p>
            <a:r>
              <a:rPr lang="en-GB" sz="2600" dirty="0"/>
              <a:t>Name of student: Ionelia Popoiu</a:t>
            </a:r>
            <a:br>
              <a:rPr lang="en-GB" sz="2600" dirty="0"/>
            </a:br>
            <a:r>
              <a:rPr lang="en-GB" sz="2600" dirty="0"/>
              <a:t>ID: 2243056</a:t>
            </a:r>
            <a:br>
              <a:rPr lang="en-GB" sz="2600" dirty="0"/>
            </a:br>
            <a:r>
              <a:rPr lang="en-GB" sz="2600" dirty="0"/>
              <a:t>Module code: BMIH4006</a:t>
            </a:r>
            <a:br>
              <a:rPr lang="en-GB" sz="2600" dirty="0"/>
            </a:br>
            <a:br>
              <a:rPr lang="en-GB" sz="2600" dirty="0"/>
            </a:br>
            <a:r>
              <a:rPr lang="en-GB" sz="2600" dirty="0"/>
              <a:t>Module Tutor: Lisa-Marie </a:t>
            </a:r>
            <a:r>
              <a:rPr lang="en-GB" sz="2600" dirty="0" err="1"/>
              <a:t>Basseler</a:t>
            </a:r>
            <a:endParaRPr lang="en-GB" sz="2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00A151-06BA-8B2D-2F31-8F53439020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1" y="5660607"/>
            <a:ext cx="10909643" cy="552659"/>
          </a:xfrm>
        </p:spPr>
        <p:txBody>
          <a:bodyPr anchor="t">
            <a:normAutofit/>
          </a:bodyPr>
          <a:lstStyle/>
          <a:p>
            <a:r>
              <a:rPr lang="en-GB" dirty="0"/>
              <a:t>Presentation</a:t>
            </a:r>
          </a:p>
        </p:txBody>
      </p:sp>
      <p:pic>
        <p:nvPicPr>
          <p:cNvPr id="6" name="Picture 5" descr="A black and blue logo&#10;&#10;Description automatically generated">
            <a:extLst>
              <a:ext uri="{FF2B5EF4-FFF2-40B4-BE49-F238E27FC236}">
                <a16:creationId xmlns:a16="http://schemas.microsoft.com/office/drawing/2014/main" id="{625C5BAC-9708-73C9-163B-12B32DFAEB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3908" y="698903"/>
            <a:ext cx="6439588" cy="2527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15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963FFA-32DC-54D2-5829-56BA12530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084F0-0640-1110-D867-09BE5BCC4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9957" y="464234"/>
            <a:ext cx="5540795" cy="6393765"/>
          </a:xfrm>
        </p:spPr>
        <p:txBody>
          <a:bodyPr>
            <a:normAutofit fontScale="85000" lnSpcReduction="10000"/>
          </a:bodyPr>
          <a:lstStyle/>
          <a:p>
            <a:r>
              <a:rPr lang="en-US" sz="2000" b="1" dirty="0"/>
              <a:t>Introduction </a:t>
            </a:r>
            <a:r>
              <a:rPr lang="en-US" sz="2000" dirty="0"/>
              <a:t>…………………………………………………………………………3</a:t>
            </a:r>
          </a:p>
          <a:p>
            <a:endParaRPr lang="en-US" sz="2000" dirty="0"/>
          </a:p>
          <a:p>
            <a:r>
              <a:rPr lang="en-US" sz="2000" b="1" dirty="0"/>
              <a:t>Personal protective equipment</a:t>
            </a:r>
            <a:r>
              <a:rPr lang="en-US" sz="2000" dirty="0"/>
              <a:t>………………………………………………………4-5</a:t>
            </a:r>
          </a:p>
          <a:p>
            <a:endParaRPr lang="en-US" sz="2000" dirty="0"/>
          </a:p>
          <a:p>
            <a:r>
              <a:rPr lang="en-US" sz="2000" b="1" dirty="0"/>
              <a:t>Novotel’s Approved Cleaning Products </a:t>
            </a:r>
            <a:r>
              <a:rPr lang="en-US" sz="2000" dirty="0"/>
              <a:t>…………………………………………………………………………6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b="1" dirty="0"/>
              <a:t>Novotel’s ergonomic tools and equipment </a:t>
            </a:r>
            <a:r>
              <a:rPr lang="en-US" sz="2000" dirty="0"/>
              <a:t>………………………………………………………………………….7 </a:t>
            </a:r>
          </a:p>
          <a:p>
            <a:endParaRPr lang="en-US" sz="2000" dirty="0"/>
          </a:p>
          <a:p>
            <a:r>
              <a:rPr lang="en-US" sz="2000" b="1" dirty="0"/>
              <a:t>Novotel’s health and safety protocols and procedures </a:t>
            </a:r>
            <a:r>
              <a:rPr lang="en-US" sz="2000" dirty="0"/>
              <a:t>………………………………………………………………………….8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b="1" dirty="0"/>
              <a:t>Evaluation plan </a:t>
            </a:r>
            <a:r>
              <a:rPr lang="en-US" sz="2000" dirty="0"/>
              <a:t>………………………………………………………………………….9</a:t>
            </a:r>
          </a:p>
          <a:p>
            <a:endParaRPr lang="en-US" sz="2000" dirty="0"/>
          </a:p>
          <a:p>
            <a:r>
              <a:rPr lang="en-US" sz="2000" b="1" dirty="0"/>
              <a:t>Conclusion</a:t>
            </a:r>
            <a:r>
              <a:rPr lang="en-US" sz="2000" dirty="0"/>
              <a:t>……………………………………………………….10</a:t>
            </a:r>
          </a:p>
          <a:p>
            <a:pPr marL="0" indent="0">
              <a:buNone/>
            </a:pP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973410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CC6F0-6FB2-9E2F-A00D-CF9EA5161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671" y="941846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499E05C-4422-B4B4-25BB-8B2208FBD2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461961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2188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C2E33-483D-C950-E8A5-6BB67D610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>
                <a:latin typeface="Times New Roman" panose="02020603050405020304" pitchFamily="18" charset="0"/>
                <a:cs typeface="Times New Roman" panose="02020603050405020304" pitchFamily="18" charset="0"/>
              </a:rPr>
              <a:t>Personal Protective Equipment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BF872D-93A1-CBB0-37F2-BC700707E4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456866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17602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E31FC10-0FA9-8FE2-AA30-B913BD73EE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87594255"/>
              </p:ext>
            </p:extLst>
          </p:nvPr>
        </p:nvGraphicFramePr>
        <p:xfrm>
          <a:off x="490181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2FC713CC-A34C-397A-4A0D-93C178421C2F}"/>
              </a:ext>
            </a:extLst>
          </p:cNvPr>
          <p:cNvSpPr txBox="1"/>
          <p:nvPr/>
        </p:nvSpPr>
        <p:spPr>
          <a:xfrm>
            <a:off x="436098" y="1337019"/>
            <a:ext cx="565990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PPE represents an important factor for the housekeeping team safety at the hotel.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few examples of PPE are on the right which are used by the hotel, these play a big role in ensuring that the staff are protected from getting exposed to harmful chemicals while partaking in cleaning activities.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Effective training with PPE will ensure that the staff will correctly use equipment and </a:t>
            </a:r>
            <a:r>
              <a:rPr lang="en-US" dirty="0" err="1"/>
              <a:t>maximise</a:t>
            </a:r>
            <a:r>
              <a:rPr lang="en-US" dirty="0"/>
              <a:t> the efficiency of the PPE as well as safe disposal.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Proper care of well-maintained PPE ensures that the equipment remains in good condition and functions appropriately.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36298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BF716-DC73-6720-1EC7-1730069E2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Times New Roman" panose="02020603050405020304" pitchFamily="18" charset="0"/>
                <a:cs typeface="Times New Roman" panose="02020603050405020304" pitchFamily="18" charset="0"/>
              </a:rPr>
              <a:t>Novotel's Approved Cleaning Products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5A57B-8115-8D80-31B2-85D60E3B1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  <a:t>All of Novotel's authorized cleaning products are subject to rigorous testing to ensure they are up to par with or beyond all applicable safety and effectiveness criteria.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  <a:t>Green cleaning procedures, low environmental effect, and environmentally friendly formulations are the criteria used to pick approved cleaning solutions.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  <a:t>Guests' comfort and safety are prioritized while selecting Novotel's authorized cleaning products, which are designed with their sensitivities in mind.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  <a:t>To maximize the cleaning chemicals' effectiveness, there are explicit instructions for dilution ratios, application techniques, and storage procedures. </a:t>
            </a:r>
            <a:b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7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Hand spraying sanitiser">
            <a:extLst>
              <a:ext uri="{FF2B5EF4-FFF2-40B4-BE49-F238E27FC236}">
                <a16:creationId xmlns:a16="http://schemas.microsoft.com/office/drawing/2014/main" id="{8E7674CA-9A9D-1D98-D58C-3867057031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32" r="31052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963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8D5EB-53BB-B545-C288-6DD1355F1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Novotel's Ergonomic Tools And Equipment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45811F3D-430E-558F-0875-A0020EBB70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336850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337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4ACB2-4093-7A14-AAD0-BCE4AE00D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65" y="462513"/>
            <a:ext cx="5137174" cy="1322042"/>
          </a:xfrm>
        </p:spPr>
        <p:txBody>
          <a:bodyPr anchor="ctr">
            <a:no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Novotel’s Health and Safety Protocols And Procedures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192FAF-B865-0F25-E056-69E23CA6322F}"/>
              </a:ext>
            </a:extLst>
          </p:cNvPr>
          <p:cNvSpPr txBox="1"/>
          <p:nvPr/>
        </p:nvSpPr>
        <p:spPr>
          <a:xfrm>
            <a:off x="452465" y="2536722"/>
            <a:ext cx="463572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Health and safety procedure</a:t>
            </a:r>
          </a:p>
          <a:p>
            <a:endParaRPr lang="en-US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Cleaning surfaces regularly with disinfectants.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cleaning of common areas including guest rooms.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Providing the staff with PPE.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Teaching staff the hygiene protocols.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Guests being informed about safety measures.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Having staff trained for emergencies.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F2C82AB-A6E0-C489-3B07-B9A354A0AFE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41752203"/>
              </p:ext>
            </p:extLst>
          </p:nvPr>
        </p:nvGraphicFramePr>
        <p:xfrm>
          <a:off x="5221860" y="226193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0506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4F0C6-3771-E2C2-AC1C-B279E882D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Times New Roman" panose="02020603050405020304" pitchFamily="18" charset="0"/>
                <a:cs typeface="Times New Roman" panose="02020603050405020304" pitchFamily="18" charset="0"/>
              </a:rPr>
              <a:t>Evacuation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B3DC6-8C76-D739-CF45-0BB9CD762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Novotel has a detailed Emergency Evacuation Plan that details the steps to take in the event of a fire, natural catastrophe, or other emergency. </a:t>
            </a:r>
          </a:p>
          <a:p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ensure a well-coordinated and effective reaction in high-pressure circumstances, all team members get comprehensive training on evacuation methods.</a:t>
            </a:r>
          </a:p>
          <a:p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Guests and staff may easily find the closest exits thanks to the clearly marked paths that are posted around the building.</a:t>
            </a:r>
          </a:p>
          <a:p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guarantee a well-organized and safe meeting place after an evacuation, designated meeting places are determined and disseminated.</a:t>
            </a: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Fire extinguisher and hose reel in hotel corridor">
            <a:extLst>
              <a:ext uri="{FF2B5EF4-FFF2-40B4-BE49-F238E27FC236}">
                <a16:creationId xmlns:a16="http://schemas.microsoft.com/office/drawing/2014/main" id="{6FE5C37E-4319-08CE-5DFF-482C234049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21" r="33642" b="-1"/>
          <a:stretch/>
        </p:blipFill>
        <p:spPr>
          <a:xfrm>
            <a:off x="6662723" y="640080"/>
            <a:ext cx="4331618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1193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ED0F9-16D6-58BF-1043-D702BBBD2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D9914356-5F22-2AE2-577D-33357AF3A7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0430314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84949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F652D-1C16-AA47-BCAD-0CC630679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notepad with purple flowers and a pen next to a plant&#10;&#10;Description automatically generated">
            <a:extLst>
              <a:ext uri="{FF2B5EF4-FFF2-40B4-BE49-F238E27FC236}">
                <a16:creationId xmlns:a16="http://schemas.microsoft.com/office/drawing/2014/main" id="{976A0034-1759-FEC4-9082-ACE103307F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3029607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34CD5-A225-CCAF-8181-DD0ED8E2F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2022F-9E9B-5F84-3A3F-139947312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Sönmez, S., Apostolopoulos, Y., Lemke, M.K. and Hsieh, Y.C.J., 2020. Understanding the effects of COVID-19 on the health and safety of immigrant hospitality workers in the United States. </a:t>
            </a:r>
            <a:r>
              <a:rPr lang="en-GB" sz="1200" b="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Tourism management perspectives</a:t>
            </a:r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b="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35</a:t>
            </a:r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p.100717.</a:t>
            </a:r>
          </a:p>
          <a:p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Hu, X., Yan, H., Casey, T. and Wu, C.H., 2021. Creating a safe haven during the crisis: How organizations can achieve deep compliance with COVID-19 safety measures in the hospitality industry. </a:t>
            </a:r>
            <a:r>
              <a:rPr lang="en-GB" sz="1200" b="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b="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92</a:t>
            </a:r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p.102662.</a:t>
            </a:r>
            <a:endParaRPr lang="en-GB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Gursoy, D. and Chi, C.G., 2020. Effects of COVID-19 pandemic on hospitality industry: review of the current situations and a research agenda. </a:t>
            </a:r>
            <a:r>
              <a:rPr lang="en-GB" sz="1200" b="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Hospitality Marketing &amp; Management</a:t>
            </a:r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b="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29</a:t>
            </a:r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(5), pp.527-529.</a:t>
            </a:r>
          </a:p>
          <a:p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Pillai, S.G., Haldorai, K., Seo, W.S. and Kim, W.G., 2021. COVID-19 and hospitality 5.0: Redefining hospitality operations. </a:t>
            </a:r>
            <a:r>
              <a:rPr lang="en-GB" sz="1200" b="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b="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94</a:t>
            </a:r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p.102869.</a:t>
            </a:r>
            <a:endParaRPr lang="en-GB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Le, D. and Phi, G., 2021. Strategic responses of the hotel sector to COVID-19: Toward a refined pandemic crisis management framework. </a:t>
            </a:r>
            <a:r>
              <a:rPr lang="en-GB" sz="1200" b="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b="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94</a:t>
            </a:r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p.102808.</a:t>
            </a:r>
          </a:p>
          <a:p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Rutherford, D.G., 2021. Hotel management and operations.</a:t>
            </a:r>
          </a:p>
          <a:p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Davahli, M.R., Karwowski, W., Sonmez, S. and Apostolopoulos, Y., 2020. The hospitality industry in the face of the COVID-19 pandemic: Current topics and research methods. </a:t>
            </a:r>
            <a:r>
              <a:rPr lang="en-GB" sz="1200" b="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b="0" i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GB" sz="1200" b="0" i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(20), p.7366.</a:t>
            </a:r>
          </a:p>
          <a:p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Wirya, I.M.S., 2023. Analysis of the Implementation of Standard Operating Procedures (SOP) in the Housekeeping and Front Office Department of Frii Bali Echo Beach Hotel Canggu.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Jurnal Manajemen Pelayanan Hotel, 7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(1), pp.192-223.</a:t>
            </a:r>
          </a:p>
          <a:p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Wood, A., 2018.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'Housekeeping, Citizenship, and Nationhood in Good Housekeeping and Modern Home'. 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Edinburgh University Press.</a:t>
            </a:r>
          </a:p>
          <a:p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Organization, 2020.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Personal protective equipment.</a:t>
            </a:r>
          </a:p>
        </p:txBody>
      </p:sp>
    </p:spTree>
    <p:extLst>
      <p:ext uri="{BB962C8B-B14F-4D97-AF65-F5344CB8AC3E}">
        <p14:creationId xmlns:p14="http://schemas.microsoft.com/office/powerpoint/2010/main" val="7839058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298</TotalTime>
  <Words>1199</Words>
  <Application>Microsoft Macintosh PowerPoint</Application>
  <PresentationFormat>Widescreen</PresentationFormat>
  <Paragraphs>89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Times New Roman</vt:lpstr>
      <vt:lpstr>Wingdings</vt:lpstr>
      <vt:lpstr>Office Theme</vt:lpstr>
      <vt:lpstr>Name of student: Ionelia Popoiu ID: 2243056 Module code: BMIH4006  Module Tutor: Lisa-Marie Basseler</vt:lpstr>
      <vt:lpstr>TABLE OF CONTENTS</vt:lpstr>
      <vt:lpstr>Introduction</vt:lpstr>
      <vt:lpstr>Personal Protective Equipment</vt:lpstr>
      <vt:lpstr>PowerPoint Presentation</vt:lpstr>
      <vt:lpstr>Novotel's Approved Cleaning Products</vt:lpstr>
      <vt:lpstr>Novotel's Ergonomic Tools And Equipment</vt:lpstr>
      <vt:lpstr>Novotel’s Health and Safety Protocols And Procedures</vt:lpstr>
      <vt:lpstr>Evacuation Plan</vt:lpstr>
      <vt:lpstr>Conclusion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Programme: BA International Hotel Management Module: Operating Hotel Facilities Module code: BMIH4006</dc:title>
  <cp:lastModifiedBy>Mihai Popoiu</cp:lastModifiedBy>
  <cp:revision>9</cp:revision>
  <dcterms:created xsi:type="dcterms:W3CDTF">2024-02-21T13:14:04Z</dcterms:created>
  <dcterms:modified xsi:type="dcterms:W3CDTF">2024-02-21T22:02:07Z</dcterms:modified>
</cp:coreProperties>
</file>