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4"/>
  </p:sldMasterIdLst>
  <p:notesMasterIdLst>
    <p:notesMasterId r:id="rId7"/>
  </p:notesMasterIdLst>
  <p:sldIdLst>
    <p:sldId id="1574" r:id="rId5"/>
    <p:sldId id="199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3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  <p:cmAuthor id="2" name="NEW USER" initials="NU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52F23D-0928-4CBE-A9EA-251CEC48BC96}" v="4" dt="2025-10-28T15:53:48.5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60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ydd Jones" userId="S::hedydd.jones@uwtsd.ac.uk::35b46832-044e-45dd-ba51-c6b2345da4ab" providerId="AD" clId="Web-{F5090814-2D5D-E7D3-7B5C-2F6A1A3EBE82}"/>
    <pc:docChg chg="delSld">
      <pc:chgData name="Hedydd Jones" userId="S::hedydd.jones@uwtsd.ac.uk::35b46832-044e-45dd-ba51-c6b2345da4ab" providerId="AD" clId="Web-{F5090814-2D5D-E7D3-7B5C-2F6A1A3EBE82}" dt="2025-10-06T12:58:58.852" v="10"/>
      <pc:docMkLst>
        <pc:docMk/>
      </pc:docMkLst>
      <pc:sldChg chg="del">
        <pc:chgData name="Hedydd Jones" userId="S::hedydd.jones@uwtsd.ac.uk::35b46832-044e-45dd-ba51-c6b2345da4ab" providerId="AD" clId="Web-{F5090814-2D5D-E7D3-7B5C-2F6A1A3EBE82}" dt="2025-10-06T12:58:55.883" v="7"/>
        <pc:sldMkLst>
          <pc:docMk/>
          <pc:sldMk cId="2136633377" sldId="267"/>
        </pc:sldMkLst>
      </pc:sldChg>
      <pc:sldChg chg="del">
        <pc:chgData name="Hedydd Jones" userId="S::hedydd.jones@uwtsd.ac.uk::35b46832-044e-45dd-ba51-c6b2345da4ab" providerId="AD" clId="Web-{F5090814-2D5D-E7D3-7B5C-2F6A1A3EBE82}" dt="2025-10-06T12:58:58.852" v="10"/>
        <pc:sldMkLst>
          <pc:docMk/>
          <pc:sldMk cId="4145485376" sldId="1584"/>
        </pc:sldMkLst>
      </pc:sldChg>
      <pc:sldChg chg="del">
        <pc:chgData name="Hedydd Jones" userId="S::hedydd.jones@uwtsd.ac.uk::35b46832-044e-45dd-ba51-c6b2345da4ab" providerId="AD" clId="Web-{F5090814-2D5D-E7D3-7B5C-2F6A1A3EBE82}" dt="2025-10-06T12:58:52.133" v="1"/>
        <pc:sldMkLst>
          <pc:docMk/>
          <pc:sldMk cId="1283826246" sldId="1973"/>
        </pc:sldMkLst>
      </pc:sldChg>
      <pc:sldChg chg="del">
        <pc:chgData name="Hedydd Jones" userId="S::hedydd.jones@uwtsd.ac.uk::35b46832-044e-45dd-ba51-c6b2345da4ab" providerId="AD" clId="Web-{F5090814-2D5D-E7D3-7B5C-2F6A1A3EBE82}" dt="2025-10-06T12:58:55.024" v="6"/>
        <pc:sldMkLst>
          <pc:docMk/>
          <pc:sldMk cId="1815125776" sldId="1974"/>
        </pc:sldMkLst>
      </pc:sldChg>
      <pc:sldChg chg="del">
        <pc:chgData name="Hedydd Jones" userId="S::hedydd.jones@uwtsd.ac.uk::35b46832-044e-45dd-ba51-c6b2345da4ab" providerId="AD" clId="Web-{F5090814-2D5D-E7D3-7B5C-2F6A1A3EBE82}" dt="2025-10-06T12:58:52.633" v="2"/>
        <pc:sldMkLst>
          <pc:docMk/>
          <pc:sldMk cId="1826512067" sldId="1976"/>
        </pc:sldMkLst>
      </pc:sldChg>
      <pc:sldChg chg="del">
        <pc:chgData name="Hedydd Jones" userId="S::hedydd.jones@uwtsd.ac.uk::35b46832-044e-45dd-ba51-c6b2345da4ab" providerId="AD" clId="Web-{F5090814-2D5D-E7D3-7B5C-2F6A1A3EBE82}" dt="2025-10-06T12:58:57.227" v="9"/>
        <pc:sldMkLst>
          <pc:docMk/>
          <pc:sldMk cId="2282641115" sldId="1977"/>
        </pc:sldMkLst>
      </pc:sldChg>
      <pc:sldChg chg="del">
        <pc:chgData name="Hedydd Jones" userId="S::hedydd.jones@uwtsd.ac.uk::35b46832-044e-45dd-ba51-c6b2345da4ab" providerId="AD" clId="Web-{F5090814-2D5D-E7D3-7B5C-2F6A1A3EBE82}" dt="2025-10-06T12:58:49.524" v="0"/>
        <pc:sldMkLst>
          <pc:docMk/>
          <pc:sldMk cId="2343770736" sldId="1983"/>
        </pc:sldMkLst>
      </pc:sldChg>
      <pc:sldChg chg="del">
        <pc:chgData name="Hedydd Jones" userId="S::hedydd.jones@uwtsd.ac.uk::35b46832-044e-45dd-ba51-c6b2345da4ab" providerId="AD" clId="Web-{F5090814-2D5D-E7D3-7B5C-2F6A1A3EBE82}" dt="2025-10-06T12:58:54.305" v="5"/>
        <pc:sldMkLst>
          <pc:docMk/>
          <pc:sldMk cId="231629146" sldId="1987"/>
        </pc:sldMkLst>
      </pc:sldChg>
      <pc:sldChg chg="del">
        <pc:chgData name="Hedydd Jones" userId="S::hedydd.jones@uwtsd.ac.uk::35b46832-044e-45dd-ba51-c6b2345da4ab" providerId="AD" clId="Web-{F5090814-2D5D-E7D3-7B5C-2F6A1A3EBE82}" dt="2025-10-06T12:58:53.117" v="3"/>
        <pc:sldMkLst>
          <pc:docMk/>
          <pc:sldMk cId="1499817882" sldId="1988"/>
        </pc:sldMkLst>
      </pc:sldChg>
      <pc:sldChg chg="del">
        <pc:chgData name="Hedydd Jones" userId="S::hedydd.jones@uwtsd.ac.uk::35b46832-044e-45dd-ba51-c6b2345da4ab" providerId="AD" clId="Web-{F5090814-2D5D-E7D3-7B5C-2F6A1A3EBE82}" dt="2025-10-06T12:58:53.680" v="4"/>
        <pc:sldMkLst>
          <pc:docMk/>
          <pc:sldMk cId="4153898952" sldId="1990"/>
        </pc:sldMkLst>
      </pc:sldChg>
      <pc:sldChg chg="del">
        <pc:chgData name="Hedydd Jones" userId="S::hedydd.jones@uwtsd.ac.uk::35b46832-044e-45dd-ba51-c6b2345da4ab" providerId="AD" clId="Web-{F5090814-2D5D-E7D3-7B5C-2F6A1A3EBE82}" dt="2025-10-06T12:58:56.461" v="8"/>
        <pc:sldMkLst>
          <pc:docMk/>
          <pc:sldMk cId="415680558" sldId="2002"/>
        </pc:sldMkLst>
      </pc:sldChg>
    </pc:docChg>
  </pc:docChgLst>
  <pc:docChgLst>
    <pc:chgData name="Bethan Griffiths" userId="63306cab-5b9c-4a21-8660-8bc1108f6b24" providerId="ADAL" clId="{12937CFE-DC1C-0444-A6D1-0E40DE3EA334}"/>
    <pc:docChg chg="custSel modSld">
      <pc:chgData name="Bethan Griffiths" userId="63306cab-5b9c-4a21-8660-8bc1108f6b24" providerId="ADAL" clId="{12937CFE-DC1C-0444-A6D1-0E40DE3EA334}" dt="2025-10-02T15:56:16.437" v="29" actId="14100"/>
      <pc:docMkLst>
        <pc:docMk/>
      </pc:docMkLst>
      <pc:sldChg chg="addSp delSp modSp mod">
        <pc:chgData name="Bethan Griffiths" userId="63306cab-5b9c-4a21-8660-8bc1108f6b24" providerId="ADAL" clId="{12937CFE-DC1C-0444-A6D1-0E40DE3EA334}" dt="2025-10-02T15:56:16.437" v="29" actId="14100"/>
        <pc:sldMkLst>
          <pc:docMk/>
          <pc:sldMk cId="3839607022" sldId="1992"/>
        </pc:sldMkLst>
        <pc:spChg chg="add mod">
          <ac:chgData name="Bethan Griffiths" userId="63306cab-5b9c-4a21-8660-8bc1108f6b24" providerId="ADAL" clId="{12937CFE-DC1C-0444-A6D1-0E40DE3EA334}" dt="2025-10-02T15:56:10.572" v="28" actId="1076"/>
          <ac:spMkLst>
            <pc:docMk/>
            <pc:sldMk cId="3839607022" sldId="1992"/>
            <ac:spMk id="4" creationId="{56D4FB51-8A31-7809-9348-55ABDAAECB94}"/>
          </ac:spMkLst>
        </pc:spChg>
        <pc:spChg chg="mod">
          <ac:chgData name="Bethan Griffiths" userId="63306cab-5b9c-4a21-8660-8bc1108f6b24" providerId="ADAL" clId="{12937CFE-DC1C-0444-A6D1-0E40DE3EA334}" dt="2025-10-02T15:56:16.437" v="29" actId="14100"/>
          <ac:spMkLst>
            <pc:docMk/>
            <pc:sldMk cId="3839607022" sldId="1992"/>
            <ac:spMk id="8" creationId="{ED554F21-62A5-6E4C-03FC-86DCAEE81FDC}"/>
          </ac:spMkLst>
        </pc:spChg>
        <pc:graphicFrameChg chg="add mod modGraphic">
          <ac:chgData name="Bethan Griffiths" userId="63306cab-5b9c-4a21-8660-8bc1108f6b24" providerId="ADAL" clId="{12937CFE-DC1C-0444-A6D1-0E40DE3EA334}" dt="2025-10-02T15:55:25.643" v="25" actId="20577"/>
          <ac:graphicFrameMkLst>
            <pc:docMk/>
            <pc:sldMk cId="3839607022" sldId="1992"/>
            <ac:graphicFrameMk id="2" creationId="{5A4B582F-2AB8-08A6-9B51-40AEB636C2E5}"/>
          </ac:graphicFrameMkLst>
        </pc:graphicFrameChg>
      </pc:sldChg>
    </pc:docChg>
  </pc:docChgLst>
  <pc:docChgLst>
    <pc:chgData name="Hedydd Jones" userId="35b46832-044e-45dd-ba51-c6b2345da4ab" providerId="ADAL" clId="{F11F3B3A-06A9-4184-949B-F1D7923B74AD}"/>
    <pc:docChg chg="custSel delSld modSld">
      <pc:chgData name="Hedydd Jones" userId="35b46832-044e-45dd-ba51-c6b2345da4ab" providerId="ADAL" clId="{F11F3B3A-06A9-4184-949B-F1D7923B74AD}" dt="2025-10-02T15:51:45.269" v="100" actId="1076"/>
      <pc:docMkLst>
        <pc:docMk/>
      </pc:docMkLst>
      <pc:sldChg chg="addSp delSp modSp mod">
        <pc:chgData name="Hedydd Jones" userId="35b46832-044e-45dd-ba51-c6b2345da4ab" providerId="ADAL" clId="{F11F3B3A-06A9-4184-949B-F1D7923B74AD}" dt="2025-10-02T15:51:45.269" v="100" actId="1076"/>
        <pc:sldMkLst>
          <pc:docMk/>
          <pc:sldMk cId="3839607022" sldId="1992"/>
        </pc:sldMkLst>
        <pc:spChg chg="mod">
          <ac:chgData name="Hedydd Jones" userId="35b46832-044e-45dd-ba51-c6b2345da4ab" providerId="ADAL" clId="{F11F3B3A-06A9-4184-949B-F1D7923B74AD}" dt="2025-10-02T15:32:18.158" v="26" actId="1076"/>
          <ac:spMkLst>
            <pc:docMk/>
            <pc:sldMk cId="3839607022" sldId="1992"/>
            <ac:spMk id="7" creationId="{9C0F3077-8ED8-3306-3B34-5A2CBE7A2FEA}"/>
          </ac:spMkLst>
        </pc:spChg>
        <pc:spChg chg="add mod">
          <ac:chgData name="Hedydd Jones" userId="35b46832-044e-45dd-ba51-c6b2345da4ab" providerId="ADAL" clId="{F11F3B3A-06A9-4184-949B-F1D7923B74AD}" dt="2025-10-02T15:51:45.269" v="100" actId="1076"/>
          <ac:spMkLst>
            <pc:docMk/>
            <pc:sldMk cId="3839607022" sldId="1992"/>
            <ac:spMk id="8" creationId="{ED554F21-62A5-6E4C-03FC-86DCAEE81FDC}"/>
          </ac:spMkLst>
        </pc:spChg>
      </pc:sldChg>
    </pc:docChg>
  </pc:docChgLst>
  <pc:docChgLst>
    <pc:chgData name="Hedydd Jones" userId="35b46832-044e-45dd-ba51-c6b2345da4ab" providerId="ADAL" clId="{1A333ED4-255A-432E-B981-6D16036E4214}"/>
    <pc:docChg chg="custSel modSld">
      <pc:chgData name="Hedydd Jones" userId="35b46832-044e-45dd-ba51-c6b2345da4ab" providerId="ADAL" clId="{1A333ED4-255A-432E-B981-6D16036E4214}" dt="2025-10-28T15:53:54.554" v="7" actId="1076"/>
      <pc:docMkLst>
        <pc:docMk/>
      </pc:docMkLst>
      <pc:sldChg chg="addSp delSp modSp mod">
        <pc:chgData name="Hedydd Jones" userId="35b46832-044e-45dd-ba51-c6b2345da4ab" providerId="ADAL" clId="{1A333ED4-255A-432E-B981-6D16036E4214}" dt="2025-10-28T15:53:40.530" v="3" actId="1076"/>
        <pc:sldMkLst>
          <pc:docMk/>
          <pc:sldMk cId="663699668" sldId="1574"/>
        </pc:sldMkLst>
        <pc:spChg chg="del">
          <ac:chgData name="Hedydd Jones" userId="35b46832-044e-45dd-ba51-c6b2345da4ab" providerId="ADAL" clId="{1A333ED4-255A-432E-B981-6D16036E4214}" dt="2025-10-28T15:53:29.368" v="0" actId="478"/>
          <ac:spMkLst>
            <pc:docMk/>
            <pc:sldMk cId="663699668" sldId="1574"/>
            <ac:spMk id="4" creationId="{766CE337-4F51-4E40-A541-EDD9604B6153}"/>
          </ac:spMkLst>
        </pc:spChg>
        <pc:picChg chg="add mod">
          <ac:chgData name="Hedydd Jones" userId="35b46832-044e-45dd-ba51-c6b2345da4ab" providerId="ADAL" clId="{1A333ED4-255A-432E-B981-6D16036E4214}" dt="2025-10-28T15:53:40.530" v="3" actId="1076"/>
          <ac:picMkLst>
            <pc:docMk/>
            <pc:sldMk cId="663699668" sldId="1574"/>
            <ac:picMk id="3" creationId="{8A2A0E6E-12EF-4FCF-6BB2-802768608457}"/>
          </ac:picMkLst>
        </pc:picChg>
        <pc:picChg chg="del">
          <ac:chgData name="Hedydd Jones" userId="35b46832-044e-45dd-ba51-c6b2345da4ab" providerId="ADAL" clId="{1A333ED4-255A-432E-B981-6D16036E4214}" dt="2025-10-28T15:53:33.932" v="1" actId="478"/>
          <ac:picMkLst>
            <pc:docMk/>
            <pc:sldMk cId="663699668" sldId="1574"/>
            <ac:picMk id="5" creationId="{0253E111-B8C9-E34B-A09E-041F4C199299}"/>
          </ac:picMkLst>
        </pc:picChg>
      </pc:sldChg>
      <pc:sldChg chg="addSp delSp modSp mod">
        <pc:chgData name="Hedydd Jones" userId="35b46832-044e-45dd-ba51-c6b2345da4ab" providerId="ADAL" clId="{1A333ED4-255A-432E-B981-6D16036E4214}" dt="2025-10-28T15:53:54.554" v="7" actId="1076"/>
        <pc:sldMkLst>
          <pc:docMk/>
          <pc:sldMk cId="3839607022" sldId="1992"/>
        </pc:sldMkLst>
        <pc:spChg chg="del">
          <ac:chgData name="Hedydd Jones" userId="35b46832-044e-45dd-ba51-c6b2345da4ab" providerId="ADAL" clId="{1A333ED4-255A-432E-B981-6D16036E4214}" dt="2025-10-28T15:53:44.016" v="4" actId="478"/>
          <ac:spMkLst>
            <pc:docMk/>
            <pc:sldMk cId="3839607022" sldId="1992"/>
            <ac:spMk id="5" creationId="{F8EE9B8E-3802-E862-0573-E0866684D9D9}"/>
          </ac:spMkLst>
        </pc:spChg>
        <pc:picChg chg="del">
          <ac:chgData name="Hedydd Jones" userId="35b46832-044e-45dd-ba51-c6b2345da4ab" providerId="ADAL" clId="{1A333ED4-255A-432E-B981-6D16036E4214}" dt="2025-10-28T15:53:46.455" v="5" actId="478"/>
          <ac:picMkLst>
            <pc:docMk/>
            <pc:sldMk cId="3839607022" sldId="1992"/>
            <ac:picMk id="3" creationId="{88F2B3D1-2B14-A2AE-E466-8C0E1CCC1E50}"/>
          </ac:picMkLst>
        </pc:picChg>
        <pc:picChg chg="add mod">
          <ac:chgData name="Hedydd Jones" userId="35b46832-044e-45dd-ba51-c6b2345da4ab" providerId="ADAL" clId="{1A333ED4-255A-432E-B981-6D16036E4214}" dt="2025-10-28T15:53:54.554" v="7" actId="1076"/>
          <ac:picMkLst>
            <pc:docMk/>
            <pc:sldMk cId="3839607022" sldId="1992"/>
            <ac:picMk id="6" creationId="{8A2A0E6E-12EF-4FCF-6BB2-802768608457}"/>
          </ac:picMkLst>
        </pc:picChg>
      </pc:sldChg>
    </pc:docChg>
  </pc:docChgLst>
  <pc:docChgLst>
    <pc:chgData name="Hedydd Jones" userId="S::hedydd.jones@uwtsd.ac.uk::35b46832-044e-45dd-ba51-c6b2345da4ab" providerId="AD" clId="Web-{A63F0296-1B57-815A-723F-D8240E2C6F84}"/>
    <pc:docChg chg="modSld">
      <pc:chgData name="Hedydd Jones" userId="S::hedydd.jones@uwtsd.ac.uk::35b46832-044e-45dd-ba51-c6b2345da4ab" providerId="AD" clId="Web-{A63F0296-1B57-815A-723F-D8240E2C6F84}" dt="2025-10-06T12:40:40.712" v="13"/>
      <pc:docMkLst>
        <pc:docMk/>
      </pc:docMkLst>
      <pc:sldChg chg="modSp">
        <pc:chgData name="Hedydd Jones" userId="S::hedydd.jones@uwtsd.ac.uk::35b46832-044e-45dd-ba51-c6b2345da4ab" providerId="AD" clId="Web-{A63F0296-1B57-815A-723F-D8240E2C6F84}" dt="2025-10-06T12:40:40.712" v="13"/>
        <pc:sldMkLst>
          <pc:docMk/>
          <pc:sldMk cId="3839607022" sldId="1992"/>
        </pc:sldMkLst>
        <pc:graphicFrameChg chg="mod modGraphic">
          <ac:chgData name="Hedydd Jones" userId="S::hedydd.jones@uwtsd.ac.uk::35b46832-044e-45dd-ba51-c6b2345da4ab" providerId="AD" clId="Web-{A63F0296-1B57-815A-723F-D8240E2C6F84}" dt="2025-10-06T12:40:40.712" v="13"/>
          <ac:graphicFrameMkLst>
            <pc:docMk/>
            <pc:sldMk cId="3839607022" sldId="1992"/>
            <ac:graphicFrameMk id="2" creationId="{5A4B582F-2AB8-08A6-9B51-40AEB636C2E5}"/>
          </ac:graphicFrameMkLst>
        </pc:graphicFrameChg>
      </pc:sldChg>
    </pc:docChg>
  </pc:docChgLst>
  <pc:docChgLst>
    <pc:chgData name="Hedydd Jones" userId="S::hedydd.jones@uwtsd.ac.uk::35b46832-044e-45dd-ba51-c6b2345da4ab" providerId="AD" clId="Web-{35757B3E-F051-5AE5-463E-BE3AF17FC746}"/>
    <pc:docChg chg="modSld">
      <pc:chgData name="Hedydd Jones" userId="S::hedydd.jones@uwtsd.ac.uk::35b46832-044e-45dd-ba51-c6b2345da4ab" providerId="AD" clId="Web-{35757B3E-F051-5AE5-463E-BE3AF17FC746}" dt="2025-09-29T14:23:06.130" v="95"/>
      <pc:docMkLst>
        <pc:docMk/>
      </pc:docMkLst>
      <pc:sldChg chg="modSp">
        <pc:chgData name="Hedydd Jones" userId="S::hedydd.jones@uwtsd.ac.uk::35b46832-044e-45dd-ba51-c6b2345da4ab" providerId="AD" clId="Web-{35757B3E-F051-5AE5-463E-BE3AF17FC746}" dt="2025-09-29T14:23:06.130" v="95"/>
        <pc:sldMkLst>
          <pc:docMk/>
          <pc:sldMk cId="3839607022" sldId="199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7A6D8-38AC-5443-8349-620465123E24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D9720-2B48-D842-821E-0A78D980E58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106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638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8713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847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394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97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912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4858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8284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101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47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811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53A1C-144F-E542-B729-390E9B16CA38}" type="datetimeFigureOut">
              <a:rPr lang="cy-GB" smtClean="0"/>
              <a:t>28/10/2025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1522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DA9A4-B9BE-3244-AC0B-91CF4B4BAC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2153" y="1085088"/>
            <a:ext cx="9144000" cy="3919835"/>
          </a:xfrm>
        </p:spPr>
        <p:txBody>
          <a:bodyPr>
            <a:normAutofit/>
          </a:bodyPr>
          <a:lstStyle/>
          <a:p>
            <a:r>
              <a:rPr lang="cy-GB" b="1">
                <a:latin typeface="Arial"/>
                <a:cs typeface="Arial"/>
              </a:rPr>
              <a:t>Cynllunio gwers sydd â ffocws iaith</a:t>
            </a:r>
            <a:b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b="1">
                <a:latin typeface="Arial"/>
                <a:cs typeface="Arial"/>
              </a:rPr>
              <a:t> </a:t>
            </a:r>
            <a:br>
              <a:rPr lang="cy-GB" sz="27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2A0E6E-12EF-4FCF-6BB2-802768608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8" y="6060862"/>
            <a:ext cx="12192115" cy="79713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663699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4" y="148818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554F21-62A5-6E4C-03FC-86DCAEE81FDC}"/>
              </a:ext>
            </a:extLst>
          </p:cNvPr>
          <p:cNvSpPr txBox="1"/>
          <p:nvPr/>
        </p:nvSpPr>
        <p:spPr>
          <a:xfrm>
            <a:off x="5219700" y="5281049"/>
            <a:ext cx="5917297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latin typeface="Arial"/>
                <a:ea typeface="Calibri"/>
                <a:cs typeface="Calibri"/>
              </a:rPr>
              <a:t>Cofiwch</a:t>
            </a:r>
            <a:r>
              <a:rPr lang="en-US" sz="2400">
                <a:latin typeface="Arial"/>
                <a:ea typeface="Calibri"/>
                <a:cs typeface="Calibri"/>
              </a:rPr>
              <a:t> nodi </a:t>
            </a:r>
            <a:r>
              <a:rPr lang="en-US" sz="2400" err="1">
                <a:latin typeface="Arial"/>
                <a:ea typeface="Calibri"/>
                <a:cs typeface="Calibri"/>
              </a:rPr>
              <a:t>eich</a:t>
            </a:r>
            <a:r>
              <a:rPr lang="en-US" sz="2400">
                <a:latin typeface="Arial"/>
                <a:ea typeface="Calibri"/>
                <a:cs typeface="Calibri"/>
              </a:rPr>
              <a:t> </a:t>
            </a:r>
            <a:r>
              <a:rPr lang="en-US" sz="2400" err="1">
                <a:latin typeface="Arial"/>
                <a:ea typeface="Calibri"/>
                <a:cs typeface="Calibri"/>
              </a:rPr>
              <a:t>adnoddau</a:t>
            </a:r>
            <a:r>
              <a:rPr lang="en-US" sz="2400">
                <a:latin typeface="Arial"/>
                <a:ea typeface="Calibri"/>
                <a:cs typeface="Calibri"/>
              </a:rPr>
              <a:t> </a:t>
            </a:r>
            <a:r>
              <a:rPr lang="en-US" sz="2400" err="1">
                <a:latin typeface="Arial"/>
                <a:ea typeface="Calibri"/>
                <a:cs typeface="Calibri"/>
              </a:rPr>
              <a:t>yma</a:t>
            </a:r>
            <a:r>
              <a:rPr lang="en-US" sz="2400">
                <a:latin typeface="Arial"/>
                <a:ea typeface="Calibri"/>
                <a:cs typeface="Calibri"/>
              </a:rPr>
              <a:t> </a:t>
            </a:r>
            <a:r>
              <a:rPr lang="en-US" sz="2400" err="1">
                <a:latin typeface="Arial"/>
                <a:ea typeface="Calibri"/>
                <a:cs typeface="Calibri"/>
              </a:rPr>
              <a:t>hefyd</a:t>
            </a:r>
            <a:endParaRPr lang="en-US" sz="2400">
              <a:latin typeface="Arial"/>
              <a:ea typeface="Calibri"/>
              <a:cs typeface="Calibri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A4B582F-2AB8-08A6-9B51-40AEB636C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1749725"/>
              </p:ext>
            </p:extLst>
          </p:nvPr>
        </p:nvGraphicFramePr>
        <p:xfrm>
          <a:off x="710297" y="22154"/>
          <a:ext cx="10515600" cy="5125988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2297726926"/>
                    </a:ext>
                  </a:extLst>
                </a:gridCol>
              </a:tblGrid>
              <a:tr h="97067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250959"/>
                  </a:ext>
                </a:extLst>
              </a:tr>
              <a:tr h="24588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sz="1200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0101592"/>
                  </a:ext>
                </a:extLst>
              </a:tr>
              <a:tr h="62306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1" i="0" dirty="0">
                          <a:effectLst/>
                          <a:latin typeface="WordVisi_MSFontService"/>
                        </a:rPr>
                        <a:t>Strategaethau i gefnogi datblygiad iaith Gymraeg  y dysgwyr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4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3755999"/>
                  </a:ext>
                </a:extLst>
              </a:tr>
              <a:tr h="268154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70"/>
                        </a:lnSpc>
                        <a:buNone/>
                      </a:pPr>
                      <a:endParaRPr lang="cy-GB" sz="2400" b="1" i="0">
                        <a:solidFill>
                          <a:srgbClr val="000000"/>
                        </a:solidFill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1" i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1" i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1" i="0" dirty="0">
                          <a:effectLst/>
                          <a:latin typeface="WordVisi_MSFontService"/>
                        </a:rPr>
                        <a:t>Geirfa allweddol:</a:t>
                      </a:r>
                      <a:r>
                        <a:rPr lang="cy-GB" sz="24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0" i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4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4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0" i="0" dirty="0">
                          <a:effectLst/>
                          <a:latin typeface="WordVisi_MSFontService"/>
                        </a:rPr>
                        <a:t> 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1" i="0" dirty="0">
                          <a:effectLst/>
                          <a:latin typeface="WordVisi_MSFontService"/>
                        </a:rPr>
                        <a:t>Ffocws iaith:</a:t>
                      </a:r>
                      <a:r>
                        <a:rPr lang="cy-GB" sz="24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0" i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4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4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4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400" b="1" i="0" dirty="0">
                          <a:effectLst/>
                          <a:latin typeface="WordVisi_MSFontService"/>
                        </a:rPr>
                        <a:t>Gweithgareddau addysgu a dysgu iaith: </a:t>
                      </a:r>
                      <a:r>
                        <a:rPr lang="cy-GB" sz="24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4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0" i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0" i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400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3745301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56D4FB51-8A31-7809-9348-55ABDAAECB94}"/>
              </a:ext>
            </a:extLst>
          </p:cNvPr>
          <p:cNvSpPr/>
          <p:nvPr/>
        </p:nvSpPr>
        <p:spPr>
          <a:xfrm rot="11180411">
            <a:off x="6286500" y="4499703"/>
            <a:ext cx="2235200" cy="3556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2A0E6E-12EF-4FCF-6BB2-802768608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60862"/>
            <a:ext cx="12192115" cy="79713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839607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12" ma:contentTypeDescription="Create a new document." ma:contentTypeScope="" ma:versionID="1bd069c07f0cc954ad180f6aded40884">
  <xsd:schema xmlns:xsd="http://www.w3.org/2001/XMLSchema" xmlns:xs="http://www.w3.org/2001/XMLSchema" xmlns:p="http://schemas.microsoft.com/office/2006/metadata/properties" xmlns:ns2="c9412f1f-c5de-433b-90f0-e30b35783b17" xmlns:ns3="7da2dc2f-10e7-442f-ad91-645aa4b47b8a" targetNamespace="http://schemas.microsoft.com/office/2006/metadata/properties" ma:root="true" ma:fieldsID="5981ba73c4296409e938349b8e283346" ns2:_="" ns3:_="">
    <xsd:import namespace="c9412f1f-c5de-433b-90f0-e30b35783b17"/>
    <xsd:import namespace="7da2dc2f-10e7-442f-ad91-645aa4b47b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a2dc2f-10e7-442f-ad91-645aa4b47b8a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ae2b436a-4de7-4d31-a3e5-7c8525803d9f}" ma:internalName="TaxCatchAll" ma:showField="CatchAllData" ma:web="7da2dc2f-10e7-442f-ad91-645aa4b47b8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da2dc2f-10e7-442f-ad91-645aa4b47b8a" xsi:nil="true"/>
    <lcf76f155ced4ddcb4097134ff3c332f xmlns="c9412f1f-c5de-433b-90f0-e30b35783b1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733B75A-FED6-4FAF-B519-EA6B90CCC2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412f1f-c5de-433b-90f0-e30b35783b17"/>
    <ds:schemaRef ds:uri="7da2dc2f-10e7-442f-ad91-645aa4b47b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13B1FC1-F840-42D0-AE39-3FEF408B2629}">
  <ds:schemaRefs>
    <ds:schemaRef ds:uri="1684eeaa-63d5-4a8a-805f-2a73dd5a7c6a"/>
    <ds:schemaRef ds:uri="224cecc8-5b1a-4f4b-aa1d-4508502f11c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7da2dc2f-10e7-442f-ad91-645aa4b47b8a"/>
    <ds:schemaRef ds:uri="c9412f1f-c5de-433b-90f0-e30b35783b17"/>
  </ds:schemaRefs>
</ds:datastoreItem>
</file>

<file path=customXml/itemProps3.xml><?xml version="1.0" encoding="utf-8"?>
<ds:datastoreItem xmlns:ds="http://schemas.openxmlformats.org/officeDocument/2006/customXml" ds:itemID="{E8DA1D6F-8AFE-4A64-8D1F-A5A031093CD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43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WordVisi_MSFontService</vt:lpstr>
      <vt:lpstr>WordVisiPilcrow_MSFontService</vt:lpstr>
      <vt:lpstr>Arial</vt:lpstr>
      <vt:lpstr>Calibri</vt:lpstr>
      <vt:lpstr>Calibri Light</vt:lpstr>
      <vt:lpstr>Office Theme</vt:lpstr>
      <vt:lpstr>Cynllunio gwers sydd â ffocws iaith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sgwrsio</dc:title>
  <dc:creator>Nia Evans</dc:creator>
  <cp:lastModifiedBy>Hedydd Jones</cp:lastModifiedBy>
  <cp:revision>5</cp:revision>
  <dcterms:created xsi:type="dcterms:W3CDTF">2023-12-01T15:23:44Z</dcterms:created>
  <dcterms:modified xsi:type="dcterms:W3CDTF">2025-10-28T15:53:54Z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  <property fmtid="{D5CDD505-2E9C-101B-9397-08002B2CF9AE}" pid="3" name="MediaServiceImageTags">
    <vt:lpwstr/>
  </property>
</Properties>
</file>