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9358AF7C-7B9F-4BB3-A2A7-8FF90EE398B9}"/>
    <pc:docChg chg="custSel modSld">
      <pc:chgData name="Biatrice Bogos" userId="032b47c63b49b01c" providerId="LiveId" clId="{9358AF7C-7B9F-4BB3-A2A7-8FF90EE398B9}" dt="2024-05-10T19:26:05.829" v="49" actId="27636"/>
      <pc:docMkLst>
        <pc:docMk/>
      </pc:docMkLst>
      <pc:sldChg chg="modSp mod">
        <pc:chgData name="Biatrice Bogos" userId="032b47c63b49b01c" providerId="LiveId" clId="{9358AF7C-7B9F-4BB3-A2A7-8FF90EE398B9}" dt="2024-05-10T19:26:05.829" v="49" actId="27636"/>
        <pc:sldMkLst>
          <pc:docMk/>
          <pc:sldMk cId="3383198917" sldId="256"/>
        </pc:sldMkLst>
        <pc:spChg chg="mod">
          <ac:chgData name="Biatrice Bogos" userId="032b47c63b49b01c" providerId="LiveId" clId="{9358AF7C-7B9F-4BB3-A2A7-8FF90EE398B9}" dt="2024-05-10T19:26:05.829" v="49" actId="27636"/>
          <ac:spMkLst>
            <pc:docMk/>
            <pc:sldMk cId="3383198917" sldId="256"/>
            <ac:spMk id="3" creationId="{114122D1-B29A-B563-0466-EAA394CA3913}"/>
          </ac:spMkLst>
        </pc:spChg>
      </pc:sldChg>
    </pc:docChg>
  </pc:docChgLst>
  <pc:docChgLst>
    <pc:chgData name="Biatrice Bogos" userId="032b47c63b49b01c" providerId="LiveId" clId="{0424136B-F578-4C9E-BC4C-F6A039CBE172}"/>
    <pc:docChg chg="undo custSel addSld modSld">
      <pc:chgData name="Biatrice Bogos" userId="032b47c63b49b01c" providerId="LiveId" clId="{0424136B-F578-4C9E-BC4C-F6A039CBE172}" dt="2024-05-07T01:18:49.917" v="683" actId="14100"/>
      <pc:docMkLst>
        <pc:docMk/>
      </pc:docMkLst>
      <pc:sldChg chg="addSp delSp modSp mod">
        <pc:chgData name="Biatrice Bogos" userId="032b47c63b49b01c" providerId="LiveId" clId="{0424136B-F578-4C9E-BC4C-F6A039CBE172}" dt="2024-05-07T00:44:14.237" v="135" actId="1076"/>
        <pc:sldMkLst>
          <pc:docMk/>
          <pc:sldMk cId="3383198917" sldId="256"/>
        </pc:sldMkLst>
        <pc:spChg chg="mod">
          <ac:chgData name="Biatrice Bogos" userId="032b47c63b49b01c" providerId="LiveId" clId="{0424136B-F578-4C9E-BC4C-F6A039CBE172}" dt="2024-05-07T00:43:06.486" v="125" actId="1076"/>
          <ac:spMkLst>
            <pc:docMk/>
            <pc:sldMk cId="3383198917" sldId="256"/>
            <ac:spMk id="2" creationId="{6EEC54C5-C14E-AF47-1BE5-B21763D35F14}"/>
          </ac:spMkLst>
        </pc:spChg>
        <pc:spChg chg="mod">
          <ac:chgData name="Biatrice Bogos" userId="032b47c63b49b01c" providerId="LiveId" clId="{0424136B-F578-4C9E-BC4C-F6A039CBE172}" dt="2024-05-07T00:44:14.237" v="135" actId="1076"/>
          <ac:spMkLst>
            <pc:docMk/>
            <pc:sldMk cId="3383198917" sldId="256"/>
            <ac:spMk id="3" creationId="{114122D1-B29A-B563-0466-EAA394CA3913}"/>
          </ac:spMkLst>
        </pc:spChg>
        <pc:spChg chg="add mod">
          <ac:chgData name="Biatrice Bogos" userId="032b47c63b49b01c" providerId="LiveId" clId="{0424136B-F578-4C9E-BC4C-F6A039CBE172}" dt="2024-05-07T00:43:55.971" v="133" actId="1076"/>
          <ac:spMkLst>
            <pc:docMk/>
            <pc:sldMk cId="3383198917" sldId="256"/>
            <ac:spMk id="7" creationId="{48E1662B-DBDB-E2C9-5A40-E6BA2712B4B8}"/>
          </ac:spMkLst>
        </pc:spChg>
        <pc:spChg chg="del">
          <ac:chgData name="Biatrice Bogos" userId="032b47c63b49b01c" providerId="LiveId" clId="{0424136B-F578-4C9E-BC4C-F6A039CBE172}" dt="2024-05-07T00:42:44.763" v="121" actId="26606"/>
          <ac:spMkLst>
            <pc:docMk/>
            <pc:sldMk cId="3383198917" sldId="256"/>
            <ac:spMk id="28" creationId="{337940BB-FBC4-492E-BD92-3B7B914D0EAE}"/>
          </ac:spMkLst>
        </pc:spChg>
        <pc:spChg chg="del">
          <ac:chgData name="Biatrice Bogos" userId="032b47c63b49b01c" providerId="LiveId" clId="{0424136B-F578-4C9E-BC4C-F6A039CBE172}" dt="2024-05-07T00:42:44.763" v="121" actId="26606"/>
          <ac:spMkLst>
            <pc:docMk/>
            <pc:sldMk cId="3383198917" sldId="256"/>
            <ac:spMk id="30" creationId="{3FCFB1DE-0B7E-48CC-BA90-B2AB0889F9D6}"/>
          </ac:spMkLst>
        </pc:spChg>
        <pc:spChg chg="add">
          <ac:chgData name="Biatrice Bogos" userId="032b47c63b49b01c" providerId="LiveId" clId="{0424136B-F578-4C9E-BC4C-F6A039CBE172}" dt="2024-05-07T00:42:44.763" v="121" actId="26606"/>
          <ac:spMkLst>
            <pc:docMk/>
            <pc:sldMk cId="3383198917" sldId="256"/>
            <ac:spMk id="35" creationId="{0D7B6173-1D58-48E2-83CF-37350F315F75}"/>
          </ac:spMkLst>
        </pc:spChg>
        <pc:spChg chg="add">
          <ac:chgData name="Biatrice Bogos" userId="032b47c63b49b01c" providerId="LiveId" clId="{0424136B-F578-4C9E-BC4C-F6A039CBE172}" dt="2024-05-07T00:42:44.763" v="121" actId="26606"/>
          <ac:spMkLst>
            <pc:docMk/>
            <pc:sldMk cId="3383198917" sldId="256"/>
            <ac:spMk id="37" creationId="{2F36CA75-CFBF-4844-B719-8FE9EBADA9AF}"/>
          </ac:spMkLst>
        </pc:spChg>
        <pc:spChg chg="add">
          <ac:chgData name="Biatrice Bogos" userId="032b47c63b49b01c" providerId="LiveId" clId="{0424136B-F578-4C9E-BC4C-F6A039CBE172}" dt="2024-05-07T00:42:44.763" v="121" actId="26606"/>
          <ac:spMkLst>
            <pc:docMk/>
            <pc:sldMk cId="3383198917" sldId="256"/>
            <ac:spMk id="39" creationId="{3D4A84B9-E564-4DD0-97F8-DBF1C460C28A}"/>
          </ac:spMkLst>
        </pc:spChg>
        <pc:spChg chg="add">
          <ac:chgData name="Biatrice Bogos" userId="032b47c63b49b01c" providerId="LiveId" clId="{0424136B-F578-4C9E-BC4C-F6A039CBE172}" dt="2024-05-07T00:42:44.763" v="121" actId="26606"/>
          <ac:spMkLst>
            <pc:docMk/>
            <pc:sldMk cId="3383198917" sldId="256"/>
            <ac:spMk id="41" creationId="{102382E0-0A09-46AE-B955-B911CAFE7F00}"/>
          </ac:spMkLst>
        </pc:spChg>
        <pc:spChg chg="add">
          <ac:chgData name="Biatrice Bogos" userId="032b47c63b49b01c" providerId="LiveId" clId="{0424136B-F578-4C9E-BC4C-F6A039CBE172}" dt="2024-05-07T00:42:44.763" v="121" actId="26606"/>
          <ac:spMkLst>
            <pc:docMk/>
            <pc:sldMk cId="3383198917" sldId="256"/>
            <ac:spMk id="43" creationId="{7DE75D4A-0965-4973-BE75-DECCAC9A9614}"/>
          </ac:spMkLst>
        </pc:spChg>
        <pc:picChg chg="add mod ord">
          <ac:chgData name="Biatrice Bogos" userId="032b47c63b49b01c" providerId="LiveId" clId="{0424136B-F578-4C9E-BC4C-F6A039CBE172}" dt="2024-05-07T00:44:02.559" v="134" actId="1076"/>
          <ac:picMkLst>
            <pc:docMk/>
            <pc:sldMk cId="3383198917" sldId="256"/>
            <ac:picMk id="5" creationId="{6F13317C-A189-F534-DC2E-0D2AA6E034BC}"/>
          </ac:picMkLst>
        </pc:picChg>
        <pc:picChg chg="del">
          <ac:chgData name="Biatrice Bogos" userId="032b47c63b49b01c" providerId="LiveId" clId="{0424136B-F578-4C9E-BC4C-F6A039CBE172}" dt="2024-05-07T00:42:36.914" v="120" actId="21"/>
          <ac:picMkLst>
            <pc:docMk/>
            <pc:sldMk cId="3383198917" sldId="256"/>
            <ac:picMk id="18" creationId="{B23D168B-BBE8-A8DA-ED73-335D1F766150}"/>
          </ac:picMkLst>
        </pc:picChg>
        <pc:picChg chg="add">
          <ac:chgData name="Biatrice Bogos" userId="032b47c63b49b01c" providerId="LiveId" clId="{0424136B-F578-4C9E-BC4C-F6A039CBE172}" dt="2024-05-07T00:42:44.763" v="121" actId="26606"/>
          <ac:picMkLst>
            <pc:docMk/>
            <pc:sldMk cId="3383198917" sldId="256"/>
            <ac:picMk id="45" creationId="{4A599609-F5C2-4A0B-A992-913F814A631A}"/>
          </ac:picMkLst>
        </pc:picChg>
      </pc:sldChg>
      <pc:sldChg chg="addSp delSp modSp mod setBg">
        <pc:chgData name="Biatrice Bogos" userId="032b47c63b49b01c" providerId="LiveId" clId="{0424136B-F578-4C9E-BC4C-F6A039CBE172}" dt="2024-05-07T00:46:02.473" v="154" actId="1076"/>
        <pc:sldMkLst>
          <pc:docMk/>
          <pc:sldMk cId="2654808911" sldId="257"/>
        </pc:sldMkLst>
        <pc:spChg chg="mod">
          <ac:chgData name="Biatrice Bogos" userId="032b47c63b49b01c" providerId="LiveId" clId="{0424136B-F578-4C9E-BC4C-F6A039CBE172}" dt="2024-05-07T00:46:02.473" v="154" actId="1076"/>
          <ac:spMkLst>
            <pc:docMk/>
            <pc:sldMk cId="2654808911" sldId="257"/>
            <ac:spMk id="2" creationId="{82DDDCF4-D6A2-407E-08C3-4EFEE3FCF0BE}"/>
          </ac:spMkLst>
        </pc:spChg>
        <pc:spChg chg="del">
          <ac:chgData name="Biatrice Bogos" userId="032b47c63b49b01c" providerId="LiveId" clId="{0424136B-F578-4C9E-BC4C-F6A039CBE172}" dt="2024-05-07T00:35:36.549" v="48"/>
          <ac:spMkLst>
            <pc:docMk/>
            <pc:sldMk cId="2654808911" sldId="257"/>
            <ac:spMk id="3" creationId="{A5BDC6DC-A4BC-6E26-D9B2-75C11586A156}"/>
          </ac:spMkLst>
        </pc:spChg>
        <pc:spChg chg="add del mod">
          <ac:chgData name="Biatrice Bogos" userId="032b47c63b49b01c" providerId="LiveId" clId="{0424136B-F578-4C9E-BC4C-F6A039CBE172}" dt="2024-05-06T21:35:27.029" v="40"/>
          <ac:spMkLst>
            <pc:docMk/>
            <pc:sldMk cId="2654808911" sldId="257"/>
            <ac:spMk id="4" creationId="{2154B5DD-6216-1378-C1D5-5108D52614DA}"/>
          </ac:spMkLst>
        </pc:spChg>
        <pc:spChg chg="add mod">
          <ac:chgData name="Biatrice Bogos" userId="032b47c63b49b01c" providerId="LiveId" clId="{0424136B-F578-4C9E-BC4C-F6A039CBE172}" dt="2024-05-07T00:36:46.090" v="71" actId="27636"/>
          <ac:spMkLst>
            <pc:docMk/>
            <pc:sldMk cId="2654808911" sldId="257"/>
            <ac:spMk id="5" creationId="{4504159D-2C78-E5C8-5BE9-7E86D0C95468}"/>
          </ac:spMkLst>
        </pc:spChg>
        <pc:spChg chg="add mod">
          <ac:chgData name="Biatrice Bogos" userId="032b47c63b49b01c" providerId="LiveId" clId="{0424136B-F578-4C9E-BC4C-F6A039CBE172}" dt="2024-05-07T00:37:21.233" v="75" actId="1076"/>
          <ac:spMkLst>
            <pc:docMk/>
            <pc:sldMk cId="2654808911" sldId="257"/>
            <ac:spMk id="8" creationId="{AFAF0520-4DFF-80D0-57E0-DB68DF7AA307}"/>
          </ac:spMkLst>
        </pc:spChg>
        <pc:spChg chg="add">
          <ac:chgData name="Biatrice Bogos" userId="032b47c63b49b01c" providerId="LiveId" clId="{0424136B-F578-4C9E-BC4C-F6A039CBE172}" dt="2024-05-07T00:35:54.792" v="51" actId="26606"/>
          <ac:spMkLst>
            <pc:docMk/>
            <pc:sldMk cId="2654808911" sldId="257"/>
            <ac:spMk id="11" creationId="{058A14AF-9FB5-4CC7-BA35-E8E85D3EDF0E}"/>
          </ac:spMkLst>
        </pc:spChg>
        <pc:spChg chg="add">
          <ac:chgData name="Biatrice Bogos" userId="032b47c63b49b01c" providerId="LiveId" clId="{0424136B-F578-4C9E-BC4C-F6A039CBE172}" dt="2024-05-07T00:35:54.792" v="51" actId="26606"/>
          <ac:spMkLst>
            <pc:docMk/>
            <pc:sldMk cId="2654808911" sldId="257"/>
            <ac:spMk id="13" creationId="{3A9A4357-BD1D-4622-A4FE-766E6AB8DE84}"/>
          </ac:spMkLst>
        </pc:spChg>
        <pc:spChg chg="add">
          <ac:chgData name="Biatrice Bogos" userId="032b47c63b49b01c" providerId="LiveId" clId="{0424136B-F578-4C9E-BC4C-F6A039CBE172}" dt="2024-05-07T00:35:54.792" v="51" actId="26606"/>
          <ac:spMkLst>
            <pc:docMk/>
            <pc:sldMk cId="2654808911" sldId="257"/>
            <ac:spMk id="15" creationId="{E659831F-0D9A-4C63-9EBB-8435B85A440F}"/>
          </ac:spMkLst>
        </pc:spChg>
        <pc:spChg chg="add">
          <ac:chgData name="Biatrice Bogos" userId="032b47c63b49b01c" providerId="LiveId" clId="{0424136B-F578-4C9E-BC4C-F6A039CBE172}" dt="2024-05-07T00:35:54.792" v="51" actId="26606"/>
          <ac:spMkLst>
            <pc:docMk/>
            <pc:sldMk cId="2654808911" sldId="257"/>
            <ac:spMk id="17" creationId="{E6995CE5-F890-4ABA-82A2-26507CE8D2A3}"/>
          </ac:spMkLst>
        </pc:spChg>
        <pc:picChg chg="add mod">
          <ac:chgData name="Biatrice Bogos" userId="032b47c63b49b01c" providerId="LiveId" clId="{0424136B-F578-4C9E-BC4C-F6A039CBE172}" dt="2024-05-07T00:36:53.694" v="72" actId="14100"/>
          <ac:picMkLst>
            <pc:docMk/>
            <pc:sldMk cId="2654808911" sldId="257"/>
            <ac:picMk id="6" creationId="{3B051E59-1189-B9DF-B1C1-6EFEC63D0775}"/>
          </ac:picMkLst>
        </pc:picChg>
      </pc:sldChg>
      <pc:sldChg chg="addSp delSp modSp mod setBg">
        <pc:chgData name="Biatrice Bogos" userId="032b47c63b49b01c" providerId="LiveId" clId="{0424136B-F578-4C9E-BC4C-F6A039CBE172}" dt="2024-05-07T00:41:47.870" v="118" actId="1076"/>
        <pc:sldMkLst>
          <pc:docMk/>
          <pc:sldMk cId="905278110" sldId="258"/>
        </pc:sldMkLst>
        <pc:spChg chg="mod">
          <ac:chgData name="Biatrice Bogos" userId="032b47c63b49b01c" providerId="LiveId" clId="{0424136B-F578-4C9E-BC4C-F6A039CBE172}" dt="2024-05-07T00:39:55.317" v="79" actId="26606"/>
          <ac:spMkLst>
            <pc:docMk/>
            <pc:sldMk cId="905278110" sldId="258"/>
            <ac:spMk id="2" creationId="{99C515A1-3E22-B601-F82A-3BAB17D8A4B5}"/>
          </ac:spMkLst>
        </pc:spChg>
        <pc:spChg chg="del">
          <ac:chgData name="Biatrice Bogos" userId="032b47c63b49b01c" providerId="LiveId" clId="{0424136B-F578-4C9E-BC4C-F6A039CBE172}" dt="2024-05-07T00:39:00.127" v="76"/>
          <ac:spMkLst>
            <pc:docMk/>
            <pc:sldMk cId="905278110" sldId="258"/>
            <ac:spMk id="3" creationId="{41C5ABD8-63C4-29A4-FB54-0F8140A49532}"/>
          </ac:spMkLst>
        </pc:spChg>
        <pc:spChg chg="add mod">
          <ac:chgData name="Biatrice Bogos" userId="032b47c63b49b01c" providerId="LiveId" clId="{0424136B-F578-4C9E-BC4C-F6A039CBE172}" dt="2024-05-07T00:40:56.532" v="113" actId="27636"/>
          <ac:spMkLst>
            <pc:docMk/>
            <pc:sldMk cId="905278110" sldId="258"/>
            <ac:spMk id="4" creationId="{43A7F642-85A0-D7B4-E594-E478311FED32}"/>
          </ac:spMkLst>
        </pc:spChg>
        <pc:spChg chg="add mod">
          <ac:chgData name="Biatrice Bogos" userId="032b47c63b49b01c" providerId="LiveId" clId="{0424136B-F578-4C9E-BC4C-F6A039CBE172}" dt="2024-05-07T00:41:47.870" v="118" actId="1076"/>
          <ac:spMkLst>
            <pc:docMk/>
            <pc:sldMk cId="905278110" sldId="258"/>
            <ac:spMk id="8" creationId="{77E89616-510A-C7A0-BB5E-407C72478688}"/>
          </ac:spMkLst>
        </pc:spChg>
        <pc:spChg chg="add">
          <ac:chgData name="Biatrice Bogos" userId="032b47c63b49b01c" providerId="LiveId" clId="{0424136B-F578-4C9E-BC4C-F6A039CBE172}" dt="2024-05-07T00:39:55.317" v="79" actId="26606"/>
          <ac:spMkLst>
            <pc:docMk/>
            <pc:sldMk cId="905278110" sldId="258"/>
            <ac:spMk id="11" creationId="{C0763A76-9F1C-4FC5-82B7-DD475DA461B2}"/>
          </ac:spMkLst>
        </pc:spChg>
        <pc:spChg chg="add">
          <ac:chgData name="Biatrice Bogos" userId="032b47c63b49b01c" providerId="LiveId" clId="{0424136B-F578-4C9E-BC4C-F6A039CBE172}" dt="2024-05-07T00:39:55.317" v="79" actId="26606"/>
          <ac:spMkLst>
            <pc:docMk/>
            <pc:sldMk cId="905278110" sldId="258"/>
            <ac:spMk id="13" creationId="{E81BF4F6-F2CF-4984-9D14-D6966D92F99F}"/>
          </ac:spMkLst>
        </pc:spChg>
        <pc:picChg chg="add mod">
          <ac:chgData name="Biatrice Bogos" userId="032b47c63b49b01c" providerId="LiveId" clId="{0424136B-F578-4C9E-BC4C-F6A039CBE172}" dt="2024-05-07T00:39:58.127" v="81" actId="962"/>
          <ac:picMkLst>
            <pc:docMk/>
            <pc:sldMk cId="905278110" sldId="258"/>
            <ac:picMk id="6" creationId="{64E3DEFD-566B-417C-7F41-CDA91EF795F7}"/>
          </ac:picMkLst>
        </pc:picChg>
      </pc:sldChg>
      <pc:sldChg chg="addSp delSp modSp mod setBg">
        <pc:chgData name="Biatrice Bogos" userId="032b47c63b49b01c" providerId="LiveId" clId="{0424136B-F578-4C9E-BC4C-F6A039CBE172}" dt="2024-05-07T00:49:27.835" v="213" actId="1076"/>
        <pc:sldMkLst>
          <pc:docMk/>
          <pc:sldMk cId="1955365422" sldId="259"/>
        </pc:sldMkLst>
        <pc:spChg chg="mod">
          <ac:chgData name="Biatrice Bogos" userId="032b47c63b49b01c" providerId="LiveId" clId="{0424136B-F578-4C9E-BC4C-F6A039CBE172}" dt="2024-05-07T00:47:03.668" v="168" actId="26606"/>
          <ac:spMkLst>
            <pc:docMk/>
            <pc:sldMk cId="1955365422" sldId="259"/>
            <ac:spMk id="2" creationId="{36C97934-CC13-F2DC-BFB7-50320E36450F}"/>
          </ac:spMkLst>
        </pc:spChg>
        <pc:spChg chg="del">
          <ac:chgData name="Biatrice Bogos" userId="032b47c63b49b01c" providerId="LiveId" clId="{0424136B-F578-4C9E-BC4C-F6A039CBE172}" dt="2024-05-07T00:45:45.873" v="136"/>
          <ac:spMkLst>
            <pc:docMk/>
            <pc:sldMk cId="1955365422" sldId="259"/>
            <ac:spMk id="3" creationId="{BC7D26D2-F259-E6E1-DFB3-BAD83AE5C4DA}"/>
          </ac:spMkLst>
        </pc:spChg>
        <pc:spChg chg="add mod">
          <ac:chgData name="Biatrice Bogos" userId="032b47c63b49b01c" providerId="LiveId" clId="{0424136B-F578-4C9E-BC4C-F6A039CBE172}" dt="2024-05-07T00:48:07.929" v="199" actId="27636"/>
          <ac:spMkLst>
            <pc:docMk/>
            <pc:sldMk cId="1955365422" sldId="259"/>
            <ac:spMk id="4" creationId="{1628AB4D-4072-3E3B-1925-B21184A95ACF}"/>
          </ac:spMkLst>
        </pc:spChg>
        <pc:spChg chg="add mod">
          <ac:chgData name="Biatrice Bogos" userId="032b47c63b49b01c" providerId="LiveId" clId="{0424136B-F578-4C9E-BC4C-F6A039CBE172}" dt="2024-05-07T00:48:54.595" v="208" actId="1076"/>
          <ac:spMkLst>
            <pc:docMk/>
            <pc:sldMk cId="1955365422" sldId="259"/>
            <ac:spMk id="8" creationId="{571204EC-B764-222D-834D-852334CD1F77}"/>
          </ac:spMkLst>
        </pc:spChg>
        <pc:spChg chg="add mod">
          <ac:chgData name="Biatrice Bogos" userId="032b47c63b49b01c" providerId="LiveId" clId="{0424136B-F578-4C9E-BC4C-F6A039CBE172}" dt="2024-05-07T00:49:21.695" v="212" actId="1076"/>
          <ac:spMkLst>
            <pc:docMk/>
            <pc:sldMk cId="1955365422" sldId="259"/>
            <ac:spMk id="10" creationId="{A1476207-7502-4396-AACC-5FCAF838F6E5}"/>
          </ac:spMkLst>
        </pc:spChg>
        <pc:spChg chg="add del">
          <ac:chgData name="Biatrice Bogos" userId="032b47c63b49b01c" providerId="LiveId" clId="{0424136B-F578-4C9E-BC4C-F6A039CBE172}" dt="2024-05-07T00:46:55.158" v="161" actId="26606"/>
          <ac:spMkLst>
            <pc:docMk/>
            <pc:sldMk cId="1955365422" sldId="259"/>
            <ac:spMk id="11" creationId="{149FB5C3-7336-4FE0-A30C-CC0A3646D499}"/>
          </ac:spMkLst>
        </pc:spChg>
        <pc:spChg chg="add del">
          <ac:chgData name="Biatrice Bogos" userId="032b47c63b49b01c" providerId="LiveId" clId="{0424136B-F578-4C9E-BC4C-F6A039CBE172}" dt="2024-05-07T00:47:03.661" v="167" actId="26606"/>
          <ac:spMkLst>
            <pc:docMk/>
            <pc:sldMk cId="1955365422" sldId="259"/>
            <ac:spMk id="15" creationId="{231A2881-D8D7-4A7D-ACA3-E9F849F853D8}"/>
          </ac:spMkLst>
        </pc:spChg>
        <pc:spChg chg="add del">
          <ac:chgData name="Biatrice Bogos" userId="032b47c63b49b01c" providerId="LiveId" clId="{0424136B-F578-4C9E-BC4C-F6A039CBE172}" dt="2024-05-07T00:46:55.158" v="161" actId="26606"/>
          <ac:spMkLst>
            <pc:docMk/>
            <pc:sldMk cId="1955365422" sldId="259"/>
            <ac:spMk id="17" creationId="{0DA909B4-15FF-46A6-8A7F-7AEF977FE9ED}"/>
          </ac:spMkLst>
        </pc:spChg>
        <pc:spChg chg="add del">
          <ac:chgData name="Biatrice Bogos" userId="032b47c63b49b01c" providerId="LiveId" clId="{0424136B-F578-4C9E-BC4C-F6A039CBE172}" dt="2024-05-07T00:46:55.158" v="161" actId="26606"/>
          <ac:spMkLst>
            <pc:docMk/>
            <pc:sldMk cId="1955365422" sldId="259"/>
            <ac:spMk id="19" creationId="{1382A32C-5B0C-4B1C-A074-76C6DBCC9F87}"/>
          </ac:spMkLst>
        </pc:spChg>
        <pc:spChg chg="add del">
          <ac:chgData name="Biatrice Bogos" userId="032b47c63b49b01c" providerId="LiveId" clId="{0424136B-F578-4C9E-BC4C-F6A039CBE172}" dt="2024-05-07T00:46:59.600" v="163" actId="26606"/>
          <ac:spMkLst>
            <pc:docMk/>
            <pc:sldMk cId="1955365422" sldId="259"/>
            <ac:spMk id="21" creationId="{394842B0-684D-44CC-B4BC-D13331CFD290}"/>
          </ac:spMkLst>
        </pc:spChg>
        <pc:spChg chg="add del">
          <ac:chgData name="Biatrice Bogos" userId="032b47c63b49b01c" providerId="LiveId" clId="{0424136B-F578-4C9E-BC4C-F6A039CBE172}" dt="2024-05-07T00:46:59.600" v="163" actId="26606"/>
          <ac:spMkLst>
            <pc:docMk/>
            <pc:sldMk cId="1955365422" sldId="259"/>
            <ac:spMk id="22" creationId="{4C2A3DC3-F495-4B99-9FF3-3FB30D63235E}"/>
          </ac:spMkLst>
        </pc:spChg>
        <pc:spChg chg="add del">
          <ac:chgData name="Biatrice Bogos" userId="032b47c63b49b01c" providerId="LiveId" clId="{0424136B-F578-4C9E-BC4C-F6A039CBE172}" dt="2024-05-07T00:47:02.124" v="165" actId="26606"/>
          <ac:spMkLst>
            <pc:docMk/>
            <pc:sldMk cId="1955365422" sldId="259"/>
            <ac:spMk id="24" creationId="{5EF17487-C386-4F99-B5EB-4FD3DF4236B2}"/>
          </ac:spMkLst>
        </pc:spChg>
        <pc:spChg chg="add del">
          <ac:chgData name="Biatrice Bogos" userId="032b47c63b49b01c" providerId="LiveId" clId="{0424136B-F578-4C9E-BC4C-F6A039CBE172}" dt="2024-05-07T00:47:02.124" v="165" actId="26606"/>
          <ac:spMkLst>
            <pc:docMk/>
            <pc:sldMk cId="1955365422" sldId="259"/>
            <ac:spMk id="25" creationId="{A0DE92DF-4769-4DE9-93FD-EE31271850CA}"/>
          </ac:spMkLst>
        </pc:spChg>
        <pc:spChg chg="add del">
          <ac:chgData name="Biatrice Bogos" userId="032b47c63b49b01c" providerId="LiveId" clId="{0424136B-F578-4C9E-BC4C-F6A039CBE172}" dt="2024-05-07T00:47:03.661" v="167" actId="26606"/>
          <ac:spMkLst>
            <pc:docMk/>
            <pc:sldMk cId="1955365422" sldId="259"/>
            <ac:spMk id="27" creationId="{B712E947-0734-45F9-9C4F-41114EC3A33E}"/>
          </ac:spMkLst>
        </pc:spChg>
        <pc:spChg chg="add del">
          <ac:chgData name="Biatrice Bogos" userId="032b47c63b49b01c" providerId="LiveId" clId="{0424136B-F578-4C9E-BC4C-F6A039CBE172}" dt="2024-05-07T00:47:03.661" v="167" actId="26606"/>
          <ac:spMkLst>
            <pc:docMk/>
            <pc:sldMk cId="1955365422" sldId="259"/>
            <ac:spMk id="28" creationId="{5A65989E-BBD5-44D7-AA86-7AFD5D46BBC0}"/>
          </ac:spMkLst>
        </pc:spChg>
        <pc:spChg chg="add">
          <ac:chgData name="Biatrice Bogos" userId="032b47c63b49b01c" providerId="LiveId" clId="{0424136B-F578-4C9E-BC4C-F6A039CBE172}" dt="2024-05-07T00:47:03.668" v="168" actId="26606"/>
          <ac:spMkLst>
            <pc:docMk/>
            <pc:sldMk cId="1955365422" sldId="259"/>
            <ac:spMk id="30" creationId="{352BEC0E-22F8-46D0-9632-375DB541B06C}"/>
          </ac:spMkLst>
        </pc:spChg>
        <pc:spChg chg="add">
          <ac:chgData name="Biatrice Bogos" userId="032b47c63b49b01c" providerId="LiveId" clId="{0424136B-F578-4C9E-BC4C-F6A039CBE172}" dt="2024-05-07T00:47:03.668" v="168" actId="26606"/>
          <ac:spMkLst>
            <pc:docMk/>
            <pc:sldMk cId="1955365422" sldId="259"/>
            <ac:spMk id="31" creationId="{3FCFB1DE-0B7E-48CC-BA90-B2AB0889F9D6}"/>
          </ac:spMkLst>
        </pc:spChg>
        <pc:grpChg chg="add del">
          <ac:chgData name="Biatrice Bogos" userId="032b47c63b49b01c" providerId="LiveId" clId="{0424136B-F578-4C9E-BC4C-F6A039CBE172}" dt="2024-05-07T00:46:55.158" v="161" actId="26606"/>
          <ac:grpSpMkLst>
            <pc:docMk/>
            <pc:sldMk cId="1955365422" sldId="259"/>
            <ac:grpSpMk id="13" creationId="{19A6B5CE-CB1D-48EE-8B43-E952235C8371}"/>
          </ac:grpSpMkLst>
        </pc:grpChg>
        <pc:picChg chg="add mod ord">
          <ac:chgData name="Biatrice Bogos" userId="032b47c63b49b01c" providerId="LiveId" clId="{0424136B-F578-4C9E-BC4C-F6A039CBE172}" dt="2024-05-07T00:49:27.835" v="213" actId="1076"/>
          <ac:picMkLst>
            <pc:docMk/>
            <pc:sldMk cId="1955365422" sldId="259"/>
            <ac:picMk id="5" creationId="{1B371834-830A-9899-4818-669E0B27987B}"/>
          </ac:picMkLst>
        </pc:picChg>
        <pc:picChg chg="add mod">
          <ac:chgData name="Biatrice Bogos" userId="032b47c63b49b01c" providerId="LiveId" clId="{0424136B-F578-4C9E-BC4C-F6A039CBE172}" dt="2024-05-07T00:48:50.493" v="207" actId="1076"/>
          <ac:picMkLst>
            <pc:docMk/>
            <pc:sldMk cId="1955365422" sldId="259"/>
            <ac:picMk id="6" creationId="{FE772493-5713-DCA7-BAED-49A345BB64A1}"/>
          </ac:picMkLst>
        </pc:picChg>
      </pc:sldChg>
      <pc:sldChg chg="addSp delSp modSp mod setBg">
        <pc:chgData name="Biatrice Bogos" userId="032b47c63b49b01c" providerId="LiveId" clId="{0424136B-F578-4C9E-BC4C-F6A039CBE172}" dt="2024-05-07T00:53:13.826" v="272" actId="1076"/>
        <pc:sldMkLst>
          <pc:docMk/>
          <pc:sldMk cId="4039328202" sldId="260"/>
        </pc:sldMkLst>
        <pc:spChg chg="mod">
          <ac:chgData name="Biatrice Bogos" userId="032b47c63b49b01c" providerId="LiveId" clId="{0424136B-F578-4C9E-BC4C-F6A039CBE172}" dt="2024-05-07T00:52:04.005" v="247" actId="26606"/>
          <ac:spMkLst>
            <pc:docMk/>
            <pc:sldMk cId="4039328202" sldId="260"/>
            <ac:spMk id="2" creationId="{647ABC5B-76C1-0553-31B3-3816519C25D1}"/>
          </ac:spMkLst>
        </pc:spChg>
        <pc:spChg chg="del">
          <ac:chgData name="Biatrice Bogos" userId="032b47c63b49b01c" providerId="LiveId" clId="{0424136B-F578-4C9E-BC4C-F6A039CBE172}" dt="2024-05-07T00:51:19.559" v="245"/>
          <ac:spMkLst>
            <pc:docMk/>
            <pc:sldMk cId="4039328202" sldId="260"/>
            <ac:spMk id="3" creationId="{E7F298C9-67ED-6826-B312-BA0ECE31776E}"/>
          </ac:spMkLst>
        </pc:spChg>
        <pc:spChg chg="add mod">
          <ac:chgData name="Biatrice Bogos" userId="032b47c63b49b01c" providerId="LiveId" clId="{0424136B-F578-4C9E-BC4C-F6A039CBE172}" dt="2024-05-07T00:53:13.826" v="272" actId="1076"/>
          <ac:spMkLst>
            <pc:docMk/>
            <pc:sldMk cId="4039328202" sldId="260"/>
            <ac:spMk id="4" creationId="{0C3B5F68-972B-A015-03AB-A101D2BA7A85}"/>
          </ac:spMkLst>
        </pc:spChg>
        <pc:spChg chg="add">
          <ac:chgData name="Biatrice Bogos" userId="032b47c63b49b01c" providerId="LiveId" clId="{0424136B-F578-4C9E-BC4C-F6A039CBE172}" dt="2024-05-07T00:52:04.005" v="247" actId="26606"/>
          <ac:spMkLst>
            <pc:docMk/>
            <pc:sldMk cId="4039328202" sldId="260"/>
            <ac:spMk id="9" creationId="{777A147A-9ED8-46B4-8660-1B3C2AA880B5}"/>
          </ac:spMkLst>
        </pc:spChg>
        <pc:spChg chg="add">
          <ac:chgData name="Biatrice Bogos" userId="032b47c63b49b01c" providerId="LiveId" clId="{0424136B-F578-4C9E-BC4C-F6A039CBE172}" dt="2024-05-07T00:52:04.005" v="247" actId="26606"/>
          <ac:spMkLst>
            <pc:docMk/>
            <pc:sldMk cId="4039328202" sldId="260"/>
            <ac:spMk id="11" creationId="{5D6C15A0-C087-4593-8414-2B4EC1CDC3DE}"/>
          </ac:spMkLst>
        </pc:spChg>
      </pc:sldChg>
      <pc:sldChg chg="addSp delSp modSp mod setBg">
        <pc:chgData name="Biatrice Bogos" userId="032b47c63b49b01c" providerId="LiveId" clId="{0424136B-F578-4C9E-BC4C-F6A039CBE172}" dt="2024-05-07T00:57:02.115" v="353" actId="1440"/>
        <pc:sldMkLst>
          <pc:docMk/>
          <pc:sldMk cId="979295186" sldId="261"/>
        </pc:sldMkLst>
        <pc:spChg chg="mod">
          <ac:chgData name="Biatrice Bogos" userId="032b47c63b49b01c" providerId="LiveId" clId="{0424136B-F578-4C9E-BC4C-F6A039CBE172}" dt="2024-05-07T00:55:05.346" v="301" actId="26606"/>
          <ac:spMkLst>
            <pc:docMk/>
            <pc:sldMk cId="979295186" sldId="261"/>
            <ac:spMk id="2" creationId="{0B853BAF-ADF4-7025-424D-B5BD4A3ECB59}"/>
          </ac:spMkLst>
        </pc:spChg>
        <pc:spChg chg="del">
          <ac:chgData name="Biatrice Bogos" userId="032b47c63b49b01c" providerId="LiveId" clId="{0424136B-F578-4C9E-BC4C-F6A039CBE172}" dt="2024-05-07T00:54:48.147" v="298"/>
          <ac:spMkLst>
            <pc:docMk/>
            <pc:sldMk cId="979295186" sldId="261"/>
            <ac:spMk id="3" creationId="{C068957C-B273-1EC2-1DDD-ABB8EA651047}"/>
          </ac:spMkLst>
        </pc:spChg>
        <pc:spChg chg="add mod">
          <ac:chgData name="Biatrice Bogos" userId="032b47c63b49b01c" providerId="LiveId" clId="{0424136B-F578-4C9E-BC4C-F6A039CBE172}" dt="2024-05-07T00:56:51.783" v="351" actId="14100"/>
          <ac:spMkLst>
            <pc:docMk/>
            <pc:sldMk cId="979295186" sldId="261"/>
            <ac:spMk id="4" creationId="{21064DC3-7855-457A-106A-82538C794118}"/>
          </ac:spMkLst>
        </pc:spChg>
        <pc:spChg chg="add">
          <ac:chgData name="Biatrice Bogos" userId="032b47c63b49b01c" providerId="LiveId" clId="{0424136B-F578-4C9E-BC4C-F6A039CBE172}" dt="2024-05-07T00:55:05.346" v="301" actId="26606"/>
          <ac:spMkLst>
            <pc:docMk/>
            <pc:sldMk cId="979295186" sldId="261"/>
            <ac:spMk id="10" creationId="{743AA782-23D1-4521-8CAD-47662984AA08}"/>
          </ac:spMkLst>
        </pc:spChg>
        <pc:spChg chg="add">
          <ac:chgData name="Biatrice Bogos" userId="032b47c63b49b01c" providerId="LiveId" clId="{0424136B-F578-4C9E-BC4C-F6A039CBE172}" dt="2024-05-07T00:55:05.346" v="301" actId="26606"/>
          <ac:spMkLst>
            <pc:docMk/>
            <pc:sldMk cId="979295186" sldId="261"/>
            <ac:spMk id="12" creationId="{650D18FE-0824-4A46-B22C-A86B52E5780A}"/>
          </ac:spMkLst>
        </pc:spChg>
        <pc:picChg chg="add mod">
          <ac:chgData name="Biatrice Bogos" userId="032b47c63b49b01c" providerId="LiveId" clId="{0424136B-F578-4C9E-BC4C-F6A039CBE172}" dt="2024-05-07T00:57:02.115" v="353" actId="1440"/>
          <ac:picMkLst>
            <pc:docMk/>
            <pc:sldMk cId="979295186" sldId="261"/>
            <ac:picMk id="5" creationId="{C33B8C0D-1E4C-50A7-533D-57A7E676843F}"/>
          </ac:picMkLst>
        </pc:picChg>
      </pc:sldChg>
      <pc:sldChg chg="addSp delSp modSp mod setBg">
        <pc:chgData name="Biatrice Bogos" userId="032b47c63b49b01c" providerId="LiveId" clId="{0424136B-F578-4C9E-BC4C-F6A039CBE172}" dt="2024-05-07T01:00:06.927" v="401" actId="1076"/>
        <pc:sldMkLst>
          <pc:docMk/>
          <pc:sldMk cId="3635049230" sldId="262"/>
        </pc:sldMkLst>
        <pc:spChg chg="mod">
          <ac:chgData name="Biatrice Bogos" userId="032b47c63b49b01c" providerId="LiveId" clId="{0424136B-F578-4C9E-BC4C-F6A039CBE172}" dt="2024-05-07T00:58:22.925" v="369" actId="26606"/>
          <ac:spMkLst>
            <pc:docMk/>
            <pc:sldMk cId="3635049230" sldId="262"/>
            <ac:spMk id="2" creationId="{48B7231D-2E40-905F-8BA9-24AE52F94ED2}"/>
          </ac:spMkLst>
        </pc:spChg>
        <pc:spChg chg="del">
          <ac:chgData name="Biatrice Bogos" userId="032b47c63b49b01c" providerId="LiveId" clId="{0424136B-F578-4C9E-BC4C-F6A039CBE172}" dt="2024-05-07T00:58:16.879" v="368"/>
          <ac:spMkLst>
            <pc:docMk/>
            <pc:sldMk cId="3635049230" sldId="262"/>
            <ac:spMk id="3" creationId="{EB06DA00-A18E-BEEB-7CED-36DB0215FF4F}"/>
          </ac:spMkLst>
        </pc:spChg>
        <pc:spChg chg="add mod">
          <ac:chgData name="Biatrice Bogos" userId="032b47c63b49b01c" providerId="LiveId" clId="{0424136B-F578-4C9E-BC4C-F6A039CBE172}" dt="2024-05-07T01:00:06.927" v="401" actId="1076"/>
          <ac:spMkLst>
            <pc:docMk/>
            <pc:sldMk cId="3635049230" sldId="262"/>
            <ac:spMk id="4" creationId="{531BDBD4-CC06-60C0-B8CF-FB0EF0BD7E63}"/>
          </ac:spMkLst>
        </pc:spChg>
        <pc:spChg chg="add">
          <ac:chgData name="Biatrice Bogos" userId="032b47c63b49b01c" providerId="LiveId" clId="{0424136B-F578-4C9E-BC4C-F6A039CBE172}" dt="2024-05-07T00:58:22.925" v="369" actId="26606"/>
          <ac:spMkLst>
            <pc:docMk/>
            <pc:sldMk cId="3635049230" sldId="262"/>
            <ac:spMk id="9" creationId="{3AD318CC-E2A8-4E27-9548-A047A78999B1}"/>
          </ac:spMkLst>
        </pc:spChg>
        <pc:spChg chg="add">
          <ac:chgData name="Biatrice Bogos" userId="032b47c63b49b01c" providerId="LiveId" clId="{0424136B-F578-4C9E-BC4C-F6A039CBE172}" dt="2024-05-07T00:58:22.925" v="369" actId="26606"/>
          <ac:spMkLst>
            <pc:docMk/>
            <pc:sldMk cId="3635049230" sldId="262"/>
            <ac:spMk id="15" creationId="{2C1BBA94-3F40-40AA-8BB9-E69E25E537C1}"/>
          </ac:spMkLst>
        </pc:spChg>
        <pc:grpChg chg="add">
          <ac:chgData name="Biatrice Bogos" userId="032b47c63b49b01c" providerId="LiveId" clId="{0424136B-F578-4C9E-BC4C-F6A039CBE172}" dt="2024-05-07T00:58:22.925" v="369" actId="26606"/>
          <ac:grpSpMkLst>
            <pc:docMk/>
            <pc:sldMk cId="3635049230" sldId="262"/>
            <ac:grpSpMk id="11" creationId="{B14B560F-9DD7-4302-A60B-EBD3EF59B073}"/>
          </ac:grpSpMkLst>
        </pc:grpChg>
      </pc:sldChg>
      <pc:sldChg chg="addSp delSp modSp mod setBg">
        <pc:chgData name="Biatrice Bogos" userId="032b47c63b49b01c" providerId="LiveId" clId="{0424136B-F578-4C9E-BC4C-F6A039CBE172}" dt="2024-05-07T01:02:27.523" v="452" actId="313"/>
        <pc:sldMkLst>
          <pc:docMk/>
          <pc:sldMk cId="1050045121" sldId="263"/>
        </pc:sldMkLst>
        <pc:spChg chg="mod">
          <ac:chgData name="Biatrice Bogos" userId="032b47c63b49b01c" providerId="LiveId" clId="{0424136B-F578-4C9E-BC4C-F6A039CBE172}" dt="2024-05-07T01:01:49.024" v="430" actId="26606"/>
          <ac:spMkLst>
            <pc:docMk/>
            <pc:sldMk cId="1050045121" sldId="263"/>
            <ac:spMk id="2" creationId="{739FD434-0873-00C9-0268-B6343F4A6B12}"/>
          </ac:spMkLst>
        </pc:spChg>
        <pc:spChg chg="del">
          <ac:chgData name="Biatrice Bogos" userId="032b47c63b49b01c" providerId="LiveId" clId="{0424136B-F578-4C9E-BC4C-F6A039CBE172}" dt="2024-05-07T01:01:44.198" v="429"/>
          <ac:spMkLst>
            <pc:docMk/>
            <pc:sldMk cId="1050045121" sldId="263"/>
            <ac:spMk id="3" creationId="{51C741C7-A28F-6388-3109-1075FE27619F}"/>
          </ac:spMkLst>
        </pc:spChg>
        <pc:spChg chg="add mod">
          <ac:chgData name="Biatrice Bogos" userId="032b47c63b49b01c" providerId="LiveId" clId="{0424136B-F578-4C9E-BC4C-F6A039CBE172}" dt="2024-05-07T01:02:27.523" v="452" actId="313"/>
          <ac:spMkLst>
            <pc:docMk/>
            <pc:sldMk cId="1050045121" sldId="263"/>
            <ac:spMk id="4" creationId="{BC42CD7B-CE58-D8BC-804A-1C28E5F28BB7}"/>
          </ac:spMkLst>
        </pc:spChg>
        <pc:spChg chg="add">
          <ac:chgData name="Biatrice Bogos" userId="032b47c63b49b01c" providerId="LiveId" clId="{0424136B-F578-4C9E-BC4C-F6A039CBE172}" dt="2024-05-07T01:01:49.024" v="430" actId="26606"/>
          <ac:spMkLst>
            <pc:docMk/>
            <pc:sldMk cId="1050045121" sldId="263"/>
            <ac:spMk id="11" creationId="{058A14AF-9FB5-4CC7-BA35-E8E85D3EDF0E}"/>
          </ac:spMkLst>
        </pc:spChg>
        <pc:spChg chg="add">
          <ac:chgData name="Biatrice Bogos" userId="032b47c63b49b01c" providerId="LiveId" clId="{0424136B-F578-4C9E-BC4C-F6A039CBE172}" dt="2024-05-07T01:01:49.024" v="430" actId="26606"/>
          <ac:spMkLst>
            <pc:docMk/>
            <pc:sldMk cId="1050045121" sldId="263"/>
            <ac:spMk id="13" creationId="{3A9A4357-BD1D-4622-A4FE-766E6AB8DE84}"/>
          </ac:spMkLst>
        </pc:spChg>
        <pc:spChg chg="add">
          <ac:chgData name="Biatrice Bogos" userId="032b47c63b49b01c" providerId="LiveId" clId="{0424136B-F578-4C9E-BC4C-F6A039CBE172}" dt="2024-05-07T01:01:49.024" v="430" actId="26606"/>
          <ac:spMkLst>
            <pc:docMk/>
            <pc:sldMk cId="1050045121" sldId="263"/>
            <ac:spMk id="15" creationId="{E659831F-0D9A-4C63-9EBB-8435B85A440F}"/>
          </ac:spMkLst>
        </pc:spChg>
        <pc:spChg chg="add">
          <ac:chgData name="Biatrice Bogos" userId="032b47c63b49b01c" providerId="LiveId" clId="{0424136B-F578-4C9E-BC4C-F6A039CBE172}" dt="2024-05-07T01:01:49.024" v="430" actId="26606"/>
          <ac:spMkLst>
            <pc:docMk/>
            <pc:sldMk cId="1050045121" sldId="263"/>
            <ac:spMk id="17" creationId="{E6995CE5-F890-4ABA-82A2-26507CE8D2A3}"/>
          </ac:spMkLst>
        </pc:spChg>
        <pc:picChg chg="add">
          <ac:chgData name="Biatrice Bogos" userId="032b47c63b49b01c" providerId="LiveId" clId="{0424136B-F578-4C9E-BC4C-F6A039CBE172}" dt="2024-05-07T01:01:49.024" v="430" actId="26606"/>
          <ac:picMkLst>
            <pc:docMk/>
            <pc:sldMk cId="1050045121" sldId="263"/>
            <ac:picMk id="8" creationId="{D4EB9F0D-FDEC-E14A-6784-69DFAEE8C8AE}"/>
          </ac:picMkLst>
        </pc:picChg>
      </pc:sldChg>
      <pc:sldChg chg="addSp delSp modSp mod setBg">
        <pc:chgData name="Biatrice Bogos" userId="032b47c63b49b01c" providerId="LiveId" clId="{0424136B-F578-4C9E-BC4C-F6A039CBE172}" dt="2024-05-07T01:18:49.917" v="683" actId="14100"/>
        <pc:sldMkLst>
          <pc:docMk/>
          <pc:sldMk cId="2187217531" sldId="264"/>
        </pc:sldMkLst>
        <pc:spChg chg="mod">
          <ac:chgData name="Biatrice Bogos" userId="032b47c63b49b01c" providerId="LiveId" clId="{0424136B-F578-4C9E-BC4C-F6A039CBE172}" dt="2024-05-07T01:18:49.917" v="683" actId="14100"/>
          <ac:spMkLst>
            <pc:docMk/>
            <pc:sldMk cId="2187217531" sldId="264"/>
            <ac:spMk id="2" creationId="{65C528B8-D9AF-53CC-E6BB-3BDB9147D5AE}"/>
          </ac:spMkLst>
        </pc:spChg>
        <pc:spChg chg="del">
          <ac:chgData name="Biatrice Bogos" userId="032b47c63b49b01c" providerId="LiveId" clId="{0424136B-F578-4C9E-BC4C-F6A039CBE172}" dt="2024-05-07T01:04:08.035" v="457"/>
          <ac:spMkLst>
            <pc:docMk/>
            <pc:sldMk cId="2187217531" sldId="264"/>
            <ac:spMk id="3" creationId="{771C3640-DA08-4B0B-7BF4-28545496D4E2}"/>
          </ac:spMkLst>
        </pc:spChg>
        <pc:spChg chg="add mod">
          <ac:chgData name="Biatrice Bogos" userId="032b47c63b49b01c" providerId="LiveId" clId="{0424136B-F578-4C9E-BC4C-F6A039CBE172}" dt="2024-05-07T01:05:35.153" v="493" actId="313"/>
          <ac:spMkLst>
            <pc:docMk/>
            <pc:sldMk cId="2187217531" sldId="264"/>
            <ac:spMk id="4" creationId="{DAA84BF7-31C3-F538-6E13-D81F4C547E48}"/>
          </ac:spMkLst>
        </pc:spChg>
        <pc:spChg chg="add mod">
          <ac:chgData name="Biatrice Bogos" userId="032b47c63b49b01c" providerId="LiveId" clId="{0424136B-F578-4C9E-BC4C-F6A039CBE172}" dt="2024-05-07T01:06:19.097" v="498" actId="1076"/>
          <ac:spMkLst>
            <pc:docMk/>
            <pc:sldMk cId="2187217531" sldId="264"/>
            <ac:spMk id="8" creationId="{EB70A51B-4BEE-AAD1-6B91-8E5CF5D0390E}"/>
          </ac:spMkLst>
        </pc:spChg>
        <pc:spChg chg="add">
          <ac:chgData name="Biatrice Bogos" userId="032b47c63b49b01c" providerId="LiveId" clId="{0424136B-F578-4C9E-BC4C-F6A039CBE172}" dt="2024-05-07T01:04:47.098" v="460" actId="26606"/>
          <ac:spMkLst>
            <pc:docMk/>
            <pc:sldMk cId="2187217531" sldId="264"/>
            <ac:spMk id="11" creationId="{FF81F8D5-515A-45DC-B296-30AB11F2C19F}"/>
          </ac:spMkLst>
        </pc:spChg>
        <pc:spChg chg="add">
          <ac:chgData name="Biatrice Bogos" userId="032b47c63b49b01c" providerId="LiveId" clId="{0424136B-F578-4C9E-BC4C-F6A039CBE172}" dt="2024-05-07T01:04:47.098" v="460" actId="26606"/>
          <ac:spMkLst>
            <pc:docMk/>
            <pc:sldMk cId="2187217531" sldId="264"/>
            <ac:spMk id="13" creationId="{90464369-70FA-42AF-948F-80664CA7BFE5}"/>
          </ac:spMkLst>
        </pc:spChg>
        <pc:spChg chg="add">
          <ac:chgData name="Biatrice Bogos" userId="032b47c63b49b01c" providerId="LiveId" clId="{0424136B-F578-4C9E-BC4C-F6A039CBE172}" dt="2024-05-07T01:04:47.098" v="460" actId="26606"/>
          <ac:spMkLst>
            <pc:docMk/>
            <pc:sldMk cId="2187217531" sldId="264"/>
            <ac:spMk id="15" creationId="{A6604B49-AD5C-4590-B051-06C8222ECD99}"/>
          </ac:spMkLst>
        </pc:spChg>
        <pc:spChg chg="add">
          <ac:chgData name="Biatrice Bogos" userId="032b47c63b49b01c" providerId="LiveId" clId="{0424136B-F578-4C9E-BC4C-F6A039CBE172}" dt="2024-05-07T01:04:47.098" v="460" actId="26606"/>
          <ac:spMkLst>
            <pc:docMk/>
            <pc:sldMk cId="2187217531" sldId="264"/>
            <ac:spMk id="17" creationId="{CC552A98-EF7D-4D42-AB69-066B786AB55B}"/>
          </ac:spMkLst>
        </pc:spChg>
        <pc:spChg chg="add">
          <ac:chgData name="Biatrice Bogos" userId="032b47c63b49b01c" providerId="LiveId" clId="{0424136B-F578-4C9E-BC4C-F6A039CBE172}" dt="2024-05-07T01:04:47.098" v="460" actId="26606"/>
          <ac:spMkLst>
            <pc:docMk/>
            <pc:sldMk cId="2187217531" sldId="264"/>
            <ac:spMk id="19" creationId="{A648176E-454C-437C-B0FC-9B82FCF32B24}"/>
          </ac:spMkLst>
        </pc:spChg>
        <pc:picChg chg="add mod">
          <ac:chgData name="Biatrice Bogos" userId="032b47c63b49b01c" providerId="LiveId" clId="{0424136B-F578-4C9E-BC4C-F6A039CBE172}" dt="2024-05-07T01:04:51.645" v="462" actId="962"/>
          <ac:picMkLst>
            <pc:docMk/>
            <pc:sldMk cId="2187217531" sldId="264"/>
            <ac:picMk id="6" creationId="{A9E4F8EF-7231-F1D7-D37D-2F5E5EC37B16}"/>
          </ac:picMkLst>
        </pc:picChg>
      </pc:sldChg>
      <pc:sldChg chg="addSp delSp modSp mod setBg">
        <pc:chgData name="Biatrice Bogos" userId="032b47c63b49b01c" providerId="LiveId" clId="{0424136B-F578-4C9E-BC4C-F6A039CBE172}" dt="2024-05-07T01:09:40.783" v="546" actId="14100"/>
        <pc:sldMkLst>
          <pc:docMk/>
          <pc:sldMk cId="1707802210" sldId="265"/>
        </pc:sldMkLst>
        <pc:spChg chg="mod">
          <ac:chgData name="Biatrice Bogos" userId="032b47c63b49b01c" providerId="LiveId" clId="{0424136B-F578-4C9E-BC4C-F6A039CBE172}" dt="2024-05-07T01:09:04.269" v="526" actId="26606"/>
          <ac:spMkLst>
            <pc:docMk/>
            <pc:sldMk cId="1707802210" sldId="265"/>
            <ac:spMk id="2" creationId="{FE80849F-0E27-B2C0-75EF-AF4E67C9EE53}"/>
          </ac:spMkLst>
        </pc:spChg>
        <pc:spChg chg="del">
          <ac:chgData name="Biatrice Bogos" userId="032b47c63b49b01c" providerId="LiveId" clId="{0424136B-F578-4C9E-BC4C-F6A039CBE172}" dt="2024-05-07T01:07:58.042" v="519"/>
          <ac:spMkLst>
            <pc:docMk/>
            <pc:sldMk cId="1707802210" sldId="265"/>
            <ac:spMk id="3" creationId="{9880A199-DC81-1F07-811F-BCCBF31D35E0}"/>
          </ac:spMkLst>
        </pc:spChg>
        <pc:spChg chg="add mod ord">
          <ac:chgData name="Biatrice Bogos" userId="032b47c63b49b01c" providerId="LiveId" clId="{0424136B-F578-4C9E-BC4C-F6A039CBE172}" dt="2024-05-07T01:09:40.783" v="546" actId="14100"/>
          <ac:spMkLst>
            <pc:docMk/>
            <pc:sldMk cId="1707802210" sldId="265"/>
            <ac:spMk id="4" creationId="{12FE58E4-D48F-017B-A661-B88E10E49D28}"/>
          </ac:spMkLst>
        </pc:spChg>
        <pc:spChg chg="add del">
          <ac:chgData name="Biatrice Bogos" userId="032b47c63b49b01c" providerId="LiveId" clId="{0424136B-F578-4C9E-BC4C-F6A039CBE172}" dt="2024-05-07T01:08:59.939" v="523" actId="26606"/>
          <ac:spMkLst>
            <pc:docMk/>
            <pc:sldMk cId="1707802210" sldId="265"/>
            <ac:spMk id="11" creationId="{1E020063-2385-44AC-BD67-258E1F0B9FCE}"/>
          </ac:spMkLst>
        </pc:spChg>
        <pc:spChg chg="add del">
          <ac:chgData name="Biatrice Bogos" userId="032b47c63b49b01c" providerId="LiveId" clId="{0424136B-F578-4C9E-BC4C-F6A039CBE172}" dt="2024-05-07T01:08:59.939" v="523" actId="26606"/>
          <ac:spMkLst>
            <pc:docMk/>
            <pc:sldMk cId="1707802210" sldId="265"/>
            <ac:spMk id="13" creationId="{7E014A0B-5338-4077-AFE9-A90D04D4492B}"/>
          </ac:spMkLst>
        </pc:spChg>
        <pc:spChg chg="add">
          <ac:chgData name="Biatrice Bogos" userId="032b47c63b49b01c" providerId="LiveId" clId="{0424136B-F578-4C9E-BC4C-F6A039CBE172}" dt="2024-05-07T01:09:04.269" v="526" actId="26606"/>
          <ac:spMkLst>
            <pc:docMk/>
            <pc:sldMk cId="1707802210" sldId="265"/>
            <ac:spMk id="17" creationId="{CBC4F608-B4B8-48C3-9572-C0F061B1CD99}"/>
          </ac:spMkLst>
        </pc:spChg>
        <pc:spChg chg="add">
          <ac:chgData name="Biatrice Bogos" userId="032b47c63b49b01c" providerId="LiveId" clId="{0424136B-F578-4C9E-BC4C-F6A039CBE172}" dt="2024-05-07T01:09:04.269" v="526" actId="26606"/>
          <ac:spMkLst>
            <pc:docMk/>
            <pc:sldMk cId="1707802210" sldId="265"/>
            <ac:spMk id="19" creationId="{1382A32C-5B0C-4B1C-A074-76C6DBCC9F87}"/>
          </ac:spMkLst>
        </pc:spChg>
        <pc:spChg chg="add del">
          <ac:chgData name="Biatrice Bogos" userId="032b47c63b49b01c" providerId="LiveId" clId="{0424136B-F578-4C9E-BC4C-F6A039CBE172}" dt="2024-05-07T01:09:04.262" v="525" actId="26606"/>
          <ac:spMkLst>
            <pc:docMk/>
            <pc:sldMk cId="1707802210" sldId="265"/>
            <ac:spMk id="27" creationId="{3756B343-807D-456E-AA26-80E96B75D13B}"/>
          </ac:spMkLst>
        </pc:spChg>
        <pc:spChg chg="add del">
          <ac:chgData name="Biatrice Bogos" userId="032b47c63b49b01c" providerId="LiveId" clId="{0424136B-F578-4C9E-BC4C-F6A039CBE172}" dt="2024-05-07T01:09:04.262" v="525" actId="26606"/>
          <ac:spMkLst>
            <pc:docMk/>
            <pc:sldMk cId="1707802210" sldId="265"/>
            <ac:spMk id="28" creationId="{08980754-6F4B-43C9-B9BE-127B6BED6586}"/>
          </ac:spMkLst>
        </pc:spChg>
        <pc:spChg chg="add del">
          <ac:chgData name="Biatrice Bogos" userId="032b47c63b49b01c" providerId="LiveId" clId="{0424136B-F578-4C9E-BC4C-F6A039CBE172}" dt="2024-05-07T01:09:04.262" v="525" actId="26606"/>
          <ac:spMkLst>
            <pc:docMk/>
            <pc:sldMk cId="1707802210" sldId="265"/>
            <ac:spMk id="29" creationId="{2C1BBA94-3F40-40AA-8BB9-E69E25E537C1}"/>
          </ac:spMkLst>
        </pc:spChg>
        <pc:spChg chg="add del">
          <ac:chgData name="Biatrice Bogos" userId="032b47c63b49b01c" providerId="LiveId" clId="{0424136B-F578-4C9E-BC4C-F6A039CBE172}" dt="2024-05-07T01:09:04.262" v="525" actId="26606"/>
          <ac:spMkLst>
            <pc:docMk/>
            <pc:sldMk cId="1707802210" sldId="265"/>
            <ac:spMk id="30" creationId="{169CC832-2974-4E8D-90ED-3E2941BA7336}"/>
          </ac:spMkLst>
        </pc:spChg>
        <pc:spChg chg="add del">
          <ac:chgData name="Biatrice Bogos" userId="032b47c63b49b01c" providerId="LiveId" clId="{0424136B-F578-4C9E-BC4C-F6A039CBE172}" dt="2024-05-07T01:09:04.262" v="525" actId="26606"/>
          <ac:spMkLst>
            <pc:docMk/>
            <pc:sldMk cId="1707802210" sldId="265"/>
            <ac:spMk id="31" creationId="{55222F96-971A-4F90-B841-6BAB416C7AC1}"/>
          </ac:spMkLst>
        </pc:spChg>
        <pc:spChg chg="add">
          <ac:chgData name="Biatrice Bogos" userId="032b47c63b49b01c" providerId="LiveId" clId="{0424136B-F578-4C9E-BC4C-F6A039CBE172}" dt="2024-05-07T01:09:04.269" v="526" actId="26606"/>
          <ac:spMkLst>
            <pc:docMk/>
            <pc:sldMk cId="1707802210" sldId="265"/>
            <ac:spMk id="33" creationId="{6EFC920F-B85A-4068-BD93-41064EDE93D3}"/>
          </ac:spMkLst>
        </pc:spChg>
        <pc:grpChg chg="add del">
          <ac:chgData name="Biatrice Bogos" userId="032b47c63b49b01c" providerId="LiveId" clId="{0424136B-F578-4C9E-BC4C-F6A039CBE172}" dt="2024-05-07T01:08:59.939" v="523" actId="26606"/>
          <ac:grpSpMkLst>
            <pc:docMk/>
            <pc:sldMk cId="1707802210" sldId="265"/>
            <ac:grpSpMk id="15" creationId="{78127680-150F-4A90-9950-F66392578116}"/>
          </ac:grpSpMkLst>
        </pc:grpChg>
        <pc:grpChg chg="add del">
          <ac:chgData name="Biatrice Bogos" userId="032b47c63b49b01c" providerId="LiveId" clId="{0424136B-F578-4C9E-BC4C-F6A039CBE172}" dt="2024-05-07T01:08:59.939" v="523" actId="26606"/>
          <ac:grpSpMkLst>
            <pc:docMk/>
            <pc:sldMk cId="1707802210" sldId="265"/>
            <ac:grpSpMk id="21" creationId="{466920E5-8640-4C24-A775-8647637094A7}"/>
          </ac:grpSpMkLst>
        </pc:grpChg>
        <pc:grpChg chg="add">
          <ac:chgData name="Biatrice Bogos" userId="032b47c63b49b01c" providerId="LiveId" clId="{0424136B-F578-4C9E-BC4C-F6A039CBE172}" dt="2024-05-07T01:09:04.269" v="526" actId="26606"/>
          <ac:grpSpMkLst>
            <pc:docMk/>
            <pc:sldMk cId="1707802210" sldId="265"/>
            <ac:grpSpMk id="34" creationId="{1C559108-BBAE-426C-8564-051D2BA6DDC8}"/>
          </ac:grpSpMkLst>
        </pc:grpChg>
        <pc:picChg chg="add mod">
          <ac:chgData name="Biatrice Bogos" userId="032b47c63b49b01c" providerId="LiveId" clId="{0424136B-F578-4C9E-BC4C-F6A039CBE172}" dt="2024-05-07T01:09:05.696" v="528" actId="962"/>
          <ac:picMkLst>
            <pc:docMk/>
            <pc:sldMk cId="1707802210" sldId="265"/>
            <ac:picMk id="6" creationId="{05F78539-4BC7-BD9E-59DF-1471EA87F4F1}"/>
          </ac:picMkLst>
        </pc:picChg>
      </pc:sldChg>
      <pc:sldChg chg="addSp delSp modSp new mod setBg">
        <pc:chgData name="Biatrice Bogos" userId="032b47c63b49b01c" providerId="LiveId" clId="{0424136B-F578-4C9E-BC4C-F6A039CBE172}" dt="2024-05-07T01:11:36.029" v="591" actId="1076"/>
        <pc:sldMkLst>
          <pc:docMk/>
          <pc:sldMk cId="3333309968" sldId="266"/>
        </pc:sldMkLst>
        <pc:spChg chg="mo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2" creationId="{00AEEB10-6982-86CD-A02E-C34187C396E5}"/>
          </ac:spMkLst>
        </pc:spChg>
        <pc:spChg chg="del">
          <ac:chgData name="Biatrice Bogos" userId="032b47c63b49b01c" providerId="LiveId" clId="{0424136B-F578-4C9E-BC4C-F6A039CBE172}" dt="2024-05-07T01:10:52.640" v="560"/>
          <ac:spMkLst>
            <pc:docMk/>
            <pc:sldMk cId="3333309968" sldId="266"/>
            <ac:spMk id="3" creationId="{20CAAF90-DA9C-1825-2396-8386C55135F3}"/>
          </ac:spMkLst>
        </pc:spChg>
        <pc:spChg chg="add mod">
          <ac:chgData name="Biatrice Bogos" userId="032b47c63b49b01c" providerId="LiveId" clId="{0424136B-F578-4C9E-BC4C-F6A039CBE172}" dt="2024-05-07T01:11:36.029" v="591" actId="1076"/>
          <ac:spMkLst>
            <pc:docMk/>
            <pc:sldMk cId="3333309968" sldId="266"/>
            <ac:spMk id="4" creationId="{A2944C32-D640-D71E-95F9-699EBABDD530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9" creationId="{F837543A-6020-4505-A233-C9DB4BF74011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11" creationId="{35B16301-FB18-48BA-A6DD-C37CAF6F9A18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13" creationId="{C3C0D90E-074A-4F52-9B11-B52BEF4BCBE5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15" creationId="{CABBD4C1-E6F8-46F6-8152-A8A97490BF4D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17" creationId="{83BA5EF5-1FE9-4BF9-83BB-269BCDDF6156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21" creationId="{88853921-7BC9-4BDE-ACAB-133C683C82D6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23" creationId="{09192968-3AE7-4470-A61C-97294BB92731}"/>
          </ac:spMkLst>
        </pc:spChg>
        <pc:spChg chg="add">
          <ac:chgData name="Biatrice Bogos" userId="032b47c63b49b01c" providerId="LiveId" clId="{0424136B-F578-4C9E-BC4C-F6A039CBE172}" dt="2024-05-07T01:11:07.911" v="561" actId="26606"/>
          <ac:spMkLst>
            <pc:docMk/>
            <pc:sldMk cId="3333309968" sldId="266"/>
            <ac:spMk id="25" creationId="{3AB72E55-43E4-4356-BFE8-E2102CB0B505}"/>
          </ac:spMkLst>
        </pc:spChg>
        <pc:cxnChg chg="add">
          <ac:chgData name="Biatrice Bogos" userId="032b47c63b49b01c" providerId="LiveId" clId="{0424136B-F578-4C9E-BC4C-F6A039CBE172}" dt="2024-05-07T01:11:07.911" v="561" actId="26606"/>
          <ac:cxnSpMkLst>
            <pc:docMk/>
            <pc:sldMk cId="3333309968" sldId="266"/>
            <ac:cxnSpMk id="19" creationId="{4B3BCACB-5880-460B-9606-8C433A9AF99D}"/>
          </ac:cxnSpMkLst>
        </pc:cxnChg>
      </pc:sldChg>
      <pc:sldChg chg="modSp new mod modNotesTx">
        <pc:chgData name="Biatrice Bogos" userId="032b47c63b49b01c" providerId="LiveId" clId="{0424136B-F578-4C9E-BC4C-F6A039CBE172}" dt="2024-05-07T01:17:44.401" v="660"/>
        <pc:sldMkLst>
          <pc:docMk/>
          <pc:sldMk cId="1594845733" sldId="267"/>
        </pc:sldMkLst>
        <pc:spChg chg="mod">
          <ac:chgData name="Biatrice Bogos" userId="032b47c63b49b01c" providerId="LiveId" clId="{0424136B-F578-4C9E-BC4C-F6A039CBE172}" dt="2024-05-07T01:12:02.432" v="607" actId="14100"/>
          <ac:spMkLst>
            <pc:docMk/>
            <pc:sldMk cId="1594845733" sldId="267"/>
            <ac:spMk id="2" creationId="{F243E43C-E642-E6DE-CEBE-53A35B337DD9}"/>
          </ac:spMkLst>
        </pc:spChg>
        <pc:spChg chg="mod">
          <ac:chgData name="Biatrice Bogos" userId="032b47c63b49b01c" providerId="LiveId" clId="{0424136B-F578-4C9E-BC4C-F6A039CBE172}" dt="2024-05-07T01:17:26.449" v="658" actId="14100"/>
          <ac:spMkLst>
            <pc:docMk/>
            <pc:sldMk cId="1594845733" sldId="267"/>
            <ac:spMk id="3" creationId="{DB2E106D-D927-B5DC-94C3-7DD59A82409A}"/>
          </ac:spMkLst>
        </pc:spChg>
      </pc:sldChg>
      <pc:sldChg chg="addSp delSp modSp new mod setBg">
        <pc:chgData name="Biatrice Bogos" userId="032b47c63b49b01c" providerId="LiveId" clId="{0424136B-F578-4C9E-BC4C-F6A039CBE172}" dt="2024-05-07T01:18:26.226" v="677" actId="114"/>
        <pc:sldMkLst>
          <pc:docMk/>
          <pc:sldMk cId="2291713695" sldId="268"/>
        </pc:sldMkLst>
        <pc:spChg chg="del">
          <ac:chgData name="Biatrice Bogos" userId="032b47c63b49b01c" providerId="LiveId" clId="{0424136B-F578-4C9E-BC4C-F6A039CBE172}" dt="2024-05-07T01:18:05.081" v="661" actId="21"/>
          <ac:spMkLst>
            <pc:docMk/>
            <pc:sldMk cId="2291713695" sldId="268"/>
            <ac:spMk id="2" creationId="{230755FC-2D58-F36B-21AD-A5AAA7E01B62}"/>
          </ac:spMkLst>
        </pc:spChg>
        <pc:spChg chg="mod">
          <ac:chgData name="Biatrice Bogos" userId="032b47c63b49b01c" providerId="LiveId" clId="{0424136B-F578-4C9E-BC4C-F6A039CBE172}" dt="2024-05-07T01:18:26.226" v="677" actId="114"/>
          <ac:spMkLst>
            <pc:docMk/>
            <pc:sldMk cId="2291713695" sldId="268"/>
            <ac:spMk id="3" creationId="{82377DA4-0FCD-6895-4E9E-E9F69A326BBF}"/>
          </ac:spMkLst>
        </pc:spChg>
        <pc:spChg chg="add">
          <ac:chgData name="Biatrice Bogos" userId="032b47c63b49b01c" providerId="LiveId" clId="{0424136B-F578-4C9E-BC4C-F6A039CBE172}" dt="2024-05-07T01:18:13.934" v="673" actId="26606"/>
          <ac:spMkLst>
            <pc:docMk/>
            <pc:sldMk cId="2291713695" sldId="268"/>
            <ac:spMk id="10" creationId="{DBC6133C-0615-4CE4-9132-37E609A9BDFA}"/>
          </ac:spMkLst>
        </pc:spChg>
        <pc:spChg chg="add">
          <ac:chgData name="Biatrice Bogos" userId="032b47c63b49b01c" providerId="LiveId" clId="{0424136B-F578-4C9E-BC4C-F6A039CBE172}" dt="2024-05-07T01:18:13.934" v="673" actId="26606"/>
          <ac:spMkLst>
            <pc:docMk/>
            <pc:sldMk cId="2291713695" sldId="268"/>
            <ac:spMk id="12" creationId="{169CC832-2974-4E8D-90ED-3E2941BA7336}"/>
          </ac:spMkLst>
        </pc:spChg>
        <pc:spChg chg="add">
          <ac:chgData name="Biatrice Bogos" userId="032b47c63b49b01c" providerId="LiveId" clId="{0424136B-F578-4C9E-BC4C-F6A039CBE172}" dt="2024-05-07T01:18:13.934" v="673" actId="26606"/>
          <ac:spMkLst>
            <pc:docMk/>
            <pc:sldMk cId="2291713695" sldId="268"/>
            <ac:spMk id="14" creationId="{55222F96-971A-4F90-B841-6BAB416C7AC1}"/>
          </ac:spMkLst>
        </pc:spChg>
        <pc:spChg chg="add">
          <ac:chgData name="Biatrice Bogos" userId="032b47c63b49b01c" providerId="LiveId" clId="{0424136B-F578-4C9E-BC4C-F6A039CBE172}" dt="2024-05-07T01:18:13.934" v="673" actId="26606"/>
          <ac:spMkLst>
            <pc:docMk/>
            <pc:sldMk cId="2291713695" sldId="268"/>
            <ac:spMk id="16" creationId="{08980754-6F4B-43C9-B9BE-127B6BED6586}"/>
          </ac:spMkLst>
        </pc:spChg>
        <pc:spChg chg="add">
          <ac:chgData name="Biatrice Bogos" userId="032b47c63b49b01c" providerId="LiveId" clId="{0424136B-F578-4C9E-BC4C-F6A039CBE172}" dt="2024-05-07T01:18:13.934" v="673" actId="26606"/>
          <ac:spMkLst>
            <pc:docMk/>
            <pc:sldMk cId="2291713695" sldId="268"/>
            <ac:spMk id="18" creationId="{2C1BBA94-3F40-40AA-8BB9-E69E25E537C1}"/>
          </ac:spMkLst>
        </pc:spChg>
        <pc:picChg chg="add">
          <ac:chgData name="Biatrice Bogos" userId="032b47c63b49b01c" providerId="LiveId" clId="{0424136B-F578-4C9E-BC4C-F6A039CBE172}" dt="2024-05-07T01:18:13.934" v="673" actId="26606"/>
          <ac:picMkLst>
            <pc:docMk/>
            <pc:sldMk cId="2291713695" sldId="268"/>
            <ac:picMk id="7" creationId="{B6B4D5C1-AE39-DD4A-50D4-88A23D063C9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DCF8D-E49E-427F-B41C-9896806F6C1B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392083-AFF3-4728-835F-C84F84290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63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1312254/virtual-tourism-market-size-worldwide/" TargetMode="External"/><Relationship Id="rId3" Type="http://schemas.openxmlformats.org/officeDocument/2006/relationships/hyperlink" Target="https://ir.uitm.edu.my/id/eprint/29153/" TargetMode="External"/><Relationship Id="rId7" Type="http://schemas.openxmlformats.org/officeDocument/2006/relationships/hyperlink" Target="https://store.mintel.com/report/uk-conferencing-and-events-market-report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hbr.org/2021/06/what-it-takes-to-run-a-great-hybrid-meeting" TargetMode="External"/><Relationship Id="rId5" Type="http://schemas.openxmlformats.org/officeDocument/2006/relationships/hyperlink" Target="https://www.fortunebusinessinsights.com/mice-market-108653" TargetMode="External"/><Relationship Id="rId4" Type="http://schemas.openxmlformats.org/officeDocument/2006/relationships/hyperlink" Target="https://www.google.co.uk/books/edition/Virtual_Events_Management/P5rhEAAAQBAJ?hl=en&amp;gbpv=1&amp;dq=key+skills+to+virtual+event+management&amp;pg=PP1&amp;printsec=frontcover" TargetMode="External"/><Relationship Id="rId9" Type="http://schemas.openxmlformats.org/officeDocument/2006/relationships/hyperlink" Target="https://www.virtwayevents.com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An, J., Kim, H. and Hur, D. (2021). Keeping the Competitive Edge of a Convention and Exhibition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Center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MICE Environment: Identification of Event Attributes for Long-Run Success. Sustainability, 13(9), p.5030.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://doi.org/10.3390/su13095030.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‌Anas, M.S.,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Maddiah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N.A., Noor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Eizamly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N.U.E.,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Sulaiman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N.A. and Wee, H. (2020). Key success factors toward MICE industry: A systematic literature review / Muhammad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Saufi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Anas ... [et al.]. Journal of Tourism, Hospitality &amp; Culinary Arts (JTHCA), [online] 12(1), pp.1–34.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https://ir.uitm.edu.my/id/eprint/29153/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Blythe, J. and Martin, J., 2019. Essentials of marketing. Pearson UK.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Brown, T.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Drakeley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C. (2023). Virtual Events Management: Theory and Methods for Event Management and Tourism. [online] Google Books. Goodfellow Publishers Ltd.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https://www.google.co.uk/books/edition/Virtual_Events_Management/P5rhEAAAQBAJ?hl=en&amp;gbpv=1&amp;dq=key+skills+to+virtual+event+management&amp;pg=PP1&amp;printsec=frontcover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Chaffey, D. and Ellis-Chadwick, F. (2019). Digital Marketing. [online] Google Books. Pearson UK. Available at: https://www.google.co.uk/books/edition/Digital_Marketing/-1yGDwAAQBAJ?hl=en&amp;gbpv=1&amp;dq=digital+marketing&amp;pg=PT17&amp;printsec=frontcover.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Cremer, F., Sheehan, B.,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Fortmann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M., Kia, A.N., Mullins, M., Murphy, F.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Materne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(2022). Cyber risk and cybersecurity: A systematic review of data availability. The Geneva Papers on Risk and Insurance - Issues and Practice, 47(3).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Das, M.P. (2023). Technology and Guest Experience: Innovations Reshaping Hotel Management. International Journal for Multidimensional Research Perspectives, [online] 1(3), pp.76–95. Available at: https://www.chandigarhphilosophers.com/index.php/ijmrp/article/view/88.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‌ERCAN, F. (2020). AN EXAMINATION ON THE USE OF IMMERSIVE REALITY TECHNOLOGIES IN THE TRAVEL AND TOURISM INDUSTRY. Business &amp; Management Studies: An International Journal, 8(2), pp.2348–2383.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://doi.org/10.15295/bmij.v8i2.1510.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Financial Times (2023). Informa 2023 Full Year Results – Company Announcement - FT.com. [online] Available at: https://markets.ft.com/data/announce/detail?dockey=1323-16367821-3BAF80S5QHUEGGHO2VCEDH534U [Accessed 1 May 2024].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Fortune Business Insights. 2024. MICE Market By Event Type | Growth Analysis Report [2030]. [online]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https://www.fortunebusinessinsights.com/mice-market-108653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Frisch, B. and Greene, C. (2021). What It Takes to Run a Great Hybrid Meeting. [online] Harvard Business Review.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https://hbr.org/2021/06/what-it-takes-to-run-a-great-hybrid-meeting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Kapia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(2021). Crisis management in MICE industry: the case of Thessaloniki. Ihu.edu.gr. [online]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://repository.ihu.edu.gr//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xmlui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/handle/11544/29758.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Kim, E.G., Chhabra, D. and Timothy, D.J., 2022. Towards a creative MICE tourism destination branding model: integrating heritage tourism in New Orleans, USA. Sustainability, 14(24), p.16411.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Liu, X., </a:t>
            </a:r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Seevers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R., Gu, Z. and Yang, X., 2020, December. Smart MICE: definitions, foundations and development. In 2020 7th International Conference on Information Science and Control Engineering (ICISCE) (pp. 1296-1300). IEEE.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Magdy, A.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Abouelazm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N. (2024). Towards Digital Transformation Technologies Application in the MICE Industry in Egypt. 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Minia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Journal of Tourism and Hospitality Research MJTHR, [online] 17(1), pp.81–117.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://doi.org/10.21608/mjthr.2024.269583.1141.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Mintel (2023). UK Conferencing and Events Market Report 2021 | Mintel.com. [online] Mintel Store.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https://store.mintel.com/report/uk-conferencing-and-events-market-report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Moss, V.A., </a:t>
            </a:r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Hotan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A.W., Kobayashi, R., Rees, G.A., Siegel, C., Tremblay, C.D., </a:t>
            </a:r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Trenham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C.E., </a:t>
            </a:r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Engelke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U., Gray, A., Hurley-Walker, N. and </a:t>
            </a:r>
            <a:r>
              <a:rPr lang="en-GB" sz="18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Roos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G., 2020, December. The future of meetings: outcomes and recommendations. In The Future of Meetings: Outcomes and Recommendations. The Future of Meetings Symposium (TFOM), Virtual.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PwC (n.d.).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Growing VR/AR companies in the UK. A business and legal handbook. Available at: https://www.pwc.co.uk/intelligent-digital/vr/growing-vr-ar-companies-in-the-uk.pdf.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Sachin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Soonthodu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Wahab, I.N. (2022). Innovative Technology Uses in Sustainable Destination Management in Asia. pp.1203–1225.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://doi.org/10.1007/978-981-16-2210-6_54.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Seyed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Esfahani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Abbasirad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 (2021). Managing user engagement in Virtual event platforms. [online] eprints.bournemouth.ac.uk. Available at: https://eprints.bournemouth.ac.uk/36550/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Statista. (2021). Global virtual tourism market size 2027 | Statista. [online]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https://www.statista.com/statistics/1312254/virtual-tourism-market-size-worldwide/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UNCTAD (2021). Catching technological waves Innovation with equity. [online] Available at: https://unctad.org/system/files/official-document/tir2020_en.pdf.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Virtway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Events. (n.d.). Home | 3D Virtual Events. [online]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https://www.virtwayevents.com/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Wei, W., 2019. Research progress on virtual reality (VR) and augmented reality (AR) in tourism and hospitality: A critical review of publications from 2000 to 2018. Journal of Hospitality and Tourism Technology, 10(4), pp.539-570.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92083-AFF3-4728-835F-C84F8429054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79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54A17-B59C-372A-AA32-6C0B6986D1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9679AE-3FDF-EB0A-04B8-6EF7F0CD8A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39ABB-786E-0BBC-E94C-AD7BBE9A8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189F8-BC72-612C-FA82-150AFC98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28777F-720C-8EC8-0E8C-024B1889A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477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96FFD-42CA-A261-E0B4-17B1DFF4D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29534-0CAB-B321-0BF7-F1A2D9BA0A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712AC-3902-750F-D9E7-79E41FF76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6C8B3-328D-D011-3C90-1276C8377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7E6C2-16BA-4DC6-93ED-207FED2A1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881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8B12F-005F-BDCA-48C0-802636C93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CFA83F-78BA-AA4C-0F4A-934002597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50EA-9B48-109C-CA12-A5AA947CC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7AD1DD-E05D-B0CF-2B5E-2CAC85183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0EF5C-6D66-925B-6D57-84EBBBE54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168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4B2EF-6BD5-0B87-C1AD-87632FD70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3EE7D-D06B-53BF-7CEB-D70615068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8B7A4-31C5-35AB-E3C1-5F902C7287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643FB-615A-7F23-5BF9-84772FFF3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978E0D-9AE7-003E-A692-A625C667D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E94402-DD53-CDD6-9B3A-C85D13ED3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90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87CE5-0EBF-D3EF-A979-8FA7DB632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95D4EF-4277-55B1-999D-85837C3B17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F1BDB1-AC9C-3BBA-E84F-3AF563521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256792-CBD5-1600-B291-BB69C6BED9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F83C6D-6B97-4609-758A-96AD7F8BBC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F37424-9995-0AE6-BE68-6F5B42AF7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925BB4-3D68-AADF-B315-594C12878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36185B-6AAB-2D4F-8DB6-12D99DB3F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0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F108C-135D-072F-01D1-99D826BD0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16BA74-2CE7-C9BD-840D-216C5FFDE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173445-C48D-91A4-8EFB-13571137A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7724D9-A1B6-04C6-3AE6-FE03180CA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803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B87EA6-DCA0-58AA-2996-1633B58A1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EEE6C-005B-BBE0-FB83-634E4CC18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F354D-2CCB-C819-65B0-08371934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14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1CD57-EF05-F565-7A10-C6336803A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2AA96-B50B-662C-6BE1-5AD1AA74B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6EB65B-E962-B433-299F-3B24E78197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91B39B-D966-36EF-D33D-7E57E5CF0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2A2D0-8D71-F0EC-0506-9126C14C3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095E1-13A5-81D1-188F-F7452A66A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161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982A7-930B-8E0C-BEEE-5B2263476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EC3D30-616F-F387-F77C-E82EEE8D54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32B63B-E0C6-7CB9-72A1-49C9B8E554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E78AA-CA38-6C6E-2C7F-C83E0FF57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B47BA-D4AC-EFE2-8E21-D35C62253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F536F-ABF5-E0D1-82BB-A973AF6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83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CC4F5-BCCA-90E1-FE84-804E3C8CA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89DDAF-9A87-41CA-EAF2-9CE080D1BD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58E1F-183E-5E76-8C93-482830467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9C0A4D-2FAB-617A-CA8D-55C077555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CF65F-D666-3ACD-4B06-7C8DDA4C8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313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D20BFF-4B05-86DB-10A2-5050A26BB9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3CEB40-1DCF-35CC-097B-42AAC2996B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4D937-8434-73AA-9F45-E7EEFDCE2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91005-4A8D-EBDF-45C6-8AC3DBFE5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85D2A-082D-C84B-2F34-EFB13BB5A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533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EB8A5B-6147-00CC-7488-E05D04C4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94AE06-34A3-FA11-11AA-5F900240B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2D02C-B5E1-692C-D5E9-64F535B1E3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568A5C-3FCC-432F-A2A8-C18376C6F74A}" type="datetimeFigureOut">
              <a:rPr lang="en-GB" smtClean="0"/>
              <a:t>10/05/2024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EB4C1A-A55C-EFBF-017C-A6B9E7828B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B587B-7383-16E9-DC2E-D7F5C756F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874CC7-ADC4-440D-8395-2A5F7B082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326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1312254/virtual-tourism-market-size-worldwide/" TargetMode="External"/><Relationship Id="rId3" Type="http://schemas.openxmlformats.org/officeDocument/2006/relationships/hyperlink" Target="https://ir.uitm.edu.my/id/eprint/29153/" TargetMode="External"/><Relationship Id="rId7" Type="http://schemas.openxmlformats.org/officeDocument/2006/relationships/hyperlink" Target="https://store.mintel.com/report/uk-conferencing-and-events-market-repor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br.org/2021/06/what-it-takes-to-run-a-great-hybrid-meeting" TargetMode="External"/><Relationship Id="rId5" Type="http://schemas.openxmlformats.org/officeDocument/2006/relationships/hyperlink" Target="https://www.fortunebusinessinsights.com/mice-market-108653" TargetMode="External"/><Relationship Id="rId4" Type="http://schemas.openxmlformats.org/officeDocument/2006/relationships/hyperlink" Target="https://www.google.co.uk/books/edition/Virtual_Events_Management/P5rhEAAAQBAJ?hl=en&amp;gbpv=1&amp;dq=key+skills+to+virtual+event+management&amp;pg=PP1&amp;printsec=frontcover" TargetMode="External"/><Relationship Id="rId9" Type="http://schemas.openxmlformats.org/officeDocument/2006/relationships/hyperlink" Target="https://www.virtwayevents.com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pic>
        <p:nvPicPr>
          <p:cNvPr id="5" name="Picture 4" descr="A hands shaking with a computer&#10;&#10;Description automatically generated">
            <a:extLst>
              <a:ext uri="{FF2B5EF4-FFF2-40B4-BE49-F238E27FC236}">
                <a16:creationId xmlns:a16="http://schemas.microsoft.com/office/drawing/2014/main" id="{6F13317C-A189-F534-DC2E-0D2AA6E034B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4999" r="-1" b="17126"/>
          <a:stretch/>
        </p:blipFill>
        <p:spPr>
          <a:xfrm>
            <a:off x="-38530" y="-2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EC54C5-C14E-AF47-1BE5-B21763D35F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1965" y="-426907"/>
            <a:ext cx="9801854" cy="27903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solidFill>
                  <a:srgbClr val="FFFFFF"/>
                </a:solidFill>
              </a:rPr>
              <a:t>International Meetings Management for the Hotel Industry</a:t>
            </a:r>
            <a:br>
              <a:rPr lang="en-US" sz="4800" b="1" dirty="0">
                <a:solidFill>
                  <a:srgbClr val="FFFFFF"/>
                </a:solidFill>
              </a:rPr>
            </a:br>
            <a:r>
              <a:rPr lang="en-US" sz="4800" b="1" dirty="0">
                <a:solidFill>
                  <a:srgbClr val="FFFFFF"/>
                </a:solidFill>
              </a:rPr>
              <a:t>BMIH6007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4122D1-B29A-B563-0466-EAA394CA39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3428993"/>
            <a:ext cx="9696474" cy="2481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FFFFFF"/>
                </a:solidFill>
              </a:rPr>
              <a:t>Feasibility Plan for an International Meeting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FFFFFF"/>
                </a:solidFill>
              </a:rPr>
              <a:t>Technology and Innovation within the Hospitality Sector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Individual presentation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Student name: Roxana </a:t>
            </a:r>
            <a:r>
              <a:rPr lang="en-US" sz="1800" dirty="0" err="1">
                <a:solidFill>
                  <a:srgbClr val="FFFFFF"/>
                </a:solidFill>
              </a:rPr>
              <a:t>Jurj</a:t>
            </a:r>
            <a:endParaRPr lang="en-US" sz="1800" dirty="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Student id: 2126298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Lecturer: Kathryn Flynn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E1662B-DBDB-E2C9-5A40-E6BA2712B4B8}"/>
              </a:ext>
            </a:extLst>
          </p:cNvPr>
          <p:cNvSpPr txBox="1"/>
          <p:nvPr/>
        </p:nvSpPr>
        <p:spPr>
          <a:xfrm>
            <a:off x="41598" y="6238234"/>
            <a:ext cx="28085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Boston University (2023). Technology Trends in Hospitality Industry</a:t>
            </a:r>
          </a:p>
        </p:txBody>
      </p:sp>
    </p:spTree>
    <p:extLst>
      <p:ext uri="{BB962C8B-B14F-4D97-AF65-F5344CB8AC3E}">
        <p14:creationId xmlns:p14="http://schemas.microsoft.com/office/powerpoint/2010/main" val="3383198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DDCF4-D6A2-407E-08C3-4EFEE3FCF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890" y="657799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b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504159D-2C78-E5C8-5BE9-7E86D0C954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4282" y="2203079"/>
            <a:ext cx="5150277" cy="40358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global MICE business is expected to expand rapidly due to increased demand for corporate networking and event services (Fortune Business Insights, 2024).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 2023, the MICE market was worth USD 904.30 billion (Fortune Business Insights, 2024).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market is projected to reach USD 970.76 billion by 2024 (Fortune Business Insights, 2024).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2032, the MICE business is expected to be worth USD 1,932.73 billion.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expected compound annual growth rate (CAGR) from now to 2032 is 8.99% (Fortune Business Insights, 2024).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MICE industry is critical to worldwide corporate networking and education, facilitating linkages across industries such as hospitality (Anas et al., 2020).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Virtual Reality Hospitality Expo and Conference (VRHEC) takes a unique approach, using virtual reality technology to improve participant engagement and operational efficiency.</a:t>
            </a:r>
          </a:p>
        </p:txBody>
      </p:sp>
      <p:pic>
        <p:nvPicPr>
          <p:cNvPr id="6" name="Picture 5" descr="A graph of a market&#10;&#10;Description automatically generated with medium confidence">
            <a:extLst>
              <a:ext uri="{FF2B5EF4-FFF2-40B4-BE49-F238E27FC236}">
                <a16:creationId xmlns:a16="http://schemas.microsoft.com/office/drawing/2014/main" id="{3B051E59-1189-B9DF-B1C1-6EFEC63D07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64" y="2780068"/>
            <a:ext cx="5426845" cy="297119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AF0520-4DFF-80D0-57E0-DB68DF7AA307}"/>
              </a:ext>
            </a:extLst>
          </p:cNvPr>
          <p:cNvSpPr txBox="1"/>
          <p:nvPr/>
        </p:nvSpPr>
        <p:spPr>
          <a:xfrm>
            <a:off x="6697436" y="6100459"/>
            <a:ext cx="616675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Fortune Business Insights. 2024. MICE Market By Event Type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54808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515A1-3E22-B601-F82A-3BAB17D8A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kumimoji="0" lang="en-US" altLang="en-US" sz="3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Virtual Reality Hospitality Expo and Conference.</a:t>
            </a:r>
            <a:endParaRPr lang="en-GB" sz="37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3A7F642-85A0-D7B4-E594-E478311FED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4800" y="2416630"/>
            <a:ext cx="5388429" cy="420188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combines virtual reality and hospitality to create a unique platform for industry experts (Ercan, 2020).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event allows global interaction with digital products and services without requiring physical travel (Ercan, 2020).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encourages hoteliers, restaurateurs, and technology developers to explore and network virtually (Ercan, 2020).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illustrates VR's potential for improving hospitality experiences.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Ercan (2020) emphasizes the use of virtual reality in hospitality training, customer service, and marketing.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conference encourages partnership between technological entrepreneurs and hospitality companies.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 technology at VRHEC demonstrates digital change in the hotel industry (Wei, 2019).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is consistent with developments in digitalization and personalized visitor experiences (Das, 2023). </a:t>
            </a:r>
          </a:p>
          <a:p>
            <a:pPr marR="0" lvl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 minimizes the carbon footprint of traditional conferences, which promotes sustainable practices (Sachin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Soonthodu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and Wahab, 2022).</a:t>
            </a:r>
          </a:p>
        </p:txBody>
      </p:sp>
      <p:pic>
        <p:nvPicPr>
          <p:cNvPr id="6" name="Picture 5" descr="A person wearing virtual reality goggles&#10;&#10;Description automatically generated">
            <a:extLst>
              <a:ext uri="{FF2B5EF4-FFF2-40B4-BE49-F238E27FC236}">
                <a16:creationId xmlns:a16="http://schemas.microsoft.com/office/drawing/2014/main" id="{64E3DEFD-566B-417C-7F41-CDA91EF795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04" r="7677" b="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E89616-510A-C7A0-BB5E-407C72478688}"/>
              </a:ext>
            </a:extLst>
          </p:cNvPr>
          <p:cNvSpPr txBox="1"/>
          <p:nvPr/>
        </p:nvSpPr>
        <p:spPr>
          <a:xfrm>
            <a:off x="9032420" y="6581001"/>
            <a:ext cx="631915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Banoula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(2023). What Is Virtual Reality?</a:t>
            </a:r>
          </a:p>
        </p:txBody>
      </p:sp>
    </p:spTree>
    <p:extLst>
      <p:ext uri="{BB962C8B-B14F-4D97-AF65-F5344CB8AC3E}">
        <p14:creationId xmlns:p14="http://schemas.microsoft.com/office/powerpoint/2010/main" val="905278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97934-CC13-F2DC-BFB7-50320E364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Market Analysis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628AB4D-4072-3E3B-1925-B21184A95A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2024" y="2761488"/>
            <a:ext cx="6894576" cy="38130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targets hospitality professionals such as hotel and restaurant managers, tourism workers, and IT innovators (Kim, Chhabra, &amp; Timothy,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event also draws MICE industry professionals seeking innovative event solutions (Kim, Chhabra, and Timothy,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global virtual reality industry in hospitality is predicted to reach $5 billion in 2021, increasing to $24 billion by 2027 (Statista,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Customer service and operational technology investments boost market demand for digital technologies in hospitality.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After the epidemic, 73% of global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organisations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intend to continue holding online or hybrid meetings.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competes against big UK firms like as Informa PLC and Reed Exhibitions (Mintel,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Informa PLC reported €1.6 billion in sales in 2023, with a concentration on large-scale, technology-focused events (Financial Times,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stands out by focusing on virtual reality in hospitality, providing a unique, immersive experience (Mintel,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 and AR technology companies, as well as hospitality and academic institutions, are key stakeholders (Mintel, 2023).</a:t>
            </a:r>
          </a:p>
        </p:txBody>
      </p:sp>
      <p:pic>
        <p:nvPicPr>
          <p:cNvPr id="6" name="Picture 5" descr="A graph with blue squares&#10;&#10;Description automatically generated with medium confidence">
            <a:extLst>
              <a:ext uri="{FF2B5EF4-FFF2-40B4-BE49-F238E27FC236}">
                <a16:creationId xmlns:a16="http://schemas.microsoft.com/office/drawing/2014/main" id="{FE772493-5713-DCA7-BAED-49A345BB6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4467" y="264449"/>
            <a:ext cx="4243589" cy="30023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A pie chart with numbers and text&#10;&#10;Description automatically generated">
            <a:extLst>
              <a:ext uri="{FF2B5EF4-FFF2-40B4-BE49-F238E27FC236}">
                <a16:creationId xmlns:a16="http://schemas.microsoft.com/office/drawing/2014/main" id="{1B371834-830A-9899-4818-669E0B2798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8807" y="4003345"/>
            <a:ext cx="4314907" cy="23201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71204EC-B764-222D-834D-852334CD1F77}"/>
              </a:ext>
            </a:extLst>
          </p:cNvPr>
          <p:cNvSpPr txBox="1"/>
          <p:nvPr/>
        </p:nvSpPr>
        <p:spPr>
          <a:xfrm>
            <a:off x="7990115" y="3355031"/>
            <a:ext cx="3810000" cy="4414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Statista(2021). Market size of the virtual tourism industry worldwide in 2021, with a forecast for 2027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476207-7502-4396-AACC-5FCAF838F6E5}"/>
              </a:ext>
            </a:extLst>
          </p:cNvPr>
          <p:cNvSpPr txBox="1"/>
          <p:nvPr/>
        </p:nvSpPr>
        <p:spPr>
          <a:xfrm>
            <a:off x="7634467" y="6530364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Fortune Business Insights. 2024. MICE Market By Event Type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55365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ABC5B-76C1-0553-31B3-3816519C2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  <a:t>Operational factors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C3B5F68-972B-A015-03AB-A101D2BA7A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83356" y="713232"/>
            <a:ext cx="6224335" cy="54315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Choosing the appropriate virtual platform is critical to VRHEC's worldwide reach and engaging experience.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Virtway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Events was chosen for its ability to hold large-scale virtual events in a realistic 3D environment.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software allows users to explore using customizable avatars and includes live interactivity and real-time speech conversation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Seyed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Esfahani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Abbasirad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Virtway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Events improves worldwide accessibility by allowing participation from multiple time zones while lowering travel costs and environmental impact (Moss et al.,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 assist participants, VRHEC staff members must be skilled in VR software management, issue handling, and customer service (Brown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Drakeley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 manage operations and connect with a diverse, international audience, staff must possess outstanding communication skills (Brown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Drakeley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VRHEC's resources include powerful servers for VR broadcasting and VR headsets for speakers to assure high-quality presentations (PwC, n.d.).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event runs on the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Virtway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Events platform, which includes real-time analytics and attendee interaction tracking capabilities.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Specialized IT support teams are required to provide troubleshooting and technical assistance during the event (Brown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Drakeley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2023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4039328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53BAF-ADF4-7025-424D-B5BD4A3EC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b="1">
                <a:latin typeface="Arial" panose="020B0604020202020204" pitchFamily="34" charset="0"/>
                <a:cs typeface="Arial" panose="020B0604020202020204" pitchFamily="34" charset="0"/>
              </a:rPr>
              <a:t>Financial feasibility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1064DC3-7855-457A-106A-82538C7941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99089" y="2802418"/>
            <a:ext cx="6754854" cy="381566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has a total budget of £73,000, reflecting the event's complexity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Virtway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Events,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n.d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Platform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licencing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costs for access to a top virtual event platform total £15,000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Virtway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Events,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n.d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£10,000 is set aside for technological infrastructure to support high-quality VR broadcasts.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Marketing is critical, with £20,000 allocated to a global digital effort (An, Kim, &amp; Hur, 2021).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cost of hiring technically trained workers to manage the virtual environment is £18,000.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 hardware costs £5,000 for necessary equipment like speakers and technical personnel.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 additional £5,000 has been set aside for incidental expenses to improve financial stability (UNCTAD, 2021).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Revenue projections include £200,000 from virtual ticket sales, assuming £40 per ticket and 5,000 attendees.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Exhibitor fees are likely to total £80,000, with 100 exhibitors paying £800 each for virtual booth space. 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Sponsorships are expected to produce £100,000, leveraging collaborations with top technology and hotel companies.</a:t>
            </a:r>
          </a:p>
        </p:txBody>
      </p:sp>
      <p:pic>
        <p:nvPicPr>
          <p:cNvPr id="5" name="Picture 4" descr="A table with text and numbers&#10;&#10;Description automatically generated">
            <a:extLst>
              <a:ext uri="{FF2B5EF4-FFF2-40B4-BE49-F238E27FC236}">
                <a16:creationId xmlns:a16="http://schemas.microsoft.com/office/drawing/2014/main" id="{C33B8C0D-1E4C-50A7-533D-57A7E676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518" y="2802418"/>
            <a:ext cx="4599482" cy="30369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79295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B7231D-2E40-905F-8BA9-24AE52F94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Pre-planning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31BDBD4-CC06-60C0-B8CF-FB0EF0BD7E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22799" y="889199"/>
            <a:ext cx="5542387" cy="43004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VR's inclusion into the MICE business is accelerating because to technology developments that improve user interaction (Liu et al., 2020).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Incorporating VR into events can enhance audience satisfaction by 40% by providing immersive experiences that are not achievable in traditional settings (Liu et al. 2020).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According to Mintel (2023), by 2025, more than half of all MICE events will contain VR or AR features.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poll indicated that 70% of potential VRHEC participants chose virtual events due to their convenience and accessibility in the face of travel uncertainty (Brown and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Drakeley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2023).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There is an increasing need for personalized content distribution, with 65% of respondents believing that tailored experiences improve engagement and learning (Mintel, 2023).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Strategic pre-planning study encouraged VRHEC's adoption of a modern virtual platform for high-quality VR broadcasting (Magdy and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Abouelazm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decision to deploy advanced VR is consistent with the trend of more VR integration in events, establishing VRHEC as a leader in digital event innovation.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will include personalized learning routes and interactive workshops based on guests' preferences, fulfilling the demand for customized experiences. </a:t>
            </a:r>
          </a:p>
          <a:p>
            <a:pPr marR="0" lvl="0" algn="just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technique is projected to boost guest happiness and retention, hence increasing the conference's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overall effect and success (Magdy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Abouelazm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</a:t>
            </a:r>
          </a:p>
        </p:txBody>
      </p:sp>
    </p:spTree>
    <p:extLst>
      <p:ext uri="{BB962C8B-B14F-4D97-AF65-F5344CB8AC3E}">
        <p14:creationId xmlns:p14="http://schemas.microsoft.com/office/powerpoint/2010/main" val="3635049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FD434-0873-00C9-0268-B6343F4A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Practical implementation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C42CD7B-CE58-D8BC-804A-1C28E5F28B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3661" y="2599509"/>
            <a:ext cx="4768792" cy="3598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will utilize VR technology to improve participant engagement and learning by providing immersive experiences.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event includes virtual reality simulations and tours of forward-looking hospitality facilities (Liu et al., 2020).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Attendees can virtually experience a digitally reproduced hotel outfitted with cutting-edge smart technology, which improves hands-on learning (Liu et al., 2020).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 offers real-time collaboration between individuals from various locations.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event will feature interactive workshops and panel discussions in a virtual setting.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These seminars include live Q&amp;A, real-time feedback, and group activities that promote deeper learning and networking.</a:t>
            </a:r>
          </a:p>
        </p:txBody>
      </p:sp>
      <p:pic>
        <p:nvPicPr>
          <p:cNvPr id="8" name="Graphic 7" descr="Virtual RealityHeadset">
            <a:extLst>
              <a:ext uri="{FF2B5EF4-FFF2-40B4-BE49-F238E27FC236}">
                <a16:creationId xmlns:a16="http://schemas.microsoft.com/office/drawing/2014/main" id="{D4EB9F0D-FDEC-E14A-6784-69DFAEE8C8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9548" y="2484255"/>
            <a:ext cx="3714244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045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81F8D5-515A-45DC-B296-30AB11F2C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528B8-D9AF-53CC-E6BB-3BDB9147D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938424" cy="1638377"/>
          </a:xfrm>
        </p:spPr>
        <p:txBody>
          <a:bodyPr anchor="b">
            <a:noAutofit/>
          </a:bodyPr>
          <a:lstStyle/>
          <a:p>
            <a:pPr>
              <a:spcAft>
                <a:spcPts val="800"/>
              </a:spcAft>
            </a:pPr>
            <a:r>
              <a:rPr lang="en-GB" sz="3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3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36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Risk assessment and contingency plans</a:t>
            </a:r>
            <a:br>
              <a:rPr lang="en-GB" sz="3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A84BF7-31C3-F538-6E13-D81F4C547E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5111" y="2226365"/>
            <a:ext cx="5984959" cy="3562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Hosting VRHEC entails technological concerns like as server overloads or software flaws (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Kapia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Cybersecurity is a key worry, with the possibility of data breaches or unauthorized access compromising participant privacy (Cremer et al.,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Personal internet connection variability can impact user experience consistency.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VRHEC's contingency measures include duplicate server systems and real-time backup to avoid technological outages.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specialized technical support staff will be present before and during the event to promptly handle any technological issues.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Advanced encryption and strong authentication techniques will be utilized to improve cybersecurity (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Kapia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event platform will be optimized for different bandwidth situations in order to improve accessibility.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Prior to the event, participants will go through connectivity testing to reduce connectivity issues.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omputer servers and a shield&#10;&#10;Description automatically generated">
            <a:extLst>
              <a:ext uri="{FF2B5EF4-FFF2-40B4-BE49-F238E27FC236}">
                <a16:creationId xmlns:a16="http://schemas.microsoft.com/office/drawing/2014/main" id="{A9E4F8EF-7231-F1D7-D37D-2F5E5EC37B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48" r="25946" b="-2"/>
          <a:stretch/>
        </p:blipFill>
        <p:spPr>
          <a:xfrm>
            <a:off x="7421373" y="627954"/>
            <a:ext cx="4235516" cy="535337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70A51B-4BEE-AAD1-6B91-8E5CF5D0390E}"/>
              </a:ext>
            </a:extLst>
          </p:cNvPr>
          <p:cNvSpPr txBox="1"/>
          <p:nvPr/>
        </p:nvSpPr>
        <p:spPr>
          <a:xfrm>
            <a:off x="8326506" y="5964662"/>
            <a:ext cx="60976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Courtney, E. (2022). What Is Cybersecurity?</a:t>
            </a:r>
          </a:p>
        </p:txBody>
      </p:sp>
    </p:spTree>
    <p:extLst>
      <p:ext uri="{BB962C8B-B14F-4D97-AF65-F5344CB8AC3E}">
        <p14:creationId xmlns:p14="http://schemas.microsoft.com/office/powerpoint/2010/main" val="2187217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EFC920F-B85A-4068-BD93-41064EDE9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C559108-BBAE-426C-8564-051D2BA6D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2BC35EE-6650-42D2-AEFB-4B7CD1AFC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952C743-9049-4DFB-878B-2AB07B6E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0849F-0E27-B2C0-75EF-AF4E67C9E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25" y="1238081"/>
            <a:ext cx="4709345" cy="962953"/>
          </a:xfrm>
        </p:spPr>
        <p:txBody>
          <a:bodyPr anchor="b">
            <a:normAutofit/>
          </a:bodyPr>
          <a:lstStyle/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39885" y="2372170"/>
            <a:ext cx="43891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2FE58E4-D48F-017B-A661-B88E10E49D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24536" y="2516196"/>
            <a:ext cx="5371464" cy="362440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caters to hospitality and MICE professionals, with a focus on modern VR technologies.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Marketing combines digital tools to achieve broad reach and engagement.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SEO and PPC strive to attract guests looking for industry-specific prospects (Chaffey &amp; Ellis-Chadwick, 2019).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invitations, targeted email campaigns make advantage of industry-leading databases.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Attendees are engaged on LinkedIn and Twitter through social media updates, behind-the-scenes content, and Q&amp;As.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Traditional marketing tactics such as direct mail and brochures supplement digital efforts by addressing industry decision-makers (Blythe and Martin, 2019).</a:t>
            </a:r>
          </a:p>
        </p:txBody>
      </p:sp>
      <p:pic>
        <p:nvPicPr>
          <p:cNvPr id="6" name="Picture 5" descr="A group of colorful cubes with logos&#10;&#10;Description automatically generated">
            <a:extLst>
              <a:ext uri="{FF2B5EF4-FFF2-40B4-BE49-F238E27FC236}">
                <a16:creationId xmlns:a16="http://schemas.microsoft.com/office/drawing/2014/main" id="{05F78539-4BC7-BD9E-59DF-1471EA87F4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76" r="12847"/>
          <a:stretch/>
        </p:blipFill>
        <p:spPr>
          <a:xfrm>
            <a:off x="6538366" y="1383738"/>
            <a:ext cx="4929098" cy="475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02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EEB10-6982-86CD-A02E-C34187C39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2944C32-D640-D71E-95F9-699EBABDD5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7361" y="1782209"/>
            <a:ext cx="5558489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seeks to transform the MICE industry through revolutionary virtual reality technology.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With a £73,000 budget, the event meets operational, technological, and promotional requirements.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Marketing initiatives use both digital and conventional approaches to reach a worldwide audience.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provides a unique educational and networking platform for the hospitality industry.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seeks to develop long-term partnerships between technology companies and the hotel industry.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event prepares for any risks with detailed contingency preparations.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VRHEC raises the bar for virtual events in the hospitality industry, with the goal of providing participants with unrivalled value.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309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3E43C-E642-E6DE-CEBE-53A35B337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353261" cy="56915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E106D-D927-B5DC-94C3-7DD59A824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4" y="934278"/>
            <a:ext cx="12112486" cy="5847522"/>
          </a:xfrm>
        </p:spPr>
        <p:txBody>
          <a:bodyPr>
            <a:normAutofit fontScale="40000" lnSpcReduction="20000"/>
          </a:bodyPr>
          <a:lstStyle/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An, J., Kim, H. and Hur, D. (2021). Keeping the Competitive Edge of a Convention and Exhibition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Center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MICE Environment: Identification of Event Attributes for Long-Run Success. Sustainability, 13(9), p.5030.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doi:https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://doi.org/10.3390/su13095030.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‌Anas, M.S.,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Maddiah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N.A., Noor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Eizamly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N.U.E.,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Sulaiman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N.A. and Wee, H. (2020). Key success factors toward MICE industry: A systematic literature review / Muhammad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Saufi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Anas ... [et al.]. Journal of Tourism, Hospitality &amp; Culinary Arts (JTHCA), [online] 12(1), pp.1–34. Available at: </a:t>
            </a:r>
            <a:r>
              <a:rPr lang="en-GB" sz="20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https://ir.uitm.edu.my/id/eprint/29153/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Blythe, J. and Martin, J., 2019. Essentials of marketing. Pearson UK.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Brown, T. and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Drakeley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 (2023). Virtual Events Management: Theory and Methods for Event Management and Tourism. [online] Google Books. Goodfellow Publishers Ltd. Available at: </a:t>
            </a:r>
            <a:r>
              <a:rPr lang="en-GB" sz="20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https://www.google.co.uk/books/edition/Virtual_Events_Management/P5rhEAAAQBAJ?hl=en&amp;gbpv=1&amp;dq=key+skills+to+virtual+event+management&amp;pg=PP1&amp;printsec=frontcover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Chaffey, D. and Ellis-Chadwick, F. (2019). Digital Marketing. [online] Google Books. Pearson UK. Available at: https://www.google.co.uk/books/edition/Digital_Marketing/-1yGDwAAQBAJ?hl=en&amp;gbpv=1&amp;dq=digital+marketing&amp;pg=PT17&amp;printsec=frontcover.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Cremer, F., Sheehan, B.,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Fortmann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M., Kia, A.N., Mullins, M., Murphy, F. and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Materne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(2022). Cyber risk and cybersecurity: A systematic review of data availability. The Geneva Papers on Risk and Insurance - Issues and Practice, 47(3).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Das, M.P. (2023). Technology and Guest Experience: Innovations Reshaping Hotel Management. International Journal for Multidimensional Research Perspectives, [online] 1(3), pp.76–95. Available at: https://www.chandigarhphilosophers.com/index.php/ijmrp/article/view/88.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‌ERCAN, F. (2020). AN EXAMINATION ON THE USE OF IMMERSIVE REALITY TECHNOLOGIES IN THE TRAVEL AND TOURISM INDUSTRY. Business &amp; Management Studies: An International Journal, 8(2), pp.2348–2383.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doi:https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://doi.org/10.15295/bmij.v8i2.1510.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Financial Times (2023). Informa 2023 Full Year Results – Company Announcement - FT.com. [online] Available at: https://markets.ft.com/data/announce/detail?dockey=1323-16367821-3BAF80S5QHUEGGHO2VCEDH534U [Accessed 1 May 2024].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Fortune Business Insights. 2024. MICE Market By Event Type | Growth Analysis Report [2030]. [online] Available at: </a:t>
            </a:r>
            <a:r>
              <a:rPr lang="en-GB" sz="20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https://www.fortunebusinessinsights.com/mice-market-108653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Frisch, B. and Greene, C. (2021). What It Takes to Run a Great Hybrid Meeting. [online] Harvard Business Review. Available at: </a:t>
            </a:r>
            <a:r>
              <a:rPr lang="en-GB" sz="20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https://hbr.org/2021/06/what-it-takes-to-run-a-great-hybrid-meeting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Kapia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 (2021). Crisis management in MICE industry: the case of Thessaloniki. Ihu.edu.gr. [online]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doi:https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://repository.ihu.edu.gr//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xmlui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/handle/11544/29758.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Kim, E.G., Chhabra, D. and Timothy, D.J., 2022. Towards a creative MICE tourism destination branding model: integrating heritage tourism in New Orleans, USA. Sustainability, 14(24), p.16411.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Liu, X.,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Seevers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R., Gu, Z. and Yang, X., 2020, December. Smart MICE: definitions, foundations and development. In 2020 7th International Conference on Information Science and Control Engineering (ICISCE) (pp. 1296-1300). IEEE.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Magdy, A. and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Abouelazm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 (2024). Towards Digital Transformation Technologies Application in the MICE Industry in Egypt. 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Minia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Journal of Tourism and Hospitality Research MJTHR, [online] 17(1), pp.81–117.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doi:https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://doi.org/10.21608/mjthr.2024.269583.1141.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Mintel (2023). UK Conferencing and Events Market Report 2021 | Mintel.com. [online] Mintel Store. Available at: </a:t>
            </a:r>
            <a:r>
              <a:rPr lang="en-GB" sz="20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https://store.mintel.com/report/uk-conferencing-and-events-market-report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Moss, V.A.,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Hotan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A.W., Kobayashi, R., Rees, G.A., Siegel, C., Tremblay, C.D.,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Trenham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C.E.,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Engelke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U., Gray, A., Hurley-Walker, N. and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Roos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G., 2020, December. The future of meetings: outcomes and recommendations. In The Future of Meetings: Outcomes and Recommendations. The Future of Meetings Symposium (TFOM), Virtual.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PwC (n.d.).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Growing VR/AR companies in the UK. A business and legal handbook. Available at: https://www.pwc.co.uk/intelligent-digital/vr/growing-vr-ar-companies-in-the-uk.pdf.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Sachin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Soonthodu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Wahab, I.N. (2022). Innovative Technology Uses in Sustainable Destination Management in Asia. pp.1203–1225.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doi:https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://doi.org/10.1007/978-981-16-2210-6_54.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Seyed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Esfahani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and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Abbasirad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 (2021). Managing user engagement in Virtual event platforms. [online] eprints.bournemouth.ac.uk. Available at: https://eprints.bournemouth.ac.uk/36550/ 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Statista. (2021). Global virtual tourism market size 2027 | Statista. [online] Available at: </a:t>
            </a:r>
            <a:r>
              <a:rPr lang="en-GB" sz="20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https://www.statista.com/statistics/1312254/virtual-tourism-market-size-worldwide/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UNCTAD (2021). Catching technological waves Innovation with equity. [online] Available at: https://unctad.org/system/files/official-document/tir2020_en.pdf.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Virtway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Events. (n.d.). Home | 3D Virtual Events. [online] Available at: </a:t>
            </a:r>
            <a:r>
              <a:rPr lang="en-GB" sz="20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https://www.virtwayevents.com/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ts val="9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Wei, W., 2019. Research progress on virtual reality (VR) and augmented reality (AR) in tourism and hospitality: A critical review of publications from 2000 to 2018. Journal of Hospitality and Tourism Technology, 10(4), pp.539-570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8457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77DA4-0FCD-6895-4E9E-E9F69A326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6B4D5C1-AE39-DD4A-50D4-88A23D063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9676" y="650494"/>
            <a:ext cx="5324142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7136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4182</Words>
  <Application>Microsoft Office PowerPoint</Application>
  <PresentationFormat>Widescreen</PresentationFormat>
  <Paragraphs>195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Times New Roman</vt:lpstr>
      <vt:lpstr>Wingdings</vt:lpstr>
      <vt:lpstr>Office Theme</vt:lpstr>
      <vt:lpstr>International Meetings Management for the Hotel Industry BMIH6007</vt:lpstr>
      <vt:lpstr>Introduction  </vt:lpstr>
      <vt:lpstr>Virtual Reality Hospitality Expo and Conference.</vt:lpstr>
      <vt:lpstr>Market Analysis</vt:lpstr>
      <vt:lpstr>Operational factors</vt:lpstr>
      <vt:lpstr>Financial feasibility </vt:lpstr>
      <vt:lpstr>Pre-planning</vt:lpstr>
      <vt:lpstr>Practical implementation</vt:lpstr>
      <vt:lpstr>  Risk assessment and contingency plans </vt:lpstr>
      <vt:lpstr>Marketing strategy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Meetings Management for the Hotel Industry BMIH6007</dc:title>
  <cp:revision>1</cp:revision>
  <dcterms:created xsi:type="dcterms:W3CDTF">2024-05-06T21:04:55Z</dcterms:created>
  <dcterms:modified xsi:type="dcterms:W3CDTF">2024-05-10T19:26:11Z</dcterms:modified>
</cp:coreProperties>
</file>