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93" r:id="rId4"/>
    <p:sldId id="258" r:id="rId5"/>
    <p:sldId id="259" r:id="rId6"/>
    <p:sldId id="257" r:id="rId7"/>
    <p:sldId id="292" r:id="rId8"/>
    <p:sldId id="296" r:id="rId9"/>
    <p:sldId id="297" r:id="rId10"/>
    <p:sldId id="298" r:id="rId11"/>
    <p:sldId id="29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502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156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997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337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718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735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428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484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169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30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5231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425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2772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7499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8410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6361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1711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7659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5715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909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3221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7349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CC25D-B936-4878-9009-DC6CF2BA1D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3DA79B-5CC8-48C5-836B-25F6E4FE2E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F424D-FDA5-4B12-A54D-640B3A723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34079-73D5-4BD6-91C4-3210EFB74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79364-E44F-412E-9173-58DB161AE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632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E9E5D-0589-4417-8AC3-15EB2704B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5FCC1-D78C-43ED-8FC0-5B59484A7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B4AC3-A1AF-44C2-9FC8-D76A6392D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C3335-2D2D-4FE6-8FDD-061D321DE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36141-FB80-42B5-A218-949710897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3204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84B41-18D6-4C3F-A54B-E35B9B35B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588146-B682-4B03-8265-0FE5324F42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AC1C9-0C6C-4834-B116-9ADA88112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CE1F23-2554-4385-B756-476FE7E07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F94CB-A7CF-4C38-AFD0-C1DBC2836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2453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05862-AA81-4C37-BEE2-7ECAB5521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0946A-D5F8-4D83-B90B-36148D2A79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937C28-C6E8-401A-8608-313C7730D1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6CFB8-93A7-4773-B958-BC7BA03B6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7FD3A3-A555-4824-80DE-9450D8075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0E1C88-4B3D-4153-B42E-67778ACEF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6839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EC947-042B-4FAB-BABD-3CF5CB024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D5947-53D7-49A0-A3DC-34B7A328FC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0BD432-E152-4F8A-B25F-57A8013D31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88744C-1440-44A0-B525-18289990C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94BF56-88C6-4D06-B044-773B532244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A2DBAC-3BB7-4A71-8203-C50A14569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753DB7-52B1-4294-91E3-84B7A0CD1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C0E6D7-C0DF-48F8-9B1B-D4D622363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3765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F5CC3-E239-46A7-9B22-FE63A5204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C017AB-A1BC-4FA8-81A6-1149CC7E0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D671AA-95AE-4E29-B33E-2F6D02B37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DD4065-8DF2-4F68-BF54-65D92FD62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7461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1AEA5D-6018-4717-93C1-B8F1B3F15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B27F83-3AC6-436A-9F1E-6C6B1ADA7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7A90E9-CA35-47C9-8A30-4327D9BB2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1429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0ECA1-DAA1-4C2F-8047-F5BB632F3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7EDB9-0D10-4A47-B062-3C31928A3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99D934-C0C9-4E7D-B0A4-8603CC52F4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0A3502-F468-4FE5-AB65-2FB18394E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3E8666-388A-46C9-888A-6A45ACE76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8F8C86-CBD4-4573-B4C2-D52A14D54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7889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9AD18-5DA1-4E2A-A704-800816121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1B6ACA-224A-41DF-BAD1-68F249C66C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3AD9F4-2521-4A84-B4FA-97381BF98C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7D0A6A-F350-497D-B379-DFB17B6D6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EC9EE9-B830-4B9E-B548-5A7B08253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FAA610-50F1-4B83-8032-1DB6ABA32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7206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EA38E-8002-40AF-B290-2AD05CE65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BF248D-CA5A-4B24-81AC-21E3E52339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0F473-3905-422D-895E-76ECFE0FB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397B4E-4314-4D24-BED9-B487CC6E6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6B981-02E1-444D-99E3-8E9646618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0447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BA7608-9AB6-48A5-B2F8-119AC9F0BE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A8F8F3-146C-4611-B348-FE4F2A8CF0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6F698-2996-458C-B511-8CAD3A8AE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4EA513-EDEC-4C52-968C-441AC56EE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81F08-657B-4111-A686-8E9B67FF3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470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72099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BB8C78-D0AB-4B42-9222-177409BB483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E7A4A-7C77-4748-AAA8-6B05D5EAE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798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B7A047-36DA-428A-89AB-9FF48D0F3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60BC2A-4593-4FB3-BE37-70549A1D8D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61674-20C9-4EB1-88F1-35276BE8E3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E66B0-B906-4EF4-8ED2-A9D65CF55865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9FFF6E-0B44-4982-9D99-9485D6551F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59F837-50CD-4DFC-9405-75F5544613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FBA9B-2906-4A79-9736-267DB57BE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73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C6893-835C-4B9D-9E10-FC6BF5228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1941296"/>
            <a:ext cx="11029616" cy="1188720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Agenda setting</a:t>
            </a:r>
          </a:p>
        </p:txBody>
      </p:sp>
    </p:spTree>
    <p:extLst>
      <p:ext uri="{BB962C8B-B14F-4D97-AF65-F5344CB8AC3E}">
        <p14:creationId xmlns:p14="http://schemas.microsoft.com/office/powerpoint/2010/main" val="2573879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497" y="38100"/>
            <a:ext cx="11288110" cy="678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04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93" y="-330405"/>
            <a:ext cx="11477297" cy="7189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762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2245" t="1150" b="-1"/>
          <a:stretch/>
        </p:blipFill>
        <p:spPr>
          <a:xfrm>
            <a:off x="4120055" y="387173"/>
            <a:ext cx="5023944" cy="623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124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s://adfontesmedia.com/wp-content/uploads/2017/11/Third-Edition-Fu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" y="634206"/>
            <a:ext cx="10134600" cy="759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4491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B480C-3562-48D4-9D13-6EBA2A9DE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Setting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05B52F-BEBC-4838-93E7-E81A772E83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77191" y="2504049"/>
            <a:ext cx="11134240" cy="2518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070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700E85C-CF93-4E25-8EE8-2F4DF3F0A1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300" y="-13118"/>
            <a:ext cx="9151927" cy="687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78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88447EC-5A2A-48D1-8C1A-D424F4CF51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1400" y="206383"/>
            <a:ext cx="9055100" cy="6798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010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C83AE-B92D-4C17-A9A8-1B48A678E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levels of agenda setting: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1E656-84A6-46CE-8B82-6108DD7D2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Level 1 – this is where the press choose the </a:t>
            </a:r>
            <a:r>
              <a:rPr lang="en-GB" b="1" i="1" dirty="0"/>
              <a:t>overall subjects </a:t>
            </a:r>
            <a:r>
              <a:rPr lang="en-GB" dirty="0"/>
              <a:t>that are most important.</a:t>
            </a:r>
          </a:p>
          <a:p>
            <a:endParaRPr lang="en-GB" dirty="0"/>
          </a:p>
          <a:p>
            <a:r>
              <a:rPr lang="en-GB" dirty="0"/>
              <a:t>Level 2 – this is where the press decide </a:t>
            </a:r>
            <a:r>
              <a:rPr lang="en-GB" b="1" i="1" dirty="0"/>
              <a:t>what parts </a:t>
            </a:r>
            <a:r>
              <a:rPr lang="en-GB" dirty="0"/>
              <a:t>of the subject are important.</a:t>
            </a:r>
          </a:p>
        </p:txBody>
      </p:sp>
    </p:spTree>
    <p:extLst>
      <p:ext uri="{BB962C8B-B14F-4D97-AF65-F5344CB8AC3E}">
        <p14:creationId xmlns:p14="http://schemas.microsoft.com/office/powerpoint/2010/main" val="242095377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44</Words>
  <Application>Microsoft Office PowerPoint</Application>
  <PresentationFormat>Widescreen</PresentationFormat>
  <Paragraphs>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Calibri</vt:lpstr>
      <vt:lpstr>Calibri Light</vt:lpstr>
      <vt:lpstr>Franklin Gothic Book</vt:lpstr>
      <vt:lpstr>Franklin Gothic Demi</vt:lpstr>
      <vt:lpstr>Wingdings 2</vt:lpstr>
      <vt:lpstr>DividendVTI</vt:lpstr>
      <vt:lpstr>1_Office Theme</vt:lpstr>
      <vt:lpstr>2_Office Theme</vt:lpstr>
      <vt:lpstr>Agenda setting</vt:lpstr>
      <vt:lpstr>PowerPoint Presentation</vt:lpstr>
      <vt:lpstr>PowerPoint Presentation</vt:lpstr>
      <vt:lpstr>PowerPoint Presentation</vt:lpstr>
      <vt:lpstr>PowerPoint Presentation</vt:lpstr>
      <vt:lpstr>Agenda Setting</vt:lpstr>
      <vt:lpstr>PowerPoint Presentation</vt:lpstr>
      <vt:lpstr>PowerPoint Presentation</vt:lpstr>
      <vt:lpstr>Two levels of agenda setting: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Emerging Issues</dc:title>
  <dc:creator>Neil Hapgood</dc:creator>
  <cp:lastModifiedBy>Neil Hapgood</cp:lastModifiedBy>
  <cp:revision>4</cp:revision>
  <dcterms:created xsi:type="dcterms:W3CDTF">2022-01-26T12:36:52Z</dcterms:created>
  <dcterms:modified xsi:type="dcterms:W3CDTF">2022-10-13T19:18:35Z</dcterms:modified>
</cp:coreProperties>
</file>