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97" autoAdjust="0"/>
    <p:restoredTop sz="94660"/>
  </p:normalViewPr>
  <p:slideViewPr>
    <p:cSldViewPr snapToGrid="0">
      <p:cViewPr varScale="1">
        <p:scale>
          <a:sx n="97" d="100"/>
          <a:sy n="97" d="100"/>
        </p:scale>
        <p:origin x="246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31C1F-15CC-4FF9-BC5A-E7FE29B7223B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4093F-60F4-4D14-BCCE-DB21857FA0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65162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31C1F-15CC-4FF9-BC5A-E7FE29B7223B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4093F-60F4-4D14-BCCE-DB21857FA0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64317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31C1F-15CC-4FF9-BC5A-E7FE29B7223B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4093F-60F4-4D14-BCCE-DB21857FA0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60959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31C1F-15CC-4FF9-BC5A-E7FE29B7223B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4093F-60F4-4D14-BCCE-DB21857FA0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08468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31C1F-15CC-4FF9-BC5A-E7FE29B7223B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4093F-60F4-4D14-BCCE-DB21857FA0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160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31C1F-15CC-4FF9-BC5A-E7FE29B7223B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4093F-60F4-4D14-BCCE-DB21857FA0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15521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31C1F-15CC-4FF9-BC5A-E7FE29B7223B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4093F-60F4-4D14-BCCE-DB21857FA0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29280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31C1F-15CC-4FF9-BC5A-E7FE29B7223B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4093F-60F4-4D14-BCCE-DB21857FA0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72601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31C1F-15CC-4FF9-BC5A-E7FE29B7223B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4093F-60F4-4D14-BCCE-DB21857FA0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20681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31C1F-15CC-4FF9-BC5A-E7FE29B7223B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4093F-60F4-4D14-BCCE-DB21857FA0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2084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31C1F-15CC-4FF9-BC5A-E7FE29B7223B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4093F-60F4-4D14-BCCE-DB21857FA0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63727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431C1F-15CC-4FF9-BC5A-E7FE29B7223B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64093F-60F4-4D14-BCCE-DB21857FA0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63194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How to register with the UK Data Service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Video 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95577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57877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 Entering  your details</a:t>
            </a:r>
            <a:endParaRPr lang="en-GB" dirty="0"/>
          </a:p>
        </p:txBody>
      </p:sp>
      <p:pic>
        <p:nvPicPr>
          <p:cNvPr id="4" name="D10F1BB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79372" y="971603"/>
            <a:ext cx="10722693" cy="5146367"/>
          </a:xfrm>
        </p:spPr>
      </p:pic>
    </p:spTree>
    <p:extLst>
      <p:ext uri="{BB962C8B-B14F-4D97-AF65-F5344CB8AC3E}">
        <p14:creationId xmlns:p14="http://schemas.microsoft.com/office/powerpoint/2010/main" val="1799472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14</Words>
  <Application>Microsoft Office PowerPoint</Application>
  <PresentationFormat>Widescreen</PresentationFormat>
  <Paragraphs>3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How to register with the UK Data Service</vt:lpstr>
      <vt:lpstr> Entering  your details</vt:lpstr>
    </vt:vector>
  </TitlesOfParts>
  <Company>UWTSD Swansea Metropolitan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to register with the UK Data Service</dc:title>
  <dc:creator>Holland, Beverley</dc:creator>
  <cp:lastModifiedBy>Holland, Beverley</cp:lastModifiedBy>
  <cp:revision>1</cp:revision>
  <dcterms:created xsi:type="dcterms:W3CDTF">2017-10-13T09:17:08Z</dcterms:created>
  <dcterms:modified xsi:type="dcterms:W3CDTF">2017-10-13T09:24:17Z</dcterms:modified>
</cp:coreProperties>
</file>