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59" r:id="rId2"/>
    <p:sldId id="267" r:id="rId3"/>
    <p:sldId id="270" r:id="rId4"/>
    <p:sldId id="257" r:id="rId5"/>
    <p:sldId id="260" r:id="rId6"/>
    <p:sldId id="261" r:id="rId7"/>
    <p:sldId id="268" r:id="rId8"/>
    <p:sldId id="262" r:id="rId9"/>
    <p:sldId id="263" r:id="rId10"/>
    <p:sldId id="264" r:id="rId11"/>
    <p:sldId id="265" r:id="rId12"/>
    <p:sldId id="269" r:id="rId13"/>
    <p:sldId id="271" r:id="rId14"/>
    <p:sldId id="272" r:id="rId15"/>
    <p:sldId id="273" r:id="rId16"/>
    <p:sldId id="277" r:id="rId17"/>
    <p:sldId id="275" r:id="rId18"/>
    <p:sldId id="276" r:id="rId19"/>
    <p:sldId id="274" r:id="rId20"/>
    <p:sldId id="26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92C575-E7A4-432F-B1DF-E3FD45371631}" v="119" dt="2025-10-07T20:49:27.3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86" autoAdjust="0"/>
    <p:restoredTop sz="94660"/>
  </p:normalViewPr>
  <p:slideViewPr>
    <p:cSldViewPr snapToGrid="0">
      <p:cViewPr varScale="1">
        <p:scale>
          <a:sx n="73" d="100"/>
          <a:sy n="73" d="100"/>
        </p:scale>
        <p:origin x="27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zwana Gul (2423523)" userId="8bca1876-9e8a-4d6a-b12d-1e6fdfdb9b57" providerId="ADAL" clId="{B658C2AA-CDCC-49CB-8BAB-A7ED0B87761A}"/>
    <pc:docChg chg="undo custSel addSld delSld modSld sldOrd">
      <pc:chgData name="Rizwana Gul (2423523)" userId="8bca1876-9e8a-4d6a-b12d-1e6fdfdb9b57" providerId="ADAL" clId="{B658C2AA-CDCC-49CB-8BAB-A7ED0B87761A}" dt="2025-10-08T11:26:26.398" v="4112" actId="20577"/>
      <pc:docMkLst>
        <pc:docMk/>
      </pc:docMkLst>
      <pc:sldChg chg="modSp mod">
        <pc:chgData name="Rizwana Gul (2423523)" userId="8bca1876-9e8a-4d6a-b12d-1e6fdfdb9b57" providerId="ADAL" clId="{B658C2AA-CDCC-49CB-8BAB-A7ED0B87761A}" dt="2025-10-08T08:39:50.281" v="4038" actId="113"/>
        <pc:sldMkLst>
          <pc:docMk/>
          <pc:sldMk cId="0" sldId="257"/>
        </pc:sldMkLst>
        <pc:spChg chg="mod">
          <ac:chgData name="Rizwana Gul (2423523)" userId="8bca1876-9e8a-4d6a-b12d-1e6fdfdb9b57" providerId="ADAL" clId="{B658C2AA-CDCC-49CB-8BAB-A7ED0B87761A}" dt="2025-10-07T15:36:03.500" v="3750" actId="20577"/>
          <ac:spMkLst>
            <pc:docMk/>
            <pc:sldMk cId="0" sldId="257"/>
            <ac:spMk id="2" creationId="{4E238D7B-9B10-A3A2-943A-5B9DF334DE3C}"/>
          </ac:spMkLst>
        </pc:spChg>
        <pc:spChg chg="mod">
          <ac:chgData name="Rizwana Gul (2423523)" userId="8bca1876-9e8a-4d6a-b12d-1e6fdfdb9b57" providerId="ADAL" clId="{B658C2AA-CDCC-49CB-8BAB-A7ED0B87761A}" dt="2025-10-08T08:39:50.281" v="4038" actId="113"/>
          <ac:spMkLst>
            <pc:docMk/>
            <pc:sldMk cId="0" sldId="257"/>
            <ac:spMk id="3" creationId="{948D51C4-1476-A0DE-A803-A18381CDCE7E}"/>
          </ac:spMkLst>
        </pc:spChg>
      </pc:sldChg>
      <pc:sldChg chg="addSp delSp modSp mod setBg chgLayout">
        <pc:chgData name="Rizwana Gul (2423523)" userId="8bca1876-9e8a-4d6a-b12d-1e6fdfdb9b57" providerId="ADAL" clId="{B658C2AA-CDCC-49CB-8BAB-A7ED0B87761A}" dt="2025-10-01T18:14:40.424" v="1976" actId="20577"/>
        <pc:sldMkLst>
          <pc:docMk/>
          <pc:sldMk cId="0" sldId="259"/>
        </pc:sldMkLst>
        <pc:spChg chg="mod ord">
          <ac:chgData name="Rizwana Gul (2423523)" userId="8bca1876-9e8a-4d6a-b12d-1e6fdfdb9b57" providerId="ADAL" clId="{B658C2AA-CDCC-49CB-8BAB-A7ED0B87761A}" dt="2025-10-01T18:14:40.424" v="1976" actId="20577"/>
          <ac:spMkLst>
            <pc:docMk/>
            <pc:sldMk cId="0" sldId="259"/>
            <ac:spMk id="2" creationId="{C43CF14D-7734-B62E-9265-5D7A052EFBA0}"/>
          </ac:spMkLst>
        </pc:spChg>
        <pc:spChg chg="add">
          <ac:chgData name="Rizwana Gul (2423523)" userId="8bca1876-9e8a-4d6a-b12d-1e6fdfdb9b57" providerId="ADAL" clId="{B658C2AA-CDCC-49CB-8BAB-A7ED0B87761A}" dt="2025-09-27T09:59:35.797" v="1095" actId="26606"/>
          <ac:spMkLst>
            <pc:docMk/>
            <pc:sldMk cId="0" sldId="259"/>
            <ac:spMk id="20" creationId="{4522B21E-B2B9-4C72-9A71-C87EFD137480}"/>
          </ac:spMkLst>
        </pc:spChg>
        <pc:spChg chg="add">
          <ac:chgData name="Rizwana Gul (2423523)" userId="8bca1876-9e8a-4d6a-b12d-1e6fdfdb9b57" providerId="ADAL" clId="{B658C2AA-CDCC-49CB-8BAB-A7ED0B87761A}" dt="2025-09-27T09:59:35.797" v="1095" actId="26606"/>
          <ac:spMkLst>
            <pc:docMk/>
            <pc:sldMk cId="0" sldId="259"/>
            <ac:spMk id="22" creationId="{5EB7D2A2-F448-44D4-938C-DC84CBCB3B1E}"/>
          </ac:spMkLst>
        </pc:spChg>
        <pc:spChg chg="add">
          <ac:chgData name="Rizwana Gul (2423523)" userId="8bca1876-9e8a-4d6a-b12d-1e6fdfdb9b57" providerId="ADAL" clId="{B658C2AA-CDCC-49CB-8BAB-A7ED0B87761A}" dt="2025-09-27T09:59:35.797" v="1095" actId="26606"/>
          <ac:spMkLst>
            <pc:docMk/>
            <pc:sldMk cId="0" sldId="259"/>
            <ac:spMk id="24" creationId="{871AEA07-1E14-44B4-8E55-64EF049CD66F}"/>
          </ac:spMkLst>
        </pc:spChg>
        <pc:cxnChg chg="add">
          <ac:chgData name="Rizwana Gul (2423523)" userId="8bca1876-9e8a-4d6a-b12d-1e6fdfdb9b57" providerId="ADAL" clId="{B658C2AA-CDCC-49CB-8BAB-A7ED0B87761A}" dt="2025-09-27T09:59:35.797" v="1095" actId="26606"/>
          <ac:cxnSpMkLst>
            <pc:docMk/>
            <pc:sldMk cId="0" sldId="259"/>
            <ac:cxnSpMk id="26" creationId="{F7C8EA93-3210-4C62-99E9-153C275E3A87}"/>
          </ac:cxnSpMkLst>
        </pc:cxnChg>
      </pc:sldChg>
      <pc:sldChg chg="modSp mod">
        <pc:chgData name="Rizwana Gul (2423523)" userId="8bca1876-9e8a-4d6a-b12d-1e6fdfdb9b57" providerId="ADAL" clId="{B658C2AA-CDCC-49CB-8BAB-A7ED0B87761A}" dt="2025-10-07T15:34:42.142" v="3731" actId="5793"/>
        <pc:sldMkLst>
          <pc:docMk/>
          <pc:sldMk cId="0" sldId="260"/>
        </pc:sldMkLst>
        <pc:spChg chg="mod">
          <ac:chgData name="Rizwana Gul (2423523)" userId="8bca1876-9e8a-4d6a-b12d-1e6fdfdb9b57" providerId="ADAL" clId="{B658C2AA-CDCC-49CB-8BAB-A7ED0B87761A}" dt="2025-10-06T16:37:27.476" v="3639" actId="14100"/>
          <ac:spMkLst>
            <pc:docMk/>
            <pc:sldMk cId="0" sldId="260"/>
            <ac:spMk id="2" creationId="{8B8DC314-0459-6C83-C88E-99A4DD39672D}"/>
          </ac:spMkLst>
        </pc:spChg>
        <pc:spChg chg="mod">
          <ac:chgData name="Rizwana Gul (2423523)" userId="8bca1876-9e8a-4d6a-b12d-1e6fdfdb9b57" providerId="ADAL" clId="{B658C2AA-CDCC-49CB-8BAB-A7ED0B87761A}" dt="2025-10-07T15:34:42.142" v="3731" actId="5793"/>
          <ac:spMkLst>
            <pc:docMk/>
            <pc:sldMk cId="0" sldId="260"/>
            <ac:spMk id="3" creationId="{066B783A-B5CE-CE0E-AA9F-3FC3431AD047}"/>
          </ac:spMkLst>
        </pc:spChg>
      </pc:sldChg>
      <pc:sldChg chg="modSp mod">
        <pc:chgData name="Rizwana Gul (2423523)" userId="8bca1876-9e8a-4d6a-b12d-1e6fdfdb9b57" providerId="ADAL" clId="{B658C2AA-CDCC-49CB-8BAB-A7ED0B87761A}" dt="2025-10-07T15:36:17.904" v="3780" actId="20577"/>
        <pc:sldMkLst>
          <pc:docMk/>
          <pc:sldMk cId="0" sldId="261"/>
        </pc:sldMkLst>
        <pc:spChg chg="mod">
          <ac:chgData name="Rizwana Gul (2423523)" userId="8bca1876-9e8a-4d6a-b12d-1e6fdfdb9b57" providerId="ADAL" clId="{B658C2AA-CDCC-49CB-8BAB-A7ED0B87761A}" dt="2025-10-07T15:36:17.904" v="3780" actId="20577"/>
          <ac:spMkLst>
            <pc:docMk/>
            <pc:sldMk cId="0" sldId="261"/>
            <ac:spMk id="2" creationId="{87C0BA09-49A5-F484-5ABC-65E25C887300}"/>
          </ac:spMkLst>
        </pc:spChg>
        <pc:spChg chg="mod">
          <ac:chgData name="Rizwana Gul (2423523)" userId="8bca1876-9e8a-4d6a-b12d-1e6fdfdb9b57" providerId="ADAL" clId="{B658C2AA-CDCC-49CB-8BAB-A7ED0B87761A}" dt="2025-10-07T15:35:34.600" v="3740" actId="114"/>
          <ac:spMkLst>
            <pc:docMk/>
            <pc:sldMk cId="0" sldId="261"/>
            <ac:spMk id="3" creationId="{7EB10665-5FD9-7FC4-317A-CCE924968DBA}"/>
          </ac:spMkLst>
        </pc:spChg>
      </pc:sldChg>
      <pc:sldChg chg="modSp mod">
        <pc:chgData name="Rizwana Gul (2423523)" userId="8bca1876-9e8a-4d6a-b12d-1e6fdfdb9b57" providerId="ADAL" clId="{B658C2AA-CDCC-49CB-8BAB-A7ED0B87761A}" dt="2025-10-07T15:36:56.445" v="3828" actId="114"/>
        <pc:sldMkLst>
          <pc:docMk/>
          <pc:sldMk cId="0" sldId="262"/>
        </pc:sldMkLst>
        <pc:spChg chg="mod">
          <ac:chgData name="Rizwana Gul (2423523)" userId="8bca1876-9e8a-4d6a-b12d-1e6fdfdb9b57" providerId="ADAL" clId="{B658C2AA-CDCC-49CB-8BAB-A7ED0B87761A}" dt="2025-09-27T09:05:41.937" v="766"/>
          <ac:spMkLst>
            <pc:docMk/>
            <pc:sldMk cId="0" sldId="262"/>
            <ac:spMk id="2" creationId="{070B5B02-E011-B118-920D-32518072D0D4}"/>
          </ac:spMkLst>
        </pc:spChg>
        <pc:spChg chg="mod">
          <ac:chgData name="Rizwana Gul (2423523)" userId="8bca1876-9e8a-4d6a-b12d-1e6fdfdb9b57" providerId="ADAL" clId="{B658C2AA-CDCC-49CB-8BAB-A7ED0B87761A}" dt="2025-10-07T15:36:56.445" v="3828" actId="114"/>
          <ac:spMkLst>
            <pc:docMk/>
            <pc:sldMk cId="0" sldId="262"/>
            <ac:spMk id="3" creationId="{A5838522-D4BF-6798-5AA9-A646A9112B8D}"/>
          </ac:spMkLst>
        </pc:spChg>
      </pc:sldChg>
      <pc:sldChg chg="modSp mod">
        <pc:chgData name="Rizwana Gul (2423523)" userId="8bca1876-9e8a-4d6a-b12d-1e6fdfdb9b57" providerId="ADAL" clId="{B658C2AA-CDCC-49CB-8BAB-A7ED0B87761A}" dt="2025-10-08T09:06:24.694" v="4040" actId="27636"/>
        <pc:sldMkLst>
          <pc:docMk/>
          <pc:sldMk cId="0" sldId="263"/>
        </pc:sldMkLst>
        <pc:spChg chg="mod">
          <ac:chgData name="Rizwana Gul (2423523)" userId="8bca1876-9e8a-4d6a-b12d-1e6fdfdb9b57" providerId="ADAL" clId="{B658C2AA-CDCC-49CB-8BAB-A7ED0B87761A}" dt="2025-10-01T19:03:26.160" v="2412" actId="20577"/>
          <ac:spMkLst>
            <pc:docMk/>
            <pc:sldMk cId="0" sldId="263"/>
            <ac:spMk id="2" creationId="{09FDE7F1-0C5A-0812-5D25-C816684C002F}"/>
          </ac:spMkLst>
        </pc:spChg>
        <pc:spChg chg="mod">
          <ac:chgData name="Rizwana Gul (2423523)" userId="8bca1876-9e8a-4d6a-b12d-1e6fdfdb9b57" providerId="ADAL" clId="{B658C2AA-CDCC-49CB-8BAB-A7ED0B87761A}" dt="2025-10-08T09:06:24.694" v="4040" actId="27636"/>
          <ac:spMkLst>
            <pc:docMk/>
            <pc:sldMk cId="0" sldId="263"/>
            <ac:spMk id="3" creationId="{F153E45C-750C-72F2-516F-8425EE5CEC29}"/>
          </ac:spMkLst>
        </pc:spChg>
      </pc:sldChg>
      <pc:sldChg chg="modSp mod">
        <pc:chgData name="Rizwana Gul (2423523)" userId="8bca1876-9e8a-4d6a-b12d-1e6fdfdb9b57" providerId="ADAL" clId="{B658C2AA-CDCC-49CB-8BAB-A7ED0B87761A}" dt="2025-10-07T15:38:34.629" v="3873" actId="20577"/>
        <pc:sldMkLst>
          <pc:docMk/>
          <pc:sldMk cId="0" sldId="264"/>
        </pc:sldMkLst>
        <pc:spChg chg="mod">
          <ac:chgData name="Rizwana Gul (2423523)" userId="8bca1876-9e8a-4d6a-b12d-1e6fdfdb9b57" providerId="ADAL" clId="{B658C2AA-CDCC-49CB-8BAB-A7ED0B87761A}" dt="2025-09-27T09:05:41.937" v="766"/>
          <ac:spMkLst>
            <pc:docMk/>
            <pc:sldMk cId="0" sldId="264"/>
            <ac:spMk id="2" creationId="{03AE180E-1CDC-E1E6-4110-AF060676901B}"/>
          </ac:spMkLst>
        </pc:spChg>
        <pc:spChg chg="mod">
          <ac:chgData name="Rizwana Gul (2423523)" userId="8bca1876-9e8a-4d6a-b12d-1e6fdfdb9b57" providerId="ADAL" clId="{B658C2AA-CDCC-49CB-8BAB-A7ED0B87761A}" dt="2025-10-07T15:38:34.629" v="3873" actId="20577"/>
          <ac:spMkLst>
            <pc:docMk/>
            <pc:sldMk cId="0" sldId="264"/>
            <ac:spMk id="3" creationId="{D90455A1-FD4F-68A9-1722-DA958AC0424D}"/>
          </ac:spMkLst>
        </pc:spChg>
      </pc:sldChg>
      <pc:sldChg chg="modSp mod ord">
        <pc:chgData name="Rizwana Gul (2423523)" userId="8bca1876-9e8a-4d6a-b12d-1e6fdfdb9b57" providerId="ADAL" clId="{B658C2AA-CDCC-49CB-8BAB-A7ED0B87761A}" dt="2025-10-07T20:18:41.090" v="4003"/>
        <pc:sldMkLst>
          <pc:docMk/>
          <pc:sldMk cId="0" sldId="265"/>
        </pc:sldMkLst>
        <pc:spChg chg="mod">
          <ac:chgData name="Rizwana Gul (2423523)" userId="8bca1876-9e8a-4d6a-b12d-1e6fdfdb9b57" providerId="ADAL" clId="{B658C2AA-CDCC-49CB-8BAB-A7ED0B87761A}" dt="2025-10-01T19:33:12.449" v="2436" actId="27636"/>
          <ac:spMkLst>
            <pc:docMk/>
            <pc:sldMk cId="0" sldId="265"/>
            <ac:spMk id="2" creationId="{9E7045BA-08C2-AD58-F1CD-9969CD382C37}"/>
          </ac:spMkLst>
        </pc:spChg>
        <pc:spChg chg="mod">
          <ac:chgData name="Rizwana Gul (2423523)" userId="8bca1876-9e8a-4d6a-b12d-1e6fdfdb9b57" providerId="ADAL" clId="{B658C2AA-CDCC-49CB-8BAB-A7ED0B87761A}" dt="2025-10-07T15:41:52.767" v="3942" actId="20577"/>
          <ac:spMkLst>
            <pc:docMk/>
            <pc:sldMk cId="0" sldId="265"/>
            <ac:spMk id="3" creationId="{6F28CD7B-328C-098F-1D10-FD5712C23547}"/>
          </ac:spMkLst>
        </pc:spChg>
      </pc:sldChg>
      <pc:sldChg chg="modSp mod">
        <pc:chgData name="Rizwana Gul (2423523)" userId="8bca1876-9e8a-4d6a-b12d-1e6fdfdb9b57" providerId="ADAL" clId="{B658C2AA-CDCC-49CB-8BAB-A7ED0B87761A}" dt="2025-10-07T15:44:59.240" v="3999" actId="114"/>
        <pc:sldMkLst>
          <pc:docMk/>
          <pc:sldMk cId="0" sldId="266"/>
        </pc:sldMkLst>
        <pc:spChg chg="mod">
          <ac:chgData name="Rizwana Gul (2423523)" userId="8bca1876-9e8a-4d6a-b12d-1e6fdfdb9b57" providerId="ADAL" clId="{B658C2AA-CDCC-49CB-8BAB-A7ED0B87761A}" dt="2025-09-28T20:40:11.083" v="1341" actId="14100"/>
          <ac:spMkLst>
            <pc:docMk/>
            <pc:sldMk cId="0" sldId="266"/>
            <ac:spMk id="2" creationId="{0C379992-52BE-94D9-B4A1-D92A2E107973}"/>
          </ac:spMkLst>
        </pc:spChg>
        <pc:spChg chg="mod">
          <ac:chgData name="Rizwana Gul (2423523)" userId="8bca1876-9e8a-4d6a-b12d-1e6fdfdb9b57" providerId="ADAL" clId="{B658C2AA-CDCC-49CB-8BAB-A7ED0B87761A}" dt="2025-10-07T15:44:59.240" v="3999" actId="114"/>
          <ac:spMkLst>
            <pc:docMk/>
            <pc:sldMk cId="0" sldId="266"/>
            <ac:spMk id="3" creationId="{4E420C50-E355-0A60-C244-491D2119322F}"/>
          </ac:spMkLst>
        </pc:spChg>
      </pc:sldChg>
      <pc:sldChg chg="addSp delSp modSp mod modMedia setBg modClrScheme chgLayout">
        <pc:chgData name="Rizwana Gul (2423523)" userId="8bca1876-9e8a-4d6a-b12d-1e6fdfdb9b57" providerId="ADAL" clId="{B658C2AA-CDCC-49CB-8BAB-A7ED0B87761A}" dt="2025-10-08T11:26:26.398" v="4112" actId="20577"/>
        <pc:sldMkLst>
          <pc:docMk/>
          <pc:sldMk cId="0" sldId="267"/>
        </pc:sldMkLst>
        <pc:spChg chg="mod ord">
          <ac:chgData name="Rizwana Gul (2423523)" userId="8bca1876-9e8a-4d6a-b12d-1e6fdfdb9b57" providerId="ADAL" clId="{B658C2AA-CDCC-49CB-8BAB-A7ED0B87761A}" dt="2025-10-08T11:26:26.398" v="4112" actId="20577"/>
          <ac:spMkLst>
            <pc:docMk/>
            <pc:sldMk cId="0" sldId="267"/>
            <ac:spMk id="2" creationId="{8212D6DC-7274-98FC-5E74-0821A0DA5ACF}"/>
          </ac:spMkLst>
        </pc:spChg>
        <pc:spChg chg="mod ord">
          <ac:chgData name="Rizwana Gul (2423523)" userId="8bca1876-9e8a-4d6a-b12d-1e6fdfdb9b57" providerId="ADAL" clId="{B658C2AA-CDCC-49CB-8BAB-A7ED0B87761A}" dt="2025-10-08T11:24:44.649" v="4062" actId="20577"/>
          <ac:spMkLst>
            <pc:docMk/>
            <pc:sldMk cId="0" sldId="267"/>
            <ac:spMk id="3" creationId="{2059E53F-78AD-93D0-CA42-0379D926C1B4}"/>
          </ac:spMkLst>
        </pc:spChg>
        <pc:spChg chg="add">
          <ac:chgData name="Rizwana Gul (2423523)" userId="8bca1876-9e8a-4d6a-b12d-1e6fdfdb9b57" providerId="ADAL" clId="{B658C2AA-CDCC-49CB-8BAB-A7ED0B87761A}" dt="2025-09-27T10:06:41.829" v="1110" actId="26606"/>
          <ac:spMkLst>
            <pc:docMk/>
            <pc:sldMk cId="0" sldId="267"/>
            <ac:spMk id="58" creationId="{DBC6133C-0615-4CE4-9132-37E609A9BDFA}"/>
          </ac:spMkLst>
        </pc:spChg>
        <pc:spChg chg="add">
          <ac:chgData name="Rizwana Gul (2423523)" userId="8bca1876-9e8a-4d6a-b12d-1e6fdfdb9b57" providerId="ADAL" clId="{B658C2AA-CDCC-49CB-8BAB-A7ED0B87761A}" dt="2025-09-27T10:06:41.829" v="1110" actId="26606"/>
          <ac:spMkLst>
            <pc:docMk/>
            <pc:sldMk cId="0" sldId="267"/>
            <ac:spMk id="59" creationId="{169CC832-2974-4E8D-90ED-3E2941BA7336}"/>
          </ac:spMkLst>
        </pc:spChg>
        <pc:spChg chg="add">
          <ac:chgData name="Rizwana Gul (2423523)" userId="8bca1876-9e8a-4d6a-b12d-1e6fdfdb9b57" providerId="ADAL" clId="{B658C2AA-CDCC-49CB-8BAB-A7ED0B87761A}" dt="2025-09-27T10:06:41.829" v="1110" actId="26606"/>
          <ac:spMkLst>
            <pc:docMk/>
            <pc:sldMk cId="0" sldId="267"/>
            <ac:spMk id="60" creationId="{55222F96-971A-4F90-B841-6BAB416C7AC1}"/>
          </ac:spMkLst>
        </pc:spChg>
        <pc:spChg chg="add">
          <ac:chgData name="Rizwana Gul (2423523)" userId="8bca1876-9e8a-4d6a-b12d-1e6fdfdb9b57" providerId="ADAL" clId="{B658C2AA-CDCC-49CB-8BAB-A7ED0B87761A}" dt="2025-09-27T10:06:41.829" v="1110" actId="26606"/>
          <ac:spMkLst>
            <pc:docMk/>
            <pc:sldMk cId="0" sldId="267"/>
            <ac:spMk id="61" creationId="{08980754-6F4B-43C9-B9BE-127B6BED6586}"/>
          </ac:spMkLst>
        </pc:spChg>
        <pc:spChg chg="add">
          <ac:chgData name="Rizwana Gul (2423523)" userId="8bca1876-9e8a-4d6a-b12d-1e6fdfdb9b57" providerId="ADAL" clId="{B658C2AA-CDCC-49CB-8BAB-A7ED0B87761A}" dt="2025-09-27T10:06:41.829" v="1110" actId="26606"/>
          <ac:spMkLst>
            <pc:docMk/>
            <pc:sldMk cId="0" sldId="267"/>
            <ac:spMk id="62" creationId="{2C1BBA94-3F40-40AA-8BB9-E69E25E537C1}"/>
          </ac:spMkLst>
        </pc:spChg>
        <pc:picChg chg="add mod ord">
          <ac:chgData name="Rizwana Gul (2423523)" userId="8bca1876-9e8a-4d6a-b12d-1e6fdfdb9b57" providerId="ADAL" clId="{B658C2AA-CDCC-49CB-8BAB-A7ED0B87761A}" dt="2025-10-06T16:32:09.048" v="3635" actId="14100"/>
          <ac:picMkLst>
            <pc:docMk/>
            <pc:sldMk cId="0" sldId="267"/>
            <ac:picMk id="5" creationId="{D7838D6F-342D-445E-9871-E1FA932DA7DC}"/>
          </ac:picMkLst>
        </pc:picChg>
      </pc:sldChg>
      <pc:sldChg chg="modSp mod">
        <pc:chgData name="Rizwana Gul (2423523)" userId="8bca1876-9e8a-4d6a-b12d-1e6fdfdb9b57" providerId="ADAL" clId="{B658C2AA-CDCC-49CB-8BAB-A7ED0B87761A}" dt="2025-10-08T09:34:48.840" v="4061" actId="20577"/>
        <pc:sldMkLst>
          <pc:docMk/>
          <pc:sldMk cId="0" sldId="268"/>
        </pc:sldMkLst>
        <pc:spChg chg="mod">
          <ac:chgData name="Rizwana Gul (2423523)" userId="8bca1876-9e8a-4d6a-b12d-1e6fdfdb9b57" providerId="ADAL" clId="{B658C2AA-CDCC-49CB-8BAB-A7ED0B87761A}" dt="2025-10-07T15:36:38.138" v="3825" actId="20577"/>
          <ac:spMkLst>
            <pc:docMk/>
            <pc:sldMk cId="0" sldId="268"/>
            <ac:spMk id="2" creationId="{D0BAA3B2-E3AF-26BB-FD09-9B4D8C6134EB}"/>
          </ac:spMkLst>
        </pc:spChg>
        <pc:spChg chg="mod">
          <ac:chgData name="Rizwana Gul (2423523)" userId="8bca1876-9e8a-4d6a-b12d-1e6fdfdb9b57" providerId="ADAL" clId="{B658C2AA-CDCC-49CB-8BAB-A7ED0B87761A}" dt="2025-10-08T09:34:48.840" v="4061" actId="20577"/>
          <ac:spMkLst>
            <pc:docMk/>
            <pc:sldMk cId="0" sldId="268"/>
            <ac:spMk id="3" creationId="{4E591C2D-7DAB-00CC-EC22-9F26B5E986BB}"/>
          </ac:spMkLst>
        </pc:spChg>
        <pc:picChg chg="mod">
          <ac:chgData name="Rizwana Gul (2423523)" userId="8bca1876-9e8a-4d6a-b12d-1e6fdfdb9b57" providerId="ADAL" clId="{B658C2AA-CDCC-49CB-8BAB-A7ED0B87761A}" dt="2025-10-08T09:34:22.232" v="4060" actId="1076"/>
          <ac:picMkLst>
            <pc:docMk/>
            <pc:sldMk cId="0" sldId="268"/>
            <ac:picMk id="4" creationId="{328E6E2A-4084-9809-1E3C-5310CB6F71BE}"/>
          </ac:picMkLst>
        </pc:picChg>
      </pc:sldChg>
      <pc:sldChg chg="modSp mod ord">
        <pc:chgData name="Rizwana Gul (2423523)" userId="8bca1876-9e8a-4d6a-b12d-1e6fdfdb9b57" providerId="ADAL" clId="{B658C2AA-CDCC-49CB-8BAB-A7ED0B87761A}" dt="2025-10-07T15:39:00.188" v="3882" actId="20577"/>
        <pc:sldMkLst>
          <pc:docMk/>
          <pc:sldMk cId="0" sldId="269"/>
        </pc:sldMkLst>
        <pc:spChg chg="mod">
          <ac:chgData name="Rizwana Gul (2423523)" userId="8bca1876-9e8a-4d6a-b12d-1e6fdfdb9b57" providerId="ADAL" clId="{B658C2AA-CDCC-49CB-8BAB-A7ED0B87761A}" dt="2025-10-01T19:33:31.822" v="2439" actId="20577"/>
          <ac:spMkLst>
            <pc:docMk/>
            <pc:sldMk cId="0" sldId="269"/>
            <ac:spMk id="2" creationId="{20EEAFD8-02DC-0121-6A8F-B8AD24C2931F}"/>
          </ac:spMkLst>
        </pc:spChg>
        <pc:spChg chg="mod">
          <ac:chgData name="Rizwana Gul (2423523)" userId="8bca1876-9e8a-4d6a-b12d-1e6fdfdb9b57" providerId="ADAL" clId="{B658C2AA-CDCC-49CB-8BAB-A7ED0B87761A}" dt="2025-10-07T15:39:00.188" v="3882" actId="20577"/>
          <ac:spMkLst>
            <pc:docMk/>
            <pc:sldMk cId="0" sldId="269"/>
            <ac:spMk id="3" creationId="{A41042EB-4FD5-9E1C-7EC5-C0E22E9F3BF8}"/>
          </ac:spMkLst>
        </pc:spChg>
      </pc:sldChg>
      <pc:sldChg chg="modSp">
        <pc:chgData name="Rizwana Gul (2423523)" userId="8bca1876-9e8a-4d6a-b12d-1e6fdfdb9b57" providerId="ADAL" clId="{B658C2AA-CDCC-49CB-8BAB-A7ED0B87761A}" dt="2025-09-27T09:05:41.937" v="766"/>
        <pc:sldMkLst>
          <pc:docMk/>
          <pc:sldMk cId="0" sldId="270"/>
        </pc:sldMkLst>
        <pc:picChg chg="mod">
          <ac:chgData name="Rizwana Gul (2423523)" userId="8bca1876-9e8a-4d6a-b12d-1e6fdfdb9b57" providerId="ADAL" clId="{B658C2AA-CDCC-49CB-8BAB-A7ED0B87761A}" dt="2025-09-27T09:05:41.937" v="766"/>
          <ac:picMkLst>
            <pc:docMk/>
            <pc:sldMk cId="0" sldId="270"/>
            <ac:picMk id="3" creationId="{C5923BF4-9105-EAE3-0682-B0A59FF768B1}"/>
          </ac:picMkLst>
        </pc:picChg>
      </pc:sldChg>
      <pc:sldChg chg="modSp mod ord">
        <pc:chgData name="Rizwana Gul (2423523)" userId="8bca1876-9e8a-4d6a-b12d-1e6fdfdb9b57" providerId="ADAL" clId="{B658C2AA-CDCC-49CB-8BAB-A7ED0B87761A}" dt="2025-10-07T15:39:34.766" v="3887" actId="114"/>
        <pc:sldMkLst>
          <pc:docMk/>
          <pc:sldMk cId="0" sldId="271"/>
        </pc:sldMkLst>
        <pc:spChg chg="mod">
          <ac:chgData name="Rizwana Gul (2423523)" userId="8bca1876-9e8a-4d6a-b12d-1e6fdfdb9b57" providerId="ADAL" clId="{B658C2AA-CDCC-49CB-8BAB-A7ED0B87761A}" dt="2025-09-27T09:05:41.937" v="766"/>
          <ac:spMkLst>
            <pc:docMk/>
            <pc:sldMk cId="0" sldId="271"/>
            <ac:spMk id="2" creationId="{C34C3C70-27F7-5D9C-E2D0-9A76495A4039}"/>
          </ac:spMkLst>
        </pc:spChg>
        <pc:spChg chg="mod">
          <ac:chgData name="Rizwana Gul (2423523)" userId="8bca1876-9e8a-4d6a-b12d-1e6fdfdb9b57" providerId="ADAL" clId="{B658C2AA-CDCC-49CB-8BAB-A7ED0B87761A}" dt="2025-10-07T15:39:34.766" v="3887" actId="114"/>
          <ac:spMkLst>
            <pc:docMk/>
            <pc:sldMk cId="0" sldId="271"/>
            <ac:spMk id="3" creationId="{FBC91EC6-1124-B3F2-5F11-62A68C0951D3}"/>
          </ac:spMkLst>
        </pc:spChg>
      </pc:sldChg>
      <pc:sldChg chg="addSp modSp mod ord">
        <pc:chgData name="Rizwana Gul (2423523)" userId="8bca1876-9e8a-4d6a-b12d-1e6fdfdb9b57" providerId="ADAL" clId="{B658C2AA-CDCC-49CB-8BAB-A7ED0B87761A}" dt="2025-10-07T21:02:47.003" v="4032" actId="113"/>
        <pc:sldMkLst>
          <pc:docMk/>
          <pc:sldMk cId="0" sldId="272"/>
        </pc:sldMkLst>
        <pc:spChg chg="mod">
          <ac:chgData name="Rizwana Gul (2423523)" userId="8bca1876-9e8a-4d6a-b12d-1e6fdfdb9b57" providerId="ADAL" clId="{B658C2AA-CDCC-49CB-8BAB-A7ED0B87761A}" dt="2025-10-07T21:01:09.360" v="4026" actId="14100"/>
          <ac:spMkLst>
            <pc:docMk/>
            <pc:sldMk cId="0" sldId="272"/>
            <ac:spMk id="2" creationId="{49352BAE-9377-3CCA-A3EE-1A65344D2388}"/>
          </ac:spMkLst>
        </pc:spChg>
        <pc:spChg chg="mod">
          <ac:chgData name="Rizwana Gul (2423523)" userId="8bca1876-9e8a-4d6a-b12d-1e6fdfdb9b57" providerId="ADAL" clId="{B658C2AA-CDCC-49CB-8BAB-A7ED0B87761A}" dt="2025-10-07T21:02:47.003" v="4032" actId="113"/>
          <ac:spMkLst>
            <pc:docMk/>
            <pc:sldMk cId="0" sldId="272"/>
            <ac:spMk id="3" creationId="{6CB41E3C-1B63-416A-0840-50A6C22AEFF1}"/>
          </ac:spMkLst>
        </pc:spChg>
        <pc:picChg chg="add mod">
          <ac:chgData name="Rizwana Gul (2423523)" userId="8bca1876-9e8a-4d6a-b12d-1e6fdfdb9b57" providerId="ADAL" clId="{B658C2AA-CDCC-49CB-8BAB-A7ED0B87761A}" dt="2025-10-07T20:52:27.402" v="4020" actId="1076"/>
          <ac:picMkLst>
            <pc:docMk/>
            <pc:sldMk cId="0" sldId="272"/>
            <ac:picMk id="4" creationId="{FDF89660-5978-760A-2984-47648D0B7D86}"/>
          </ac:picMkLst>
        </pc:picChg>
      </pc:sldChg>
      <pc:sldChg chg="modSp new mod">
        <pc:chgData name="Rizwana Gul (2423523)" userId="8bca1876-9e8a-4d6a-b12d-1e6fdfdb9b57" providerId="ADAL" clId="{B658C2AA-CDCC-49CB-8BAB-A7ED0B87761A}" dt="2025-10-07T15:40:57.680" v="3908" actId="20577"/>
        <pc:sldMkLst>
          <pc:docMk/>
          <pc:sldMk cId="994984707" sldId="273"/>
        </pc:sldMkLst>
        <pc:spChg chg="mod">
          <ac:chgData name="Rizwana Gul (2423523)" userId="8bca1876-9e8a-4d6a-b12d-1e6fdfdb9b57" providerId="ADAL" clId="{B658C2AA-CDCC-49CB-8BAB-A7ED0B87761A}" dt="2025-09-27T09:05:41.937" v="766"/>
          <ac:spMkLst>
            <pc:docMk/>
            <pc:sldMk cId="994984707" sldId="273"/>
            <ac:spMk id="2" creationId="{44E9B80D-BBB5-A4C0-687F-86058FC0A5EF}"/>
          </ac:spMkLst>
        </pc:spChg>
        <pc:spChg chg="mod">
          <ac:chgData name="Rizwana Gul (2423523)" userId="8bca1876-9e8a-4d6a-b12d-1e6fdfdb9b57" providerId="ADAL" clId="{B658C2AA-CDCC-49CB-8BAB-A7ED0B87761A}" dt="2025-10-07T15:40:57.680" v="3908" actId="20577"/>
          <ac:spMkLst>
            <pc:docMk/>
            <pc:sldMk cId="994984707" sldId="273"/>
            <ac:spMk id="3" creationId="{CB24BE6A-8A10-9A5D-19F2-268723D86FF9}"/>
          </ac:spMkLst>
        </pc:spChg>
      </pc:sldChg>
      <pc:sldChg chg="new del">
        <pc:chgData name="Rizwana Gul (2423523)" userId="8bca1876-9e8a-4d6a-b12d-1e6fdfdb9b57" providerId="ADAL" clId="{B658C2AA-CDCC-49CB-8BAB-A7ED0B87761A}" dt="2025-09-26T21:37:11.609" v="663" actId="2696"/>
        <pc:sldMkLst>
          <pc:docMk/>
          <pc:sldMk cId="1415705746" sldId="274"/>
        </pc:sldMkLst>
      </pc:sldChg>
      <pc:sldChg chg="modSp new del mod">
        <pc:chgData name="Rizwana Gul (2423523)" userId="8bca1876-9e8a-4d6a-b12d-1e6fdfdb9b57" providerId="ADAL" clId="{B658C2AA-CDCC-49CB-8BAB-A7ED0B87761A}" dt="2025-09-26T22:14:04.684" v="707" actId="2696"/>
        <pc:sldMkLst>
          <pc:docMk/>
          <pc:sldMk cId="1474061713" sldId="274"/>
        </pc:sldMkLst>
      </pc:sldChg>
      <pc:sldChg chg="addSp delSp modSp new mod setBg">
        <pc:chgData name="Rizwana Gul (2423523)" userId="8bca1876-9e8a-4d6a-b12d-1e6fdfdb9b57" providerId="ADAL" clId="{B658C2AA-CDCC-49CB-8BAB-A7ED0B87761A}" dt="2025-10-07T15:43:41.999" v="3978" actId="20577"/>
        <pc:sldMkLst>
          <pc:docMk/>
          <pc:sldMk cId="1975468786" sldId="274"/>
        </pc:sldMkLst>
        <pc:spChg chg="mod">
          <ac:chgData name="Rizwana Gul (2423523)" userId="8bca1876-9e8a-4d6a-b12d-1e6fdfdb9b57" providerId="ADAL" clId="{B658C2AA-CDCC-49CB-8BAB-A7ED0B87761A}" dt="2025-10-05T21:16:19.553" v="3575" actId="20577"/>
          <ac:spMkLst>
            <pc:docMk/>
            <pc:sldMk cId="1975468786" sldId="274"/>
            <ac:spMk id="2" creationId="{C7E11996-4FDC-521E-B802-968E1D508F6D}"/>
          </ac:spMkLst>
        </pc:spChg>
        <pc:spChg chg="mod">
          <ac:chgData name="Rizwana Gul (2423523)" userId="8bca1876-9e8a-4d6a-b12d-1e6fdfdb9b57" providerId="ADAL" clId="{B658C2AA-CDCC-49CB-8BAB-A7ED0B87761A}" dt="2025-10-07T15:43:41.999" v="3978" actId="20577"/>
          <ac:spMkLst>
            <pc:docMk/>
            <pc:sldMk cId="1975468786" sldId="274"/>
            <ac:spMk id="3" creationId="{DAC35EE5-392C-68B0-7955-DEED71492D86}"/>
          </ac:spMkLst>
        </pc:spChg>
        <pc:spChg chg="add">
          <ac:chgData name="Rizwana Gul (2423523)" userId="8bca1876-9e8a-4d6a-b12d-1e6fdfdb9b57" providerId="ADAL" clId="{B658C2AA-CDCC-49CB-8BAB-A7ED0B87761A}" dt="2025-09-27T09:51:43.485" v="1021" actId="26606"/>
          <ac:spMkLst>
            <pc:docMk/>
            <pc:sldMk cId="1975468786" sldId="274"/>
            <ac:spMk id="18" creationId="{7FF47CB7-972F-479F-A36D-9E72D26EC8DA}"/>
          </ac:spMkLst>
        </pc:spChg>
        <pc:spChg chg="add">
          <ac:chgData name="Rizwana Gul (2423523)" userId="8bca1876-9e8a-4d6a-b12d-1e6fdfdb9b57" providerId="ADAL" clId="{B658C2AA-CDCC-49CB-8BAB-A7ED0B87761A}" dt="2025-09-27T09:51:43.485" v="1021" actId="26606"/>
          <ac:spMkLst>
            <pc:docMk/>
            <pc:sldMk cId="1975468786" sldId="274"/>
            <ac:spMk id="19" creationId="{0D153B68-5844-490D-8E67-F616D6D721CA}"/>
          </ac:spMkLst>
        </pc:spChg>
        <pc:spChg chg="add">
          <ac:chgData name="Rizwana Gul (2423523)" userId="8bca1876-9e8a-4d6a-b12d-1e6fdfdb9b57" providerId="ADAL" clId="{B658C2AA-CDCC-49CB-8BAB-A7ED0B87761A}" dt="2025-09-27T09:51:43.485" v="1021" actId="26606"/>
          <ac:spMkLst>
            <pc:docMk/>
            <pc:sldMk cId="1975468786" sldId="274"/>
            <ac:spMk id="20" creationId="{9A0D773F-7A7D-4DBB-9DEA-86BB8B8F4BC8}"/>
          </ac:spMkLst>
        </pc:spChg>
        <pc:picChg chg="add mod">
          <ac:chgData name="Rizwana Gul (2423523)" userId="8bca1876-9e8a-4d6a-b12d-1e6fdfdb9b57" providerId="ADAL" clId="{B658C2AA-CDCC-49CB-8BAB-A7ED0B87761A}" dt="2025-10-05T21:12:06.558" v="3532" actId="1076"/>
          <ac:picMkLst>
            <pc:docMk/>
            <pc:sldMk cId="1975468786" sldId="274"/>
            <ac:picMk id="4" creationId="{A1C040F0-C6EC-3A4E-92B6-3B89E0A6E8A9}"/>
          </ac:picMkLst>
        </pc:picChg>
      </pc:sldChg>
      <pc:sldChg chg="new del">
        <pc:chgData name="Rizwana Gul (2423523)" userId="8bca1876-9e8a-4d6a-b12d-1e6fdfdb9b57" providerId="ADAL" clId="{B658C2AA-CDCC-49CB-8BAB-A7ED0B87761A}" dt="2025-09-26T22:40:52.476" v="720" actId="2696"/>
        <pc:sldMkLst>
          <pc:docMk/>
          <pc:sldMk cId="3649559376" sldId="274"/>
        </pc:sldMkLst>
      </pc:sldChg>
      <pc:sldChg chg="addSp modSp new del mod modClrScheme chgLayout">
        <pc:chgData name="Rizwana Gul (2423523)" userId="8bca1876-9e8a-4d6a-b12d-1e6fdfdb9b57" providerId="ADAL" clId="{B658C2AA-CDCC-49CB-8BAB-A7ED0B87761A}" dt="2025-09-26T22:17:39.950" v="715" actId="2696"/>
        <pc:sldMkLst>
          <pc:docMk/>
          <pc:sldMk cId="4181039149" sldId="274"/>
        </pc:sldMkLst>
      </pc:sldChg>
      <pc:sldChg chg="new del">
        <pc:chgData name="Rizwana Gul (2423523)" userId="8bca1876-9e8a-4d6a-b12d-1e6fdfdb9b57" providerId="ADAL" clId="{B658C2AA-CDCC-49CB-8BAB-A7ED0B87761A}" dt="2025-09-26T22:17:47.411" v="716" actId="2696"/>
        <pc:sldMkLst>
          <pc:docMk/>
          <pc:sldMk cId="2167518596" sldId="275"/>
        </pc:sldMkLst>
      </pc:sldChg>
      <pc:sldChg chg="addSp delSp modSp new mod setBg">
        <pc:chgData name="Rizwana Gul (2423523)" userId="8bca1876-9e8a-4d6a-b12d-1e6fdfdb9b57" providerId="ADAL" clId="{B658C2AA-CDCC-49CB-8BAB-A7ED0B87761A}" dt="2025-10-07T15:41:27.233" v="3932" actId="20577"/>
        <pc:sldMkLst>
          <pc:docMk/>
          <pc:sldMk cId="3369791559" sldId="275"/>
        </pc:sldMkLst>
        <pc:spChg chg="mod">
          <ac:chgData name="Rizwana Gul (2423523)" userId="8bca1876-9e8a-4d6a-b12d-1e6fdfdb9b57" providerId="ADAL" clId="{B658C2AA-CDCC-49CB-8BAB-A7ED0B87761A}" dt="2025-10-06T20:18:46.531" v="3710" actId="14100"/>
          <ac:spMkLst>
            <pc:docMk/>
            <pc:sldMk cId="3369791559" sldId="275"/>
            <ac:spMk id="2" creationId="{D63F486A-0F2D-4C96-C2CF-4EF4932FE023}"/>
          </ac:spMkLst>
        </pc:spChg>
        <pc:spChg chg="mod">
          <ac:chgData name="Rizwana Gul (2423523)" userId="8bca1876-9e8a-4d6a-b12d-1e6fdfdb9b57" providerId="ADAL" clId="{B658C2AA-CDCC-49CB-8BAB-A7ED0B87761A}" dt="2025-10-07T15:41:27.233" v="3932" actId="20577"/>
          <ac:spMkLst>
            <pc:docMk/>
            <pc:sldMk cId="3369791559" sldId="275"/>
            <ac:spMk id="3" creationId="{49574A3F-B6C3-60AF-1460-7DBD570D3B58}"/>
          </ac:spMkLst>
        </pc:spChg>
        <pc:spChg chg="add">
          <ac:chgData name="Rizwana Gul (2423523)" userId="8bca1876-9e8a-4d6a-b12d-1e6fdfdb9b57" providerId="ADAL" clId="{B658C2AA-CDCC-49CB-8BAB-A7ED0B87761A}" dt="2025-09-28T20:10:17.853" v="1305" actId="26606"/>
          <ac:spMkLst>
            <pc:docMk/>
            <pc:sldMk cId="3369791559" sldId="275"/>
            <ac:spMk id="13" creationId="{45D37F4E-DDB4-456B-97E0-9937730A039F}"/>
          </ac:spMkLst>
        </pc:spChg>
        <pc:spChg chg="add">
          <ac:chgData name="Rizwana Gul (2423523)" userId="8bca1876-9e8a-4d6a-b12d-1e6fdfdb9b57" providerId="ADAL" clId="{B658C2AA-CDCC-49CB-8BAB-A7ED0B87761A}" dt="2025-09-28T20:10:17.853" v="1305" actId="26606"/>
          <ac:spMkLst>
            <pc:docMk/>
            <pc:sldMk cId="3369791559" sldId="275"/>
            <ac:spMk id="14" creationId="{B2DD41CD-8F47-4F56-AD12-4E2FF7696987}"/>
          </ac:spMkLst>
        </pc:spChg>
        <pc:picChg chg="add mod">
          <ac:chgData name="Rizwana Gul (2423523)" userId="8bca1876-9e8a-4d6a-b12d-1e6fdfdb9b57" providerId="ADAL" clId="{B658C2AA-CDCC-49CB-8BAB-A7ED0B87761A}" dt="2025-09-28T20:10:17.853" v="1305" actId="26606"/>
          <ac:picMkLst>
            <pc:docMk/>
            <pc:sldMk cId="3369791559" sldId="275"/>
            <ac:picMk id="4" creationId="{73D2F3EA-E26B-C6FA-2762-9AB5C1C466E5}"/>
          </ac:picMkLst>
        </pc:picChg>
      </pc:sldChg>
      <pc:sldChg chg="modSp new mod ord">
        <pc:chgData name="Rizwana Gul (2423523)" userId="8bca1876-9e8a-4d6a-b12d-1e6fdfdb9b57" providerId="ADAL" clId="{B658C2AA-CDCC-49CB-8BAB-A7ED0B87761A}" dt="2025-10-07T15:42:29.728" v="3956" actId="114"/>
        <pc:sldMkLst>
          <pc:docMk/>
          <pc:sldMk cId="497091312" sldId="276"/>
        </pc:sldMkLst>
        <pc:spChg chg="mod">
          <ac:chgData name="Rizwana Gul (2423523)" userId="8bca1876-9e8a-4d6a-b12d-1e6fdfdb9b57" providerId="ADAL" clId="{B658C2AA-CDCC-49CB-8BAB-A7ED0B87761A}" dt="2025-10-01T18:50:21.735" v="2034" actId="20577"/>
          <ac:spMkLst>
            <pc:docMk/>
            <pc:sldMk cId="497091312" sldId="276"/>
            <ac:spMk id="2" creationId="{961B7AC3-8D5A-B846-0139-B5F232DB7BE4}"/>
          </ac:spMkLst>
        </pc:spChg>
        <pc:spChg chg="mod">
          <ac:chgData name="Rizwana Gul (2423523)" userId="8bca1876-9e8a-4d6a-b12d-1e6fdfdb9b57" providerId="ADAL" clId="{B658C2AA-CDCC-49CB-8BAB-A7ED0B87761A}" dt="2025-10-07T15:42:29.728" v="3956" actId="114"/>
          <ac:spMkLst>
            <pc:docMk/>
            <pc:sldMk cId="497091312" sldId="276"/>
            <ac:spMk id="3" creationId="{7C3C7C4A-5AA4-9F30-20B0-EE529C3C5050}"/>
          </ac:spMkLst>
        </pc:spChg>
      </pc:sldChg>
      <pc:sldChg chg="modSp new mod">
        <pc:chgData name="Rizwana Gul (2423523)" userId="8bca1876-9e8a-4d6a-b12d-1e6fdfdb9b57" providerId="ADAL" clId="{B658C2AA-CDCC-49CB-8BAB-A7ED0B87761A}" dt="2025-10-07T15:41:17.009" v="3931" actId="20577"/>
        <pc:sldMkLst>
          <pc:docMk/>
          <pc:sldMk cId="1787427771" sldId="277"/>
        </pc:sldMkLst>
        <pc:spChg chg="mod">
          <ac:chgData name="Rizwana Gul (2423523)" userId="8bca1876-9e8a-4d6a-b12d-1e6fdfdb9b57" providerId="ADAL" clId="{B658C2AA-CDCC-49CB-8BAB-A7ED0B87761A}" dt="2025-10-07T15:41:17.009" v="3931" actId="20577"/>
          <ac:spMkLst>
            <pc:docMk/>
            <pc:sldMk cId="1787427771" sldId="277"/>
            <ac:spMk id="3" creationId="{E585A19E-10DD-810D-FABF-1FBC76CB0995}"/>
          </ac:spMkLst>
        </pc:spChg>
      </pc:sldChg>
      <pc:sldChg chg="new del">
        <pc:chgData name="Rizwana Gul (2423523)" userId="8bca1876-9e8a-4d6a-b12d-1e6fdfdb9b57" providerId="ADAL" clId="{B658C2AA-CDCC-49CB-8BAB-A7ED0B87761A}" dt="2025-10-06T20:20:20.853" v="3711" actId="2696"/>
        <pc:sldMkLst>
          <pc:docMk/>
          <pc:sldMk cId="3286228025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480ED0D-8BC4-323C-F005-71610AD6615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990F58-FFCC-03F5-B6B7-0424B2ED40B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D66B257D-FCBA-44C7-885D-D2B4C79C08FC}" type="datetime1">
              <a:rPr lang="en-GB"/>
              <a:pPr lvl="0"/>
              <a:t>08/10/2025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AC3526D-5081-D45A-863A-7C89678DCC1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17EAB25-E596-87BD-9292-E3336A6D4A3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17FE1-752D-0FC6-5439-3A83017E639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136BC-7D2A-B9AD-DF7C-22E7F0130D8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38E9512-2BF7-4DC2-B9F0-AE077BCADBB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352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638E9512-2BF7-4DC2-B9F0-AE077BCADBB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099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638E9512-2BF7-4DC2-B9F0-AE077BCADBB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06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9F020-87B4-3444-744D-9E929BAB51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2870B3-80B6-B288-FB2B-E366936720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E1FA0-8B2E-B5A8-B799-736836057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E3E03C2-11CF-47FF-BB3A-9FB1ACC6A57A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2949A-2D91-93D9-0973-97C6D1BB9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0EE54-56D9-A246-8787-7D9086319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E93E5F7-0A95-40D9-A69E-C6FEDE15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50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C681D-E5A8-5503-B56E-057EAF9E7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3F41-88F9-6F41-C98E-0C14339F5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12467-7926-4B19-7D99-8F98716F8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58D9064-8903-4620-A008-3A3855CB2BF9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EFAFB-E5F9-5894-54AC-8B0CD4C06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E5313-F55B-4152-885A-CBF20CB62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81BBF4A-3D79-47F6-88DF-0B7B4E4308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80846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F629B-6520-0D7D-7AB3-A34194522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B5367-7726-4338-3BE2-9C8B7334CF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4D9EF-2460-1E12-7DE7-92F177674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3F3F8CB-F8AF-419F-8E12-16570D75420C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7CAD1-40E1-A66D-C989-545C6D25E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0C30A-B63A-D947-B0C6-97869B91D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CCDF9D-9BF5-4684-9B65-B95890D3C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14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4C69A-CA07-5CC3-E213-CA475C546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F8F46-FACC-5677-3AE1-CE7AD44A36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7A92A3-3AE9-ED41-84FD-60F5C9D6BA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723369-8189-00C1-5FE5-7C9EA6BC6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13637D4-E6CA-42AF-AC7E-4512923DC2F8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6D1299-39D6-7AC1-AEB2-A7AF7536E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E42E08-7965-5460-FB2B-50FCB8E08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BB79D04-CC66-4BD7-B38E-C607EB96F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34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DE5FA-6C32-2F73-4D2D-460B79B7E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C37B85-DF84-F157-F0D4-36CDD1C0C4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32C6BF-FF20-959D-A934-3932025E4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7158AB-1D2D-2396-2AC0-839F10A578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7329C-D06A-56B7-AE6A-755E6228B2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19382D-D660-27EF-111B-E71CE10AE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EB9F489-0853-4867-81DB-377DC429F170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015E51-926E-88C7-4374-74539E81D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5882C1-367C-464F-C360-F7A9168C9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B5F2622-057C-410B-BFFC-A63C7094F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412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EC309-B0C8-66C2-FEAF-910D7F2CC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22C0BC-1FCB-987F-F032-676439FFE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F408396-28BA-4E71-A1A1-738B03358BA6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867046-1775-5F82-0153-CE77C18D2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9BC6DF-370C-CA7C-9867-175DD7DEF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FD75072-0413-4B1F-9D76-C961E9C692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3629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07BBAF-4ACE-FC93-BCE4-9BCC840E0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836440B-76DF-4EC2-AD36-FE9AC6363037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50C887-619D-7E2A-AE41-E38BD990C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A0CE5-CC53-838D-C9BD-6E4B23C6E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F63F697-B91D-4449-9036-3C33DA6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635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7BC0F-188F-06A8-5F68-9B4E20F2B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EC7AD-FD22-74DE-03DB-4743CA3EB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90559E-D8F7-0C25-5C50-9E07D70752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C107A4-0445-FF05-130A-506BC0F02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6D39B29-A52D-4ACB-984E-3BD30546A9D6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CAFA03-76E5-3005-72FB-6B963BFD9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E30F8-6A7A-C696-876B-2A0DD7266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03E09A8-1914-4F45-A85B-41875A68D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30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84F9-43E9-31D8-4E05-FF7280125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53C0E0-F3C4-683D-E6A7-139D3B0895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94ABC5-5B23-EFB9-6B82-751D2B5F2B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C68F87-D709-0BC6-6B84-9B9CDA9EC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4967E8A-F0B7-476E-9D0C-2921A66F8D2F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7ABFCD-A22C-2A0C-EA37-63F4A9873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E7465C-D467-C024-C4AE-8619FAB12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4A33EC-C5CE-4744-AEA3-3519E2885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41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5AE41-9621-7562-BA95-3672B9302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3B392A-C65B-931A-28B3-9AA138D63B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C990C-437B-584F-9A59-1ED11C819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9ED1F9B-5E99-454F-8194-D1279D959F97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EFB3D-5507-C9D8-6457-B5DFF8118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C16D6-AF10-B699-9E23-67A53FEB7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53B1BF1-F1D4-409D-9586-85B30B81D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875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950A68-59AD-EB6C-C317-C09BF62435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CC997-DF56-58CF-FEDC-4D9B4161AB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017F2-1EAD-21E8-53A1-D2E4A655F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D3738E1-9F0F-450C-9F4B-57979F01F8C7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1F19B-C0DC-D694-4101-E663968DD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9C454-02AE-374C-DDAA-CE3E349EF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9948B93-8D66-41C0-A6D1-CC20A612B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473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75AD0A-8BE9-7968-0F97-AD336CCA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BA6C0-A54A-E677-2E18-0EBF02F8A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7AA04-6D15-5B8B-CB00-893B752681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E8E64527-7273-442F-A494-F32928AD9E86}" type="datetime1">
              <a:rPr lang="en-GB" smtClean="0"/>
              <a:pPr lvl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F0B56-2630-FEB0-6AED-23C3A5EC13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30A03-D4F1-A78E-877F-9642B0FF8A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D579C449-2D58-43C2-927E-78C2EDCEDA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60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CF14D-7734-B62E-9265-5D7A052EFB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algn="ctr"/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RIZWANA GUL (2423523)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LCHS4010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Psychology in Health and Social Care,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Lecturer, Alice Clayton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2D6DC-7274-98FC-5E74-0821A0DA5A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8510" y="525982"/>
            <a:ext cx="4569538" cy="12003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lvl="0"/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Introduction: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Supporting Amir’s Development Using Bowlby’s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Attachment Theory and influence of both nature and nurture ( nursery practitioner presentation, 10 minutes)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9E53F-78AD-93D0-CA42-0379D926C1B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5065" y="2031101"/>
            <a:ext cx="5167905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lvl="0" indent="0">
              <a:buNone/>
            </a:pPr>
            <a:endParaRPr lang="en-US" sz="1800" dirty="0"/>
          </a:p>
          <a:p>
            <a:pPr marL="0" lvl="0" indent="0">
              <a:buNone/>
            </a:pPr>
            <a:r>
              <a:rPr lang="en-US" sz="1800" dirty="0"/>
              <a:t>This presentation is about supporting Amira, a </a:t>
            </a:r>
            <a:r>
              <a:rPr lang="en-US" sz="1800" b="1" dirty="0"/>
              <a:t>three-year-old </a:t>
            </a:r>
            <a:r>
              <a:rPr lang="en-US" sz="1800" dirty="0"/>
              <a:t>who has recently joined a nursery, experiencing separation </a:t>
            </a:r>
            <a:r>
              <a:rPr lang="en-US" sz="1800" b="1" dirty="0"/>
              <a:t>anxiety</a:t>
            </a:r>
            <a:r>
              <a:rPr lang="en-US" sz="1800" dirty="0"/>
              <a:t> at drop-off, </a:t>
            </a:r>
            <a:r>
              <a:rPr lang="en-US" sz="1800" b="1" dirty="0"/>
              <a:t>limited verbal </a:t>
            </a:r>
            <a:r>
              <a:rPr lang="en-US" sz="1800" dirty="0"/>
              <a:t>communication and </a:t>
            </a:r>
            <a:r>
              <a:rPr lang="en-US" sz="1800" b="1" dirty="0"/>
              <a:t>difficulty engaging in group play</a:t>
            </a:r>
            <a:r>
              <a:rPr lang="en-US" sz="1800" dirty="0"/>
              <a:t>, using Bowlby’s attachment theory as a framework.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Wood Shape Toys">
            <a:extLst>
              <a:ext uri="{FF2B5EF4-FFF2-40B4-BE49-F238E27FC236}">
                <a16:creationId xmlns:a16="http://schemas.microsoft.com/office/drawing/2014/main" id="{D7838D6F-342D-445E-9871-E1FA932DA7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6379031" y="710211"/>
            <a:ext cx="5231269" cy="2934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89F69-8118-E8F4-047A-193A923EFC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74465"/>
            <a:ext cx="6816632" cy="1316214"/>
          </a:xfrm>
        </p:spPr>
        <p:txBody>
          <a:bodyPr/>
          <a:lstStyle/>
          <a:p>
            <a:pPr lvl="0"/>
            <a:r>
              <a:rPr lang="en-GB"/>
              <a:t>Attachment theory by Bowlby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C5923BF4-9105-EAE3-0682-B0A59FF76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38D7B-9B10-A3A2-943A-5B9DF334DE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4796" y="-669688"/>
            <a:ext cx="10230389" cy="2215463"/>
          </a:xfrm>
        </p:spPr>
        <p:txBody>
          <a:bodyPr/>
          <a:lstStyle/>
          <a:p>
            <a:pPr lvl="0"/>
            <a:r>
              <a:rPr lang="en-GB" dirty="0"/>
              <a:t>1. Clear explanation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D51C4-1476-A0DE-A803-A18381CDCE7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0888" y="984068"/>
            <a:ext cx="11051182" cy="5738948"/>
          </a:xfrm>
        </p:spPr>
        <p:txBody>
          <a:bodyPr>
            <a:normAutofit/>
          </a:bodyPr>
          <a:lstStyle/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John Bowlby proposed attachment theory to explain the emotional bond that develops between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infants and their primary caregivers. The main ideas are</a:t>
            </a:r>
            <a:r>
              <a:rPr lang="en-GB" sz="2000" b="1" dirty="0"/>
              <a:t>: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000" b="1" dirty="0"/>
          </a:p>
          <a:p>
            <a:pPr lvl="0">
              <a:lnSpc>
                <a:spcPct val="60000"/>
              </a:lnSpc>
            </a:pPr>
            <a:r>
              <a:rPr lang="en-GB" sz="2000" b="1" dirty="0"/>
              <a:t> Attachment as a biologically-based system</a:t>
            </a:r>
            <a:r>
              <a:rPr lang="en-GB" sz="2000" dirty="0"/>
              <a:t>: Infants are born with behaviours (crying,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clinging, smiling) that promote proximity(closeness) to a caregiver; this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has evolutionary value because proximity increases survival (Bowlby, 1969).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000" dirty="0"/>
          </a:p>
          <a:p>
            <a:pPr lvl="0">
              <a:lnSpc>
                <a:spcPct val="60000"/>
              </a:lnSpc>
            </a:pPr>
            <a:r>
              <a:rPr lang="en-GB" sz="2000" b="1" dirty="0"/>
              <a:t>Caregiver sensitivity and responsiveness</a:t>
            </a:r>
            <a:r>
              <a:rPr lang="en-GB" sz="2000" dirty="0"/>
              <a:t>: The caregivers’ timely, appropriate responses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shape the quality of attachment (secure vs insecure). Sensitive caregiving = Secure attachment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(Ainsworth </a:t>
            </a:r>
            <a:r>
              <a:rPr lang="en-GB" sz="2000" i="1" dirty="0"/>
              <a:t>et al.</a:t>
            </a:r>
            <a:r>
              <a:rPr lang="en-GB" sz="2000" dirty="0"/>
              <a:t>, 1978). 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000" dirty="0"/>
          </a:p>
          <a:p>
            <a:pPr lvl="0">
              <a:lnSpc>
                <a:spcPct val="60000"/>
              </a:lnSpc>
            </a:pPr>
            <a:r>
              <a:rPr lang="en-GB" sz="2000" b="1" dirty="0"/>
              <a:t>Critical period</a:t>
            </a:r>
            <a:r>
              <a:rPr lang="en-GB" sz="2000" dirty="0"/>
              <a:t>: The early period is a sensitive period for forming stable attachment patterns that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influence later emotional and social development (Gillibrand </a:t>
            </a:r>
            <a:r>
              <a:rPr lang="en-GB" sz="2000" i="1" dirty="0"/>
              <a:t>et al., </a:t>
            </a:r>
            <a:r>
              <a:rPr lang="en-GB" sz="2000" dirty="0"/>
              <a:t>2016, pp. 4- 7).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000" dirty="0"/>
          </a:p>
          <a:p>
            <a:pPr lvl="0">
              <a:lnSpc>
                <a:spcPct val="60000"/>
              </a:lnSpc>
            </a:pPr>
            <a:r>
              <a:rPr lang="en-GB" sz="2000" b="1" dirty="0"/>
              <a:t>Internal working models</a:t>
            </a:r>
            <a:r>
              <a:rPr lang="en-GB" sz="2000" dirty="0"/>
              <a:t>: Early attachment relationships create mental representations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(expectations) about </a:t>
            </a:r>
            <a:r>
              <a:rPr lang="en-GB" sz="2000" b="1" dirty="0"/>
              <a:t>self, other </a:t>
            </a:r>
            <a:r>
              <a:rPr lang="en-GB" sz="2000" dirty="0"/>
              <a:t>and </a:t>
            </a:r>
            <a:r>
              <a:rPr lang="en-GB" sz="2000" b="1" dirty="0"/>
              <a:t>relationships</a:t>
            </a:r>
            <a:r>
              <a:rPr lang="en-GB" sz="2000" dirty="0"/>
              <a:t> that guide future social and emotional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 behaviour (Bowlby, 1969).</a:t>
            </a:r>
          </a:p>
          <a:p>
            <a:pPr lvl="0">
              <a:lnSpc>
                <a:spcPct val="60000"/>
              </a:lnSpc>
            </a:pPr>
            <a:endParaRPr lang="en-GB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8B8DC314-0459-6C83-C88E-99A4DD3967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99160" y="505097"/>
            <a:ext cx="9289869" cy="949234"/>
          </a:xfrm>
        </p:spPr>
        <p:txBody>
          <a:bodyPr/>
          <a:lstStyle/>
          <a:p>
            <a:pPr lvl="0"/>
            <a:r>
              <a:rPr lang="en-GB" dirty="0"/>
              <a:t>Why relevant to early years practice?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66B783A-B5CE-CE0E-AA9F-3FC3431AD0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99160" y="1825625"/>
            <a:ext cx="10515600" cy="4351338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Attachment affects a child's ability to </a:t>
            </a:r>
            <a:r>
              <a:rPr lang="en-GB" b="1" dirty="0"/>
              <a:t>regulate emotions</a:t>
            </a:r>
            <a:r>
              <a:rPr lang="en-GB" dirty="0"/>
              <a:t>, </a:t>
            </a:r>
            <a:r>
              <a:rPr lang="en-GB" b="1" dirty="0"/>
              <a:t>engage in play, </a:t>
            </a:r>
            <a:r>
              <a:rPr lang="en-GB" dirty="0"/>
              <a:t>form </a:t>
            </a:r>
            <a:r>
              <a:rPr lang="en-GB" b="1" dirty="0"/>
              <a:t>friendships,</a:t>
            </a:r>
            <a:r>
              <a:rPr lang="en-GB" dirty="0"/>
              <a:t> </a:t>
            </a:r>
            <a:r>
              <a:rPr lang="en-GB" b="1" dirty="0"/>
              <a:t>explore the environment</a:t>
            </a:r>
            <a:r>
              <a:rPr lang="en-GB" dirty="0"/>
              <a:t>, </a:t>
            </a:r>
            <a:r>
              <a:rPr lang="en-GB" b="1" dirty="0"/>
              <a:t>learn</a:t>
            </a:r>
            <a:r>
              <a:rPr lang="en-GB" dirty="0"/>
              <a:t>, and </a:t>
            </a:r>
            <a:r>
              <a:rPr lang="en-GB" b="1" dirty="0"/>
              <a:t>feel secure </a:t>
            </a:r>
            <a:r>
              <a:rPr lang="en-GB" dirty="0"/>
              <a:t>in group settings (Boyd and Bee, 2019).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For nursery staff, understanding attachment helps explain </a:t>
            </a:r>
            <a:r>
              <a:rPr lang="en-GB" b="1" dirty="0"/>
              <a:t>separation distress</a:t>
            </a:r>
            <a:r>
              <a:rPr lang="en-GB" dirty="0"/>
              <a:t>, </a:t>
            </a:r>
            <a:r>
              <a:rPr lang="en-GB" b="1" dirty="0"/>
              <a:t>limited engagement</a:t>
            </a:r>
            <a:r>
              <a:rPr lang="en-GB" dirty="0"/>
              <a:t>, and how caregiving practices can support resilience and development (Harris, 2022).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0BA09-49A5-F484-5ABC-65E25C8873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443" y="74020"/>
            <a:ext cx="8941524" cy="1325559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2. Applying Bowlby’s theory to Amira’s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10665-5FD9-7FC4-317A-CCE924968DB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4465" y="1515288"/>
            <a:ext cx="11704320" cy="5268690"/>
          </a:xfrm>
        </p:spPr>
        <p:txBody>
          <a:bodyPr>
            <a:normAutofit/>
          </a:bodyPr>
          <a:lstStyle/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Amira(3Y) shows </a:t>
            </a:r>
            <a:r>
              <a:rPr lang="en-GB" sz="2000" b="1" dirty="0"/>
              <a:t>anxiety </a:t>
            </a:r>
            <a:r>
              <a:rPr lang="en-GB" sz="2000" dirty="0"/>
              <a:t>at separation</a:t>
            </a:r>
            <a:r>
              <a:rPr lang="en-GB" sz="2000" b="1" dirty="0"/>
              <a:t>, limited verbal communication</a:t>
            </a:r>
            <a:r>
              <a:rPr lang="en-GB" sz="2000" dirty="0"/>
              <a:t>, and </a:t>
            </a:r>
            <a:r>
              <a:rPr lang="en-GB" sz="2000" b="1" dirty="0"/>
              <a:t>difficulty joining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b="1" dirty="0"/>
              <a:t> group play</a:t>
            </a:r>
            <a:r>
              <a:rPr lang="en-GB" sz="2000" dirty="0"/>
              <a:t>. 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2000" dirty="0"/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 Bowlby’s framework helps explain these as follows: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2000" dirty="0"/>
          </a:p>
          <a:p>
            <a:pPr lvl="0">
              <a:lnSpc>
                <a:spcPct val="50000"/>
              </a:lnSpc>
            </a:pPr>
            <a:r>
              <a:rPr lang="en-GB" sz="2000" b="1" dirty="0"/>
              <a:t>Separation anxiety/clinginess</a:t>
            </a:r>
            <a:r>
              <a:rPr lang="en-GB" sz="2000" dirty="0"/>
              <a:t>: If Amira’s internal working model expects the caregiver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unavailability or has not yet formed a secure base, she will show distress when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caregivers leave (Bowlby, 1969).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2000" dirty="0"/>
          </a:p>
          <a:p>
            <a:pPr lvl="0">
              <a:lnSpc>
                <a:spcPct val="50000"/>
              </a:lnSpc>
            </a:pPr>
            <a:r>
              <a:rPr lang="en-GB" sz="2000" b="1" dirty="0"/>
              <a:t>Limited verbal communication</a:t>
            </a:r>
            <a:r>
              <a:rPr lang="en-GB" sz="2000" dirty="0"/>
              <a:t>: Stress and insecurity (from attachment-related anxiety)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reduce the child’s capacity to use language socially. A child who is not secure may focus on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regulation rather than expression (Boyd and Bee, 2019; Gillibrand </a:t>
            </a:r>
            <a:r>
              <a:rPr lang="en-GB" sz="2000" i="1" dirty="0"/>
              <a:t>et al., </a:t>
            </a:r>
            <a:r>
              <a:rPr lang="en-GB" sz="2000" dirty="0"/>
              <a:t>2016).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2000" dirty="0"/>
          </a:p>
          <a:p>
            <a:pPr marL="0" lvl="0" indent="0">
              <a:lnSpc>
                <a:spcPct val="50000"/>
              </a:lnSpc>
              <a:buNone/>
            </a:pPr>
            <a:endParaRPr lang="en-GB" sz="2000" dirty="0"/>
          </a:p>
          <a:p>
            <a:pPr lvl="0">
              <a:lnSpc>
                <a:spcPct val="50000"/>
              </a:lnSpc>
            </a:pPr>
            <a:r>
              <a:rPr lang="en-GB" sz="2000" b="1" dirty="0"/>
              <a:t>Difficulty with group play</a:t>
            </a:r>
            <a:r>
              <a:rPr lang="en-GB" sz="2000" dirty="0"/>
              <a:t>: A secure attachment supports exploratory behaviour and peer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interaction. Without this sense of security, Amira may avoid group play or only play at the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dirty="0"/>
              <a:t> periphery (outside of the boundary) because she lacks the confidence to explore socially (Ainsworth </a:t>
            </a:r>
            <a:r>
              <a:rPr lang="en-GB" sz="2000" i="1" dirty="0"/>
              <a:t>et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2000" i="1" dirty="0"/>
              <a:t> al., </a:t>
            </a:r>
            <a:r>
              <a:rPr lang="en-GB" sz="2000" dirty="0"/>
              <a:t>1978; Harris, 2022).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AA3B2-E3AF-26BB-FD09-9B4D8C6134E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Applying 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91C2D-7DAB-00CC-EC22-9F26B5E986B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8197" y="1454946"/>
            <a:ext cx="11099801" cy="4423339"/>
          </a:xfrm>
        </p:spPr>
        <p:txBody>
          <a:bodyPr>
            <a:normAutofit/>
          </a:bodyPr>
          <a:lstStyle/>
          <a:p>
            <a:pPr lvl="0">
              <a:buFont typeface="Wingdings" pitchFamily="2"/>
              <a:buChar char="v"/>
            </a:pPr>
            <a:r>
              <a:rPr lang="en-GB" dirty="0"/>
              <a:t>Separation anxiety = activated the attachment system ( Bowlby, 1969).</a:t>
            </a:r>
          </a:p>
          <a:p>
            <a:pPr lvl="0">
              <a:buFont typeface="Wingdings" pitchFamily="2"/>
              <a:buChar char="v"/>
            </a:pPr>
            <a:r>
              <a:rPr lang="en-GB" dirty="0"/>
              <a:t>Limited speech =coping focus (emotionally) /communication (Boyd and Bee, 2019).</a:t>
            </a:r>
          </a:p>
          <a:p>
            <a:pPr lvl="0">
              <a:buFont typeface="Wingdings" pitchFamily="2"/>
              <a:buChar char="v"/>
            </a:pPr>
            <a:r>
              <a:rPr lang="en-GB" dirty="0"/>
              <a:t>Group play difficulty = less confidence to explore (Harris, 2022).</a:t>
            </a:r>
          </a:p>
          <a:p>
            <a:pPr marL="0" lvl="0" indent="0">
              <a:buNone/>
            </a:pPr>
            <a:r>
              <a:rPr lang="en-GB" dirty="0"/>
              <a:t>     GOAL</a:t>
            </a:r>
            <a:r>
              <a:rPr lang="en-GB" b="1" dirty="0"/>
              <a:t>: Build trust</a:t>
            </a:r>
            <a:r>
              <a:rPr lang="en-GB" dirty="0"/>
              <a:t>, </a:t>
            </a:r>
            <a:r>
              <a:rPr lang="en-GB" b="1" dirty="0"/>
              <a:t>provide a secure base</a:t>
            </a:r>
            <a:r>
              <a:rPr lang="en-GB" dirty="0"/>
              <a:t>, and </a:t>
            </a:r>
            <a:r>
              <a:rPr lang="en-GB" b="1" dirty="0"/>
              <a:t>boost social skills</a:t>
            </a:r>
            <a:r>
              <a:rPr lang="en-GB" dirty="0"/>
              <a:t>.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8E6E2A-4084-9809-1E3C-5310CB6F7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6753" y="4451652"/>
            <a:ext cx="3897319" cy="285326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B5B02-E011-B118-920D-32518072D0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rgbClr val="FF0000"/>
                </a:solidFill>
              </a:rPr>
              <a:t>Bowlby helps explain Amir’s behaviours as a need for security, not misbehaviour.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38522-D4BF-6798-5AA9-A646A9112B8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2406" y="2490470"/>
            <a:ext cx="10515600" cy="4351338"/>
          </a:xfrm>
        </p:spPr>
        <p:txBody>
          <a:bodyPr/>
          <a:lstStyle/>
          <a:p>
            <a:pPr marL="0" lvl="0" indent="0">
              <a:buNone/>
            </a:pPr>
            <a:r>
              <a:rPr lang="en-GB" dirty="0"/>
              <a:t>Thus, Amira’s behaviours are consistent with an insecure or developing attachment relationship in the nursery context (or anxiety linked to transition) and indicate a need for attachment–focused support to provide a secure base within the setting (Zeanah </a:t>
            </a:r>
            <a:r>
              <a:rPr lang="en-GB" i="1" dirty="0"/>
              <a:t>et al., </a:t>
            </a:r>
            <a:r>
              <a:rPr lang="en-GB" dirty="0"/>
              <a:t>2015).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DE7F1-0C5A-0812-5D25-C816684C00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36913" y="-400356"/>
            <a:ext cx="10047517" cy="2080159"/>
          </a:xfrm>
        </p:spPr>
        <p:txBody>
          <a:bodyPr/>
          <a:lstStyle/>
          <a:p>
            <a:pPr lvl="0"/>
            <a:r>
              <a:rPr lang="en-GB" dirty="0"/>
              <a:t>3. Strategies: Environment and Routine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3E45C-750C-72F2-516F-8425EE5CEC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64073" y="1456263"/>
            <a:ext cx="8805333" cy="5022913"/>
          </a:xfrm>
        </p:spPr>
        <p:txBody>
          <a:bodyPr>
            <a:normAutofit/>
          </a:bodyPr>
          <a:lstStyle/>
          <a:p>
            <a:pPr marL="0" lvl="0" indent="0">
              <a:lnSpc>
                <a:spcPct val="60000"/>
              </a:lnSpc>
              <a:buNone/>
            </a:pPr>
            <a:r>
              <a:rPr lang="en-GB" sz="2200" b="1" dirty="0"/>
              <a:t>Create Safety</a:t>
            </a:r>
            <a:r>
              <a:rPr lang="en-GB" sz="2200" dirty="0"/>
              <a:t>: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200" dirty="0"/>
          </a:p>
          <a:p>
            <a:pPr lvl="0">
              <a:lnSpc>
                <a:spcPct val="60000"/>
              </a:lnSpc>
              <a:buFont typeface="Wingdings" pitchFamily="2"/>
              <a:buChar char="v"/>
            </a:pPr>
            <a:r>
              <a:rPr lang="en-GB" sz="2200" dirty="0"/>
              <a:t>Predictable drop–off routine ( Gillibrand </a:t>
            </a:r>
            <a:r>
              <a:rPr lang="en-GB" sz="2200" i="1" dirty="0"/>
              <a:t>et al.</a:t>
            </a:r>
            <a:r>
              <a:rPr lang="en-GB" sz="2200" dirty="0"/>
              <a:t>, 2016).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200" dirty="0"/>
          </a:p>
          <a:p>
            <a:pPr lvl="0">
              <a:lnSpc>
                <a:spcPct val="60000"/>
              </a:lnSpc>
              <a:buFont typeface="Wingdings" pitchFamily="2"/>
              <a:buChar char="v"/>
            </a:pPr>
            <a:r>
              <a:rPr lang="en-GB" sz="2200" dirty="0"/>
              <a:t>Transitional object (favourite toy etc.) (Bowlby, 1969).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200" dirty="0"/>
          </a:p>
          <a:p>
            <a:pPr lvl="0">
              <a:lnSpc>
                <a:spcPct val="60000"/>
              </a:lnSpc>
              <a:buFont typeface="Wingdings" pitchFamily="2"/>
              <a:buChar char="v"/>
            </a:pPr>
            <a:r>
              <a:rPr lang="en-GB" sz="2200" dirty="0"/>
              <a:t>Cosy “safe base area”, Consistent keyworker=Trust and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200" dirty="0"/>
              <a:t> Familiarity (Ainsworth </a:t>
            </a:r>
            <a:r>
              <a:rPr lang="en-GB" sz="2200" i="1" dirty="0"/>
              <a:t>et al., </a:t>
            </a:r>
            <a:r>
              <a:rPr lang="en-GB" sz="2200" dirty="0"/>
              <a:t>1978).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200" dirty="0"/>
          </a:p>
          <a:p>
            <a:pPr lvl="0">
              <a:lnSpc>
                <a:spcPct val="60000"/>
              </a:lnSpc>
              <a:buFont typeface="Wingdings" pitchFamily="2"/>
              <a:buChar char="v"/>
            </a:pPr>
            <a:r>
              <a:rPr lang="en-GB" sz="2200" dirty="0"/>
              <a:t>Gradual separations (Harris, 2022).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2200" dirty="0"/>
          </a:p>
          <a:p>
            <a:pPr marL="0" lvl="0" indent="0">
              <a:lnSpc>
                <a:spcPct val="60000"/>
              </a:lnSpc>
              <a:buNone/>
            </a:pPr>
            <a:r>
              <a:rPr lang="en-GB" sz="2200" dirty="0"/>
              <a:t>Structure reassures children and helps them build a secure base.</a:t>
            </a:r>
          </a:p>
          <a:p>
            <a:pPr lvl="0">
              <a:lnSpc>
                <a:spcPct val="60000"/>
              </a:lnSpc>
              <a:buFont typeface="Wingdings" pitchFamily="2"/>
              <a:buChar char="v"/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A104E7-6B0A-6FF2-5F82-4A4729562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1198" y="1456264"/>
            <a:ext cx="3496729" cy="42587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E180E-1CDC-E1E6-4110-AF060676901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Strategies: Interaction &amp;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455A1-FD4F-68A9-1722-DA958AC0424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/>
              <a:buChar char="v"/>
            </a:pPr>
            <a:r>
              <a:rPr lang="en-GB" dirty="0"/>
              <a:t>Sensitive responses (Zeanah </a:t>
            </a:r>
            <a:r>
              <a:rPr lang="en-GB" i="1" dirty="0"/>
              <a:t>et al., </a:t>
            </a:r>
            <a:r>
              <a:rPr lang="en-GB" dirty="0"/>
              <a:t>2015).</a:t>
            </a:r>
          </a:p>
          <a:p>
            <a:pPr lvl="0">
              <a:buFont typeface="Wingdings" pitchFamily="2"/>
              <a:buChar char="v"/>
            </a:pPr>
            <a:r>
              <a:rPr lang="en-GB" dirty="0"/>
              <a:t>1to1 language or play sessions (Boyd and Bee, 2019).</a:t>
            </a:r>
          </a:p>
          <a:p>
            <a:pPr lvl="0">
              <a:buFont typeface="Wingdings" pitchFamily="2"/>
              <a:buChar char="v"/>
            </a:pPr>
            <a:r>
              <a:rPr lang="en-GB" dirty="0"/>
              <a:t>Parallel play = group play (Gillibrand </a:t>
            </a:r>
            <a:r>
              <a:rPr lang="en-GB" i="1" dirty="0"/>
              <a:t>et al., </a:t>
            </a:r>
            <a:r>
              <a:rPr lang="en-GB" dirty="0"/>
              <a:t>2016).</a:t>
            </a:r>
          </a:p>
          <a:p>
            <a:pPr lvl="0">
              <a:buFont typeface="Wingdings" pitchFamily="2"/>
              <a:buChar char="v"/>
            </a:pPr>
            <a:r>
              <a:rPr lang="en-GB" dirty="0"/>
              <a:t>Home – Nursery consistency (fix time) (Harris, 2022).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Small steps help Amira join others.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917585-C8DB-9FE9-BE81-3204EA6A6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831" y="3779690"/>
            <a:ext cx="4423949" cy="295022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045BA-08C2-AD58-F1CD-9969CD382C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55601"/>
            <a:ext cx="8322731" cy="761996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/>
              <a:t>4.Nature and Nurture (puzzle pieces)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8CD7B-328C-098F-1D10-FD5712C235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70936" y="1524003"/>
            <a:ext cx="8394091" cy="4978395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b="1" dirty="0"/>
              <a:t>Nature (Biological)</a:t>
            </a:r>
            <a:r>
              <a:rPr lang="en-GB" dirty="0"/>
              <a:t>: temperament, stress reactivity, neurobiology (Gross, 2020). 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b="1" dirty="0"/>
              <a:t>Nurture (Environmental)</a:t>
            </a:r>
            <a:r>
              <a:rPr lang="en-GB" dirty="0"/>
              <a:t>: caregiver sensitivity, consistency (Ainsworth </a:t>
            </a:r>
            <a:r>
              <a:rPr lang="en-GB" i="1" dirty="0"/>
              <a:t>et al.</a:t>
            </a:r>
            <a:r>
              <a:rPr lang="en-GB" dirty="0"/>
              <a:t>,1978).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Together shape attachment security (Boyd and Bee, 2019).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Amira’s anxiety may partly be temperament, but </a:t>
            </a:r>
            <a:r>
              <a:rPr lang="en-GB" b="1" dirty="0"/>
              <a:t>nurturing care </a:t>
            </a:r>
            <a:r>
              <a:rPr lang="en-GB" dirty="0"/>
              <a:t>can support development.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93D124-AF10-DAF4-FBD8-B5F632800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996" y="2006595"/>
            <a:ext cx="3047996" cy="441325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EAFD8-02DC-0121-6A8F-B8AD24C293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9768" y="104991"/>
            <a:ext cx="5390607" cy="1602376"/>
          </a:xfrm>
        </p:spPr>
        <p:txBody>
          <a:bodyPr/>
          <a:lstStyle/>
          <a:p>
            <a:pPr lvl="0"/>
            <a:r>
              <a:rPr lang="en-GB" dirty="0"/>
              <a:t>5.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042EB-4FD5-9E1C-7EC5-C0E22E9F3BF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0194" y="1776551"/>
            <a:ext cx="11606342" cy="4382993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400" b="1" u="sng" dirty="0"/>
              <a:t>Strengths</a:t>
            </a:r>
            <a:r>
              <a:rPr lang="en-GB" sz="2400" b="1" dirty="0"/>
              <a:t>:</a:t>
            </a:r>
            <a:r>
              <a:rPr lang="en-GB" sz="2400" dirty="0"/>
              <a:t> evidence-based, practical (Ainsworth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400" dirty="0"/>
              <a:t> </a:t>
            </a:r>
            <a:r>
              <a:rPr lang="en-GB" sz="2400" i="1" dirty="0"/>
              <a:t>et al., </a:t>
            </a:r>
            <a:r>
              <a:rPr lang="en-GB" sz="2400" dirty="0"/>
              <a:t>1978).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400" dirty="0"/>
          </a:p>
          <a:p>
            <a:pPr lvl="0">
              <a:lnSpc>
                <a:spcPct val="80000"/>
              </a:lnSpc>
            </a:pPr>
            <a:r>
              <a:rPr lang="en-GB" sz="2400" b="1" dirty="0"/>
              <a:t>Empirical support for </a:t>
            </a:r>
            <a:r>
              <a:rPr lang="en-GB" sz="2400" dirty="0"/>
              <a:t>a large body of research links early attachment patterns to 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400" dirty="0"/>
              <a:t>emotion regulation, exploration and peer relations-useful for anticipating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400" dirty="0"/>
              <a:t> developmental needs ( Zeanah </a:t>
            </a:r>
            <a:r>
              <a:rPr lang="en-GB" sz="2400" i="1" dirty="0"/>
              <a:t>et al., </a:t>
            </a:r>
            <a:r>
              <a:rPr lang="en-GB" sz="2400" dirty="0"/>
              <a:t>2015).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2400" dirty="0"/>
          </a:p>
          <a:p>
            <a:pPr lvl="0">
              <a:lnSpc>
                <a:spcPct val="80000"/>
              </a:lnSpc>
            </a:pPr>
            <a:r>
              <a:rPr lang="en-GB" sz="2400" b="1" dirty="0"/>
              <a:t>Integrative(combining)</a:t>
            </a:r>
            <a:r>
              <a:rPr lang="en-GB" sz="2400" dirty="0"/>
              <a:t>: It links </a:t>
            </a:r>
            <a:r>
              <a:rPr lang="en-GB" sz="2400" i="1" dirty="0"/>
              <a:t>biological</a:t>
            </a:r>
            <a:r>
              <a:rPr lang="en-GB" sz="2400" dirty="0"/>
              <a:t> drives and </a:t>
            </a:r>
            <a:r>
              <a:rPr lang="en-GB" sz="2400" i="1" dirty="0"/>
              <a:t>caregiving behaviours</a:t>
            </a:r>
            <a:r>
              <a:rPr lang="en-GB" sz="2400" dirty="0"/>
              <a:t>,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400" dirty="0"/>
              <a:t> promoting both relational and environmental intervention (Boyd and Bee, 2019).</a:t>
            </a:r>
          </a:p>
          <a:p>
            <a:pPr lvl="0">
              <a:lnSpc>
                <a:spcPct val="80000"/>
              </a:lnSpc>
            </a:pPr>
            <a:endParaRPr lang="en-GB" sz="2400" dirty="0"/>
          </a:p>
          <a:p>
            <a:pPr marL="0" lvl="0" indent="0">
              <a:lnSpc>
                <a:spcPct val="80000"/>
              </a:lnSpc>
              <a:buNone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95A9B9-AD2C-8C29-9A4B-F56112BAC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7478" y="104991"/>
            <a:ext cx="3714749" cy="26500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C3C70-27F7-5D9C-E2D0-9A76495A403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Limitation/ </a:t>
            </a:r>
            <a:br>
              <a:rPr lang="en-GB" dirty="0"/>
            </a:br>
            <a:r>
              <a:rPr lang="en-GB" dirty="0"/>
              <a:t>Caution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91EC6-1124-B3F2-5F11-62A68C0951D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70000"/>
              </a:lnSpc>
            </a:pPr>
            <a:r>
              <a:rPr lang="en-GB" sz="2600" b="1" dirty="0"/>
              <a:t>Monotropy and mother focus critique</a:t>
            </a:r>
            <a:r>
              <a:rPr lang="en-GB" sz="2600" dirty="0"/>
              <a:t>: Bowlby emphasised a primary attachment figure; later research shows multiple caregivers can provide security (Harris, 2022). Overemphasis on a single caregiver may misdirect practice; nurseries should support multiple safe relationships.</a:t>
            </a:r>
          </a:p>
          <a:p>
            <a:pPr lvl="0">
              <a:lnSpc>
                <a:spcPct val="70000"/>
              </a:lnSpc>
            </a:pPr>
            <a:endParaRPr lang="en-GB" sz="2600" dirty="0"/>
          </a:p>
          <a:p>
            <a:pPr lvl="0">
              <a:lnSpc>
                <a:spcPct val="70000"/>
              </a:lnSpc>
            </a:pPr>
            <a:r>
              <a:rPr lang="en-GB" sz="2600" b="1" dirty="0"/>
              <a:t> Cultural variability</a:t>
            </a:r>
            <a:r>
              <a:rPr lang="en-GB" sz="2600" dirty="0"/>
              <a:t>: Attachment behaviours and separation practices vary culturally; interventions must be culturally sensitive (Gillibrand </a:t>
            </a:r>
            <a:r>
              <a:rPr lang="en-GB" sz="2600" i="1" dirty="0"/>
              <a:t>et al., </a:t>
            </a:r>
            <a:r>
              <a:rPr lang="en-GB" sz="2600" dirty="0"/>
              <a:t>2016).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2600" dirty="0"/>
          </a:p>
          <a:p>
            <a:pPr lvl="0">
              <a:lnSpc>
                <a:spcPct val="70000"/>
              </a:lnSpc>
            </a:pPr>
            <a:r>
              <a:rPr lang="en-GB" sz="2600" b="1" dirty="0"/>
              <a:t>Determinism concerns</a:t>
            </a:r>
            <a:r>
              <a:rPr lang="en-GB" sz="2600" dirty="0"/>
              <a:t>: Attachment patterns predict tendencies but do not determine outcomes that children can change with later supportive experiences (Gross, 2020).</a:t>
            </a:r>
          </a:p>
          <a:p>
            <a:pPr lvl="0">
              <a:lnSpc>
                <a:spcPct val="70000"/>
              </a:lnSpc>
            </a:pPr>
            <a:endParaRPr lang="en-GB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F89660-5978-760A-2984-47648D0B7D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8536" y="241705"/>
            <a:ext cx="3274065" cy="15611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352BAE-9377-3CCA-A3EE-1A65344D23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 rot="10800000" flipH="1" flipV="1">
            <a:off x="8638535" y="241706"/>
            <a:ext cx="3274065" cy="1665154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41E3C-1B63-416A-0840-50A6C22AEFF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79400" y="1286933"/>
            <a:ext cx="9665550" cy="5979205"/>
          </a:xfrm>
        </p:spPr>
        <p:txBody>
          <a:bodyPr/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 Practitioners should avoid labelling children as </a:t>
            </a:r>
            <a:r>
              <a:rPr lang="en-GB" b="1" dirty="0"/>
              <a:t>‘fixed</a:t>
            </a:r>
            <a:r>
              <a:rPr lang="en-GB" dirty="0"/>
              <a:t>’.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 </a:t>
            </a:r>
            <a:r>
              <a:rPr lang="en-GB" b="1" dirty="0"/>
              <a:t>Complex causes:</a:t>
            </a:r>
            <a:r>
              <a:rPr lang="en-GB" dirty="0"/>
              <a:t> Some behaviours, </a:t>
            </a:r>
            <a:r>
              <a:rPr lang="en-GB" dirty="0" err="1"/>
              <a:t>e.g</a:t>
            </a:r>
            <a:r>
              <a:rPr lang="en-GB" dirty="0"/>
              <a:t> limited speech, have multiple possible causes, such as </a:t>
            </a:r>
            <a:r>
              <a:rPr lang="en-GB" b="1" dirty="0"/>
              <a:t>language delay</a:t>
            </a:r>
            <a:r>
              <a:rPr lang="en-GB" dirty="0"/>
              <a:t>, </a:t>
            </a:r>
            <a:r>
              <a:rPr lang="en-GB" b="1" dirty="0"/>
              <a:t>hearing</a:t>
            </a:r>
            <a:r>
              <a:rPr lang="en-GB" dirty="0"/>
              <a:t>, </a:t>
            </a:r>
            <a:r>
              <a:rPr lang="en-GB" b="1" dirty="0"/>
              <a:t>autism</a:t>
            </a:r>
            <a:r>
              <a:rPr lang="en-GB" dirty="0"/>
              <a:t>, and </a:t>
            </a:r>
            <a:r>
              <a:rPr lang="en-GB" b="1" dirty="0"/>
              <a:t>trauma</a:t>
            </a:r>
            <a:r>
              <a:rPr lang="en-GB" dirty="0"/>
              <a:t>. Attachment theory should guide, but not replace, multidisciplinary assessment (Zeanah et al., 2015).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9B80D-BBB5-A4C0-687F-86058FC0A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of Psychosocial Theories: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4BE6A-8A10-9A5D-19F2-268723D86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394" y="1619794"/>
            <a:ext cx="10613572" cy="507709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b="1" dirty="0"/>
              <a:t>Vygotsky’s Sociocultural theory:  </a:t>
            </a:r>
            <a:r>
              <a:rPr lang="en-GB" dirty="0"/>
              <a:t>emphasises guided participation</a:t>
            </a:r>
          </a:p>
          <a:p>
            <a:pPr marL="0" indent="0">
              <a:buNone/>
            </a:pPr>
            <a:r>
              <a:rPr lang="en-GB" dirty="0"/>
              <a:t> and language development – highlights scaffolding needs (with adults,</a:t>
            </a:r>
          </a:p>
          <a:p>
            <a:pPr marL="0" indent="0">
              <a:buNone/>
            </a:pPr>
            <a:r>
              <a:rPr lang="en-GB" dirty="0"/>
              <a:t> caregiver teachers, parents, siblings) (Gross, 2020).</a:t>
            </a:r>
          </a:p>
          <a:p>
            <a:pPr marL="0" indent="0">
              <a:buNone/>
            </a:pPr>
            <a:r>
              <a:rPr lang="en-GB" b="1" i="1" dirty="0"/>
              <a:t>Usefulness</a:t>
            </a:r>
            <a:r>
              <a:rPr lang="en-GB" dirty="0"/>
              <a:t>: Great for supporting language and play once her emotional base is</a:t>
            </a:r>
          </a:p>
          <a:p>
            <a:pPr marL="0" indent="0">
              <a:buNone/>
            </a:pPr>
            <a:r>
              <a:rPr lang="en-GB" dirty="0"/>
              <a:t> secure.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 Piaget’s </a:t>
            </a:r>
            <a:r>
              <a:rPr lang="en-GB" b="1" dirty="0" err="1"/>
              <a:t>PreOperational</a:t>
            </a:r>
            <a:r>
              <a:rPr lang="en-GB" b="1" dirty="0"/>
              <a:t> Stage</a:t>
            </a:r>
            <a:r>
              <a:rPr lang="en-GB" dirty="0"/>
              <a:t>: children use symbolic play but have</a:t>
            </a:r>
          </a:p>
          <a:p>
            <a:pPr marL="0" indent="0">
              <a:buNone/>
            </a:pPr>
            <a:r>
              <a:rPr lang="en-GB" dirty="0"/>
              <a:t> egocentric thinking, suggesting using concrete play activities and visual cues to</a:t>
            </a:r>
          </a:p>
          <a:p>
            <a:pPr marL="0" indent="0">
              <a:buNone/>
            </a:pPr>
            <a:r>
              <a:rPr lang="en-GB" dirty="0"/>
              <a:t> support Amira’s learning (Gillibrand </a:t>
            </a:r>
            <a:r>
              <a:rPr lang="en-GB" i="1" dirty="0"/>
              <a:t>et al., </a:t>
            </a:r>
            <a:r>
              <a:rPr lang="en-GB" dirty="0"/>
              <a:t>2016). Learning is best through</a:t>
            </a:r>
          </a:p>
          <a:p>
            <a:pPr marL="0" indent="0">
              <a:buNone/>
            </a:pPr>
            <a:r>
              <a:rPr lang="en-GB" dirty="0"/>
              <a:t> symbols, routines, and pretend play.</a:t>
            </a:r>
          </a:p>
          <a:p>
            <a:pPr marL="0" indent="0">
              <a:buNone/>
            </a:pPr>
            <a:r>
              <a:rPr lang="en-GB" b="1" i="1" dirty="0"/>
              <a:t>Usefulness</a:t>
            </a:r>
            <a:r>
              <a:rPr lang="en-GB" dirty="0"/>
              <a:t>: Guides how to design learning activities, but does not address</a:t>
            </a:r>
          </a:p>
          <a:p>
            <a:pPr marL="0" indent="0">
              <a:buNone/>
            </a:pPr>
            <a:r>
              <a:rPr lang="en-GB" dirty="0"/>
              <a:t> emotional security.</a:t>
            </a:r>
          </a:p>
        </p:txBody>
      </p:sp>
    </p:spTree>
    <p:extLst>
      <p:ext uri="{BB962C8B-B14F-4D97-AF65-F5344CB8AC3E}">
        <p14:creationId xmlns:p14="http://schemas.microsoft.com/office/powerpoint/2010/main" val="994984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B591-CFA5-7E94-6E2C-0740EA4D7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5A19E-10DD-810D-FABF-1FBC76CB0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Eriksons psychosocial Theory</a:t>
            </a:r>
          </a:p>
          <a:p>
            <a:pPr marL="0" indent="0">
              <a:buNone/>
            </a:pPr>
            <a:r>
              <a:rPr lang="en-GB" dirty="0"/>
              <a:t>Why it matters: It reminds practitioners to balance attachment with autonomy, helping Amira build confidence by making small choices by fostering independence.</a:t>
            </a:r>
          </a:p>
          <a:p>
            <a:pPr marL="0" indent="0">
              <a:buNone/>
            </a:pPr>
            <a:r>
              <a:rPr lang="en-GB" b="1" i="1" dirty="0"/>
              <a:t>Useful</a:t>
            </a:r>
            <a:r>
              <a:rPr lang="en-GB" dirty="0"/>
              <a:t>: Enhances emotional development but provides less detailed insights into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1787427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F486A-0F2D-4C96-C2CF-4EF4932FE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4" y="489404"/>
            <a:ext cx="4397440" cy="488048"/>
          </a:xfrm>
        </p:spPr>
        <p:txBody>
          <a:bodyPr anchor="b">
            <a:normAutofit fontScale="90000"/>
          </a:bodyPr>
          <a:lstStyle/>
          <a:p>
            <a:endParaRPr lang="en-GB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74A3F-B6C3-60AF-1460-7DBD570D3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dirty="0"/>
              <a:t>These theories complement Bowlby by focusing on cognitive and social development as well as emotional security.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D2F3EA-E26B-C6FA-2762-9AB5C1C466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49" r="17772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7915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B7AC3-8D5A-B846-0139-B5F232DB7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and next steps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C7C4A-5AA4-9F30-20B0-EE529C3C5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468" y="1825625"/>
            <a:ext cx="10109200" cy="4351338"/>
          </a:xfrm>
        </p:spPr>
        <p:txBody>
          <a:bodyPr/>
          <a:lstStyle/>
          <a:p>
            <a:r>
              <a:rPr lang="en-GB" dirty="0"/>
              <a:t>Build a secure base (Bowlby, 1969)</a:t>
            </a:r>
          </a:p>
          <a:p>
            <a:r>
              <a:rPr lang="en-GB" dirty="0"/>
              <a:t>Support language and play (Boyd and Bee, 2019)</a:t>
            </a:r>
          </a:p>
          <a:p>
            <a:r>
              <a:rPr lang="en-GB" dirty="0"/>
              <a:t> Monitor progress (Harris, 2022)</a:t>
            </a:r>
          </a:p>
          <a:p>
            <a:r>
              <a:rPr lang="en-GB" dirty="0"/>
              <a:t>Collaborate with parents and professionals (Zeanah </a:t>
            </a:r>
            <a:r>
              <a:rPr lang="en-GB" i="1" dirty="0"/>
              <a:t>et al.</a:t>
            </a:r>
            <a:r>
              <a:rPr lang="en-GB" dirty="0"/>
              <a:t>,2015)</a:t>
            </a:r>
          </a:p>
          <a:p>
            <a:r>
              <a:rPr lang="en-GB" dirty="0"/>
              <a:t>Follow NHS guidance on supporting early years</a:t>
            </a:r>
          </a:p>
          <a:p>
            <a:pPr marL="0" indent="0">
              <a:buNone/>
            </a:pPr>
            <a:r>
              <a:rPr lang="en-GB" dirty="0"/>
              <a:t> emotional well-being, </a:t>
            </a:r>
            <a:r>
              <a:rPr lang="en-GB" dirty="0" err="1"/>
              <a:t>e.g</a:t>
            </a:r>
            <a:r>
              <a:rPr lang="en-GB" dirty="0"/>
              <a:t>, using the NHS Start for Life resources on managing separation anxiety.</a:t>
            </a:r>
          </a:p>
        </p:txBody>
      </p:sp>
    </p:spTree>
    <p:extLst>
      <p:ext uri="{BB962C8B-B14F-4D97-AF65-F5344CB8AC3E}">
        <p14:creationId xmlns:p14="http://schemas.microsoft.com/office/powerpoint/2010/main" val="4970913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11996-4FDC-521E-B802-968E1D508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74" y="210314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6. Note: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5EE5-392C-68B0-7955-DEED71492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063" y="2351315"/>
            <a:ext cx="5947953" cy="406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Bowlby’s framework </a:t>
            </a:r>
            <a:r>
              <a:rPr lang="en-GB" sz="2000" dirty="0"/>
              <a:t>is powerful</a:t>
            </a:r>
          </a:p>
          <a:p>
            <a:pPr marL="0" indent="0">
              <a:buNone/>
            </a:pPr>
            <a:r>
              <a:rPr lang="en-GB" sz="2000" dirty="0"/>
              <a:t> because Amira’s primary challenge is</a:t>
            </a:r>
          </a:p>
          <a:p>
            <a:pPr marL="0" indent="0">
              <a:buNone/>
            </a:pPr>
            <a:r>
              <a:rPr lang="en-GB" sz="2000" dirty="0"/>
              <a:t> emotional security and separation anxiety.</a:t>
            </a:r>
          </a:p>
          <a:p>
            <a:pPr marL="0" indent="0">
              <a:buNone/>
            </a:pPr>
            <a:r>
              <a:rPr lang="en-GB" sz="2000" dirty="0"/>
              <a:t> Once that foundation is built, </a:t>
            </a:r>
            <a:r>
              <a:rPr lang="en-GB" sz="2000" b="1" dirty="0"/>
              <a:t>Vygotsky</a:t>
            </a:r>
          </a:p>
          <a:p>
            <a:pPr marL="0" indent="0">
              <a:buNone/>
            </a:pPr>
            <a:r>
              <a:rPr lang="en-GB" sz="2000" b="1" dirty="0"/>
              <a:t> </a:t>
            </a:r>
            <a:r>
              <a:rPr lang="en-GB" sz="2000" dirty="0"/>
              <a:t>and </a:t>
            </a:r>
            <a:r>
              <a:rPr lang="en-GB" sz="2000" b="1" dirty="0"/>
              <a:t>Piaget</a:t>
            </a:r>
            <a:r>
              <a:rPr lang="en-GB" sz="2000" dirty="0"/>
              <a:t> adds insight about Amira’s</a:t>
            </a:r>
          </a:p>
          <a:p>
            <a:pPr marL="0" indent="0">
              <a:buNone/>
            </a:pPr>
            <a:r>
              <a:rPr lang="en-GB" sz="2000" dirty="0"/>
              <a:t> cognitive stage  - using visual aids, routines, and</a:t>
            </a:r>
          </a:p>
          <a:p>
            <a:pPr marL="0" indent="0">
              <a:buNone/>
            </a:pPr>
            <a:r>
              <a:rPr lang="en-GB" sz="2000" dirty="0"/>
              <a:t> Pretend play can help her process</a:t>
            </a:r>
          </a:p>
          <a:p>
            <a:pPr marL="0" indent="0">
              <a:buNone/>
            </a:pPr>
            <a:r>
              <a:rPr lang="en-GB" sz="2000" dirty="0"/>
              <a:t> transitions and learn (e.g. to support her language, play and learning).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C040F0-C6EC-3A4E-92B6-3B89E0A6E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7671" y="522374"/>
            <a:ext cx="4788505" cy="2681562"/>
          </a:xfrm>
          <a:prstGeom prst="rect">
            <a:avLst/>
          </a:prstGeom>
        </p:spPr>
      </p:pic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468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79992-52BE-94D9-B4A1-D92A2E1079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108075"/>
          </a:xfrm>
        </p:spPr>
        <p:txBody>
          <a:bodyPr/>
          <a:lstStyle/>
          <a:p>
            <a:pPr lvl="0"/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20C50-E355-0A60-C244-491D2119322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78933" y="1608668"/>
            <a:ext cx="9880600" cy="5029200"/>
          </a:xfrm>
        </p:spPr>
        <p:txBody>
          <a:bodyPr>
            <a:normAutofit fontScale="92500" lnSpcReduction="20000"/>
          </a:bodyPr>
          <a:lstStyle/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Ainsworth, M.D.S., </a:t>
            </a:r>
            <a:r>
              <a:rPr lang="en-GB" sz="2000" dirty="0" err="1"/>
              <a:t>Blehar</a:t>
            </a:r>
            <a:r>
              <a:rPr lang="en-GB" sz="2000" dirty="0"/>
              <a:t>, M.C., Waters, E. and Walls, S. (1978) </a:t>
            </a:r>
            <a:r>
              <a:rPr lang="en-GB" sz="2000" i="1" dirty="0"/>
              <a:t>Patterns of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i="1" dirty="0"/>
              <a:t> Attachment: A psychological study of the strange situation. </a:t>
            </a:r>
            <a:r>
              <a:rPr lang="en-GB" sz="2000" dirty="0"/>
              <a:t>Hillside, NJ: Lawrence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dirty="0"/>
              <a:t> Erlbaum Associates.</a:t>
            </a:r>
          </a:p>
          <a:p>
            <a:pPr marL="0" indent="0">
              <a:lnSpc>
                <a:spcPct val="60000"/>
              </a:lnSpc>
              <a:buNone/>
            </a:pPr>
            <a:endParaRPr lang="en-GB" sz="2000" dirty="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Bowlby, J. (1969)</a:t>
            </a:r>
            <a:r>
              <a:rPr lang="en-GB" sz="2000" i="1" dirty="0"/>
              <a:t> Attachment and Loss</a:t>
            </a:r>
            <a:r>
              <a:rPr lang="en-GB" sz="2000" dirty="0"/>
              <a:t>: Volum1. Attachment. London: Hogarth Press.</a:t>
            </a:r>
          </a:p>
          <a:p>
            <a:pPr marL="0" indent="0">
              <a:lnSpc>
                <a:spcPct val="60000"/>
              </a:lnSpc>
              <a:buNone/>
            </a:pPr>
            <a:endParaRPr lang="en-GB" sz="2000" dirty="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Boyd, D. and Bee, H. (2019</a:t>
            </a:r>
            <a:r>
              <a:rPr lang="en-GB" sz="2000" i="1" dirty="0"/>
              <a:t>) Lifespan Development</a:t>
            </a:r>
            <a:r>
              <a:rPr lang="en-GB" sz="2000" dirty="0"/>
              <a:t>. Global </a:t>
            </a:r>
            <a:r>
              <a:rPr lang="en-GB" sz="2000" dirty="0" err="1"/>
              <a:t>edn</a:t>
            </a:r>
            <a:r>
              <a:rPr lang="en-GB" sz="2000" dirty="0"/>
              <a:t>. Harlow: Pearson.</a:t>
            </a:r>
          </a:p>
          <a:p>
            <a:pPr marL="0" indent="0">
              <a:lnSpc>
                <a:spcPct val="60000"/>
              </a:lnSpc>
              <a:buNone/>
            </a:pPr>
            <a:endParaRPr lang="en-GB" sz="2000" dirty="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Gillibrand, R., Lam, V., &amp; O’Donnell, V.L. (2016)</a:t>
            </a:r>
            <a:r>
              <a:rPr lang="en-GB" sz="2000" i="1" dirty="0"/>
              <a:t> Developmental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i="1" dirty="0"/>
              <a:t> psychology </a:t>
            </a:r>
            <a:r>
              <a:rPr lang="en-GB" sz="2000" dirty="0"/>
              <a:t>2</a:t>
            </a:r>
            <a:r>
              <a:rPr lang="en-GB" sz="2000" baseline="30000" dirty="0"/>
              <a:t>nd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Harlow: Pearson. Pp. 4- 7 (nature and nurture)</a:t>
            </a:r>
          </a:p>
          <a:p>
            <a:pPr marL="0" indent="0">
              <a:lnSpc>
                <a:spcPct val="60000"/>
              </a:lnSpc>
              <a:buNone/>
            </a:pPr>
            <a:endParaRPr lang="en-GB" sz="2000" dirty="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Gross, R. (2020)Psychology: </a:t>
            </a:r>
            <a:r>
              <a:rPr lang="en-GB" sz="2000" i="1" dirty="0"/>
              <a:t>The Science of Mind and Behaviour </a:t>
            </a:r>
            <a:r>
              <a:rPr lang="en-GB" sz="2000" dirty="0"/>
              <a:t>8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London: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dirty="0"/>
              <a:t>Hodder Education.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dirty="0"/>
              <a:t> </a:t>
            </a:r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Harris, P.L.(2022) </a:t>
            </a:r>
            <a:r>
              <a:rPr lang="en-GB" sz="2000" i="1" dirty="0"/>
              <a:t>Child Psychology in Twelve Questions</a:t>
            </a:r>
            <a:r>
              <a:rPr lang="en-GB" sz="2000" dirty="0"/>
              <a:t>. Oxford University Press.</a:t>
            </a:r>
          </a:p>
          <a:p>
            <a:pPr marL="0" indent="0">
              <a:lnSpc>
                <a:spcPct val="60000"/>
              </a:lnSpc>
              <a:buNone/>
            </a:pPr>
            <a:endParaRPr lang="en-GB" sz="2000" dirty="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 dirty="0"/>
              <a:t>Zeanah, C.H., </a:t>
            </a:r>
            <a:r>
              <a:rPr lang="en-GB" sz="2000" dirty="0" err="1"/>
              <a:t>Smyke</a:t>
            </a:r>
            <a:r>
              <a:rPr lang="en-GB" sz="2000" dirty="0"/>
              <a:t>, A.T. and Dumitrescu, A. (2015) ‘Attachment  disorders in early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dirty="0"/>
              <a:t>childhood: clinical presentation, causes, correlates, and treatment’, </a:t>
            </a:r>
            <a:r>
              <a:rPr lang="en-GB" sz="2000" i="1" dirty="0"/>
              <a:t>Journal of Child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sz="2000" i="1" dirty="0"/>
              <a:t>Psychology and Psychiatry </a:t>
            </a:r>
            <a:r>
              <a:rPr lang="en-GB" sz="2000" dirty="0"/>
              <a:t>56(3), pp. 207-222. </a:t>
            </a:r>
          </a:p>
          <a:p>
            <a:pPr lvl="0">
              <a:lnSpc>
                <a:spcPct val="60000"/>
              </a:lnSpc>
            </a:pPr>
            <a:endParaRPr lang="en-GB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2326</TotalTime>
  <Words>1619</Words>
  <Application>Microsoft Office PowerPoint</Application>
  <PresentationFormat>Widescreen</PresentationFormat>
  <Paragraphs>159</Paragraphs>
  <Slides>20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Display</vt:lpstr>
      <vt:lpstr>Arial</vt:lpstr>
      <vt:lpstr>Wingdings</vt:lpstr>
      <vt:lpstr>Office Theme</vt:lpstr>
      <vt:lpstr>Presentation  RIZWANA GUL (2423523) LCHS4010 Psychology in Health and Social Care, Lecturer, Alice Clayton</vt:lpstr>
      <vt:lpstr> Introduction:  Supporting Amir’s Development Using Bowlby’s   Attachment Theory and influence of both nature and nurture ( nursery practitioner presentation, 10 minutes)</vt:lpstr>
      <vt:lpstr>Attachment theory by Bowlby</vt:lpstr>
      <vt:lpstr>1. Clear explanation of the theory</vt:lpstr>
      <vt:lpstr>Why relevant to early years practice?</vt:lpstr>
      <vt:lpstr>2. Applying Bowlby’s theory to Amira’s situation</vt:lpstr>
      <vt:lpstr>Applying key concepts</vt:lpstr>
      <vt:lpstr>Bowlby helps explain Amir’s behaviours as a need for security, not misbehaviour.</vt:lpstr>
      <vt:lpstr>3. Strategies: Environment and Routine </vt:lpstr>
      <vt:lpstr>Strategies: Interaction &amp; Play</vt:lpstr>
      <vt:lpstr>4.Nature and Nurture (puzzle pieces)</vt:lpstr>
      <vt:lpstr>5. Critical Evaluation</vt:lpstr>
      <vt:lpstr>Limitation/  Caution</vt:lpstr>
      <vt:lpstr>PowerPoint Presentation</vt:lpstr>
      <vt:lpstr>Comparison of Psychosocial Theories:</vt:lpstr>
      <vt:lpstr>PowerPoint Presentation</vt:lpstr>
      <vt:lpstr>PowerPoint Presentation</vt:lpstr>
      <vt:lpstr>Summary and next steps </vt:lpstr>
      <vt:lpstr>6. Note: 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amjad khan</dc:creator>
  <cp:lastModifiedBy>amjad khan</cp:lastModifiedBy>
  <cp:revision>61</cp:revision>
  <dcterms:created xsi:type="dcterms:W3CDTF">2025-09-22T19:57:53Z</dcterms:created>
  <dcterms:modified xsi:type="dcterms:W3CDTF">2025-10-08T11:26:29Z</dcterms:modified>
</cp:coreProperties>
</file>