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8" r:id="rId2"/>
    <p:sldId id="257" r:id="rId3"/>
    <p:sldId id="262" r:id="rId4"/>
    <p:sldId id="267" r:id="rId5"/>
    <p:sldId id="263" r:id="rId6"/>
    <p:sldId id="261" r:id="rId7"/>
    <p:sldId id="260" r:id="rId8"/>
    <p:sldId id="265" r:id="rId9"/>
    <p:sldId id="264"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467A5F-DC33-EB68-9540-73EFDDF84A41}" v="1" dt="2019-04-04T15:07:32.5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rna Kelly (1700914)" userId="S::1700914@student.uwtsd.ac.uk::5c560dda-362d-4d76-9291-421281eaa351" providerId="AD" clId="Web-{DF9C7A6F-DC8D-85F6-A571-2F72B5C7D797}"/>
    <pc:docChg chg="addSld delSld modSld sldOrd">
      <pc:chgData name="Lorna Kelly (1700914)" userId="S::1700914@student.uwtsd.ac.uk::5c560dda-362d-4d76-9291-421281eaa351" providerId="AD" clId="Web-{DF9C7A6F-DC8D-85F6-A571-2F72B5C7D797}" dt="2019-04-03T22:46:51.823" v="2269" actId="1076"/>
      <pc:docMkLst>
        <pc:docMk/>
      </pc:docMkLst>
      <pc:sldChg chg="addSp modSp">
        <pc:chgData name="Lorna Kelly (1700914)" userId="S::1700914@student.uwtsd.ac.uk::5c560dda-362d-4d76-9291-421281eaa351" providerId="AD" clId="Web-{DF9C7A6F-DC8D-85F6-A571-2F72B5C7D797}" dt="2019-04-03T16:07:19.736" v="602" actId="1076"/>
        <pc:sldMkLst>
          <pc:docMk/>
          <pc:sldMk cId="3022068132" sldId="257"/>
        </pc:sldMkLst>
        <pc:spChg chg="add mod">
          <ac:chgData name="Lorna Kelly (1700914)" userId="S::1700914@student.uwtsd.ac.uk::5c560dda-362d-4d76-9291-421281eaa351" providerId="AD" clId="Web-{DF9C7A6F-DC8D-85F6-A571-2F72B5C7D797}" dt="2019-04-03T16:07:19.736" v="602" actId="1076"/>
          <ac:spMkLst>
            <pc:docMk/>
            <pc:sldMk cId="3022068132" sldId="257"/>
            <ac:spMk id="3" creationId="{65E46B99-C285-48DB-8A32-33F13AA3EEC9}"/>
          </ac:spMkLst>
        </pc:spChg>
        <pc:spChg chg="mod">
          <ac:chgData name="Lorna Kelly (1700914)" userId="S::1700914@student.uwtsd.ac.uk::5c560dda-362d-4d76-9291-421281eaa351" providerId="AD" clId="Web-{DF9C7A6F-DC8D-85F6-A571-2F72B5C7D797}" dt="2019-04-03T16:06:40.829" v="595" actId="20577"/>
          <ac:spMkLst>
            <pc:docMk/>
            <pc:sldMk cId="3022068132" sldId="257"/>
            <ac:spMk id="4" creationId="{E31D47C5-D30F-4D65-8F0D-42CFCA3DE427}"/>
          </ac:spMkLst>
        </pc:spChg>
      </pc:sldChg>
      <pc:sldChg chg="addSp modSp">
        <pc:chgData name="Lorna Kelly (1700914)" userId="S::1700914@student.uwtsd.ac.uk::5c560dda-362d-4d76-9291-421281eaa351" providerId="AD" clId="Web-{DF9C7A6F-DC8D-85F6-A571-2F72B5C7D797}" dt="2019-04-03T16:10:22.501" v="929" actId="14100"/>
        <pc:sldMkLst>
          <pc:docMk/>
          <pc:sldMk cId="3511772010" sldId="259"/>
        </pc:sldMkLst>
        <pc:spChg chg="add mod">
          <ac:chgData name="Lorna Kelly (1700914)" userId="S::1700914@student.uwtsd.ac.uk::5c560dda-362d-4d76-9291-421281eaa351" providerId="AD" clId="Web-{DF9C7A6F-DC8D-85F6-A571-2F72B5C7D797}" dt="2019-04-03T16:10:22.501" v="929" actId="14100"/>
          <ac:spMkLst>
            <pc:docMk/>
            <pc:sldMk cId="3511772010" sldId="259"/>
            <ac:spMk id="3" creationId="{D7A2681D-B592-4638-8280-8BBB65606817}"/>
          </ac:spMkLst>
        </pc:spChg>
        <pc:spChg chg="mod">
          <ac:chgData name="Lorna Kelly (1700914)" userId="S::1700914@student.uwtsd.ac.uk::5c560dda-362d-4d76-9291-421281eaa351" providerId="AD" clId="Web-{DF9C7A6F-DC8D-85F6-A571-2F72B5C7D797}" dt="2019-04-03T16:10:17.533" v="928" actId="14100"/>
          <ac:spMkLst>
            <pc:docMk/>
            <pc:sldMk cId="3511772010" sldId="259"/>
            <ac:spMk id="4" creationId="{0E77EC3B-C2FD-450E-81FD-8482275118A1}"/>
          </ac:spMkLst>
        </pc:spChg>
      </pc:sldChg>
      <pc:sldChg chg="addSp delSp modSp">
        <pc:chgData name="Lorna Kelly (1700914)" userId="S::1700914@student.uwtsd.ac.uk::5c560dda-362d-4d76-9291-421281eaa351" providerId="AD" clId="Web-{DF9C7A6F-DC8D-85F6-A571-2F72B5C7D797}" dt="2019-04-03T22:28:05.708" v="1538" actId="1076"/>
        <pc:sldMkLst>
          <pc:docMk/>
          <pc:sldMk cId="2789384510" sldId="260"/>
        </pc:sldMkLst>
        <pc:spChg chg="mod">
          <ac:chgData name="Lorna Kelly (1700914)" userId="S::1700914@student.uwtsd.ac.uk::5c560dda-362d-4d76-9291-421281eaa351" providerId="AD" clId="Web-{DF9C7A6F-DC8D-85F6-A571-2F72B5C7D797}" dt="2019-04-03T22:21:44.065" v="1086" actId="20577"/>
          <ac:spMkLst>
            <pc:docMk/>
            <pc:sldMk cId="2789384510" sldId="260"/>
            <ac:spMk id="2" creationId="{2C1B0FD8-BC3B-4531-AA79-5A2985810F27}"/>
          </ac:spMkLst>
        </pc:spChg>
        <pc:spChg chg="add mod">
          <ac:chgData name="Lorna Kelly (1700914)" userId="S::1700914@student.uwtsd.ac.uk::5c560dda-362d-4d76-9291-421281eaa351" providerId="AD" clId="Web-{DF9C7A6F-DC8D-85F6-A571-2F72B5C7D797}" dt="2019-04-03T22:27:58.911" v="1537" actId="1076"/>
          <ac:spMkLst>
            <pc:docMk/>
            <pc:sldMk cId="2789384510" sldId="260"/>
            <ac:spMk id="3" creationId="{525DDECA-F0FD-4194-8D65-692F11C29822}"/>
          </ac:spMkLst>
        </pc:spChg>
        <pc:spChg chg="mod">
          <ac:chgData name="Lorna Kelly (1700914)" userId="S::1700914@student.uwtsd.ac.uk::5c560dda-362d-4d76-9291-421281eaa351" providerId="AD" clId="Web-{DF9C7A6F-DC8D-85F6-A571-2F72B5C7D797}" dt="2019-04-03T22:28:05.708" v="1538" actId="1076"/>
          <ac:spMkLst>
            <pc:docMk/>
            <pc:sldMk cId="2789384510" sldId="260"/>
            <ac:spMk id="4" creationId="{71A38273-64E8-4D93-81A8-699A8E47419E}"/>
          </ac:spMkLst>
        </pc:spChg>
        <pc:spChg chg="add del">
          <ac:chgData name="Lorna Kelly (1700914)" userId="S::1700914@student.uwtsd.ac.uk::5c560dda-362d-4d76-9291-421281eaa351" providerId="AD" clId="Web-{DF9C7A6F-DC8D-85F6-A571-2F72B5C7D797}" dt="2019-04-03T22:27:29.973" v="1530"/>
          <ac:spMkLst>
            <pc:docMk/>
            <pc:sldMk cId="2789384510" sldId="260"/>
            <ac:spMk id="5" creationId="{4B8149D6-0809-44C0-AEEF-B7D0CB804548}"/>
          </ac:spMkLst>
        </pc:spChg>
        <pc:spChg chg="add mod">
          <ac:chgData name="Lorna Kelly (1700914)" userId="S::1700914@student.uwtsd.ac.uk::5c560dda-362d-4d76-9291-421281eaa351" providerId="AD" clId="Web-{DF9C7A6F-DC8D-85F6-A571-2F72B5C7D797}" dt="2019-04-03T22:27:53.536" v="1535" actId="1076"/>
          <ac:spMkLst>
            <pc:docMk/>
            <pc:sldMk cId="2789384510" sldId="260"/>
            <ac:spMk id="18" creationId="{6A885DB5-677B-41C5-B3B7-C497C276CB2D}"/>
          </ac:spMkLst>
        </pc:spChg>
      </pc:sldChg>
      <pc:sldChg chg="addSp modSp">
        <pc:chgData name="Lorna Kelly (1700914)" userId="S::1700914@student.uwtsd.ac.uk::5c560dda-362d-4d76-9291-421281eaa351" providerId="AD" clId="Web-{DF9C7A6F-DC8D-85F6-A571-2F72B5C7D797}" dt="2019-04-03T16:14:00.923" v="1083"/>
        <pc:sldMkLst>
          <pc:docMk/>
          <pc:sldMk cId="1163644741" sldId="261"/>
        </pc:sldMkLst>
        <pc:spChg chg="add">
          <ac:chgData name="Lorna Kelly (1700914)" userId="S::1700914@student.uwtsd.ac.uk::5c560dda-362d-4d76-9291-421281eaa351" providerId="AD" clId="Web-{DF9C7A6F-DC8D-85F6-A571-2F72B5C7D797}" dt="2019-04-03T16:14:00.923" v="1083"/>
          <ac:spMkLst>
            <pc:docMk/>
            <pc:sldMk cId="1163644741" sldId="261"/>
            <ac:spMk id="3" creationId="{F18CD931-33A1-4871-A270-D66D8EB75749}"/>
          </ac:spMkLst>
        </pc:spChg>
        <pc:spChg chg="mod">
          <ac:chgData name="Lorna Kelly (1700914)" userId="S::1700914@student.uwtsd.ac.uk::5c560dda-362d-4d76-9291-421281eaa351" providerId="AD" clId="Web-{DF9C7A6F-DC8D-85F6-A571-2F72B5C7D797}" dt="2019-04-03T16:13:58.423" v="1082" actId="14100"/>
          <ac:spMkLst>
            <pc:docMk/>
            <pc:sldMk cId="1163644741" sldId="261"/>
            <ac:spMk id="4" creationId="{5C5C8F23-4AC3-4A8A-B927-C857EACB703A}"/>
          </ac:spMkLst>
        </pc:spChg>
      </pc:sldChg>
      <pc:sldChg chg="addSp delSp modSp new mod ord setBg">
        <pc:chgData name="Lorna Kelly (1700914)" userId="S::1700914@student.uwtsd.ac.uk::5c560dda-362d-4d76-9291-421281eaa351" providerId="AD" clId="Web-{DF9C7A6F-DC8D-85F6-A571-2F72B5C7D797}" dt="2019-04-03T22:38:27.414" v="1969" actId="1076"/>
        <pc:sldMkLst>
          <pc:docMk/>
          <pc:sldMk cId="225617026" sldId="262"/>
        </pc:sldMkLst>
        <pc:spChg chg="mod">
          <ac:chgData name="Lorna Kelly (1700914)" userId="S::1700914@student.uwtsd.ac.uk::5c560dda-362d-4d76-9291-421281eaa351" providerId="AD" clId="Web-{DF9C7A6F-DC8D-85F6-A571-2F72B5C7D797}" dt="2019-04-03T22:29:44.036" v="1577" actId="20577"/>
          <ac:spMkLst>
            <pc:docMk/>
            <pc:sldMk cId="225617026" sldId="262"/>
            <ac:spMk id="2" creationId="{345AEBC7-B84F-4C32-A07C-F78932ED52F8}"/>
          </ac:spMkLst>
        </pc:spChg>
        <pc:spChg chg="del">
          <ac:chgData name="Lorna Kelly (1700914)" userId="S::1700914@student.uwtsd.ac.uk::5c560dda-362d-4d76-9291-421281eaa351" providerId="AD" clId="Web-{DF9C7A6F-DC8D-85F6-A571-2F72B5C7D797}" dt="2019-04-03T22:29:15.692" v="1540"/>
          <ac:spMkLst>
            <pc:docMk/>
            <pc:sldMk cId="225617026" sldId="262"/>
            <ac:spMk id="3" creationId="{03574A0A-BEE3-461A-8A24-9A4292BBA029}"/>
          </ac:spMkLst>
        </pc:spChg>
        <pc:spChg chg="mod">
          <ac:chgData name="Lorna Kelly (1700914)" userId="S::1700914@student.uwtsd.ac.uk::5c560dda-362d-4d76-9291-421281eaa351" providerId="AD" clId="Web-{DF9C7A6F-DC8D-85F6-A571-2F72B5C7D797}" dt="2019-04-03T22:38:22.242" v="1967" actId="1076"/>
          <ac:spMkLst>
            <pc:docMk/>
            <pc:sldMk cId="225617026" sldId="262"/>
            <ac:spMk id="4" creationId="{C34C2F15-7F45-4B5A-81A9-4A7623355FF2}"/>
          </ac:spMkLst>
        </pc:spChg>
        <pc:spChg chg="add mod">
          <ac:chgData name="Lorna Kelly (1700914)" userId="S::1700914@student.uwtsd.ac.uk::5c560dda-362d-4d76-9291-421281eaa351" providerId="AD" clId="Web-{DF9C7A6F-DC8D-85F6-A571-2F72B5C7D797}" dt="2019-04-03T22:38:27.414" v="1969" actId="1076"/>
          <ac:spMkLst>
            <pc:docMk/>
            <pc:sldMk cId="225617026" sldId="262"/>
            <ac:spMk id="5" creationId="{1BF1E0D6-4BDD-4701-BE72-2AB0D2049203}"/>
          </ac:spMkLst>
        </pc:spChg>
        <pc:spChg chg="add mod">
          <ac:chgData name="Lorna Kelly (1700914)" userId="S::1700914@student.uwtsd.ac.uk::5c560dda-362d-4d76-9291-421281eaa351" providerId="AD" clId="Web-{DF9C7A6F-DC8D-85F6-A571-2F72B5C7D797}" dt="2019-04-03T22:38:24.992" v="1968" actId="1076"/>
          <ac:spMkLst>
            <pc:docMk/>
            <pc:sldMk cId="225617026" sldId="262"/>
            <ac:spMk id="6" creationId="{5EA7C9B3-6CA5-48EF-AC96-F47A2B68E8F4}"/>
          </ac:spMkLst>
        </pc:spChg>
        <pc:spChg chg="add">
          <ac:chgData name="Lorna Kelly (1700914)" userId="S::1700914@student.uwtsd.ac.uk::5c560dda-362d-4d76-9291-421281eaa351" providerId="AD" clId="Web-{DF9C7A6F-DC8D-85F6-A571-2F72B5C7D797}" dt="2019-04-03T22:29:15.692" v="1540"/>
          <ac:spMkLst>
            <pc:docMk/>
            <pc:sldMk cId="225617026" sldId="262"/>
            <ac:spMk id="17" creationId="{D12B819D-CC31-407E-85A4-38D86944A0BD}"/>
          </ac:spMkLst>
        </pc:spChg>
        <pc:spChg chg="add">
          <ac:chgData name="Lorna Kelly (1700914)" userId="S::1700914@student.uwtsd.ac.uk::5c560dda-362d-4d76-9291-421281eaa351" providerId="AD" clId="Web-{DF9C7A6F-DC8D-85F6-A571-2F72B5C7D797}" dt="2019-04-03T22:29:15.692" v="1540"/>
          <ac:spMkLst>
            <pc:docMk/>
            <pc:sldMk cId="225617026" sldId="262"/>
            <ac:spMk id="19" creationId="{1433B347-AE1B-487E-9813-FC88C0DD71A7}"/>
          </ac:spMkLst>
        </pc:spChg>
        <pc:spChg chg="add">
          <ac:chgData name="Lorna Kelly (1700914)" userId="S::1700914@student.uwtsd.ac.uk::5c560dda-362d-4d76-9291-421281eaa351" providerId="AD" clId="Web-{DF9C7A6F-DC8D-85F6-A571-2F72B5C7D797}" dt="2019-04-03T22:29:15.692" v="1540"/>
          <ac:spMkLst>
            <pc:docMk/>
            <pc:sldMk cId="225617026" sldId="262"/>
            <ac:spMk id="21" creationId="{7FE02B2F-D95A-47B1-8DA1-163D342608C7}"/>
          </ac:spMkLst>
        </pc:spChg>
        <pc:grpChg chg="add">
          <ac:chgData name="Lorna Kelly (1700914)" userId="S::1700914@student.uwtsd.ac.uk::5c560dda-362d-4d76-9291-421281eaa351" providerId="AD" clId="Web-{DF9C7A6F-DC8D-85F6-A571-2F72B5C7D797}" dt="2019-04-03T22:29:15.692" v="1540"/>
          <ac:grpSpMkLst>
            <pc:docMk/>
            <pc:sldMk cId="225617026" sldId="262"/>
            <ac:grpSpMk id="9" creationId="{614F7DB2-2747-44B1-8CCD-EA4CF6EABA54}"/>
          </ac:grpSpMkLst>
        </pc:grpChg>
        <pc:cxnChg chg="add">
          <ac:chgData name="Lorna Kelly (1700914)" userId="S::1700914@student.uwtsd.ac.uk::5c560dda-362d-4d76-9291-421281eaa351" providerId="AD" clId="Web-{DF9C7A6F-DC8D-85F6-A571-2F72B5C7D797}" dt="2019-04-03T22:29:15.692" v="1540"/>
          <ac:cxnSpMkLst>
            <pc:docMk/>
            <pc:sldMk cId="225617026" sldId="262"/>
            <ac:cxnSpMk id="15" creationId="{2C02D87C-1E23-4B24-AFE6-A85743C72FDD}"/>
          </ac:cxnSpMkLst>
        </pc:cxnChg>
        <pc:cxnChg chg="add">
          <ac:chgData name="Lorna Kelly (1700914)" userId="S::1700914@student.uwtsd.ac.uk::5c560dda-362d-4d76-9291-421281eaa351" providerId="AD" clId="Web-{DF9C7A6F-DC8D-85F6-A571-2F72B5C7D797}" dt="2019-04-03T22:29:15.692" v="1540"/>
          <ac:cxnSpMkLst>
            <pc:docMk/>
            <pc:sldMk cId="225617026" sldId="262"/>
            <ac:cxnSpMk id="23" creationId="{ED867580-55A6-4E67-A38E-4D1E3D4FBAF3}"/>
          </ac:cxnSpMkLst>
        </pc:cxnChg>
      </pc:sldChg>
      <pc:sldChg chg="addSp delSp modSp new mod setBg">
        <pc:chgData name="Lorna Kelly (1700914)" userId="S::1700914@student.uwtsd.ac.uk::5c560dda-362d-4d76-9291-421281eaa351" providerId="AD" clId="Web-{DF9C7A6F-DC8D-85F6-A571-2F72B5C7D797}" dt="2019-04-03T22:38:54.602" v="1974" actId="1076"/>
        <pc:sldMkLst>
          <pc:docMk/>
          <pc:sldMk cId="2615759192" sldId="263"/>
        </pc:sldMkLst>
        <pc:spChg chg="mod">
          <ac:chgData name="Lorna Kelly (1700914)" userId="S::1700914@student.uwtsd.ac.uk::5c560dda-362d-4d76-9291-421281eaa351" providerId="AD" clId="Web-{DF9C7A6F-DC8D-85F6-A571-2F72B5C7D797}" dt="2019-04-03T22:32:39.115" v="1661" actId="20577"/>
          <ac:spMkLst>
            <pc:docMk/>
            <pc:sldMk cId="2615759192" sldId="263"/>
            <ac:spMk id="2" creationId="{0A8EAD93-A7E9-47E3-B625-441F6AA66371}"/>
          </ac:spMkLst>
        </pc:spChg>
        <pc:spChg chg="del">
          <ac:chgData name="Lorna Kelly (1700914)" userId="S::1700914@student.uwtsd.ac.uk::5c560dda-362d-4d76-9291-421281eaa351" providerId="AD" clId="Web-{DF9C7A6F-DC8D-85F6-A571-2F72B5C7D797}" dt="2019-04-03T22:32:10.678" v="1648"/>
          <ac:spMkLst>
            <pc:docMk/>
            <pc:sldMk cId="2615759192" sldId="263"/>
            <ac:spMk id="3" creationId="{436A7A29-6917-4FBC-A40A-E5D0B8310871}"/>
          </ac:spMkLst>
        </pc:spChg>
        <pc:spChg chg="mod">
          <ac:chgData name="Lorna Kelly (1700914)" userId="S::1700914@student.uwtsd.ac.uk::5c560dda-362d-4d76-9291-421281eaa351" providerId="AD" clId="Web-{DF9C7A6F-DC8D-85F6-A571-2F72B5C7D797}" dt="2019-04-03T22:38:54.602" v="1974" actId="1076"/>
          <ac:spMkLst>
            <pc:docMk/>
            <pc:sldMk cId="2615759192" sldId="263"/>
            <ac:spMk id="4" creationId="{BC18EC8E-25DB-4488-9A33-DFF5D6DDDE74}"/>
          </ac:spMkLst>
        </pc:spChg>
        <pc:spChg chg="add mod">
          <ac:chgData name="Lorna Kelly (1700914)" userId="S::1700914@student.uwtsd.ac.uk::5c560dda-362d-4d76-9291-421281eaa351" providerId="AD" clId="Web-{DF9C7A6F-DC8D-85F6-A571-2F72B5C7D797}" dt="2019-04-03T22:38:43.570" v="1972" actId="1076"/>
          <ac:spMkLst>
            <pc:docMk/>
            <pc:sldMk cId="2615759192" sldId="263"/>
            <ac:spMk id="5" creationId="{4518F0D5-31AE-4C46-B24A-B03A05BC63AA}"/>
          </ac:spMkLst>
        </pc:spChg>
        <pc:spChg chg="add">
          <ac:chgData name="Lorna Kelly (1700914)" userId="S::1700914@student.uwtsd.ac.uk::5c560dda-362d-4d76-9291-421281eaa351" providerId="AD" clId="Web-{DF9C7A6F-DC8D-85F6-A571-2F72B5C7D797}" dt="2019-04-03T22:32:10.678" v="1648"/>
          <ac:spMkLst>
            <pc:docMk/>
            <pc:sldMk cId="2615759192" sldId="263"/>
            <ac:spMk id="17" creationId="{D12B819D-CC31-407E-85A4-38D86944A0BD}"/>
          </ac:spMkLst>
        </pc:spChg>
        <pc:spChg chg="add">
          <ac:chgData name="Lorna Kelly (1700914)" userId="S::1700914@student.uwtsd.ac.uk::5c560dda-362d-4d76-9291-421281eaa351" providerId="AD" clId="Web-{DF9C7A6F-DC8D-85F6-A571-2F72B5C7D797}" dt="2019-04-03T22:32:10.678" v="1648"/>
          <ac:spMkLst>
            <pc:docMk/>
            <pc:sldMk cId="2615759192" sldId="263"/>
            <ac:spMk id="19" creationId="{1433B347-AE1B-487E-9813-FC88C0DD71A7}"/>
          </ac:spMkLst>
        </pc:spChg>
        <pc:spChg chg="add">
          <ac:chgData name="Lorna Kelly (1700914)" userId="S::1700914@student.uwtsd.ac.uk::5c560dda-362d-4d76-9291-421281eaa351" providerId="AD" clId="Web-{DF9C7A6F-DC8D-85F6-A571-2F72B5C7D797}" dt="2019-04-03T22:32:10.678" v="1648"/>
          <ac:spMkLst>
            <pc:docMk/>
            <pc:sldMk cId="2615759192" sldId="263"/>
            <ac:spMk id="21" creationId="{7FE02B2F-D95A-47B1-8DA1-163D342608C7}"/>
          </ac:spMkLst>
        </pc:spChg>
        <pc:grpChg chg="add">
          <ac:chgData name="Lorna Kelly (1700914)" userId="S::1700914@student.uwtsd.ac.uk::5c560dda-362d-4d76-9291-421281eaa351" providerId="AD" clId="Web-{DF9C7A6F-DC8D-85F6-A571-2F72B5C7D797}" dt="2019-04-03T22:32:10.678" v="1648"/>
          <ac:grpSpMkLst>
            <pc:docMk/>
            <pc:sldMk cId="2615759192" sldId="263"/>
            <ac:grpSpMk id="9" creationId="{614F7DB2-2747-44B1-8CCD-EA4CF6EABA54}"/>
          </ac:grpSpMkLst>
        </pc:grpChg>
        <pc:cxnChg chg="add">
          <ac:chgData name="Lorna Kelly (1700914)" userId="S::1700914@student.uwtsd.ac.uk::5c560dda-362d-4d76-9291-421281eaa351" providerId="AD" clId="Web-{DF9C7A6F-DC8D-85F6-A571-2F72B5C7D797}" dt="2019-04-03T22:32:10.678" v="1648"/>
          <ac:cxnSpMkLst>
            <pc:docMk/>
            <pc:sldMk cId="2615759192" sldId="263"/>
            <ac:cxnSpMk id="15" creationId="{2C02D87C-1E23-4B24-AFE6-A85743C72FDD}"/>
          </ac:cxnSpMkLst>
        </pc:cxnChg>
        <pc:cxnChg chg="add">
          <ac:chgData name="Lorna Kelly (1700914)" userId="S::1700914@student.uwtsd.ac.uk::5c560dda-362d-4d76-9291-421281eaa351" providerId="AD" clId="Web-{DF9C7A6F-DC8D-85F6-A571-2F72B5C7D797}" dt="2019-04-03T22:32:10.678" v="1648"/>
          <ac:cxnSpMkLst>
            <pc:docMk/>
            <pc:sldMk cId="2615759192" sldId="263"/>
            <ac:cxnSpMk id="23" creationId="{ED867580-55A6-4E67-A38E-4D1E3D4FBAF3}"/>
          </ac:cxnSpMkLst>
        </pc:cxnChg>
      </pc:sldChg>
      <pc:sldChg chg="add del replId">
        <pc:chgData name="Lorna Kelly (1700914)" userId="S::1700914@student.uwtsd.ac.uk::5c560dda-362d-4d76-9291-421281eaa351" providerId="AD" clId="Web-{DF9C7A6F-DC8D-85F6-A571-2F72B5C7D797}" dt="2019-04-03T22:40:05.274" v="1976"/>
        <pc:sldMkLst>
          <pc:docMk/>
          <pc:sldMk cId="412942227" sldId="264"/>
        </pc:sldMkLst>
      </pc:sldChg>
      <pc:sldChg chg="addSp delSp modSp add ord replId">
        <pc:chgData name="Lorna Kelly (1700914)" userId="S::1700914@student.uwtsd.ac.uk::5c560dda-362d-4d76-9291-421281eaa351" providerId="AD" clId="Web-{DF9C7A6F-DC8D-85F6-A571-2F72B5C7D797}" dt="2019-04-03T22:41:41.274" v="2023" actId="20577"/>
        <pc:sldMkLst>
          <pc:docMk/>
          <pc:sldMk cId="1453004357" sldId="264"/>
        </pc:sldMkLst>
        <pc:spChg chg="mod">
          <ac:chgData name="Lorna Kelly (1700914)" userId="S::1700914@student.uwtsd.ac.uk::5c560dda-362d-4d76-9291-421281eaa351" providerId="AD" clId="Web-{DF9C7A6F-DC8D-85F6-A571-2F72B5C7D797}" dt="2019-04-03T22:41:29.712" v="2012" actId="20577"/>
          <ac:spMkLst>
            <pc:docMk/>
            <pc:sldMk cId="1453004357" sldId="264"/>
            <ac:spMk id="2" creationId="{618B790A-E0EB-40D0-8686-A4BA308D2C07}"/>
          </ac:spMkLst>
        </pc:spChg>
        <pc:spChg chg="mod">
          <ac:chgData name="Lorna Kelly (1700914)" userId="S::1700914@student.uwtsd.ac.uk::5c560dda-362d-4d76-9291-421281eaa351" providerId="AD" clId="Web-{DF9C7A6F-DC8D-85F6-A571-2F72B5C7D797}" dt="2019-04-03T22:41:41.274" v="2023" actId="20577"/>
          <ac:spMkLst>
            <pc:docMk/>
            <pc:sldMk cId="1453004357" sldId="264"/>
            <ac:spMk id="3" creationId="{229BF02C-A98C-42D7-9C1E-C310F00453DF}"/>
          </ac:spMkLst>
        </pc:spChg>
        <pc:spChg chg="del">
          <ac:chgData name="Lorna Kelly (1700914)" userId="S::1700914@student.uwtsd.ac.uk::5c560dda-362d-4d76-9291-421281eaa351" providerId="AD" clId="Web-{DF9C7A6F-DC8D-85F6-A571-2F72B5C7D797}" dt="2019-04-03T22:40:55.821" v="1979"/>
          <ac:spMkLst>
            <pc:docMk/>
            <pc:sldMk cId="1453004357" sldId="264"/>
            <ac:spMk id="7" creationId="{53EDA46E-AECC-43B8-B54F-FA6E4C0C6566}"/>
          </ac:spMkLst>
        </pc:spChg>
        <pc:spChg chg="del">
          <ac:chgData name="Lorna Kelly (1700914)" userId="S::1700914@student.uwtsd.ac.uk::5c560dda-362d-4d76-9291-421281eaa351" providerId="AD" clId="Web-{DF9C7A6F-DC8D-85F6-A571-2F72B5C7D797}" dt="2019-04-03T22:40:55.821" v="1979"/>
          <ac:spMkLst>
            <pc:docMk/>
            <pc:sldMk cId="1453004357" sldId="264"/>
            <ac:spMk id="9" creationId="{9A789037-2F02-4B13-8573-CB800A9689B8}"/>
          </ac:spMkLst>
        </pc:spChg>
        <pc:spChg chg="del">
          <ac:chgData name="Lorna Kelly (1700914)" userId="S::1700914@student.uwtsd.ac.uk::5c560dda-362d-4d76-9291-421281eaa351" providerId="AD" clId="Web-{DF9C7A6F-DC8D-85F6-A571-2F72B5C7D797}" dt="2019-04-03T22:40:55.821" v="1979"/>
          <ac:spMkLst>
            <pc:docMk/>
            <pc:sldMk cId="1453004357" sldId="264"/>
            <ac:spMk id="11" creationId="{567B4C5E-A726-4AC9-9254-E81F0698BD5F}"/>
          </ac:spMkLst>
        </pc:spChg>
        <pc:spChg chg="add">
          <ac:chgData name="Lorna Kelly (1700914)" userId="S::1700914@student.uwtsd.ac.uk::5c560dda-362d-4d76-9291-421281eaa351" providerId="AD" clId="Web-{DF9C7A6F-DC8D-85F6-A571-2F72B5C7D797}" dt="2019-04-03T22:40:55.821" v="1979"/>
          <ac:spMkLst>
            <pc:docMk/>
            <pc:sldMk cId="1453004357" sldId="264"/>
            <ac:spMk id="19" creationId="{D59C2C63-D709-4949-9465-29A52CBEDD3B}"/>
          </ac:spMkLst>
        </pc:spChg>
        <pc:spChg chg="add">
          <ac:chgData name="Lorna Kelly (1700914)" userId="S::1700914@student.uwtsd.ac.uk::5c560dda-362d-4d76-9291-421281eaa351" providerId="AD" clId="Web-{DF9C7A6F-DC8D-85F6-A571-2F72B5C7D797}" dt="2019-04-03T22:40:55.821" v="1979"/>
          <ac:spMkLst>
            <pc:docMk/>
            <pc:sldMk cId="1453004357" sldId="264"/>
            <ac:spMk id="21" creationId="{0EFD2038-15D6-4003-8350-AFEC394EEFA7}"/>
          </ac:spMkLst>
        </pc:spChg>
        <pc:spChg chg="add">
          <ac:chgData name="Lorna Kelly (1700914)" userId="S::1700914@student.uwtsd.ac.uk::5c560dda-362d-4d76-9291-421281eaa351" providerId="AD" clId="Web-{DF9C7A6F-DC8D-85F6-A571-2F72B5C7D797}" dt="2019-04-03T22:40:55.821" v="1979"/>
          <ac:spMkLst>
            <pc:docMk/>
            <pc:sldMk cId="1453004357" sldId="264"/>
            <ac:spMk id="23" creationId="{8CF519C2-F6BE-41BE-A50E-54B98359C914}"/>
          </ac:spMkLst>
        </pc:spChg>
        <pc:grpChg chg="add">
          <ac:chgData name="Lorna Kelly (1700914)" userId="S::1700914@student.uwtsd.ac.uk::5c560dda-362d-4d76-9291-421281eaa351" providerId="AD" clId="Web-{DF9C7A6F-DC8D-85F6-A571-2F72B5C7D797}" dt="2019-04-03T22:40:55.821" v="1979"/>
          <ac:grpSpMkLst>
            <pc:docMk/>
            <pc:sldMk cId="1453004357" sldId="264"/>
            <ac:grpSpMk id="25" creationId="{7767AD93-AD3E-4C62-97D5-E54E14B2EAD8}"/>
          </ac:grpSpMkLst>
        </pc:grpChg>
        <pc:cxnChg chg="del">
          <ac:chgData name="Lorna Kelly (1700914)" userId="S::1700914@student.uwtsd.ac.uk::5c560dda-362d-4d76-9291-421281eaa351" providerId="AD" clId="Web-{DF9C7A6F-DC8D-85F6-A571-2F72B5C7D797}" dt="2019-04-03T22:40:55.821" v="1979"/>
          <ac:cxnSpMkLst>
            <pc:docMk/>
            <pc:sldMk cId="1453004357" sldId="264"/>
            <ac:cxnSpMk id="14" creationId="{47F9D90F-7118-49FD-9E75-223103DD93BD}"/>
          </ac:cxnSpMkLst>
        </pc:cxnChg>
        <pc:cxnChg chg="add">
          <ac:chgData name="Lorna Kelly (1700914)" userId="S::1700914@student.uwtsd.ac.uk::5c560dda-362d-4d76-9291-421281eaa351" providerId="AD" clId="Web-{DF9C7A6F-DC8D-85F6-A571-2F72B5C7D797}" dt="2019-04-03T22:40:55.821" v="1979"/>
          <ac:cxnSpMkLst>
            <pc:docMk/>
            <pc:sldMk cId="1453004357" sldId="264"/>
            <ac:cxnSpMk id="31" creationId="{0772CE55-4C36-44F1-A9BD-379BEB84317D}"/>
          </ac:cxnSpMkLst>
        </pc:cxnChg>
      </pc:sldChg>
      <pc:sldChg chg="addSp modSp add ord replId">
        <pc:chgData name="Lorna Kelly (1700914)" userId="S::1700914@student.uwtsd.ac.uk::5c560dda-362d-4d76-9291-421281eaa351" providerId="AD" clId="Web-{DF9C7A6F-DC8D-85F6-A571-2F72B5C7D797}" dt="2019-04-03T22:46:51.823" v="2269" actId="1076"/>
        <pc:sldMkLst>
          <pc:docMk/>
          <pc:sldMk cId="597433585" sldId="265"/>
        </pc:sldMkLst>
        <pc:spChg chg="mod">
          <ac:chgData name="Lorna Kelly (1700914)" userId="S::1700914@student.uwtsd.ac.uk::5c560dda-362d-4d76-9291-421281eaa351" providerId="AD" clId="Web-{DF9C7A6F-DC8D-85F6-A571-2F72B5C7D797}" dt="2019-04-03T22:43:35.009" v="2114" actId="20577"/>
          <ac:spMkLst>
            <pc:docMk/>
            <pc:sldMk cId="597433585" sldId="265"/>
            <ac:spMk id="2" creationId="{4276260D-F8D9-4E83-8482-BDE1CC8C6BF3}"/>
          </ac:spMkLst>
        </pc:spChg>
        <pc:spChg chg="mod">
          <ac:chgData name="Lorna Kelly (1700914)" userId="S::1700914@student.uwtsd.ac.uk::5c560dda-362d-4d76-9291-421281eaa351" providerId="AD" clId="Web-{DF9C7A6F-DC8D-85F6-A571-2F72B5C7D797}" dt="2019-04-03T22:46:51.823" v="2269" actId="1076"/>
          <ac:spMkLst>
            <pc:docMk/>
            <pc:sldMk cId="597433585" sldId="265"/>
            <ac:spMk id="3" creationId="{F18CD931-33A1-4871-A270-D66D8EB75749}"/>
          </ac:spMkLst>
        </pc:spChg>
        <pc:spChg chg="mod">
          <ac:chgData name="Lorna Kelly (1700914)" userId="S::1700914@student.uwtsd.ac.uk::5c560dda-362d-4d76-9291-421281eaa351" providerId="AD" clId="Web-{DF9C7A6F-DC8D-85F6-A571-2F72B5C7D797}" dt="2019-04-03T22:42:32.540" v="2034" actId="20577"/>
          <ac:spMkLst>
            <pc:docMk/>
            <pc:sldMk cId="597433585" sldId="265"/>
            <ac:spMk id="4" creationId="{5C5C8F23-4AC3-4A8A-B927-C857EACB703A}"/>
          </ac:spMkLst>
        </pc:spChg>
        <pc:spChg chg="add mod">
          <ac:chgData name="Lorna Kelly (1700914)" userId="S::1700914@student.uwtsd.ac.uk::5c560dda-362d-4d76-9291-421281eaa351" providerId="AD" clId="Web-{DF9C7A6F-DC8D-85F6-A571-2F72B5C7D797}" dt="2019-04-03T22:46:46.682" v="2266" actId="20577"/>
          <ac:spMkLst>
            <pc:docMk/>
            <pc:sldMk cId="597433585" sldId="265"/>
            <ac:spMk id="5" creationId="{60E50FD0-E01C-49D3-9941-8C6E4BE03BAC}"/>
          </ac:spMkLst>
        </pc:spChg>
      </pc:sldChg>
    </pc:docChg>
  </pc:docChgLst>
  <pc:docChgLst>
    <pc:chgData name="Lorna Kelly (1700914)" userId="S::1700914@student.uwtsd.ac.uk::5c560dda-362d-4d76-9291-421281eaa351" providerId="AD" clId="Web-{A62BE71A-846B-8CDB-0F29-3C661DA005ED}"/>
    <pc:docChg chg="modSld">
      <pc:chgData name="Lorna Kelly (1700914)" userId="S::1700914@student.uwtsd.ac.uk::5c560dda-362d-4d76-9291-421281eaa351" providerId="AD" clId="Web-{A62BE71A-846B-8CDB-0F29-3C661DA005ED}" dt="2019-03-19T12:04:29.717" v="1"/>
      <pc:docMkLst>
        <pc:docMk/>
      </pc:docMkLst>
      <pc:sldChg chg="delSp">
        <pc:chgData name="Lorna Kelly (1700914)" userId="S::1700914@student.uwtsd.ac.uk::5c560dda-362d-4d76-9291-421281eaa351" providerId="AD" clId="Web-{A62BE71A-846B-8CDB-0F29-3C661DA005ED}" dt="2019-03-19T12:04:29.717" v="1"/>
        <pc:sldMkLst>
          <pc:docMk/>
          <pc:sldMk cId="109857222" sldId="256"/>
        </pc:sldMkLst>
        <pc:spChg chg="del">
          <ac:chgData name="Lorna Kelly (1700914)" userId="S::1700914@student.uwtsd.ac.uk::5c560dda-362d-4d76-9291-421281eaa351" providerId="AD" clId="Web-{A62BE71A-846B-8CDB-0F29-3C661DA005ED}" dt="2019-03-19T12:04:26.764" v="0"/>
          <ac:spMkLst>
            <pc:docMk/>
            <pc:sldMk cId="109857222" sldId="256"/>
            <ac:spMk id="2" creationId="{00000000-0000-0000-0000-000000000000}"/>
          </ac:spMkLst>
        </pc:spChg>
        <pc:spChg chg="del">
          <ac:chgData name="Lorna Kelly (1700914)" userId="S::1700914@student.uwtsd.ac.uk::5c560dda-362d-4d76-9291-421281eaa351" providerId="AD" clId="Web-{A62BE71A-846B-8CDB-0F29-3C661DA005ED}" dt="2019-03-19T12:04:29.717" v="1"/>
          <ac:spMkLst>
            <pc:docMk/>
            <pc:sldMk cId="109857222" sldId="256"/>
            <ac:spMk id="3" creationId="{00000000-0000-0000-0000-000000000000}"/>
          </ac:spMkLst>
        </pc:spChg>
      </pc:sldChg>
    </pc:docChg>
  </pc:docChgLst>
  <pc:docChgLst>
    <pc:chgData name="Lorna Kelly (1700914)" userId="S::1700914@student.uwtsd.ac.uk::5c560dda-362d-4d76-9291-421281eaa351" providerId="AD" clId="Web-{213D4155-FBC1-3ED9-2A49-1FB034A5ED82}"/>
    <pc:docChg chg="addSld delSld modSld sldOrd modMainMaster">
      <pc:chgData name="Lorna Kelly (1700914)" userId="S::1700914@student.uwtsd.ac.uk::5c560dda-362d-4d76-9291-421281eaa351" providerId="AD" clId="Web-{213D4155-FBC1-3ED9-2A49-1FB034A5ED82}" dt="2019-04-01T09:15:26.170" v="110"/>
      <pc:docMkLst>
        <pc:docMk/>
      </pc:docMkLst>
      <pc:sldChg chg="del">
        <pc:chgData name="Lorna Kelly (1700914)" userId="S::1700914@student.uwtsd.ac.uk::5c560dda-362d-4d76-9291-421281eaa351" providerId="AD" clId="Web-{213D4155-FBC1-3ED9-2A49-1FB034A5ED82}" dt="2019-04-01T09:11:27.592" v="3"/>
        <pc:sldMkLst>
          <pc:docMk/>
          <pc:sldMk cId="109857222" sldId="256"/>
        </pc:sldMkLst>
      </pc:sldChg>
      <pc:sldChg chg="addSp delSp modSp new mod modTransition setBg">
        <pc:chgData name="Lorna Kelly (1700914)" userId="S::1700914@student.uwtsd.ac.uk::5c560dda-362d-4d76-9291-421281eaa351" providerId="AD" clId="Web-{213D4155-FBC1-3ED9-2A49-1FB034A5ED82}" dt="2019-04-01T09:15:26.170" v="110"/>
        <pc:sldMkLst>
          <pc:docMk/>
          <pc:sldMk cId="3022068132" sldId="257"/>
        </pc:sldMkLst>
        <pc:spChg chg="mod">
          <ac:chgData name="Lorna Kelly (1700914)" userId="S::1700914@student.uwtsd.ac.uk::5c560dda-362d-4d76-9291-421281eaa351" providerId="AD" clId="Web-{213D4155-FBC1-3ED9-2A49-1FB034A5ED82}" dt="2019-04-01T09:14:36.670" v="105"/>
          <ac:spMkLst>
            <pc:docMk/>
            <pc:sldMk cId="3022068132" sldId="257"/>
            <ac:spMk id="2" creationId="{58E7715D-9DA3-4DA3-AC78-98E47F369CD7}"/>
          </ac:spMkLst>
        </pc:spChg>
        <pc:spChg chg="add del">
          <ac:chgData name="Lorna Kelly (1700914)" userId="S::1700914@student.uwtsd.ac.uk::5c560dda-362d-4d76-9291-421281eaa351" providerId="AD" clId="Web-{213D4155-FBC1-3ED9-2A49-1FB034A5ED82}" dt="2019-04-01T09:14:36.670" v="105"/>
          <ac:spMkLst>
            <pc:docMk/>
            <pc:sldMk cId="3022068132" sldId="257"/>
            <ac:spMk id="3" creationId="{9759410B-6D32-4053-84BA-5C46E7422FE2}"/>
          </ac:spMkLst>
        </pc:spChg>
        <pc:spChg chg="mod">
          <ac:chgData name="Lorna Kelly (1700914)" userId="S::1700914@student.uwtsd.ac.uk::5c560dda-362d-4d76-9291-421281eaa351" providerId="AD" clId="Web-{213D4155-FBC1-3ED9-2A49-1FB034A5ED82}" dt="2019-04-01T09:14:36.670" v="105"/>
          <ac:spMkLst>
            <pc:docMk/>
            <pc:sldMk cId="3022068132" sldId="257"/>
            <ac:spMk id="4" creationId="{E31D47C5-D30F-4D65-8F0D-42CFCA3DE427}"/>
          </ac:spMkLst>
        </pc:spChg>
        <pc:spChg chg="add del">
          <ac:chgData name="Lorna Kelly (1700914)" userId="S::1700914@student.uwtsd.ac.uk::5c560dda-362d-4d76-9291-421281eaa351" providerId="AD" clId="Web-{213D4155-FBC1-3ED9-2A49-1FB034A5ED82}" dt="2019-04-01T09:14:36.186" v="104"/>
          <ac:spMkLst>
            <pc:docMk/>
            <pc:sldMk cId="3022068132" sldId="257"/>
            <ac:spMk id="8" creationId="{D6E5E839-040E-4D3E-B50A-8D803DFE4AE0}"/>
          </ac:spMkLst>
        </pc:spChg>
        <pc:spChg chg="add del">
          <ac:chgData name="Lorna Kelly (1700914)" userId="S::1700914@student.uwtsd.ac.uk::5c560dda-362d-4d76-9291-421281eaa351" providerId="AD" clId="Web-{213D4155-FBC1-3ED9-2A49-1FB034A5ED82}" dt="2019-04-01T09:14:36.186" v="104"/>
          <ac:spMkLst>
            <pc:docMk/>
            <pc:sldMk cId="3022068132" sldId="257"/>
            <ac:spMk id="14" creationId="{FFF3F4B4-A2E6-47B5-92FB-37BEEAFA4CC0}"/>
          </ac:spMkLst>
        </pc:spChg>
        <pc:spChg chg="add del">
          <ac:chgData name="Lorna Kelly (1700914)" userId="S::1700914@student.uwtsd.ac.uk::5c560dda-362d-4d76-9291-421281eaa351" providerId="AD" clId="Web-{213D4155-FBC1-3ED9-2A49-1FB034A5ED82}" dt="2019-04-01T09:14:36.186" v="104"/>
          <ac:spMkLst>
            <pc:docMk/>
            <pc:sldMk cId="3022068132" sldId="257"/>
            <ac:spMk id="16" creationId="{1D124D17-3A82-47D5-80C1-F990ABB1E41E}"/>
          </ac:spMkLst>
        </pc:spChg>
        <pc:spChg chg="add del">
          <ac:chgData name="Lorna Kelly (1700914)" userId="S::1700914@student.uwtsd.ac.uk::5c560dda-362d-4d76-9291-421281eaa351" providerId="AD" clId="Web-{213D4155-FBC1-3ED9-2A49-1FB034A5ED82}" dt="2019-04-01T09:14:31.639" v="102"/>
          <ac:spMkLst>
            <pc:docMk/>
            <pc:sldMk cId="3022068132" sldId="257"/>
            <ac:spMk id="17" creationId="{DC878D9A-77BE-4701-AE3D-EEFC53CD50BC}"/>
          </ac:spMkLst>
        </pc:spChg>
        <pc:spChg chg="add del">
          <ac:chgData name="Lorna Kelly (1700914)" userId="S::1700914@student.uwtsd.ac.uk::5c560dda-362d-4d76-9291-421281eaa351" providerId="AD" clId="Web-{213D4155-FBC1-3ED9-2A49-1FB034A5ED82}" dt="2019-04-01T09:14:36.186" v="104"/>
          <ac:spMkLst>
            <pc:docMk/>
            <pc:sldMk cId="3022068132" sldId="257"/>
            <ac:spMk id="18" creationId="{AB4A78C8-C0E0-45DA-BC2C-2C8D4153BDFC}"/>
          </ac:spMkLst>
        </pc:spChg>
        <pc:spChg chg="add del">
          <ac:chgData name="Lorna Kelly (1700914)" userId="S::1700914@student.uwtsd.ac.uk::5c560dda-362d-4d76-9291-421281eaa351" providerId="AD" clId="Web-{213D4155-FBC1-3ED9-2A49-1FB034A5ED82}" dt="2019-04-01T09:14:31.639" v="102"/>
          <ac:spMkLst>
            <pc:docMk/>
            <pc:sldMk cId="3022068132" sldId="257"/>
            <ac:spMk id="19" creationId="{F643BE08-0ED1-4B73-AC6D-B7E26A59CDAA}"/>
          </ac:spMkLst>
        </pc:spChg>
        <pc:spChg chg="add del">
          <ac:chgData name="Lorna Kelly (1700914)" userId="S::1700914@student.uwtsd.ac.uk::5c560dda-362d-4d76-9291-421281eaa351" providerId="AD" clId="Web-{213D4155-FBC1-3ED9-2A49-1FB034A5ED82}" dt="2019-04-01T09:14:31.639" v="102"/>
          <ac:spMkLst>
            <pc:docMk/>
            <pc:sldMk cId="3022068132" sldId="257"/>
            <ac:spMk id="21" creationId="{956B2094-7FC0-45FC-BFED-3CB88CEE63F5}"/>
          </ac:spMkLst>
        </pc:spChg>
        <pc:spChg chg="add del">
          <ac:chgData name="Lorna Kelly (1700914)" userId="S::1700914@student.uwtsd.ac.uk::5c560dda-362d-4d76-9291-421281eaa351" providerId="AD" clId="Web-{213D4155-FBC1-3ED9-2A49-1FB034A5ED82}" dt="2019-04-01T09:14:31.639" v="102"/>
          <ac:spMkLst>
            <pc:docMk/>
            <pc:sldMk cId="3022068132" sldId="257"/>
            <ac:spMk id="23" creationId="{07A4B640-BB7F-4272-A710-068DBA9F9A6E}"/>
          </ac:spMkLst>
        </pc:spChg>
        <pc:spChg chg="add">
          <ac:chgData name="Lorna Kelly (1700914)" userId="S::1700914@student.uwtsd.ac.uk::5c560dda-362d-4d76-9291-421281eaa351" providerId="AD" clId="Web-{213D4155-FBC1-3ED9-2A49-1FB034A5ED82}" dt="2019-04-01T09:14:36.670" v="105"/>
          <ac:spMkLst>
            <pc:docMk/>
            <pc:sldMk cId="3022068132" sldId="257"/>
            <ac:spMk id="24" creationId="{D12B819D-CC31-407E-85A4-38D86944A0BD}"/>
          </ac:spMkLst>
        </pc:spChg>
        <pc:spChg chg="add">
          <ac:chgData name="Lorna Kelly (1700914)" userId="S::1700914@student.uwtsd.ac.uk::5c560dda-362d-4d76-9291-421281eaa351" providerId="AD" clId="Web-{213D4155-FBC1-3ED9-2A49-1FB034A5ED82}" dt="2019-04-01T09:14:36.670" v="105"/>
          <ac:spMkLst>
            <pc:docMk/>
            <pc:sldMk cId="3022068132" sldId="257"/>
            <ac:spMk id="25" creationId="{1433B347-AE1B-487E-9813-FC88C0DD71A7}"/>
          </ac:spMkLst>
        </pc:spChg>
        <pc:spChg chg="add">
          <ac:chgData name="Lorna Kelly (1700914)" userId="S::1700914@student.uwtsd.ac.uk::5c560dda-362d-4d76-9291-421281eaa351" providerId="AD" clId="Web-{213D4155-FBC1-3ED9-2A49-1FB034A5ED82}" dt="2019-04-01T09:14:36.670" v="105"/>
          <ac:spMkLst>
            <pc:docMk/>
            <pc:sldMk cId="3022068132" sldId="257"/>
            <ac:spMk id="26" creationId="{7FE02B2F-D95A-47B1-8DA1-163D342608C7}"/>
          </ac:spMkLst>
        </pc:spChg>
        <pc:grpChg chg="add del">
          <ac:chgData name="Lorna Kelly (1700914)" userId="S::1700914@student.uwtsd.ac.uk::5c560dda-362d-4d76-9291-421281eaa351" providerId="AD" clId="Web-{213D4155-FBC1-3ED9-2A49-1FB034A5ED82}" dt="2019-04-01T09:14:36.186" v="104"/>
          <ac:grpSpMkLst>
            <pc:docMk/>
            <pc:sldMk cId="3022068132" sldId="257"/>
            <ac:grpSpMk id="6" creationId="{614F7DB2-2747-44B1-8CCD-EA4CF6EABA54}"/>
          </ac:grpSpMkLst>
        </pc:grpChg>
        <pc:grpChg chg="add del">
          <ac:chgData name="Lorna Kelly (1700914)" userId="S::1700914@student.uwtsd.ac.uk::5c560dda-362d-4d76-9291-421281eaa351" providerId="AD" clId="Web-{213D4155-FBC1-3ED9-2A49-1FB034A5ED82}" dt="2019-04-01T09:14:31.639" v="102"/>
          <ac:grpSpMkLst>
            <pc:docMk/>
            <pc:sldMk cId="3022068132" sldId="257"/>
            <ac:grpSpMk id="9" creationId="{614F7DB2-2747-44B1-8CCD-EA4CF6EABA54}"/>
          </ac:grpSpMkLst>
        </pc:grpChg>
        <pc:grpChg chg="add">
          <ac:chgData name="Lorna Kelly (1700914)" userId="S::1700914@student.uwtsd.ac.uk::5c560dda-362d-4d76-9291-421281eaa351" providerId="AD" clId="Web-{213D4155-FBC1-3ED9-2A49-1FB034A5ED82}" dt="2019-04-01T09:14:36.670" v="105"/>
          <ac:grpSpMkLst>
            <pc:docMk/>
            <pc:sldMk cId="3022068132" sldId="257"/>
            <ac:grpSpMk id="20" creationId="{614F7DB2-2747-44B1-8CCD-EA4CF6EABA54}"/>
          </ac:grpSpMkLst>
        </pc:grpChg>
        <pc:cxnChg chg="add del">
          <ac:chgData name="Lorna Kelly (1700914)" userId="S::1700914@student.uwtsd.ac.uk::5c560dda-362d-4d76-9291-421281eaa351" providerId="AD" clId="Web-{213D4155-FBC1-3ED9-2A49-1FB034A5ED82}" dt="2019-04-01T09:14:36.186" v="104"/>
          <ac:cxnSpMkLst>
            <pc:docMk/>
            <pc:sldMk cId="3022068132" sldId="257"/>
            <ac:cxnSpMk id="7" creationId="{2C02D87C-1E23-4B24-AFE6-A85743C72FDD}"/>
          </ac:cxnSpMkLst>
        </pc:cxnChg>
        <pc:cxnChg chg="add del">
          <ac:chgData name="Lorna Kelly (1700914)" userId="S::1700914@student.uwtsd.ac.uk::5c560dda-362d-4d76-9291-421281eaa351" providerId="AD" clId="Web-{213D4155-FBC1-3ED9-2A49-1FB034A5ED82}" dt="2019-04-01T09:14:31.639" v="102"/>
          <ac:cxnSpMkLst>
            <pc:docMk/>
            <pc:sldMk cId="3022068132" sldId="257"/>
            <ac:cxnSpMk id="15" creationId="{2C02D87C-1E23-4B24-AFE6-A85743C72FDD}"/>
          </ac:cxnSpMkLst>
        </pc:cxnChg>
        <pc:cxnChg chg="add">
          <ac:chgData name="Lorna Kelly (1700914)" userId="S::1700914@student.uwtsd.ac.uk::5c560dda-362d-4d76-9291-421281eaa351" providerId="AD" clId="Web-{213D4155-FBC1-3ED9-2A49-1FB034A5ED82}" dt="2019-04-01T09:14:36.670" v="105"/>
          <ac:cxnSpMkLst>
            <pc:docMk/>
            <pc:sldMk cId="3022068132" sldId="257"/>
            <ac:cxnSpMk id="22" creationId="{2C02D87C-1E23-4B24-AFE6-A85743C72FDD}"/>
          </ac:cxnSpMkLst>
        </pc:cxnChg>
        <pc:cxnChg chg="add">
          <ac:chgData name="Lorna Kelly (1700914)" userId="S::1700914@student.uwtsd.ac.uk::5c560dda-362d-4d76-9291-421281eaa351" providerId="AD" clId="Web-{213D4155-FBC1-3ED9-2A49-1FB034A5ED82}" dt="2019-04-01T09:14:36.670" v="105"/>
          <ac:cxnSpMkLst>
            <pc:docMk/>
            <pc:sldMk cId="3022068132" sldId="257"/>
            <ac:cxnSpMk id="27" creationId="{ED867580-55A6-4E67-A38E-4D1E3D4FBAF3}"/>
          </ac:cxnSpMkLst>
        </pc:cxnChg>
      </pc:sldChg>
      <pc:sldChg chg="addSp delSp modSp new mod modTransition setBg">
        <pc:chgData name="Lorna Kelly (1700914)" userId="S::1700914@student.uwtsd.ac.uk::5c560dda-362d-4d76-9291-421281eaa351" providerId="AD" clId="Web-{213D4155-FBC1-3ED9-2A49-1FB034A5ED82}" dt="2019-04-01T09:15:26.170" v="110"/>
        <pc:sldMkLst>
          <pc:docMk/>
          <pc:sldMk cId="98710955" sldId="258"/>
        </pc:sldMkLst>
        <pc:spChg chg="mod">
          <ac:chgData name="Lorna Kelly (1700914)" userId="S::1700914@student.uwtsd.ac.uk::5c560dda-362d-4d76-9291-421281eaa351" providerId="AD" clId="Web-{213D4155-FBC1-3ED9-2A49-1FB034A5ED82}" dt="2019-04-01T09:13:59.795" v="100"/>
          <ac:spMkLst>
            <pc:docMk/>
            <pc:sldMk cId="98710955" sldId="258"/>
            <ac:spMk id="2" creationId="{618B790A-E0EB-40D0-8686-A4BA308D2C07}"/>
          </ac:spMkLst>
        </pc:spChg>
        <pc:spChg chg="mod">
          <ac:chgData name="Lorna Kelly (1700914)" userId="S::1700914@student.uwtsd.ac.uk::5c560dda-362d-4d76-9291-421281eaa351" providerId="AD" clId="Web-{213D4155-FBC1-3ED9-2A49-1FB034A5ED82}" dt="2019-04-01T09:13:59.795" v="100"/>
          <ac:spMkLst>
            <pc:docMk/>
            <pc:sldMk cId="98710955" sldId="258"/>
            <ac:spMk id="3" creationId="{229BF02C-A98C-42D7-9C1E-C310F00453DF}"/>
          </ac:spMkLst>
        </pc:spChg>
        <pc:spChg chg="add del">
          <ac:chgData name="Lorna Kelly (1700914)" userId="S::1700914@student.uwtsd.ac.uk::5c560dda-362d-4d76-9291-421281eaa351" providerId="AD" clId="Web-{213D4155-FBC1-3ED9-2A49-1FB034A5ED82}" dt="2019-04-01T09:13:59.514" v="99"/>
          <ac:spMkLst>
            <pc:docMk/>
            <pc:sldMk cId="98710955" sldId="258"/>
            <ac:spMk id="5" creationId="{22C7FDF9-C2A1-45C5-A49B-8B1CA2A3C05B}"/>
          </ac:spMkLst>
        </pc:spChg>
        <pc:spChg chg="add">
          <ac:chgData name="Lorna Kelly (1700914)" userId="S::1700914@student.uwtsd.ac.uk::5c560dda-362d-4d76-9291-421281eaa351" providerId="AD" clId="Web-{213D4155-FBC1-3ED9-2A49-1FB034A5ED82}" dt="2019-04-01T09:13:59.795" v="100"/>
          <ac:spMkLst>
            <pc:docMk/>
            <pc:sldMk cId="98710955" sldId="258"/>
            <ac:spMk id="7" creationId="{53EDA46E-AECC-43B8-B54F-FA6E4C0C6566}"/>
          </ac:spMkLst>
        </pc:spChg>
        <pc:spChg chg="add del">
          <ac:chgData name="Lorna Kelly (1700914)" userId="S::1700914@student.uwtsd.ac.uk::5c560dda-362d-4d76-9291-421281eaa351" providerId="AD" clId="Web-{213D4155-FBC1-3ED9-2A49-1FB034A5ED82}" dt="2019-04-01T09:13:54.998" v="97"/>
          <ac:spMkLst>
            <pc:docMk/>
            <pc:sldMk cId="98710955" sldId="258"/>
            <ac:spMk id="8" creationId="{C8BABCA7-C1E0-41BA-A822-5F61251AA6A4}"/>
          </ac:spMkLst>
        </pc:spChg>
        <pc:spChg chg="add">
          <ac:chgData name="Lorna Kelly (1700914)" userId="S::1700914@student.uwtsd.ac.uk::5c560dda-362d-4d76-9291-421281eaa351" providerId="AD" clId="Web-{213D4155-FBC1-3ED9-2A49-1FB034A5ED82}" dt="2019-04-01T09:13:59.795" v="100"/>
          <ac:spMkLst>
            <pc:docMk/>
            <pc:sldMk cId="98710955" sldId="258"/>
            <ac:spMk id="9" creationId="{9A789037-2F02-4B13-8573-CB800A9689B8}"/>
          </ac:spMkLst>
        </pc:spChg>
        <pc:spChg chg="add">
          <ac:chgData name="Lorna Kelly (1700914)" userId="S::1700914@student.uwtsd.ac.uk::5c560dda-362d-4d76-9291-421281eaa351" providerId="AD" clId="Web-{213D4155-FBC1-3ED9-2A49-1FB034A5ED82}" dt="2019-04-01T09:13:59.795" v="100"/>
          <ac:spMkLst>
            <pc:docMk/>
            <pc:sldMk cId="98710955" sldId="258"/>
            <ac:spMk id="11" creationId="{567B4C5E-A726-4AC9-9254-E81F0698BD5F}"/>
          </ac:spMkLst>
        </pc:spChg>
        <pc:grpChg chg="add del">
          <ac:chgData name="Lorna Kelly (1700914)" userId="S::1700914@student.uwtsd.ac.uk::5c560dda-362d-4d76-9291-421281eaa351" providerId="AD" clId="Web-{213D4155-FBC1-3ED9-2A49-1FB034A5ED82}" dt="2019-04-01T09:13:54.998" v="97"/>
          <ac:grpSpMkLst>
            <pc:docMk/>
            <pc:sldMk cId="98710955" sldId="258"/>
            <ac:grpSpMk id="10" creationId="{2E5D6EB5-6FDB-477A-98F5-7409CD53754D}"/>
          </ac:grpSpMkLst>
        </pc:grpChg>
        <pc:picChg chg="add del">
          <ac:chgData name="Lorna Kelly (1700914)" userId="S::1700914@student.uwtsd.ac.uk::5c560dda-362d-4d76-9291-421281eaa351" providerId="AD" clId="Web-{213D4155-FBC1-3ED9-2A49-1FB034A5ED82}" dt="2019-04-01T09:13:59.514" v="99"/>
          <ac:picMkLst>
            <pc:docMk/>
            <pc:sldMk cId="98710955" sldId="258"/>
            <ac:picMk id="6" creationId="{8D8988FF-4B5F-49A9-BB7F-B49C1610F1B4}"/>
          </ac:picMkLst>
        </pc:picChg>
        <pc:cxnChg chg="add del">
          <ac:chgData name="Lorna Kelly (1700914)" userId="S::1700914@student.uwtsd.ac.uk::5c560dda-362d-4d76-9291-421281eaa351" providerId="AD" clId="Web-{213D4155-FBC1-3ED9-2A49-1FB034A5ED82}" dt="2019-04-01T09:13:59.514" v="99"/>
          <ac:cxnSpMkLst>
            <pc:docMk/>
            <pc:sldMk cId="98710955" sldId="258"/>
            <ac:cxnSpMk id="12" creationId="{CE580401-353D-4D90-9CA7-316BFD718E5C}"/>
          </ac:cxnSpMkLst>
        </pc:cxnChg>
        <pc:cxnChg chg="add">
          <ac:chgData name="Lorna Kelly (1700914)" userId="S::1700914@student.uwtsd.ac.uk::5c560dda-362d-4d76-9291-421281eaa351" providerId="AD" clId="Web-{213D4155-FBC1-3ED9-2A49-1FB034A5ED82}" dt="2019-04-01T09:13:59.795" v="100"/>
          <ac:cxnSpMkLst>
            <pc:docMk/>
            <pc:sldMk cId="98710955" sldId="258"/>
            <ac:cxnSpMk id="14" creationId="{47F9D90F-7118-49FD-9E75-223103DD93BD}"/>
          </ac:cxnSpMkLst>
        </pc:cxnChg>
        <pc:cxnChg chg="add del">
          <ac:chgData name="Lorna Kelly (1700914)" userId="S::1700914@student.uwtsd.ac.uk::5c560dda-362d-4d76-9291-421281eaa351" providerId="AD" clId="Web-{213D4155-FBC1-3ED9-2A49-1FB034A5ED82}" dt="2019-04-01T09:13:54.998" v="97"/>
          <ac:cxnSpMkLst>
            <pc:docMk/>
            <pc:sldMk cId="98710955" sldId="258"/>
            <ac:cxnSpMk id="16" creationId="{889FB2CC-C7A1-4A53-A088-636FB487FE67}"/>
          </ac:cxnSpMkLst>
        </pc:cxnChg>
      </pc:sldChg>
      <pc:sldChg chg="addSp delSp modSp new mod modTransition setBg">
        <pc:chgData name="Lorna Kelly (1700914)" userId="S::1700914@student.uwtsd.ac.uk::5c560dda-362d-4d76-9291-421281eaa351" providerId="AD" clId="Web-{213D4155-FBC1-3ED9-2A49-1FB034A5ED82}" dt="2019-04-01T09:15:26.170" v="110"/>
        <pc:sldMkLst>
          <pc:docMk/>
          <pc:sldMk cId="3511772010" sldId="259"/>
        </pc:sldMkLst>
        <pc:spChg chg="mod">
          <ac:chgData name="Lorna Kelly (1700914)" userId="S::1700914@student.uwtsd.ac.uk::5c560dda-362d-4d76-9291-421281eaa351" providerId="AD" clId="Web-{213D4155-FBC1-3ED9-2A49-1FB034A5ED82}" dt="2019-04-01T09:14:50.686" v="106"/>
          <ac:spMkLst>
            <pc:docMk/>
            <pc:sldMk cId="3511772010" sldId="259"/>
            <ac:spMk id="2" creationId="{13EC013F-4214-4754-8467-7294CC729D56}"/>
          </ac:spMkLst>
        </pc:spChg>
        <pc:spChg chg="del">
          <ac:chgData name="Lorna Kelly (1700914)" userId="S::1700914@student.uwtsd.ac.uk::5c560dda-362d-4d76-9291-421281eaa351" providerId="AD" clId="Web-{213D4155-FBC1-3ED9-2A49-1FB034A5ED82}" dt="2019-04-01T09:14:50.686" v="106"/>
          <ac:spMkLst>
            <pc:docMk/>
            <pc:sldMk cId="3511772010" sldId="259"/>
            <ac:spMk id="3" creationId="{B3DECA97-65BA-455F-8D46-A9FEAFB8114E}"/>
          </ac:spMkLst>
        </pc:spChg>
        <pc:spChg chg="mod">
          <ac:chgData name="Lorna Kelly (1700914)" userId="S::1700914@student.uwtsd.ac.uk::5c560dda-362d-4d76-9291-421281eaa351" providerId="AD" clId="Web-{213D4155-FBC1-3ED9-2A49-1FB034A5ED82}" dt="2019-04-01T09:14:50.686" v="106"/>
          <ac:spMkLst>
            <pc:docMk/>
            <pc:sldMk cId="3511772010" sldId="259"/>
            <ac:spMk id="4" creationId="{0E77EC3B-C2FD-450E-81FD-8482275118A1}"/>
          </ac:spMkLst>
        </pc:spChg>
        <pc:spChg chg="add">
          <ac:chgData name="Lorna Kelly (1700914)" userId="S::1700914@student.uwtsd.ac.uk::5c560dda-362d-4d76-9291-421281eaa351" providerId="AD" clId="Web-{213D4155-FBC1-3ED9-2A49-1FB034A5ED82}" dt="2019-04-01T09:14:50.686" v="106"/>
          <ac:spMkLst>
            <pc:docMk/>
            <pc:sldMk cId="3511772010" sldId="259"/>
            <ac:spMk id="17" creationId="{D12B819D-CC31-407E-85A4-38D86944A0BD}"/>
          </ac:spMkLst>
        </pc:spChg>
        <pc:spChg chg="add">
          <ac:chgData name="Lorna Kelly (1700914)" userId="S::1700914@student.uwtsd.ac.uk::5c560dda-362d-4d76-9291-421281eaa351" providerId="AD" clId="Web-{213D4155-FBC1-3ED9-2A49-1FB034A5ED82}" dt="2019-04-01T09:14:50.686" v="106"/>
          <ac:spMkLst>
            <pc:docMk/>
            <pc:sldMk cId="3511772010" sldId="259"/>
            <ac:spMk id="19" creationId="{1433B347-AE1B-487E-9813-FC88C0DD71A7}"/>
          </ac:spMkLst>
        </pc:spChg>
        <pc:spChg chg="add">
          <ac:chgData name="Lorna Kelly (1700914)" userId="S::1700914@student.uwtsd.ac.uk::5c560dda-362d-4d76-9291-421281eaa351" providerId="AD" clId="Web-{213D4155-FBC1-3ED9-2A49-1FB034A5ED82}" dt="2019-04-01T09:14:50.686" v="106"/>
          <ac:spMkLst>
            <pc:docMk/>
            <pc:sldMk cId="3511772010" sldId="259"/>
            <ac:spMk id="21" creationId="{7FE02B2F-D95A-47B1-8DA1-163D342608C7}"/>
          </ac:spMkLst>
        </pc:spChg>
        <pc:grpChg chg="add">
          <ac:chgData name="Lorna Kelly (1700914)" userId="S::1700914@student.uwtsd.ac.uk::5c560dda-362d-4d76-9291-421281eaa351" providerId="AD" clId="Web-{213D4155-FBC1-3ED9-2A49-1FB034A5ED82}" dt="2019-04-01T09:14:50.686" v="106"/>
          <ac:grpSpMkLst>
            <pc:docMk/>
            <pc:sldMk cId="3511772010" sldId="259"/>
            <ac:grpSpMk id="9" creationId="{614F7DB2-2747-44B1-8CCD-EA4CF6EABA54}"/>
          </ac:grpSpMkLst>
        </pc:grpChg>
        <pc:cxnChg chg="add">
          <ac:chgData name="Lorna Kelly (1700914)" userId="S::1700914@student.uwtsd.ac.uk::5c560dda-362d-4d76-9291-421281eaa351" providerId="AD" clId="Web-{213D4155-FBC1-3ED9-2A49-1FB034A5ED82}" dt="2019-04-01T09:14:50.686" v="106"/>
          <ac:cxnSpMkLst>
            <pc:docMk/>
            <pc:sldMk cId="3511772010" sldId="259"/>
            <ac:cxnSpMk id="15" creationId="{2C02D87C-1E23-4B24-AFE6-A85743C72FDD}"/>
          </ac:cxnSpMkLst>
        </pc:cxnChg>
        <pc:cxnChg chg="add">
          <ac:chgData name="Lorna Kelly (1700914)" userId="S::1700914@student.uwtsd.ac.uk::5c560dda-362d-4d76-9291-421281eaa351" providerId="AD" clId="Web-{213D4155-FBC1-3ED9-2A49-1FB034A5ED82}" dt="2019-04-01T09:14:50.686" v="106"/>
          <ac:cxnSpMkLst>
            <pc:docMk/>
            <pc:sldMk cId="3511772010" sldId="259"/>
            <ac:cxnSpMk id="23" creationId="{ED867580-55A6-4E67-A38E-4D1E3D4FBAF3}"/>
          </ac:cxnSpMkLst>
        </pc:cxnChg>
      </pc:sldChg>
      <pc:sldChg chg="addSp delSp modSp new mod modTransition setBg">
        <pc:chgData name="Lorna Kelly (1700914)" userId="S::1700914@student.uwtsd.ac.uk::5c560dda-362d-4d76-9291-421281eaa351" providerId="AD" clId="Web-{213D4155-FBC1-3ED9-2A49-1FB034A5ED82}" dt="2019-04-01T09:15:26.170" v="110"/>
        <pc:sldMkLst>
          <pc:docMk/>
          <pc:sldMk cId="2789384510" sldId="260"/>
        </pc:sldMkLst>
        <pc:spChg chg="mod">
          <ac:chgData name="Lorna Kelly (1700914)" userId="S::1700914@student.uwtsd.ac.uk::5c560dda-362d-4d76-9291-421281eaa351" providerId="AD" clId="Web-{213D4155-FBC1-3ED9-2A49-1FB034A5ED82}" dt="2019-04-01T09:15:04.936" v="108"/>
          <ac:spMkLst>
            <pc:docMk/>
            <pc:sldMk cId="2789384510" sldId="260"/>
            <ac:spMk id="2" creationId="{2C1B0FD8-BC3B-4531-AA79-5A2985810F27}"/>
          </ac:spMkLst>
        </pc:spChg>
        <pc:spChg chg="del">
          <ac:chgData name="Lorna Kelly (1700914)" userId="S::1700914@student.uwtsd.ac.uk::5c560dda-362d-4d76-9291-421281eaa351" providerId="AD" clId="Web-{213D4155-FBC1-3ED9-2A49-1FB034A5ED82}" dt="2019-04-01T09:15:04.936" v="108"/>
          <ac:spMkLst>
            <pc:docMk/>
            <pc:sldMk cId="2789384510" sldId="260"/>
            <ac:spMk id="3" creationId="{120A3350-575C-43E0-A4BC-539825C65808}"/>
          </ac:spMkLst>
        </pc:spChg>
        <pc:spChg chg="mod">
          <ac:chgData name="Lorna Kelly (1700914)" userId="S::1700914@student.uwtsd.ac.uk::5c560dda-362d-4d76-9291-421281eaa351" providerId="AD" clId="Web-{213D4155-FBC1-3ED9-2A49-1FB034A5ED82}" dt="2019-04-01T09:15:04.936" v="108"/>
          <ac:spMkLst>
            <pc:docMk/>
            <pc:sldMk cId="2789384510" sldId="260"/>
            <ac:spMk id="4" creationId="{71A38273-64E8-4D93-81A8-699A8E47419E}"/>
          </ac:spMkLst>
        </pc:spChg>
        <pc:spChg chg="add">
          <ac:chgData name="Lorna Kelly (1700914)" userId="S::1700914@student.uwtsd.ac.uk::5c560dda-362d-4d76-9291-421281eaa351" providerId="AD" clId="Web-{213D4155-FBC1-3ED9-2A49-1FB034A5ED82}" dt="2019-04-01T09:15:04.936" v="108"/>
          <ac:spMkLst>
            <pc:docMk/>
            <pc:sldMk cId="2789384510" sldId="260"/>
            <ac:spMk id="17" creationId="{D12B819D-CC31-407E-85A4-38D86944A0BD}"/>
          </ac:spMkLst>
        </pc:spChg>
        <pc:spChg chg="add">
          <ac:chgData name="Lorna Kelly (1700914)" userId="S::1700914@student.uwtsd.ac.uk::5c560dda-362d-4d76-9291-421281eaa351" providerId="AD" clId="Web-{213D4155-FBC1-3ED9-2A49-1FB034A5ED82}" dt="2019-04-01T09:15:04.936" v="108"/>
          <ac:spMkLst>
            <pc:docMk/>
            <pc:sldMk cId="2789384510" sldId="260"/>
            <ac:spMk id="19" creationId="{1433B347-AE1B-487E-9813-FC88C0DD71A7}"/>
          </ac:spMkLst>
        </pc:spChg>
        <pc:spChg chg="add">
          <ac:chgData name="Lorna Kelly (1700914)" userId="S::1700914@student.uwtsd.ac.uk::5c560dda-362d-4d76-9291-421281eaa351" providerId="AD" clId="Web-{213D4155-FBC1-3ED9-2A49-1FB034A5ED82}" dt="2019-04-01T09:15:04.936" v="108"/>
          <ac:spMkLst>
            <pc:docMk/>
            <pc:sldMk cId="2789384510" sldId="260"/>
            <ac:spMk id="21" creationId="{7FE02B2F-D95A-47B1-8DA1-163D342608C7}"/>
          </ac:spMkLst>
        </pc:spChg>
        <pc:grpChg chg="add">
          <ac:chgData name="Lorna Kelly (1700914)" userId="S::1700914@student.uwtsd.ac.uk::5c560dda-362d-4d76-9291-421281eaa351" providerId="AD" clId="Web-{213D4155-FBC1-3ED9-2A49-1FB034A5ED82}" dt="2019-04-01T09:15:04.936" v="108"/>
          <ac:grpSpMkLst>
            <pc:docMk/>
            <pc:sldMk cId="2789384510" sldId="260"/>
            <ac:grpSpMk id="9" creationId="{614F7DB2-2747-44B1-8CCD-EA4CF6EABA54}"/>
          </ac:grpSpMkLst>
        </pc:grpChg>
        <pc:cxnChg chg="add">
          <ac:chgData name="Lorna Kelly (1700914)" userId="S::1700914@student.uwtsd.ac.uk::5c560dda-362d-4d76-9291-421281eaa351" providerId="AD" clId="Web-{213D4155-FBC1-3ED9-2A49-1FB034A5ED82}" dt="2019-04-01T09:15:04.936" v="108"/>
          <ac:cxnSpMkLst>
            <pc:docMk/>
            <pc:sldMk cId="2789384510" sldId="260"/>
            <ac:cxnSpMk id="15" creationId="{2C02D87C-1E23-4B24-AFE6-A85743C72FDD}"/>
          </ac:cxnSpMkLst>
        </pc:cxnChg>
        <pc:cxnChg chg="add">
          <ac:chgData name="Lorna Kelly (1700914)" userId="S::1700914@student.uwtsd.ac.uk::5c560dda-362d-4d76-9291-421281eaa351" providerId="AD" clId="Web-{213D4155-FBC1-3ED9-2A49-1FB034A5ED82}" dt="2019-04-01T09:15:04.936" v="108"/>
          <ac:cxnSpMkLst>
            <pc:docMk/>
            <pc:sldMk cId="2789384510" sldId="260"/>
            <ac:cxnSpMk id="23" creationId="{ED867580-55A6-4E67-A38E-4D1E3D4FBAF3}"/>
          </ac:cxnSpMkLst>
        </pc:cxnChg>
      </pc:sldChg>
      <pc:sldChg chg="addSp delSp modSp new mod ord modTransition setBg">
        <pc:chgData name="Lorna Kelly (1700914)" userId="S::1700914@student.uwtsd.ac.uk::5c560dda-362d-4d76-9291-421281eaa351" providerId="AD" clId="Web-{213D4155-FBC1-3ED9-2A49-1FB034A5ED82}" dt="2019-04-01T09:15:26.170" v="110"/>
        <pc:sldMkLst>
          <pc:docMk/>
          <pc:sldMk cId="1163644741" sldId="261"/>
        </pc:sldMkLst>
        <pc:spChg chg="mod">
          <ac:chgData name="Lorna Kelly (1700914)" userId="S::1700914@student.uwtsd.ac.uk::5c560dda-362d-4d76-9291-421281eaa351" providerId="AD" clId="Web-{213D4155-FBC1-3ED9-2A49-1FB034A5ED82}" dt="2019-04-01T09:14:57.920" v="107"/>
          <ac:spMkLst>
            <pc:docMk/>
            <pc:sldMk cId="1163644741" sldId="261"/>
            <ac:spMk id="2" creationId="{4276260D-F8D9-4E83-8482-BDE1CC8C6BF3}"/>
          </ac:spMkLst>
        </pc:spChg>
        <pc:spChg chg="del">
          <ac:chgData name="Lorna Kelly (1700914)" userId="S::1700914@student.uwtsd.ac.uk::5c560dda-362d-4d76-9291-421281eaa351" providerId="AD" clId="Web-{213D4155-FBC1-3ED9-2A49-1FB034A5ED82}" dt="2019-04-01T09:14:57.920" v="107"/>
          <ac:spMkLst>
            <pc:docMk/>
            <pc:sldMk cId="1163644741" sldId="261"/>
            <ac:spMk id="3" creationId="{642FFF2D-75E7-4E90-B698-D621B838D37B}"/>
          </ac:spMkLst>
        </pc:spChg>
        <pc:spChg chg="mod">
          <ac:chgData name="Lorna Kelly (1700914)" userId="S::1700914@student.uwtsd.ac.uk::5c560dda-362d-4d76-9291-421281eaa351" providerId="AD" clId="Web-{213D4155-FBC1-3ED9-2A49-1FB034A5ED82}" dt="2019-04-01T09:14:57.920" v="107"/>
          <ac:spMkLst>
            <pc:docMk/>
            <pc:sldMk cId="1163644741" sldId="261"/>
            <ac:spMk id="4" creationId="{5C5C8F23-4AC3-4A8A-B927-C857EACB703A}"/>
          </ac:spMkLst>
        </pc:spChg>
        <pc:spChg chg="add">
          <ac:chgData name="Lorna Kelly (1700914)" userId="S::1700914@student.uwtsd.ac.uk::5c560dda-362d-4d76-9291-421281eaa351" providerId="AD" clId="Web-{213D4155-FBC1-3ED9-2A49-1FB034A5ED82}" dt="2019-04-01T09:14:57.920" v="107"/>
          <ac:spMkLst>
            <pc:docMk/>
            <pc:sldMk cId="1163644741" sldId="261"/>
            <ac:spMk id="17" creationId="{D12B819D-CC31-407E-85A4-38D86944A0BD}"/>
          </ac:spMkLst>
        </pc:spChg>
        <pc:spChg chg="add">
          <ac:chgData name="Lorna Kelly (1700914)" userId="S::1700914@student.uwtsd.ac.uk::5c560dda-362d-4d76-9291-421281eaa351" providerId="AD" clId="Web-{213D4155-FBC1-3ED9-2A49-1FB034A5ED82}" dt="2019-04-01T09:14:57.920" v="107"/>
          <ac:spMkLst>
            <pc:docMk/>
            <pc:sldMk cId="1163644741" sldId="261"/>
            <ac:spMk id="19" creationId="{1433B347-AE1B-487E-9813-FC88C0DD71A7}"/>
          </ac:spMkLst>
        </pc:spChg>
        <pc:spChg chg="add">
          <ac:chgData name="Lorna Kelly (1700914)" userId="S::1700914@student.uwtsd.ac.uk::5c560dda-362d-4d76-9291-421281eaa351" providerId="AD" clId="Web-{213D4155-FBC1-3ED9-2A49-1FB034A5ED82}" dt="2019-04-01T09:14:57.920" v="107"/>
          <ac:spMkLst>
            <pc:docMk/>
            <pc:sldMk cId="1163644741" sldId="261"/>
            <ac:spMk id="21" creationId="{7FE02B2F-D95A-47B1-8DA1-163D342608C7}"/>
          </ac:spMkLst>
        </pc:spChg>
        <pc:grpChg chg="add">
          <ac:chgData name="Lorna Kelly (1700914)" userId="S::1700914@student.uwtsd.ac.uk::5c560dda-362d-4d76-9291-421281eaa351" providerId="AD" clId="Web-{213D4155-FBC1-3ED9-2A49-1FB034A5ED82}" dt="2019-04-01T09:14:57.920" v="107"/>
          <ac:grpSpMkLst>
            <pc:docMk/>
            <pc:sldMk cId="1163644741" sldId="261"/>
            <ac:grpSpMk id="9" creationId="{614F7DB2-2747-44B1-8CCD-EA4CF6EABA54}"/>
          </ac:grpSpMkLst>
        </pc:grpChg>
        <pc:cxnChg chg="add">
          <ac:chgData name="Lorna Kelly (1700914)" userId="S::1700914@student.uwtsd.ac.uk::5c560dda-362d-4d76-9291-421281eaa351" providerId="AD" clId="Web-{213D4155-FBC1-3ED9-2A49-1FB034A5ED82}" dt="2019-04-01T09:14:57.920" v="107"/>
          <ac:cxnSpMkLst>
            <pc:docMk/>
            <pc:sldMk cId="1163644741" sldId="261"/>
            <ac:cxnSpMk id="15" creationId="{2C02D87C-1E23-4B24-AFE6-A85743C72FDD}"/>
          </ac:cxnSpMkLst>
        </pc:cxnChg>
        <pc:cxnChg chg="add">
          <ac:chgData name="Lorna Kelly (1700914)" userId="S::1700914@student.uwtsd.ac.uk::5c560dda-362d-4d76-9291-421281eaa351" providerId="AD" clId="Web-{213D4155-FBC1-3ED9-2A49-1FB034A5ED82}" dt="2019-04-01T09:14:57.920" v="107"/>
          <ac:cxnSpMkLst>
            <pc:docMk/>
            <pc:sldMk cId="1163644741" sldId="261"/>
            <ac:cxnSpMk id="23" creationId="{ED867580-55A6-4E67-A38E-4D1E3D4FBAF3}"/>
          </ac:cxnSpMkLst>
        </pc:cxnChg>
      </pc:sldChg>
      <pc:sldMasterChg chg="modTransition modSldLayout">
        <pc:chgData name="Lorna Kelly (1700914)" userId="S::1700914@student.uwtsd.ac.uk::5c560dda-362d-4d76-9291-421281eaa351" providerId="AD" clId="Web-{213D4155-FBC1-3ED9-2A49-1FB034A5ED82}" dt="2019-04-01T09:15:26.170" v="110"/>
        <pc:sldMasterMkLst>
          <pc:docMk/>
          <pc:sldMasterMk cId="345742765" sldId="2147483672"/>
        </pc:sldMasterMkLst>
        <pc:sldLayoutChg chg="modTransition">
          <pc:chgData name="Lorna Kelly (1700914)" userId="S::1700914@student.uwtsd.ac.uk::5c560dda-362d-4d76-9291-421281eaa351" providerId="AD" clId="Web-{213D4155-FBC1-3ED9-2A49-1FB034A5ED82}" dt="2019-04-01T09:15:26.170" v="110"/>
          <pc:sldLayoutMkLst>
            <pc:docMk/>
            <pc:sldMasterMk cId="345742765" sldId="2147483672"/>
            <pc:sldLayoutMk cId="1028233316" sldId="2147483673"/>
          </pc:sldLayoutMkLst>
        </pc:sldLayoutChg>
        <pc:sldLayoutChg chg="modTransition">
          <pc:chgData name="Lorna Kelly (1700914)" userId="S::1700914@student.uwtsd.ac.uk::5c560dda-362d-4d76-9291-421281eaa351" providerId="AD" clId="Web-{213D4155-FBC1-3ED9-2A49-1FB034A5ED82}" dt="2019-04-01T09:15:26.170" v="110"/>
          <pc:sldLayoutMkLst>
            <pc:docMk/>
            <pc:sldMasterMk cId="345742765" sldId="2147483672"/>
            <pc:sldLayoutMk cId="8062319" sldId="2147483674"/>
          </pc:sldLayoutMkLst>
        </pc:sldLayoutChg>
        <pc:sldLayoutChg chg="modTransition">
          <pc:chgData name="Lorna Kelly (1700914)" userId="S::1700914@student.uwtsd.ac.uk::5c560dda-362d-4d76-9291-421281eaa351" providerId="AD" clId="Web-{213D4155-FBC1-3ED9-2A49-1FB034A5ED82}" dt="2019-04-01T09:15:26.170" v="110"/>
          <pc:sldLayoutMkLst>
            <pc:docMk/>
            <pc:sldMasterMk cId="345742765" sldId="2147483672"/>
            <pc:sldLayoutMk cId="1815828918" sldId="2147483675"/>
          </pc:sldLayoutMkLst>
        </pc:sldLayoutChg>
        <pc:sldLayoutChg chg="modTransition">
          <pc:chgData name="Lorna Kelly (1700914)" userId="S::1700914@student.uwtsd.ac.uk::5c560dda-362d-4d76-9291-421281eaa351" providerId="AD" clId="Web-{213D4155-FBC1-3ED9-2A49-1FB034A5ED82}" dt="2019-04-01T09:15:26.170" v="110"/>
          <pc:sldLayoutMkLst>
            <pc:docMk/>
            <pc:sldMasterMk cId="345742765" sldId="2147483672"/>
            <pc:sldLayoutMk cId="389693364" sldId="2147483676"/>
          </pc:sldLayoutMkLst>
        </pc:sldLayoutChg>
        <pc:sldLayoutChg chg="modTransition">
          <pc:chgData name="Lorna Kelly (1700914)" userId="S::1700914@student.uwtsd.ac.uk::5c560dda-362d-4d76-9291-421281eaa351" providerId="AD" clId="Web-{213D4155-FBC1-3ED9-2A49-1FB034A5ED82}" dt="2019-04-01T09:15:26.170" v="110"/>
          <pc:sldLayoutMkLst>
            <pc:docMk/>
            <pc:sldMasterMk cId="345742765" sldId="2147483672"/>
            <pc:sldLayoutMk cId="737818636" sldId="2147483677"/>
          </pc:sldLayoutMkLst>
        </pc:sldLayoutChg>
        <pc:sldLayoutChg chg="modTransition">
          <pc:chgData name="Lorna Kelly (1700914)" userId="S::1700914@student.uwtsd.ac.uk::5c560dda-362d-4d76-9291-421281eaa351" providerId="AD" clId="Web-{213D4155-FBC1-3ED9-2A49-1FB034A5ED82}" dt="2019-04-01T09:15:26.170" v="110"/>
          <pc:sldLayoutMkLst>
            <pc:docMk/>
            <pc:sldMasterMk cId="345742765" sldId="2147483672"/>
            <pc:sldLayoutMk cId="3475033995" sldId="2147483678"/>
          </pc:sldLayoutMkLst>
        </pc:sldLayoutChg>
        <pc:sldLayoutChg chg="modTransition">
          <pc:chgData name="Lorna Kelly (1700914)" userId="S::1700914@student.uwtsd.ac.uk::5c560dda-362d-4d76-9291-421281eaa351" providerId="AD" clId="Web-{213D4155-FBC1-3ED9-2A49-1FB034A5ED82}" dt="2019-04-01T09:15:26.170" v="110"/>
          <pc:sldLayoutMkLst>
            <pc:docMk/>
            <pc:sldMasterMk cId="345742765" sldId="2147483672"/>
            <pc:sldLayoutMk cId="3315652278" sldId="2147483679"/>
          </pc:sldLayoutMkLst>
        </pc:sldLayoutChg>
        <pc:sldLayoutChg chg="modTransition">
          <pc:chgData name="Lorna Kelly (1700914)" userId="S::1700914@student.uwtsd.ac.uk::5c560dda-362d-4d76-9291-421281eaa351" providerId="AD" clId="Web-{213D4155-FBC1-3ED9-2A49-1FB034A5ED82}" dt="2019-04-01T09:15:26.170" v="110"/>
          <pc:sldLayoutMkLst>
            <pc:docMk/>
            <pc:sldMasterMk cId="345742765" sldId="2147483672"/>
            <pc:sldLayoutMk cId="254496371" sldId="2147483680"/>
          </pc:sldLayoutMkLst>
        </pc:sldLayoutChg>
        <pc:sldLayoutChg chg="modTransition">
          <pc:chgData name="Lorna Kelly (1700914)" userId="S::1700914@student.uwtsd.ac.uk::5c560dda-362d-4d76-9291-421281eaa351" providerId="AD" clId="Web-{213D4155-FBC1-3ED9-2A49-1FB034A5ED82}" dt="2019-04-01T09:15:26.170" v="110"/>
          <pc:sldLayoutMkLst>
            <pc:docMk/>
            <pc:sldMasterMk cId="345742765" sldId="2147483672"/>
            <pc:sldLayoutMk cId="832774370" sldId="2147483681"/>
          </pc:sldLayoutMkLst>
        </pc:sldLayoutChg>
        <pc:sldLayoutChg chg="modTransition">
          <pc:chgData name="Lorna Kelly (1700914)" userId="S::1700914@student.uwtsd.ac.uk::5c560dda-362d-4d76-9291-421281eaa351" providerId="AD" clId="Web-{213D4155-FBC1-3ED9-2A49-1FB034A5ED82}" dt="2019-04-01T09:15:26.170" v="110"/>
          <pc:sldLayoutMkLst>
            <pc:docMk/>
            <pc:sldMasterMk cId="345742765" sldId="2147483672"/>
            <pc:sldLayoutMk cId="922595331" sldId="2147483682"/>
          </pc:sldLayoutMkLst>
        </pc:sldLayoutChg>
        <pc:sldLayoutChg chg="modTransition">
          <pc:chgData name="Lorna Kelly (1700914)" userId="S::1700914@student.uwtsd.ac.uk::5c560dda-362d-4d76-9291-421281eaa351" providerId="AD" clId="Web-{213D4155-FBC1-3ED9-2A49-1FB034A5ED82}" dt="2019-04-01T09:15:26.170" v="110"/>
          <pc:sldLayoutMkLst>
            <pc:docMk/>
            <pc:sldMasterMk cId="345742765" sldId="2147483672"/>
            <pc:sldLayoutMk cId="3092611092" sldId="2147483683"/>
          </pc:sldLayoutMkLst>
        </pc:sldLayoutChg>
        <pc:sldLayoutChg chg="modTransition">
          <pc:chgData name="Lorna Kelly (1700914)" userId="S::1700914@student.uwtsd.ac.uk::5c560dda-362d-4d76-9291-421281eaa351" providerId="AD" clId="Web-{213D4155-FBC1-3ED9-2A49-1FB034A5ED82}" dt="2019-04-01T09:15:26.170" v="110"/>
          <pc:sldLayoutMkLst>
            <pc:docMk/>
            <pc:sldMasterMk cId="345742765" sldId="2147483672"/>
            <pc:sldLayoutMk cId="1260809393" sldId="2147483684"/>
          </pc:sldLayoutMkLst>
        </pc:sldLayoutChg>
        <pc:sldLayoutChg chg="modTransition">
          <pc:chgData name="Lorna Kelly (1700914)" userId="S::1700914@student.uwtsd.ac.uk::5c560dda-362d-4d76-9291-421281eaa351" providerId="AD" clId="Web-{213D4155-FBC1-3ED9-2A49-1FB034A5ED82}" dt="2019-04-01T09:15:26.170" v="110"/>
          <pc:sldLayoutMkLst>
            <pc:docMk/>
            <pc:sldMasterMk cId="345742765" sldId="2147483672"/>
            <pc:sldLayoutMk cId="3693652217" sldId="2147483685"/>
          </pc:sldLayoutMkLst>
        </pc:sldLayoutChg>
        <pc:sldLayoutChg chg="modTransition">
          <pc:chgData name="Lorna Kelly (1700914)" userId="S::1700914@student.uwtsd.ac.uk::5c560dda-362d-4d76-9291-421281eaa351" providerId="AD" clId="Web-{213D4155-FBC1-3ED9-2A49-1FB034A5ED82}" dt="2019-04-01T09:15:26.170" v="110"/>
          <pc:sldLayoutMkLst>
            <pc:docMk/>
            <pc:sldMasterMk cId="345742765" sldId="2147483672"/>
            <pc:sldLayoutMk cId="2311187285" sldId="2147483686"/>
          </pc:sldLayoutMkLst>
        </pc:sldLayoutChg>
        <pc:sldLayoutChg chg="modTransition">
          <pc:chgData name="Lorna Kelly (1700914)" userId="S::1700914@student.uwtsd.ac.uk::5c560dda-362d-4d76-9291-421281eaa351" providerId="AD" clId="Web-{213D4155-FBC1-3ED9-2A49-1FB034A5ED82}" dt="2019-04-01T09:15:26.170" v="110"/>
          <pc:sldLayoutMkLst>
            <pc:docMk/>
            <pc:sldMasterMk cId="345742765" sldId="2147483672"/>
            <pc:sldLayoutMk cId="878687499" sldId="2147483687"/>
          </pc:sldLayoutMkLst>
        </pc:sldLayoutChg>
        <pc:sldLayoutChg chg="modTransition">
          <pc:chgData name="Lorna Kelly (1700914)" userId="S::1700914@student.uwtsd.ac.uk::5c560dda-362d-4d76-9291-421281eaa351" providerId="AD" clId="Web-{213D4155-FBC1-3ED9-2A49-1FB034A5ED82}" dt="2019-04-01T09:15:26.170" v="110"/>
          <pc:sldLayoutMkLst>
            <pc:docMk/>
            <pc:sldMasterMk cId="345742765" sldId="2147483672"/>
            <pc:sldLayoutMk cId="1480711401" sldId="2147483688"/>
          </pc:sldLayoutMkLst>
        </pc:sldLayoutChg>
        <pc:sldLayoutChg chg="modTransition">
          <pc:chgData name="Lorna Kelly (1700914)" userId="S::1700914@student.uwtsd.ac.uk::5c560dda-362d-4d76-9291-421281eaa351" providerId="AD" clId="Web-{213D4155-FBC1-3ED9-2A49-1FB034A5ED82}" dt="2019-04-01T09:15:26.170" v="110"/>
          <pc:sldLayoutMkLst>
            <pc:docMk/>
            <pc:sldMasterMk cId="345742765" sldId="2147483672"/>
            <pc:sldLayoutMk cId="1157629376" sldId="2147483689"/>
          </pc:sldLayoutMkLst>
        </pc:sldLayoutChg>
      </pc:sldMasterChg>
    </pc:docChg>
  </pc:docChgLst>
  <pc:docChgLst>
    <pc:chgData name="Lorna Kelly (1700914)" userId="S::1700914@student.uwtsd.ac.uk::5c560dda-362d-4d76-9291-421281eaa351" providerId="AD" clId="Web-{99467A5F-DC33-EB68-9540-73EFDDF84A41}"/>
    <pc:docChg chg="addSld delSld modSld sldOrd">
      <pc:chgData name="Lorna Kelly (1700914)" userId="S::1700914@student.uwtsd.ac.uk::5c560dda-362d-4d76-9291-421281eaa351" providerId="AD" clId="Web-{99467A5F-DC33-EB68-9540-73EFDDF84A41}" dt="2019-04-04T22:25:47.843" v="2067"/>
      <pc:docMkLst>
        <pc:docMk/>
      </pc:docMkLst>
      <pc:sldChg chg="addSp modSp modNotes">
        <pc:chgData name="Lorna Kelly (1700914)" userId="S::1700914@student.uwtsd.ac.uk::5c560dda-362d-4d76-9291-421281eaa351" providerId="AD" clId="Web-{99467A5F-DC33-EB68-9540-73EFDDF84A41}" dt="2019-04-04T22:14:49.753" v="1569"/>
        <pc:sldMkLst>
          <pc:docMk/>
          <pc:sldMk cId="3022068132" sldId="257"/>
        </pc:sldMkLst>
        <pc:spChg chg="mod">
          <ac:chgData name="Lorna Kelly (1700914)" userId="S::1700914@student.uwtsd.ac.uk::5c560dda-362d-4d76-9291-421281eaa351" providerId="AD" clId="Web-{99467A5F-DC33-EB68-9540-73EFDDF84A41}" dt="2019-04-04T22:12:45.847" v="1539" actId="14100"/>
          <ac:spMkLst>
            <pc:docMk/>
            <pc:sldMk cId="3022068132" sldId="257"/>
            <ac:spMk id="2" creationId="{58E7715D-9DA3-4DA3-AC78-98E47F369CD7}"/>
          </ac:spMkLst>
        </pc:spChg>
        <pc:spChg chg="mod">
          <ac:chgData name="Lorna Kelly (1700914)" userId="S::1700914@student.uwtsd.ac.uk::5c560dda-362d-4d76-9291-421281eaa351" providerId="AD" clId="Web-{99467A5F-DC33-EB68-9540-73EFDDF84A41}" dt="2019-04-04T22:13:07.753" v="1544" actId="14100"/>
          <ac:spMkLst>
            <pc:docMk/>
            <pc:sldMk cId="3022068132" sldId="257"/>
            <ac:spMk id="3" creationId="{65E46B99-C285-48DB-8A32-33F13AA3EEC9}"/>
          </ac:spMkLst>
        </pc:spChg>
        <pc:spChg chg="mod">
          <ac:chgData name="Lorna Kelly (1700914)" userId="S::1700914@student.uwtsd.ac.uk::5c560dda-362d-4d76-9291-421281eaa351" providerId="AD" clId="Web-{99467A5F-DC33-EB68-9540-73EFDDF84A41}" dt="2019-04-04T16:31:13.819" v="227" actId="20577"/>
          <ac:spMkLst>
            <pc:docMk/>
            <pc:sldMk cId="3022068132" sldId="257"/>
            <ac:spMk id="4" creationId="{E31D47C5-D30F-4D65-8F0D-42CFCA3DE427}"/>
          </ac:spMkLst>
        </pc:spChg>
        <pc:picChg chg="add mod">
          <ac:chgData name="Lorna Kelly (1700914)" userId="S::1700914@student.uwtsd.ac.uk::5c560dda-362d-4d76-9291-421281eaa351" providerId="AD" clId="Web-{99467A5F-DC33-EB68-9540-73EFDDF84A41}" dt="2019-04-04T22:12:54.582" v="1542"/>
          <ac:picMkLst>
            <pc:docMk/>
            <pc:sldMk cId="3022068132" sldId="257"/>
            <ac:picMk id="5" creationId="{5DA8D3D7-C81A-45A2-9942-A0C897AD886F}"/>
          </ac:picMkLst>
        </pc:picChg>
      </pc:sldChg>
      <pc:sldChg chg="addSp modSp">
        <pc:chgData name="Lorna Kelly (1700914)" userId="S::1700914@student.uwtsd.ac.uk::5c560dda-362d-4d76-9291-421281eaa351" providerId="AD" clId="Web-{99467A5F-DC33-EB68-9540-73EFDDF84A41}" dt="2019-04-04T22:15:27.409" v="1573" actId="14100"/>
        <pc:sldMkLst>
          <pc:docMk/>
          <pc:sldMk cId="98710955" sldId="258"/>
        </pc:sldMkLst>
        <pc:spChg chg="add mod ord">
          <ac:chgData name="Lorna Kelly (1700914)" userId="S::1700914@student.uwtsd.ac.uk::5c560dda-362d-4d76-9291-421281eaa351" providerId="AD" clId="Web-{99467A5F-DC33-EB68-9540-73EFDDF84A41}" dt="2019-04-04T15:07:39.684" v="11"/>
          <ac:spMkLst>
            <pc:docMk/>
            <pc:sldMk cId="98710955" sldId="258"/>
            <ac:spMk id="6" creationId="{36147EDF-68CF-48FD-B2C1-E1DDE59DFBA6}"/>
          </ac:spMkLst>
        </pc:spChg>
        <pc:picChg chg="add mod modCrop">
          <ac:chgData name="Lorna Kelly (1700914)" userId="S::1700914@student.uwtsd.ac.uk::5c560dda-362d-4d76-9291-421281eaa351" providerId="AD" clId="Web-{99467A5F-DC33-EB68-9540-73EFDDF84A41}" dt="2019-04-04T22:15:27.409" v="1573" actId="14100"/>
          <ac:picMkLst>
            <pc:docMk/>
            <pc:sldMk cId="98710955" sldId="258"/>
            <ac:picMk id="4" creationId="{DBB6F9AF-530E-47E9-B070-0AEE4ED90225}"/>
          </ac:picMkLst>
        </pc:picChg>
      </pc:sldChg>
      <pc:sldChg chg="addSp delSp modSp del">
        <pc:chgData name="Lorna Kelly (1700914)" userId="S::1700914@student.uwtsd.ac.uk::5c560dda-362d-4d76-9291-421281eaa351" providerId="AD" clId="Web-{99467A5F-DC33-EB68-9540-73EFDDF84A41}" dt="2019-04-04T21:46:37.400" v="1278"/>
        <pc:sldMkLst>
          <pc:docMk/>
          <pc:sldMk cId="3511772010" sldId="259"/>
        </pc:sldMkLst>
        <pc:spChg chg="mod">
          <ac:chgData name="Lorna Kelly (1700914)" userId="S::1700914@student.uwtsd.ac.uk::5c560dda-362d-4d76-9291-421281eaa351" providerId="AD" clId="Web-{99467A5F-DC33-EB68-9540-73EFDDF84A41}" dt="2019-04-04T16:30:05.678" v="218" actId="20577"/>
          <ac:spMkLst>
            <pc:docMk/>
            <pc:sldMk cId="3511772010" sldId="259"/>
            <ac:spMk id="4" creationId="{0E77EC3B-C2FD-450E-81FD-8482275118A1}"/>
          </ac:spMkLst>
        </pc:spChg>
        <pc:picChg chg="add del mod">
          <ac:chgData name="Lorna Kelly (1700914)" userId="S::1700914@student.uwtsd.ac.uk::5c560dda-362d-4d76-9291-421281eaa351" providerId="AD" clId="Web-{99467A5F-DC33-EB68-9540-73EFDDF84A41}" dt="2019-04-04T15:10:30.654" v="44"/>
          <ac:picMkLst>
            <pc:docMk/>
            <pc:sldMk cId="3511772010" sldId="259"/>
            <ac:picMk id="5" creationId="{09DDAC17-7F25-48C5-B2FB-95DBED14AA16}"/>
          </ac:picMkLst>
        </pc:picChg>
      </pc:sldChg>
      <pc:sldChg chg="addSp modSp">
        <pc:chgData name="Lorna Kelly (1700914)" userId="S::1700914@student.uwtsd.ac.uk::5c560dda-362d-4d76-9291-421281eaa351" providerId="AD" clId="Web-{99467A5F-DC33-EB68-9540-73EFDDF84A41}" dt="2019-04-04T21:17:04.490" v="882"/>
        <pc:sldMkLst>
          <pc:docMk/>
          <pc:sldMk cId="2789384510" sldId="260"/>
        </pc:sldMkLst>
        <pc:picChg chg="add mod">
          <ac:chgData name="Lorna Kelly (1700914)" userId="S::1700914@student.uwtsd.ac.uk::5c560dda-362d-4d76-9291-421281eaa351" providerId="AD" clId="Web-{99467A5F-DC33-EB68-9540-73EFDDF84A41}" dt="2019-04-04T15:11:15.732" v="47"/>
          <ac:picMkLst>
            <pc:docMk/>
            <pc:sldMk cId="2789384510" sldId="260"/>
            <ac:picMk id="5" creationId="{3097D58A-D66A-497F-B146-0CB9972B2104}"/>
          </ac:picMkLst>
        </pc:picChg>
        <pc:picChg chg="add mod modCrop">
          <ac:chgData name="Lorna Kelly (1700914)" userId="S::1700914@student.uwtsd.ac.uk::5c560dda-362d-4d76-9291-421281eaa351" providerId="AD" clId="Web-{99467A5F-DC33-EB68-9540-73EFDDF84A41}" dt="2019-04-04T21:17:04.490" v="882"/>
          <ac:picMkLst>
            <pc:docMk/>
            <pc:sldMk cId="2789384510" sldId="260"/>
            <ac:picMk id="6" creationId="{16101F0B-C7A6-48D6-968A-5CF936E57D38}"/>
          </ac:picMkLst>
        </pc:picChg>
      </pc:sldChg>
      <pc:sldChg chg="addSp modSp modNotes">
        <pc:chgData name="Lorna Kelly (1700914)" userId="S::1700914@student.uwtsd.ac.uk::5c560dda-362d-4d76-9291-421281eaa351" providerId="AD" clId="Web-{99467A5F-DC33-EB68-9540-73EFDDF84A41}" dt="2019-04-04T22:22:20.172" v="2007" actId="20577"/>
        <pc:sldMkLst>
          <pc:docMk/>
          <pc:sldMk cId="1163644741" sldId="261"/>
        </pc:sldMkLst>
        <pc:spChg chg="mod">
          <ac:chgData name="Lorna Kelly (1700914)" userId="S::1700914@student.uwtsd.ac.uk::5c560dda-362d-4d76-9291-421281eaa351" providerId="AD" clId="Web-{99467A5F-DC33-EB68-9540-73EFDDF84A41}" dt="2019-04-04T22:22:20.172" v="2007" actId="20577"/>
          <ac:spMkLst>
            <pc:docMk/>
            <pc:sldMk cId="1163644741" sldId="261"/>
            <ac:spMk id="4" creationId="{5C5C8F23-4AC3-4A8A-B927-C857EACB703A}"/>
          </ac:spMkLst>
        </pc:spChg>
        <pc:picChg chg="add mod">
          <ac:chgData name="Lorna Kelly (1700914)" userId="S::1700914@student.uwtsd.ac.uk::5c560dda-362d-4d76-9291-421281eaa351" providerId="AD" clId="Web-{99467A5F-DC33-EB68-9540-73EFDDF84A41}" dt="2019-04-04T21:40:41.121" v="1203"/>
          <ac:picMkLst>
            <pc:docMk/>
            <pc:sldMk cId="1163644741" sldId="261"/>
            <ac:picMk id="5" creationId="{2F6F1B10-A7C3-449E-A581-D9350D54135A}"/>
          </ac:picMkLst>
        </pc:picChg>
      </pc:sldChg>
      <pc:sldChg chg="addSp delSp modSp modNotes">
        <pc:chgData name="Lorna Kelly (1700914)" userId="S::1700914@student.uwtsd.ac.uk::5c560dda-362d-4d76-9291-421281eaa351" providerId="AD" clId="Web-{99467A5F-DC33-EB68-9540-73EFDDF84A41}" dt="2019-04-04T22:25:47.843" v="2067"/>
        <pc:sldMkLst>
          <pc:docMk/>
          <pc:sldMk cId="225617026" sldId="262"/>
        </pc:sldMkLst>
        <pc:spChg chg="mod">
          <ac:chgData name="Lorna Kelly (1700914)" userId="S::1700914@student.uwtsd.ac.uk::5c560dda-362d-4d76-9291-421281eaa351" providerId="AD" clId="Web-{99467A5F-DC33-EB68-9540-73EFDDF84A41}" dt="2019-04-04T21:47:56.446" v="1297" actId="1076"/>
          <ac:spMkLst>
            <pc:docMk/>
            <pc:sldMk cId="225617026" sldId="262"/>
            <ac:spMk id="2" creationId="{345AEBC7-B84F-4C32-A07C-F78932ED52F8}"/>
          </ac:spMkLst>
        </pc:spChg>
        <pc:spChg chg="mod">
          <ac:chgData name="Lorna Kelly (1700914)" userId="S::1700914@student.uwtsd.ac.uk::5c560dda-362d-4d76-9291-421281eaa351" providerId="AD" clId="Web-{99467A5F-DC33-EB68-9540-73EFDDF84A41}" dt="2019-04-04T21:47:28.306" v="1290" actId="1076"/>
          <ac:spMkLst>
            <pc:docMk/>
            <pc:sldMk cId="225617026" sldId="262"/>
            <ac:spMk id="4" creationId="{C34C2F15-7F45-4B5A-81A9-4A7623355FF2}"/>
          </ac:spMkLst>
        </pc:spChg>
        <pc:spChg chg="mod">
          <ac:chgData name="Lorna Kelly (1700914)" userId="S::1700914@student.uwtsd.ac.uk::5c560dda-362d-4d76-9291-421281eaa351" providerId="AD" clId="Web-{99467A5F-DC33-EB68-9540-73EFDDF84A41}" dt="2019-04-04T21:47:16.275" v="1287" actId="14100"/>
          <ac:spMkLst>
            <pc:docMk/>
            <pc:sldMk cId="225617026" sldId="262"/>
            <ac:spMk id="5" creationId="{1BF1E0D6-4BDD-4701-BE72-2AB0D2049203}"/>
          </ac:spMkLst>
        </pc:spChg>
        <pc:spChg chg="del mod">
          <ac:chgData name="Lorna Kelly (1700914)" userId="S::1700914@student.uwtsd.ac.uk::5c560dda-362d-4d76-9291-421281eaa351" providerId="AD" clId="Web-{99467A5F-DC33-EB68-9540-73EFDDF84A41}" dt="2019-04-04T21:46:54.869" v="1281"/>
          <ac:spMkLst>
            <pc:docMk/>
            <pc:sldMk cId="225617026" sldId="262"/>
            <ac:spMk id="6" creationId="{5EA7C9B3-6CA5-48EF-AC96-F47A2B68E8F4}"/>
          </ac:spMkLst>
        </pc:spChg>
        <pc:spChg chg="add mod">
          <ac:chgData name="Lorna Kelly (1700914)" userId="S::1700914@student.uwtsd.ac.uk::5c560dda-362d-4d76-9291-421281eaa351" providerId="AD" clId="Web-{99467A5F-DC33-EB68-9540-73EFDDF84A41}" dt="2019-04-04T22:05:57.972" v="1460" actId="14100"/>
          <ac:spMkLst>
            <pc:docMk/>
            <pc:sldMk cId="225617026" sldId="262"/>
            <ac:spMk id="18" creationId="{13DC72D9-804A-4A5C-A94C-4851408ECDF8}"/>
          </ac:spMkLst>
        </pc:spChg>
        <pc:picChg chg="add mod">
          <ac:chgData name="Lorna Kelly (1700914)" userId="S::1700914@student.uwtsd.ac.uk::5c560dda-362d-4d76-9291-421281eaa351" providerId="AD" clId="Web-{99467A5F-DC33-EB68-9540-73EFDDF84A41}" dt="2019-04-04T21:47:13.962" v="1286" actId="1076"/>
          <ac:picMkLst>
            <pc:docMk/>
            <pc:sldMk cId="225617026" sldId="262"/>
            <ac:picMk id="3" creationId="{2C050A37-B406-41E7-B106-247CBD6DE5D3}"/>
          </ac:picMkLst>
        </pc:picChg>
        <pc:picChg chg="add del mod">
          <ac:chgData name="Lorna Kelly (1700914)" userId="S::1700914@student.uwtsd.ac.uk::5c560dda-362d-4d76-9291-421281eaa351" providerId="AD" clId="Web-{99467A5F-DC33-EB68-9540-73EFDDF84A41}" dt="2019-04-04T22:04:09.989" v="1444"/>
          <ac:picMkLst>
            <pc:docMk/>
            <pc:sldMk cId="225617026" sldId="262"/>
            <ac:picMk id="7" creationId="{9963F05F-A29F-43F8-9225-BAE3AACF957C}"/>
          </ac:picMkLst>
        </pc:picChg>
        <pc:picChg chg="add del mod">
          <ac:chgData name="Lorna Kelly (1700914)" userId="S::1700914@student.uwtsd.ac.uk::5c560dda-362d-4d76-9291-421281eaa351" providerId="AD" clId="Web-{99467A5F-DC33-EB68-9540-73EFDDF84A41}" dt="2019-04-04T22:04:54.488" v="1448"/>
          <ac:picMkLst>
            <pc:docMk/>
            <pc:sldMk cId="225617026" sldId="262"/>
            <ac:picMk id="14" creationId="{2897FA36-1DEA-447D-A4A5-A8C4371E5AD8}"/>
          </ac:picMkLst>
        </pc:picChg>
        <pc:picChg chg="add mod">
          <ac:chgData name="Lorna Kelly (1700914)" userId="S::1700914@student.uwtsd.ac.uk::5c560dda-362d-4d76-9291-421281eaa351" providerId="AD" clId="Web-{99467A5F-DC33-EB68-9540-73EFDDF84A41}" dt="2019-04-04T22:25:41.375" v="2066"/>
          <ac:picMkLst>
            <pc:docMk/>
            <pc:sldMk cId="225617026" sldId="262"/>
            <ac:picMk id="22" creationId="{BC9E996B-C833-40FC-B914-030E1101DF7E}"/>
          </ac:picMkLst>
        </pc:picChg>
        <pc:picChg chg="add mod">
          <ac:chgData name="Lorna Kelly (1700914)" userId="S::1700914@student.uwtsd.ac.uk::5c560dda-362d-4d76-9291-421281eaa351" providerId="AD" clId="Web-{99467A5F-DC33-EB68-9540-73EFDDF84A41}" dt="2019-04-04T22:25:47.843" v="2067"/>
          <ac:picMkLst>
            <pc:docMk/>
            <pc:sldMk cId="225617026" sldId="262"/>
            <ac:picMk id="25" creationId="{EFB76EF2-5C87-4C14-8A11-DC571AE0322B}"/>
          </ac:picMkLst>
        </pc:picChg>
      </pc:sldChg>
      <pc:sldChg chg="addSp modSp">
        <pc:chgData name="Lorna Kelly (1700914)" userId="S::1700914@student.uwtsd.ac.uk::5c560dda-362d-4d76-9291-421281eaa351" providerId="AD" clId="Web-{99467A5F-DC33-EB68-9540-73EFDDF84A41}" dt="2019-04-04T16:35:30.025" v="476" actId="20577"/>
        <pc:sldMkLst>
          <pc:docMk/>
          <pc:sldMk cId="2615759192" sldId="263"/>
        </pc:sldMkLst>
        <pc:spChg chg="mod">
          <ac:chgData name="Lorna Kelly (1700914)" userId="S::1700914@student.uwtsd.ac.uk::5c560dda-362d-4d76-9291-421281eaa351" providerId="AD" clId="Web-{99467A5F-DC33-EB68-9540-73EFDDF84A41}" dt="2019-04-04T16:35:30.025" v="476" actId="20577"/>
          <ac:spMkLst>
            <pc:docMk/>
            <pc:sldMk cId="2615759192" sldId="263"/>
            <ac:spMk id="4" creationId="{BC18EC8E-25DB-4488-9A33-DFF5D6DDDE74}"/>
          </ac:spMkLst>
        </pc:spChg>
        <pc:picChg chg="add mod">
          <ac:chgData name="Lorna Kelly (1700914)" userId="S::1700914@student.uwtsd.ac.uk::5c560dda-362d-4d76-9291-421281eaa351" providerId="AD" clId="Web-{99467A5F-DC33-EB68-9540-73EFDDF84A41}" dt="2019-04-04T15:10:25.904" v="43" actId="1076"/>
          <ac:picMkLst>
            <pc:docMk/>
            <pc:sldMk cId="2615759192" sldId="263"/>
            <ac:picMk id="3" creationId="{BF8EC673-41BB-4FB2-85E1-9EBA10203D7E}"/>
          </ac:picMkLst>
        </pc:picChg>
      </pc:sldChg>
      <pc:sldChg chg="addSp modSp modNotes">
        <pc:chgData name="Lorna Kelly (1700914)" userId="S::1700914@student.uwtsd.ac.uk::5c560dda-362d-4d76-9291-421281eaa351" providerId="AD" clId="Web-{99467A5F-DC33-EB68-9540-73EFDDF84A41}" dt="2019-04-04T22:20:45.719" v="1936" actId="20577"/>
        <pc:sldMkLst>
          <pc:docMk/>
          <pc:sldMk cId="597433585" sldId="265"/>
        </pc:sldMkLst>
        <pc:spChg chg="mod">
          <ac:chgData name="Lorna Kelly (1700914)" userId="S::1700914@student.uwtsd.ac.uk::5c560dda-362d-4d76-9291-421281eaa351" providerId="AD" clId="Web-{99467A5F-DC33-EB68-9540-73EFDDF84A41}" dt="2019-04-04T21:17:22.364" v="883" actId="20577"/>
          <ac:spMkLst>
            <pc:docMk/>
            <pc:sldMk cId="597433585" sldId="265"/>
            <ac:spMk id="2" creationId="{4276260D-F8D9-4E83-8482-BDE1CC8C6BF3}"/>
          </ac:spMkLst>
        </pc:spChg>
        <pc:spChg chg="mod">
          <ac:chgData name="Lorna Kelly (1700914)" userId="S::1700914@student.uwtsd.ac.uk::5c560dda-362d-4d76-9291-421281eaa351" providerId="AD" clId="Web-{99467A5F-DC33-EB68-9540-73EFDDF84A41}" dt="2019-04-04T22:20:45.719" v="1936" actId="20577"/>
          <ac:spMkLst>
            <pc:docMk/>
            <pc:sldMk cId="597433585" sldId="265"/>
            <ac:spMk id="5" creationId="{60E50FD0-E01C-49D3-9941-8C6E4BE03BAC}"/>
          </ac:spMkLst>
        </pc:spChg>
        <pc:picChg chg="add mod">
          <ac:chgData name="Lorna Kelly (1700914)" userId="S::1700914@student.uwtsd.ac.uk::5c560dda-362d-4d76-9291-421281eaa351" providerId="AD" clId="Web-{99467A5F-DC33-EB68-9540-73EFDDF84A41}" dt="2019-04-04T21:38:00.513" v="1181"/>
          <ac:picMkLst>
            <pc:docMk/>
            <pc:sldMk cId="597433585" sldId="265"/>
            <ac:picMk id="6" creationId="{DFF714D8-E74B-4FF8-9AA1-368072789659}"/>
          </ac:picMkLst>
        </pc:picChg>
      </pc:sldChg>
      <pc:sldChg chg="delSp modSp add ord replId">
        <pc:chgData name="Lorna Kelly (1700914)" userId="S::1700914@student.uwtsd.ac.uk::5c560dda-362d-4d76-9291-421281eaa351" providerId="AD" clId="Web-{99467A5F-DC33-EB68-9540-73EFDDF84A41}" dt="2019-04-04T22:24:54.594" v="2064" actId="20577"/>
        <pc:sldMkLst>
          <pc:docMk/>
          <pc:sldMk cId="2237224952" sldId="266"/>
        </pc:sldMkLst>
        <pc:spChg chg="mod">
          <ac:chgData name="Lorna Kelly (1700914)" userId="S::1700914@student.uwtsd.ac.uk::5c560dda-362d-4d76-9291-421281eaa351" providerId="AD" clId="Web-{99467A5F-DC33-EB68-9540-73EFDDF84A41}" dt="2019-04-04T15:12:13.686" v="68" actId="20577"/>
          <ac:spMkLst>
            <pc:docMk/>
            <pc:sldMk cId="2237224952" sldId="266"/>
            <ac:spMk id="2" creationId="{4276260D-F8D9-4E83-8482-BDE1CC8C6BF3}"/>
          </ac:spMkLst>
        </pc:spChg>
        <pc:spChg chg="del">
          <ac:chgData name="Lorna Kelly (1700914)" userId="S::1700914@student.uwtsd.ac.uk::5c560dda-362d-4d76-9291-421281eaa351" providerId="AD" clId="Web-{99467A5F-DC33-EB68-9540-73EFDDF84A41}" dt="2019-04-04T15:11:50.467" v="49"/>
          <ac:spMkLst>
            <pc:docMk/>
            <pc:sldMk cId="2237224952" sldId="266"/>
            <ac:spMk id="3" creationId="{F18CD931-33A1-4871-A270-D66D8EB75749}"/>
          </ac:spMkLst>
        </pc:spChg>
        <pc:spChg chg="mod">
          <ac:chgData name="Lorna Kelly (1700914)" userId="S::1700914@student.uwtsd.ac.uk::5c560dda-362d-4d76-9291-421281eaa351" providerId="AD" clId="Web-{99467A5F-DC33-EB68-9540-73EFDDF84A41}" dt="2019-04-04T22:24:54.594" v="2064" actId="20577"/>
          <ac:spMkLst>
            <pc:docMk/>
            <pc:sldMk cId="2237224952" sldId="266"/>
            <ac:spMk id="5" creationId="{60E50FD0-E01C-49D3-9941-8C6E4BE03BAC}"/>
          </ac:spMkLst>
        </pc:spChg>
      </pc:sldChg>
      <pc:sldChg chg="addSp delSp modSp add replId modNotes">
        <pc:chgData name="Lorna Kelly (1700914)" userId="S::1700914@student.uwtsd.ac.uk::5c560dda-362d-4d76-9291-421281eaa351" providerId="AD" clId="Web-{99467A5F-DC33-EB68-9540-73EFDDF84A41}" dt="2019-04-04T21:58:54.036" v="1399"/>
        <pc:sldMkLst>
          <pc:docMk/>
          <pc:sldMk cId="1247077149" sldId="267"/>
        </pc:sldMkLst>
        <pc:spChg chg="mod">
          <ac:chgData name="Lorna Kelly (1700914)" userId="S::1700914@student.uwtsd.ac.uk::5c560dda-362d-4d76-9291-421281eaa351" providerId="AD" clId="Web-{99467A5F-DC33-EB68-9540-73EFDDF84A41}" dt="2019-04-04T21:52:14.945" v="1308" actId="1076"/>
          <ac:spMkLst>
            <pc:docMk/>
            <pc:sldMk cId="1247077149" sldId="267"/>
            <ac:spMk id="3" creationId="{D7A2681D-B592-4638-8280-8BBB65606817}"/>
          </ac:spMkLst>
        </pc:spChg>
        <pc:spChg chg="mod">
          <ac:chgData name="Lorna Kelly (1700914)" userId="S::1700914@student.uwtsd.ac.uk::5c560dda-362d-4d76-9291-421281eaa351" providerId="AD" clId="Web-{99467A5F-DC33-EB68-9540-73EFDDF84A41}" dt="2019-04-04T21:54:26.459" v="1342" actId="14100"/>
          <ac:spMkLst>
            <pc:docMk/>
            <pc:sldMk cId="1247077149" sldId="267"/>
            <ac:spMk id="4" creationId="{0E77EC3B-C2FD-450E-81FD-8482275118A1}"/>
          </ac:spMkLst>
        </pc:spChg>
        <pc:spChg chg="add mod">
          <ac:chgData name="Lorna Kelly (1700914)" userId="S::1700914@student.uwtsd.ac.uk::5c560dda-362d-4d76-9291-421281eaa351" providerId="AD" clId="Web-{99467A5F-DC33-EB68-9540-73EFDDF84A41}" dt="2019-04-04T21:55:25.256" v="1352" actId="14100"/>
          <ac:spMkLst>
            <pc:docMk/>
            <pc:sldMk cId="1247077149" sldId="267"/>
            <ac:spMk id="14" creationId="{6CA4DFB1-7253-48CF-9204-E0EDDD4F6429}"/>
          </ac:spMkLst>
        </pc:spChg>
        <pc:picChg chg="add del mod modCrop">
          <ac:chgData name="Lorna Kelly (1700914)" userId="S::1700914@student.uwtsd.ac.uk::5c560dda-362d-4d76-9291-421281eaa351" providerId="AD" clId="Web-{99467A5F-DC33-EB68-9540-73EFDDF84A41}" dt="2019-04-04T21:48:09.134" v="1300"/>
          <ac:picMkLst>
            <pc:docMk/>
            <pc:sldMk cId="1247077149" sldId="267"/>
            <ac:picMk id="5" creationId="{C4E56139-1896-4C68-93B1-710DFFA5CF73}"/>
          </ac:picMkLst>
        </pc:picChg>
        <pc:picChg chg="add mod">
          <ac:chgData name="Lorna Kelly (1700914)" userId="S::1700914@student.uwtsd.ac.uk::5c560dda-362d-4d76-9291-421281eaa351" providerId="AD" clId="Web-{99467A5F-DC33-EB68-9540-73EFDDF84A41}" dt="2019-04-04T21:52:18.054" v="1309" actId="1076"/>
          <ac:picMkLst>
            <pc:docMk/>
            <pc:sldMk cId="1247077149" sldId="267"/>
            <ac:picMk id="7" creationId="{DC24C137-065D-441E-B7D7-589425792DC0}"/>
          </ac:picMkLst>
        </pc:picChg>
        <pc:picChg chg="add mod">
          <ac:chgData name="Lorna Kelly (1700914)" userId="S::1700914@student.uwtsd.ac.uk::5c560dda-362d-4d76-9291-421281eaa351" providerId="AD" clId="Web-{99467A5F-DC33-EB68-9540-73EFDDF84A41}" dt="2019-04-04T21:55:17.678" v="1351"/>
          <ac:picMkLst>
            <pc:docMk/>
            <pc:sldMk cId="1247077149" sldId="267"/>
            <ac:picMk id="16" creationId="{037C11F2-4F13-4213-8C49-DD43AF77DEA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2F27A4-BDE5-4ECF-9B20-7C3A7086548D}" type="datetimeFigureOut">
              <a:rPr lang="en-US"/>
              <a:t>4/4/2019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1094F7-68B0-418D-9B6B-091F8B2D0BD2}" type="slidenum">
              <a:rPr lang="en-US"/>
              <a:t>‹#›</a:t>
            </a:fld>
            <a:endParaRPr lang="en-US"/>
          </a:p>
        </p:txBody>
      </p:sp>
    </p:spTree>
    <p:extLst>
      <p:ext uri="{BB962C8B-B14F-4D97-AF65-F5344CB8AC3E}">
        <p14:creationId xmlns:p14="http://schemas.microsoft.com/office/powerpoint/2010/main" val="3613478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commons.wikimedia.org/wiki/File:Abydos_Tempelrelief_Ramses_II.jpg"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commons.wikimedia.org/wiki/File:Statue_of_Heqat,_the_Frog_Goddess,_about_2950_BC,_Predynastic_Period,_Late_Naqada_III_Period_to_early_Dynasty_1,_travertine_-_Cleveland_Museum_of_Art_-_DSC08796.JPG"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b="1"/>
              <a:t>Description </a:t>
            </a:r>
            <a:r>
              <a:rPr lang="en-US"/>
              <a:t>Egyptian amulets (Senckenberg Naturmuseum, Frankfurt, Germany)</a:t>
            </a:r>
            <a:endParaRPr lang="en-US">
              <a:cs typeface="Calibri"/>
            </a:endParaRPr>
          </a:p>
          <a:p>
            <a:r>
              <a:rPr lang="en" b="1"/>
              <a:t>Date </a:t>
            </a:r>
            <a:r>
              <a:rPr lang="en"/>
              <a:t>2010</a:t>
            </a:r>
            <a:endParaRPr lang="en-US"/>
          </a:p>
          <a:p>
            <a:r>
              <a:rPr lang="en" b="1"/>
              <a:t>Source </a:t>
            </a:r>
            <a:r>
              <a:rPr lang="en"/>
              <a:t>Own work</a:t>
            </a:r>
            <a:endParaRPr lang="en-US">
              <a:cs typeface="Calibri"/>
            </a:endParaRPr>
          </a:p>
          <a:p>
            <a:r>
              <a:rPr lang="en" b="1"/>
              <a:t>Author </a:t>
            </a:r>
            <a:r>
              <a:rPr lang="en-US"/>
              <a:t>Hannes Grobe/AWI</a:t>
            </a:r>
          </a:p>
          <a:p>
            <a:r>
              <a:rPr lang="en-US" dirty="0"/>
              <a:t>https://commons.wikimedia.org/wiki/File:Amulet-egypt-senkenberg_hg.jpg</a:t>
            </a:r>
            <a:r>
              <a:rPr lang="en-US"/>
              <a:t> accessed: 04.04.19</a:t>
            </a:r>
          </a:p>
          <a:p>
            <a:endParaRPr lang="en-US" dirty="0">
              <a:cs typeface="Calibri"/>
            </a:endParaRPr>
          </a:p>
        </p:txBody>
      </p:sp>
      <p:sp>
        <p:nvSpPr>
          <p:cNvPr id="4" name="Slide Number Placeholder 3"/>
          <p:cNvSpPr>
            <a:spLocks noGrp="1"/>
          </p:cNvSpPr>
          <p:nvPr>
            <p:ph type="sldNum" sz="quarter" idx="5"/>
          </p:nvPr>
        </p:nvSpPr>
        <p:spPr/>
        <p:txBody>
          <a:bodyPr/>
          <a:lstStyle/>
          <a:p>
            <a:fld id="{031094F7-68B0-418D-9B6B-091F8B2D0BD2}" type="slidenum">
              <a:rPr lang="en-US"/>
              <a:t>‹#›</a:t>
            </a:fld>
            <a:endParaRPr lang="en-US"/>
          </a:p>
        </p:txBody>
      </p:sp>
    </p:spTree>
    <p:extLst>
      <p:ext uri="{BB962C8B-B14F-4D97-AF65-F5344CB8AC3E}">
        <p14:creationId xmlns:p14="http://schemas.microsoft.com/office/powerpoint/2010/main" val="49120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b="1"/>
              <a:t>Description </a:t>
            </a:r>
            <a:r>
              <a:rPr lang="en"/>
              <a:t>Amulet, Frog</a:t>
            </a:r>
            <a:endParaRPr lang="en-US" dirty="0"/>
          </a:p>
          <a:p>
            <a:r>
              <a:rPr lang="en" b="1"/>
              <a:t>Date</a:t>
            </a:r>
            <a:r>
              <a:rPr lang="en"/>
              <a:t> circa 1295 –1185 B.C.</a:t>
            </a:r>
            <a:endParaRPr lang="en-US" dirty="0"/>
          </a:p>
          <a:p>
            <a:pPr marL="285750" indent="-285750">
              <a:buFont typeface="Arial,Sans-Serif"/>
              <a:buChar char="•"/>
            </a:pPr>
            <a:r>
              <a:rPr lang="en"/>
              <a:t>Period: New Kingdom, Ramesside</a:t>
            </a:r>
            <a:endParaRPr lang="en-US" dirty="0"/>
          </a:p>
          <a:p>
            <a:pPr marL="285750" indent="-285750">
              <a:buFont typeface="Arial,Sans-Serif"/>
              <a:buChar char="•"/>
            </a:pPr>
            <a:r>
              <a:rPr lang="en"/>
              <a:t>Dynasty: Dynasty 19</a:t>
            </a:r>
            <a:endParaRPr lang="en-US" dirty="0"/>
          </a:p>
          <a:p>
            <a:r>
              <a:rPr lang="en" b="1"/>
              <a:t>Medium</a:t>
            </a:r>
            <a:endParaRPr lang="en-US" dirty="0"/>
          </a:p>
          <a:p>
            <a:r>
              <a:rPr lang="en"/>
              <a:t> Porphyry</a:t>
            </a:r>
            <a:endParaRPr lang="en-US" dirty="0"/>
          </a:p>
          <a:p>
            <a:r>
              <a:rPr lang="en" b="1"/>
              <a:t>Dimensions</a:t>
            </a:r>
            <a:endParaRPr lang="en-US" dirty="0"/>
          </a:p>
          <a:p>
            <a:r>
              <a:rPr lang="en"/>
              <a:t> l. 2 cm (13/16 in)</a:t>
            </a:r>
            <a:endParaRPr lang="en-US" dirty="0"/>
          </a:p>
          <a:p>
            <a:r>
              <a:rPr lang="en-US"/>
              <a:t>https://commons.wikimedia.org/wiki/File:Frog_Amulet_MET_DT225883.jpg accessed: 04.04.19</a:t>
            </a:r>
            <a:endParaRPr lang="en-US">
              <a:cs typeface="Calibri"/>
            </a:endParaRPr>
          </a:p>
          <a:p>
            <a:r>
              <a:rPr lang="en-US" i="1"/>
              <a:t>Heart Scarab of Bak-en-Djehuti</a:t>
            </a:r>
            <a:endParaRPr lang="en-US"/>
          </a:p>
          <a:p>
            <a:r>
              <a:rPr lang="en" b="1"/>
              <a:t>Description</a:t>
            </a:r>
            <a:endParaRPr lang="en-US">
              <a:cs typeface="Calibri" panose="020F0502020204030204"/>
            </a:endParaRPr>
          </a:p>
          <a:p>
            <a:r>
              <a:rPr lang="en"/>
              <a:t>The ancient Egyptians believed that the dung beetle, the Scarabaeus sacer, was one of the manifestations of the sun god. Representations of these beetles were used as amulets, and for ritual or administrative purposes. The scarab was produced to be placed in the wrappings of a mummy. It was individualized by his name of the deceased: Bak-en-Djehuti. Such funerary amulet should cause the renewal of the deceased, and support him in the Weighing of the Heart procedure in the Judgement hall of the underworld.</a:t>
            </a:r>
          </a:p>
          <a:p>
            <a:r>
              <a:rPr lang="en" b="1"/>
              <a:t>Date </a:t>
            </a:r>
            <a:r>
              <a:rPr lang="en"/>
              <a:t>between 1186 and 718 BC (late New Kingdom-Third Intermediate)</a:t>
            </a:r>
          </a:p>
          <a:p>
            <a:r>
              <a:rPr lang="en" b="1"/>
              <a:t>Medium </a:t>
            </a:r>
            <a:r>
              <a:rPr lang="en"/>
              <a:t>grey-green greywacke</a:t>
            </a:r>
          </a:p>
          <a:p>
            <a:r>
              <a:rPr lang="en" b="1"/>
              <a:t>Dimensions </a:t>
            </a:r>
            <a:r>
              <a:rPr lang="en"/>
              <a:t>Length: 3.8 cm (1.4 ″); Height: 1.8 cm (0.7 ″); Width: 2.7 cm (1 ″)</a:t>
            </a:r>
          </a:p>
          <a:p>
            <a:r>
              <a:rPr lang="en" b="1"/>
              <a:t>Inscriptions</a:t>
            </a:r>
            <a:r>
              <a:rPr lang="en"/>
              <a:t>[Translation] On the back of the scarab: Priest of Amun: Bak-en-Djehuti, who is justified. / May he life.</a:t>
            </a:r>
            <a:endParaRPr lang="en" dirty="0"/>
          </a:p>
          <a:p>
            <a:r>
              <a:rPr lang="en" b="1" dirty="0"/>
              <a:t>Accession number </a:t>
            </a:r>
            <a:r>
              <a:rPr lang="en" dirty="0"/>
              <a:t>42.380</a:t>
            </a:r>
            <a:br>
              <a:rPr lang="en" dirty="0">
                <a:cs typeface="+mn-lt"/>
              </a:rPr>
            </a:br>
            <a:r>
              <a:rPr lang="en" b="1" dirty="0"/>
              <a:t>Source </a:t>
            </a:r>
            <a:r>
              <a:rPr lang="en"/>
              <a:t>Walters Art Museum</a:t>
            </a:r>
            <a:endParaRPr lang="en" dirty="0">
              <a:cs typeface="Calibri"/>
            </a:endParaRPr>
          </a:p>
          <a:p>
            <a:r>
              <a:rPr lang="en" dirty="0"/>
              <a:t>https://commons.wikimedia.org/wiki/File:Egyptian_-_Heart_Scarab_of_Bak-en-Djehuti_-_Walters_42380_-_Back.jpg</a:t>
            </a:r>
            <a:r>
              <a:rPr lang="en"/>
              <a:t> accessed 04.04.19</a:t>
            </a:r>
            <a:endParaRPr lang="en">
              <a:cs typeface="Calibri"/>
            </a:endParaRPr>
          </a:p>
          <a:p>
            <a:r>
              <a:rPr lang="en"/>
              <a:t>https://commons.wikimedia.org/wiki/File:Egyptian_-_Heart_Scarab_of_Bak-en-Djehuti_-_Walters_42380_-_Bottom.jpg  accessed 04.04.19</a:t>
            </a:r>
            <a:endParaRPr lang="en" dirty="0">
              <a:cs typeface="Calibri"/>
            </a:endParaRPr>
          </a:p>
          <a:p>
            <a:endParaRPr lang="en" dirty="0">
              <a:cs typeface="Calibri"/>
            </a:endParaRPr>
          </a:p>
          <a:p>
            <a:endParaRPr lang="en" dirty="0">
              <a:cs typeface="Calibri"/>
            </a:endParaRPr>
          </a:p>
          <a:p>
            <a:endParaRPr lang="en"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031094F7-68B0-418D-9B6B-091F8B2D0BD2}" type="slidenum">
              <a:rPr lang="en-US"/>
              <a:t>‹#›</a:t>
            </a:fld>
            <a:endParaRPr lang="en-US"/>
          </a:p>
        </p:txBody>
      </p:sp>
    </p:spTree>
    <p:extLst>
      <p:ext uri="{BB962C8B-B14F-4D97-AF65-F5344CB8AC3E}">
        <p14:creationId xmlns:p14="http://schemas.microsoft.com/office/powerpoint/2010/main" val="3230160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b="1"/>
              <a:t>Description</a:t>
            </a:r>
            <a:endParaRPr lang="en-US">
              <a:cs typeface="Calibri"/>
            </a:endParaRPr>
          </a:p>
          <a:p>
            <a:r>
              <a:rPr lang="de"/>
              <a:t>Relief in Temle of Ramses II. in Abydos, Egypt</a:t>
            </a:r>
            <a:endParaRPr lang="en-US"/>
          </a:p>
          <a:p>
            <a:r>
              <a:rPr lang="en" b="1"/>
              <a:t>Date </a:t>
            </a:r>
            <a:r>
              <a:rPr lang="en"/>
              <a:t>8 November 2011, 22:24 (UTC)</a:t>
            </a:r>
            <a:endParaRPr lang="en-US"/>
          </a:p>
          <a:p>
            <a:r>
              <a:rPr lang="en" b="1"/>
              <a:t>Source</a:t>
            </a:r>
            <a:endParaRPr lang="en-US">
              <a:cs typeface="Calibri" panose="020F0502020204030204"/>
            </a:endParaRPr>
          </a:p>
          <a:p>
            <a:r>
              <a:rPr lang="en-US"/>
              <a:t>Abydos_Tempelrelief_Ramses_II._22.JPG</a:t>
            </a:r>
            <a:endParaRPr lang="en-US">
              <a:cs typeface="Calibri" panose="020F0502020204030204"/>
            </a:endParaRPr>
          </a:p>
          <a:p>
            <a:r>
              <a:rPr lang="en" b="1"/>
              <a:t>Author</a:t>
            </a:r>
            <a:endParaRPr lang="en-US">
              <a:cs typeface="Calibri" panose="020F0502020204030204"/>
            </a:endParaRPr>
          </a:p>
          <a:p>
            <a:r>
              <a:rPr lang="en-US"/>
              <a:t>Abydos_Tempelrelief_Ramses_II._22.JPG: Olaf Tausch</a:t>
            </a:r>
            <a:endParaRPr lang="en-US">
              <a:cs typeface="Calibri" panose="020F0502020204030204"/>
            </a:endParaRPr>
          </a:p>
          <a:p>
            <a:r>
              <a:rPr lang="en-US"/>
              <a:t>derivative work: JMCC1 (talk)</a:t>
            </a:r>
          </a:p>
          <a:p>
            <a:r>
              <a:rPr lang="en-US">
                <a:hlinkClick r:id="rId3"/>
              </a:rPr>
              <a:t>https://commons.wikimedia.org/wiki/File:Abydos_Tempelrelief_Ramses_II.jpg</a:t>
            </a:r>
            <a:r>
              <a:rPr lang="en-US"/>
              <a:t> accessed: 04/04/19</a:t>
            </a:r>
            <a:endParaRPr lang="en-US">
              <a:cs typeface="Calibri"/>
            </a:endParaRPr>
          </a:p>
          <a:p>
            <a:r>
              <a:rPr lang="en" b="1"/>
              <a:t>Description </a:t>
            </a:r>
            <a:endParaRPr lang="en-US">
              <a:cs typeface="Calibri" panose="020F0502020204030204"/>
            </a:endParaRPr>
          </a:p>
          <a:p>
            <a:r>
              <a:rPr lang="en"/>
              <a:t>Exhibit in the Cleveland Museum of Art, Cleveland, Ohio, USA. Photography was permitted in the museum without restriction. This artwork is old enough so that it is in the public domain.</a:t>
            </a:r>
            <a:endParaRPr lang="en-US"/>
          </a:p>
          <a:p>
            <a:r>
              <a:rPr lang="en" b="1"/>
              <a:t>Date </a:t>
            </a:r>
            <a:r>
              <a:rPr lang="en"/>
              <a:t>7 September 2012, 14:57:18</a:t>
            </a:r>
            <a:endParaRPr lang="en-US"/>
          </a:p>
          <a:p>
            <a:r>
              <a:rPr lang="en" b="1"/>
              <a:t>Source</a:t>
            </a:r>
            <a:endParaRPr lang="en-US">
              <a:cs typeface="Calibri" panose="020F0502020204030204"/>
            </a:endParaRPr>
          </a:p>
          <a:p>
            <a:r>
              <a:rPr lang="en"/>
              <a:t>Own work</a:t>
            </a:r>
            <a:endParaRPr lang="en-US"/>
          </a:p>
          <a:p>
            <a:r>
              <a:rPr lang="en" b="1"/>
              <a:t>Author</a:t>
            </a:r>
            <a:endParaRPr lang="en-US">
              <a:cs typeface="Calibri" panose="020F0502020204030204"/>
            </a:endParaRPr>
          </a:p>
          <a:p>
            <a:r>
              <a:rPr lang="en-US"/>
              <a:t>Daderot</a:t>
            </a:r>
          </a:p>
          <a:p>
            <a:r>
              <a:rPr lang="en-US" dirty="0">
                <a:hlinkClick r:id="rId4"/>
              </a:rPr>
              <a:t>https://commons.wikimedia.org/wiki/File:Statue_of_Heqat,_the_Frog_Goddess,_about_2950_BC,_Predynastic_Period,_Late_Naqada_III_Period_to_early_Dynasty_1,_travertine_-_Cleveland_Museum_of_Art_-_DSC08796.JPG</a:t>
            </a:r>
            <a:r>
              <a:rPr lang="en-US" dirty="0"/>
              <a:t> </a:t>
            </a:r>
            <a:r>
              <a:rPr lang="en-US"/>
              <a:t>accessed: 04/04/19</a:t>
            </a:r>
          </a:p>
          <a:p>
            <a:endParaRPr lang="en-US" dirty="0">
              <a:cs typeface="Calibri"/>
            </a:endParaRPr>
          </a:p>
        </p:txBody>
      </p:sp>
      <p:sp>
        <p:nvSpPr>
          <p:cNvPr id="4" name="Slide Number Placeholder 3"/>
          <p:cNvSpPr>
            <a:spLocks noGrp="1"/>
          </p:cNvSpPr>
          <p:nvPr>
            <p:ph type="sldNum" sz="quarter" idx="5"/>
          </p:nvPr>
        </p:nvSpPr>
        <p:spPr/>
        <p:txBody>
          <a:bodyPr/>
          <a:lstStyle/>
          <a:p>
            <a:fld id="{031094F7-68B0-418D-9B6B-091F8B2D0BD2}" type="slidenum">
              <a:rPr lang="en-US"/>
              <a:t>‹#›</a:t>
            </a:fld>
            <a:endParaRPr lang="en-US"/>
          </a:p>
        </p:txBody>
      </p:sp>
    </p:spTree>
    <p:extLst>
      <p:ext uri="{BB962C8B-B14F-4D97-AF65-F5344CB8AC3E}">
        <p14:creationId xmlns:p14="http://schemas.microsoft.com/office/powerpoint/2010/main" val="15160040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b="1"/>
              <a:t>Description</a:t>
            </a:r>
            <a:endParaRPr lang="en-US">
              <a:cs typeface="Calibri"/>
            </a:endParaRPr>
          </a:p>
          <a:p>
            <a:r>
              <a:rPr lang="en"/>
              <a:t>Broad collar Egyptian necklace of the 12th dynasty official Wah from his Theban tomb. In ancient Egypt, both men and women wore jewelry for adornment, magical protection, and as a symbol of status. Broad collar necklaces must have been particularly popular because from the earliest times they are worn by the principal figures in sculpture and wall paintings. Wah, however, could not have worn this turquoise-colored broad collar in life because there is no clasp and the ties are not strong enough to hold it on. It was made of many faience beads specifically for his burial and was simply placed on the front of the mummy while it was being wrapped. (Source: Metropolitan Museum of Art)</a:t>
            </a:r>
            <a:endParaRPr lang="en-US"/>
          </a:p>
          <a:p>
            <a:r>
              <a:rPr lang="en" b="1"/>
              <a:t>Date </a:t>
            </a:r>
            <a:r>
              <a:rPr lang="en"/>
              <a:t>26 May 2008</a:t>
            </a:r>
            <a:endParaRPr lang="en-US"/>
          </a:p>
          <a:p>
            <a:r>
              <a:rPr lang="en" b="1"/>
              <a:t>Source</a:t>
            </a:r>
            <a:endParaRPr lang="en-US">
              <a:cs typeface="Calibri" panose="020F0502020204030204"/>
            </a:endParaRPr>
          </a:p>
          <a:p>
            <a:r>
              <a:rPr lang="en-US" dirty="0"/>
              <a:t>https://www.flickr.com/photos/unforth/2555919469/in/set-72157605469948310/</a:t>
            </a:r>
          </a:p>
          <a:p>
            <a:r>
              <a:rPr lang="en" b="1" dirty="0"/>
              <a:t>Author</a:t>
            </a:r>
            <a:endParaRPr lang="en-US">
              <a:cs typeface="Calibri" panose="020F0502020204030204"/>
            </a:endParaRPr>
          </a:p>
          <a:p>
            <a:r>
              <a:rPr lang="en-US" dirty="0"/>
              <a:t>https://www.flickr.com/photos/unforth/</a:t>
            </a:r>
            <a:endParaRPr lang="en-US"/>
          </a:p>
          <a:p>
            <a:r>
              <a:rPr lang="en-US"/>
              <a:t>https://commons.wikimedia.org/wiki/File:Broad_collar_necklace_of_Wah.jpg  accessed: 04.04.19</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031094F7-68B0-418D-9B6B-091F8B2D0BD2}" type="slidenum">
              <a:rPr lang="en-US"/>
              <a:t>‹#›</a:t>
            </a:fld>
            <a:endParaRPr lang="en-US"/>
          </a:p>
        </p:txBody>
      </p:sp>
    </p:spTree>
    <p:extLst>
      <p:ext uri="{BB962C8B-B14F-4D97-AF65-F5344CB8AC3E}">
        <p14:creationId xmlns:p14="http://schemas.microsoft.com/office/powerpoint/2010/main" val="24933101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Image of Mummy. Taken by: Klafubra. Date: 14.11.2004. Where: Egyptian collection at the British Museum, London</a:t>
            </a:r>
            <a:endParaRPr lang="en-US">
              <a:cs typeface="Calibri" panose="020F0502020204030204"/>
            </a:endParaRPr>
          </a:p>
          <a:p>
            <a:r>
              <a:rPr lang="en-US"/>
              <a:t>https://commons.wikimedia.org/wiki/File:Mummy_at_British_Museum.jpg accessed: 04.04.19</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031094F7-68B0-418D-9B6B-091F8B2D0BD2}" type="slidenum">
              <a:rPr lang="en-US"/>
              <a:t>‹#›</a:t>
            </a:fld>
            <a:endParaRPr lang="en-US"/>
          </a:p>
        </p:txBody>
      </p:sp>
    </p:spTree>
    <p:extLst>
      <p:ext uri="{BB962C8B-B14F-4D97-AF65-F5344CB8AC3E}">
        <p14:creationId xmlns:p14="http://schemas.microsoft.com/office/powerpoint/2010/main" val="113645479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846CE7D5-CF57-46EF-B807-FDD0502418D4}" type="datetimeFigureOut">
              <a:rPr lang="en-US" smtClean="0"/>
              <a:t>4/4/2019</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330EA680-D336-4FF7-8B7A-9848BB0A1C32}"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28233316"/>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8062319"/>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15828918"/>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4/4/2019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89693364"/>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4/4/2019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37818636"/>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4/4/2019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75033995"/>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4/4/2019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315652278"/>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449637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832774370"/>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22595331"/>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92611092"/>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6080939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693652217"/>
      </p:ext>
    </p:extLst>
  </p:cSld>
  <p:clrMapOvr>
    <a:masterClrMapping/>
  </p:clrMapOvr>
  <p:transition spd="slow">
    <p:wip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11187285"/>
      </p:ext>
    </p:extLst>
  </p:cSld>
  <p:clrMapOvr>
    <a:masterClrMapping/>
  </p:clrMapOvr>
  <p:transition spd="slow">
    <p:wip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78687499"/>
      </p:ext>
    </p:extLst>
  </p:cSld>
  <p:clrMapOvr>
    <a:masterClrMapping/>
  </p:clrMapOvr>
  <p:transition spd="slow">
    <p:wip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80711401"/>
      </p:ext>
    </p:extLst>
  </p:cSld>
  <p:clrMapOvr>
    <a:masterClrMapping/>
  </p:clrMapOvr>
  <p:transition spd="slow">
    <p:wip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7629376"/>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US" smtClean="0"/>
              <a:t>4/4/2019</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34574276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ransition spd="slow">
    <p:wipe/>
  </p:transition>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9.xml"/><Relationship Id="rId6" Type="http://schemas.openxmlformats.org/officeDocument/2006/relationships/image" Target="../media/image8.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2.jpeg"/><Relationship Id="rId7"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image" Target="../media/image9.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image" Target="../media/image12.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9.xml"/><Relationship Id="rId5" Type="http://schemas.openxmlformats.org/officeDocument/2006/relationships/image" Target="../media/image14.jpe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image" Target="../media/image1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9.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image" Target="../media/image18.png"/><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9.xml"/><Relationship Id="rId5" Type="http://schemas.openxmlformats.org/officeDocument/2006/relationships/hyperlink" Target="https://www.metmuseum.org/pubs/bulletins/1/pdf/3269051.pdf.bannered.pdf" TargetMode="Externa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7" name="Rectangle 7">
            <a:extLst>
              <a:ext uri="{FF2B5EF4-FFF2-40B4-BE49-F238E27FC236}">
                <a16:creationId xmlns:a16="http://schemas.microsoft.com/office/drawing/2014/main" id="{53EDA46E-AECC-43B8-B54F-FA6E4C0C6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9">
            <a:extLst>
              <a:ext uri="{FF2B5EF4-FFF2-40B4-BE49-F238E27FC236}">
                <a16:creationId xmlns:a16="http://schemas.microsoft.com/office/drawing/2014/main" id="{9A789037-2F02-4B13-8573-CB800A968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795" y="576916"/>
            <a:ext cx="3992501" cy="5734983"/>
          </a:xfrm>
          <a:prstGeom prst="rect">
            <a:avLst/>
          </a:prstGeom>
          <a:solidFill>
            <a:schemeClr val="tx2">
              <a:lumMod val="90000"/>
              <a:lumOff val="10000"/>
            </a:schemeClr>
          </a:solidFill>
          <a:ln>
            <a:noFill/>
          </a:ln>
          <a:effectLst>
            <a:outerShdw blurRad="114300" dist="127000" dir="5400000" sx="99000" sy="99000" algn="t" rotWithShape="0">
              <a:prstClr val="black">
                <a:alpha val="40000"/>
              </a:prstClr>
            </a:outerShdw>
          </a:effectLst>
          <a:scene3d>
            <a:camera prst="orthographicFront"/>
            <a:lightRig rig="twoPt" dir="t"/>
          </a:scene3d>
          <a:sp3d extrusionH="76200" contourW="12700">
            <a:bevelT w="19050" h="0" prst="coolSlant"/>
            <a:extrusionClr>
              <a:schemeClr val="accent3">
                <a:lumMod val="50000"/>
              </a:schemeClr>
            </a:extrusionClr>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1">
            <a:extLst>
              <a:ext uri="{FF2B5EF4-FFF2-40B4-BE49-F238E27FC236}">
                <a16:creationId xmlns:a16="http://schemas.microsoft.com/office/drawing/2014/main" id="{567B4C5E-A726-4AC9-9254-E81F0698B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673" y="742355"/>
            <a:ext cx="3666744" cy="5404104"/>
          </a:xfrm>
          <a:prstGeom prst="rect">
            <a:avLst/>
          </a:prstGeom>
          <a:noFill/>
          <a:ln w="15875">
            <a:solidFill>
              <a:schemeClr val="accent1"/>
            </a:solidFill>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18B790A-E0EB-40D0-8686-A4BA308D2C07}"/>
              </a:ext>
            </a:extLst>
          </p:cNvPr>
          <p:cNvSpPr>
            <a:spLocks noGrp="1"/>
          </p:cNvSpPr>
          <p:nvPr>
            <p:ph type="ctrTitle"/>
          </p:nvPr>
        </p:nvSpPr>
        <p:spPr>
          <a:xfrm>
            <a:off x="1130207" y="1385822"/>
            <a:ext cx="3055676" cy="2876305"/>
          </a:xfrm>
        </p:spPr>
        <p:txBody>
          <a:bodyPr>
            <a:normAutofit/>
          </a:bodyPr>
          <a:lstStyle/>
          <a:p>
            <a:r>
              <a:rPr lang="en-US">
                <a:solidFill>
                  <a:schemeClr val="bg1"/>
                </a:solidFill>
                <a:cs typeface="Calibri Light"/>
              </a:rPr>
              <a:t>My object</a:t>
            </a:r>
            <a:endParaRPr lang="en-US">
              <a:solidFill>
                <a:schemeClr val="bg1"/>
              </a:solidFill>
            </a:endParaRPr>
          </a:p>
        </p:txBody>
      </p:sp>
      <p:sp>
        <p:nvSpPr>
          <p:cNvPr id="3" name="Subtitle 2">
            <a:extLst>
              <a:ext uri="{FF2B5EF4-FFF2-40B4-BE49-F238E27FC236}">
                <a16:creationId xmlns:a16="http://schemas.microsoft.com/office/drawing/2014/main" id="{229BF02C-A98C-42D7-9C1E-C310F00453DF}"/>
              </a:ext>
            </a:extLst>
          </p:cNvPr>
          <p:cNvSpPr>
            <a:spLocks noGrp="1"/>
          </p:cNvSpPr>
          <p:nvPr>
            <p:ph type="subTitle" idx="1"/>
          </p:nvPr>
        </p:nvSpPr>
        <p:spPr>
          <a:xfrm>
            <a:off x="1130207" y="4533060"/>
            <a:ext cx="3055676" cy="952308"/>
          </a:xfrm>
        </p:spPr>
        <p:txBody>
          <a:bodyPr vert="horz" lIns="91440" tIns="45720" rIns="91440" bIns="45720" rtlCol="0">
            <a:normAutofit/>
          </a:bodyPr>
          <a:lstStyle/>
          <a:p>
            <a:r>
              <a:rPr lang="en-US" sz="2000">
                <a:solidFill>
                  <a:schemeClr val="bg1"/>
                </a:solidFill>
                <a:cs typeface="Calibri"/>
              </a:rPr>
              <a:t>By Lorna Kelly</a:t>
            </a:r>
          </a:p>
        </p:txBody>
      </p:sp>
      <p:cxnSp>
        <p:nvCxnSpPr>
          <p:cNvPr id="14" name="Straight Connector 13">
            <a:extLst>
              <a:ext uri="{FF2B5EF4-FFF2-40B4-BE49-F238E27FC236}">
                <a16:creationId xmlns:a16="http://schemas.microsoft.com/office/drawing/2014/main" id="{47F9D90F-7118-49FD-9E75-223103DD9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76971" y="4397593"/>
            <a:ext cx="2762149"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
        <p:nvSpPr>
          <p:cNvPr id="6" name="Rectangle: Rounded Corners 5">
            <a:extLst>
              <a:ext uri="{FF2B5EF4-FFF2-40B4-BE49-F238E27FC236}">
                <a16:creationId xmlns:a16="http://schemas.microsoft.com/office/drawing/2014/main" id="{36147EDF-68CF-48FD-B2C1-E1DDE59DFBA6}"/>
              </a:ext>
            </a:extLst>
          </p:cNvPr>
          <p:cNvSpPr/>
          <p:nvPr/>
        </p:nvSpPr>
        <p:spPr>
          <a:xfrm>
            <a:off x="4919932" y="455762"/>
            <a:ext cx="6449682" cy="596085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grass, outdoor, field, brown&#10;&#10;Description generated with high confidence">
            <a:extLst>
              <a:ext uri="{FF2B5EF4-FFF2-40B4-BE49-F238E27FC236}">
                <a16:creationId xmlns:a16="http://schemas.microsoft.com/office/drawing/2014/main" id="{DBB6F9AF-530E-47E9-B070-0AEE4ED90225}"/>
              </a:ext>
            </a:extLst>
          </p:cNvPr>
          <p:cNvPicPr>
            <a:picLocks noChangeAspect="1"/>
          </p:cNvPicPr>
          <p:nvPr/>
        </p:nvPicPr>
        <p:blipFill rotWithShape="1">
          <a:blip r:embed="rId3"/>
          <a:srcRect l="21428" t="23077" r="23545" b="25995"/>
          <a:stretch/>
        </p:blipFill>
        <p:spPr>
          <a:xfrm>
            <a:off x="5265708" y="744028"/>
            <a:ext cx="5711777" cy="5229704"/>
          </a:xfrm>
          <a:prstGeom prst="rect">
            <a:avLst/>
          </a:prstGeom>
          <a:ln>
            <a:noFill/>
          </a:ln>
          <a:effectLst>
            <a:softEdge rad="112500"/>
          </a:effectLst>
        </p:spPr>
      </p:pic>
    </p:spTree>
    <p:extLst>
      <p:ext uri="{BB962C8B-B14F-4D97-AF65-F5344CB8AC3E}">
        <p14:creationId xmlns:p14="http://schemas.microsoft.com/office/powerpoint/2010/main" val="98710955"/>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extLst/>
          </a:blip>
          <a:stretch/>
        </a:blipFill>
        <a:effectLst/>
      </p:bgPr>
    </p:bg>
    <p:spTree>
      <p:nvGrpSpPr>
        <p:cNvPr id="1" name=""/>
        <p:cNvGrpSpPr/>
        <p:nvPr/>
      </p:nvGrpSpPr>
      <p:grpSpPr>
        <a:xfrm>
          <a:off x="0" y="0"/>
          <a:ext cx="0" cy="0"/>
          <a:chOff x="0" y="0"/>
          <a:chExt cx="0" cy="0"/>
        </a:xfrm>
      </p:grpSpPr>
      <p:grpSp>
        <p:nvGrpSpPr>
          <p:cNvPr id="20" name="Group 8">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2" name="Straight Connector 14">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24" name="Rectangle 16">
            <a:extLst>
              <a:ext uri="{FF2B5EF4-FFF2-40B4-BE49-F238E27FC236}">
                <a16:creationId xmlns:a16="http://schemas.microsoft.com/office/drawing/2014/main" id="{D12B819D-CC31-407E-85A4-38D86944A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8">
            <a:extLst>
              <a:ext uri="{FF2B5EF4-FFF2-40B4-BE49-F238E27FC236}">
                <a16:creationId xmlns:a16="http://schemas.microsoft.com/office/drawing/2014/main" id="{1433B347-AE1B-487E-9813-FC88C0DD7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contourW="12700">
            <a:bevelT w="6350" h="6350"/>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0">
            <a:extLst>
              <a:ext uri="{FF2B5EF4-FFF2-40B4-BE49-F238E27FC236}">
                <a16:creationId xmlns:a16="http://schemas.microsoft.com/office/drawing/2014/main" id="{7FE02B2F-D95A-47B1-8DA1-163D34260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8E7715D-9DA3-4DA3-AC78-98E47F369CD7}"/>
              </a:ext>
            </a:extLst>
          </p:cNvPr>
          <p:cNvSpPr>
            <a:spLocks noGrp="1"/>
          </p:cNvSpPr>
          <p:nvPr>
            <p:ph type="title"/>
          </p:nvPr>
        </p:nvSpPr>
        <p:spPr>
          <a:xfrm>
            <a:off x="1295402" y="982132"/>
            <a:ext cx="6323159" cy="1303867"/>
          </a:xfrm>
        </p:spPr>
        <p:txBody>
          <a:bodyPr vert="horz" lIns="91440" tIns="45720" rIns="91440" bIns="45720" rtlCol="0" anchor="ctr">
            <a:normAutofit/>
          </a:bodyPr>
          <a:lstStyle/>
          <a:p>
            <a:r>
              <a:rPr lang="en-US" sz="4400">
                <a:solidFill>
                  <a:schemeClr val="bg1"/>
                </a:solidFill>
              </a:rPr>
              <a:t>Amulets of Egypt</a:t>
            </a:r>
          </a:p>
        </p:txBody>
      </p:sp>
      <p:cxnSp>
        <p:nvCxnSpPr>
          <p:cNvPr id="27" name="Straight Connector 22">
            <a:extLst>
              <a:ext uri="{FF2B5EF4-FFF2-40B4-BE49-F238E27FC236}">
                <a16:creationId xmlns:a16="http://schemas.microsoft.com/office/drawing/2014/main" id="{ED867580-55A6-4E67-A38E-4D1E3D4FBA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
        <p:nvSpPr>
          <p:cNvPr id="4" name="Text Placeholder 3">
            <a:extLst>
              <a:ext uri="{FF2B5EF4-FFF2-40B4-BE49-F238E27FC236}">
                <a16:creationId xmlns:a16="http://schemas.microsoft.com/office/drawing/2014/main" id="{E31D47C5-D30F-4D65-8F0D-42CFCA3DE427}"/>
              </a:ext>
            </a:extLst>
          </p:cNvPr>
          <p:cNvSpPr>
            <a:spLocks noGrp="1"/>
          </p:cNvSpPr>
          <p:nvPr>
            <p:ph type="body" sz="half" idx="2"/>
          </p:nvPr>
        </p:nvSpPr>
        <p:spPr>
          <a:xfrm>
            <a:off x="1295401" y="2556932"/>
            <a:ext cx="5877461" cy="3318936"/>
          </a:xfrm>
        </p:spPr>
        <p:txBody>
          <a:bodyPr vert="horz" lIns="91440" tIns="45720" rIns="91440" bIns="45720" rtlCol="0" anchor="t">
            <a:normAutofit/>
          </a:bodyPr>
          <a:lstStyle/>
          <a:p>
            <a:pPr algn="l">
              <a:buFont typeface="Arial"/>
              <a:buChar char="•"/>
            </a:pPr>
            <a:r>
              <a:rPr lang="en-US" dirty="0">
                <a:solidFill>
                  <a:schemeClr val="bg1"/>
                </a:solidFill>
              </a:rPr>
              <a:t>They are mainly used for protection against "chaos" or demons.</a:t>
            </a:r>
          </a:p>
          <a:p>
            <a:pPr algn="l">
              <a:buFont typeface="Arial"/>
              <a:buChar char="•"/>
            </a:pPr>
            <a:r>
              <a:rPr lang="en-US" dirty="0">
                <a:solidFill>
                  <a:schemeClr val="bg1"/>
                </a:solidFill>
              </a:rPr>
              <a:t>The shape, size or icon of the amulet explains what that amulet purpose is. For </a:t>
            </a:r>
            <a:r>
              <a:rPr lang="en-GB">
                <a:solidFill>
                  <a:schemeClr val="bg1"/>
                </a:solidFill>
              </a:rPr>
              <a:t>example</a:t>
            </a:r>
            <a:r>
              <a:rPr lang="en-US">
                <a:solidFill>
                  <a:schemeClr val="bg1"/>
                </a:solidFill>
              </a:rPr>
              <a:t> the heart scarab is used to keep </a:t>
            </a:r>
            <a:r>
              <a:rPr lang="en-US" dirty="0">
                <a:solidFill>
                  <a:schemeClr val="bg1"/>
                </a:solidFill>
              </a:rPr>
              <a:t>the heart truthful in the weighing of the heart to get into the afterlife. </a:t>
            </a:r>
          </a:p>
          <a:p>
            <a:pPr algn="l">
              <a:buFont typeface="Arial"/>
              <a:buChar char="•"/>
            </a:pPr>
            <a:r>
              <a:rPr lang="en-US" dirty="0">
                <a:solidFill>
                  <a:schemeClr val="bg1"/>
                </a:solidFill>
              </a:rPr>
              <a:t>They are often found in the wrappings of a mummy or in </a:t>
            </a:r>
            <a:r>
              <a:rPr lang="en-GB">
                <a:solidFill>
                  <a:schemeClr val="bg1"/>
                </a:solidFill>
              </a:rPr>
              <a:t>jewellery</a:t>
            </a:r>
            <a:r>
              <a:rPr lang="en-US">
                <a:solidFill>
                  <a:schemeClr val="bg1"/>
                </a:solidFill>
              </a:rPr>
              <a:t>.</a:t>
            </a:r>
          </a:p>
          <a:p>
            <a:pPr algn="l">
              <a:buFont typeface="Arial"/>
              <a:buChar char="•"/>
            </a:pPr>
            <a:r>
              <a:rPr lang="en-US" dirty="0">
                <a:solidFill>
                  <a:schemeClr val="bg1"/>
                </a:solidFill>
              </a:rPr>
              <a:t>The scarab is the most wide spread amulet because it has many meanings but is mostly connected with the sun and rebirth. </a:t>
            </a:r>
          </a:p>
        </p:txBody>
      </p:sp>
      <p:sp>
        <p:nvSpPr>
          <p:cNvPr id="3" name="Rectangle: Rounded Corners 2">
            <a:extLst>
              <a:ext uri="{FF2B5EF4-FFF2-40B4-BE49-F238E27FC236}">
                <a16:creationId xmlns:a16="http://schemas.microsoft.com/office/drawing/2014/main" id="{65E46B99-C285-48DB-8A32-33F13AA3EEC9}"/>
              </a:ext>
            </a:extLst>
          </p:cNvPr>
          <p:cNvSpPr/>
          <p:nvPr/>
        </p:nvSpPr>
        <p:spPr>
          <a:xfrm>
            <a:off x="7479101" y="973348"/>
            <a:ext cx="3732363" cy="517009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indoor, wall&#10;&#10;Description generated with very high confidence">
            <a:extLst>
              <a:ext uri="{FF2B5EF4-FFF2-40B4-BE49-F238E27FC236}">
                <a16:creationId xmlns:a16="http://schemas.microsoft.com/office/drawing/2014/main" id="{5DA8D3D7-C81A-45A2-9942-A0C897AD886F}"/>
              </a:ext>
            </a:extLst>
          </p:cNvPr>
          <p:cNvPicPr>
            <a:picLocks noChangeAspect="1"/>
          </p:cNvPicPr>
          <p:nvPr/>
        </p:nvPicPr>
        <p:blipFill>
          <a:blip r:embed="rId6"/>
          <a:stretch>
            <a:fillRect/>
          </a:stretch>
        </p:blipFill>
        <p:spPr>
          <a:xfrm>
            <a:off x="7758023" y="1370282"/>
            <a:ext cx="3188898" cy="4548757"/>
          </a:xfrm>
          <a:prstGeom prst="rect">
            <a:avLst/>
          </a:prstGeom>
          <a:ln>
            <a:noFill/>
          </a:ln>
          <a:effectLst>
            <a:softEdge rad="112500"/>
          </a:effectLst>
        </p:spPr>
      </p:pic>
    </p:spTree>
    <p:extLst>
      <p:ext uri="{BB962C8B-B14F-4D97-AF65-F5344CB8AC3E}">
        <p14:creationId xmlns:p14="http://schemas.microsoft.com/office/powerpoint/2010/main" val="3022068132"/>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extLst/>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7" name="Rectangle 16">
            <a:extLst>
              <a:ext uri="{FF2B5EF4-FFF2-40B4-BE49-F238E27FC236}">
                <a16:creationId xmlns:a16="http://schemas.microsoft.com/office/drawing/2014/main" id="{D12B819D-CC31-407E-85A4-38D86944A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433B347-AE1B-487E-9813-FC88C0DD7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contourW="12700">
            <a:bevelT w="6350" h="6350"/>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FE02B2F-D95A-47B1-8DA1-163D34260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45AEBC7-B84F-4C32-A07C-F78932ED52F8}"/>
              </a:ext>
            </a:extLst>
          </p:cNvPr>
          <p:cNvSpPr>
            <a:spLocks noGrp="1"/>
          </p:cNvSpPr>
          <p:nvPr>
            <p:ph type="title"/>
          </p:nvPr>
        </p:nvSpPr>
        <p:spPr>
          <a:xfrm>
            <a:off x="662798" y="996509"/>
            <a:ext cx="7085159" cy="1332621"/>
          </a:xfrm>
        </p:spPr>
        <p:txBody>
          <a:bodyPr vert="horz" lIns="91440" tIns="45720" rIns="91440" bIns="45720" rtlCol="0" anchor="ctr">
            <a:normAutofit/>
          </a:bodyPr>
          <a:lstStyle/>
          <a:p>
            <a:r>
              <a:rPr lang="en-US" sz="4400" dirty="0">
                <a:solidFill>
                  <a:schemeClr val="bg1"/>
                </a:solidFill>
              </a:rPr>
              <a:t>Scarab and </a:t>
            </a:r>
            <a:r>
              <a:rPr lang="en-GB" sz="4400">
                <a:solidFill>
                  <a:schemeClr val="bg1"/>
                </a:solidFill>
              </a:rPr>
              <a:t>Scaraboid</a:t>
            </a:r>
          </a:p>
        </p:txBody>
      </p:sp>
      <p:cxnSp>
        <p:nvCxnSpPr>
          <p:cNvPr id="23" name="Straight Connector 22">
            <a:extLst>
              <a:ext uri="{FF2B5EF4-FFF2-40B4-BE49-F238E27FC236}">
                <a16:creationId xmlns:a16="http://schemas.microsoft.com/office/drawing/2014/main" id="{ED867580-55A6-4E67-A38E-4D1E3D4FBA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
        <p:nvSpPr>
          <p:cNvPr id="4" name="Text Placeholder 3">
            <a:extLst>
              <a:ext uri="{FF2B5EF4-FFF2-40B4-BE49-F238E27FC236}">
                <a16:creationId xmlns:a16="http://schemas.microsoft.com/office/drawing/2014/main" id="{C34C2F15-7F45-4B5A-81A9-4A7623355FF2}"/>
              </a:ext>
            </a:extLst>
          </p:cNvPr>
          <p:cNvSpPr>
            <a:spLocks noGrp="1"/>
          </p:cNvSpPr>
          <p:nvPr>
            <p:ph type="body" sz="half" idx="2"/>
          </p:nvPr>
        </p:nvSpPr>
        <p:spPr>
          <a:xfrm>
            <a:off x="1151629" y="2571309"/>
            <a:ext cx="4885422" cy="3620861"/>
          </a:xfrm>
        </p:spPr>
        <p:txBody>
          <a:bodyPr vert="horz" lIns="91440" tIns="45720" rIns="91440" bIns="45720" rtlCol="0" anchor="t">
            <a:normAutofit fontScale="92500" lnSpcReduction="10000"/>
          </a:bodyPr>
          <a:lstStyle/>
          <a:p>
            <a:pPr algn="l">
              <a:buFont typeface="Arial"/>
              <a:buChar char="•"/>
            </a:pPr>
            <a:r>
              <a:rPr lang="en-US">
                <a:solidFill>
                  <a:schemeClr val="bg1"/>
                </a:solidFill>
              </a:rPr>
              <a:t>A Scarab= An amulet or item in the shape of a scarab or dung beetle. Usually, has an inscription on the base and associated with the sun. Ver common found in Egypt but beware easy to forge.</a:t>
            </a:r>
            <a:endParaRPr lang="en-US" dirty="0">
              <a:solidFill>
                <a:schemeClr val="bg1"/>
              </a:solidFill>
            </a:endParaRPr>
          </a:p>
          <a:p>
            <a:pPr algn="l">
              <a:buFont typeface="Arial"/>
              <a:buChar char="•"/>
            </a:pPr>
            <a:r>
              <a:rPr lang="en-US" dirty="0">
                <a:solidFill>
                  <a:schemeClr val="bg1"/>
                </a:solidFill>
              </a:rPr>
              <a:t>A </a:t>
            </a:r>
            <a:r>
              <a:rPr lang="en-GB">
                <a:solidFill>
                  <a:schemeClr val="bg1"/>
                </a:solidFill>
              </a:rPr>
              <a:t>Scaraboid</a:t>
            </a:r>
            <a:r>
              <a:rPr lang="en-US">
                <a:solidFill>
                  <a:schemeClr val="bg1"/>
                </a:solidFill>
              </a:rPr>
              <a:t>= An amulet or item in any scape that isn't a scarab. May have an inscription on the bace. Wide rage is due to the different purpose or god the item is dedicated to.</a:t>
            </a:r>
          </a:p>
          <a:p>
            <a:pPr algn="l">
              <a:buFont typeface="Arial"/>
              <a:buChar char="•"/>
            </a:pPr>
            <a:r>
              <a:rPr lang="en-US">
                <a:solidFill>
                  <a:schemeClr val="bg1"/>
                </a:solidFill>
              </a:rPr>
              <a:t>Both are sub-</a:t>
            </a:r>
            <a:r>
              <a:rPr lang="en-GB">
                <a:solidFill>
                  <a:schemeClr val="bg1"/>
                </a:solidFill>
              </a:rPr>
              <a:t>catorgaies</a:t>
            </a:r>
            <a:r>
              <a:rPr lang="en-US">
                <a:solidFill>
                  <a:schemeClr val="bg1"/>
                </a:solidFill>
              </a:rPr>
              <a:t> of amulets. </a:t>
            </a:r>
          </a:p>
          <a:p>
            <a:pPr algn="l">
              <a:buFont typeface="Arial"/>
              <a:buChar char="•"/>
            </a:pPr>
            <a:r>
              <a:rPr lang="en-US">
                <a:solidFill>
                  <a:schemeClr val="bg1"/>
                </a:solidFill>
              </a:rPr>
              <a:t>Both use animal imagery to represent their purpose. </a:t>
            </a:r>
          </a:p>
          <a:p>
            <a:pPr algn="l">
              <a:buFont typeface="Arial"/>
              <a:buChar char="•"/>
            </a:pPr>
            <a:r>
              <a:rPr lang="en-US">
                <a:solidFill>
                  <a:schemeClr val="bg1"/>
                </a:solidFill>
              </a:rPr>
              <a:t>Important or personal items could be inscribed with hieroglyphs; be it their name, a god's name or  prayer.</a:t>
            </a:r>
            <a:endParaRPr lang="en-US" dirty="0">
              <a:solidFill>
                <a:schemeClr val="bg1"/>
              </a:solidFill>
            </a:endParaRPr>
          </a:p>
        </p:txBody>
      </p:sp>
      <p:sp>
        <p:nvSpPr>
          <p:cNvPr id="5" name="Rectangle: Rounded Corners 4">
            <a:extLst>
              <a:ext uri="{FF2B5EF4-FFF2-40B4-BE49-F238E27FC236}">
                <a16:creationId xmlns:a16="http://schemas.microsoft.com/office/drawing/2014/main" id="{1BF1E0D6-4BDD-4701-BE72-2AB0D2049203}"/>
              </a:ext>
            </a:extLst>
          </p:cNvPr>
          <p:cNvSpPr/>
          <p:nvPr/>
        </p:nvSpPr>
        <p:spPr>
          <a:xfrm>
            <a:off x="6573327" y="3633158"/>
            <a:ext cx="4925684" cy="256779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5" descr="A close up of a turtle&#10;&#10;Description generated with high confidence">
            <a:extLst>
              <a:ext uri="{FF2B5EF4-FFF2-40B4-BE49-F238E27FC236}">
                <a16:creationId xmlns:a16="http://schemas.microsoft.com/office/drawing/2014/main" id="{2C050A37-B406-41E7-B106-247CBD6DE5D3}"/>
              </a:ext>
            </a:extLst>
          </p:cNvPr>
          <p:cNvPicPr>
            <a:picLocks noChangeAspect="1"/>
          </p:cNvPicPr>
          <p:nvPr/>
        </p:nvPicPr>
        <p:blipFill rotWithShape="1">
          <a:blip r:embed="rId6"/>
          <a:srcRect l="12060" t="25084" r="13738" b="13684"/>
          <a:stretch/>
        </p:blipFill>
        <p:spPr>
          <a:xfrm>
            <a:off x="6819873" y="3796846"/>
            <a:ext cx="4458474" cy="2234698"/>
          </a:xfrm>
          <a:prstGeom prst="rect">
            <a:avLst/>
          </a:prstGeom>
          <a:ln>
            <a:noFill/>
          </a:ln>
          <a:effectLst>
            <a:softEdge rad="112500"/>
          </a:effectLst>
        </p:spPr>
      </p:pic>
      <p:sp>
        <p:nvSpPr>
          <p:cNvPr id="18" name="Rectangle: Rounded Corners 17">
            <a:extLst>
              <a:ext uri="{FF2B5EF4-FFF2-40B4-BE49-F238E27FC236}">
                <a16:creationId xmlns:a16="http://schemas.microsoft.com/office/drawing/2014/main" id="{13DC72D9-804A-4A5C-A94C-4851408ECDF8}"/>
              </a:ext>
            </a:extLst>
          </p:cNvPr>
          <p:cNvSpPr/>
          <p:nvPr/>
        </p:nvSpPr>
        <p:spPr>
          <a:xfrm>
            <a:off x="7134043" y="743309"/>
            <a:ext cx="4134931" cy="279783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3" descr="A picture containing green, hydrant, fire, bottle&#10;&#10;Description generated with very high confidence">
            <a:extLst>
              <a:ext uri="{FF2B5EF4-FFF2-40B4-BE49-F238E27FC236}">
                <a16:creationId xmlns:a16="http://schemas.microsoft.com/office/drawing/2014/main" id="{BC9E996B-C833-40FC-B914-030E1101DF7E}"/>
              </a:ext>
            </a:extLst>
          </p:cNvPr>
          <p:cNvPicPr>
            <a:picLocks noChangeAspect="1"/>
          </p:cNvPicPr>
          <p:nvPr/>
        </p:nvPicPr>
        <p:blipFill>
          <a:blip r:embed="rId7"/>
          <a:stretch>
            <a:fillRect/>
          </a:stretch>
        </p:blipFill>
        <p:spPr>
          <a:xfrm>
            <a:off x="7427343" y="878942"/>
            <a:ext cx="1794295" cy="251219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5" name="Picture 25" descr="A close up of a stone wall&#10;&#10;Description generated with high confidence">
            <a:extLst>
              <a:ext uri="{FF2B5EF4-FFF2-40B4-BE49-F238E27FC236}">
                <a16:creationId xmlns:a16="http://schemas.microsoft.com/office/drawing/2014/main" id="{EFB76EF2-5C87-4C14-8A11-DC571AE0322B}"/>
              </a:ext>
            </a:extLst>
          </p:cNvPr>
          <p:cNvPicPr>
            <a:picLocks noChangeAspect="1"/>
          </p:cNvPicPr>
          <p:nvPr/>
        </p:nvPicPr>
        <p:blipFill>
          <a:blip r:embed="rId8"/>
          <a:stretch>
            <a:fillRect/>
          </a:stretch>
        </p:blipFill>
        <p:spPr>
          <a:xfrm>
            <a:off x="9210136" y="878941"/>
            <a:ext cx="1823050" cy="251219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25617026"/>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extLst/>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7" name="Rectangle 16">
            <a:extLst>
              <a:ext uri="{FF2B5EF4-FFF2-40B4-BE49-F238E27FC236}">
                <a16:creationId xmlns:a16="http://schemas.microsoft.com/office/drawing/2014/main" id="{D12B819D-CC31-407E-85A4-38D86944A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433B347-AE1B-487E-9813-FC88C0DD7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contourW="12700">
            <a:bevelT w="6350" h="6350"/>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FE02B2F-D95A-47B1-8DA1-163D34260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3EC013F-4214-4754-8467-7294CC729D56}"/>
              </a:ext>
            </a:extLst>
          </p:cNvPr>
          <p:cNvSpPr>
            <a:spLocks noGrp="1"/>
          </p:cNvSpPr>
          <p:nvPr>
            <p:ph type="title"/>
          </p:nvPr>
        </p:nvSpPr>
        <p:spPr>
          <a:xfrm>
            <a:off x="1295402" y="982132"/>
            <a:ext cx="9601196" cy="1303867"/>
          </a:xfrm>
        </p:spPr>
        <p:txBody>
          <a:bodyPr vert="horz" lIns="91440" tIns="45720" rIns="91440" bIns="45720" rtlCol="0" anchor="ctr">
            <a:normAutofit/>
          </a:bodyPr>
          <a:lstStyle/>
          <a:p>
            <a:r>
              <a:rPr lang="en-US" sz="4400">
                <a:solidFill>
                  <a:schemeClr val="bg1"/>
                </a:solidFill>
              </a:rPr>
              <a:t>The frog in Egypt</a:t>
            </a:r>
          </a:p>
        </p:txBody>
      </p:sp>
      <p:cxnSp>
        <p:nvCxnSpPr>
          <p:cNvPr id="23" name="Straight Connector 22">
            <a:extLst>
              <a:ext uri="{FF2B5EF4-FFF2-40B4-BE49-F238E27FC236}">
                <a16:creationId xmlns:a16="http://schemas.microsoft.com/office/drawing/2014/main" id="{ED867580-55A6-4E67-A38E-4D1E3D4FBA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
        <p:nvSpPr>
          <p:cNvPr id="4" name="Text Placeholder 3">
            <a:extLst>
              <a:ext uri="{FF2B5EF4-FFF2-40B4-BE49-F238E27FC236}">
                <a16:creationId xmlns:a16="http://schemas.microsoft.com/office/drawing/2014/main" id="{0E77EC3B-C2FD-450E-81FD-8482275118A1}"/>
              </a:ext>
            </a:extLst>
          </p:cNvPr>
          <p:cNvSpPr>
            <a:spLocks noGrp="1"/>
          </p:cNvSpPr>
          <p:nvPr>
            <p:ph type="body" sz="half" idx="2"/>
          </p:nvPr>
        </p:nvSpPr>
        <p:spPr>
          <a:xfrm>
            <a:off x="4314647" y="2628819"/>
            <a:ext cx="4525988" cy="3318936"/>
          </a:xfrm>
        </p:spPr>
        <p:txBody>
          <a:bodyPr vert="horz" lIns="91440" tIns="45720" rIns="91440" bIns="45720" rtlCol="0" anchor="t">
            <a:normAutofit/>
          </a:bodyPr>
          <a:lstStyle/>
          <a:p>
            <a:pPr algn="l">
              <a:buFont typeface="Arial"/>
              <a:buChar char="•"/>
            </a:pPr>
            <a:r>
              <a:rPr lang="en-US" dirty="0">
                <a:solidFill>
                  <a:schemeClr val="bg1"/>
                </a:solidFill>
              </a:rPr>
              <a:t>The Frog is a symbol of Heket</a:t>
            </a:r>
            <a:r>
              <a:rPr lang="en-US">
                <a:solidFill>
                  <a:schemeClr val="bg1"/>
                </a:solidFill>
              </a:rPr>
              <a:t>. Through her it has a connection to many of the creation gods and goddesses.</a:t>
            </a:r>
            <a:endParaRPr lang="en-US" dirty="0">
              <a:solidFill>
                <a:schemeClr val="bg1"/>
              </a:solidFill>
            </a:endParaRPr>
          </a:p>
          <a:p>
            <a:pPr algn="l">
              <a:buFont typeface="Arial"/>
              <a:buChar char="•"/>
            </a:pPr>
            <a:r>
              <a:rPr lang="en-US" dirty="0" err="1">
                <a:solidFill>
                  <a:schemeClr val="bg1"/>
                </a:solidFill>
              </a:rPr>
              <a:t>Heket</a:t>
            </a:r>
            <a:r>
              <a:rPr lang="en-US" dirty="0">
                <a:solidFill>
                  <a:schemeClr val="bg1"/>
                </a:solidFill>
              </a:rPr>
              <a:t> is the goddess of childbirth, rebirth and fertility.</a:t>
            </a:r>
          </a:p>
          <a:p>
            <a:pPr algn="l">
              <a:buFont typeface="Arial"/>
              <a:buChar char="•"/>
            </a:pPr>
            <a:r>
              <a:rPr lang="en-US" dirty="0">
                <a:solidFill>
                  <a:schemeClr val="bg1"/>
                </a:solidFill>
              </a:rPr>
              <a:t>The most important connection to funerary beliefs is that of rebirth as that plays a large part in how Egyptians see their afterlife as moving into a new state of living.</a:t>
            </a:r>
          </a:p>
        </p:txBody>
      </p:sp>
      <p:sp>
        <p:nvSpPr>
          <p:cNvPr id="3" name="Rectangle: Rounded Corners 2">
            <a:extLst>
              <a:ext uri="{FF2B5EF4-FFF2-40B4-BE49-F238E27FC236}">
                <a16:creationId xmlns:a16="http://schemas.microsoft.com/office/drawing/2014/main" id="{D7A2681D-B592-4638-8280-8BBB65606817}"/>
              </a:ext>
            </a:extLst>
          </p:cNvPr>
          <p:cNvSpPr/>
          <p:nvPr/>
        </p:nvSpPr>
        <p:spPr>
          <a:xfrm>
            <a:off x="793630" y="1634706"/>
            <a:ext cx="3315418" cy="45231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An old stone building&#10;&#10;Description generated with high confidence">
            <a:extLst>
              <a:ext uri="{FF2B5EF4-FFF2-40B4-BE49-F238E27FC236}">
                <a16:creationId xmlns:a16="http://schemas.microsoft.com/office/drawing/2014/main" id="{DC24C137-065D-441E-B7D7-589425792DC0}"/>
              </a:ext>
            </a:extLst>
          </p:cNvPr>
          <p:cNvPicPr>
            <a:picLocks noChangeAspect="1"/>
          </p:cNvPicPr>
          <p:nvPr/>
        </p:nvPicPr>
        <p:blipFill>
          <a:blip r:embed="rId6"/>
          <a:stretch>
            <a:fillRect/>
          </a:stretch>
        </p:blipFill>
        <p:spPr>
          <a:xfrm>
            <a:off x="1051172" y="1889185"/>
            <a:ext cx="2699693" cy="4114800"/>
          </a:xfrm>
          <a:prstGeom prst="rect">
            <a:avLst/>
          </a:prstGeom>
          <a:ln>
            <a:noFill/>
          </a:ln>
          <a:effectLst>
            <a:softEdge rad="112500"/>
          </a:effectLst>
        </p:spPr>
      </p:pic>
      <p:sp>
        <p:nvSpPr>
          <p:cNvPr id="14" name="Rectangle: Rounded Corners 13">
            <a:extLst>
              <a:ext uri="{FF2B5EF4-FFF2-40B4-BE49-F238E27FC236}">
                <a16:creationId xmlns:a16="http://schemas.microsoft.com/office/drawing/2014/main" id="{6CA4DFB1-7253-48CF-9204-E0EDDD4F6429}"/>
              </a:ext>
            </a:extLst>
          </p:cNvPr>
          <p:cNvSpPr/>
          <p:nvPr/>
        </p:nvSpPr>
        <p:spPr>
          <a:xfrm>
            <a:off x="8830571" y="2799270"/>
            <a:ext cx="2539043" cy="229462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7" descr="A picture containing food, indoor, sitting, cup&#10;&#10;Description generated with very high confidence">
            <a:extLst>
              <a:ext uri="{FF2B5EF4-FFF2-40B4-BE49-F238E27FC236}">
                <a16:creationId xmlns:a16="http://schemas.microsoft.com/office/drawing/2014/main" id="{037C11F2-4F13-4213-8C49-DD43AF77DEAB}"/>
              </a:ext>
            </a:extLst>
          </p:cNvPr>
          <p:cNvPicPr>
            <a:picLocks noChangeAspect="1"/>
          </p:cNvPicPr>
          <p:nvPr/>
        </p:nvPicPr>
        <p:blipFill>
          <a:blip r:embed="rId7"/>
          <a:stretch>
            <a:fillRect/>
          </a:stretch>
        </p:blipFill>
        <p:spPr>
          <a:xfrm>
            <a:off x="9095117" y="2975222"/>
            <a:ext cx="1995577" cy="1899594"/>
          </a:xfrm>
          <a:prstGeom prst="rect">
            <a:avLst/>
          </a:prstGeom>
          <a:ln>
            <a:noFill/>
          </a:ln>
          <a:effectLst>
            <a:softEdge rad="112500"/>
          </a:effectLst>
        </p:spPr>
      </p:pic>
    </p:spTree>
    <p:extLst>
      <p:ext uri="{BB962C8B-B14F-4D97-AF65-F5344CB8AC3E}">
        <p14:creationId xmlns:p14="http://schemas.microsoft.com/office/powerpoint/2010/main" val="1247077149"/>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7" name="Rectangle 16">
            <a:extLst>
              <a:ext uri="{FF2B5EF4-FFF2-40B4-BE49-F238E27FC236}">
                <a16:creationId xmlns:a16="http://schemas.microsoft.com/office/drawing/2014/main" id="{D12B819D-CC31-407E-85A4-38D86944A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433B347-AE1B-487E-9813-FC88C0DD7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contourW="12700">
            <a:bevelT w="6350" h="6350"/>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FE02B2F-D95A-47B1-8DA1-163D34260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A8EAD93-A7E9-47E3-B625-441F6AA66371}"/>
              </a:ext>
            </a:extLst>
          </p:cNvPr>
          <p:cNvSpPr>
            <a:spLocks noGrp="1"/>
          </p:cNvSpPr>
          <p:nvPr>
            <p:ph type="title"/>
          </p:nvPr>
        </p:nvSpPr>
        <p:spPr>
          <a:xfrm>
            <a:off x="1295402" y="982132"/>
            <a:ext cx="9601196" cy="1303867"/>
          </a:xfrm>
        </p:spPr>
        <p:txBody>
          <a:bodyPr vert="horz" lIns="91440" tIns="45720" rIns="91440" bIns="45720" rtlCol="0" anchor="ctr">
            <a:normAutofit/>
          </a:bodyPr>
          <a:lstStyle/>
          <a:p>
            <a:r>
              <a:rPr lang="en-US" sz="4400">
                <a:solidFill>
                  <a:schemeClr val="bg1"/>
                </a:solidFill>
              </a:rPr>
              <a:t>The Object</a:t>
            </a:r>
          </a:p>
        </p:txBody>
      </p:sp>
      <p:cxnSp>
        <p:nvCxnSpPr>
          <p:cNvPr id="23" name="Straight Connector 22">
            <a:extLst>
              <a:ext uri="{FF2B5EF4-FFF2-40B4-BE49-F238E27FC236}">
                <a16:creationId xmlns:a16="http://schemas.microsoft.com/office/drawing/2014/main" id="{ED867580-55A6-4E67-A38E-4D1E3D4FBA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
        <p:nvSpPr>
          <p:cNvPr id="4" name="Text Placeholder 3">
            <a:extLst>
              <a:ext uri="{FF2B5EF4-FFF2-40B4-BE49-F238E27FC236}">
                <a16:creationId xmlns:a16="http://schemas.microsoft.com/office/drawing/2014/main" id="{BC18EC8E-25DB-4488-9A33-DFF5D6DDDE74}"/>
              </a:ext>
            </a:extLst>
          </p:cNvPr>
          <p:cNvSpPr>
            <a:spLocks noGrp="1"/>
          </p:cNvSpPr>
          <p:nvPr>
            <p:ph type="body" sz="half" idx="2"/>
          </p:nvPr>
        </p:nvSpPr>
        <p:spPr>
          <a:xfrm>
            <a:off x="1295401" y="2470669"/>
            <a:ext cx="4899799" cy="3692747"/>
          </a:xfrm>
        </p:spPr>
        <p:txBody>
          <a:bodyPr vert="horz" lIns="91440" tIns="45720" rIns="91440" bIns="45720" rtlCol="0" anchor="t">
            <a:normAutofit/>
          </a:bodyPr>
          <a:lstStyle/>
          <a:p>
            <a:pPr algn="l">
              <a:buFont typeface="Arial"/>
              <a:buChar char="•"/>
            </a:pPr>
            <a:r>
              <a:rPr lang="en-US">
                <a:solidFill>
                  <a:schemeClr val="bg1"/>
                </a:solidFill>
              </a:rPr>
              <a:t>T</a:t>
            </a:r>
            <a:r>
              <a:rPr lang="en-GB">
                <a:solidFill>
                  <a:schemeClr val="bg1"/>
                </a:solidFill>
              </a:rPr>
              <a:t>he object is a scarabi amult. It takes the image of a frog. </a:t>
            </a:r>
          </a:p>
          <a:p>
            <a:pPr algn="l">
              <a:buFont typeface="Arial"/>
              <a:buChar char="•"/>
            </a:pPr>
            <a:r>
              <a:rPr lang="en-GB">
                <a:solidFill>
                  <a:schemeClr val="bg1"/>
                </a:solidFill>
              </a:rPr>
              <a:t>There are no inscriptions.</a:t>
            </a:r>
          </a:p>
          <a:p>
            <a:pPr algn="l">
              <a:buFont typeface="Arial"/>
              <a:buChar char="•"/>
            </a:pPr>
            <a:r>
              <a:rPr lang="en-GB">
                <a:solidFill>
                  <a:schemeClr val="bg1"/>
                </a:solidFill>
              </a:rPr>
              <a:t>It is 120mm high, 180mm long, 90mm at its widest point.</a:t>
            </a:r>
          </a:p>
          <a:p>
            <a:pPr algn="l">
              <a:buFont typeface="Arial"/>
              <a:buChar char="•"/>
            </a:pPr>
            <a:r>
              <a:rPr lang="en-GB">
                <a:solidFill>
                  <a:schemeClr val="bg1"/>
                </a:solidFill>
              </a:rPr>
              <a:t>It has a peirce hole so was probably worn as a bead in a necklece or collar. </a:t>
            </a:r>
          </a:p>
          <a:p>
            <a:pPr algn="l">
              <a:buFont typeface="Arial"/>
              <a:buChar char="•"/>
            </a:pPr>
            <a:r>
              <a:rPr lang="en-GB">
                <a:solidFill>
                  <a:schemeClr val="bg1"/>
                </a:solidFill>
              </a:rPr>
              <a:t>Due to the peiceing and the size I think that it was made in the middle or new kingdom periods od Pharaonic Egypt.</a:t>
            </a:r>
          </a:p>
        </p:txBody>
      </p:sp>
      <p:sp>
        <p:nvSpPr>
          <p:cNvPr id="5" name="Rectangle: Rounded Corners 4">
            <a:extLst>
              <a:ext uri="{FF2B5EF4-FFF2-40B4-BE49-F238E27FC236}">
                <a16:creationId xmlns:a16="http://schemas.microsoft.com/office/drawing/2014/main" id="{4518F0D5-31AE-4C46-B24A-B03A05BC63AA}"/>
              </a:ext>
            </a:extLst>
          </p:cNvPr>
          <p:cNvSpPr/>
          <p:nvPr/>
        </p:nvSpPr>
        <p:spPr>
          <a:xfrm>
            <a:off x="6803366" y="2123537"/>
            <a:ext cx="4638136" cy="400553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5" descr="A picture containing crossword puzzle&#10;&#10;Description generated with high confidence">
            <a:extLst>
              <a:ext uri="{FF2B5EF4-FFF2-40B4-BE49-F238E27FC236}">
                <a16:creationId xmlns:a16="http://schemas.microsoft.com/office/drawing/2014/main" id="{BF8EC673-41BB-4FB2-85E1-9EBA10203D7E}"/>
              </a:ext>
            </a:extLst>
          </p:cNvPr>
          <p:cNvPicPr>
            <a:picLocks noChangeAspect="1"/>
          </p:cNvPicPr>
          <p:nvPr/>
        </p:nvPicPr>
        <p:blipFill>
          <a:blip r:embed="rId5"/>
          <a:stretch>
            <a:fillRect/>
          </a:stretch>
        </p:blipFill>
        <p:spPr>
          <a:xfrm>
            <a:off x="7249783" y="2296783"/>
            <a:ext cx="3730924" cy="3716546"/>
          </a:xfrm>
          <a:prstGeom prst="rect">
            <a:avLst/>
          </a:prstGeom>
          <a:ln>
            <a:noFill/>
          </a:ln>
          <a:effectLst>
            <a:softEdge rad="112500"/>
          </a:effectLst>
        </p:spPr>
      </p:pic>
    </p:spTree>
    <p:extLst>
      <p:ext uri="{BB962C8B-B14F-4D97-AF65-F5344CB8AC3E}">
        <p14:creationId xmlns:p14="http://schemas.microsoft.com/office/powerpoint/2010/main" val="2615759192"/>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extLst/>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7" name="Rectangle 16">
            <a:extLst>
              <a:ext uri="{FF2B5EF4-FFF2-40B4-BE49-F238E27FC236}">
                <a16:creationId xmlns:a16="http://schemas.microsoft.com/office/drawing/2014/main" id="{D12B819D-CC31-407E-85A4-38D86944A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433B347-AE1B-487E-9813-FC88C0DD7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contourW="12700">
            <a:bevelT w="6350" h="6350"/>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FE02B2F-D95A-47B1-8DA1-163D34260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276260D-F8D9-4E83-8482-BDE1CC8C6BF3}"/>
              </a:ext>
            </a:extLst>
          </p:cNvPr>
          <p:cNvSpPr>
            <a:spLocks noGrp="1"/>
          </p:cNvSpPr>
          <p:nvPr>
            <p:ph type="title"/>
          </p:nvPr>
        </p:nvSpPr>
        <p:spPr>
          <a:xfrm>
            <a:off x="1295402" y="982132"/>
            <a:ext cx="9601196" cy="1303867"/>
          </a:xfrm>
        </p:spPr>
        <p:txBody>
          <a:bodyPr vert="horz" lIns="91440" tIns="45720" rIns="91440" bIns="45720" rtlCol="0" anchor="ctr">
            <a:normAutofit/>
          </a:bodyPr>
          <a:lstStyle/>
          <a:p>
            <a:r>
              <a:rPr lang="en-US" sz="4400">
                <a:solidFill>
                  <a:schemeClr val="bg1"/>
                </a:solidFill>
              </a:rPr>
              <a:t>Faience of Egypt</a:t>
            </a:r>
          </a:p>
        </p:txBody>
      </p:sp>
      <p:cxnSp>
        <p:nvCxnSpPr>
          <p:cNvPr id="23" name="Straight Connector 22">
            <a:extLst>
              <a:ext uri="{FF2B5EF4-FFF2-40B4-BE49-F238E27FC236}">
                <a16:creationId xmlns:a16="http://schemas.microsoft.com/office/drawing/2014/main" id="{ED867580-55A6-4E67-A38E-4D1E3D4FBA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
        <p:nvSpPr>
          <p:cNvPr id="4" name="Text Placeholder 3">
            <a:extLst>
              <a:ext uri="{FF2B5EF4-FFF2-40B4-BE49-F238E27FC236}">
                <a16:creationId xmlns:a16="http://schemas.microsoft.com/office/drawing/2014/main" id="{5C5C8F23-4AC3-4A8A-B927-C857EACB703A}"/>
              </a:ext>
            </a:extLst>
          </p:cNvPr>
          <p:cNvSpPr>
            <a:spLocks noGrp="1"/>
          </p:cNvSpPr>
          <p:nvPr>
            <p:ph type="body" sz="half" idx="2"/>
          </p:nvPr>
        </p:nvSpPr>
        <p:spPr>
          <a:xfrm>
            <a:off x="1295401" y="2556932"/>
            <a:ext cx="6107498" cy="3318936"/>
          </a:xfrm>
        </p:spPr>
        <p:txBody>
          <a:bodyPr vert="horz" lIns="91440" tIns="45720" rIns="91440" bIns="45720" rtlCol="0" anchor="t">
            <a:normAutofit/>
          </a:bodyPr>
          <a:lstStyle/>
          <a:p>
            <a:pPr algn="l">
              <a:buFont typeface="Arial"/>
              <a:buChar char="•"/>
            </a:pPr>
            <a:r>
              <a:rPr lang="en-US" dirty="0">
                <a:solidFill>
                  <a:schemeClr val="bg1"/>
                </a:solidFill>
              </a:rPr>
              <a:t>A common material used in Ancient Egypt. Clay is a useful or cheap alternative.</a:t>
            </a:r>
          </a:p>
          <a:p>
            <a:pPr algn="l">
              <a:buFont typeface="Arial"/>
              <a:buChar char="•"/>
            </a:pPr>
            <a:r>
              <a:rPr lang="en-GB" dirty="0">
                <a:solidFill>
                  <a:schemeClr val="bg1"/>
                </a:solidFill>
              </a:rPr>
              <a:t>Has a natural colour ranging from deep blue to green. It is used to simulate lapis lazuli.</a:t>
            </a:r>
          </a:p>
          <a:p>
            <a:pPr algn="l">
              <a:buFont typeface="Arial"/>
              <a:buChar char="•"/>
            </a:pPr>
            <a:r>
              <a:rPr lang="en-GB">
                <a:solidFill>
                  <a:schemeClr val="bg1"/>
                </a:solidFill>
              </a:rPr>
              <a:t>Due to the landscape of Egypt faience was a good source of material for the creation of objects. </a:t>
            </a:r>
            <a:endParaRPr lang="en-GB" dirty="0">
              <a:solidFill>
                <a:schemeClr val="bg1"/>
              </a:solidFill>
            </a:endParaRPr>
          </a:p>
          <a:p>
            <a:pPr algn="l">
              <a:buFont typeface="Arial"/>
              <a:buChar char="•"/>
            </a:pPr>
            <a:endParaRPr lang="en-GB" dirty="0">
              <a:solidFill>
                <a:schemeClr val="bg1"/>
              </a:solidFill>
            </a:endParaRPr>
          </a:p>
        </p:txBody>
      </p:sp>
      <p:sp>
        <p:nvSpPr>
          <p:cNvPr id="3" name="Rectangle: Rounded Corners 2">
            <a:extLst>
              <a:ext uri="{FF2B5EF4-FFF2-40B4-BE49-F238E27FC236}">
                <a16:creationId xmlns:a16="http://schemas.microsoft.com/office/drawing/2014/main" id="{F18CD931-33A1-4871-A270-D66D8EB75749}"/>
              </a:ext>
            </a:extLst>
          </p:cNvPr>
          <p:cNvSpPr/>
          <p:nvPr/>
        </p:nvSpPr>
        <p:spPr>
          <a:xfrm>
            <a:off x="7177177" y="2281687"/>
            <a:ext cx="4336211" cy="387613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indoor, green, wall&#10;&#10;Description generated with high confidence">
            <a:extLst>
              <a:ext uri="{FF2B5EF4-FFF2-40B4-BE49-F238E27FC236}">
                <a16:creationId xmlns:a16="http://schemas.microsoft.com/office/drawing/2014/main" id="{2F6F1B10-A7C3-449E-A581-D9350D54135A}"/>
              </a:ext>
            </a:extLst>
          </p:cNvPr>
          <p:cNvPicPr>
            <a:picLocks noChangeAspect="1"/>
          </p:cNvPicPr>
          <p:nvPr/>
        </p:nvPicPr>
        <p:blipFill>
          <a:blip r:embed="rId6"/>
          <a:stretch>
            <a:fillRect/>
          </a:stretch>
        </p:blipFill>
        <p:spPr>
          <a:xfrm>
            <a:off x="7412966" y="2767332"/>
            <a:ext cx="3864633" cy="3005485"/>
          </a:xfrm>
          <a:prstGeom prst="rect">
            <a:avLst/>
          </a:prstGeom>
          <a:ln>
            <a:noFill/>
          </a:ln>
          <a:effectLst>
            <a:softEdge rad="112500"/>
          </a:effectLst>
        </p:spPr>
      </p:pic>
    </p:spTree>
    <p:extLst>
      <p:ext uri="{BB962C8B-B14F-4D97-AF65-F5344CB8AC3E}">
        <p14:creationId xmlns:p14="http://schemas.microsoft.com/office/powerpoint/2010/main" val="1163644741"/>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7" name="Rectangle 16">
            <a:extLst>
              <a:ext uri="{FF2B5EF4-FFF2-40B4-BE49-F238E27FC236}">
                <a16:creationId xmlns:a16="http://schemas.microsoft.com/office/drawing/2014/main" id="{D12B819D-CC31-407E-85A4-38D86944A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433B347-AE1B-487E-9813-FC88C0DD7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contourW="12700">
            <a:bevelT w="6350" h="6350"/>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FE02B2F-D95A-47B1-8DA1-163D34260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C1B0FD8-BC3B-4531-AA79-5A2985810F27}"/>
              </a:ext>
            </a:extLst>
          </p:cNvPr>
          <p:cNvSpPr>
            <a:spLocks noGrp="1"/>
          </p:cNvSpPr>
          <p:nvPr>
            <p:ph type="title"/>
          </p:nvPr>
        </p:nvSpPr>
        <p:spPr>
          <a:xfrm>
            <a:off x="1295402" y="982132"/>
            <a:ext cx="9601196" cy="1303867"/>
          </a:xfrm>
        </p:spPr>
        <p:txBody>
          <a:bodyPr vert="horz" lIns="91440" tIns="45720" rIns="91440" bIns="45720" rtlCol="0" anchor="ctr">
            <a:normAutofit/>
          </a:bodyPr>
          <a:lstStyle/>
          <a:p>
            <a:r>
              <a:rPr lang="en-US" sz="4400">
                <a:solidFill>
                  <a:schemeClr val="bg1"/>
                </a:solidFill>
              </a:rPr>
              <a:t>Making my model</a:t>
            </a:r>
          </a:p>
        </p:txBody>
      </p:sp>
      <p:cxnSp>
        <p:nvCxnSpPr>
          <p:cNvPr id="23" name="Straight Connector 22">
            <a:extLst>
              <a:ext uri="{FF2B5EF4-FFF2-40B4-BE49-F238E27FC236}">
                <a16:creationId xmlns:a16="http://schemas.microsoft.com/office/drawing/2014/main" id="{ED867580-55A6-4E67-A38E-4D1E3D4FBA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
        <p:nvSpPr>
          <p:cNvPr id="4" name="Text Placeholder 3">
            <a:extLst>
              <a:ext uri="{FF2B5EF4-FFF2-40B4-BE49-F238E27FC236}">
                <a16:creationId xmlns:a16="http://schemas.microsoft.com/office/drawing/2014/main" id="{71A38273-64E8-4D93-81A8-699A8E47419E}"/>
              </a:ext>
            </a:extLst>
          </p:cNvPr>
          <p:cNvSpPr>
            <a:spLocks noGrp="1"/>
          </p:cNvSpPr>
          <p:nvPr>
            <p:ph type="body" sz="half" idx="2"/>
          </p:nvPr>
        </p:nvSpPr>
        <p:spPr>
          <a:xfrm>
            <a:off x="3322608" y="2499422"/>
            <a:ext cx="4698518" cy="3635238"/>
          </a:xfrm>
        </p:spPr>
        <p:txBody>
          <a:bodyPr vert="horz" lIns="91440" tIns="45720" rIns="91440" bIns="45720" rtlCol="0" anchor="t">
            <a:normAutofit/>
          </a:bodyPr>
          <a:lstStyle/>
          <a:p>
            <a:pPr algn="l">
              <a:buFont typeface="Arial"/>
              <a:buChar char="•"/>
            </a:pPr>
            <a:r>
              <a:rPr lang="en-US">
                <a:solidFill>
                  <a:schemeClr val="bg1"/>
                </a:solidFill>
              </a:rPr>
              <a:t>To test my skills I made a model of my chosen object</a:t>
            </a:r>
          </a:p>
          <a:p>
            <a:pPr algn="l">
              <a:buFont typeface="Arial"/>
              <a:buChar char="•"/>
            </a:pPr>
            <a:r>
              <a:rPr lang="en-US">
                <a:solidFill>
                  <a:schemeClr val="bg1"/>
                </a:solidFill>
              </a:rPr>
              <a:t>By doing this I gained a greater understanding of how skilled the creators of the original object must have been. I also found making the object to the same size as the orininal object impossible, My verson is small but it is half the size bigger than the original.</a:t>
            </a:r>
          </a:p>
          <a:p>
            <a:pPr algn="l">
              <a:buFont typeface="Arial"/>
              <a:buChar char="•"/>
            </a:pPr>
            <a:r>
              <a:rPr lang="en-US">
                <a:solidFill>
                  <a:schemeClr val="bg1"/>
                </a:solidFill>
              </a:rPr>
              <a:t>I used paint and clay to make my model as I do not have access to faience. </a:t>
            </a:r>
            <a:endParaRPr lang="en-US" dirty="0">
              <a:solidFill>
                <a:schemeClr val="bg1"/>
              </a:solidFill>
            </a:endParaRPr>
          </a:p>
        </p:txBody>
      </p:sp>
      <p:sp>
        <p:nvSpPr>
          <p:cNvPr id="3" name="Rectangle: Rounded Corners 2">
            <a:extLst>
              <a:ext uri="{FF2B5EF4-FFF2-40B4-BE49-F238E27FC236}">
                <a16:creationId xmlns:a16="http://schemas.microsoft.com/office/drawing/2014/main" id="{525DDECA-F0FD-4194-8D65-692F11C29822}"/>
              </a:ext>
            </a:extLst>
          </p:cNvPr>
          <p:cNvSpPr/>
          <p:nvPr/>
        </p:nvSpPr>
        <p:spPr>
          <a:xfrm>
            <a:off x="7967931" y="2109159"/>
            <a:ext cx="3301042" cy="38330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Rounded Corners 17">
            <a:extLst>
              <a:ext uri="{FF2B5EF4-FFF2-40B4-BE49-F238E27FC236}">
                <a16:creationId xmlns:a16="http://schemas.microsoft.com/office/drawing/2014/main" id="{6A885DB5-677B-41C5-B3B7-C497C276CB2D}"/>
              </a:ext>
            </a:extLst>
          </p:cNvPr>
          <p:cNvSpPr/>
          <p:nvPr/>
        </p:nvSpPr>
        <p:spPr>
          <a:xfrm>
            <a:off x="764874" y="2109158"/>
            <a:ext cx="2495910" cy="38330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indoor, water, person&#10;&#10;Description generated with high confidence">
            <a:extLst>
              <a:ext uri="{FF2B5EF4-FFF2-40B4-BE49-F238E27FC236}">
                <a16:creationId xmlns:a16="http://schemas.microsoft.com/office/drawing/2014/main" id="{3097D58A-D66A-497F-B146-0CB9972B2104}"/>
              </a:ext>
            </a:extLst>
          </p:cNvPr>
          <p:cNvPicPr>
            <a:picLocks noChangeAspect="1"/>
          </p:cNvPicPr>
          <p:nvPr/>
        </p:nvPicPr>
        <p:blipFill>
          <a:blip r:embed="rId5"/>
          <a:stretch>
            <a:fillRect/>
          </a:stretch>
        </p:blipFill>
        <p:spPr>
          <a:xfrm>
            <a:off x="8261230" y="2646872"/>
            <a:ext cx="2743200" cy="2743200"/>
          </a:xfrm>
          <a:prstGeom prst="rect">
            <a:avLst/>
          </a:prstGeom>
          <a:ln>
            <a:noFill/>
          </a:ln>
          <a:effectLst>
            <a:softEdge rad="112500"/>
          </a:effectLst>
        </p:spPr>
      </p:pic>
      <p:pic>
        <p:nvPicPr>
          <p:cNvPr id="6" name="Picture 6" descr="A clock on the side&#10;&#10;Description generated with high confidence">
            <a:extLst>
              <a:ext uri="{FF2B5EF4-FFF2-40B4-BE49-F238E27FC236}">
                <a16:creationId xmlns:a16="http://schemas.microsoft.com/office/drawing/2014/main" id="{16101F0B-C7A6-48D6-968A-5CF936E57D38}"/>
              </a:ext>
            </a:extLst>
          </p:cNvPr>
          <p:cNvPicPr>
            <a:picLocks noChangeAspect="1"/>
          </p:cNvPicPr>
          <p:nvPr/>
        </p:nvPicPr>
        <p:blipFill rotWithShape="1">
          <a:blip r:embed="rId6"/>
          <a:srcRect l="14594" t="22177" r="29189" b="15726"/>
          <a:stretch/>
        </p:blipFill>
        <p:spPr>
          <a:xfrm>
            <a:off x="1010009" y="2529608"/>
            <a:ext cx="2002499" cy="2982568"/>
          </a:xfrm>
          <a:prstGeom prst="rect">
            <a:avLst/>
          </a:prstGeom>
          <a:ln>
            <a:noFill/>
          </a:ln>
          <a:effectLst>
            <a:softEdge rad="112500"/>
          </a:effectLst>
        </p:spPr>
      </p:pic>
    </p:spTree>
    <p:extLst>
      <p:ext uri="{BB962C8B-B14F-4D97-AF65-F5344CB8AC3E}">
        <p14:creationId xmlns:p14="http://schemas.microsoft.com/office/powerpoint/2010/main" val="2789384510"/>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extLst/>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7" name="Rectangle 16">
            <a:extLst>
              <a:ext uri="{FF2B5EF4-FFF2-40B4-BE49-F238E27FC236}">
                <a16:creationId xmlns:a16="http://schemas.microsoft.com/office/drawing/2014/main" id="{D12B819D-CC31-407E-85A4-38D86944A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433B347-AE1B-487E-9813-FC88C0DD7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contourW="12700">
            <a:bevelT w="6350" h="6350"/>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FE02B2F-D95A-47B1-8DA1-163D34260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276260D-F8D9-4E83-8482-BDE1CC8C6BF3}"/>
              </a:ext>
            </a:extLst>
          </p:cNvPr>
          <p:cNvSpPr>
            <a:spLocks noGrp="1"/>
          </p:cNvSpPr>
          <p:nvPr>
            <p:ph type="title"/>
          </p:nvPr>
        </p:nvSpPr>
        <p:spPr>
          <a:xfrm>
            <a:off x="1295402" y="982132"/>
            <a:ext cx="9601196" cy="1303867"/>
          </a:xfrm>
        </p:spPr>
        <p:txBody>
          <a:bodyPr vert="horz" lIns="91440" tIns="45720" rIns="91440" bIns="45720" rtlCol="0" anchor="ctr">
            <a:normAutofit fontScale="90000"/>
          </a:bodyPr>
          <a:lstStyle/>
          <a:p>
            <a:r>
              <a:rPr lang="en-US" sz="4400" dirty="0">
                <a:solidFill>
                  <a:schemeClr val="bg1"/>
                </a:solidFill>
              </a:rPr>
              <a:t>Influence upon the </a:t>
            </a:r>
            <a:r>
              <a:rPr lang="en-US" sz="4400">
                <a:solidFill>
                  <a:schemeClr val="bg1"/>
                </a:solidFill>
              </a:rPr>
              <a:t>funerary</a:t>
            </a:r>
            <a:r>
              <a:rPr lang="en-US" sz="4400" dirty="0">
                <a:solidFill>
                  <a:schemeClr val="bg1"/>
                </a:solidFill>
              </a:rPr>
              <a:t> beliefs of Ancient Egypt</a:t>
            </a:r>
          </a:p>
        </p:txBody>
      </p:sp>
      <p:cxnSp>
        <p:nvCxnSpPr>
          <p:cNvPr id="23" name="Straight Connector 22">
            <a:extLst>
              <a:ext uri="{FF2B5EF4-FFF2-40B4-BE49-F238E27FC236}">
                <a16:creationId xmlns:a16="http://schemas.microsoft.com/office/drawing/2014/main" id="{ED867580-55A6-4E67-A38E-4D1E3D4FBA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
        <p:nvSpPr>
          <p:cNvPr id="4" name="Text Placeholder 3">
            <a:extLst>
              <a:ext uri="{FF2B5EF4-FFF2-40B4-BE49-F238E27FC236}">
                <a16:creationId xmlns:a16="http://schemas.microsoft.com/office/drawing/2014/main" id="{5C5C8F23-4AC3-4A8A-B927-C857EACB703A}"/>
              </a:ext>
            </a:extLst>
          </p:cNvPr>
          <p:cNvSpPr>
            <a:spLocks noGrp="1"/>
          </p:cNvSpPr>
          <p:nvPr>
            <p:ph type="body" sz="half" idx="2"/>
          </p:nvPr>
        </p:nvSpPr>
        <p:spPr>
          <a:xfrm>
            <a:off x="1295401" y="2556932"/>
            <a:ext cx="6107498" cy="3318936"/>
          </a:xfrm>
        </p:spPr>
        <p:txBody>
          <a:bodyPr vert="horz" lIns="91440" tIns="45720" rIns="91440" bIns="45720" rtlCol="0" anchor="t">
            <a:normAutofit/>
          </a:bodyPr>
          <a:lstStyle/>
          <a:p>
            <a:pPr algn="l"/>
            <a:endParaRPr lang="en-US" dirty="0">
              <a:solidFill>
                <a:schemeClr val="bg1"/>
              </a:solidFill>
            </a:endParaRPr>
          </a:p>
          <a:p>
            <a:pPr algn="l">
              <a:buFont typeface="Arial"/>
              <a:buChar char="•"/>
            </a:pPr>
            <a:endParaRPr lang="en-GB" dirty="0">
              <a:solidFill>
                <a:schemeClr val="bg1"/>
              </a:solidFill>
            </a:endParaRPr>
          </a:p>
        </p:txBody>
      </p:sp>
      <p:sp>
        <p:nvSpPr>
          <p:cNvPr id="3" name="Rectangle: Rounded Corners 2">
            <a:extLst>
              <a:ext uri="{FF2B5EF4-FFF2-40B4-BE49-F238E27FC236}">
                <a16:creationId xmlns:a16="http://schemas.microsoft.com/office/drawing/2014/main" id="{F18CD931-33A1-4871-A270-D66D8EB75749}"/>
              </a:ext>
            </a:extLst>
          </p:cNvPr>
          <p:cNvSpPr/>
          <p:nvPr/>
        </p:nvSpPr>
        <p:spPr>
          <a:xfrm>
            <a:off x="707365" y="2281687"/>
            <a:ext cx="4336211" cy="387613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0E50FD0-E01C-49D3-9941-8C6E4BE03BAC}"/>
              </a:ext>
            </a:extLst>
          </p:cNvPr>
          <p:cNvSpPr txBox="1"/>
          <p:nvPr/>
        </p:nvSpPr>
        <p:spPr>
          <a:xfrm>
            <a:off x="5313872" y="2553419"/>
            <a:ext cx="6107501"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chemeClr val="bg1"/>
                </a:solidFill>
              </a:rPr>
              <a:t>The Amulets play a part in the ritualization of burial. Creation of the mummy and understanding the people have of dea</a:t>
            </a:r>
            <a:r>
              <a:rPr lang="en-US">
                <a:solidFill>
                  <a:schemeClr val="bg1"/>
                </a:solidFill>
              </a:rPr>
              <a:t>th.</a:t>
            </a:r>
          </a:p>
          <a:p>
            <a:endParaRPr lang="en-US" dirty="0">
              <a:solidFill>
                <a:schemeClr val="bg1"/>
              </a:solidFill>
            </a:endParaRPr>
          </a:p>
          <a:p>
            <a:pPr marL="285750" indent="-285750">
              <a:buFont typeface="Arial"/>
              <a:buChar char="•"/>
            </a:pPr>
            <a:r>
              <a:rPr lang="en-US">
                <a:solidFill>
                  <a:schemeClr val="bg1"/>
                </a:solidFill>
              </a:rPr>
              <a:t>The frog imagery is important to the deseaced because Heket aids in the creation of the person (Ka) during the birth process so it is expected that she will help the dead move into the afterlife.</a:t>
            </a:r>
            <a:endParaRPr lang="en-US" dirty="0">
              <a:solidFill>
                <a:schemeClr val="bg1"/>
              </a:solidFill>
            </a:endParaRPr>
          </a:p>
          <a:p>
            <a:pPr marL="285750" indent="-285750">
              <a:buFont typeface="Arial"/>
              <a:buChar char="•"/>
            </a:pPr>
            <a:endParaRPr lang="en-US" dirty="0">
              <a:solidFill>
                <a:schemeClr val="bg1"/>
              </a:solidFill>
            </a:endParaRPr>
          </a:p>
          <a:p>
            <a:pPr marL="285750" indent="-285750">
              <a:buFont typeface="Arial"/>
              <a:buChar char="•"/>
            </a:pPr>
            <a:r>
              <a:rPr lang="en-US">
                <a:solidFill>
                  <a:schemeClr val="bg1"/>
                </a:solidFill>
              </a:rPr>
              <a:t>Our understanding of many parts of Ancient Egyptian lifestyle comes from the way the egyptians treat their dead. Daily life and religious beliefs especially. </a:t>
            </a:r>
            <a:endParaRPr lang="en-US" dirty="0">
              <a:solidFill>
                <a:schemeClr val="bg1"/>
              </a:solidFill>
            </a:endParaRPr>
          </a:p>
          <a:p>
            <a:pPr marL="285750" indent="-285750">
              <a:buFont typeface="Arial"/>
              <a:buChar char="•"/>
            </a:pPr>
            <a:endParaRPr lang="en-US" dirty="0">
              <a:solidFill>
                <a:schemeClr val="bg1"/>
              </a:solidFill>
            </a:endParaRPr>
          </a:p>
          <a:p>
            <a:pPr marL="285750" indent="-285750">
              <a:buFont typeface="Arial"/>
              <a:buChar char="•"/>
            </a:pPr>
            <a:endParaRPr lang="en-US" dirty="0">
              <a:solidFill>
                <a:schemeClr val="bg1"/>
              </a:solidFill>
            </a:endParaRPr>
          </a:p>
        </p:txBody>
      </p:sp>
      <p:pic>
        <p:nvPicPr>
          <p:cNvPr id="6" name="Picture 6" descr="A picture containing indoor, table, food, sitting&#10;&#10;Description generated with high confidence">
            <a:extLst>
              <a:ext uri="{FF2B5EF4-FFF2-40B4-BE49-F238E27FC236}">
                <a16:creationId xmlns:a16="http://schemas.microsoft.com/office/drawing/2014/main" id="{DFF714D8-E74B-4FF8-9AA1-368072789659}"/>
              </a:ext>
            </a:extLst>
          </p:cNvPr>
          <p:cNvPicPr>
            <a:picLocks noChangeAspect="1"/>
          </p:cNvPicPr>
          <p:nvPr/>
        </p:nvPicPr>
        <p:blipFill>
          <a:blip r:embed="rId6"/>
          <a:stretch>
            <a:fillRect/>
          </a:stretch>
        </p:blipFill>
        <p:spPr>
          <a:xfrm>
            <a:off x="914400" y="2777932"/>
            <a:ext cx="3950898" cy="2883645"/>
          </a:xfrm>
          <a:prstGeom prst="rect">
            <a:avLst/>
          </a:prstGeom>
          <a:ln>
            <a:noFill/>
          </a:ln>
          <a:effectLst>
            <a:softEdge rad="112500"/>
          </a:effectLst>
        </p:spPr>
      </p:pic>
    </p:spTree>
    <p:extLst>
      <p:ext uri="{BB962C8B-B14F-4D97-AF65-F5344CB8AC3E}">
        <p14:creationId xmlns:p14="http://schemas.microsoft.com/office/powerpoint/2010/main" val="597433585"/>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59C2C63-D709-4949-9465-29A52CBED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EFD2038-15D6-4003-8350-AFEC394EE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920" y="1399880"/>
            <a:ext cx="7808159" cy="4103960"/>
          </a:xfrm>
          <a:prstGeom prst="rect">
            <a:avLst/>
          </a:prstGeom>
          <a:solidFill>
            <a:schemeClr val="tx2">
              <a:lumMod val="90000"/>
              <a:lumOff val="10000"/>
            </a:schemeClr>
          </a:solid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CF519C2-F6BE-41BE-A50E-54B98359C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solidFill>
              <a:schemeClr val="accent1"/>
            </a:solidFill>
            <a:miter lim="800000"/>
          </a:ln>
        </p:spPr>
        <p:style>
          <a:lnRef idx="1">
            <a:schemeClr val="accent1"/>
          </a:lnRef>
          <a:fillRef idx="3">
            <a:schemeClr val="accent1"/>
          </a:fillRef>
          <a:effectRef idx="2">
            <a:schemeClr val="accent1"/>
          </a:effectRef>
          <a:fontRef idx="minor">
            <a:schemeClr val="lt1"/>
          </a:fontRef>
        </p:style>
      </p:sp>
      <p:grpSp>
        <p:nvGrpSpPr>
          <p:cNvPr id="25" name="Group 24">
            <a:extLst>
              <a:ext uri="{FF2B5EF4-FFF2-40B4-BE49-F238E27FC236}">
                <a16:creationId xmlns:a16="http://schemas.microsoft.com/office/drawing/2014/main" id="{7767AD93-AD3E-4C62-97D5-E54E14B2EAD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3631"/>
            <a:ext cx="12231160" cy="659658"/>
            <a:chOff x="-16934" y="3123631"/>
            <a:chExt cx="12231160" cy="659658"/>
          </a:xfrm>
        </p:grpSpPr>
        <p:sp>
          <p:nvSpPr>
            <p:cNvPr id="26" name="Rounded Rectangle 17">
              <a:extLst>
                <a:ext uri="{FF2B5EF4-FFF2-40B4-BE49-F238E27FC236}">
                  <a16:creationId xmlns:a16="http://schemas.microsoft.com/office/drawing/2014/main" id="{AA443E8D-EC07-4B8F-B370-2A1153F350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30976" y="312363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a:extLst>
                <a:ext uri="{FF2B5EF4-FFF2-40B4-BE49-F238E27FC236}">
                  <a16:creationId xmlns:a16="http://schemas.microsoft.com/office/drawing/2014/main" id="{841F0AA1-D12D-4FDB-BF66-D9398ED9303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6934" y="3145536"/>
              <a:ext cx="2478024" cy="612648"/>
            </a:xfrm>
            <a:prstGeom prst="rect">
              <a:avLst/>
            </a:prstGeom>
          </p:spPr>
        </p:pic>
        <p:sp>
          <p:nvSpPr>
            <p:cNvPr id="28" name="Rounded Rectangle 20">
              <a:extLst>
                <a:ext uri="{FF2B5EF4-FFF2-40B4-BE49-F238E27FC236}">
                  <a16:creationId xmlns:a16="http://schemas.microsoft.com/office/drawing/2014/main" id="{E2B949DE-0178-4942-80DE-811C1AA4F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17803" y="312492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284AA86D-EAE1-4E3F-A54C-7F1E390B6D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9736202" y="3145536"/>
              <a:ext cx="2478024" cy="612648"/>
            </a:xfrm>
            <a:prstGeom prst="rect">
              <a:avLst/>
            </a:prstGeom>
          </p:spPr>
        </p:pic>
      </p:grpSp>
      <p:sp>
        <p:nvSpPr>
          <p:cNvPr id="2" name="Title 1">
            <a:extLst>
              <a:ext uri="{FF2B5EF4-FFF2-40B4-BE49-F238E27FC236}">
                <a16:creationId xmlns:a16="http://schemas.microsoft.com/office/drawing/2014/main" id="{618B790A-E0EB-40D0-8686-A4BA308D2C07}"/>
              </a:ext>
            </a:extLst>
          </p:cNvPr>
          <p:cNvSpPr>
            <a:spLocks noGrp="1"/>
          </p:cNvSpPr>
          <p:nvPr>
            <p:ph type="ctrTitle"/>
          </p:nvPr>
        </p:nvSpPr>
        <p:spPr>
          <a:xfrm>
            <a:off x="2692398" y="1871131"/>
            <a:ext cx="6815669" cy="1515533"/>
          </a:xfrm>
        </p:spPr>
        <p:txBody>
          <a:bodyPr>
            <a:normAutofit/>
          </a:bodyPr>
          <a:lstStyle/>
          <a:p>
            <a:r>
              <a:rPr lang="en-US">
                <a:solidFill>
                  <a:schemeClr val="bg1"/>
                </a:solidFill>
                <a:cs typeface="Calibri Light"/>
              </a:rPr>
              <a:t>End</a:t>
            </a:r>
            <a:endParaRPr lang="en-US" dirty="0">
              <a:solidFill>
                <a:schemeClr val="bg1"/>
              </a:solidFill>
              <a:cs typeface="Calibri Light"/>
            </a:endParaRPr>
          </a:p>
        </p:txBody>
      </p:sp>
      <p:sp>
        <p:nvSpPr>
          <p:cNvPr id="3" name="Subtitle 2">
            <a:extLst>
              <a:ext uri="{FF2B5EF4-FFF2-40B4-BE49-F238E27FC236}">
                <a16:creationId xmlns:a16="http://schemas.microsoft.com/office/drawing/2014/main" id="{229BF02C-A98C-42D7-9C1E-C310F00453DF}"/>
              </a:ext>
            </a:extLst>
          </p:cNvPr>
          <p:cNvSpPr>
            <a:spLocks noGrp="1"/>
          </p:cNvSpPr>
          <p:nvPr>
            <p:ph type="subTitle" idx="1"/>
          </p:nvPr>
        </p:nvSpPr>
        <p:spPr>
          <a:xfrm>
            <a:off x="2692398" y="3657597"/>
            <a:ext cx="6815669" cy="1320802"/>
          </a:xfrm>
        </p:spPr>
        <p:txBody>
          <a:bodyPr vert="horz" lIns="91440" tIns="45720" rIns="91440" bIns="45720" rtlCol="0">
            <a:normAutofit/>
          </a:bodyPr>
          <a:lstStyle/>
          <a:p>
            <a:r>
              <a:rPr lang="en-US" sz="3600">
                <a:solidFill>
                  <a:schemeClr val="bg1"/>
                </a:solidFill>
                <a:cs typeface="Calibri"/>
              </a:rPr>
              <a:t>Are there any Questions.?</a:t>
            </a:r>
            <a:endParaRPr lang="en-US" sz="3600" dirty="0">
              <a:solidFill>
                <a:schemeClr val="bg1"/>
              </a:solidFill>
              <a:cs typeface="Calibri"/>
            </a:endParaRPr>
          </a:p>
        </p:txBody>
      </p:sp>
      <p:cxnSp>
        <p:nvCxnSpPr>
          <p:cNvPr id="31" name="Straight Connector 30">
            <a:extLst>
              <a:ext uri="{FF2B5EF4-FFF2-40B4-BE49-F238E27FC236}">
                <a16:creationId xmlns:a16="http://schemas.microsoft.com/office/drawing/2014/main" id="{0772CE55-4C36-44F1-A9BD-379BEB8431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53004357"/>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7" name="Rectangle 16">
            <a:extLst>
              <a:ext uri="{FF2B5EF4-FFF2-40B4-BE49-F238E27FC236}">
                <a16:creationId xmlns:a16="http://schemas.microsoft.com/office/drawing/2014/main" id="{D12B819D-CC31-407E-85A4-38D86944A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433B347-AE1B-487E-9813-FC88C0DD7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contourW="12700">
            <a:bevelT w="6350" h="6350"/>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FE02B2F-D95A-47B1-8DA1-163D34260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276260D-F8D9-4E83-8482-BDE1CC8C6BF3}"/>
              </a:ext>
            </a:extLst>
          </p:cNvPr>
          <p:cNvSpPr>
            <a:spLocks noGrp="1"/>
          </p:cNvSpPr>
          <p:nvPr>
            <p:ph type="title"/>
          </p:nvPr>
        </p:nvSpPr>
        <p:spPr>
          <a:xfrm>
            <a:off x="1295402" y="982132"/>
            <a:ext cx="9601196" cy="1303867"/>
          </a:xfrm>
        </p:spPr>
        <p:txBody>
          <a:bodyPr vert="horz" lIns="91440" tIns="45720" rIns="91440" bIns="45720" rtlCol="0" anchor="ctr">
            <a:normAutofit/>
          </a:bodyPr>
          <a:lstStyle/>
          <a:p>
            <a:r>
              <a:rPr lang="en-US" sz="4400" dirty="0">
                <a:solidFill>
                  <a:schemeClr val="bg1"/>
                </a:solidFill>
              </a:rPr>
              <a:t>Bibliography</a:t>
            </a:r>
          </a:p>
        </p:txBody>
      </p:sp>
      <p:cxnSp>
        <p:nvCxnSpPr>
          <p:cNvPr id="23" name="Straight Connector 22">
            <a:extLst>
              <a:ext uri="{FF2B5EF4-FFF2-40B4-BE49-F238E27FC236}">
                <a16:creationId xmlns:a16="http://schemas.microsoft.com/office/drawing/2014/main" id="{ED867580-55A6-4E67-A38E-4D1E3D4FBA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
        <p:nvSpPr>
          <p:cNvPr id="4" name="Text Placeholder 3">
            <a:extLst>
              <a:ext uri="{FF2B5EF4-FFF2-40B4-BE49-F238E27FC236}">
                <a16:creationId xmlns:a16="http://schemas.microsoft.com/office/drawing/2014/main" id="{5C5C8F23-4AC3-4A8A-B927-C857EACB703A}"/>
              </a:ext>
            </a:extLst>
          </p:cNvPr>
          <p:cNvSpPr>
            <a:spLocks noGrp="1"/>
          </p:cNvSpPr>
          <p:nvPr>
            <p:ph type="body" sz="half" idx="2"/>
          </p:nvPr>
        </p:nvSpPr>
        <p:spPr>
          <a:xfrm>
            <a:off x="1295401" y="2556932"/>
            <a:ext cx="6107498" cy="3318936"/>
          </a:xfrm>
        </p:spPr>
        <p:txBody>
          <a:bodyPr vert="horz" lIns="91440" tIns="45720" rIns="91440" bIns="45720" rtlCol="0" anchor="t">
            <a:normAutofit/>
          </a:bodyPr>
          <a:lstStyle/>
          <a:p>
            <a:pPr algn="l"/>
            <a:endParaRPr lang="en-US" dirty="0">
              <a:solidFill>
                <a:schemeClr val="bg1"/>
              </a:solidFill>
            </a:endParaRPr>
          </a:p>
          <a:p>
            <a:pPr algn="l">
              <a:buFont typeface="Arial"/>
              <a:buChar char="•"/>
            </a:pPr>
            <a:endParaRPr lang="en-GB" dirty="0">
              <a:solidFill>
                <a:schemeClr val="bg1"/>
              </a:solidFill>
            </a:endParaRPr>
          </a:p>
        </p:txBody>
      </p:sp>
      <p:sp>
        <p:nvSpPr>
          <p:cNvPr id="5" name="TextBox 4">
            <a:extLst>
              <a:ext uri="{FF2B5EF4-FFF2-40B4-BE49-F238E27FC236}">
                <a16:creationId xmlns:a16="http://schemas.microsoft.com/office/drawing/2014/main" id="{60E50FD0-E01C-49D3-9941-8C6E4BE03BAC}"/>
              </a:ext>
            </a:extLst>
          </p:cNvPr>
          <p:cNvSpPr txBox="1"/>
          <p:nvPr/>
        </p:nvSpPr>
        <p:spPr>
          <a:xfrm>
            <a:off x="1403230" y="2395268"/>
            <a:ext cx="9169878"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US" sz="2000" dirty="0">
              <a:solidFill>
                <a:schemeClr val="bg1"/>
              </a:solidFill>
            </a:endParaRPr>
          </a:p>
          <a:p>
            <a:pPr marL="285750" indent="-285750">
              <a:buFont typeface="Arial"/>
              <a:buChar char="•"/>
            </a:pPr>
            <a:r>
              <a:rPr lang="en-US" sz="2000">
                <a:solidFill>
                  <a:schemeClr val="bg1"/>
                </a:solidFill>
              </a:rPr>
              <a:t>Andrews. C. 1994. Amulets of Ancient Egypt. London. British museum press. </a:t>
            </a:r>
            <a:endParaRPr lang="en-US" sz="2000" dirty="0">
              <a:solidFill>
                <a:schemeClr val="bg1"/>
              </a:solidFill>
            </a:endParaRPr>
          </a:p>
          <a:p>
            <a:pPr marL="285750" indent="-285750">
              <a:buFont typeface="Arial"/>
              <a:buChar char="•"/>
            </a:pPr>
            <a:r>
              <a:rPr lang="en-US" sz="2000">
                <a:solidFill>
                  <a:schemeClr val="bg1"/>
                </a:solidFill>
              </a:rPr>
              <a:t>Arnold. D. 1995. An Egyptian Bestiary. The metropolitan museum of art. </a:t>
            </a:r>
            <a:endParaRPr lang="en-US" dirty="0">
              <a:solidFill>
                <a:schemeClr val="bg1"/>
              </a:solidFill>
            </a:endParaRPr>
          </a:p>
          <a:p>
            <a:r>
              <a:rPr lang="en-US" dirty="0">
                <a:hlinkClick r:id="rId5"/>
              </a:rPr>
              <a:t>https://www.metmuseum.org/pubs/bulletins/1/pdf/3269051.pdf.bannered.pdf</a:t>
            </a:r>
            <a:r>
              <a:rPr lang="en-US">
                <a:solidFill>
                  <a:schemeClr val="bg1"/>
                </a:solidFill>
              </a:rPr>
              <a:t> . Acessed:04.04.19</a:t>
            </a:r>
          </a:p>
          <a:p>
            <a:pPr marL="285750" indent="-285750">
              <a:buFont typeface="Arial"/>
              <a:buChar char="•"/>
            </a:pPr>
            <a:r>
              <a:rPr lang="en-US">
                <a:solidFill>
                  <a:schemeClr val="bg1"/>
                </a:solidFill>
              </a:rPr>
              <a:t>Kelly. L. 2019. Photographs of scaraboid (frog) amulet. Lampeter. </a:t>
            </a:r>
            <a:endParaRPr lang="en-US"/>
          </a:p>
          <a:p>
            <a:pPr marL="285750" indent="-285750">
              <a:buFont typeface="Arial"/>
              <a:buChar char="•"/>
            </a:pPr>
            <a:r>
              <a:rPr lang="en-US">
                <a:solidFill>
                  <a:schemeClr val="bg1"/>
                </a:solidFill>
              </a:rPr>
              <a:t>Nicholson. P. Shaw. I. 1961. Ancient Egyptian materials and technology.</a:t>
            </a:r>
          </a:p>
          <a:p>
            <a:pPr marL="285750" indent="-285750">
              <a:buFont typeface="Arial"/>
              <a:buChar char="•"/>
            </a:pPr>
            <a:r>
              <a:rPr lang="en-US">
                <a:solidFill>
                  <a:schemeClr val="bg1"/>
                </a:solidFill>
              </a:rPr>
              <a:t>Wilkinson. R. 2008. Egyptian scarabs. Oxford. Shire publications.</a:t>
            </a:r>
            <a:endParaRPr lang="en-US"/>
          </a:p>
          <a:p>
            <a:pPr marL="285750" indent="-285750">
              <a:buFont typeface="Arial"/>
              <a:buChar char="•"/>
            </a:pPr>
            <a:endParaRPr lang="en-US" dirty="0">
              <a:solidFill>
                <a:schemeClr val="bg1"/>
              </a:solidFill>
            </a:endParaRPr>
          </a:p>
          <a:p>
            <a:pPr marL="285750" indent="-285750">
              <a:buFont typeface="Arial"/>
              <a:buChar char="•"/>
            </a:pPr>
            <a:endParaRPr lang="en-US" dirty="0">
              <a:solidFill>
                <a:srgbClr val="FFFFFF"/>
              </a:solidFill>
            </a:endParaRPr>
          </a:p>
          <a:p>
            <a:pPr marL="285750" indent="-285750">
              <a:buFont typeface="Arial"/>
              <a:buChar char="•"/>
            </a:pPr>
            <a:endParaRPr lang="en-US" sz="2000" dirty="0">
              <a:solidFill>
                <a:srgbClr val="000000"/>
              </a:solidFill>
            </a:endParaRPr>
          </a:p>
          <a:p>
            <a:pPr>
              <a:buFont typeface="Arial"/>
              <a:buChar char="•"/>
            </a:pPr>
            <a:endParaRPr lang="en-US" dirty="0">
              <a:solidFill>
                <a:schemeClr val="bg1"/>
              </a:solidFill>
            </a:endParaRPr>
          </a:p>
          <a:p>
            <a:pPr marL="285750" indent="-285750">
              <a:buFont typeface="Arial"/>
              <a:buChar char="•"/>
            </a:pPr>
            <a:endParaRPr lang="en-US" dirty="0">
              <a:solidFill>
                <a:schemeClr val="bg1"/>
              </a:solidFill>
            </a:endParaRPr>
          </a:p>
        </p:txBody>
      </p:sp>
    </p:spTree>
    <p:extLst>
      <p:ext uri="{BB962C8B-B14F-4D97-AF65-F5344CB8AC3E}">
        <p14:creationId xmlns:p14="http://schemas.microsoft.com/office/powerpoint/2010/main" val="2237224952"/>
      </p:ext>
    </p:extLst>
  </p:cSld>
  <p:clrMapOvr>
    <a:masterClrMapping/>
  </p:clrMapOvr>
  <p:transition spd="slow">
    <p:wipe/>
  </p:transition>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0</Words>
  <Application>Microsoft Office PowerPoint</Application>
  <PresentationFormat>Widescreen</PresentationFormat>
  <Paragraphs>0</Paragraphs>
  <Slides>10</Slides>
  <Notes>5</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Organic</vt:lpstr>
      <vt:lpstr>My object</vt:lpstr>
      <vt:lpstr>Amulets of Egypt</vt:lpstr>
      <vt:lpstr>Scarab and Scaraboid</vt:lpstr>
      <vt:lpstr>The frog in Egypt</vt:lpstr>
      <vt:lpstr>The Object</vt:lpstr>
      <vt:lpstr>Faience of Egypt</vt:lpstr>
      <vt:lpstr>Making my model</vt:lpstr>
      <vt:lpstr>Influence upon the funerary beliefs of Ancient Egypt</vt:lpstr>
      <vt:lpstr>End</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925</cp:revision>
  <dcterms:created xsi:type="dcterms:W3CDTF">2013-07-15T20:26:40Z</dcterms:created>
  <dcterms:modified xsi:type="dcterms:W3CDTF">2019-04-04T22:25:48Z</dcterms:modified>
</cp:coreProperties>
</file>