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7" r:id="rId4"/>
  </p:sldMasterIdLst>
  <p:notesMasterIdLst>
    <p:notesMasterId r:id="rId16"/>
  </p:notesMasterIdLst>
  <p:handoutMasterIdLst>
    <p:handoutMasterId r:id="rId17"/>
  </p:handoutMasterIdLst>
  <p:sldIdLst>
    <p:sldId id="289" r:id="rId5"/>
    <p:sldId id="261" r:id="rId6"/>
    <p:sldId id="291" r:id="rId7"/>
    <p:sldId id="292" r:id="rId8"/>
    <p:sldId id="294" r:id="rId9"/>
    <p:sldId id="297" r:id="rId10"/>
    <p:sldId id="298" r:id="rId11"/>
    <p:sldId id="299" r:id="rId12"/>
    <p:sldId id="293" r:id="rId13"/>
    <p:sldId id="296" r:id="rId14"/>
    <p:sldId id="30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6AFAFC-2FD2-A0CA-E025-6BD331CFB3C4}" v="2023" dt="2026-03-24T16:55:50.770"/>
    <p1510:client id="{1B4D0B4F-4D0E-22A9-4E22-ED2127F1E326}" v="1880" dt="2026-03-26T14:58:36.646"/>
    <p1510:client id="{B152D927-9665-8F68-B026-2E9233FCEE66}" v="994" dt="2026-03-26T15:41:11.457"/>
  </p1510:revLst>
</p1510:revInfo>
</file>

<file path=ppt/tableStyles.xml><?xml version="1.0" encoding="utf-8"?>
<a:tblStyleLst xmlns:a="http://schemas.openxmlformats.org/drawingml/2006/main" def="{9DCAF9ED-07DC-4A11-8D7F-57B35C25682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658" autoAdjust="0"/>
    <p:restoredTop sz="94694" autoAdjust="0"/>
  </p:normalViewPr>
  <p:slideViewPr>
    <p:cSldViewPr snapToGrid="0">
      <p:cViewPr varScale="1">
        <p:scale>
          <a:sx n="110" d="100"/>
          <a:sy n="110" d="100"/>
        </p:scale>
        <p:origin x="72" y="39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1757"/>
    </p:cViewPr>
  </p:sorterViewPr>
  <p:notesViewPr>
    <p:cSldViewPr snapToGrid="0">
      <p:cViewPr>
        <p:scale>
          <a:sx n="1" d="2"/>
          <a:sy n="1" d="2"/>
        </p:scale>
        <p:origin x="3480" y="55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_rels/data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3E420B26-7E63-4953-B79C-6E1E052EDD67}"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0C84062A-D7EC-4EEF-928B-57DD8A6EFE02}">
      <dgm:prSet/>
      <dgm:spPr/>
      <dgm:t>
        <a:bodyPr/>
        <a:lstStyle/>
        <a:p>
          <a:r>
            <a:rPr lang="en-US"/>
            <a:t>Until the 20th century, OCD was entitled scrupulosity (OCD UK, N.D).</a:t>
          </a:r>
        </a:p>
      </dgm:t>
    </dgm:pt>
    <dgm:pt modelId="{90D16E5C-12AD-4759-9AAB-0CDFC497653D}" type="parTrans" cxnId="{CCB03358-A075-46D1-B033-ED31AE328C31}">
      <dgm:prSet/>
      <dgm:spPr/>
      <dgm:t>
        <a:bodyPr/>
        <a:lstStyle/>
        <a:p>
          <a:endParaRPr lang="en-US"/>
        </a:p>
      </dgm:t>
    </dgm:pt>
    <dgm:pt modelId="{44CCB60E-6431-4D61-B7B1-446BDC95DB84}" type="sibTrans" cxnId="{CCB03358-A075-46D1-B033-ED31AE328C31}">
      <dgm:prSet/>
      <dgm:spPr/>
      <dgm:t>
        <a:bodyPr/>
        <a:lstStyle/>
        <a:p>
          <a:endParaRPr lang="en-US"/>
        </a:p>
      </dgm:t>
    </dgm:pt>
    <dgm:pt modelId="{7EF9FCF6-AAE8-42BB-9D5D-8E6F852D078F}">
      <dgm:prSet/>
      <dgm:spPr/>
      <dgm:t>
        <a:bodyPr/>
        <a:lstStyle/>
        <a:p>
          <a:r>
            <a:rPr lang="en-US"/>
            <a:t>Most historical documentations of OCD was based on religious preferably over medical literature (OCD UK, N.D). </a:t>
          </a:r>
        </a:p>
      </dgm:t>
    </dgm:pt>
    <dgm:pt modelId="{117A9981-7BAF-4F01-B8B1-8F1796130F08}" type="parTrans" cxnId="{35C78125-92F0-40AB-8136-8C48696A27BF}">
      <dgm:prSet/>
      <dgm:spPr/>
      <dgm:t>
        <a:bodyPr/>
        <a:lstStyle/>
        <a:p>
          <a:endParaRPr lang="en-US"/>
        </a:p>
      </dgm:t>
    </dgm:pt>
    <dgm:pt modelId="{6B25A108-6F25-41B7-8052-C1730D72814F}" type="sibTrans" cxnId="{35C78125-92F0-40AB-8136-8C48696A27BF}">
      <dgm:prSet/>
      <dgm:spPr/>
      <dgm:t>
        <a:bodyPr/>
        <a:lstStyle/>
        <a:p>
          <a:endParaRPr lang="en-US"/>
        </a:p>
      </dgm:t>
    </dgm:pt>
    <dgm:pt modelId="{3180E5B5-F770-4A8A-84FE-B3939B268270}">
      <dgm:prSet/>
      <dgm:spPr/>
      <dgm:t>
        <a:bodyPr/>
        <a:lstStyle/>
        <a:p>
          <a:r>
            <a:rPr lang="en-US"/>
            <a:t>Later on in the 17th century, obsessions and compulsions (OCD UK, N.D).  </a:t>
          </a:r>
        </a:p>
      </dgm:t>
    </dgm:pt>
    <dgm:pt modelId="{3B30C87F-FBB8-448A-BC7A-1F770F9B364D}" type="parTrans" cxnId="{6B30EE5A-321B-43B5-9217-14ACE5CD810A}">
      <dgm:prSet/>
      <dgm:spPr/>
      <dgm:t>
        <a:bodyPr/>
        <a:lstStyle/>
        <a:p>
          <a:endParaRPr lang="en-US"/>
        </a:p>
      </dgm:t>
    </dgm:pt>
    <dgm:pt modelId="{CE9910D3-6013-4632-A5BF-2A08B12252C4}" type="sibTrans" cxnId="{6B30EE5A-321B-43B5-9217-14ACE5CD810A}">
      <dgm:prSet/>
      <dgm:spPr/>
      <dgm:t>
        <a:bodyPr/>
        <a:lstStyle/>
        <a:p>
          <a:endParaRPr lang="en-US"/>
        </a:p>
      </dgm:t>
    </dgm:pt>
    <dgm:pt modelId="{BA0AB03D-B938-4C1B-B844-802212130902}">
      <dgm:prSet/>
      <dgm:spPr/>
      <dgm:t>
        <a:bodyPr/>
        <a:lstStyle/>
        <a:p>
          <a:r>
            <a:rPr lang="en-US"/>
            <a:t>Before the 20th century, the symptoms of OCD were clarified as depravation, imprudent religious loyalty and demonic control (OCD UK, N.D).   </a:t>
          </a:r>
        </a:p>
      </dgm:t>
    </dgm:pt>
    <dgm:pt modelId="{031D55C7-9255-4DE1-B6B6-69C13DB88D6F}" type="parTrans" cxnId="{E48E4354-2AD0-42C9-ABC4-E7C0EF7E41C4}">
      <dgm:prSet/>
      <dgm:spPr/>
      <dgm:t>
        <a:bodyPr/>
        <a:lstStyle/>
        <a:p>
          <a:endParaRPr lang="en-US"/>
        </a:p>
      </dgm:t>
    </dgm:pt>
    <dgm:pt modelId="{985644AA-3801-406E-976B-086C51B7EF54}" type="sibTrans" cxnId="{E48E4354-2AD0-42C9-ABC4-E7C0EF7E41C4}">
      <dgm:prSet/>
      <dgm:spPr/>
      <dgm:t>
        <a:bodyPr/>
        <a:lstStyle/>
        <a:p>
          <a:endParaRPr lang="en-US"/>
        </a:p>
      </dgm:t>
    </dgm:pt>
    <dgm:pt modelId="{C8D3B553-BF02-4259-8EF1-6CE0E0746D34}">
      <dgm:prSet/>
      <dgm:spPr/>
      <dgm:t>
        <a:bodyPr/>
        <a:lstStyle/>
        <a:p>
          <a:r>
            <a:rPr lang="en-US"/>
            <a:t>Sigmund Freud was the neurologist who suggested that obsessional thoughts and compulsions originated from insensible conflict and anxiety  (OCD UK, N.D). </a:t>
          </a:r>
        </a:p>
      </dgm:t>
    </dgm:pt>
    <dgm:pt modelId="{78B81C80-87E8-4C97-A410-EDA12D0B981F}" type="parTrans" cxnId="{C5B31AE9-E18B-4FC6-90C0-C418A3DC088F}">
      <dgm:prSet/>
      <dgm:spPr/>
      <dgm:t>
        <a:bodyPr/>
        <a:lstStyle/>
        <a:p>
          <a:endParaRPr lang="en-US"/>
        </a:p>
      </dgm:t>
    </dgm:pt>
    <dgm:pt modelId="{C6A6A861-A23A-4E96-BA73-7C6A8DE391B2}" type="sibTrans" cxnId="{C5B31AE9-E18B-4FC6-90C0-C418A3DC088F}">
      <dgm:prSet/>
      <dgm:spPr/>
      <dgm:t>
        <a:bodyPr/>
        <a:lstStyle/>
        <a:p>
          <a:endParaRPr lang="en-US"/>
        </a:p>
      </dgm:t>
    </dgm:pt>
    <dgm:pt modelId="{8E31F575-705F-4A68-8B53-B39FB769BF86}" type="pres">
      <dgm:prSet presAssocID="{3E420B26-7E63-4953-B79C-6E1E052EDD67}" presName="diagram" presStyleCnt="0">
        <dgm:presLayoutVars>
          <dgm:dir/>
          <dgm:resizeHandles val="exact"/>
        </dgm:presLayoutVars>
      </dgm:prSet>
      <dgm:spPr/>
    </dgm:pt>
    <dgm:pt modelId="{B7BD76C2-2EB1-4083-99C8-89C5D5D490B0}" type="pres">
      <dgm:prSet presAssocID="{0C84062A-D7EC-4EEF-928B-57DD8A6EFE02}" presName="node" presStyleLbl="node1" presStyleIdx="0" presStyleCnt="5">
        <dgm:presLayoutVars>
          <dgm:bulletEnabled val="1"/>
        </dgm:presLayoutVars>
      </dgm:prSet>
      <dgm:spPr/>
    </dgm:pt>
    <dgm:pt modelId="{E01698AB-C585-4C92-BDBD-117918623F40}" type="pres">
      <dgm:prSet presAssocID="{44CCB60E-6431-4D61-B7B1-446BDC95DB84}" presName="sibTrans" presStyleCnt="0"/>
      <dgm:spPr/>
    </dgm:pt>
    <dgm:pt modelId="{5202F317-6122-4948-80EA-003F9FB5749D}" type="pres">
      <dgm:prSet presAssocID="{7EF9FCF6-AAE8-42BB-9D5D-8E6F852D078F}" presName="node" presStyleLbl="node1" presStyleIdx="1" presStyleCnt="5">
        <dgm:presLayoutVars>
          <dgm:bulletEnabled val="1"/>
        </dgm:presLayoutVars>
      </dgm:prSet>
      <dgm:spPr/>
    </dgm:pt>
    <dgm:pt modelId="{7E2B7D7D-6416-4324-A43F-BC10CEC20071}" type="pres">
      <dgm:prSet presAssocID="{6B25A108-6F25-41B7-8052-C1730D72814F}" presName="sibTrans" presStyleCnt="0"/>
      <dgm:spPr/>
    </dgm:pt>
    <dgm:pt modelId="{F8EA095C-42D1-4E0F-9AB5-75B88E4AEBEF}" type="pres">
      <dgm:prSet presAssocID="{3180E5B5-F770-4A8A-84FE-B3939B268270}" presName="node" presStyleLbl="node1" presStyleIdx="2" presStyleCnt="5">
        <dgm:presLayoutVars>
          <dgm:bulletEnabled val="1"/>
        </dgm:presLayoutVars>
      </dgm:prSet>
      <dgm:spPr/>
    </dgm:pt>
    <dgm:pt modelId="{4BA99F8F-E974-46FC-BCB4-3CA613B53D9A}" type="pres">
      <dgm:prSet presAssocID="{CE9910D3-6013-4632-A5BF-2A08B12252C4}" presName="sibTrans" presStyleCnt="0"/>
      <dgm:spPr/>
    </dgm:pt>
    <dgm:pt modelId="{E91CB69A-68E1-4F80-AEE7-8F82FE510F77}" type="pres">
      <dgm:prSet presAssocID="{BA0AB03D-B938-4C1B-B844-802212130902}" presName="node" presStyleLbl="node1" presStyleIdx="3" presStyleCnt="5">
        <dgm:presLayoutVars>
          <dgm:bulletEnabled val="1"/>
        </dgm:presLayoutVars>
      </dgm:prSet>
      <dgm:spPr/>
    </dgm:pt>
    <dgm:pt modelId="{D793F9E1-497A-4F22-B8C8-E189C2A2F75F}" type="pres">
      <dgm:prSet presAssocID="{985644AA-3801-406E-976B-086C51B7EF54}" presName="sibTrans" presStyleCnt="0"/>
      <dgm:spPr/>
    </dgm:pt>
    <dgm:pt modelId="{8CBA5EC3-BA1C-4149-ABAD-9319C1BDC1A7}" type="pres">
      <dgm:prSet presAssocID="{C8D3B553-BF02-4259-8EF1-6CE0E0746D34}" presName="node" presStyleLbl="node1" presStyleIdx="4" presStyleCnt="5">
        <dgm:presLayoutVars>
          <dgm:bulletEnabled val="1"/>
        </dgm:presLayoutVars>
      </dgm:prSet>
      <dgm:spPr/>
    </dgm:pt>
  </dgm:ptLst>
  <dgm:cxnLst>
    <dgm:cxn modelId="{35C78125-92F0-40AB-8136-8C48696A27BF}" srcId="{3E420B26-7E63-4953-B79C-6E1E052EDD67}" destId="{7EF9FCF6-AAE8-42BB-9D5D-8E6F852D078F}" srcOrd="1" destOrd="0" parTransId="{117A9981-7BAF-4F01-B8B1-8F1796130F08}" sibTransId="{6B25A108-6F25-41B7-8052-C1730D72814F}"/>
    <dgm:cxn modelId="{E48E4354-2AD0-42C9-ABC4-E7C0EF7E41C4}" srcId="{3E420B26-7E63-4953-B79C-6E1E052EDD67}" destId="{BA0AB03D-B938-4C1B-B844-802212130902}" srcOrd="3" destOrd="0" parTransId="{031D55C7-9255-4DE1-B6B6-69C13DB88D6F}" sibTransId="{985644AA-3801-406E-976B-086C51B7EF54}"/>
    <dgm:cxn modelId="{CC648B56-3403-425A-98F1-311D33927EB8}" type="presOf" srcId="{3E420B26-7E63-4953-B79C-6E1E052EDD67}" destId="{8E31F575-705F-4A68-8B53-B39FB769BF86}" srcOrd="0" destOrd="0" presId="urn:microsoft.com/office/officeart/2005/8/layout/default"/>
    <dgm:cxn modelId="{CCB03358-A075-46D1-B033-ED31AE328C31}" srcId="{3E420B26-7E63-4953-B79C-6E1E052EDD67}" destId="{0C84062A-D7EC-4EEF-928B-57DD8A6EFE02}" srcOrd="0" destOrd="0" parTransId="{90D16E5C-12AD-4759-9AAB-0CDFC497653D}" sibTransId="{44CCB60E-6431-4D61-B7B1-446BDC95DB84}"/>
    <dgm:cxn modelId="{6B30EE5A-321B-43B5-9217-14ACE5CD810A}" srcId="{3E420B26-7E63-4953-B79C-6E1E052EDD67}" destId="{3180E5B5-F770-4A8A-84FE-B3939B268270}" srcOrd="2" destOrd="0" parTransId="{3B30C87F-FBB8-448A-BC7A-1F770F9B364D}" sibTransId="{CE9910D3-6013-4632-A5BF-2A08B12252C4}"/>
    <dgm:cxn modelId="{6386969D-66D4-494E-9EF8-390701890C76}" type="presOf" srcId="{7EF9FCF6-AAE8-42BB-9D5D-8E6F852D078F}" destId="{5202F317-6122-4948-80EA-003F9FB5749D}" srcOrd="0" destOrd="0" presId="urn:microsoft.com/office/officeart/2005/8/layout/default"/>
    <dgm:cxn modelId="{2495069E-F48B-470B-98DE-0FCB28C4B402}" type="presOf" srcId="{C8D3B553-BF02-4259-8EF1-6CE0E0746D34}" destId="{8CBA5EC3-BA1C-4149-ABAD-9319C1BDC1A7}" srcOrd="0" destOrd="0" presId="urn:microsoft.com/office/officeart/2005/8/layout/default"/>
    <dgm:cxn modelId="{B7B2B6C9-6B42-4645-8F42-4ED559A22111}" type="presOf" srcId="{BA0AB03D-B938-4C1B-B844-802212130902}" destId="{E91CB69A-68E1-4F80-AEE7-8F82FE510F77}" srcOrd="0" destOrd="0" presId="urn:microsoft.com/office/officeart/2005/8/layout/default"/>
    <dgm:cxn modelId="{50E0D2D7-A43B-4C19-BA01-D32E87AB9E5E}" type="presOf" srcId="{3180E5B5-F770-4A8A-84FE-B3939B268270}" destId="{F8EA095C-42D1-4E0F-9AB5-75B88E4AEBEF}" srcOrd="0" destOrd="0" presId="urn:microsoft.com/office/officeart/2005/8/layout/default"/>
    <dgm:cxn modelId="{81A9A9E1-7C7F-46C5-BFF3-09C730EDDF20}" type="presOf" srcId="{0C84062A-D7EC-4EEF-928B-57DD8A6EFE02}" destId="{B7BD76C2-2EB1-4083-99C8-89C5D5D490B0}" srcOrd="0" destOrd="0" presId="urn:microsoft.com/office/officeart/2005/8/layout/default"/>
    <dgm:cxn modelId="{C5B31AE9-E18B-4FC6-90C0-C418A3DC088F}" srcId="{3E420B26-7E63-4953-B79C-6E1E052EDD67}" destId="{C8D3B553-BF02-4259-8EF1-6CE0E0746D34}" srcOrd="4" destOrd="0" parTransId="{78B81C80-87E8-4C97-A410-EDA12D0B981F}" sibTransId="{C6A6A861-A23A-4E96-BA73-7C6A8DE391B2}"/>
    <dgm:cxn modelId="{066C3F31-D949-4429-A0B9-9446E1C45B1C}" type="presParOf" srcId="{8E31F575-705F-4A68-8B53-B39FB769BF86}" destId="{B7BD76C2-2EB1-4083-99C8-89C5D5D490B0}" srcOrd="0" destOrd="0" presId="urn:microsoft.com/office/officeart/2005/8/layout/default"/>
    <dgm:cxn modelId="{297017F6-7DB7-4342-8271-6287EBEF50D1}" type="presParOf" srcId="{8E31F575-705F-4A68-8B53-B39FB769BF86}" destId="{E01698AB-C585-4C92-BDBD-117918623F40}" srcOrd="1" destOrd="0" presId="urn:microsoft.com/office/officeart/2005/8/layout/default"/>
    <dgm:cxn modelId="{314939C8-53E5-4E1D-9601-C791648C41A1}" type="presParOf" srcId="{8E31F575-705F-4A68-8B53-B39FB769BF86}" destId="{5202F317-6122-4948-80EA-003F9FB5749D}" srcOrd="2" destOrd="0" presId="urn:microsoft.com/office/officeart/2005/8/layout/default"/>
    <dgm:cxn modelId="{EDE621F8-0907-4E22-A970-47A4E560CDCD}" type="presParOf" srcId="{8E31F575-705F-4A68-8B53-B39FB769BF86}" destId="{7E2B7D7D-6416-4324-A43F-BC10CEC20071}" srcOrd="3" destOrd="0" presId="urn:microsoft.com/office/officeart/2005/8/layout/default"/>
    <dgm:cxn modelId="{725F5E18-1036-4D11-967E-7993FDBCC145}" type="presParOf" srcId="{8E31F575-705F-4A68-8B53-B39FB769BF86}" destId="{F8EA095C-42D1-4E0F-9AB5-75B88E4AEBEF}" srcOrd="4" destOrd="0" presId="urn:microsoft.com/office/officeart/2005/8/layout/default"/>
    <dgm:cxn modelId="{4897D62A-2DBB-4955-8BD4-767AFBED3CD5}" type="presParOf" srcId="{8E31F575-705F-4A68-8B53-B39FB769BF86}" destId="{4BA99F8F-E974-46FC-BCB4-3CA613B53D9A}" srcOrd="5" destOrd="0" presId="urn:microsoft.com/office/officeart/2005/8/layout/default"/>
    <dgm:cxn modelId="{409F4632-3F6E-4BE1-97A3-DC44CBAE8286}" type="presParOf" srcId="{8E31F575-705F-4A68-8B53-B39FB769BF86}" destId="{E91CB69A-68E1-4F80-AEE7-8F82FE510F77}" srcOrd="6" destOrd="0" presId="urn:microsoft.com/office/officeart/2005/8/layout/default"/>
    <dgm:cxn modelId="{8F7EEBEF-9996-4828-B906-93C83138A50B}" type="presParOf" srcId="{8E31F575-705F-4A68-8B53-B39FB769BF86}" destId="{D793F9E1-497A-4F22-B8C8-E189C2A2F75F}" srcOrd="7" destOrd="0" presId="urn:microsoft.com/office/officeart/2005/8/layout/default"/>
    <dgm:cxn modelId="{7C900236-0744-4482-B166-7BA5079504A2}" type="presParOf" srcId="{8E31F575-705F-4A68-8B53-B39FB769BF86}" destId="{8CBA5EC3-BA1C-4149-ABAD-9319C1BDC1A7}"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031516-AC70-4B99-AC2A-E95FAAF26E87}"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46CD46A0-F4F1-4788-89DA-77A2FA879FB8}">
      <dgm:prSet/>
      <dgm:spPr/>
      <dgm:t>
        <a:bodyPr/>
        <a:lstStyle/>
        <a:p>
          <a:r>
            <a:rPr lang="en-GB"/>
            <a:t>The perception of ocd in the UK appeared in the post-war decades via the labour of many clinical psychologists at the institute of psychiatry and maudsley hospital (Cambridge University press, 2023). </a:t>
          </a:r>
          <a:endParaRPr lang="en-US"/>
        </a:p>
      </dgm:t>
    </dgm:pt>
    <dgm:pt modelId="{609DD7C8-0070-424A-A5EC-937CF6DC37D0}" type="parTrans" cxnId="{867BCE1E-70B6-4F5E-8779-258E309D86B7}">
      <dgm:prSet/>
      <dgm:spPr/>
      <dgm:t>
        <a:bodyPr/>
        <a:lstStyle/>
        <a:p>
          <a:endParaRPr lang="en-US"/>
        </a:p>
      </dgm:t>
    </dgm:pt>
    <dgm:pt modelId="{EF19E027-8D93-4782-93F3-29A4B42A5816}" type="sibTrans" cxnId="{867BCE1E-70B6-4F5E-8779-258E309D86B7}">
      <dgm:prSet/>
      <dgm:spPr/>
      <dgm:t>
        <a:bodyPr/>
        <a:lstStyle/>
        <a:p>
          <a:endParaRPr lang="en-US"/>
        </a:p>
      </dgm:t>
    </dgm:pt>
    <dgm:pt modelId="{3CA3FC44-7252-4326-BC02-636F057CBE88}">
      <dgm:prSet/>
      <dgm:spPr/>
      <dgm:t>
        <a:bodyPr/>
        <a:lstStyle/>
        <a:p>
          <a:r>
            <a:rPr lang="en-GB"/>
            <a:t>Over the last 10 years, there has been a considerable expansion in qualitative atittudes to the schooling of OCD, peculiarly within the range of linguistic and cultural studies (Cambridge University press, 2023). </a:t>
          </a:r>
          <a:endParaRPr lang="en-US"/>
        </a:p>
      </dgm:t>
    </dgm:pt>
    <dgm:pt modelId="{F95AC24E-F979-4812-8D4E-F10574C9816C}" type="parTrans" cxnId="{D3596342-581D-47C8-9818-9E72E6657829}">
      <dgm:prSet/>
      <dgm:spPr/>
      <dgm:t>
        <a:bodyPr/>
        <a:lstStyle/>
        <a:p>
          <a:endParaRPr lang="en-US"/>
        </a:p>
      </dgm:t>
    </dgm:pt>
    <dgm:pt modelId="{37156B5B-8C6F-4589-A915-C4AB22780C4F}" type="sibTrans" cxnId="{D3596342-581D-47C8-9818-9E72E6657829}">
      <dgm:prSet/>
      <dgm:spPr/>
      <dgm:t>
        <a:bodyPr/>
        <a:lstStyle/>
        <a:p>
          <a:endParaRPr lang="en-US"/>
        </a:p>
      </dgm:t>
    </dgm:pt>
    <dgm:pt modelId="{FF7258DE-CF99-4AF8-B21A-DFF7454883BF}">
      <dgm:prSet/>
      <dgm:spPr/>
      <dgm:t>
        <a:bodyPr/>
        <a:lstStyle/>
        <a:p>
          <a:r>
            <a:rPr lang="en-GB"/>
            <a:t>This premature focus has molded the treatment provided by the NHS standards for over 10 years, submerging exposure and response prevention (Cambridge University press, 2023). </a:t>
          </a:r>
          <a:endParaRPr lang="en-US"/>
        </a:p>
      </dgm:t>
    </dgm:pt>
    <dgm:pt modelId="{71B45446-6422-4F4B-984B-670B7FAAC65C}" type="parTrans" cxnId="{71DDFA5D-C0C1-4F8C-9B04-95E80BF4D371}">
      <dgm:prSet/>
      <dgm:spPr/>
      <dgm:t>
        <a:bodyPr/>
        <a:lstStyle/>
        <a:p>
          <a:endParaRPr lang="en-US"/>
        </a:p>
      </dgm:t>
    </dgm:pt>
    <dgm:pt modelId="{6D138015-F5F8-4C9C-A676-39F83A80B0E1}" type="sibTrans" cxnId="{71DDFA5D-C0C1-4F8C-9B04-95E80BF4D371}">
      <dgm:prSet/>
      <dgm:spPr/>
      <dgm:t>
        <a:bodyPr/>
        <a:lstStyle/>
        <a:p>
          <a:endParaRPr lang="en-US"/>
        </a:p>
      </dgm:t>
    </dgm:pt>
    <dgm:pt modelId="{28BC1FD6-9C46-4FC2-BD16-ABC9EDEBBA78}">
      <dgm:prSet/>
      <dgm:spPr/>
      <dgm:t>
        <a:bodyPr/>
        <a:lstStyle/>
        <a:p>
          <a:r>
            <a:rPr lang="en-GB"/>
            <a:t>For years, ocd was played down by the the media and just categorized symptoms such as excessive cleanliness. However, in the 2010s onwards, more precise protrayals of ocd began to show online via documentaries or through articles (The Lancet, 2014). </a:t>
          </a:r>
          <a:endParaRPr lang="en-US"/>
        </a:p>
      </dgm:t>
    </dgm:pt>
    <dgm:pt modelId="{904A65D5-3298-4EFA-9527-1138B0185757}" type="parTrans" cxnId="{DDB30F57-A501-4EDC-92D3-DCB6194E0539}">
      <dgm:prSet/>
      <dgm:spPr/>
      <dgm:t>
        <a:bodyPr/>
        <a:lstStyle/>
        <a:p>
          <a:endParaRPr lang="en-US"/>
        </a:p>
      </dgm:t>
    </dgm:pt>
    <dgm:pt modelId="{85064846-F6E6-4F40-B36E-B8E07A8CA33D}" type="sibTrans" cxnId="{DDB30F57-A501-4EDC-92D3-DCB6194E0539}">
      <dgm:prSet/>
      <dgm:spPr/>
      <dgm:t>
        <a:bodyPr/>
        <a:lstStyle/>
        <a:p>
          <a:endParaRPr lang="en-US"/>
        </a:p>
      </dgm:t>
    </dgm:pt>
    <dgm:pt modelId="{65A20FB0-73E3-47EE-AC57-83DD728B867D}" type="pres">
      <dgm:prSet presAssocID="{9B031516-AC70-4B99-AC2A-E95FAAF26E87}" presName="root" presStyleCnt="0">
        <dgm:presLayoutVars>
          <dgm:dir/>
          <dgm:resizeHandles val="exact"/>
        </dgm:presLayoutVars>
      </dgm:prSet>
      <dgm:spPr/>
    </dgm:pt>
    <dgm:pt modelId="{D2FCA4E3-AA92-4C76-88F4-CF46869E62BD}" type="pres">
      <dgm:prSet presAssocID="{46CD46A0-F4F1-4788-89DA-77A2FA879FB8}" presName="compNode" presStyleCnt="0"/>
      <dgm:spPr/>
    </dgm:pt>
    <dgm:pt modelId="{7669DA24-CF44-4373-B4EA-BFF65E749A41}" type="pres">
      <dgm:prSet presAssocID="{46CD46A0-F4F1-4788-89DA-77A2FA879FB8}"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in head"/>
        </a:ext>
      </dgm:extLst>
    </dgm:pt>
    <dgm:pt modelId="{E06B5864-6554-469A-810B-92E04762673A}" type="pres">
      <dgm:prSet presAssocID="{46CD46A0-F4F1-4788-89DA-77A2FA879FB8}" presName="spaceRect" presStyleCnt="0"/>
      <dgm:spPr/>
    </dgm:pt>
    <dgm:pt modelId="{24ADCEE2-0951-4E77-97A9-6F293D0D0600}" type="pres">
      <dgm:prSet presAssocID="{46CD46A0-F4F1-4788-89DA-77A2FA879FB8}" presName="textRect" presStyleLbl="revTx" presStyleIdx="0" presStyleCnt="4">
        <dgm:presLayoutVars>
          <dgm:chMax val="1"/>
          <dgm:chPref val="1"/>
        </dgm:presLayoutVars>
      </dgm:prSet>
      <dgm:spPr/>
    </dgm:pt>
    <dgm:pt modelId="{6B51C928-0237-4D56-B2AF-32A1BCFC04A0}" type="pres">
      <dgm:prSet presAssocID="{EF19E027-8D93-4782-93F3-29A4B42A5816}" presName="sibTrans" presStyleCnt="0"/>
      <dgm:spPr/>
    </dgm:pt>
    <dgm:pt modelId="{0623B0DB-759C-4CCA-9B61-824621E8E825}" type="pres">
      <dgm:prSet presAssocID="{3CA3FC44-7252-4326-BC02-636F057CBE88}" presName="compNode" presStyleCnt="0"/>
      <dgm:spPr/>
    </dgm:pt>
    <dgm:pt modelId="{4E7D2D40-FC5C-4E02-91BE-8F330EA36C06}" type="pres">
      <dgm:prSet presAssocID="{3CA3FC44-7252-4326-BC02-636F057CBE8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87240212-7F94-4B6C-A5B2-259A83A78864}" type="pres">
      <dgm:prSet presAssocID="{3CA3FC44-7252-4326-BC02-636F057CBE88}" presName="spaceRect" presStyleCnt="0"/>
      <dgm:spPr/>
    </dgm:pt>
    <dgm:pt modelId="{4C168DE5-73EB-4407-B3F3-2B5729D85ADC}" type="pres">
      <dgm:prSet presAssocID="{3CA3FC44-7252-4326-BC02-636F057CBE88}" presName="textRect" presStyleLbl="revTx" presStyleIdx="1" presStyleCnt="4">
        <dgm:presLayoutVars>
          <dgm:chMax val="1"/>
          <dgm:chPref val="1"/>
        </dgm:presLayoutVars>
      </dgm:prSet>
      <dgm:spPr/>
    </dgm:pt>
    <dgm:pt modelId="{A3A43355-603B-4280-B4FA-00FCE3B99F80}" type="pres">
      <dgm:prSet presAssocID="{37156B5B-8C6F-4589-A915-C4AB22780C4F}" presName="sibTrans" presStyleCnt="0"/>
      <dgm:spPr/>
    </dgm:pt>
    <dgm:pt modelId="{D9C2820E-8E6F-499D-AAB5-2912F77FC15C}" type="pres">
      <dgm:prSet presAssocID="{FF7258DE-CF99-4AF8-B21A-DFF7454883BF}" presName="compNode" presStyleCnt="0"/>
      <dgm:spPr/>
    </dgm:pt>
    <dgm:pt modelId="{206C1106-E605-47C8-8631-4FA3D4E5BFDA}" type="pres">
      <dgm:prSet presAssocID="{FF7258DE-CF99-4AF8-B21A-DFF7454883BF}"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arning"/>
        </a:ext>
      </dgm:extLst>
    </dgm:pt>
    <dgm:pt modelId="{1E8A2E5A-5EBB-423C-B761-196BA61D0640}" type="pres">
      <dgm:prSet presAssocID="{FF7258DE-CF99-4AF8-B21A-DFF7454883BF}" presName="spaceRect" presStyleCnt="0"/>
      <dgm:spPr/>
    </dgm:pt>
    <dgm:pt modelId="{5F6F7494-A27B-4952-BEE9-FA44A4357DF9}" type="pres">
      <dgm:prSet presAssocID="{FF7258DE-CF99-4AF8-B21A-DFF7454883BF}" presName="textRect" presStyleLbl="revTx" presStyleIdx="2" presStyleCnt="4">
        <dgm:presLayoutVars>
          <dgm:chMax val="1"/>
          <dgm:chPref val="1"/>
        </dgm:presLayoutVars>
      </dgm:prSet>
      <dgm:spPr/>
    </dgm:pt>
    <dgm:pt modelId="{CCD63F11-04BC-441B-8239-4F8322EB5D9D}" type="pres">
      <dgm:prSet presAssocID="{6D138015-F5F8-4C9C-A676-39F83A80B0E1}" presName="sibTrans" presStyleCnt="0"/>
      <dgm:spPr/>
    </dgm:pt>
    <dgm:pt modelId="{150B96CB-74AA-4D2E-813D-98F59D6D159C}" type="pres">
      <dgm:prSet presAssocID="{28BC1FD6-9C46-4FC2-BD16-ABC9EDEBBA78}" presName="compNode" presStyleCnt="0"/>
      <dgm:spPr/>
    </dgm:pt>
    <dgm:pt modelId="{D480DCB4-A324-4BD3-BE93-2D3E9C2BAEC3}" type="pres">
      <dgm:prSet presAssocID="{28BC1FD6-9C46-4FC2-BD16-ABC9EDEBBA7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594F8939-1333-43BF-9537-2C1131348472}" type="pres">
      <dgm:prSet presAssocID="{28BC1FD6-9C46-4FC2-BD16-ABC9EDEBBA78}" presName="spaceRect" presStyleCnt="0"/>
      <dgm:spPr/>
    </dgm:pt>
    <dgm:pt modelId="{868AB71D-75E4-4644-90D7-1DE135DCE3DC}" type="pres">
      <dgm:prSet presAssocID="{28BC1FD6-9C46-4FC2-BD16-ABC9EDEBBA78}" presName="textRect" presStyleLbl="revTx" presStyleIdx="3" presStyleCnt="4">
        <dgm:presLayoutVars>
          <dgm:chMax val="1"/>
          <dgm:chPref val="1"/>
        </dgm:presLayoutVars>
      </dgm:prSet>
      <dgm:spPr/>
    </dgm:pt>
  </dgm:ptLst>
  <dgm:cxnLst>
    <dgm:cxn modelId="{867BCE1E-70B6-4F5E-8779-258E309D86B7}" srcId="{9B031516-AC70-4B99-AC2A-E95FAAF26E87}" destId="{46CD46A0-F4F1-4788-89DA-77A2FA879FB8}" srcOrd="0" destOrd="0" parTransId="{609DD7C8-0070-424A-A5EC-937CF6DC37D0}" sibTransId="{EF19E027-8D93-4782-93F3-29A4B42A5816}"/>
    <dgm:cxn modelId="{124A322E-CE51-419F-85AC-290E7D57EBD3}" type="presOf" srcId="{9B031516-AC70-4B99-AC2A-E95FAAF26E87}" destId="{65A20FB0-73E3-47EE-AC57-83DD728B867D}" srcOrd="0" destOrd="0" presId="urn:microsoft.com/office/officeart/2018/2/layout/IconLabelList"/>
    <dgm:cxn modelId="{9917C32E-865E-49BE-BAE4-760C5CA04BD8}" type="presOf" srcId="{3CA3FC44-7252-4326-BC02-636F057CBE88}" destId="{4C168DE5-73EB-4407-B3F3-2B5729D85ADC}" srcOrd="0" destOrd="0" presId="urn:microsoft.com/office/officeart/2018/2/layout/IconLabelList"/>
    <dgm:cxn modelId="{71DDFA5D-C0C1-4F8C-9B04-95E80BF4D371}" srcId="{9B031516-AC70-4B99-AC2A-E95FAAF26E87}" destId="{FF7258DE-CF99-4AF8-B21A-DFF7454883BF}" srcOrd="2" destOrd="0" parTransId="{71B45446-6422-4F4B-984B-670B7FAAC65C}" sibTransId="{6D138015-F5F8-4C9C-A676-39F83A80B0E1}"/>
    <dgm:cxn modelId="{D3596342-581D-47C8-9818-9E72E6657829}" srcId="{9B031516-AC70-4B99-AC2A-E95FAAF26E87}" destId="{3CA3FC44-7252-4326-BC02-636F057CBE88}" srcOrd="1" destOrd="0" parTransId="{F95AC24E-F979-4812-8D4E-F10574C9816C}" sibTransId="{37156B5B-8C6F-4589-A915-C4AB22780C4F}"/>
    <dgm:cxn modelId="{202C3767-0868-466C-8E96-C4CCD85C593A}" type="presOf" srcId="{28BC1FD6-9C46-4FC2-BD16-ABC9EDEBBA78}" destId="{868AB71D-75E4-4644-90D7-1DE135DCE3DC}" srcOrd="0" destOrd="0" presId="urn:microsoft.com/office/officeart/2018/2/layout/IconLabelList"/>
    <dgm:cxn modelId="{DDB30F57-A501-4EDC-92D3-DCB6194E0539}" srcId="{9B031516-AC70-4B99-AC2A-E95FAAF26E87}" destId="{28BC1FD6-9C46-4FC2-BD16-ABC9EDEBBA78}" srcOrd="3" destOrd="0" parTransId="{904A65D5-3298-4EFA-9527-1138B0185757}" sibTransId="{85064846-F6E6-4F40-B36E-B8E07A8CA33D}"/>
    <dgm:cxn modelId="{7BEAC5C8-6DE8-4A15-BAFB-FB6C42663F2C}" type="presOf" srcId="{46CD46A0-F4F1-4788-89DA-77A2FA879FB8}" destId="{24ADCEE2-0951-4E77-97A9-6F293D0D0600}" srcOrd="0" destOrd="0" presId="urn:microsoft.com/office/officeart/2018/2/layout/IconLabelList"/>
    <dgm:cxn modelId="{249AA5FD-C2E9-487F-A052-C2322EC908DD}" type="presOf" srcId="{FF7258DE-CF99-4AF8-B21A-DFF7454883BF}" destId="{5F6F7494-A27B-4952-BEE9-FA44A4357DF9}" srcOrd="0" destOrd="0" presId="urn:microsoft.com/office/officeart/2018/2/layout/IconLabelList"/>
    <dgm:cxn modelId="{8544C836-82EA-49D7-9D47-41927135BD35}" type="presParOf" srcId="{65A20FB0-73E3-47EE-AC57-83DD728B867D}" destId="{D2FCA4E3-AA92-4C76-88F4-CF46869E62BD}" srcOrd="0" destOrd="0" presId="urn:microsoft.com/office/officeart/2018/2/layout/IconLabelList"/>
    <dgm:cxn modelId="{8CD53913-1341-467F-BE01-92894B894D3F}" type="presParOf" srcId="{D2FCA4E3-AA92-4C76-88F4-CF46869E62BD}" destId="{7669DA24-CF44-4373-B4EA-BFF65E749A41}" srcOrd="0" destOrd="0" presId="urn:microsoft.com/office/officeart/2018/2/layout/IconLabelList"/>
    <dgm:cxn modelId="{111B956B-D960-447C-B52F-DAEE82BFF2F2}" type="presParOf" srcId="{D2FCA4E3-AA92-4C76-88F4-CF46869E62BD}" destId="{E06B5864-6554-469A-810B-92E04762673A}" srcOrd="1" destOrd="0" presId="urn:microsoft.com/office/officeart/2018/2/layout/IconLabelList"/>
    <dgm:cxn modelId="{D82164FD-D73E-45E2-AC2E-1A8C8F57FB3D}" type="presParOf" srcId="{D2FCA4E3-AA92-4C76-88F4-CF46869E62BD}" destId="{24ADCEE2-0951-4E77-97A9-6F293D0D0600}" srcOrd="2" destOrd="0" presId="urn:microsoft.com/office/officeart/2018/2/layout/IconLabelList"/>
    <dgm:cxn modelId="{5EEF69A8-44FB-4D52-BEFE-430759C21174}" type="presParOf" srcId="{65A20FB0-73E3-47EE-AC57-83DD728B867D}" destId="{6B51C928-0237-4D56-B2AF-32A1BCFC04A0}" srcOrd="1" destOrd="0" presId="urn:microsoft.com/office/officeart/2018/2/layout/IconLabelList"/>
    <dgm:cxn modelId="{C64FAB1F-40DB-4759-A191-A594F7AE52FC}" type="presParOf" srcId="{65A20FB0-73E3-47EE-AC57-83DD728B867D}" destId="{0623B0DB-759C-4CCA-9B61-824621E8E825}" srcOrd="2" destOrd="0" presId="urn:microsoft.com/office/officeart/2018/2/layout/IconLabelList"/>
    <dgm:cxn modelId="{FEBAEBE6-F00B-4B07-95FC-3C515A2AAE4F}" type="presParOf" srcId="{0623B0DB-759C-4CCA-9B61-824621E8E825}" destId="{4E7D2D40-FC5C-4E02-91BE-8F330EA36C06}" srcOrd="0" destOrd="0" presId="urn:microsoft.com/office/officeart/2018/2/layout/IconLabelList"/>
    <dgm:cxn modelId="{483A387E-AD72-4768-BFFA-CED324A5C9D6}" type="presParOf" srcId="{0623B0DB-759C-4CCA-9B61-824621E8E825}" destId="{87240212-7F94-4B6C-A5B2-259A83A78864}" srcOrd="1" destOrd="0" presId="urn:microsoft.com/office/officeart/2018/2/layout/IconLabelList"/>
    <dgm:cxn modelId="{A673935D-EC15-4306-9868-F6F1710BDCB6}" type="presParOf" srcId="{0623B0DB-759C-4CCA-9B61-824621E8E825}" destId="{4C168DE5-73EB-4407-B3F3-2B5729D85ADC}" srcOrd="2" destOrd="0" presId="urn:microsoft.com/office/officeart/2018/2/layout/IconLabelList"/>
    <dgm:cxn modelId="{BDCC90AC-E534-4F95-899B-FAF95493D6DF}" type="presParOf" srcId="{65A20FB0-73E3-47EE-AC57-83DD728B867D}" destId="{A3A43355-603B-4280-B4FA-00FCE3B99F80}" srcOrd="3" destOrd="0" presId="urn:microsoft.com/office/officeart/2018/2/layout/IconLabelList"/>
    <dgm:cxn modelId="{EB2B9289-348C-483B-A8A6-984AE15169A9}" type="presParOf" srcId="{65A20FB0-73E3-47EE-AC57-83DD728B867D}" destId="{D9C2820E-8E6F-499D-AAB5-2912F77FC15C}" srcOrd="4" destOrd="0" presId="urn:microsoft.com/office/officeart/2018/2/layout/IconLabelList"/>
    <dgm:cxn modelId="{D802CF13-6379-413D-A99E-7450D8465495}" type="presParOf" srcId="{D9C2820E-8E6F-499D-AAB5-2912F77FC15C}" destId="{206C1106-E605-47C8-8631-4FA3D4E5BFDA}" srcOrd="0" destOrd="0" presId="urn:microsoft.com/office/officeart/2018/2/layout/IconLabelList"/>
    <dgm:cxn modelId="{5E868A99-99B9-4290-B125-E488871D9902}" type="presParOf" srcId="{D9C2820E-8E6F-499D-AAB5-2912F77FC15C}" destId="{1E8A2E5A-5EBB-423C-B761-196BA61D0640}" srcOrd="1" destOrd="0" presId="urn:microsoft.com/office/officeart/2018/2/layout/IconLabelList"/>
    <dgm:cxn modelId="{075E2FFC-7539-46A7-92AD-2F9BF851BBE4}" type="presParOf" srcId="{D9C2820E-8E6F-499D-AAB5-2912F77FC15C}" destId="{5F6F7494-A27B-4952-BEE9-FA44A4357DF9}" srcOrd="2" destOrd="0" presId="urn:microsoft.com/office/officeart/2018/2/layout/IconLabelList"/>
    <dgm:cxn modelId="{A4A82E63-B04F-44EF-882F-4F61BAFE8AC5}" type="presParOf" srcId="{65A20FB0-73E3-47EE-AC57-83DD728B867D}" destId="{CCD63F11-04BC-441B-8239-4F8322EB5D9D}" srcOrd="5" destOrd="0" presId="urn:microsoft.com/office/officeart/2018/2/layout/IconLabelList"/>
    <dgm:cxn modelId="{14775A39-B7C5-42AB-9B33-3186C0340C9F}" type="presParOf" srcId="{65A20FB0-73E3-47EE-AC57-83DD728B867D}" destId="{150B96CB-74AA-4D2E-813D-98F59D6D159C}" srcOrd="6" destOrd="0" presId="urn:microsoft.com/office/officeart/2018/2/layout/IconLabelList"/>
    <dgm:cxn modelId="{EF1457C7-DB77-4155-8AAB-AE3F3C9C67A8}" type="presParOf" srcId="{150B96CB-74AA-4D2E-813D-98F59D6D159C}" destId="{D480DCB4-A324-4BD3-BE93-2D3E9C2BAEC3}" srcOrd="0" destOrd="0" presId="urn:microsoft.com/office/officeart/2018/2/layout/IconLabelList"/>
    <dgm:cxn modelId="{420CB55E-830F-4659-A7FC-8DDC592912ED}" type="presParOf" srcId="{150B96CB-74AA-4D2E-813D-98F59D6D159C}" destId="{594F8939-1333-43BF-9537-2C1131348472}" srcOrd="1" destOrd="0" presId="urn:microsoft.com/office/officeart/2018/2/layout/IconLabelList"/>
    <dgm:cxn modelId="{D53E7964-D9A2-48A7-9075-56E3B0074AFA}" type="presParOf" srcId="{150B96CB-74AA-4D2E-813D-98F59D6D159C}" destId="{868AB71D-75E4-4644-90D7-1DE135DCE3D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727142-FC55-443C-BE11-693F33668CE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D48D0C5-4E6F-4E9A-BEDA-F6854ADE9DC0}">
      <dgm:prSet/>
      <dgm:spPr/>
      <dgm:t>
        <a:bodyPr/>
        <a:lstStyle/>
        <a:p>
          <a:r>
            <a:rPr lang="en-GB"/>
            <a:t>From around the 1980s and the previous years to come, clinical practice in the UK have progressively embraced cognitive-behavioural structures (National library of medicine, 2021). </a:t>
          </a:r>
          <a:endParaRPr lang="en-US"/>
        </a:p>
      </dgm:t>
    </dgm:pt>
    <dgm:pt modelId="{B6542BA9-17FC-4BC6-92FB-9871B1414BD4}" type="parTrans" cxnId="{F7B44423-86CC-4CAF-A829-1FAFCCF88BA0}">
      <dgm:prSet/>
      <dgm:spPr/>
      <dgm:t>
        <a:bodyPr/>
        <a:lstStyle/>
        <a:p>
          <a:endParaRPr lang="en-US"/>
        </a:p>
      </dgm:t>
    </dgm:pt>
    <dgm:pt modelId="{E69E11D1-7D20-4A1D-AD42-C5CACC05027A}" type="sibTrans" cxnId="{F7B44423-86CC-4CAF-A829-1FAFCCF88BA0}">
      <dgm:prSet/>
      <dgm:spPr/>
      <dgm:t>
        <a:bodyPr/>
        <a:lstStyle/>
        <a:p>
          <a:endParaRPr lang="en-US"/>
        </a:p>
      </dgm:t>
    </dgm:pt>
    <dgm:pt modelId="{4A3F1CC9-B144-47D1-8EA6-78D368A7AF4F}">
      <dgm:prSet/>
      <dgm:spPr/>
      <dgm:t>
        <a:bodyPr/>
        <a:lstStyle/>
        <a:p>
          <a:r>
            <a:rPr lang="en-GB"/>
            <a:t>Cogntive behavioural therapy has been incorporated and has been recognised as a way of becoming a psychological treatment of choice (National library of medicine, 2021). </a:t>
          </a:r>
          <a:endParaRPr lang="en-US"/>
        </a:p>
      </dgm:t>
    </dgm:pt>
    <dgm:pt modelId="{47D6C9F9-8FFF-40C9-8836-C7B3E949C369}" type="parTrans" cxnId="{91049AB2-6931-485F-BCA4-8E24525A0FD8}">
      <dgm:prSet/>
      <dgm:spPr/>
      <dgm:t>
        <a:bodyPr/>
        <a:lstStyle/>
        <a:p>
          <a:endParaRPr lang="en-US"/>
        </a:p>
      </dgm:t>
    </dgm:pt>
    <dgm:pt modelId="{51E84704-2DAA-4D5F-8AA8-87F38DD11FA0}" type="sibTrans" cxnId="{91049AB2-6931-485F-BCA4-8E24525A0FD8}">
      <dgm:prSet/>
      <dgm:spPr/>
      <dgm:t>
        <a:bodyPr/>
        <a:lstStyle/>
        <a:p>
          <a:endParaRPr lang="en-US"/>
        </a:p>
      </dgm:t>
    </dgm:pt>
    <dgm:pt modelId="{CF37D2B3-56B3-496E-853E-90F203CD7005}">
      <dgm:prSet/>
      <dgm:spPr/>
      <dgm:t>
        <a:bodyPr/>
        <a:lstStyle/>
        <a:p>
          <a:r>
            <a:rPr lang="en-GB"/>
            <a:t>As of 2024, the UK has evaluated that over 70% of service users have gained a lot from attending cognitive behavioural therapy (OCD UK, N.D). </a:t>
          </a:r>
          <a:endParaRPr lang="en-US"/>
        </a:p>
      </dgm:t>
    </dgm:pt>
    <dgm:pt modelId="{C4C0921A-0F49-4C87-9129-B7D6897CF463}" type="parTrans" cxnId="{C769971E-643E-47A4-92AF-6632980C4D6D}">
      <dgm:prSet/>
      <dgm:spPr/>
      <dgm:t>
        <a:bodyPr/>
        <a:lstStyle/>
        <a:p>
          <a:endParaRPr lang="en-US"/>
        </a:p>
      </dgm:t>
    </dgm:pt>
    <dgm:pt modelId="{C27FA115-76D1-4A41-A134-2C2C9E121D48}" type="sibTrans" cxnId="{C769971E-643E-47A4-92AF-6632980C4D6D}">
      <dgm:prSet/>
      <dgm:spPr/>
      <dgm:t>
        <a:bodyPr/>
        <a:lstStyle/>
        <a:p>
          <a:endParaRPr lang="en-US"/>
        </a:p>
      </dgm:t>
    </dgm:pt>
    <dgm:pt modelId="{F89DA70C-399E-406B-AD56-71B9A1B3004D}">
      <dgm:prSet/>
      <dgm:spPr/>
      <dgm:t>
        <a:bodyPr/>
        <a:lstStyle/>
        <a:p>
          <a:r>
            <a:rPr lang="en-GB"/>
            <a:t>A study that has carried itself out for a while in the UK has proven that internet-based cognitive behavioural therapy fabricated assisted reductions in ocd extremity for over a year with ameliorated suspension rates (Science direct, 2024). </a:t>
          </a:r>
          <a:endParaRPr lang="en-US"/>
        </a:p>
      </dgm:t>
    </dgm:pt>
    <dgm:pt modelId="{458C3AC0-C8C0-4AF4-9D26-3BE5D3200F9E}" type="parTrans" cxnId="{C3EF5822-91B3-44B4-A808-17B210CAF135}">
      <dgm:prSet/>
      <dgm:spPr/>
      <dgm:t>
        <a:bodyPr/>
        <a:lstStyle/>
        <a:p>
          <a:endParaRPr lang="en-US"/>
        </a:p>
      </dgm:t>
    </dgm:pt>
    <dgm:pt modelId="{4EE7BFB8-08F3-4006-A666-4C06C7C3EF32}" type="sibTrans" cxnId="{C3EF5822-91B3-44B4-A808-17B210CAF135}">
      <dgm:prSet/>
      <dgm:spPr/>
      <dgm:t>
        <a:bodyPr/>
        <a:lstStyle/>
        <a:p>
          <a:endParaRPr lang="en-US"/>
        </a:p>
      </dgm:t>
    </dgm:pt>
    <dgm:pt modelId="{5EBDEBE2-483B-4804-BF8D-52DBCFE8277F}" type="pres">
      <dgm:prSet presAssocID="{76727142-FC55-443C-BE11-693F33668CE0}" presName="root" presStyleCnt="0">
        <dgm:presLayoutVars>
          <dgm:dir/>
          <dgm:resizeHandles val="exact"/>
        </dgm:presLayoutVars>
      </dgm:prSet>
      <dgm:spPr/>
    </dgm:pt>
    <dgm:pt modelId="{BD2D958A-B160-4446-BB12-4BF21A8ABD07}" type="pres">
      <dgm:prSet presAssocID="{8D48D0C5-4E6F-4E9A-BEDA-F6854ADE9DC0}" presName="compNode" presStyleCnt="0"/>
      <dgm:spPr/>
    </dgm:pt>
    <dgm:pt modelId="{D70F8544-24FB-4052-8E72-8AC854F5A7A1}" type="pres">
      <dgm:prSet presAssocID="{8D48D0C5-4E6F-4E9A-BEDA-F6854ADE9DC0}" presName="bgRect" presStyleLbl="bgShp" presStyleIdx="0" presStyleCnt="4"/>
      <dgm:spPr/>
    </dgm:pt>
    <dgm:pt modelId="{0A441836-F77C-4BCC-AEA8-AD619A20D482}" type="pres">
      <dgm:prSet presAssocID="{8D48D0C5-4E6F-4E9A-BEDA-F6854ADE9DC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0A9A8899-AD73-4205-BA10-17445850499D}" type="pres">
      <dgm:prSet presAssocID="{8D48D0C5-4E6F-4E9A-BEDA-F6854ADE9DC0}" presName="spaceRect" presStyleCnt="0"/>
      <dgm:spPr/>
    </dgm:pt>
    <dgm:pt modelId="{B05D9682-2F10-4002-BFCF-BF7ABB4EA095}" type="pres">
      <dgm:prSet presAssocID="{8D48D0C5-4E6F-4E9A-BEDA-F6854ADE9DC0}" presName="parTx" presStyleLbl="revTx" presStyleIdx="0" presStyleCnt="4">
        <dgm:presLayoutVars>
          <dgm:chMax val="0"/>
          <dgm:chPref val="0"/>
        </dgm:presLayoutVars>
      </dgm:prSet>
      <dgm:spPr/>
    </dgm:pt>
    <dgm:pt modelId="{8228A0CA-6BC9-49E8-B292-93DB8097E9DE}" type="pres">
      <dgm:prSet presAssocID="{E69E11D1-7D20-4A1D-AD42-C5CACC05027A}" presName="sibTrans" presStyleCnt="0"/>
      <dgm:spPr/>
    </dgm:pt>
    <dgm:pt modelId="{6C170066-66BF-4823-BC84-DD5E8C4D795A}" type="pres">
      <dgm:prSet presAssocID="{4A3F1CC9-B144-47D1-8EA6-78D368A7AF4F}" presName="compNode" presStyleCnt="0"/>
      <dgm:spPr/>
    </dgm:pt>
    <dgm:pt modelId="{9E02346A-B75B-4856-B5FF-7D8E901B5137}" type="pres">
      <dgm:prSet presAssocID="{4A3F1CC9-B144-47D1-8EA6-78D368A7AF4F}" presName="bgRect" presStyleLbl="bgShp" presStyleIdx="1" presStyleCnt="4"/>
      <dgm:spPr/>
    </dgm:pt>
    <dgm:pt modelId="{3D22A2A2-FF41-49BB-8DE8-FDEC1A3FFD24}" type="pres">
      <dgm:prSet presAssocID="{4A3F1CC9-B144-47D1-8EA6-78D368A7AF4F}"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8F0AD860-ED95-4A15-88ED-75641FCD01DD}" type="pres">
      <dgm:prSet presAssocID="{4A3F1CC9-B144-47D1-8EA6-78D368A7AF4F}" presName="spaceRect" presStyleCnt="0"/>
      <dgm:spPr/>
    </dgm:pt>
    <dgm:pt modelId="{A0804F9F-B97D-4EB4-84DF-1F234D6E2577}" type="pres">
      <dgm:prSet presAssocID="{4A3F1CC9-B144-47D1-8EA6-78D368A7AF4F}" presName="parTx" presStyleLbl="revTx" presStyleIdx="1" presStyleCnt="4">
        <dgm:presLayoutVars>
          <dgm:chMax val="0"/>
          <dgm:chPref val="0"/>
        </dgm:presLayoutVars>
      </dgm:prSet>
      <dgm:spPr/>
    </dgm:pt>
    <dgm:pt modelId="{66525FF3-B039-4B59-95F3-DB38CCD252A6}" type="pres">
      <dgm:prSet presAssocID="{51E84704-2DAA-4D5F-8AA8-87F38DD11FA0}" presName="sibTrans" presStyleCnt="0"/>
      <dgm:spPr/>
    </dgm:pt>
    <dgm:pt modelId="{06A86112-F9C8-4836-A37A-C47F88EBA3C4}" type="pres">
      <dgm:prSet presAssocID="{CF37D2B3-56B3-496E-853E-90F203CD7005}" presName="compNode" presStyleCnt="0"/>
      <dgm:spPr/>
    </dgm:pt>
    <dgm:pt modelId="{BB723D8C-07FC-4854-9955-F85EBBD14799}" type="pres">
      <dgm:prSet presAssocID="{CF37D2B3-56B3-496E-853E-90F203CD7005}" presName="bgRect" presStyleLbl="bgShp" presStyleIdx="2" presStyleCnt="4"/>
      <dgm:spPr/>
    </dgm:pt>
    <dgm:pt modelId="{5D7FA647-64C5-42C7-8E0F-DB293B17AF6B}" type="pres">
      <dgm:prSet presAssocID="{CF37D2B3-56B3-496E-853E-90F203CD700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in in head"/>
        </a:ext>
      </dgm:extLst>
    </dgm:pt>
    <dgm:pt modelId="{B6085057-F2FD-41F9-9CEE-D90B87A252C5}" type="pres">
      <dgm:prSet presAssocID="{CF37D2B3-56B3-496E-853E-90F203CD7005}" presName="spaceRect" presStyleCnt="0"/>
      <dgm:spPr/>
    </dgm:pt>
    <dgm:pt modelId="{18812BE8-CA41-414E-ACA7-E75D065BFDF7}" type="pres">
      <dgm:prSet presAssocID="{CF37D2B3-56B3-496E-853E-90F203CD7005}" presName="parTx" presStyleLbl="revTx" presStyleIdx="2" presStyleCnt="4">
        <dgm:presLayoutVars>
          <dgm:chMax val="0"/>
          <dgm:chPref val="0"/>
        </dgm:presLayoutVars>
      </dgm:prSet>
      <dgm:spPr/>
    </dgm:pt>
    <dgm:pt modelId="{52F3F51A-1A8F-4E06-8B3A-E5EFC532358E}" type="pres">
      <dgm:prSet presAssocID="{C27FA115-76D1-4A41-A134-2C2C9E121D48}" presName="sibTrans" presStyleCnt="0"/>
      <dgm:spPr/>
    </dgm:pt>
    <dgm:pt modelId="{5F732256-487F-48CC-98A2-35F813A13516}" type="pres">
      <dgm:prSet presAssocID="{F89DA70C-399E-406B-AD56-71B9A1B3004D}" presName="compNode" presStyleCnt="0"/>
      <dgm:spPr/>
    </dgm:pt>
    <dgm:pt modelId="{23593E97-53B8-4A17-B85E-91A86D9A4BCE}" type="pres">
      <dgm:prSet presAssocID="{F89DA70C-399E-406B-AD56-71B9A1B3004D}" presName="bgRect" presStyleLbl="bgShp" presStyleIdx="3" presStyleCnt="4"/>
      <dgm:spPr/>
    </dgm:pt>
    <dgm:pt modelId="{6B105FB2-A584-4F70-ACDC-E54A0336736C}" type="pres">
      <dgm:prSet presAssocID="{F89DA70C-399E-406B-AD56-71B9A1B3004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ine"/>
        </a:ext>
      </dgm:extLst>
    </dgm:pt>
    <dgm:pt modelId="{1277E961-8F1F-4E0D-B865-87D428F2E994}" type="pres">
      <dgm:prSet presAssocID="{F89DA70C-399E-406B-AD56-71B9A1B3004D}" presName="spaceRect" presStyleCnt="0"/>
      <dgm:spPr/>
    </dgm:pt>
    <dgm:pt modelId="{6822899D-4F17-4BE8-935B-66ED73F6C885}" type="pres">
      <dgm:prSet presAssocID="{F89DA70C-399E-406B-AD56-71B9A1B3004D}" presName="parTx" presStyleLbl="revTx" presStyleIdx="3" presStyleCnt="4">
        <dgm:presLayoutVars>
          <dgm:chMax val="0"/>
          <dgm:chPref val="0"/>
        </dgm:presLayoutVars>
      </dgm:prSet>
      <dgm:spPr/>
    </dgm:pt>
  </dgm:ptLst>
  <dgm:cxnLst>
    <dgm:cxn modelId="{2BD0790E-B017-4FC2-BBA8-9F3D74D8C7BB}" type="presOf" srcId="{CF37D2B3-56B3-496E-853E-90F203CD7005}" destId="{18812BE8-CA41-414E-ACA7-E75D065BFDF7}" srcOrd="0" destOrd="0" presId="urn:microsoft.com/office/officeart/2018/2/layout/IconVerticalSolidList"/>
    <dgm:cxn modelId="{C769971E-643E-47A4-92AF-6632980C4D6D}" srcId="{76727142-FC55-443C-BE11-693F33668CE0}" destId="{CF37D2B3-56B3-496E-853E-90F203CD7005}" srcOrd="2" destOrd="0" parTransId="{C4C0921A-0F49-4C87-9129-B7D6897CF463}" sibTransId="{C27FA115-76D1-4A41-A134-2C2C9E121D48}"/>
    <dgm:cxn modelId="{C3EF5822-91B3-44B4-A808-17B210CAF135}" srcId="{76727142-FC55-443C-BE11-693F33668CE0}" destId="{F89DA70C-399E-406B-AD56-71B9A1B3004D}" srcOrd="3" destOrd="0" parTransId="{458C3AC0-C8C0-4AF4-9D26-3BE5D3200F9E}" sibTransId="{4EE7BFB8-08F3-4006-A666-4C06C7C3EF32}"/>
    <dgm:cxn modelId="{F7B44423-86CC-4CAF-A829-1FAFCCF88BA0}" srcId="{76727142-FC55-443C-BE11-693F33668CE0}" destId="{8D48D0C5-4E6F-4E9A-BEDA-F6854ADE9DC0}" srcOrd="0" destOrd="0" parTransId="{B6542BA9-17FC-4BC6-92FB-9871B1414BD4}" sibTransId="{E69E11D1-7D20-4A1D-AD42-C5CACC05027A}"/>
    <dgm:cxn modelId="{B418375C-7277-47A3-B36E-D470441A9F99}" type="presOf" srcId="{4A3F1CC9-B144-47D1-8EA6-78D368A7AF4F}" destId="{A0804F9F-B97D-4EB4-84DF-1F234D6E2577}" srcOrd="0" destOrd="0" presId="urn:microsoft.com/office/officeart/2018/2/layout/IconVerticalSolidList"/>
    <dgm:cxn modelId="{9582AE6A-D386-4804-B1D8-CAB08E93A86A}" type="presOf" srcId="{F89DA70C-399E-406B-AD56-71B9A1B3004D}" destId="{6822899D-4F17-4BE8-935B-66ED73F6C885}" srcOrd="0" destOrd="0" presId="urn:microsoft.com/office/officeart/2018/2/layout/IconVerticalSolidList"/>
    <dgm:cxn modelId="{2252124E-60DD-4FF9-92E6-33561072681D}" type="presOf" srcId="{76727142-FC55-443C-BE11-693F33668CE0}" destId="{5EBDEBE2-483B-4804-BF8D-52DBCFE8277F}" srcOrd="0" destOrd="0" presId="urn:microsoft.com/office/officeart/2018/2/layout/IconVerticalSolidList"/>
    <dgm:cxn modelId="{91049AB2-6931-485F-BCA4-8E24525A0FD8}" srcId="{76727142-FC55-443C-BE11-693F33668CE0}" destId="{4A3F1CC9-B144-47D1-8EA6-78D368A7AF4F}" srcOrd="1" destOrd="0" parTransId="{47D6C9F9-8FFF-40C9-8836-C7B3E949C369}" sibTransId="{51E84704-2DAA-4D5F-8AA8-87F38DD11FA0}"/>
    <dgm:cxn modelId="{A94F24F0-5154-49FE-90FA-CAAA139F7B92}" type="presOf" srcId="{8D48D0C5-4E6F-4E9A-BEDA-F6854ADE9DC0}" destId="{B05D9682-2F10-4002-BFCF-BF7ABB4EA095}" srcOrd="0" destOrd="0" presId="urn:microsoft.com/office/officeart/2018/2/layout/IconVerticalSolidList"/>
    <dgm:cxn modelId="{8F0A4B37-3A47-4A61-8930-0C7307E26D70}" type="presParOf" srcId="{5EBDEBE2-483B-4804-BF8D-52DBCFE8277F}" destId="{BD2D958A-B160-4446-BB12-4BF21A8ABD07}" srcOrd="0" destOrd="0" presId="urn:microsoft.com/office/officeart/2018/2/layout/IconVerticalSolidList"/>
    <dgm:cxn modelId="{07A9C91C-FBEE-4EA3-A603-C9BFC634A186}" type="presParOf" srcId="{BD2D958A-B160-4446-BB12-4BF21A8ABD07}" destId="{D70F8544-24FB-4052-8E72-8AC854F5A7A1}" srcOrd="0" destOrd="0" presId="urn:microsoft.com/office/officeart/2018/2/layout/IconVerticalSolidList"/>
    <dgm:cxn modelId="{617786E9-AC1A-45BC-8955-B51E3C402E75}" type="presParOf" srcId="{BD2D958A-B160-4446-BB12-4BF21A8ABD07}" destId="{0A441836-F77C-4BCC-AEA8-AD619A20D482}" srcOrd="1" destOrd="0" presId="urn:microsoft.com/office/officeart/2018/2/layout/IconVerticalSolidList"/>
    <dgm:cxn modelId="{B27F8FEB-E42A-4DC9-9525-DCB38227B17E}" type="presParOf" srcId="{BD2D958A-B160-4446-BB12-4BF21A8ABD07}" destId="{0A9A8899-AD73-4205-BA10-17445850499D}" srcOrd="2" destOrd="0" presId="urn:microsoft.com/office/officeart/2018/2/layout/IconVerticalSolidList"/>
    <dgm:cxn modelId="{F6C5D762-F943-455E-8698-5A87F555BE34}" type="presParOf" srcId="{BD2D958A-B160-4446-BB12-4BF21A8ABD07}" destId="{B05D9682-2F10-4002-BFCF-BF7ABB4EA095}" srcOrd="3" destOrd="0" presId="urn:microsoft.com/office/officeart/2018/2/layout/IconVerticalSolidList"/>
    <dgm:cxn modelId="{A388613A-460E-46FC-B75E-F3797BAB8395}" type="presParOf" srcId="{5EBDEBE2-483B-4804-BF8D-52DBCFE8277F}" destId="{8228A0CA-6BC9-49E8-B292-93DB8097E9DE}" srcOrd="1" destOrd="0" presId="urn:microsoft.com/office/officeart/2018/2/layout/IconVerticalSolidList"/>
    <dgm:cxn modelId="{56F6CFC2-6003-4CA3-A9CD-DA03AD47326C}" type="presParOf" srcId="{5EBDEBE2-483B-4804-BF8D-52DBCFE8277F}" destId="{6C170066-66BF-4823-BC84-DD5E8C4D795A}" srcOrd="2" destOrd="0" presId="urn:microsoft.com/office/officeart/2018/2/layout/IconVerticalSolidList"/>
    <dgm:cxn modelId="{75C085CB-C83A-453E-A4F3-F6AD175B6169}" type="presParOf" srcId="{6C170066-66BF-4823-BC84-DD5E8C4D795A}" destId="{9E02346A-B75B-4856-B5FF-7D8E901B5137}" srcOrd="0" destOrd="0" presId="urn:microsoft.com/office/officeart/2018/2/layout/IconVerticalSolidList"/>
    <dgm:cxn modelId="{F7B10BB4-0985-4831-9E52-BFCCFBD367E5}" type="presParOf" srcId="{6C170066-66BF-4823-BC84-DD5E8C4D795A}" destId="{3D22A2A2-FF41-49BB-8DE8-FDEC1A3FFD24}" srcOrd="1" destOrd="0" presId="urn:microsoft.com/office/officeart/2018/2/layout/IconVerticalSolidList"/>
    <dgm:cxn modelId="{8BC239A7-5811-4464-A115-2ED766E7A08E}" type="presParOf" srcId="{6C170066-66BF-4823-BC84-DD5E8C4D795A}" destId="{8F0AD860-ED95-4A15-88ED-75641FCD01DD}" srcOrd="2" destOrd="0" presId="urn:microsoft.com/office/officeart/2018/2/layout/IconVerticalSolidList"/>
    <dgm:cxn modelId="{7B24A18F-0696-47CD-9378-1AAF46B7E1C6}" type="presParOf" srcId="{6C170066-66BF-4823-BC84-DD5E8C4D795A}" destId="{A0804F9F-B97D-4EB4-84DF-1F234D6E2577}" srcOrd="3" destOrd="0" presId="urn:microsoft.com/office/officeart/2018/2/layout/IconVerticalSolidList"/>
    <dgm:cxn modelId="{C36F5C16-F4E0-413B-BCA7-BAC1786157CC}" type="presParOf" srcId="{5EBDEBE2-483B-4804-BF8D-52DBCFE8277F}" destId="{66525FF3-B039-4B59-95F3-DB38CCD252A6}" srcOrd="3" destOrd="0" presId="urn:microsoft.com/office/officeart/2018/2/layout/IconVerticalSolidList"/>
    <dgm:cxn modelId="{94B8C364-1A5C-42DD-A6C2-76CA516A7C25}" type="presParOf" srcId="{5EBDEBE2-483B-4804-BF8D-52DBCFE8277F}" destId="{06A86112-F9C8-4836-A37A-C47F88EBA3C4}" srcOrd="4" destOrd="0" presId="urn:microsoft.com/office/officeart/2018/2/layout/IconVerticalSolidList"/>
    <dgm:cxn modelId="{71C66B6D-13BE-4CE0-9FD9-8AB3BA986523}" type="presParOf" srcId="{06A86112-F9C8-4836-A37A-C47F88EBA3C4}" destId="{BB723D8C-07FC-4854-9955-F85EBBD14799}" srcOrd="0" destOrd="0" presId="urn:microsoft.com/office/officeart/2018/2/layout/IconVerticalSolidList"/>
    <dgm:cxn modelId="{994C98B6-1C7E-4E25-87AE-23EAC1DC110D}" type="presParOf" srcId="{06A86112-F9C8-4836-A37A-C47F88EBA3C4}" destId="{5D7FA647-64C5-42C7-8E0F-DB293B17AF6B}" srcOrd="1" destOrd="0" presId="urn:microsoft.com/office/officeart/2018/2/layout/IconVerticalSolidList"/>
    <dgm:cxn modelId="{DB8983D2-61C9-4CE4-A089-2DBEAF9E1A96}" type="presParOf" srcId="{06A86112-F9C8-4836-A37A-C47F88EBA3C4}" destId="{B6085057-F2FD-41F9-9CEE-D90B87A252C5}" srcOrd="2" destOrd="0" presId="urn:microsoft.com/office/officeart/2018/2/layout/IconVerticalSolidList"/>
    <dgm:cxn modelId="{98F8FA01-59F4-4D17-AD8D-0828C9638854}" type="presParOf" srcId="{06A86112-F9C8-4836-A37A-C47F88EBA3C4}" destId="{18812BE8-CA41-414E-ACA7-E75D065BFDF7}" srcOrd="3" destOrd="0" presId="urn:microsoft.com/office/officeart/2018/2/layout/IconVerticalSolidList"/>
    <dgm:cxn modelId="{7E7ED350-8AFC-4873-8114-51A943DFF316}" type="presParOf" srcId="{5EBDEBE2-483B-4804-BF8D-52DBCFE8277F}" destId="{52F3F51A-1A8F-4E06-8B3A-E5EFC532358E}" srcOrd="5" destOrd="0" presId="urn:microsoft.com/office/officeart/2018/2/layout/IconVerticalSolidList"/>
    <dgm:cxn modelId="{FB1E8AE1-4A6A-433B-A4AD-634730BED64D}" type="presParOf" srcId="{5EBDEBE2-483B-4804-BF8D-52DBCFE8277F}" destId="{5F732256-487F-48CC-98A2-35F813A13516}" srcOrd="6" destOrd="0" presId="urn:microsoft.com/office/officeart/2018/2/layout/IconVerticalSolidList"/>
    <dgm:cxn modelId="{DB0478B0-713F-4179-AABF-0AFBB9B2DCCF}" type="presParOf" srcId="{5F732256-487F-48CC-98A2-35F813A13516}" destId="{23593E97-53B8-4A17-B85E-91A86D9A4BCE}" srcOrd="0" destOrd="0" presId="urn:microsoft.com/office/officeart/2018/2/layout/IconVerticalSolidList"/>
    <dgm:cxn modelId="{E69512FD-5A38-4163-A5BB-63CBF3716467}" type="presParOf" srcId="{5F732256-487F-48CC-98A2-35F813A13516}" destId="{6B105FB2-A584-4F70-ACDC-E54A0336736C}" srcOrd="1" destOrd="0" presId="urn:microsoft.com/office/officeart/2018/2/layout/IconVerticalSolidList"/>
    <dgm:cxn modelId="{68B4A1BF-C41D-4C90-904A-1AA781E1F2C6}" type="presParOf" srcId="{5F732256-487F-48CC-98A2-35F813A13516}" destId="{1277E961-8F1F-4E0D-B865-87D428F2E994}" srcOrd="2" destOrd="0" presId="urn:microsoft.com/office/officeart/2018/2/layout/IconVerticalSolidList"/>
    <dgm:cxn modelId="{7AB6CF45-FC08-4103-992F-EC9639647E7D}" type="presParOf" srcId="{5F732256-487F-48CC-98A2-35F813A13516}" destId="{6822899D-4F17-4BE8-935B-66ED73F6C88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BD76C2-2EB1-4083-99C8-89C5D5D490B0}">
      <dsp:nvSpPr>
        <dsp:cNvPr id="0" name=""/>
        <dsp:cNvSpPr/>
      </dsp:nvSpPr>
      <dsp:spPr>
        <a:xfrm>
          <a:off x="0" y="738806"/>
          <a:ext cx="2169282" cy="130156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Until the 20th century, OCD was entitled scrupulosity (OCD UK, N.D).</a:t>
          </a:r>
        </a:p>
      </dsp:txBody>
      <dsp:txXfrm>
        <a:off x="0" y="738806"/>
        <a:ext cx="2169282" cy="1301569"/>
      </dsp:txXfrm>
    </dsp:sp>
    <dsp:sp modelId="{5202F317-6122-4948-80EA-003F9FB5749D}">
      <dsp:nvSpPr>
        <dsp:cNvPr id="0" name=""/>
        <dsp:cNvSpPr/>
      </dsp:nvSpPr>
      <dsp:spPr>
        <a:xfrm>
          <a:off x="2386210" y="738806"/>
          <a:ext cx="2169282" cy="130156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Most historical documentations of OCD was based on religious preferably over medical literature (OCD UK, N.D). </a:t>
          </a:r>
        </a:p>
      </dsp:txBody>
      <dsp:txXfrm>
        <a:off x="2386210" y="738806"/>
        <a:ext cx="2169282" cy="1301569"/>
      </dsp:txXfrm>
    </dsp:sp>
    <dsp:sp modelId="{F8EA095C-42D1-4E0F-9AB5-75B88E4AEBEF}">
      <dsp:nvSpPr>
        <dsp:cNvPr id="0" name=""/>
        <dsp:cNvSpPr/>
      </dsp:nvSpPr>
      <dsp:spPr>
        <a:xfrm>
          <a:off x="4772420" y="738806"/>
          <a:ext cx="2169282" cy="130156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Later on in the 17th century, obsessions and compulsions (OCD UK, N.D).  </a:t>
          </a:r>
        </a:p>
      </dsp:txBody>
      <dsp:txXfrm>
        <a:off x="4772420" y="738806"/>
        <a:ext cx="2169282" cy="1301569"/>
      </dsp:txXfrm>
    </dsp:sp>
    <dsp:sp modelId="{E91CB69A-68E1-4F80-AEE7-8F82FE510F77}">
      <dsp:nvSpPr>
        <dsp:cNvPr id="0" name=""/>
        <dsp:cNvSpPr/>
      </dsp:nvSpPr>
      <dsp:spPr>
        <a:xfrm>
          <a:off x="1193105" y="2257304"/>
          <a:ext cx="2169282" cy="130156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Before the 20th century, the symptoms of OCD were clarified as depravation, imprudent religious loyalty and demonic control (OCD UK, N.D).   </a:t>
          </a:r>
        </a:p>
      </dsp:txBody>
      <dsp:txXfrm>
        <a:off x="1193105" y="2257304"/>
        <a:ext cx="2169282" cy="1301569"/>
      </dsp:txXfrm>
    </dsp:sp>
    <dsp:sp modelId="{8CBA5EC3-BA1C-4149-ABAD-9319C1BDC1A7}">
      <dsp:nvSpPr>
        <dsp:cNvPr id="0" name=""/>
        <dsp:cNvSpPr/>
      </dsp:nvSpPr>
      <dsp:spPr>
        <a:xfrm>
          <a:off x="3579315" y="2257304"/>
          <a:ext cx="2169282" cy="130156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Sigmund Freud was the neurologist who suggested that obsessional thoughts and compulsions originated from insensible conflict and anxiety  (OCD UK, N.D). </a:t>
          </a:r>
        </a:p>
      </dsp:txBody>
      <dsp:txXfrm>
        <a:off x="3579315" y="2257304"/>
        <a:ext cx="2169282" cy="13015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69DA24-CF44-4373-B4EA-BFF65E749A41}">
      <dsp:nvSpPr>
        <dsp:cNvPr id="0" name=""/>
        <dsp:cNvSpPr/>
      </dsp:nvSpPr>
      <dsp:spPr>
        <a:xfrm>
          <a:off x="1156961" y="569276"/>
          <a:ext cx="933140" cy="9331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ADCEE2-0951-4E77-97A9-6F293D0D0600}">
      <dsp:nvSpPr>
        <dsp:cNvPr id="0" name=""/>
        <dsp:cNvSpPr/>
      </dsp:nvSpPr>
      <dsp:spPr>
        <a:xfrm>
          <a:off x="586708" y="1860528"/>
          <a:ext cx="2073645" cy="1092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 perception of ocd in the UK appeared in the post-war decades via the labour of many clinical psychologists at the institute of psychiatry and maudsley hospital (Cambridge University press, 2023). </a:t>
          </a:r>
          <a:endParaRPr lang="en-US" sz="1100" kern="1200"/>
        </a:p>
      </dsp:txBody>
      <dsp:txXfrm>
        <a:off x="586708" y="1860528"/>
        <a:ext cx="2073645" cy="1092656"/>
      </dsp:txXfrm>
    </dsp:sp>
    <dsp:sp modelId="{4E7D2D40-FC5C-4E02-91BE-8F330EA36C06}">
      <dsp:nvSpPr>
        <dsp:cNvPr id="0" name=""/>
        <dsp:cNvSpPr/>
      </dsp:nvSpPr>
      <dsp:spPr>
        <a:xfrm>
          <a:off x="3593495" y="569276"/>
          <a:ext cx="933140" cy="9331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168DE5-73EB-4407-B3F3-2B5729D85ADC}">
      <dsp:nvSpPr>
        <dsp:cNvPr id="0" name=""/>
        <dsp:cNvSpPr/>
      </dsp:nvSpPr>
      <dsp:spPr>
        <a:xfrm>
          <a:off x="3023242" y="1860528"/>
          <a:ext cx="2073645" cy="1092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Over the last 10 years, there has been a considerable expansion in qualitative atittudes to the schooling of OCD, peculiarly within the range of linguistic and cultural studies (Cambridge University press, 2023). </a:t>
          </a:r>
          <a:endParaRPr lang="en-US" sz="1100" kern="1200"/>
        </a:p>
      </dsp:txBody>
      <dsp:txXfrm>
        <a:off x="3023242" y="1860528"/>
        <a:ext cx="2073645" cy="1092656"/>
      </dsp:txXfrm>
    </dsp:sp>
    <dsp:sp modelId="{206C1106-E605-47C8-8631-4FA3D4E5BFDA}">
      <dsp:nvSpPr>
        <dsp:cNvPr id="0" name=""/>
        <dsp:cNvSpPr/>
      </dsp:nvSpPr>
      <dsp:spPr>
        <a:xfrm>
          <a:off x="6030029" y="569276"/>
          <a:ext cx="933140" cy="9331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6F7494-A27B-4952-BEE9-FA44A4357DF9}">
      <dsp:nvSpPr>
        <dsp:cNvPr id="0" name=""/>
        <dsp:cNvSpPr/>
      </dsp:nvSpPr>
      <dsp:spPr>
        <a:xfrm>
          <a:off x="5459776" y="1860528"/>
          <a:ext cx="2073645" cy="1092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This premature focus has molded the treatment provided by the NHS standards for over 10 years, submerging exposure and response prevention (Cambridge University press, 2023). </a:t>
          </a:r>
          <a:endParaRPr lang="en-US" sz="1100" kern="1200"/>
        </a:p>
      </dsp:txBody>
      <dsp:txXfrm>
        <a:off x="5459776" y="1860528"/>
        <a:ext cx="2073645" cy="1092656"/>
      </dsp:txXfrm>
    </dsp:sp>
    <dsp:sp modelId="{D480DCB4-A324-4BD3-BE93-2D3E9C2BAEC3}">
      <dsp:nvSpPr>
        <dsp:cNvPr id="0" name=""/>
        <dsp:cNvSpPr/>
      </dsp:nvSpPr>
      <dsp:spPr>
        <a:xfrm>
          <a:off x="8466562" y="569276"/>
          <a:ext cx="933140" cy="9331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8AB71D-75E4-4644-90D7-1DE135DCE3DC}">
      <dsp:nvSpPr>
        <dsp:cNvPr id="0" name=""/>
        <dsp:cNvSpPr/>
      </dsp:nvSpPr>
      <dsp:spPr>
        <a:xfrm>
          <a:off x="7896310" y="1860528"/>
          <a:ext cx="2073645" cy="1092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For years, ocd was played down by the the media and just categorized symptoms such as excessive cleanliness. However, in the 2010s onwards, more precise protrayals of ocd began to show online via documentaries or through articles (The Lancet, 2014). </a:t>
          </a:r>
          <a:endParaRPr lang="en-US" sz="1100" kern="1200"/>
        </a:p>
      </dsp:txBody>
      <dsp:txXfrm>
        <a:off x="7896310" y="1860528"/>
        <a:ext cx="2073645" cy="10926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0F8544-24FB-4052-8E72-8AC854F5A7A1}">
      <dsp:nvSpPr>
        <dsp:cNvPr id="0" name=""/>
        <dsp:cNvSpPr/>
      </dsp:nvSpPr>
      <dsp:spPr>
        <a:xfrm>
          <a:off x="0" y="2185"/>
          <a:ext cx="6541475" cy="110757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441836-F77C-4BCC-AEA8-AD619A20D482}">
      <dsp:nvSpPr>
        <dsp:cNvPr id="0" name=""/>
        <dsp:cNvSpPr/>
      </dsp:nvSpPr>
      <dsp:spPr>
        <a:xfrm>
          <a:off x="335040" y="251388"/>
          <a:ext cx="609164" cy="6091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5D9682-2F10-4002-BFCF-BF7ABB4EA095}">
      <dsp:nvSpPr>
        <dsp:cNvPr id="0" name=""/>
        <dsp:cNvSpPr/>
      </dsp:nvSpPr>
      <dsp:spPr>
        <a:xfrm>
          <a:off x="1279245" y="2185"/>
          <a:ext cx="5262229" cy="1107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18" tIns="117218" rIns="117218" bIns="117218" numCol="1" spcCol="1270" anchor="ctr" anchorCtr="0">
          <a:noAutofit/>
        </a:bodyPr>
        <a:lstStyle/>
        <a:p>
          <a:pPr marL="0" lvl="0" indent="0" algn="l" defTabSz="666750">
            <a:lnSpc>
              <a:spcPct val="90000"/>
            </a:lnSpc>
            <a:spcBef>
              <a:spcPct val="0"/>
            </a:spcBef>
            <a:spcAft>
              <a:spcPct val="35000"/>
            </a:spcAft>
            <a:buNone/>
          </a:pPr>
          <a:r>
            <a:rPr lang="en-GB" sz="1500" kern="1200"/>
            <a:t>From around the 1980s and the previous years to come, clinical practice in the UK have progressively embraced cognitive-behavioural structures (National library of medicine, 2021). </a:t>
          </a:r>
          <a:endParaRPr lang="en-US" sz="1500" kern="1200"/>
        </a:p>
      </dsp:txBody>
      <dsp:txXfrm>
        <a:off x="1279245" y="2185"/>
        <a:ext cx="5262229" cy="1107571"/>
      </dsp:txXfrm>
    </dsp:sp>
    <dsp:sp modelId="{9E02346A-B75B-4856-B5FF-7D8E901B5137}">
      <dsp:nvSpPr>
        <dsp:cNvPr id="0" name=""/>
        <dsp:cNvSpPr/>
      </dsp:nvSpPr>
      <dsp:spPr>
        <a:xfrm>
          <a:off x="0" y="1386649"/>
          <a:ext cx="6541475" cy="110757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22A2A2-FF41-49BB-8DE8-FDEC1A3FFD24}">
      <dsp:nvSpPr>
        <dsp:cNvPr id="0" name=""/>
        <dsp:cNvSpPr/>
      </dsp:nvSpPr>
      <dsp:spPr>
        <a:xfrm>
          <a:off x="335040" y="1635853"/>
          <a:ext cx="609164" cy="6091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804F9F-B97D-4EB4-84DF-1F234D6E2577}">
      <dsp:nvSpPr>
        <dsp:cNvPr id="0" name=""/>
        <dsp:cNvSpPr/>
      </dsp:nvSpPr>
      <dsp:spPr>
        <a:xfrm>
          <a:off x="1279245" y="1386649"/>
          <a:ext cx="5262229" cy="1107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18" tIns="117218" rIns="117218" bIns="117218" numCol="1" spcCol="1270" anchor="ctr" anchorCtr="0">
          <a:noAutofit/>
        </a:bodyPr>
        <a:lstStyle/>
        <a:p>
          <a:pPr marL="0" lvl="0" indent="0" algn="l" defTabSz="666750">
            <a:lnSpc>
              <a:spcPct val="90000"/>
            </a:lnSpc>
            <a:spcBef>
              <a:spcPct val="0"/>
            </a:spcBef>
            <a:spcAft>
              <a:spcPct val="35000"/>
            </a:spcAft>
            <a:buNone/>
          </a:pPr>
          <a:r>
            <a:rPr lang="en-GB" sz="1500" kern="1200"/>
            <a:t>Cogntive behavioural therapy has been incorporated and has been recognised as a way of becoming a psychological treatment of choice (National library of medicine, 2021). </a:t>
          </a:r>
          <a:endParaRPr lang="en-US" sz="1500" kern="1200"/>
        </a:p>
      </dsp:txBody>
      <dsp:txXfrm>
        <a:off x="1279245" y="1386649"/>
        <a:ext cx="5262229" cy="1107571"/>
      </dsp:txXfrm>
    </dsp:sp>
    <dsp:sp modelId="{BB723D8C-07FC-4854-9955-F85EBBD14799}">
      <dsp:nvSpPr>
        <dsp:cNvPr id="0" name=""/>
        <dsp:cNvSpPr/>
      </dsp:nvSpPr>
      <dsp:spPr>
        <a:xfrm>
          <a:off x="0" y="2771114"/>
          <a:ext cx="6541475" cy="110757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7FA647-64C5-42C7-8E0F-DB293B17AF6B}">
      <dsp:nvSpPr>
        <dsp:cNvPr id="0" name=""/>
        <dsp:cNvSpPr/>
      </dsp:nvSpPr>
      <dsp:spPr>
        <a:xfrm>
          <a:off x="335040" y="3020318"/>
          <a:ext cx="609164" cy="6091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812BE8-CA41-414E-ACA7-E75D065BFDF7}">
      <dsp:nvSpPr>
        <dsp:cNvPr id="0" name=""/>
        <dsp:cNvSpPr/>
      </dsp:nvSpPr>
      <dsp:spPr>
        <a:xfrm>
          <a:off x="1279245" y="2771114"/>
          <a:ext cx="5262229" cy="1107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18" tIns="117218" rIns="117218" bIns="117218" numCol="1" spcCol="1270" anchor="ctr" anchorCtr="0">
          <a:noAutofit/>
        </a:bodyPr>
        <a:lstStyle/>
        <a:p>
          <a:pPr marL="0" lvl="0" indent="0" algn="l" defTabSz="666750">
            <a:lnSpc>
              <a:spcPct val="90000"/>
            </a:lnSpc>
            <a:spcBef>
              <a:spcPct val="0"/>
            </a:spcBef>
            <a:spcAft>
              <a:spcPct val="35000"/>
            </a:spcAft>
            <a:buNone/>
          </a:pPr>
          <a:r>
            <a:rPr lang="en-GB" sz="1500" kern="1200"/>
            <a:t>As of 2024, the UK has evaluated that over 70% of service users have gained a lot from attending cognitive behavioural therapy (OCD UK, N.D). </a:t>
          </a:r>
          <a:endParaRPr lang="en-US" sz="1500" kern="1200"/>
        </a:p>
      </dsp:txBody>
      <dsp:txXfrm>
        <a:off x="1279245" y="2771114"/>
        <a:ext cx="5262229" cy="1107571"/>
      </dsp:txXfrm>
    </dsp:sp>
    <dsp:sp modelId="{23593E97-53B8-4A17-B85E-91A86D9A4BCE}">
      <dsp:nvSpPr>
        <dsp:cNvPr id="0" name=""/>
        <dsp:cNvSpPr/>
      </dsp:nvSpPr>
      <dsp:spPr>
        <a:xfrm>
          <a:off x="0" y="4155579"/>
          <a:ext cx="6541475" cy="110757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5FB2-A584-4F70-ACDC-E54A0336736C}">
      <dsp:nvSpPr>
        <dsp:cNvPr id="0" name=""/>
        <dsp:cNvSpPr/>
      </dsp:nvSpPr>
      <dsp:spPr>
        <a:xfrm>
          <a:off x="335040" y="4404782"/>
          <a:ext cx="609164" cy="6091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22899D-4F17-4BE8-935B-66ED73F6C885}">
      <dsp:nvSpPr>
        <dsp:cNvPr id="0" name=""/>
        <dsp:cNvSpPr/>
      </dsp:nvSpPr>
      <dsp:spPr>
        <a:xfrm>
          <a:off x="1279245" y="4155579"/>
          <a:ext cx="5262229" cy="1107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18" tIns="117218" rIns="117218" bIns="117218" numCol="1" spcCol="1270" anchor="ctr" anchorCtr="0">
          <a:noAutofit/>
        </a:bodyPr>
        <a:lstStyle/>
        <a:p>
          <a:pPr marL="0" lvl="0" indent="0" algn="l" defTabSz="666750">
            <a:lnSpc>
              <a:spcPct val="90000"/>
            </a:lnSpc>
            <a:spcBef>
              <a:spcPct val="0"/>
            </a:spcBef>
            <a:spcAft>
              <a:spcPct val="35000"/>
            </a:spcAft>
            <a:buNone/>
          </a:pPr>
          <a:r>
            <a:rPr lang="en-GB" sz="1500" kern="1200"/>
            <a:t>A study that has carried itself out for a while in the UK has proven that internet-based cognitive behavioural therapy fabricated assisted reductions in ocd extremity for over a year with ameliorated suspension rates (Science direct, 2024). </a:t>
          </a:r>
          <a:endParaRPr lang="en-US" sz="1500" kern="1200"/>
        </a:p>
      </dsp:txBody>
      <dsp:txXfrm>
        <a:off x="1279245" y="4155579"/>
        <a:ext cx="5262229" cy="110757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76AB79-C677-3DB7-78CF-9305D58614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13AB137-CEA6-0244-F12B-1ECC21172D0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DC994AA-C437-4EF4-8BEF-0B832D7FA420}" type="datetimeFigureOut">
              <a:rPr lang="en-US" smtClean="0"/>
              <a:t>3/26/2026</a:t>
            </a:fld>
            <a:endParaRPr lang="en-US"/>
          </a:p>
        </p:txBody>
      </p:sp>
      <p:sp>
        <p:nvSpPr>
          <p:cNvPr id="4" name="Footer Placeholder 3">
            <a:extLst>
              <a:ext uri="{FF2B5EF4-FFF2-40B4-BE49-F238E27FC236}">
                <a16:creationId xmlns:a16="http://schemas.microsoft.com/office/drawing/2014/main" id="{0868EC96-C6CC-F2AF-D90F-143F4D20A07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Tree>
    <p:extLst>
      <p:ext uri="{BB962C8B-B14F-4D97-AF65-F5344CB8AC3E}">
        <p14:creationId xmlns:p14="http://schemas.microsoft.com/office/powerpoint/2010/main" val="34720278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B16356-3B28-4AAF-8099-7941810E2475}" type="datetimeFigureOut">
              <a:rPr lang="en-US" smtClean="0"/>
              <a:t>3/26/2026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5DA344-5FA2-43F7-9D95-CA56C82B080A}" type="slidenum">
              <a:rPr lang="en-US" smtClean="0"/>
              <a:t>‹#›</a:t>
            </a:fld>
            <a:endParaRPr lang="en-US"/>
          </a:p>
        </p:txBody>
      </p:sp>
    </p:spTree>
    <p:extLst>
      <p:ext uri="{BB962C8B-B14F-4D97-AF65-F5344CB8AC3E}">
        <p14:creationId xmlns:p14="http://schemas.microsoft.com/office/powerpoint/2010/main" val="12557629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C5DA344-5FA2-43F7-9D95-CA56C82B080A}" type="slidenum">
              <a:rPr lang="en-US" smtClean="0"/>
              <a:t>1</a:t>
            </a:fld>
            <a:endParaRPr lang="en-US"/>
          </a:p>
        </p:txBody>
      </p:sp>
    </p:spTree>
    <p:extLst>
      <p:ext uri="{BB962C8B-B14F-4D97-AF65-F5344CB8AC3E}">
        <p14:creationId xmlns:p14="http://schemas.microsoft.com/office/powerpoint/2010/main" val="6954445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C5DA344-5FA2-43F7-9D95-CA56C82B080A}" type="slidenum">
              <a:rPr lang="en-US" smtClean="0"/>
              <a:t>2</a:t>
            </a:fld>
            <a:endParaRPr lang="en-US"/>
          </a:p>
        </p:txBody>
      </p:sp>
    </p:spTree>
    <p:extLst>
      <p:ext uri="{BB962C8B-B14F-4D97-AF65-F5344CB8AC3E}">
        <p14:creationId xmlns:p14="http://schemas.microsoft.com/office/powerpoint/2010/main" val="3988440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D6D8061D-18C3-4F4F-85EF-561633F58754}" type="datetimeFigureOut">
              <a:rPr lang="en-US" smtClean="0"/>
              <a:t>3/26/2026</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32568173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D6D8061D-18C3-4F4F-85EF-561633F58754}" type="datetimeFigureOut">
              <a:rPr lang="en-US" smtClean="0"/>
              <a:t>3/26/2026</a:t>
            </a:fld>
            <a:endParaRPr lang="en-US"/>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2041968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D6D8061D-18C3-4F4F-85EF-561633F58754}" type="datetimeFigureOut">
              <a:rPr lang="en-US" smtClean="0"/>
              <a:t>3/26/2026</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4098767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D6D8061D-18C3-4F4F-85EF-561633F58754}" type="datetimeFigureOut">
              <a:rPr lang="en-US" smtClean="0"/>
              <a:t>3/26/2026</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1753209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D6D8061D-18C3-4F4F-85EF-561633F58754}" type="datetimeFigureOut">
              <a:rPr lang="en-US" smtClean="0"/>
              <a:t>3/26/2026</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3362053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D6D8061D-18C3-4F4F-85EF-561633F58754}" type="datetimeFigureOut">
              <a:rPr lang="en-US" smtClean="0"/>
              <a:t>3/26/2026</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2429767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D6D8061D-18C3-4F4F-85EF-561633F58754}" type="datetimeFigureOut">
              <a:rPr lang="en-US" smtClean="0"/>
              <a:t>3/26/2026</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4055602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D6D8061D-18C3-4F4F-85EF-561633F58754}" type="datetimeFigureOut">
              <a:rPr lang="en-US" smtClean="0"/>
              <a:t>3/26/2026</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38481319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D6D8061D-18C3-4F4F-85EF-561633F58754}" type="datetimeFigureOut">
              <a:rPr lang="en-US" smtClean="0"/>
              <a:t>3/26/2026</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1267143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D6D8061D-18C3-4F4F-85EF-561633F58754}" type="datetimeFigureOut">
              <a:rPr lang="en-US" smtClean="0"/>
              <a:t>3/26/2026</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2275446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D6D8061D-18C3-4F4F-85EF-561633F58754}" type="datetimeFigureOut">
              <a:rPr lang="en-US" smtClean="0"/>
              <a:t>3/26/2026</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33543593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only">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74AAEB19-4B49-2801-9B15-7682CDF04C04}"/>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FD23C3EC-28B3-4644-8BE5-3288734B4639}"/>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6" name="Title 1">
            <a:extLst>
              <a:ext uri="{FF2B5EF4-FFF2-40B4-BE49-F238E27FC236}">
                <a16:creationId xmlns:a16="http://schemas.microsoft.com/office/drawing/2014/main" id="{2E8C189B-2E00-67DA-E342-3440F5EBB4CE}"/>
              </a:ext>
            </a:extLst>
          </p:cNvPr>
          <p:cNvSpPr>
            <a:spLocks noGrp="1"/>
          </p:cNvSpPr>
          <p:nvPr>
            <p:ph type="ctrTitle" hasCustomPrompt="1"/>
          </p:nvPr>
        </p:nvSpPr>
        <p:spPr>
          <a:xfrm>
            <a:off x="857468" y="486137"/>
            <a:ext cx="5427584" cy="3599727"/>
          </a:xfrm>
        </p:spPr>
        <p:txBody>
          <a:bodyPr anchor="b" anchorCtr="0">
            <a:noAutofit/>
          </a:bodyPr>
          <a:lstStyle>
            <a:lvl1pPr algn="l">
              <a:defRPr sz="4400" cap="all" baseline="0">
                <a:solidFill>
                  <a:schemeClr val="accent1"/>
                </a:solidFill>
              </a:defRPr>
            </a:lvl1pPr>
          </a:lstStyle>
          <a:p>
            <a:r>
              <a:rPr lang="en-US" dirty="0"/>
              <a:t>Click to add title</a:t>
            </a:r>
          </a:p>
        </p:txBody>
      </p:sp>
      <p:sp>
        <p:nvSpPr>
          <p:cNvPr id="13" name="Picture Placeholder 12">
            <a:extLst>
              <a:ext uri="{FF2B5EF4-FFF2-40B4-BE49-F238E27FC236}">
                <a16:creationId xmlns:a16="http://schemas.microsoft.com/office/drawing/2014/main" id="{B64FCBF4-90E6-FFAA-143D-3A01CE52569B}"/>
              </a:ext>
            </a:extLst>
          </p:cNvPr>
          <p:cNvSpPr>
            <a:spLocks noGrp="1"/>
          </p:cNvSpPr>
          <p:nvPr>
            <p:ph type="pic" sz="quarter" idx="10"/>
          </p:nvPr>
        </p:nvSpPr>
        <p:spPr>
          <a:xfrm>
            <a:off x="5624774" y="-6713"/>
            <a:ext cx="6578801" cy="6894576"/>
          </a:xfrm>
          <a:custGeom>
            <a:avLst/>
            <a:gdLst>
              <a:gd name="connsiteX0" fmla="*/ 0 w 6613525"/>
              <a:gd name="connsiteY0" fmla="*/ 0 h 6858000"/>
              <a:gd name="connsiteX1" fmla="*/ 6613525 w 6613525"/>
              <a:gd name="connsiteY1" fmla="*/ 0 h 6858000"/>
              <a:gd name="connsiteX2" fmla="*/ 6613525 w 6613525"/>
              <a:gd name="connsiteY2" fmla="*/ 6858000 h 6858000"/>
              <a:gd name="connsiteX3" fmla="*/ 0 w 6613525"/>
              <a:gd name="connsiteY3" fmla="*/ 6858000 h 6858000"/>
              <a:gd name="connsiteX4" fmla="*/ 0 w 6613525"/>
              <a:gd name="connsiteY4" fmla="*/ 0 h 6858000"/>
              <a:gd name="connsiteX0" fmla="*/ 1875099 w 6613525"/>
              <a:gd name="connsiteY0" fmla="*/ 0 h 6858000"/>
              <a:gd name="connsiteX1" fmla="*/ 6613525 w 6613525"/>
              <a:gd name="connsiteY1" fmla="*/ 0 h 6858000"/>
              <a:gd name="connsiteX2" fmla="*/ 6613525 w 6613525"/>
              <a:gd name="connsiteY2" fmla="*/ 6858000 h 6858000"/>
              <a:gd name="connsiteX3" fmla="*/ 0 w 6613525"/>
              <a:gd name="connsiteY3" fmla="*/ 6858000 h 6858000"/>
              <a:gd name="connsiteX4" fmla="*/ 1875099 w 6613525"/>
              <a:gd name="connsiteY4" fmla="*/ 0 h 6858000"/>
              <a:gd name="connsiteX0" fmla="*/ 1840375 w 6578801"/>
              <a:gd name="connsiteY0" fmla="*/ 0 h 6869575"/>
              <a:gd name="connsiteX1" fmla="*/ 6578801 w 6578801"/>
              <a:gd name="connsiteY1" fmla="*/ 0 h 6869575"/>
              <a:gd name="connsiteX2" fmla="*/ 6578801 w 6578801"/>
              <a:gd name="connsiteY2" fmla="*/ 6858000 h 6869575"/>
              <a:gd name="connsiteX3" fmla="*/ 0 w 6578801"/>
              <a:gd name="connsiteY3" fmla="*/ 6869575 h 6869575"/>
              <a:gd name="connsiteX4" fmla="*/ 1840375 w 6578801"/>
              <a:gd name="connsiteY4" fmla="*/ 0 h 6869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8801" h="6869575">
                <a:moveTo>
                  <a:pt x="1840375" y="0"/>
                </a:moveTo>
                <a:lnTo>
                  <a:pt x="6578801" y="0"/>
                </a:lnTo>
                <a:lnTo>
                  <a:pt x="6578801" y="6858000"/>
                </a:lnTo>
                <a:lnTo>
                  <a:pt x="0" y="6869575"/>
                </a:lnTo>
                <a:lnTo>
                  <a:pt x="1840375" y="0"/>
                </a:lnTo>
                <a:close/>
              </a:path>
            </a:pathLst>
          </a:custGeom>
        </p:spPr>
        <p:txBody>
          <a:bodyPr tIns="274320" rIns="274320">
            <a:normAutofit/>
          </a:bodyPr>
          <a:lstStyle>
            <a:lvl1pPr marL="0" indent="0" algn="r">
              <a:buNone/>
              <a:defRPr sz="2000"/>
            </a:lvl1pPr>
          </a:lstStyle>
          <a:p>
            <a:r>
              <a:rPr lang="en-US" dirty="0"/>
              <a:t>Click icon to add picture</a:t>
            </a:r>
          </a:p>
        </p:txBody>
      </p:sp>
    </p:spTree>
    <p:extLst>
      <p:ext uri="{BB962C8B-B14F-4D97-AF65-F5344CB8AC3E}">
        <p14:creationId xmlns:p14="http://schemas.microsoft.com/office/powerpoint/2010/main" val="5467025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ent 2">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E1BBEEFE-AE8A-8083-54B6-DBE9BC0E9F10}"/>
              </a:ext>
              <a:ext uri="{C183D7F6-B498-43B3-948B-1728B52AA6E4}">
                <adec:decorative xmlns:adec="http://schemas.microsoft.com/office/drawing/2017/decorative" val="1"/>
              </a:ext>
            </a:extLst>
          </p:cNvPr>
          <p:cNvSpPr/>
          <p:nvPr userDrawn="1"/>
        </p:nvSpPr>
        <p:spPr>
          <a:xfrm>
            <a:off x="-42863" y="0"/>
            <a:ext cx="4658392" cy="6858000"/>
          </a:xfrm>
          <a:custGeom>
            <a:avLst/>
            <a:gdLst>
              <a:gd name="connsiteX0" fmla="*/ 0 w 4658392"/>
              <a:gd name="connsiteY0" fmla="*/ 0 h 6858000"/>
              <a:gd name="connsiteX1" fmla="*/ 4658392 w 4658392"/>
              <a:gd name="connsiteY1" fmla="*/ 0 h 6858000"/>
              <a:gd name="connsiteX2" fmla="*/ 2820797 w 4658392"/>
              <a:gd name="connsiteY2" fmla="*/ 6858000 h 6858000"/>
              <a:gd name="connsiteX3" fmla="*/ 0 w 4658392"/>
              <a:gd name="connsiteY3" fmla="*/ 6858000 h 6858000"/>
              <a:gd name="connsiteX4" fmla="*/ 0 w 465839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58392" h="6858000">
                <a:moveTo>
                  <a:pt x="0" y="0"/>
                </a:moveTo>
                <a:lnTo>
                  <a:pt x="4658392" y="0"/>
                </a:lnTo>
                <a:lnTo>
                  <a:pt x="2820797" y="6858000"/>
                </a:lnTo>
                <a:lnTo>
                  <a:pt x="0" y="6858000"/>
                </a:lnTo>
                <a:lnTo>
                  <a:pt x="0" y="0"/>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8" name="Straight Connector 7">
            <a:extLst>
              <a:ext uri="{FF2B5EF4-FFF2-40B4-BE49-F238E27FC236}">
                <a16:creationId xmlns:a16="http://schemas.microsoft.com/office/drawing/2014/main" id="{E64FF31D-04D7-B1F4-53B1-AA4170602E03}"/>
              </a:ext>
              <a:ext uri="{C183D7F6-B498-43B3-948B-1728B52AA6E4}">
                <adec:decorative xmlns:adec="http://schemas.microsoft.com/office/drawing/2017/decorative" val="1"/>
              </a:ext>
            </a:extLst>
          </p:cNvPr>
          <p:cNvCxnSpPr>
            <a:cxnSpLocks/>
          </p:cNvCxnSpPr>
          <p:nvPr userDrawn="1"/>
        </p:nvCxnSpPr>
        <p:spPr>
          <a:xfrm flipH="1" flipV="1">
            <a:off x="-42863" y="5791200"/>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9F040EF-92FF-AEA1-BBA6-A4B739E11945}"/>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CA59A84-C321-FDF9-555F-1FB322EBBC7B}"/>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657BD59-35CC-9BB3-8621-6FA3356F81AA}"/>
              </a:ext>
            </a:extLst>
          </p:cNvPr>
          <p:cNvSpPr>
            <a:spLocks noGrp="1"/>
          </p:cNvSpPr>
          <p:nvPr>
            <p:ph type="title" hasCustomPrompt="1"/>
          </p:nvPr>
        </p:nvSpPr>
        <p:spPr>
          <a:xfrm>
            <a:off x="838200" y="509286"/>
            <a:ext cx="3200400" cy="5617193"/>
          </a:xfrm>
        </p:spPr>
        <p:txBody>
          <a:bodyPr>
            <a:noAutofit/>
          </a:bodyPr>
          <a:lstStyle/>
          <a:p>
            <a:r>
              <a:rPr lang="en-US" dirty="0"/>
              <a:t>Click to add title</a:t>
            </a:r>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hasCustomPrompt="1"/>
          </p:nvPr>
        </p:nvSpPr>
        <p:spPr>
          <a:xfrm>
            <a:off x="5023412" y="509286"/>
            <a:ext cx="4328932" cy="5617194"/>
          </a:xfrm>
        </p:spPr>
        <p:txBody>
          <a:bodyPr anchor="ctr" anchorCtr="0">
            <a:normAutofit/>
          </a:bodyPr>
          <a:lstStyle>
            <a:lvl1pPr marL="0" indent="0">
              <a:lnSpc>
                <a:spcPct val="150000"/>
              </a:lnSpc>
              <a:spcBef>
                <a:spcPts val="1000"/>
              </a:spcBef>
              <a:buNone/>
              <a:defRPr sz="1800"/>
            </a:lvl1pPr>
            <a:lvl2pPr marL="457200" indent="0">
              <a:lnSpc>
                <a:spcPct val="150000"/>
              </a:lnSpc>
              <a:spcBef>
                <a:spcPts val="1000"/>
              </a:spcBef>
              <a:buNone/>
              <a:defRPr sz="1600"/>
            </a:lvl2pPr>
            <a:lvl3pPr marL="914400" indent="0">
              <a:lnSpc>
                <a:spcPct val="150000"/>
              </a:lnSpc>
              <a:spcBef>
                <a:spcPts val="1000"/>
              </a:spcBef>
              <a:buNone/>
              <a:defRPr sz="1400"/>
            </a:lvl3pPr>
            <a:lvl4pPr marL="1371600" indent="0">
              <a:lnSpc>
                <a:spcPct val="150000"/>
              </a:lnSpc>
              <a:spcBef>
                <a:spcPts val="1000"/>
              </a:spcBef>
              <a:buNone/>
              <a:defRPr sz="1200"/>
            </a:lvl4pPr>
            <a:lvl5pPr marL="1828800" indent="0">
              <a:lnSpc>
                <a:spcPct val="150000"/>
              </a:lnSpc>
              <a:spcBef>
                <a:spcPts val="1000"/>
              </a:spcBef>
              <a:buNone/>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Picture Placeholder 13">
            <a:extLst>
              <a:ext uri="{FF2B5EF4-FFF2-40B4-BE49-F238E27FC236}">
                <a16:creationId xmlns:a16="http://schemas.microsoft.com/office/drawing/2014/main" id="{760CD5A6-A0E4-A658-65B1-0D6C0533166A}"/>
              </a:ext>
            </a:extLst>
          </p:cNvPr>
          <p:cNvSpPr>
            <a:spLocks noGrp="1"/>
          </p:cNvSpPr>
          <p:nvPr>
            <p:ph type="pic" sz="quarter" idx="13"/>
          </p:nvPr>
        </p:nvSpPr>
        <p:spPr>
          <a:xfrm>
            <a:off x="9548813" y="-22860"/>
            <a:ext cx="2651760" cy="6903720"/>
          </a:xfrm>
        </p:spPr>
        <p:txBody>
          <a:bodyPr lIns="182880" tIns="274320" rIns="182880">
            <a:normAutofit/>
          </a:bodyPr>
          <a:lstStyle>
            <a:lvl1pPr marL="0" indent="0" algn="ctr">
              <a:buNone/>
              <a:defRPr sz="2000"/>
            </a:lvl1pPr>
          </a:lstStyle>
          <a:p>
            <a:r>
              <a:rPr lang="en-US" dirty="0"/>
              <a:t>Click icon to add picture</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D6D8061D-18C3-4F4F-85EF-561633F58754}" type="datetimeFigureOut">
              <a:rPr lang="en-US" smtClean="0"/>
              <a:t>3/26/2026</a:t>
            </a:fld>
            <a:endParaRPr lang="en-US"/>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32819171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 picture">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C6EC6AF9-CC07-5258-9160-8C6391530C61}"/>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5BC6DCCE-3025-75FB-9405-8D51DCD63D67}"/>
              </a:ext>
              <a:ext uri="{C183D7F6-B498-43B3-948B-1728B52AA6E4}">
                <adec:decorative xmlns:adec="http://schemas.microsoft.com/office/drawing/2017/decorative" val="1"/>
              </a:ext>
            </a:extLst>
          </p:cNvPr>
          <p:cNvCxnSpPr>
            <a:cxnSpLocks/>
          </p:cNvCxnSpPr>
          <p:nvPr userDrawn="1"/>
        </p:nvCxnSpPr>
        <p:spPr>
          <a:xfrm flipH="1" flipV="1">
            <a:off x="10781554" y="0"/>
            <a:ext cx="1410446" cy="425834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516CCC3-736F-49AC-F079-9A090DAA816E}"/>
              </a:ext>
              <a:ext uri="{C183D7F6-B498-43B3-948B-1728B52AA6E4}">
                <adec:decorative xmlns:adec="http://schemas.microsoft.com/office/drawing/2017/decorative" val="1"/>
              </a:ext>
            </a:extLst>
          </p:cNvPr>
          <p:cNvCxnSpPr>
            <a:cxnSpLocks/>
          </p:cNvCxnSpPr>
          <p:nvPr userDrawn="1"/>
        </p:nvCxnSpPr>
        <p:spPr>
          <a:xfrm flipH="1" flipV="1">
            <a:off x="6529388" y="-4763"/>
            <a:ext cx="5662612" cy="9319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3BF578A-ADDB-6713-E5AD-0FF27EDC2E5E}"/>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076C4EAC-BBDE-1963-BD72-3BD2A47DC59C}"/>
              </a:ext>
            </a:extLst>
          </p:cNvPr>
          <p:cNvSpPr>
            <a:spLocks noGrp="1"/>
          </p:cNvSpPr>
          <p:nvPr>
            <p:ph type="ctrTitle" hasCustomPrompt="1"/>
          </p:nvPr>
        </p:nvSpPr>
        <p:spPr>
          <a:xfrm>
            <a:off x="1524000" y="743671"/>
            <a:ext cx="9144000" cy="3361254"/>
          </a:xfrm>
        </p:spPr>
        <p:txBody>
          <a:bodyPr anchor="b">
            <a:noAutofit/>
          </a:bodyPr>
          <a:lstStyle>
            <a:lvl1pPr algn="ctr">
              <a:defRPr sz="4400"/>
            </a:lvl1pPr>
          </a:lstStyle>
          <a:p>
            <a:r>
              <a:rPr lang="en-US" dirty="0"/>
              <a:t>Click to add title</a:t>
            </a:r>
          </a:p>
        </p:txBody>
      </p:sp>
      <p:sp>
        <p:nvSpPr>
          <p:cNvPr id="8" name="Picture Placeholder 7">
            <a:extLst>
              <a:ext uri="{FF2B5EF4-FFF2-40B4-BE49-F238E27FC236}">
                <a16:creationId xmlns:a16="http://schemas.microsoft.com/office/drawing/2014/main" id="{E592AF4F-2F83-7005-B3AC-6FCC7FB19140}"/>
              </a:ext>
            </a:extLst>
          </p:cNvPr>
          <p:cNvSpPr>
            <a:spLocks noGrp="1"/>
          </p:cNvSpPr>
          <p:nvPr>
            <p:ph type="pic" sz="quarter" idx="13"/>
          </p:nvPr>
        </p:nvSpPr>
        <p:spPr>
          <a:xfrm>
            <a:off x="-7620" y="4766434"/>
            <a:ext cx="12207240" cy="2121408"/>
          </a:xfrm>
        </p:spPr>
        <p:txBody>
          <a:bodyPr>
            <a:noAutofit/>
          </a:bodyPr>
          <a:lstStyle>
            <a:lvl1pPr marL="0" indent="0" algn="ctr">
              <a:buNone/>
              <a:defRPr sz="2000"/>
            </a:lvl1pPr>
          </a:lstStyle>
          <a:p>
            <a:r>
              <a:rPr lang="en-US" dirty="0"/>
              <a:t>Click icon to add picture</a:t>
            </a:r>
          </a:p>
        </p:txBody>
      </p:sp>
    </p:spTree>
    <p:extLst>
      <p:ext uri="{BB962C8B-B14F-4D97-AF65-F5344CB8AC3E}">
        <p14:creationId xmlns:p14="http://schemas.microsoft.com/office/powerpoint/2010/main" val="31460601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 subtitle + picture">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3CF0EA4-D201-44E7-3558-D05CB4233ECE}"/>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A643EA3-ACAA-539C-A041-266A895A2B1C}"/>
              </a:ext>
            </a:extLst>
          </p:cNvPr>
          <p:cNvCxnSpPr>
            <a:cxnSpLocks/>
          </p:cNvCxnSpPr>
          <p:nvPr userDrawn="1"/>
        </p:nvCxnSpPr>
        <p:spPr>
          <a:xfrm flipH="1" flipV="1">
            <a:off x="-42863" y="5791200"/>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681E18B-2347-8DB6-2A7F-3EAC100A4129}"/>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1215072" y="528320"/>
            <a:ext cx="5028566" cy="3354992"/>
          </a:xfrm>
        </p:spPr>
        <p:txBody>
          <a:bodyPr anchor="b">
            <a:noAutofit/>
          </a:bodyPr>
          <a:lstStyle>
            <a:lvl1pPr algn="l">
              <a:defRPr sz="4400"/>
            </a:lvl1pPr>
          </a:lstStyle>
          <a:p>
            <a:endParaRPr lang="en-US" dirty="0"/>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hasCustomPrompt="1"/>
          </p:nvPr>
        </p:nvSpPr>
        <p:spPr>
          <a:xfrm>
            <a:off x="1215072" y="4027992"/>
            <a:ext cx="5028565" cy="1894972"/>
          </a:xfrm>
        </p:spPr>
        <p:txBody>
          <a:bodyPr>
            <a:noAutofit/>
          </a:bodyPr>
          <a:lstStyle>
            <a:lvl1pPr marL="0" indent="0" algn="l">
              <a:buNone/>
              <a:defRPr sz="1800" b="1" cap="all" baseline="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7" name="Picture Placeholder 7">
            <a:extLst>
              <a:ext uri="{FF2B5EF4-FFF2-40B4-BE49-F238E27FC236}">
                <a16:creationId xmlns:a16="http://schemas.microsoft.com/office/drawing/2014/main" id="{AA872EE9-FDFB-95A7-3547-DCAA0B51FE21}"/>
              </a:ext>
            </a:extLst>
          </p:cNvPr>
          <p:cNvSpPr>
            <a:spLocks noGrp="1"/>
          </p:cNvSpPr>
          <p:nvPr>
            <p:ph type="pic" sz="quarter" idx="13"/>
          </p:nvPr>
        </p:nvSpPr>
        <p:spPr>
          <a:xfrm>
            <a:off x="7257326" y="-11576"/>
            <a:ext cx="4946249" cy="6903720"/>
          </a:xfrm>
          <a:custGeom>
            <a:avLst/>
            <a:gdLst>
              <a:gd name="connsiteX0" fmla="*/ 0 w 4977139"/>
              <a:gd name="connsiteY0" fmla="*/ 0 h 6858000"/>
              <a:gd name="connsiteX1" fmla="*/ 4977139 w 4977139"/>
              <a:gd name="connsiteY1" fmla="*/ 0 h 6858000"/>
              <a:gd name="connsiteX2" fmla="*/ 4977139 w 4977139"/>
              <a:gd name="connsiteY2" fmla="*/ 6858000 h 6858000"/>
              <a:gd name="connsiteX3" fmla="*/ 0 w 4977139"/>
              <a:gd name="connsiteY3" fmla="*/ 6858000 h 6858000"/>
              <a:gd name="connsiteX4" fmla="*/ 0 w 4977139"/>
              <a:gd name="connsiteY4" fmla="*/ 0 h 6858000"/>
              <a:gd name="connsiteX0" fmla="*/ 0 w 4977139"/>
              <a:gd name="connsiteY0" fmla="*/ 0 h 6892724"/>
              <a:gd name="connsiteX1" fmla="*/ 4977139 w 4977139"/>
              <a:gd name="connsiteY1" fmla="*/ 0 h 6892724"/>
              <a:gd name="connsiteX2" fmla="*/ 4977139 w 4977139"/>
              <a:gd name="connsiteY2" fmla="*/ 6858000 h 6892724"/>
              <a:gd name="connsiteX3" fmla="*/ 1863524 w 4977139"/>
              <a:gd name="connsiteY3" fmla="*/ 6892724 h 6892724"/>
              <a:gd name="connsiteX4" fmla="*/ 0 w 4977139"/>
              <a:gd name="connsiteY4" fmla="*/ 0 h 6892724"/>
              <a:gd name="connsiteX0" fmla="*/ 0 w 4977139"/>
              <a:gd name="connsiteY0" fmla="*/ 0 h 6892724"/>
              <a:gd name="connsiteX1" fmla="*/ 4977139 w 4977139"/>
              <a:gd name="connsiteY1" fmla="*/ 0 h 6892724"/>
              <a:gd name="connsiteX2" fmla="*/ 4977139 w 4977139"/>
              <a:gd name="connsiteY2" fmla="*/ 6892724 h 6892724"/>
              <a:gd name="connsiteX3" fmla="*/ 1863524 w 4977139"/>
              <a:gd name="connsiteY3" fmla="*/ 6892724 h 6892724"/>
              <a:gd name="connsiteX4" fmla="*/ 0 w 4977139"/>
              <a:gd name="connsiteY4" fmla="*/ 0 h 68927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77139" h="6892724">
                <a:moveTo>
                  <a:pt x="0" y="0"/>
                </a:moveTo>
                <a:lnTo>
                  <a:pt x="4977139" y="0"/>
                </a:lnTo>
                <a:lnTo>
                  <a:pt x="4977139" y="6892724"/>
                </a:lnTo>
                <a:lnTo>
                  <a:pt x="1863524" y="6892724"/>
                </a:lnTo>
                <a:lnTo>
                  <a:pt x="0" y="0"/>
                </a:lnTo>
                <a:close/>
              </a:path>
            </a:pathLst>
          </a:custGeom>
        </p:spPr>
        <p:txBody>
          <a:bodyPr tIns="274320" rIns="274320">
            <a:normAutofit/>
          </a:bodyPr>
          <a:lstStyle>
            <a:lvl1pPr marL="0" indent="0" algn="r">
              <a:buNone/>
              <a:defRPr sz="2000"/>
            </a:lvl1pPr>
          </a:lstStyle>
          <a:p>
            <a:r>
              <a:rPr lang="en-US" dirty="0"/>
              <a:t>Click icon to add picture</a:t>
            </a:r>
          </a:p>
        </p:txBody>
      </p:sp>
    </p:spTree>
    <p:extLst>
      <p:ext uri="{BB962C8B-B14F-4D97-AF65-F5344CB8AC3E}">
        <p14:creationId xmlns:p14="http://schemas.microsoft.com/office/powerpoint/2010/main" val="14183508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Content 1">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66CBD635-4863-B127-5668-D2C7DA8CDE92}"/>
              </a:ext>
              <a:ext uri="{C183D7F6-B498-43B3-948B-1728B52AA6E4}">
                <adec:decorative xmlns:adec="http://schemas.microsoft.com/office/drawing/2017/decorative" val="1"/>
              </a:ext>
            </a:extLst>
          </p:cNvPr>
          <p:cNvCxnSpPr>
            <a:cxnSpLocks/>
          </p:cNvCxnSpPr>
          <p:nvPr userDrawn="1"/>
        </p:nvCxnSpPr>
        <p:spPr>
          <a:xfrm flipH="1" flipV="1">
            <a:off x="-42863" y="5791200"/>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1629720-DD91-8012-686D-AABA439870ED}"/>
              </a:ext>
              <a:ext uri="{C183D7F6-B498-43B3-948B-1728B52AA6E4}">
                <adec:decorative xmlns:adec="http://schemas.microsoft.com/office/drawing/2017/decorative" val="1"/>
              </a:ext>
            </a:extLst>
          </p:cNvPr>
          <p:cNvCxnSpPr>
            <a:cxnSpLocks/>
          </p:cNvCxnSpPr>
          <p:nvPr userDrawn="1"/>
        </p:nvCxnSpPr>
        <p:spPr>
          <a:xfrm flipH="1">
            <a:off x="10911820" y="0"/>
            <a:ext cx="913577" cy="68580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657BD59-35CC-9BB3-8621-6FA3356F81AA}"/>
              </a:ext>
            </a:extLst>
          </p:cNvPr>
          <p:cNvSpPr>
            <a:spLocks noGrp="1"/>
          </p:cNvSpPr>
          <p:nvPr>
            <p:ph type="title" hasCustomPrompt="1"/>
          </p:nvPr>
        </p:nvSpPr>
        <p:spPr>
          <a:xfrm>
            <a:off x="3970117" y="185195"/>
            <a:ext cx="6930838" cy="1505493"/>
          </a:xfrm>
        </p:spPr>
        <p:txBody>
          <a:bodyPr anchor="b" anchorCtr="0">
            <a:noAutofit/>
          </a:bodyPr>
          <a:lstStyle>
            <a:lvl1pPr>
              <a:defRPr sz="3600"/>
            </a:lvl1pPr>
          </a:lstStyle>
          <a:p>
            <a:r>
              <a:rPr lang="en-US" dirty="0"/>
              <a:t>Click to add title</a:t>
            </a:r>
          </a:p>
        </p:txBody>
      </p:sp>
      <p:sp>
        <p:nvSpPr>
          <p:cNvPr id="12" name="Picture Placeholder 11">
            <a:extLst>
              <a:ext uri="{FF2B5EF4-FFF2-40B4-BE49-F238E27FC236}">
                <a16:creationId xmlns:a16="http://schemas.microsoft.com/office/drawing/2014/main" id="{1FB27827-7491-B1C2-D9C5-975A9FF66EC1}"/>
              </a:ext>
            </a:extLst>
          </p:cNvPr>
          <p:cNvSpPr>
            <a:spLocks noGrp="1"/>
          </p:cNvSpPr>
          <p:nvPr>
            <p:ph type="pic" sz="quarter" idx="10"/>
          </p:nvPr>
        </p:nvSpPr>
        <p:spPr>
          <a:xfrm>
            <a:off x="-18788" y="-22860"/>
            <a:ext cx="3291840" cy="6903720"/>
          </a:xfrm>
        </p:spPr>
        <p:txBody>
          <a:bodyPr lIns="182880" tIns="274320" rIns="182880">
            <a:normAutofit/>
          </a:bodyPr>
          <a:lstStyle>
            <a:lvl1pPr marL="0" indent="0" algn="ctr">
              <a:buNone/>
              <a:defRPr sz="2000"/>
            </a:lvl1pPr>
          </a:lstStyle>
          <a:p>
            <a:r>
              <a:rPr lang="en-US" dirty="0"/>
              <a:t>Click icon to add picture</a:t>
            </a:r>
          </a:p>
        </p:txBody>
      </p:sp>
      <p:sp>
        <p:nvSpPr>
          <p:cNvPr id="11" name="Content Placeholder 3">
            <a:extLst>
              <a:ext uri="{FF2B5EF4-FFF2-40B4-BE49-F238E27FC236}">
                <a16:creationId xmlns:a16="http://schemas.microsoft.com/office/drawing/2014/main" id="{7D4D4555-A25D-09B6-36AF-5977189F2DDE}"/>
              </a:ext>
            </a:extLst>
          </p:cNvPr>
          <p:cNvSpPr>
            <a:spLocks noGrp="1"/>
          </p:cNvSpPr>
          <p:nvPr>
            <p:ph sz="half" idx="2" hasCustomPrompt="1"/>
          </p:nvPr>
        </p:nvSpPr>
        <p:spPr>
          <a:xfrm>
            <a:off x="3970116" y="2022395"/>
            <a:ext cx="6941703" cy="4297680"/>
          </a:xfrm>
        </p:spPr>
        <p:txBody>
          <a:bodyPr>
            <a:normAutofit/>
          </a:bodyPr>
          <a:lstStyle>
            <a:lvl1pPr marL="228600" indent="-228600">
              <a:spcBef>
                <a:spcPts val="1000"/>
              </a:spcBef>
              <a:spcAft>
                <a:spcPts val="1500"/>
              </a:spcAft>
              <a:buFont typeface="Arial" panose="020B0604020202020204" pitchFamily="34" charset="0"/>
              <a:buChar char="•"/>
              <a:defRPr sz="1800"/>
            </a:lvl1pPr>
            <a:lvl2pPr>
              <a:spcBef>
                <a:spcPts val="1000"/>
              </a:spcBef>
              <a:spcAft>
                <a:spcPts val="1500"/>
              </a:spcAft>
              <a:defRPr sz="1800"/>
            </a:lvl2pPr>
            <a:lvl3pPr>
              <a:spcBef>
                <a:spcPts val="1000"/>
              </a:spcBef>
              <a:spcAft>
                <a:spcPts val="1500"/>
              </a:spcAft>
              <a:defRPr sz="1800"/>
            </a:lvl3pPr>
            <a:lvl4pPr>
              <a:spcBef>
                <a:spcPts val="1000"/>
              </a:spcBef>
              <a:spcAft>
                <a:spcPts val="1500"/>
              </a:spcAft>
              <a:defRPr sz="1800"/>
            </a:lvl4pPr>
            <a:lvl5pPr>
              <a:spcBef>
                <a:spcPts val="1000"/>
              </a:spcBef>
              <a:spcAft>
                <a:spcPts val="1500"/>
              </a:spcAft>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0911334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 subtitle">
    <p:spTree>
      <p:nvGrpSpPr>
        <p:cNvPr id="1" name=""/>
        <p:cNvGrpSpPr/>
        <p:nvPr/>
      </p:nvGrpSpPr>
      <p:grpSpPr>
        <a:xfrm>
          <a:off x="0" y="0"/>
          <a:ext cx="0" cy="0"/>
          <a:chOff x="0" y="0"/>
          <a:chExt cx="0" cy="0"/>
        </a:xfrm>
      </p:grpSpPr>
      <p:sp>
        <p:nvSpPr>
          <p:cNvPr id="7" name="Freeform 10">
            <a:extLst>
              <a:ext uri="{FF2B5EF4-FFF2-40B4-BE49-F238E27FC236}">
                <a16:creationId xmlns:a16="http://schemas.microsoft.com/office/drawing/2014/main" id="{C4293765-78A6-5206-26C2-E8817B2834F6}"/>
              </a:ext>
              <a:ext uri="{C183D7F6-B498-43B3-948B-1728B52AA6E4}">
                <adec:decorative xmlns:adec="http://schemas.microsoft.com/office/drawing/2017/decorative" val="1"/>
              </a:ext>
            </a:extLst>
          </p:cNvPr>
          <p:cNvSpPr/>
          <p:nvPr userDrawn="1"/>
        </p:nvSpPr>
        <p:spPr>
          <a:xfrm>
            <a:off x="0" y="0"/>
            <a:ext cx="7470792" cy="6858000"/>
          </a:xfrm>
          <a:custGeom>
            <a:avLst/>
            <a:gdLst>
              <a:gd name="connsiteX0" fmla="*/ 0 w 7470792"/>
              <a:gd name="connsiteY0" fmla="*/ 0 h 6858000"/>
              <a:gd name="connsiteX1" fmla="*/ 7470792 w 7470792"/>
              <a:gd name="connsiteY1" fmla="*/ 0 h 6858000"/>
              <a:gd name="connsiteX2" fmla="*/ 5633197 w 7470792"/>
              <a:gd name="connsiteY2" fmla="*/ 6858000 h 6858000"/>
              <a:gd name="connsiteX3" fmla="*/ 0 w 747079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470792" h="6858000">
                <a:moveTo>
                  <a:pt x="0" y="0"/>
                </a:moveTo>
                <a:lnTo>
                  <a:pt x="7470792" y="0"/>
                </a:lnTo>
                <a:lnTo>
                  <a:pt x="5633197" y="6858000"/>
                </a:lnTo>
                <a:lnTo>
                  <a:pt x="0" y="6858000"/>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n>
                <a:noFill/>
              </a:ln>
            </a:endParaRPr>
          </a:p>
        </p:txBody>
      </p:sp>
      <p:cxnSp>
        <p:nvCxnSpPr>
          <p:cNvPr id="8" name="Straight Connector 7">
            <a:extLst>
              <a:ext uri="{FF2B5EF4-FFF2-40B4-BE49-F238E27FC236}">
                <a16:creationId xmlns:a16="http://schemas.microsoft.com/office/drawing/2014/main" id="{BB4E351F-7451-86A3-5271-0D00B9EFA662}"/>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A860223-A40E-30ED-6832-0825A930BB67}"/>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0B6907E-F17B-783E-D454-DFC62D0977A0}"/>
              </a:ext>
              <a:ext uri="{C183D7F6-B498-43B3-948B-1728B52AA6E4}">
                <adec:decorative xmlns:adec="http://schemas.microsoft.com/office/drawing/2017/decorative" val="1"/>
              </a:ext>
            </a:extLst>
          </p:cNvPr>
          <p:cNvCxnSpPr>
            <a:cxnSpLocks/>
          </p:cNvCxnSpPr>
          <p:nvPr userDrawn="1"/>
        </p:nvCxnSpPr>
        <p:spPr>
          <a:xfrm flipH="1" flipV="1">
            <a:off x="-42863" y="5791200"/>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B12211-7E94-9534-6F2D-2AFD2EBE36F0}"/>
              </a:ext>
              <a:ext uri="{C183D7F6-B498-43B3-948B-1728B52AA6E4}">
                <adec:decorative xmlns:adec="http://schemas.microsoft.com/office/drawing/2017/decorative" val="1"/>
              </a:ext>
            </a:extLst>
          </p:cNvPr>
          <p:cNvCxnSpPr>
            <a:cxnSpLocks/>
          </p:cNvCxnSpPr>
          <p:nvPr userDrawn="1"/>
        </p:nvCxnSpPr>
        <p:spPr>
          <a:xfrm flipH="1">
            <a:off x="8462964" y="5848350"/>
            <a:ext cx="3729036" cy="100965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6580245-E985-EC3F-9385-D0F517F0C151}"/>
              </a:ext>
              <a:ext uri="{C183D7F6-B498-43B3-948B-1728B52AA6E4}">
                <adec:decorative xmlns:adec="http://schemas.microsoft.com/office/drawing/2017/decorative" val="1"/>
              </a:ext>
            </a:extLst>
          </p:cNvPr>
          <p:cNvCxnSpPr>
            <a:cxnSpLocks/>
          </p:cNvCxnSpPr>
          <p:nvPr userDrawn="1"/>
        </p:nvCxnSpPr>
        <p:spPr>
          <a:xfrm flipH="1">
            <a:off x="11543158" y="1647825"/>
            <a:ext cx="648842" cy="52101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75A82A3-E3DF-978F-4BD7-10E0F1075B64}"/>
              </a:ext>
              <a:ext uri="{C183D7F6-B498-43B3-948B-1728B52AA6E4}">
                <adec:decorative xmlns:adec="http://schemas.microsoft.com/office/drawing/2017/decorative" val="1"/>
              </a:ext>
            </a:extLst>
          </p:cNvPr>
          <p:cNvCxnSpPr>
            <a:cxnSpLocks/>
          </p:cNvCxnSpPr>
          <p:nvPr userDrawn="1"/>
        </p:nvCxnSpPr>
        <p:spPr>
          <a:xfrm flipH="1" flipV="1">
            <a:off x="10781554" y="0"/>
            <a:ext cx="1410446" cy="425834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EDC40AE-D1CB-7535-22E2-E6D910FB8229}"/>
              </a:ext>
              <a:ext uri="{C183D7F6-B498-43B3-948B-1728B52AA6E4}">
                <adec:decorative xmlns:adec="http://schemas.microsoft.com/office/drawing/2017/decorative" val="1"/>
              </a:ext>
            </a:extLst>
          </p:cNvPr>
          <p:cNvCxnSpPr>
            <a:cxnSpLocks/>
          </p:cNvCxnSpPr>
          <p:nvPr userDrawn="1"/>
        </p:nvCxnSpPr>
        <p:spPr>
          <a:xfrm flipH="1" flipV="1">
            <a:off x="6529388" y="-4763"/>
            <a:ext cx="5662612" cy="9319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2772C41-A024-2F33-1F04-21E003FA7291}"/>
              </a:ext>
            </a:extLst>
          </p:cNvPr>
          <p:cNvSpPr>
            <a:spLocks noGrp="1"/>
          </p:cNvSpPr>
          <p:nvPr>
            <p:ph type="ctrTitle" hasCustomPrompt="1"/>
          </p:nvPr>
        </p:nvSpPr>
        <p:spPr>
          <a:xfrm>
            <a:off x="1524000" y="685800"/>
            <a:ext cx="9144000" cy="3136738"/>
          </a:xfrm>
        </p:spPr>
        <p:txBody>
          <a:bodyPr anchor="b">
            <a:noAutofit/>
          </a:bodyPr>
          <a:lstStyle>
            <a:lvl1pPr algn="ctr">
              <a:defRPr sz="4400">
                <a:solidFill>
                  <a:schemeClr val="accent6"/>
                </a:solidFill>
              </a:defRPr>
            </a:lvl1pPr>
          </a:lstStyle>
          <a:p>
            <a:r>
              <a:rPr lang="en-US" dirty="0"/>
              <a:t>Click to add title</a:t>
            </a:r>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hasCustomPrompt="1"/>
          </p:nvPr>
        </p:nvSpPr>
        <p:spPr>
          <a:xfrm>
            <a:off x="1524000" y="3978800"/>
            <a:ext cx="9144000" cy="1965960"/>
          </a:xfrm>
        </p:spPr>
        <p:txBody>
          <a:bodyPr>
            <a:noAutofit/>
          </a:bodyPr>
          <a:lstStyle>
            <a:lvl1pPr marL="0" indent="0" algn="ctr">
              <a:buNone/>
              <a:defRPr sz="1800" b="1" cap="all" baseline="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3711713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wo Content 1">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59E49FCE-658C-FF5A-6405-3D10F1AC1B06}"/>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903C516-D418-5E3E-1E4E-1DF8464338FE}"/>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7BF5B15-0E8A-A82C-6E9C-FCF3FBAAD468}"/>
              </a:ext>
              <a:ext uri="{C183D7F6-B498-43B3-948B-1728B52AA6E4}">
                <adec:decorative xmlns:adec="http://schemas.microsoft.com/office/drawing/2017/decorative" val="1"/>
              </a:ext>
            </a:extLst>
          </p:cNvPr>
          <p:cNvCxnSpPr>
            <a:cxnSpLocks/>
          </p:cNvCxnSpPr>
          <p:nvPr userDrawn="1"/>
        </p:nvCxnSpPr>
        <p:spPr>
          <a:xfrm flipH="1" flipV="1">
            <a:off x="-42863" y="5791200"/>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354B33CA-9490-C8E1-FE4F-06367AF2921F}"/>
              </a:ext>
              <a:ext uri="{C183D7F6-B498-43B3-948B-1728B52AA6E4}">
                <adec:decorative xmlns:adec="http://schemas.microsoft.com/office/drawing/2017/decorative" val="1"/>
              </a:ext>
            </a:extLst>
          </p:cNvPr>
          <p:cNvCxnSpPr>
            <a:cxnSpLocks/>
          </p:cNvCxnSpPr>
          <p:nvPr userDrawn="1"/>
        </p:nvCxnSpPr>
        <p:spPr>
          <a:xfrm flipH="1">
            <a:off x="8462964" y="5848350"/>
            <a:ext cx="3729036" cy="100965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586824F-3198-FE44-5A4A-70312048DAF9}"/>
              </a:ext>
              <a:ext uri="{C183D7F6-B498-43B3-948B-1728B52AA6E4}">
                <adec:decorative xmlns:adec="http://schemas.microsoft.com/office/drawing/2017/decorative" val="1"/>
              </a:ext>
            </a:extLst>
          </p:cNvPr>
          <p:cNvCxnSpPr>
            <a:cxnSpLocks/>
          </p:cNvCxnSpPr>
          <p:nvPr userDrawn="1"/>
        </p:nvCxnSpPr>
        <p:spPr>
          <a:xfrm flipH="1">
            <a:off x="11543158" y="1647825"/>
            <a:ext cx="648842" cy="52101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058CD71-6E97-B6A9-11B6-867ED408DEE2}"/>
              </a:ext>
              <a:ext uri="{C183D7F6-B498-43B3-948B-1728B52AA6E4}">
                <adec:decorative xmlns:adec="http://schemas.microsoft.com/office/drawing/2017/decorative" val="1"/>
              </a:ext>
            </a:extLst>
          </p:cNvPr>
          <p:cNvCxnSpPr>
            <a:cxnSpLocks/>
          </p:cNvCxnSpPr>
          <p:nvPr userDrawn="1"/>
        </p:nvCxnSpPr>
        <p:spPr>
          <a:xfrm flipH="1" flipV="1">
            <a:off x="10781554" y="0"/>
            <a:ext cx="1410446" cy="425834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E9FDAA6-BDE8-D6C3-17CD-F87BFB54F54A}"/>
              </a:ext>
              <a:ext uri="{C183D7F6-B498-43B3-948B-1728B52AA6E4}">
                <adec:decorative xmlns:adec="http://schemas.microsoft.com/office/drawing/2017/decorative" val="1"/>
              </a:ext>
            </a:extLst>
          </p:cNvPr>
          <p:cNvCxnSpPr>
            <a:cxnSpLocks/>
          </p:cNvCxnSpPr>
          <p:nvPr userDrawn="1"/>
        </p:nvCxnSpPr>
        <p:spPr>
          <a:xfrm flipH="1" flipV="1">
            <a:off x="6529388" y="-4763"/>
            <a:ext cx="5662612" cy="9319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p:txBody>
          <a:bodyPr anchor="b" anchorCtr="0">
            <a:noAutofit/>
          </a:bodyPr>
          <a:lstStyle>
            <a:lvl1pPr>
              <a:defRPr sz="3600"/>
            </a:lvl1pPr>
          </a:lstStyle>
          <a:p>
            <a:r>
              <a:rPr lang="en-US" dirty="0"/>
              <a:t>Click to add title</a:t>
            </a:r>
          </a:p>
        </p:txBody>
      </p:sp>
      <p:sp>
        <p:nvSpPr>
          <p:cNvPr id="17" name="Content Placeholder 3">
            <a:extLst>
              <a:ext uri="{FF2B5EF4-FFF2-40B4-BE49-F238E27FC236}">
                <a16:creationId xmlns:a16="http://schemas.microsoft.com/office/drawing/2014/main" id="{42A0738D-E9A9-14B7-4739-62E402B0C2DF}"/>
              </a:ext>
            </a:extLst>
          </p:cNvPr>
          <p:cNvSpPr>
            <a:spLocks noGrp="1"/>
          </p:cNvSpPr>
          <p:nvPr>
            <p:ph sz="half" idx="14" hasCustomPrompt="1"/>
          </p:nvPr>
        </p:nvSpPr>
        <p:spPr>
          <a:xfrm>
            <a:off x="834961" y="2032663"/>
            <a:ext cx="4463005" cy="4067492"/>
          </a:xfrm>
        </p:spPr>
        <p:txBody>
          <a:bodyPr>
            <a:normAutofit/>
          </a:bodyPr>
          <a:lstStyle>
            <a:lvl1pPr marL="0" indent="0">
              <a:spcBef>
                <a:spcPts val="1000"/>
              </a:spcBef>
              <a:spcAft>
                <a:spcPts val="500"/>
              </a:spcAft>
              <a:buNone/>
              <a:defRPr sz="1800"/>
            </a:lvl1pPr>
            <a:lvl2pPr marL="0">
              <a:spcBef>
                <a:spcPts val="1000"/>
              </a:spcBef>
              <a:spcAft>
                <a:spcPts val="500"/>
              </a:spcAft>
              <a:defRPr sz="1800"/>
            </a:lvl2pPr>
            <a:lvl3pPr marL="457200">
              <a:spcBef>
                <a:spcPts val="1000"/>
              </a:spcBef>
              <a:spcAft>
                <a:spcPts val="500"/>
              </a:spcAft>
              <a:defRPr sz="1800"/>
            </a:lvl3pPr>
            <a:lvl4pPr marL="685800">
              <a:spcBef>
                <a:spcPts val="1000"/>
              </a:spcBef>
              <a:spcAft>
                <a:spcPts val="500"/>
              </a:spcAft>
              <a:defRPr sz="1800"/>
            </a:lvl4pPr>
            <a:lvl5pPr marL="914400">
              <a:spcBef>
                <a:spcPts val="1000"/>
              </a:spcBef>
              <a:spcAft>
                <a:spcPts val="500"/>
              </a:spcAft>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3">
            <a:extLst>
              <a:ext uri="{FF2B5EF4-FFF2-40B4-BE49-F238E27FC236}">
                <a16:creationId xmlns:a16="http://schemas.microsoft.com/office/drawing/2014/main" id="{A766D4CB-8BCE-C6EE-EF57-A8A819EBD366}"/>
              </a:ext>
            </a:extLst>
          </p:cNvPr>
          <p:cNvSpPr>
            <a:spLocks noGrp="1"/>
          </p:cNvSpPr>
          <p:nvPr>
            <p:ph sz="half" idx="13" hasCustomPrompt="1"/>
          </p:nvPr>
        </p:nvSpPr>
        <p:spPr>
          <a:xfrm>
            <a:off x="6141720" y="2032663"/>
            <a:ext cx="5212080" cy="4067492"/>
          </a:xfrm>
        </p:spPr>
        <p:txBody>
          <a:bodyPr>
            <a:normAutofit/>
          </a:bodyPr>
          <a:lstStyle>
            <a:lvl1pPr marL="0" indent="0">
              <a:spcBef>
                <a:spcPts val="1000"/>
              </a:spcBef>
              <a:spcAft>
                <a:spcPts val="500"/>
              </a:spcAft>
              <a:buNone/>
              <a:defRPr sz="1800"/>
            </a:lvl1pPr>
            <a:lvl2pPr marL="0">
              <a:spcBef>
                <a:spcPts val="1000"/>
              </a:spcBef>
              <a:spcAft>
                <a:spcPts val="500"/>
              </a:spcAft>
              <a:defRPr sz="1800"/>
            </a:lvl2pPr>
            <a:lvl3pPr marL="457200">
              <a:spcBef>
                <a:spcPts val="1000"/>
              </a:spcBef>
              <a:spcAft>
                <a:spcPts val="500"/>
              </a:spcAft>
              <a:defRPr sz="1800"/>
            </a:lvl3pPr>
            <a:lvl4pPr marL="685800">
              <a:spcBef>
                <a:spcPts val="1000"/>
              </a:spcBef>
              <a:spcAft>
                <a:spcPts val="500"/>
              </a:spcAft>
              <a:defRPr sz="1800"/>
            </a:lvl4pPr>
            <a:lvl5pPr marL="914400">
              <a:spcBef>
                <a:spcPts val="1000"/>
              </a:spcBef>
              <a:spcAft>
                <a:spcPts val="500"/>
              </a:spcAft>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3/26/2026</a:t>
            </a:fld>
            <a:endParaRPr lang="en-US"/>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39365481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wo Content 2">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DD9208B-0FD2-A7E3-5202-0F18392AE4FA}"/>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04010E2-9C6F-C582-1E3A-F5D43D0FFBBC}"/>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B3D2B8AF-94DE-C211-EAE7-0971C111BEAD}"/>
              </a:ext>
              <a:ext uri="{C183D7F6-B498-43B3-948B-1728B52AA6E4}">
                <adec:decorative xmlns:adec="http://schemas.microsoft.com/office/drawing/2017/decorative" val="1"/>
              </a:ext>
            </a:extLst>
          </p:cNvPr>
          <p:cNvCxnSpPr>
            <a:cxnSpLocks/>
          </p:cNvCxnSpPr>
          <p:nvPr userDrawn="1"/>
        </p:nvCxnSpPr>
        <p:spPr>
          <a:xfrm flipH="1" flipV="1">
            <a:off x="-42863" y="5791200"/>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247A2AC-F284-077E-9A14-EB7D1DE62745}"/>
              </a:ext>
              <a:ext uri="{C183D7F6-B498-43B3-948B-1728B52AA6E4}">
                <adec:decorative xmlns:adec="http://schemas.microsoft.com/office/drawing/2017/decorative" val="1"/>
              </a:ext>
            </a:extLst>
          </p:cNvPr>
          <p:cNvCxnSpPr>
            <a:cxnSpLocks/>
          </p:cNvCxnSpPr>
          <p:nvPr userDrawn="1"/>
        </p:nvCxnSpPr>
        <p:spPr>
          <a:xfrm flipH="1">
            <a:off x="8462964" y="5848350"/>
            <a:ext cx="3729036" cy="100965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0E91F1F-5151-2442-2B89-CE0AB1178507}"/>
              </a:ext>
              <a:ext uri="{C183D7F6-B498-43B3-948B-1728B52AA6E4}">
                <adec:decorative xmlns:adec="http://schemas.microsoft.com/office/drawing/2017/decorative" val="1"/>
              </a:ext>
            </a:extLst>
          </p:cNvPr>
          <p:cNvCxnSpPr>
            <a:cxnSpLocks/>
          </p:cNvCxnSpPr>
          <p:nvPr userDrawn="1"/>
        </p:nvCxnSpPr>
        <p:spPr>
          <a:xfrm flipH="1">
            <a:off x="11543158" y="1647825"/>
            <a:ext cx="648842" cy="52101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FBD82AC-3C5B-819E-E0FF-157D74B840BC}"/>
              </a:ext>
              <a:ext uri="{C183D7F6-B498-43B3-948B-1728B52AA6E4}">
                <adec:decorative xmlns:adec="http://schemas.microsoft.com/office/drawing/2017/decorative" val="1"/>
              </a:ext>
            </a:extLst>
          </p:cNvPr>
          <p:cNvCxnSpPr>
            <a:cxnSpLocks/>
          </p:cNvCxnSpPr>
          <p:nvPr userDrawn="1"/>
        </p:nvCxnSpPr>
        <p:spPr>
          <a:xfrm flipH="1" flipV="1">
            <a:off x="10781554" y="0"/>
            <a:ext cx="1410446" cy="425834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F299648-2E6E-FA0D-85E4-8884BE34A008}"/>
              </a:ext>
              <a:ext uri="{C183D7F6-B498-43B3-948B-1728B52AA6E4}">
                <adec:decorative xmlns:adec="http://schemas.microsoft.com/office/drawing/2017/decorative" val="1"/>
              </a:ext>
            </a:extLst>
          </p:cNvPr>
          <p:cNvCxnSpPr>
            <a:cxnSpLocks/>
          </p:cNvCxnSpPr>
          <p:nvPr userDrawn="1"/>
        </p:nvCxnSpPr>
        <p:spPr>
          <a:xfrm flipH="1" flipV="1">
            <a:off x="6529388" y="-4763"/>
            <a:ext cx="5662612" cy="9319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p:txBody>
          <a:bodyPr anchor="b" anchorCtr="0">
            <a:noAutofit/>
          </a:bodyPr>
          <a:lstStyle>
            <a:lvl1pPr>
              <a:defRPr sz="3600"/>
            </a:lvl1pPr>
          </a:lstStyle>
          <a:p>
            <a:r>
              <a:rPr lang="en-US" dirty="0"/>
              <a:t>Click to add title</a:t>
            </a:r>
          </a:p>
        </p:txBody>
      </p:sp>
      <p:sp>
        <p:nvSpPr>
          <p:cNvPr id="17" name="Content Placeholder 3">
            <a:extLst>
              <a:ext uri="{FF2B5EF4-FFF2-40B4-BE49-F238E27FC236}">
                <a16:creationId xmlns:a16="http://schemas.microsoft.com/office/drawing/2014/main" id="{07BD0263-5D42-E696-F170-1F9CF5FF2A74}"/>
              </a:ext>
            </a:extLst>
          </p:cNvPr>
          <p:cNvSpPr>
            <a:spLocks noGrp="1"/>
          </p:cNvSpPr>
          <p:nvPr>
            <p:ph sz="half" idx="15" hasCustomPrompt="1"/>
          </p:nvPr>
        </p:nvSpPr>
        <p:spPr>
          <a:xfrm>
            <a:off x="838199" y="2078963"/>
            <a:ext cx="3435628" cy="4067492"/>
          </a:xfrm>
        </p:spPr>
        <p:txBody>
          <a:bodyPr>
            <a:normAutofit/>
          </a:bodyPr>
          <a:lstStyle>
            <a:lvl1pPr marL="457200" indent="-457200">
              <a:spcBef>
                <a:spcPts val="1000"/>
              </a:spcBef>
              <a:spcAft>
                <a:spcPts val="500"/>
              </a:spcAft>
              <a:buFont typeface="+mj-lt"/>
              <a:buAutoNum type="arabicPeriod"/>
              <a:defRPr sz="1800"/>
            </a:lvl1pPr>
            <a:lvl2pPr marL="914400" indent="-457200">
              <a:spcBef>
                <a:spcPts val="1000"/>
              </a:spcBef>
              <a:spcAft>
                <a:spcPts val="500"/>
              </a:spcAft>
              <a:buFont typeface="+mj-lt"/>
              <a:buAutoNum type="alphaLcPeriod"/>
              <a:defRPr sz="1800"/>
            </a:lvl2pPr>
            <a:lvl3pPr marL="1371600" indent="-457200">
              <a:spcBef>
                <a:spcPts val="1000"/>
              </a:spcBef>
              <a:spcAft>
                <a:spcPts val="500"/>
              </a:spcAft>
              <a:buFont typeface="+mj-lt"/>
              <a:buAutoNum type="arabicParenR"/>
              <a:defRPr sz="1800"/>
            </a:lvl3pPr>
            <a:lvl4pPr marL="1828800" indent="-457200">
              <a:spcBef>
                <a:spcPts val="1000"/>
              </a:spcBef>
              <a:spcAft>
                <a:spcPts val="500"/>
              </a:spcAft>
              <a:buFont typeface="+mj-lt"/>
              <a:buAutoNum type="alphaLcParenR"/>
              <a:defRPr sz="1800"/>
            </a:lvl4pPr>
            <a:lvl5pPr marL="2228850" indent="-457200">
              <a:spcBef>
                <a:spcPts val="1000"/>
              </a:spcBef>
              <a:spcAft>
                <a:spcPts val="500"/>
              </a:spcAft>
              <a:buFont typeface="+mj-lt"/>
              <a:buAutoNum type="romanLcPeriod"/>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3">
            <a:extLst>
              <a:ext uri="{FF2B5EF4-FFF2-40B4-BE49-F238E27FC236}">
                <a16:creationId xmlns:a16="http://schemas.microsoft.com/office/drawing/2014/main" id="{1BEE7174-135F-6F9F-11B9-3C3F2F9CDEAA}"/>
              </a:ext>
            </a:extLst>
          </p:cNvPr>
          <p:cNvSpPr>
            <a:spLocks noGrp="1"/>
          </p:cNvSpPr>
          <p:nvPr>
            <p:ph sz="half" idx="14" hasCustomPrompt="1"/>
          </p:nvPr>
        </p:nvSpPr>
        <p:spPr>
          <a:xfrm>
            <a:off x="4965539" y="2087315"/>
            <a:ext cx="6007261" cy="4067492"/>
          </a:xfrm>
        </p:spPr>
        <p:txBody>
          <a:bodyPr>
            <a:normAutofit/>
          </a:bodyPr>
          <a:lstStyle>
            <a:lvl1pPr marL="0" indent="0">
              <a:spcBef>
                <a:spcPts val="1000"/>
              </a:spcBef>
              <a:spcAft>
                <a:spcPts val="0"/>
              </a:spcAft>
              <a:buNone/>
              <a:defRPr sz="1800"/>
            </a:lvl1pPr>
            <a:lvl2pPr marL="0">
              <a:spcBef>
                <a:spcPts val="1000"/>
              </a:spcBef>
              <a:spcAft>
                <a:spcPts val="500"/>
              </a:spcAft>
              <a:defRPr sz="1800"/>
            </a:lvl2pPr>
            <a:lvl3pPr marL="457200">
              <a:spcBef>
                <a:spcPts val="1000"/>
              </a:spcBef>
              <a:spcAft>
                <a:spcPts val="500"/>
              </a:spcAft>
              <a:defRPr sz="1800"/>
            </a:lvl3pPr>
            <a:lvl4pPr marL="685800">
              <a:spcBef>
                <a:spcPts val="1000"/>
              </a:spcBef>
              <a:spcAft>
                <a:spcPts val="500"/>
              </a:spcAft>
              <a:defRPr sz="1800"/>
            </a:lvl4pPr>
            <a:lvl5pPr marL="914400">
              <a:spcBef>
                <a:spcPts val="1000"/>
              </a:spcBef>
              <a:spcAft>
                <a:spcPts val="500"/>
              </a:spcAft>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3/26/2026</a:t>
            </a:fld>
            <a:endParaRPr lang="en-US"/>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42155297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ontent + picture ">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700B3A65-BB60-F2B4-4CF4-19A7C53F188A}"/>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F1DB8D5-B954-BFC9-C8D8-F0491CCBE29B}"/>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507D69F-27D7-2C68-A17D-3F1399C8BE71}"/>
              </a:ext>
              <a:ext uri="{C183D7F6-B498-43B3-948B-1728B52AA6E4}">
                <adec:decorative xmlns:adec="http://schemas.microsoft.com/office/drawing/2017/decorative" val="1"/>
              </a:ext>
            </a:extLst>
          </p:cNvPr>
          <p:cNvCxnSpPr>
            <a:cxnSpLocks/>
          </p:cNvCxnSpPr>
          <p:nvPr userDrawn="1"/>
        </p:nvCxnSpPr>
        <p:spPr>
          <a:xfrm flipH="1" flipV="1">
            <a:off x="-42863" y="5791200"/>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838199" y="365125"/>
            <a:ext cx="6645965" cy="1325563"/>
          </a:xfrm>
        </p:spPr>
        <p:txBody>
          <a:bodyPr anchor="b" anchorCtr="0">
            <a:noAutofit/>
          </a:bodyPr>
          <a:lstStyle>
            <a:lvl1pPr>
              <a:defRPr sz="3600"/>
            </a:lvl1pPr>
          </a:lstStyle>
          <a:p>
            <a:endParaRPr lang="en-US" dirty="0"/>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hasCustomPrompt="1"/>
          </p:nvPr>
        </p:nvSpPr>
        <p:spPr>
          <a:xfrm>
            <a:off x="838201" y="2055813"/>
            <a:ext cx="5781261" cy="4067492"/>
          </a:xfrm>
        </p:spPr>
        <p:txBody>
          <a:bodyPr>
            <a:normAutofit/>
          </a:bodyPr>
          <a:lstStyle>
            <a:lvl1pPr marL="0" indent="0">
              <a:spcBef>
                <a:spcPts val="1000"/>
              </a:spcBef>
              <a:spcAft>
                <a:spcPts val="500"/>
              </a:spcAft>
              <a:buNone/>
              <a:defRPr sz="1800"/>
            </a:lvl1pPr>
            <a:lvl2pPr>
              <a:spcBef>
                <a:spcPts val="1000"/>
              </a:spcBef>
              <a:spcAft>
                <a:spcPts val="500"/>
              </a:spcAft>
              <a:defRPr sz="1600"/>
            </a:lvl2pPr>
            <a:lvl3pPr>
              <a:spcBef>
                <a:spcPts val="1000"/>
              </a:spcBef>
              <a:spcAft>
                <a:spcPts val="500"/>
              </a:spcAft>
              <a:defRPr sz="1400"/>
            </a:lvl3pPr>
            <a:lvl4pPr>
              <a:spcBef>
                <a:spcPts val="1000"/>
              </a:spcBef>
              <a:spcAft>
                <a:spcPts val="500"/>
              </a:spcAft>
              <a:defRPr sz="1200"/>
            </a:lvl4pPr>
            <a:lvl5pPr>
              <a:spcBef>
                <a:spcPts val="1000"/>
              </a:spcBef>
              <a:spcAft>
                <a:spcPts val="500"/>
              </a:spcAft>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7">
            <a:extLst>
              <a:ext uri="{FF2B5EF4-FFF2-40B4-BE49-F238E27FC236}">
                <a16:creationId xmlns:a16="http://schemas.microsoft.com/office/drawing/2014/main" id="{BC013AD6-0EF3-2B25-DDBD-2DF706123AEE}"/>
              </a:ext>
            </a:extLst>
          </p:cNvPr>
          <p:cNvSpPr>
            <a:spLocks noGrp="1"/>
          </p:cNvSpPr>
          <p:nvPr>
            <p:ph type="pic" sz="quarter" idx="13"/>
          </p:nvPr>
        </p:nvSpPr>
        <p:spPr>
          <a:xfrm>
            <a:off x="7566991" y="-22860"/>
            <a:ext cx="4625008" cy="6903720"/>
          </a:xfrm>
        </p:spPr>
        <p:txBody>
          <a:bodyPr tIns="274320">
            <a:normAutofit/>
          </a:bodyPr>
          <a:lstStyle>
            <a:lvl1pPr marL="0" indent="0" algn="ctr">
              <a:buNone/>
              <a:defRPr sz="2000"/>
            </a:lvl1pPr>
          </a:lstStyle>
          <a:p>
            <a:r>
              <a:rPr lang="en-US" dirty="0"/>
              <a:t>Click icon to add picture</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3/26/2026</a:t>
            </a:fld>
            <a:endParaRPr lang="en-US"/>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34383283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ontent + table">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BC45A11E-9896-BD8B-8CC6-A79C124D89BC}"/>
              </a:ext>
              <a:ext uri="{C183D7F6-B498-43B3-948B-1728B52AA6E4}">
                <adec:decorative xmlns:adec="http://schemas.microsoft.com/office/drawing/2017/decorative" val="1"/>
              </a:ext>
            </a:extLst>
          </p:cNvPr>
          <p:cNvCxnSpPr>
            <a:cxnSpLocks/>
          </p:cNvCxnSpPr>
          <p:nvPr userDrawn="1"/>
        </p:nvCxnSpPr>
        <p:spPr>
          <a:xfrm flipH="1">
            <a:off x="0" y="11575"/>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B386022B-53D6-6CE0-2093-873FC64A5D34}"/>
              </a:ext>
              <a:ext uri="{C183D7F6-B498-43B3-948B-1728B52AA6E4}">
                <adec:decorative xmlns:adec="http://schemas.microsoft.com/office/drawing/2017/decorative" val="1"/>
              </a:ext>
            </a:extLst>
          </p:cNvPr>
          <p:cNvCxnSpPr>
            <a:cxnSpLocks/>
          </p:cNvCxnSpPr>
          <p:nvPr userDrawn="1"/>
        </p:nvCxnSpPr>
        <p:spPr>
          <a:xfrm flipH="1">
            <a:off x="0" y="11575"/>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BD4BD8F-684C-A145-3376-9E69B0E5BEE5}"/>
              </a:ext>
              <a:ext uri="{C183D7F6-B498-43B3-948B-1728B52AA6E4}">
                <adec:decorative xmlns:adec="http://schemas.microsoft.com/office/drawing/2017/decorative" val="1"/>
              </a:ext>
            </a:extLst>
          </p:cNvPr>
          <p:cNvCxnSpPr>
            <a:cxnSpLocks/>
          </p:cNvCxnSpPr>
          <p:nvPr userDrawn="1"/>
        </p:nvCxnSpPr>
        <p:spPr>
          <a:xfrm flipH="1" flipV="1">
            <a:off x="-42863" y="5802775"/>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E7C1DA9-2A25-EE21-085B-8857DC1AD722}"/>
              </a:ext>
              <a:ext uri="{C183D7F6-B498-43B3-948B-1728B52AA6E4}">
                <adec:decorative xmlns:adec="http://schemas.microsoft.com/office/drawing/2017/decorative" val="1"/>
              </a:ext>
            </a:extLst>
          </p:cNvPr>
          <p:cNvCxnSpPr>
            <a:cxnSpLocks/>
          </p:cNvCxnSpPr>
          <p:nvPr userDrawn="1"/>
        </p:nvCxnSpPr>
        <p:spPr>
          <a:xfrm flipH="1">
            <a:off x="8462964" y="5859925"/>
            <a:ext cx="3729036" cy="100965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F236BB3-E567-A8A9-5EC2-BCEF79CFCF06}"/>
              </a:ext>
              <a:ext uri="{C183D7F6-B498-43B3-948B-1728B52AA6E4}">
                <adec:decorative xmlns:adec="http://schemas.microsoft.com/office/drawing/2017/decorative" val="1"/>
              </a:ext>
            </a:extLst>
          </p:cNvPr>
          <p:cNvCxnSpPr>
            <a:cxnSpLocks/>
          </p:cNvCxnSpPr>
          <p:nvPr userDrawn="1"/>
        </p:nvCxnSpPr>
        <p:spPr>
          <a:xfrm flipH="1">
            <a:off x="11543158" y="1659400"/>
            <a:ext cx="648842" cy="52101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4A87C9F-C765-C63C-951E-70721DDACDC3}"/>
              </a:ext>
              <a:ext uri="{C183D7F6-B498-43B3-948B-1728B52AA6E4}">
                <adec:decorative xmlns:adec="http://schemas.microsoft.com/office/drawing/2017/decorative" val="1"/>
              </a:ext>
            </a:extLst>
          </p:cNvPr>
          <p:cNvCxnSpPr>
            <a:cxnSpLocks/>
          </p:cNvCxnSpPr>
          <p:nvPr userDrawn="1"/>
        </p:nvCxnSpPr>
        <p:spPr>
          <a:xfrm flipH="1" flipV="1">
            <a:off x="10781554" y="11575"/>
            <a:ext cx="1410446" cy="425834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4425665-0C9C-3899-9DB9-ED05D91E26E6}"/>
              </a:ext>
              <a:ext uri="{C183D7F6-B498-43B3-948B-1728B52AA6E4}">
                <adec:decorative xmlns:adec="http://schemas.microsoft.com/office/drawing/2017/decorative" val="1"/>
              </a:ext>
            </a:extLst>
          </p:cNvPr>
          <p:cNvCxnSpPr>
            <a:cxnSpLocks/>
          </p:cNvCxnSpPr>
          <p:nvPr userDrawn="1"/>
        </p:nvCxnSpPr>
        <p:spPr>
          <a:xfrm flipH="1" flipV="1">
            <a:off x="6529388" y="6812"/>
            <a:ext cx="5662612" cy="9319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a:xfrm>
            <a:off x="838200" y="365125"/>
            <a:ext cx="10330405" cy="1325563"/>
          </a:xfrm>
        </p:spPr>
        <p:txBody>
          <a:bodyPr anchor="b" anchorCtr="0">
            <a:noAutofit/>
          </a:bodyPr>
          <a:lstStyle>
            <a:lvl1pPr>
              <a:defRPr sz="3600"/>
            </a:lvl1pPr>
          </a:lstStyle>
          <a:p>
            <a:r>
              <a:rPr lang="en-US" dirty="0"/>
              <a:t>Click to add title</a:t>
            </a:r>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hasCustomPrompt="1"/>
          </p:nvPr>
        </p:nvSpPr>
        <p:spPr>
          <a:xfrm>
            <a:off x="838200" y="2137059"/>
            <a:ext cx="2816352" cy="3986246"/>
          </a:xfrm>
        </p:spPr>
        <p:txBody>
          <a:bodyPr>
            <a:normAutofit/>
          </a:bodyPr>
          <a:lstStyle>
            <a:lvl1pPr marL="0" indent="0">
              <a:spcBef>
                <a:spcPts val="1000"/>
              </a:spcBef>
              <a:spcAft>
                <a:spcPts val="500"/>
              </a:spcAft>
              <a:buNone/>
              <a:defRPr sz="1800"/>
            </a:lvl1pPr>
            <a:lvl2pPr>
              <a:spcBef>
                <a:spcPts val="1000"/>
              </a:spcBef>
              <a:spcAft>
                <a:spcPts val="500"/>
              </a:spcAft>
              <a:defRPr sz="1600"/>
            </a:lvl2pPr>
            <a:lvl3pPr>
              <a:spcBef>
                <a:spcPts val="1000"/>
              </a:spcBef>
              <a:spcAft>
                <a:spcPts val="500"/>
              </a:spcAft>
              <a:defRPr sz="1400"/>
            </a:lvl3pPr>
            <a:lvl4pPr>
              <a:spcBef>
                <a:spcPts val="1000"/>
              </a:spcBef>
              <a:spcAft>
                <a:spcPts val="500"/>
              </a:spcAft>
              <a:defRPr sz="1200"/>
            </a:lvl4pPr>
            <a:lvl5pPr>
              <a:spcBef>
                <a:spcPts val="1000"/>
              </a:spcBef>
              <a:spcAft>
                <a:spcPts val="500"/>
              </a:spcAft>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able Placeholder 7">
            <a:extLst>
              <a:ext uri="{FF2B5EF4-FFF2-40B4-BE49-F238E27FC236}">
                <a16:creationId xmlns:a16="http://schemas.microsoft.com/office/drawing/2014/main" id="{423FEB60-8FB5-7F10-EDD7-8AB4B3139EF6}"/>
              </a:ext>
            </a:extLst>
          </p:cNvPr>
          <p:cNvSpPr>
            <a:spLocks noGrp="1"/>
          </p:cNvSpPr>
          <p:nvPr>
            <p:ph type="tbl" sz="quarter" idx="13"/>
          </p:nvPr>
        </p:nvSpPr>
        <p:spPr>
          <a:xfrm>
            <a:off x="4109014" y="2137059"/>
            <a:ext cx="7059592" cy="3986245"/>
          </a:xfrm>
        </p:spPr>
        <p:txBody>
          <a:bodyPr>
            <a:normAutofit/>
          </a:bodyPr>
          <a:lstStyle>
            <a:lvl1pPr marL="0" indent="0" algn="ctr">
              <a:buNone/>
              <a:defRPr lang="en-US" sz="2000" dirty="0"/>
            </a:lvl1pPr>
          </a:lstStyle>
          <a:p>
            <a:r>
              <a:rPr lang="en-US" dirty="0"/>
              <a:t>Click icon to add table</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3/26/2026</a:t>
            </a:fld>
            <a:endParaRPr lang="en-US"/>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35329173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Two Content 3">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949C8ABD-000F-7A94-A7B0-9589F4FEFD54}"/>
              </a:ext>
              <a:ext uri="{C183D7F6-B498-43B3-948B-1728B52AA6E4}">
                <adec:decorative xmlns:adec="http://schemas.microsoft.com/office/drawing/2017/decorative" val="1"/>
              </a:ext>
            </a:extLst>
          </p:cNvPr>
          <p:cNvCxnSpPr>
            <a:cxnSpLocks/>
          </p:cNvCxnSpPr>
          <p:nvPr userDrawn="1"/>
        </p:nvCxnSpPr>
        <p:spPr>
          <a:xfrm flipH="1">
            <a:off x="0" y="11575"/>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DC3A554-E5A9-B3CB-913D-45DBFBA79B40}"/>
              </a:ext>
              <a:ext uri="{C183D7F6-B498-43B3-948B-1728B52AA6E4}">
                <adec:decorative xmlns:adec="http://schemas.microsoft.com/office/drawing/2017/decorative" val="1"/>
              </a:ext>
            </a:extLst>
          </p:cNvPr>
          <p:cNvCxnSpPr>
            <a:cxnSpLocks/>
          </p:cNvCxnSpPr>
          <p:nvPr userDrawn="1"/>
        </p:nvCxnSpPr>
        <p:spPr>
          <a:xfrm flipH="1">
            <a:off x="0" y="11575"/>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E3A8DF3-F55A-2494-C55D-8FB94BBC6A49}"/>
              </a:ext>
              <a:ext uri="{C183D7F6-B498-43B3-948B-1728B52AA6E4}">
                <adec:decorative xmlns:adec="http://schemas.microsoft.com/office/drawing/2017/decorative" val="1"/>
              </a:ext>
            </a:extLst>
          </p:cNvPr>
          <p:cNvCxnSpPr>
            <a:cxnSpLocks/>
          </p:cNvCxnSpPr>
          <p:nvPr userDrawn="1"/>
        </p:nvCxnSpPr>
        <p:spPr>
          <a:xfrm flipH="1" flipV="1">
            <a:off x="-42863" y="5802775"/>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79DC86E-6F8A-B036-5CB2-AA8A79837F35}"/>
              </a:ext>
              <a:ext uri="{C183D7F6-B498-43B3-948B-1728B52AA6E4}">
                <adec:decorative xmlns:adec="http://schemas.microsoft.com/office/drawing/2017/decorative" val="1"/>
              </a:ext>
            </a:extLst>
          </p:cNvPr>
          <p:cNvCxnSpPr>
            <a:cxnSpLocks/>
          </p:cNvCxnSpPr>
          <p:nvPr userDrawn="1"/>
        </p:nvCxnSpPr>
        <p:spPr>
          <a:xfrm flipH="1">
            <a:off x="8462964" y="5859925"/>
            <a:ext cx="3729036" cy="100965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9E0C03-C633-9356-4E28-678BAB7AE02E}"/>
              </a:ext>
              <a:ext uri="{C183D7F6-B498-43B3-948B-1728B52AA6E4}">
                <adec:decorative xmlns:adec="http://schemas.microsoft.com/office/drawing/2017/decorative" val="1"/>
              </a:ext>
            </a:extLst>
          </p:cNvPr>
          <p:cNvCxnSpPr>
            <a:cxnSpLocks/>
          </p:cNvCxnSpPr>
          <p:nvPr userDrawn="1"/>
        </p:nvCxnSpPr>
        <p:spPr>
          <a:xfrm flipH="1">
            <a:off x="11543158" y="1659400"/>
            <a:ext cx="648842" cy="52101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0C8A4F7-6C4C-719B-298F-3B81223D178B}"/>
              </a:ext>
              <a:ext uri="{C183D7F6-B498-43B3-948B-1728B52AA6E4}">
                <adec:decorative xmlns:adec="http://schemas.microsoft.com/office/drawing/2017/decorative" val="1"/>
              </a:ext>
            </a:extLst>
          </p:cNvPr>
          <p:cNvCxnSpPr>
            <a:cxnSpLocks/>
          </p:cNvCxnSpPr>
          <p:nvPr userDrawn="1"/>
        </p:nvCxnSpPr>
        <p:spPr>
          <a:xfrm flipH="1" flipV="1">
            <a:off x="10781554" y="11575"/>
            <a:ext cx="1410446" cy="425834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E7E5D8B-D6BC-19AE-C0C9-249A5561700F}"/>
              </a:ext>
              <a:ext uri="{C183D7F6-B498-43B3-948B-1728B52AA6E4}">
                <adec:decorative xmlns:adec="http://schemas.microsoft.com/office/drawing/2017/decorative" val="1"/>
              </a:ext>
            </a:extLst>
          </p:cNvPr>
          <p:cNvCxnSpPr>
            <a:cxnSpLocks/>
          </p:cNvCxnSpPr>
          <p:nvPr userDrawn="1"/>
        </p:nvCxnSpPr>
        <p:spPr>
          <a:xfrm flipH="1" flipV="1">
            <a:off x="6529388" y="6812"/>
            <a:ext cx="5662612" cy="9319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p:txBody>
          <a:bodyPr anchor="b" anchorCtr="0">
            <a:noAutofit/>
          </a:bodyPr>
          <a:lstStyle>
            <a:lvl1pPr>
              <a:defRPr sz="3600"/>
            </a:lvl1pPr>
          </a:lstStyle>
          <a:p>
            <a:r>
              <a:rPr lang="en-US" dirty="0"/>
              <a:t>Click to add title</a:t>
            </a:r>
          </a:p>
        </p:txBody>
      </p:sp>
      <p:sp>
        <p:nvSpPr>
          <p:cNvPr id="15" name="Content Placeholder 3">
            <a:extLst>
              <a:ext uri="{FF2B5EF4-FFF2-40B4-BE49-F238E27FC236}">
                <a16:creationId xmlns:a16="http://schemas.microsoft.com/office/drawing/2014/main" id="{7A6C5266-7ECA-B150-2C0F-8670F43AC82D}"/>
              </a:ext>
            </a:extLst>
          </p:cNvPr>
          <p:cNvSpPr>
            <a:spLocks noGrp="1"/>
          </p:cNvSpPr>
          <p:nvPr>
            <p:ph sz="half" idx="14" hasCustomPrompt="1"/>
          </p:nvPr>
        </p:nvSpPr>
        <p:spPr>
          <a:xfrm>
            <a:off x="838200" y="1987669"/>
            <a:ext cx="6974711" cy="4297679"/>
          </a:xfrm>
        </p:spPr>
        <p:txBody>
          <a:bodyPr>
            <a:normAutofit/>
          </a:bodyPr>
          <a:lstStyle>
            <a:lvl1pPr marL="0" indent="0">
              <a:spcBef>
                <a:spcPts val="1000"/>
              </a:spcBef>
              <a:spcAft>
                <a:spcPts val="0"/>
              </a:spcAft>
              <a:buNone/>
              <a:defRPr sz="1800"/>
            </a:lvl1pPr>
            <a:lvl2pPr>
              <a:spcBef>
                <a:spcPts val="1000"/>
              </a:spcBef>
              <a:spcAft>
                <a:spcPts val="500"/>
              </a:spcAft>
              <a:defRPr sz="1800"/>
            </a:lvl2pPr>
            <a:lvl3pPr>
              <a:spcBef>
                <a:spcPts val="1000"/>
              </a:spcBef>
              <a:spcAft>
                <a:spcPts val="500"/>
              </a:spcAft>
              <a:defRPr sz="1800"/>
            </a:lvl3pPr>
            <a:lvl4pPr>
              <a:spcBef>
                <a:spcPts val="1000"/>
              </a:spcBef>
              <a:spcAft>
                <a:spcPts val="500"/>
              </a:spcAft>
              <a:defRPr sz="1800"/>
            </a:lvl4pPr>
            <a:lvl5pPr>
              <a:spcBef>
                <a:spcPts val="1000"/>
              </a:spcBef>
              <a:spcAft>
                <a:spcPts val="500"/>
              </a:spcAft>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hasCustomPrompt="1"/>
          </p:nvPr>
        </p:nvSpPr>
        <p:spPr>
          <a:xfrm>
            <a:off x="7917085" y="1987670"/>
            <a:ext cx="3436716" cy="4297680"/>
          </a:xfrm>
        </p:spPr>
        <p:txBody>
          <a:bodyPr>
            <a:normAutofit/>
          </a:bodyPr>
          <a:lstStyle>
            <a:lvl1pPr marL="0" indent="0">
              <a:spcBef>
                <a:spcPts val="1000"/>
              </a:spcBef>
              <a:spcAft>
                <a:spcPts val="500"/>
              </a:spcAft>
              <a:buNone/>
              <a:defRPr sz="1800"/>
            </a:lvl1pPr>
            <a:lvl2pPr>
              <a:spcBef>
                <a:spcPts val="1000"/>
              </a:spcBef>
              <a:spcAft>
                <a:spcPts val="500"/>
              </a:spcAft>
              <a:defRPr sz="1600"/>
            </a:lvl2pPr>
            <a:lvl3pPr>
              <a:spcBef>
                <a:spcPts val="1000"/>
              </a:spcBef>
              <a:spcAft>
                <a:spcPts val="500"/>
              </a:spcAft>
              <a:defRPr sz="1400"/>
            </a:lvl3pPr>
            <a:lvl4pPr>
              <a:spcBef>
                <a:spcPts val="1000"/>
              </a:spcBef>
              <a:spcAft>
                <a:spcPts val="500"/>
              </a:spcAft>
              <a:defRPr sz="1200"/>
            </a:lvl4pPr>
            <a:lvl5pPr>
              <a:spcBef>
                <a:spcPts val="1000"/>
              </a:spcBef>
              <a:spcAft>
                <a:spcPts val="500"/>
              </a:spcAft>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3/26/2026</a:t>
            </a:fld>
            <a:endParaRPr lang="en-US"/>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4067273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able">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37588714-FE55-FCEF-78C2-2A4D11ECD7FD}"/>
              </a:ext>
              <a:ext uri="{C183D7F6-B498-43B3-948B-1728B52AA6E4}">
                <adec:decorative xmlns:adec="http://schemas.microsoft.com/office/drawing/2017/decorative" val="1"/>
              </a:ext>
            </a:extLst>
          </p:cNvPr>
          <p:cNvCxnSpPr>
            <a:cxnSpLocks/>
          </p:cNvCxnSpPr>
          <p:nvPr userDrawn="1"/>
        </p:nvCxnSpPr>
        <p:spPr>
          <a:xfrm flipH="1">
            <a:off x="0" y="11575"/>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AF6BF02-4CD8-261B-BE58-05677EB947E9}"/>
              </a:ext>
              <a:ext uri="{C183D7F6-B498-43B3-948B-1728B52AA6E4}">
                <adec:decorative xmlns:adec="http://schemas.microsoft.com/office/drawing/2017/decorative" val="1"/>
              </a:ext>
            </a:extLst>
          </p:cNvPr>
          <p:cNvCxnSpPr>
            <a:cxnSpLocks/>
          </p:cNvCxnSpPr>
          <p:nvPr userDrawn="1"/>
        </p:nvCxnSpPr>
        <p:spPr>
          <a:xfrm flipH="1">
            <a:off x="0" y="11575"/>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1AF1F17-7A1F-BCA2-15C0-417928B4E789}"/>
              </a:ext>
              <a:ext uri="{C183D7F6-B498-43B3-948B-1728B52AA6E4}">
                <adec:decorative xmlns:adec="http://schemas.microsoft.com/office/drawing/2017/decorative" val="1"/>
              </a:ext>
            </a:extLst>
          </p:cNvPr>
          <p:cNvCxnSpPr>
            <a:cxnSpLocks/>
          </p:cNvCxnSpPr>
          <p:nvPr userDrawn="1"/>
        </p:nvCxnSpPr>
        <p:spPr>
          <a:xfrm flipH="1" flipV="1">
            <a:off x="-42863" y="5802775"/>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F0ADE0B-D150-E72B-EE9A-E5EFDBC6F01E}"/>
              </a:ext>
              <a:ext uri="{C183D7F6-B498-43B3-948B-1728B52AA6E4}">
                <adec:decorative xmlns:adec="http://schemas.microsoft.com/office/drawing/2017/decorative" val="1"/>
              </a:ext>
            </a:extLst>
          </p:cNvPr>
          <p:cNvCxnSpPr>
            <a:cxnSpLocks/>
          </p:cNvCxnSpPr>
          <p:nvPr userDrawn="1"/>
        </p:nvCxnSpPr>
        <p:spPr>
          <a:xfrm flipH="1">
            <a:off x="8462964" y="5859925"/>
            <a:ext cx="3729036" cy="100965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BBCDD5A-A3C4-DF4F-74AD-CAF0F465BDAE}"/>
              </a:ext>
              <a:ext uri="{C183D7F6-B498-43B3-948B-1728B52AA6E4}">
                <adec:decorative xmlns:adec="http://schemas.microsoft.com/office/drawing/2017/decorative" val="1"/>
              </a:ext>
            </a:extLst>
          </p:cNvPr>
          <p:cNvCxnSpPr>
            <a:cxnSpLocks/>
          </p:cNvCxnSpPr>
          <p:nvPr userDrawn="1"/>
        </p:nvCxnSpPr>
        <p:spPr>
          <a:xfrm flipH="1">
            <a:off x="11543158" y="1659400"/>
            <a:ext cx="648842" cy="52101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9430AE4-C878-DFAB-EDA5-36B97176DE7A}"/>
              </a:ext>
              <a:ext uri="{C183D7F6-B498-43B3-948B-1728B52AA6E4}">
                <adec:decorative xmlns:adec="http://schemas.microsoft.com/office/drawing/2017/decorative" val="1"/>
              </a:ext>
            </a:extLst>
          </p:cNvPr>
          <p:cNvCxnSpPr>
            <a:cxnSpLocks/>
          </p:cNvCxnSpPr>
          <p:nvPr userDrawn="1"/>
        </p:nvCxnSpPr>
        <p:spPr>
          <a:xfrm flipH="1" flipV="1">
            <a:off x="10781554" y="11575"/>
            <a:ext cx="1410446" cy="425834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61487B2-0348-2FFC-03FB-6508B6FD36B3}"/>
              </a:ext>
              <a:ext uri="{C183D7F6-B498-43B3-948B-1728B52AA6E4}">
                <adec:decorative xmlns:adec="http://schemas.microsoft.com/office/drawing/2017/decorative" val="1"/>
              </a:ext>
            </a:extLst>
          </p:cNvPr>
          <p:cNvCxnSpPr>
            <a:cxnSpLocks/>
          </p:cNvCxnSpPr>
          <p:nvPr userDrawn="1"/>
        </p:nvCxnSpPr>
        <p:spPr>
          <a:xfrm flipH="1" flipV="1">
            <a:off x="6529388" y="6812"/>
            <a:ext cx="5662612" cy="9319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657BD59-35CC-9BB3-8621-6FA3356F81AA}"/>
              </a:ext>
            </a:extLst>
          </p:cNvPr>
          <p:cNvSpPr>
            <a:spLocks noGrp="1"/>
          </p:cNvSpPr>
          <p:nvPr>
            <p:ph type="title" hasCustomPrompt="1"/>
          </p:nvPr>
        </p:nvSpPr>
        <p:spPr/>
        <p:txBody>
          <a:bodyPr anchor="b" anchorCtr="0">
            <a:noAutofit/>
          </a:bodyPr>
          <a:lstStyle>
            <a:lvl1pPr>
              <a:defRPr sz="3600"/>
            </a:lvl1pPr>
          </a:lstStyle>
          <a:p>
            <a:r>
              <a:rPr lang="en-US" dirty="0"/>
              <a:t>Click to add title</a:t>
            </a:r>
          </a:p>
        </p:txBody>
      </p:sp>
      <p:sp>
        <p:nvSpPr>
          <p:cNvPr id="8" name="Table Placeholder 7">
            <a:extLst>
              <a:ext uri="{FF2B5EF4-FFF2-40B4-BE49-F238E27FC236}">
                <a16:creationId xmlns:a16="http://schemas.microsoft.com/office/drawing/2014/main" id="{0CEAFE70-86D3-8690-31CA-F9A1FBA494D0}"/>
              </a:ext>
            </a:extLst>
          </p:cNvPr>
          <p:cNvSpPr>
            <a:spLocks noGrp="1"/>
          </p:cNvSpPr>
          <p:nvPr>
            <p:ph type="tbl" sz="quarter" idx="13"/>
          </p:nvPr>
        </p:nvSpPr>
        <p:spPr>
          <a:xfrm>
            <a:off x="838199" y="2125262"/>
            <a:ext cx="10515600" cy="3675944"/>
          </a:xfrm>
        </p:spPr>
        <p:txBody>
          <a:bodyPr>
            <a:normAutofit/>
          </a:bodyPr>
          <a:lstStyle>
            <a:lvl1pPr marL="0" indent="0" algn="ctr">
              <a:buNone/>
              <a:defRPr sz="2000"/>
            </a:lvl1pPr>
          </a:lstStyle>
          <a:p>
            <a:r>
              <a:rPr lang="en-US" dirty="0"/>
              <a:t>Click icon to add table</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D6D8061D-18C3-4F4F-85EF-561633F58754}" type="datetimeFigureOut">
              <a:rPr lang="en-US" smtClean="0"/>
              <a:t>3/26/2026</a:t>
            </a:fld>
            <a:endParaRPr lang="en-US"/>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94677850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Content 3">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11843C0D-8C0B-0B3C-7014-7B7217C008E5}"/>
              </a:ext>
              <a:ext uri="{C183D7F6-B498-43B3-948B-1728B52AA6E4}">
                <adec:decorative xmlns:adec="http://schemas.microsoft.com/office/drawing/2017/decorative" val="1"/>
              </a:ext>
            </a:extLst>
          </p:cNvPr>
          <p:cNvCxnSpPr>
            <a:cxnSpLocks/>
          </p:cNvCxnSpPr>
          <p:nvPr userDrawn="1"/>
        </p:nvCxnSpPr>
        <p:spPr>
          <a:xfrm flipH="1">
            <a:off x="8462964" y="5848350"/>
            <a:ext cx="3729036" cy="100965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F7B715CF-E60F-DDAE-369E-BCC2CE4FF958}"/>
              </a:ext>
              <a:ext uri="{C183D7F6-B498-43B3-948B-1728B52AA6E4}">
                <adec:decorative xmlns:adec="http://schemas.microsoft.com/office/drawing/2017/decorative" val="1"/>
              </a:ext>
            </a:extLst>
          </p:cNvPr>
          <p:cNvCxnSpPr>
            <a:cxnSpLocks/>
          </p:cNvCxnSpPr>
          <p:nvPr userDrawn="1"/>
        </p:nvCxnSpPr>
        <p:spPr>
          <a:xfrm flipH="1">
            <a:off x="11543158" y="1647825"/>
            <a:ext cx="648842" cy="52101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2BD8F5F-4228-6BB9-5EA6-553590898242}"/>
              </a:ext>
              <a:ext uri="{C183D7F6-B498-43B3-948B-1728B52AA6E4}">
                <adec:decorative xmlns:adec="http://schemas.microsoft.com/office/drawing/2017/decorative" val="1"/>
              </a:ext>
            </a:extLst>
          </p:cNvPr>
          <p:cNvCxnSpPr>
            <a:cxnSpLocks/>
          </p:cNvCxnSpPr>
          <p:nvPr userDrawn="1"/>
        </p:nvCxnSpPr>
        <p:spPr>
          <a:xfrm flipH="1" flipV="1">
            <a:off x="10781554" y="0"/>
            <a:ext cx="1410446" cy="425834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F721F95-97C0-7151-B9F6-C088CEA1A7F8}"/>
              </a:ext>
              <a:ext uri="{C183D7F6-B498-43B3-948B-1728B52AA6E4}">
                <adec:decorative xmlns:adec="http://schemas.microsoft.com/office/drawing/2017/decorative" val="1"/>
              </a:ext>
            </a:extLst>
          </p:cNvPr>
          <p:cNvCxnSpPr>
            <a:cxnSpLocks/>
          </p:cNvCxnSpPr>
          <p:nvPr userDrawn="1"/>
        </p:nvCxnSpPr>
        <p:spPr>
          <a:xfrm flipH="1" flipV="1">
            <a:off x="6529388" y="-4763"/>
            <a:ext cx="5662612" cy="9319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14" name="Picture Placeholder 13">
            <a:extLst>
              <a:ext uri="{FF2B5EF4-FFF2-40B4-BE49-F238E27FC236}">
                <a16:creationId xmlns:a16="http://schemas.microsoft.com/office/drawing/2014/main" id="{978AD50A-9C6A-454B-0CAD-EAB518440143}"/>
              </a:ext>
            </a:extLst>
          </p:cNvPr>
          <p:cNvSpPr>
            <a:spLocks noGrp="1"/>
          </p:cNvSpPr>
          <p:nvPr>
            <p:ph type="pic" sz="quarter" idx="10"/>
          </p:nvPr>
        </p:nvSpPr>
        <p:spPr>
          <a:xfrm>
            <a:off x="3810" y="0"/>
            <a:ext cx="7816995" cy="6858000"/>
          </a:xfrm>
          <a:custGeom>
            <a:avLst/>
            <a:gdLst>
              <a:gd name="connsiteX0" fmla="*/ 0 w 7813675"/>
              <a:gd name="connsiteY0" fmla="*/ 0 h 6903720"/>
              <a:gd name="connsiteX1" fmla="*/ 7813675 w 7813675"/>
              <a:gd name="connsiteY1" fmla="*/ 0 h 6903720"/>
              <a:gd name="connsiteX2" fmla="*/ 7813675 w 7813675"/>
              <a:gd name="connsiteY2" fmla="*/ 6903720 h 6903720"/>
              <a:gd name="connsiteX3" fmla="*/ 0 w 7813675"/>
              <a:gd name="connsiteY3" fmla="*/ 6903720 h 6903720"/>
              <a:gd name="connsiteX4" fmla="*/ 0 w 7813675"/>
              <a:gd name="connsiteY4" fmla="*/ 0 h 6903720"/>
              <a:gd name="connsiteX0" fmla="*/ 0 w 7813675"/>
              <a:gd name="connsiteY0" fmla="*/ 0 h 6903720"/>
              <a:gd name="connsiteX1" fmla="*/ 7813675 w 7813675"/>
              <a:gd name="connsiteY1" fmla="*/ 0 h 6903720"/>
              <a:gd name="connsiteX2" fmla="*/ 7813675 w 7813675"/>
              <a:gd name="connsiteY2" fmla="*/ 6903720 h 6903720"/>
              <a:gd name="connsiteX3" fmla="*/ 798854 w 7813675"/>
              <a:gd name="connsiteY3" fmla="*/ 6867163 h 6903720"/>
              <a:gd name="connsiteX4" fmla="*/ 0 w 7813675"/>
              <a:gd name="connsiteY4" fmla="*/ 6903720 h 6903720"/>
              <a:gd name="connsiteX5" fmla="*/ 0 w 7813675"/>
              <a:gd name="connsiteY5" fmla="*/ 0 h 6903720"/>
              <a:gd name="connsiteX0" fmla="*/ 0 w 7813675"/>
              <a:gd name="connsiteY0" fmla="*/ 0 h 6907803"/>
              <a:gd name="connsiteX1" fmla="*/ 7813675 w 7813675"/>
              <a:gd name="connsiteY1" fmla="*/ 0 h 6907803"/>
              <a:gd name="connsiteX2" fmla="*/ 7813675 w 7813675"/>
              <a:gd name="connsiteY2" fmla="*/ 6903720 h 6907803"/>
              <a:gd name="connsiteX3" fmla="*/ 809014 w 7813675"/>
              <a:gd name="connsiteY3" fmla="*/ 6907803 h 6907803"/>
              <a:gd name="connsiteX4" fmla="*/ 0 w 7813675"/>
              <a:gd name="connsiteY4" fmla="*/ 6903720 h 6907803"/>
              <a:gd name="connsiteX5" fmla="*/ 0 w 7813675"/>
              <a:gd name="connsiteY5" fmla="*/ 0 h 6907803"/>
              <a:gd name="connsiteX0" fmla="*/ 0 w 7813675"/>
              <a:gd name="connsiteY0" fmla="*/ 0 h 6903720"/>
              <a:gd name="connsiteX1" fmla="*/ 7813675 w 7813675"/>
              <a:gd name="connsiteY1" fmla="*/ 0 h 6903720"/>
              <a:gd name="connsiteX2" fmla="*/ 7813675 w 7813675"/>
              <a:gd name="connsiteY2" fmla="*/ 6903720 h 6903720"/>
              <a:gd name="connsiteX3" fmla="*/ 809014 w 7813675"/>
              <a:gd name="connsiteY3" fmla="*/ 6887483 h 6903720"/>
              <a:gd name="connsiteX4" fmla="*/ 0 w 7813675"/>
              <a:gd name="connsiteY4" fmla="*/ 6903720 h 6903720"/>
              <a:gd name="connsiteX5" fmla="*/ 0 w 7813675"/>
              <a:gd name="connsiteY5" fmla="*/ 0 h 6903720"/>
              <a:gd name="connsiteX0" fmla="*/ 0 w 7813675"/>
              <a:gd name="connsiteY0" fmla="*/ 0 h 6903720"/>
              <a:gd name="connsiteX1" fmla="*/ 7813675 w 7813675"/>
              <a:gd name="connsiteY1" fmla="*/ 0 h 6903720"/>
              <a:gd name="connsiteX2" fmla="*/ 7813675 w 7813675"/>
              <a:gd name="connsiteY2" fmla="*/ 6903720 h 6903720"/>
              <a:gd name="connsiteX3" fmla="*/ 809014 w 7813675"/>
              <a:gd name="connsiteY3" fmla="*/ 6887483 h 6903720"/>
              <a:gd name="connsiteX4" fmla="*/ 0 w 7813675"/>
              <a:gd name="connsiteY4" fmla="*/ 6903720 h 6903720"/>
              <a:gd name="connsiteX5" fmla="*/ 0 w 7813675"/>
              <a:gd name="connsiteY5" fmla="*/ 0 h 6903720"/>
              <a:gd name="connsiteX0" fmla="*/ 0 w 7813675"/>
              <a:gd name="connsiteY0" fmla="*/ 0 h 6903720"/>
              <a:gd name="connsiteX1" fmla="*/ 7813675 w 7813675"/>
              <a:gd name="connsiteY1" fmla="*/ 0 h 6903720"/>
              <a:gd name="connsiteX2" fmla="*/ 7813675 w 7813675"/>
              <a:gd name="connsiteY2" fmla="*/ 6903720 h 6903720"/>
              <a:gd name="connsiteX3" fmla="*/ 809014 w 7813675"/>
              <a:gd name="connsiteY3" fmla="*/ 6898913 h 6903720"/>
              <a:gd name="connsiteX4" fmla="*/ 0 w 7813675"/>
              <a:gd name="connsiteY4" fmla="*/ 6903720 h 6903720"/>
              <a:gd name="connsiteX5" fmla="*/ 0 w 7813675"/>
              <a:gd name="connsiteY5" fmla="*/ 0 h 6903720"/>
              <a:gd name="connsiteX0" fmla="*/ 0 w 7813675"/>
              <a:gd name="connsiteY0" fmla="*/ 0 h 6903720"/>
              <a:gd name="connsiteX1" fmla="*/ 7813675 w 7813675"/>
              <a:gd name="connsiteY1" fmla="*/ 0 h 6903720"/>
              <a:gd name="connsiteX2" fmla="*/ 7813675 w 7813675"/>
              <a:gd name="connsiteY2" fmla="*/ 6903720 h 6903720"/>
              <a:gd name="connsiteX3" fmla="*/ 740434 w 7813675"/>
              <a:gd name="connsiteY3" fmla="*/ 6898913 h 6903720"/>
              <a:gd name="connsiteX4" fmla="*/ 0 w 7813675"/>
              <a:gd name="connsiteY4" fmla="*/ 6903720 h 6903720"/>
              <a:gd name="connsiteX5" fmla="*/ 0 w 7813675"/>
              <a:gd name="connsiteY5" fmla="*/ 0 h 6903720"/>
              <a:gd name="connsiteX0" fmla="*/ 0 w 7813675"/>
              <a:gd name="connsiteY0" fmla="*/ 0 h 6907385"/>
              <a:gd name="connsiteX1" fmla="*/ 7813675 w 7813675"/>
              <a:gd name="connsiteY1" fmla="*/ 0 h 6907385"/>
              <a:gd name="connsiteX2" fmla="*/ 7813675 w 7813675"/>
              <a:gd name="connsiteY2" fmla="*/ 6903720 h 6907385"/>
              <a:gd name="connsiteX3" fmla="*/ 6359380 w 7813675"/>
              <a:gd name="connsiteY3" fmla="*/ 6907385 h 6907385"/>
              <a:gd name="connsiteX4" fmla="*/ 740434 w 7813675"/>
              <a:gd name="connsiteY4" fmla="*/ 6898913 h 6907385"/>
              <a:gd name="connsiteX5" fmla="*/ 0 w 7813675"/>
              <a:gd name="connsiteY5" fmla="*/ 6903720 h 6907385"/>
              <a:gd name="connsiteX6" fmla="*/ 0 w 7813675"/>
              <a:gd name="connsiteY6" fmla="*/ 0 h 6907385"/>
              <a:gd name="connsiteX0" fmla="*/ 3320 w 7816995"/>
              <a:gd name="connsiteY0" fmla="*/ 0 h 6907385"/>
              <a:gd name="connsiteX1" fmla="*/ 7816995 w 7816995"/>
              <a:gd name="connsiteY1" fmla="*/ 0 h 6907385"/>
              <a:gd name="connsiteX2" fmla="*/ 7816995 w 7816995"/>
              <a:gd name="connsiteY2" fmla="*/ 6903720 h 6907385"/>
              <a:gd name="connsiteX3" fmla="*/ 6362700 w 7816995"/>
              <a:gd name="connsiteY3" fmla="*/ 6907385 h 6907385"/>
              <a:gd name="connsiteX4" fmla="*/ 743754 w 7816995"/>
              <a:gd name="connsiteY4" fmla="*/ 6898913 h 6907385"/>
              <a:gd name="connsiteX5" fmla="*/ 3320 w 7816995"/>
              <a:gd name="connsiteY5" fmla="*/ 6903720 h 6907385"/>
              <a:gd name="connsiteX6" fmla="*/ 0 w 7816995"/>
              <a:gd name="connsiteY6" fmla="*/ 2510645 h 6907385"/>
              <a:gd name="connsiteX7" fmla="*/ 3320 w 7816995"/>
              <a:gd name="connsiteY7" fmla="*/ 0 h 6907385"/>
              <a:gd name="connsiteX0" fmla="*/ 3320 w 7816995"/>
              <a:gd name="connsiteY0" fmla="*/ 0 h 6907385"/>
              <a:gd name="connsiteX1" fmla="*/ 7816995 w 7816995"/>
              <a:gd name="connsiteY1" fmla="*/ 0 h 6907385"/>
              <a:gd name="connsiteX2" fmla="*/ 7816995 w 7816995"/>
              <a:gd name="connsiteY2" fmla="*/ 6903720 h 6907385"/>
              <a:gd name="connsiteX3" fmla="*/ 6362700 w 7816995"/>
              <a:gd name="connsiteY3" fmla="*/ 6907385 h 6907385"/>
              <a:gd name="connsiteX4" fmla="*/ 743754 w 7816995"/>
              <a:gd name="connsiteY4" fmla="*/ 6898913 h 6907385"/>
              <a:gd name="connsiteX5" fmla="*/ 2876060 w 7816995"/>
              <a:gd name="connsiteY5" fmla="*/ 4644390 h 6907385"/>
              <a:gd name="connsiteX6" fmla="*/ 0 w 7816995"/>
              <a:gd name="connsiteY6" fmla="*/ 2510645 h 6907385"/>
              <a:gd name="connsiteX7" fmla="*/ 3320 w 7816995"/>
              <a:gd name="connsiteY7" fmla="*/ 0 h 6907385"/>
              <a:gd name="connsiteX0" fmla="*/ 3320 w 7816995"/>
              <a:gd name="connsiteY0" fmla="*/ 0 h 6907385"/>
              <a:gd name="connsiteX1" fmla="*/ 7816995 w 7816995"/>
              <a:gd name="connsiteY1" fmla="*/ 0 h 6907385"/>
              <a:gd name="connsiteX2" fmla="*/ 7816995 w 7816995"/>
              <a:gd name="connsiteY2" fmla="*/ 6903720 h 6907385"/>
              <a:gd name="connsiteX3" fmla="*/ 6362700 w 7816995"/>
              <a:gd name="connsiteY3" fmla="*/ 6907385 h 6907385"/>
              <a:gd name="connsiteX4" fmla="*/ 743754 w 7816995"/>
              <a:gd name="connsiteY4" fmla="*/ 6898913 h 6907385"/>
              <a:gd name="connsiteX5" fmla="*/ 2876060 w 7816995"/>
              <a:gd name="connsiteY5" fmla="*/ 4644390 h 6907385"/>
              <a:gd name="connsiteX6" fmla="*/ 0 w 7816995"/>
              <a:gd name="connsiteY6" fmla="*/ 2510645 h 6907385"/>
              <a:gd name="connsiteX7" fmla="*/ 3320 w 7816995"/>
              <a:gd name="connsiteY7" fmla="*/ 0 h 6907385"/>
              <a:gd name="connsiteX0" fmla="*/ 3320 w 7816995"/>
              <a:gd name="connsiteY0" fmla="*/ 0 h 6907385"/>
              <a:gd name="connsiteX1" fmla="*/ 7816995 w 7816995"/>
              <a:gd name="connsiteY1" fmla="*/ 0 h 6907385"/>
              <a:gd name="connsiteX2" fmla="*/ 7816995 w 7816995"/>
              <a:gd name="connsiteY2" fmla="*/ 6903720 h 6907385"/>
              <a:gd name="connsiteX3" fmla="*/ 6362700 w 7816995"/>
              <a:gd name="connsiteY3" fmla="*/ 6907385 h 6907385"/>
              <a:gd name="connsiteX4" fmla="*/ 743754 w 7816995"/>
              <a:gd name="connsiteY4" fmla="*/ 6898913 h 6907385"/>
              <a:gd name="connsiteX5" fmla="*/ 2876060 w 7816995"/>
              <a:gd name="connsiteY5" fmla="*/ 4644390 h 6907385"/>
              <a:gd name="connsiteX6" fmla="*/ 0 w 7816995"/>
              <a:gd name="connsiteY6" fmla="*/ 2510645 h 6907385"/>
              <a:gd name="connsiteX7" fmla="*/ 3320 w 7816995"/>
              <a:gd name="connsiteY7" fmla="*/ 0 h 6907385"/>
              <a:gd name="connsiteX0" fmla="*/ 3320 w 7816995"/>
              <a:gd name="connsiteY0" fmla="*/ 0 h 6907385"/>
              <a:gd name="connsiteX1" fmla="*/ 7816995 w 7816995"/>
              <a:gd name="connsiteY1" fmla="*/ 0 h 6907385"/>
              <a:gd name="connsiteX2" fmla="*/ 2899555 w 7816995"/>
              <a:gd name="connsiteY2" fmla="*/ 4648200 h 6907385"/>
              <a:gd name="connsiteX3" fmla="*/ 6362700 w 7816995"/>
              <a:gd name="connsiteY3" fmla="*/ 6907385 h 6907385"/>
              <a:gd name="connsiteX4" fmla="*/ 743754 w 7816995"/>
              <a:gd name="connsiteY4" fmla="*/ 6898913 h 6907385"/>
              <a:gd name="connsiteX5" fmla="*/ 2876060 w 7816995"/>
              <a:gd name="connsiteY5" fmla="*/ 4644390 h 6907385"/>
              <a:gd name="connsiteX6" fmla="*/ 0 w 7816995"/>
              <a:gd name="connsiteY6" fmla="*/ 2510645 h 6907385"/>
              <a:gd name="connsiteX7" fmla="*/ 3320 w 7816995"/>
              <a:gd name="connsiteY7" fmla="*/ 0 h 6907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16995" h="6907385">
                <a:moveTo>
                  <a:pt x="3320" y="0"/>
                </a:moveTo>
                <a:lnTo>
                  <a:pt x="7816995" y="0"/>
                </a:lnTo>
                <a:lnTo>
                  <a:pt x="2899555" y="4648200"/>
                </a:lnTo>
                <a:lnTo>
                  <a:pt x="6362700" y="6907385"/>
                </a:lnTo>
                <a:lnTo>
                  <a:pt x="743754" y="6898913"/>
                </a:lnTo>
                <a:lnTo>
                  <a:pt x="2876060" y="4644390"/>
                </a:lnTo>
                <a:cubicBezTo>
                  <a:pt x="1610033" y="3689302"/>
                  <a:pt x="1117437" y="3324763"/>
                  <a:pt x="0" y="2510645"/>
                </a:cubicBezTo>
                <a:cubicBezTo>
                  <a:pt x="1107" y="1673763"/>
                  <a:pt x="2213" y="836882"/>
                  <a:pt x="3320" y="0"/>
                </a:cubicBezTo>
                <a:close/>
              </a:path>
            </a:pathLst>
          </a:custGeom>
          <a:solidFill>
            <a:schemeClr val="tx2"/>
          </a:solidFill>
          <a:ln w="22225">
            <a:noFill/>
          </a:ln>
        </p:spPr>
        <p:txBody>
          <a:bodyPr lIns="274320" tIns="274320">
            <a:normAutofit/>
          </a:bodyPr>
          <a:lstStyle>
            <a:lvl1pPr marL="0" indent="0">
              <a:buNone/>
              <a:defRPr sz="2000"/>
            </a:lvl1pPr>
          </a:lstStyle>
          <a:p>
            <a:r>
              <a:rPr lang="en-US" dirty="0"/>
              <a:t>Click icon to add picture</a:t>
            </a:r>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6080992" y="731562"/>
            <a:ext cx="4902843" cy="3526778"/>
          </a:xfrm>
          <a:noFill/>
        </p:spPr>
        <p:txBody>
          <a:bodyPr anchor="b">
            <a:noAutofit/>
          </a:bodyPr>
          <a:lstStyle/>
          <a:p>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hasCustomPrompt="1"/>
          </p:nvPr>
        </p:nvSpPr>
        <p:spPr>
          <a:xfrm>
            <a:off x="6080992" y="4373217"/>
            <a:ext cx="4902843" cy="1753221"/>
          </a:xfrm>
        </p:spPr>
        <p:txBody>
          <a:bodyPr anchor="t" anchorCtr="0">
            <a:normAutofit/>
          </a:bodyPr>
          <a:lstStyle>
            <a:lvl1pPr marL="0" indent="0">
              <a:spcBef>
                <a:spcPts val="1000"/>
              </a:spcBef>
              <a:buNone/>
              <a:defRPr sz="1800">
                <a:solidFill>
                  <a:schemeClr val="tx1"/>
                </a:solidFill>
              </a:defRPr>
            </a:lvl1pPr>
            <a:lvl2pPr>
              <a:spcBef>
                <a:spcPts val="1000"/>
              </a:spcBef>
              <a:defRPr sz="1600">
                <a:solidFill>
                  <a:schemeClr val="tx1"/>
                </a:solidFill>
              </a:defRPr>
            </a:lvl2pPr>
            <a:lvl3pPr>
              <a:spcBef>
                <a:spcPts val="1000"/>
              </a:spcBef>
              <a:defRPr sz="1400">
                <a:solidFill>
                  <a:schemeClr val="tx1"/>
                </a:solidFill>
              </a:defRPr>
            </a:lvl3pPr>
            <a:lvl4pPr>
              <a:spcBef>
                <a:spcPts val="1000"/>
              </a:spcBef>
              <a:defRPr sz="1200">
                <a:solidFill>
                  <a:schemeClr val="tx1"/>
                </a:solidFill>
              </a:defRPr>
            </a:lvl4pPr>
            <a:lvl5pPr>
              <a:spcBef>
                <a:spcPts val="1000"/>
              </a:spcBef>
              <a:defRPr sz="1200">
                <a:solidFill>
                  <a:schemeClr val="tx1"/>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321373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D6D8061D-18C3-4F4F-85EF-561633F58754}" type="datetimeFigureOut">
              <a:rPr lang="en-US" smtClean="0"/>
              <a:t>3/26/2026</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CBD12358-51D2-46B3-9BDE-DF29528B9454}" type="slidenum">
              <a:rPr lang="en-US" smtClean="0"/>
              <a:t>‹#›</a:t>
            </a:fld>
            <a:endParaRPr lang="en-US"/>
          </a:p>
        </p:txBody>
      </p:sp>
    </p:spTree>
    <p:extLst>
      <p:ext uri="{BB962C8B-B14F-4D97-AF65-F5344CB8AC3E}">
        <p14:creationId xmlns:p14="http://schemas.microsoft.com/office/powerpoint/2010/main" val="2943391290"/>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 id="2147483682" r:id="rId15"/>
    <p:sldLayoutId id="2147483683" r:id="rId16"/>
    <p:sldLayoutId id="2147483684" r:id="rId17"/>
    <p:sldLayoutId id="2147483685" r:id="rId18"/>
    <p:sldLayoutId id="2147483686" r:id="rId19"/>
    <p:sldLayoutId id="2147483687" r:id="rId20"/>
    <p:sldLayoutId id="2147483688" r:id="rId21"/>
    <p:sldLayoutId id="2147483689" r:id="rId22"/>
    <p:sldLayoutId id="2147483690" r:id="rId23"/>
    <p:sldLayoutId id="2147483691" r:id="rId24"/>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336">
          <p15:clr>
            <a:srgbClr val="F26B43"/>
          </p15:clr>
        </p15:guide>
        <p15:guide id="4" orient="horz" pos="3984">
          <p15:clr>
            <a:srgbClr val="F26B43"/>
          </p15:clr>
        </p15:guide>
        <p15:guide id="5" pos="336">
          <p15:clr>
            <a:srgbClr val="F26B43"/>
          </p15:clr>
        </p15:guide>
        <p15:guide id="6" pos="7344">
          <p15:clr>
            <a:srgbClr val="F26B43"/>
          </p15:clr>
        </p15:guide>
        <p15:guide id="7" pos="720">
          <p15:clr>
            <a:srgbClr val="F26B43"/>
          </p15:clr>
        </p15:guide>
        <p15:guide id="8" pos="696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1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cambridge.org/core/journals/british-journal-for-the-history-of-science/article/visible-compulsions-ocd-and-the-politics-of-science-in-british-clinical-psychology-19481975/D431B7D6003860F9E6ABE50476BA46A4" TargetMode="External"/><Relationship Id="rId2" Type="http://schemas.openxmlformats.org/officeDocument/2006/relationships/hyperlink" Target="https://www.cambridge.org/core/journals/the-cognitive-behaviour-therapist/article/understanding-why-people-with-ocd-do-what-they-do-and-why-other-people-get-involved-supporting-people-with-ocd-and-loved-ones-to-move-from-safetyseeking-behaviours-to-approachsupporting-behaviours/3E13BA0D3184AD230BD41711D01447C9" TargetMode="External"/><Relationship Id="rId1" Type="http://schemas.openxmlformats.org/officeDocument/2006/relationships/slideLayout" Target="../slideLayouts/slideLayout2.xml"/><Relationship Id="rId5" Type="http://schemas.openxmlformats.org/officeDocument/2006/relationships/hyperlink" Target="https://www.frontiersin.org/journals/psychiatry/articles/10.3389/fpsyt.2025.1593384/" TargetMode="External"/><Relationship Id="rId4" Type="http://schemas.openxmlformats.org/officeDocument/2006/relationships/hyperlink" Target="https://www.jmir.org/2025/1/e66715"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pubmed.ncbi.nlm.nih.gov/33618297/" TargetMode="External"/><Relationship Id="rId7" Type="http://schemas.openxmlformats.org/officeDocument/2006/relationships/hyperlink" Target="https://www.sciencedirect.com/science/article/pii/S2214782924000186" TargetMode="External"/><Relationship Id="rId2" Type="http://schemas.openxmlformats.org/officeDocument/2006/relationships/hyperlink" Target="https://pmc.ncbi.nlm.nih.gov/articles/PMC4508082" TargetMode="External"/><Relationship Id="rId1" Type="http://schemas.openxmlformats.org/officeDocument/2006/relationships/slideLayout" Target="../slideLayouts/slideLayout2.xml"/><Relationship Id="rId6" Type="http://schemas.openxmlformats.org/officeDocument/2006/relationships/hyperlink" Target="https://www.ocduk.org/overcoming-ocd/cognitive-behavioural-therapy/" TargetMode="External"/><Relationship Id="rId5" Type="http://schemas.openxmlformats.org/officeDocument/2006/relationships/hyperlink" Target="https://www.ocduk.org/ocd/history-of-ocd/" TargetMode="External"/><Relationship Id="rId4" Type="http://schemas.openxmlformats.org/officeDocument/2006/relationships/hyperlink" Target="https://pmc.ncbi.nlm.nih.gov/articles/PMC9784452/"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thelancet.com/journals/lanpsy/article/PIIS2215-0366%2814%2970371-2/fulltext" TargetMode="External"/><Relationship Id="rId2" Type="http://schemas.openxmlformats.org/officeDocument/2006/relationships/hyperlink" Target="https://www.sciencedirect.com/science/article/pii/S0010440X2400097X" TargetMode="External"/><Relationship Id="rId1" Type="http://schemas.openxmlformats.org/officeDocument/2006/relationships/slideLayout" Target="../slideLayouts/slideLayout2.xml"/><Relationship Id="rId6" Type="http://schemas.openxmlformats.org/officeDocument/2006/relationships/hyperlink" Target="https://ora.ox.ac.uk/objects/uuid%3A32136593-b366-4fbd-a7e6-a8dd17ac9457" TargetMode="External"/><Relationship Id="rId5" Type="http://schemas.openxmlformats.org/officeDocument/2006/relationships/hyperlink" Target="https://ora.ox.ac.uk/objects/uuid:9d9cac10-b715-46d7-b67a-4c3456ae2a28" TargetMode="External"/><Relationship Id="rId4" Type="http://schemas.openxmlformats.org/officeDocument/2006/relationships/hyperlink" Target="https://researchportal.bath.ac.uk/en/publications/responsibility-attitudes-and-interpretations-are-characteristic-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6FEC93CF-2672-7D78-F278-58C5E012E0DF}"/>
              </a:ext>
            </a:extLst>
          </p:cNvPr>
          <p:cNvSpPr>
            <a:spLocks noGrp="1"/>
          </p:cNvSpPr>
          <p:nvPr>
            <p:ph type="ctrTitle"/>
          </p:nvPr>
        </p:nvSpPr>
        <p:spPr/>
        <p:txBody>
          <a:bodyPr/>
          <a:lstStyle/>
          <a:p>
            <a:r>
              <a:rPr lang="en-US" dirty="0" err="1"/>
              <a:t>Obssessive</a:t>
            </a:r>
            <a:r>
              <a:rPr lang="en-US" dirty="0"/>
              <a:t> compulsive disorder </a:t>
            </a:r>
          </a:p>
        </p:txBody>
      </p:sp>
      <p:pic>
        <p:nvPicPr>
          <p:cNvPr id="7" name="Picture Placeholder 6" descr="Looking up view of a city with skyscrapers">
            <a:extLst>
              <a:ext uri="{FF2B5EF4-FFF2-40B4-BE49-F238E27FC236}">
                <a16:creationId xmlns:a16="http://schemas.microsoft.com/office/drawing/2014/main" id="{ED21B7CD-3D69-26B5-8A0B-52A19A6B0A2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72" r="72"/>
          <a:stretch/>
        </p:blipFill>
        <p:spPr/>
      </p:pic>
    </p:spTree>
    <p:extLst>
      <p:ext uri="{BB962C8B-B14F-4D97-AF65-F5344CB8AC3E}">
        <p14:creationId xmlns:p14="http://schemas.microsoft.com/office/powerpoint/2010/main" val="30789943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noFill/>
        </p:spPr>
        <p:txBody>
          <a:bodyPr/>
          <a:lstStyle/>
          <a:p>
            <a:r>
              <a:rPr lang="en-US" dirty="0"/>
              <a:t>Historical comprehension of </a:t>
            </a:r>
            <a:r>
              <a:rPr lang="en-US" dirty="0" err="1"/>
              <a:t>ocd</a:t>
            </a:r>
            <a:r>
              <a:rPr lang="en-US" dirty="0"/>
              <a:t> </a:t>
            </a:r>
          </a:p>
        </p:txBody>
      </p:sp>
      <p:pic>
        <p:nvPicPr>
          <p:cNvPr id="24" name="Picture Placeholder 7" descr="Looking up view of tall buildings">
            <a:extLst>
              <a:ext uri="{FF2B5EF4-FFF2-40B4-BE49-F238E27FC236}">
                <a16:creationId xmlns:a16="http://schemas.microsoft.com/office/drawing/2014/main" id="{A672B903-78EE-718A-C122-69D512078839}"/>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61" b="61"/>
          <a:stretch/>
        </p:blipFill>
        <p:spPr>
          <a:noFill/>
        </p:spPr>
      </p:pic>
      <p:graphicFrame>
        <p:nvGraphicFramePr>
          <p:cNvPr id="26" name="Content Placeholder 2">
            <a:extLst>
              <a:ext uri="{FF2B5EF4-FFF2-40B4-BE49-F238E27FC236}">
                <a16:creationId xmlns:a16="http://schemas.microsoft.com/office/drawing/2014/main" id="{E26809A7-BD8B-C1C5-3964-57157AF735B5}"/>
              </a:ext>
            </a:extLst>
          </p:cNvPr>
          <p:cNvGraphicFramePr>
            <a:graphicFrameLocks noGrp="1"/>
          </p:cNvGraphicFramePr>
          <p:nvPr>
            <p:ph sz="half" idx="2"/>
          </p:nvPr>
        </p:nvGraphicFramePr>
        <p:xfrm>
          <a:off x="3970116" y="2022395"/>
          <a:ext cx="6941703" cy="42976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666746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2520C9-10D3-6D0E-7246-1AB0FC0FA866}"/>
              </a:ext>
            </a:extLst>
          </p:cNvPr>
          <p:cNvSpPr>
            <a:spLocks noGrp="1"/>
          </p:cNvSpPr>
          <p:nvPr>
            <p:ph type="title"/>
          </p:nvPr>
        </p:nvSpPr>
        <p:spPr>
          <a:xfrm>
            <a:off x="5146159" y="685800"/>
            <a:ext cx="6238688" cy="1382233"/>
          </a:xfrm>
        </p:spPr>
        <p:txBody>
          <a:bodyPr>
            <a:normAutofit/>
          </a:bodyPr>
          <a:lstStyle/>
          <a:p>
            <a:r>
              <a:rPr lang="en-GB" sz="3400"/>
              <a:t>The contemporary understanding of </a:t>
            </a:r>
            <a:r>
              <a:rPr lang="en-GB" sz="3400" err="1"/>
              <a:t>ocd</a:t>
            </a:r>
            <a:r>
              <a:rPr lang="en-GB" sz="3400"/>
              <a:t> </a:t>
            </a:r>
            <a:endParaRPr lang="en-US" sz="3400"/>
          </a:p>
        </p:txBody>
      </p:sp>
      <p:pic>
        <p:nvPicPr>
          <p:cNvPr id="3" name="Picture 2" descr="obsessive-compulsive disorder">
            <a:extLst>
              <a:ext uri="{FF2B5EF4-FFF2-40B4-BE49-F238E27FC236}">
                <a16:creationId xmlns:a16="http://schemas.microsoft.com/office/drawing/2014/main" id="{EFD88E0A-BFD5-4C59-EFDD-D21414DE1497}"/>
              </a:ext>
            </a:extLst>
          </p:cNvPr>
          <p:cNvPicPr>
            <a:picLocks noChangeAspect="1"/>
          </p:cNvPicPr>
          <p:nvPr/>
        </p:nvPicPr>
        <p:blipFill>
          <a:blip r:embed="rId2"/>
          <a:srcRect l="36996" r="19656"/>
          <a:stretch>
            <a:fillRect/>
          </a:stretch>
        </p:blipFill>
        <p:spPr>
          <a:xfrm>
            <a:off x="20" y="-7444"/>
            <a:ext cx="4966427" cy="6874330"/>
          </a:xfrm>
          <a:custGeom>
            <a:avLst/>
            <a:gdLst/>
            <a:ahLst/>
            <a:cxnLst/>
            <a:rect l="l" t="t" r="r" b="b"/>
            <a:pathLst>
              <a:path w="4966447" h="6874330">
                <a:moveTo>
                  <a:pt x="0" y="0"/>
                </a:moveTo>
                <a:lnTo>
                  <a:pt x="4966447" y="0"/>
                </a:lnTo>
                <a:lnTo>
                  <a:pt x="3355712" y="6874330"/>
                </a:lnTo>
                <a:lnTo>
                  <a:pt x="0" y="6874330"/>
                </a:lnTo>
                <a:close/>
              </a:path>
            </a:pathLst>
          </a:custGeom>
        </p:spPr>
      </p:pic>
      <p:sp>
        <p:nvSpPr>
          <p:cNvPr id="4" name="Content Placeholder 3">
            <a:extLst>
              <a:ext uri="{FF2B5EF4-FFF2-40B4-BE49-F238E27FC236}">
                <a16:creationId xmlns:a16="http://schemas.microsoft.com/office/drawing/2014/main" id="{CE560741-EAC4-063B-1A68-876E4DCA4484}"/>
              </a:ext>
            </a:extLst>
          </p:cNvPr>
          <p:cNvSpPr>
            <a:spLocks noGrp="1"/>
          </p:cNvSpPr>
          <p:nvPr>
            <p:ph idx="1"/>
          </p:nvPr>
        </p:nvSpPr>
        <p:spPr>
          <a:xfrm>
            <a:off x="5146158" y="2301949"/>
            <a:ext cx="6238687" cy="4022650"/>
          </a:xfrm>
        </p:spPr>
        <p:txBody>
          <a:bodyPr vert="horz" lIns="91440" tIns="45720" rIns="91440" bIns="45720" rtlCol="0">
            <a:normAutofit/>
          </a:bodyPr>
          <a:lstStyle/>
          <a:p>
            <a:pPr>
              <a:lnSpc>
                <a:spcPct val="90000"/>
              </a:lnSpc>
            </a:pPr>
            <a:r>
              <a:rPr lang="en-GB" sz="2200"/>
              <a:t>Obsessive compulsive disorder known as OCD is a neurological condition distinguished by obsessions such as unwanted thoughts, desires or images (National library of medicine, 2022). </a:t>
            </a:r>
          </a:p>
          <a:p>
            <a:pPr>
              <a:lnSpc>
                <a:spcPct val="90000"/>
              </a:lnSpc>
            </a:pPr>
            <a:r>
              <a:rPr lang="en-GB" sz="2200"/>
              <a:t>OCD has been acknowledged as a crucial international reason of nondeadly illness burdens (National library of medicine, 2022). </a:t>
            </a:r>
          </a:p>
          <a:p>
            <a:pPr>
              <a:lnSpc>
                <a:spcPct val="90000"/>
              </a:lnSpc>
            </a:pPr>
            <a:r>
              <a:rPr lang="en-GB" sz="2200"/>
              <a:t>The anguish of OCD can frequently lead people with loved ones executing </a:t>
            </a:r>
            <a:r>
              <a:rPr lang="en-GB" sz="2200" err="1"/>
              <a:t>sme</a:t>
            </a:r>
            <a:r>
              <a:rPr lang="en-GB" sz="2200"/>
              <a:t> </a:t>
            </a:r>
            <a:r>
              <a:rPr lang="en-GB" sz="2200" err="1"/>
              <a:t>beconstatly</a:t>
            </a:r>
            <a:r>
              <a:rPr lang="en-GB" sz="2200"/>
              <a:t> checking the door is locked, doing everything in 3 otherwise they believe something bad will happen or washing hands countless times (Cambridge University press, 2022). </a:t>
            </a:r>
          </a:p>
        </p:txBody>
      </p:sp>
      <p:cxnSp>
        <p:nvCxnSpPr>
          <p:cNvPr id="11" name="Straight Connector 10">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0443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5F0A9D0-BB35-4CAB-B92D-E061B9D8E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52F5DE35-776B-4C7D-AF2E-514E68BDD2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698360" cy="57024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65E4E8-1272-4386-BDFE-0129D7A7E2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642143" y="0"/>
            <a:ext cx="2549857" cy="20744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6515F51-DBC6-42B8-9C34-749F69BB65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97737" y="0"/>
            <a:ext cx="1294263" cy="599136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3FA8CD8-465C-E0DA-2C96-C3D745A13D8D}"/>
              </a:ext>
            </a:extLst>
          </p:cNvPr>
          <p:cNvSpPr>
            <a:spLocks noGrp="1"/>
          </p:cNvSpPr>
          <p:nvPr>
            <p:ph type="title"/>
          </p:nvPr>
        </p:nvSpPr>
        <p:spPr>
          <a:xfrm>
            <a:off x="1129553" y="638174"/>
            <a:ext cx="10529048" cy="1476375"/>
          </a:xfrm>
        </p:spPr>
        <p:txBody>
          <a:bodyPr>
            <a:normAutofit/>
          </a:bodyPr>
          <a:lstStyle/>
          <a:p>
            <a:r>
              <a:rPr lang="en-GB"/>
              <a:t>The evolution of attitudes towards </a:t>
            </a:r>
            <a:r>
              <a:rPr lang="en-GB" err="1"/>
              <a:t>ocd</a:t>
            </a:r>
            <a:r>
              <a:rPr lang="en-GB" dirty="0"/>
              <a:t> </a:t>
            </a:r>
          </a:p>
        </p:txBody>
      </p:sp>
      <p:cxnSp>
        <p:nvCxnSpPr>
          <p:cNvPr id="18" name="Straight Connector 17">
            <a:extLst>
              <a:ext uri="{FF2B5EF4-FFF2-40B4-BE49-F238E27FC236}">
                <a16:creationId xmlns:a16="http://schemas.microsoft.com/office/drawing/2014/main" id="{873F5967-4993-405D-A3E6-84DCEFF44C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2403086" cy="103723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32CC29B-4BB4-6B5A-5804-D36F3136668D}"/>
              </a:ext>
            </a:extLst>
          </p:cNvPr>
          <p:cNvSpPr>
            <a:spLocks noGrp="1"/>
          </p:cNvSpPr>
          <p:nvPr>
            <p:ph idx="1"/>
          </p:nvPr>
        </p:nvSpPr>
        <p:spPr>
          <a:xfrm>
            <a:off x="1129553" y="2114549"/>
            <a:ext cx="4632341" cy="4190331"/>
          </a:xfrm>
        </p:spPr>
        <p:txBody>
          <a:bodyPr vert="horz" lIns="91440" tIns="45720" rIns="91440" bIns="45720" rtlCol="0">
            <a:normAutofit/>
          </a:bodyPr>
          <a:lstStyle/>
          <a:p>
            <a:pPr>
              <a:lnSpc>
                <a:spcPct val="90000"/>
              </a:lnSpc>
            </a:pPr>
            <a:r>
              <a:rPr lang="en-GB" sz="1700"/>
              <a:t>A vital turning point in attitudes towards </a:t>
            </a:r>
            <a:r>
              <a:rPr lang="en-GB" sz="1700" err="1"/>
              <a:t>ocd</a:t>
            </a:r>
            <a:r>
              <a:rPr lang="en-GB" sz="1700"/>
              <a:t> arrived with the evolution cognitive behavioural models (University of Bath, N.D). </a:t>
            </a:r>
          </a:p>
          <a:p>
            <a:pPr>
              <a:lnSpc>
                <a:spcPct val="90000"/>
              </a:lnSpc>
            </a:pPr>
            <a:r>
              <a:rPr lang="en-GB" sz="1700"/>
              <a:t>The effort of </a:t>
            </a:r>
            <a:r>
              <a:rPr lang="en-GB" sz="1700" err="1"/>
              <a:t>Salkovskis</a:t>
            </a:r>
            <a:r>
              <a:rPr lang="en-GB" sz="1700"/>
              <a:t> highlighted duty of maladaptive beliefs such as thought action fusion (University of Bath, N.D). </a:t>
            </a:r>
          </a:p>
          <a:p>
            <a:pPr>
              <a:lnSpc>
                <a:spcPct val="90000"/>
              </a:lnSpc>
            </a:pPr>
            <a:r>
              <a:rPr lang="en-GB" sz="1700"/>
              <a:t>Attitudes between medical professionals have also developed. Patients with </a:t>
            </a:r>
            <a:r>
              <a:rPr lang="en-GB" sz="1700" err="1"/>
              <a:t>ocd</a:t>
            </a:r>
            <a:r>
              <a:rPr lang="en-GB" sz="1700"/>
              <a:t> were often seen as burdensome and time-consuming. Now as time has gone by, medical professionals treat patients </a:t>
            </a:r>
            <a:r>
              <a:rPr lang="en-GB" sz="1700" err="1"/>
              <a:t>wih</a:t>
            </a:r>
            <a:r>
              <a:rPr lang="en-GB" sz="1700"/>
              <a:t> </a:t>
            </a:r>
            <a:r>
              <a:rPr lang="en-GB" sz="1700" err="1"/>
              <a:t>ocd</a:t>
            </a:r>
            <a:r>
              <a:rPr lang="en-GB" sz="1700"/>
              <a:t> with an empathetic approach and view them in a different light (National library of medicine, 2015). </a:t>
            </a:r>
          </a:p>
          <a:p>
            <a:pPr>
              <a:lnSpc>
                <a:spcPct val="90000"/>
              </a:lnSpc>
            </a:pPr>
            <a:r>
              <a:rPr lang="en-GB" sz="1700"/>
              <a:t>This mirrors the UK in terms of their mental health services such as the NHS in terms of patient-centred care (</a:t>
            </a:r>
            <a:r>
              <a:rPr lang="en-GB" sz="1700" err="1"/>
              <a:t>Natio</a:t>
            </a:r>
            <a:r>
              <a:rPr lang="en-GB" sz="1700"/>
              <a:t>nal library of medicine, 2015). </a:t>
            </a:r>
          </a:p>
        </p:txBody>
      </p:sp>
      <p:cxnSp>
        <p:nvCxnSpPr>
          <p:cNvPr id="20" name="Straight Connector 19">
            <a:extLst>
              <a:ext uri="{FF2B5EF4-FFF2-40B4-BE49-F238E27FC236}">
                <a16:creationId xmlns:a16="http://schemas.microsoft.com/office/drawing/2014/main" id="{A3A523CC-BD6C-4A0D-B9DB-1DC2CE1E22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807758" y="5501473"/>
            <a:ext cx="5455709" cy="135652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Head with Gears">
            <a:extLst>
              <a:ext uri="{FF2B5EF4-FFF2-40B4-BE49-F238E27FC236}">
                <a16:creationId xmlns:a16="http://schemas.microsoft.com/office/drawing/2014/main" id="{B0C904B7-71B1-D7CD-87BC-A1C53D93D9E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998492" y="2114549"/>
            <a:ext cx="4210052" cy="4210052"/>
          </a:xfrm>
          <a:prstGeom prst="rect">
            <a:avLst/>
          </a:prstGeom>
        </p:spPr>
      </p:pic>
    </p:spTree>
    <p:extLst>
      <p:ext uri="{BB962C8B-B14F-4D97-AF65-F5344CB8AC3E}">
        <p14:creationId xmlns:p14="http://schemas.microsoft.com/office/powerpoint/2010/main" val="836867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3F1FC93-1440-4B98-BEA3-8750A1949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2C1347-B03A-B9CB-0381-8F70DD25CC04}"/>
              </a:ext>
            </a:extLst>
          </p:cNvPr>
          <p:cNvSpPr>
            <a:spLocks noGrp="1"/>
          </p:cNvSpPr>
          <p:nvPr>
            <p:ph type="title"/>
          </p:nvPr>
        </p:nvSpPr>
        <p:spPr>
          <a:xfrm>
            <a:off x="821318" y="418913"/>
            <a:ext cx="8256978" cy="1004704"/>
          </a:xfrm>
        </p:spPr>
        <p:txBody>
          <a:bodyPr>
            <a:normAutofit/>
          </a:bodyPr>
          <a:lstStyle/>
          <a:p>
            <a:r>
              <a:rPr lang="en-GB" sz="3100"/>
              <a:t>The evolution of policies towards ocd </a:t>
            </a:r>
          </a:p>
        </p:txBody>
      </p:sp>
      <p:cxnSp>
        <p:nvCxnSpPr>
          <p:cNvPr id="18" name="Straight Connector 17">
            <a:extLst>
              <a:ext uri="{FF2B5EF4-FFF2-40B4-BE49-F238E27FC236}">
                <a16:creationId xmlns:a16="http://schemas.microsoft.com/office/drawing/2014/main" id="{EE8097BD-3640-487B-BBD8-EE139DA0A6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40570" y="0"/>
            <a:ext cx="5851430" cy="185798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8B72F05-10A2-4D83-96F2-5DDFC587FD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7296" y="1006592"/>
            <a:ext cx="12246591" cy="9280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20" name="Content Placeholder 2">
            <a:extLst>
              <a:ext uri="{FF2B5EF4-FFF2-40B4-BE49-F238E27FC236}">
                <a16:creationId xmlns:a16="http://schemas.microsoft.com/office/drawing/2014/main" id="{65282DCF-12D3-28D4-7D90-1D397139DA99}"/>
              </a:ext>
            </a:extLst>
          </p:cNvPr>
          <p:cNvGraphicFramePr>
            <a:graphicFrameLocks noGrp="1"/>
          </p:cNvGraphicFramePr>
          <p:nvPr>
            <p:ph idx="1"/>
            <p:extLst>
              <p:ext uri="{D42A27DB-BD31-4B8C-83A1-F6EECF244321}">
                <p14:modId xmlns:p14="http://schemas.microsoft.com/office/powerpoint/2010/main" val="1564016961"/>
              </p:ext>
            </p:extLst>
          </p:nvPr>
        </p:nvGraphicFramePr>
        <p:xfrm>
          <a:off x="821317" y="2442050"/>
          <a:ext cx="10556665" cy="35224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82326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5A5BB70-1673-4097-A7F8-BCF5F4F19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23">
            <a:extLst>
              <a:ext uri="{FF2B5EF4-FFF2-40B4-BE49-F238E27FC236}">
                <a16:creationId xmlns:a16="http://schemas.microsoft.com/office/drawing/2014/main" id="{7AA72C55-67D2-47FE-9C0B-01A954C8B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4307196" cy="685799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2320626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320626 w 6125882"/>
              <a:gd name="connsiteY4" fmla="*/ 0 h 6857998"/>
              <a:gd name="connsiteX0" fmla="*/ 2034528 w 5839784"/>
              <a:gd name="connsiteY0" fmla="*/ 0 h 6857998"/>
              <a:gd name="connsiteX1" fmla="*/ 5839784 w 5839784"/>
              <a:gd name="connsiteY1" fmla="*/ 0 h 6857998"/>
              <a:gd name="connsiteX2" fmla="*/ 5839784 w 5839784"/>
              <a:gd name="connsiteY2" fmla="*/ 6857998 h 6857998"/>
              <a:gd name="connsiteX3" fmla="*/ 0 w 5839784"/>
              <a:gd name="connsiteY3" fmla="*/ 6856093 h 6857998"/>
              <a:gd name="connsiteX4" fmla="*/ 2034528 w 5839784"/>
              <a:gd name="connsiteY4" fmla="*/ 0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39784" h="6857998">
                <a:moveTo>
                  <a:pt x="2034528" y="0"/>
                </a:moveTo>
                <a:lnTo>
                  <a:pt x="5839784" y="0"/>
                </a:lnTo>
                <a:lnTo>
                  <a:pt x="5839784" y="6857998"/>
                </a:lnTo>
                <a:lnTo>
                  <a:pt x="0" y="6856093"/>
                </a:lnTo>
                <a:lnTo>
                  <a:pt x="2034528"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D7C912-3D93-EBD4-025E-08F72B440AB4}"/>
              </a:ext>
            </a:extLst>
          </p:cNvPr>
          <p:cNvSpPr>
            <a:spLocks noGrp="1"/>
          </p:cNvSpPr>
          <p:nvPr>
            <p:ph type="title"/>
          </p:nvPr>
        </p:nvSpPr>
        <p:spPr>
          <a:xfrm>
            <a:off x="668908" y="657225"/>
            <a:ext cx="2965938" cy="2921385"/>
          </a:xfrm>
        </p:spPr>
        <p:txBody>
          <a:bodyPr vert="horz" lIns="91440" tIns="45720" rIns="91440" bIns="45720" rtlCol="0" anchor="t">
            <a:normAutofit/>
          </a:bodyPr>
          <a:lstStyle/>
          <a:p>
            <a:r>
              <a:rPr lang="en-GB" sz="3300"/>
              <a:t>The evolution of practices towards ocd  </a:t>
            </a:r>
          </a:p>
        </p:txBody>
      </p:sp>
      <p:cxnSp>
        <p:nvCxnSpPr>
          <p:cNvPr id="13" name="Straight Connector 12">
            <a:extLst>
              <a:ext uri="{FF2B5EF4-FFF2-40B4-BE49-F238E27FC236}">
                <a16:creationId xmlns:a16="http://schemas.microsoft.com/office/drawing/2014/main" id="{CED23ACC-C318-4DEB-B776-570408C7FB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20896" y="4496637"/>
            <a:ext cx="3764149" cy="2361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5D9BE15-6B66-4F4C-B41A-B2A4C30490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884066"/>
            <a:ext cx="3140110" cy="497393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7A46B2D-2D7D-CE43-5BDC-D010D916E521}"/>
              </a:ext>
            </a:extLst>
          </p:cNvPr>
          <p:cNvGraphicFramePr>
            <a:graphicFrameLocks noGrp="1"/>
          </p:cNvGraphicFramePr>
          <p:nvPr>
            <p:ph idx="1"/>
            <p:extLst>
              <p:ext uri="{D42A27DB-BD31-4B8C-83A1-F6EECF244321}">
                <p14:modId xmlns:p14="http://schemas.microsoft.com/office/powerpoint/2010/main" val="835946388"/>
              </p:ext>
            </p:extLst>
          </p:nvPr>
        </p:nvGraphicFramePr>
        <p:xfrm>
          <a:off x="4788040" y="728505"/>
          <a:ext cx="6541475" cy="5265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99031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950D9A-4705-4314-961A-4F88B2CE4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13969F2-ED52-4E5C-B3FC-01E01B8B9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1BB381-1748-FE6A-87F1-4D2772474EE0}"/>
              </a:ext>
            </a:extLst>
          </p:cNvPr>
          <p:cNvSpPr>
            <a:spLocks noGrp="1"/>
          </p:cNvSpPr>
          <p:nvPr>
            <p:ph type="title"/>
          </p:nvPr>
        </p:nvSpPr>
        <p:spPr>
          <a:xfrm>
            <a:off x="1104901" y="467833"/>
            <a:ext cx="7071536" cy="1738421"/>
          </a:xfrm>
        </p:spPr>
        <p:txBody>
          <a:bodyPr>
            <a:normAutofit/>
          </a:bodyPr>
          <a:lstStyle/>
          <a:p>
            <a:r>
              <a:rPr lang="en-GB" sz="3700"/>
              <a:t>Recommendations for future policies for </a:t>
            </a:r>
            <a:r>
              <a:rPr lang="en-GB" sz="3700" err="1"/>
              <a:t>ocd</a:t>
            </a:r>
            <a:r>
              <a:rPr lang="en-GB" sz="3700"/>
              <a:t> </a:t>
            </a:r>
          </a:p>
        </p:txBody>
      </p:sp>
      <p:sp>
        <p:nvSpPr>
          <p:cNvPr id="3" name="Content Placeholder 2">
            <a:extLst>
              <a:ext uri="{FF2B5EF4-FFF2-40B4-BE49-F238E27FC236}">
                <a16:creationId xmlns:a16="http://schemas.microsoft.com/office/drawing/2014/main" id="{877E7BA6-5ABA-59B4-0122-B3EF6B1B745B}"/>
              </a:ext>
            </a:extLst>
          </p:cNvPr>
          <p:cNvSpPr>
            <a:spLocks noGrp="1"/>
          </p:cNvSpPr>
          <p:nvPr>
            <p:ph idx="1"/>
          </p:nvPr>
        </p:nvSpPr>
        <p:spPr>
          <a:xfrm>
            <a:off x="1104900" y="2206255"/>
            <a:ext cx="6571807" cy="4118345"/>
          </a:xfrm>
        </p:spPr>
        <p:txBody>
          <a:bodyPr vert="horz" lIns="91440" tIns="45720" rIns="91440" bIns="45720" rtlCol="0">
            <a:normAutofit/>
          </a:bodyPr>
          <a:lstStyle/>
          <a:p>
            <a:pPr>
              <a:lnSpc>
                <a:spcPct val="90000"/>
              </a:lnSpc>
            </a:pPr>
            <a:r>
              <a:rPr lang="en-GB" sz="2000"/>
              <a:t>Confronting tenacious hurdles in NHS service equipping could be a great step forward. This includes targeting long waiting times and short supply therapists (Frontiers, 2025). </a:t>
            </a:r>
          </a:p>
          <a:p>
            <a:pPr>
              <a:lnSpc>
                <a:spcPct val="90000"/>
              </a:lnSpc>
            </a:pPr>
            <a:r>
              <a:rPr lang="en-GB" sz="2000" dirty="0"/>
              <a:t>Research in 2025 has highlighted how hurdles to cognitive behavioural therapy has </a:t>
            </a:r>
            <a:r>
              <a:rPr lang="en-GB" sz="2000"/>
              <a:t>prevailed which has caused it to become one of the most substantial constraints in care for OCD (Frontiers, 2025). </a:t>
            </a:r>
          </a:p>
          <a:p>
            <a:pPr>
              <a:lnSpc>
                <a:spcPct val="90000"/>
              </a:lnSpc>
            </a:pPr>
            <a:r>
              <a:rPr lang="en-GB" sz="2000" dirty="0"/>
              <a:t>Refining treatment pathways is key for better </a:t>
            </a:r>
            <a:r>
              <a:rPr lang="en-GB" sz="2000" err="1"/>
              <a:t>ocd</a:t>
            </a:r>
            <a:r>
              <a:rPr lang="en-GB" sz="2000" dirty="0"/>
              <a:t> care. It is important for patients to experience regulated agreements in all NHS facilities, enhanced psychiatrist schooling in </a:t>
            </a:r>
            <a:r>
              <a:rPr lang="en-GB" sz="2000" err="1"/>
              <a:t>ocd</a:t>
            </a:r>
            <a:r>
              <a:rPr lang="en-GB" sz="2000" dirty="0"/>
              <a:t> pharmacotherapy and making it certain that there will be consistent incorporated treatment such as cognitive behavioural therapy and medication for patients (Science direct, 2025). </a:t>
            </a:r>
            <a:endParaRPr lang="en-GB" sz="2000"/>
          </a:p>
          <a:p>
            <a:pPr>
              <a:lnSpc>
                <a:spcPct val="90000"/>
              </a:lnSpc>
            </a:pPr>
            <a:endParaRPr lang="en-GB" sz="2000"/>
          </a:p>
          <a:p>
            <a:pPr>
              <a:lnSpc>
                <a:spcPct val="90000"/>
              </a:lnSpc>
            </a:pPr>
            <a:endParaRPr lang="en-GB" sz="2000"/>
          </a:p>
          <a:p>
            <a:pPr>
              <a:lnSpc>
                <a:spcPct val="90000"/>
              </a:lnSpc>
            </a:pPr>
            <a:endParaRPr lang="en-GB" sz="2000"/>
          </a:p>
          <a:p>
            <a:pPr>
              <a:lnSpc>
                <a:spcPct val="90000"/>
              </a:lnSpc>
            </a:pPr>
            <a:endParaRPr lang="en-GB" sz="2000"/>
          </a:p>
        </p:txBody>
      </p:sp>
      <p:pic>
        <p:nvPicPr>
          <p:cNvPr id="5" name="Picture 4">
            <a:extLst>
              <a:ext uri="{FF2B5EF4-FFF2-40B4-BE49-F238E27FC236}">
                <a16:creationId xmlns:a16="http://schemas.microsoft.com/office/drawing/2014/main" id="{02444C3A-6EC0-7D6C-F891-F3DF35064EC1}"/>
              </a:ext>
            </a:extLst>
          </p:cNvPr>
          <p:cNvPicPr>
            <a:picLocks noChangeAspect="1"/>
          </p:cNvPicPr>
          <p:nvPr/>
        </p:nvPicPr>
        <p:blipFill>
          <a:blip r:embed="rId2"/>
          <a:srcRect l="28987" r="26581" b="9"/>
          <a:stretch>
            <a:fillRect/>
          </a:stretch>
        </p:blipFill>
        <p:spPr>
          <a:xfrm>
            <a:off x="7613102" y="10"/>
            <a:ext cx="4578898" cy="6857990"/>
          </a:xfrm>
          <a:custGeom>
            <a:avLst/>
            <a:gdLst/>
            <a:ahLst/>
            <a:cxnLst/>
            <a:rect l="l" t="t" r="r" b="b"/>
            <a:pathLst>
              <a:path w="4578898" h="6844352">
                <a:moveTo>
                  <a:pt x="2085784" y="0"/>
                </a:moveTo>
                <a:lnTo>
                  <a:pt x="4578898" y="0"/>
                </a:lnTo>
                <a:lnTo>
                  <a:pt x="4578898" y="6844352"/>
                </a:lnTo>
                <a:lnTo>
                  <a:pt x="0" y="6844352"/>
                </a:lnTo>
                <a:close/>
              </a:path>
            </a:pathLst>
          </a:custGeom>
        </p:spPr>
      </p:pic>
      <p:cxnSp>
        <p:nvCxnSpPr>
          <p:cNvPr id="13" name="Straight Connector 12">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31958" y="0"/>
            <a:ext cx="532263"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2580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B2BAECB-35E2-4DD9-8B8C-22D215DD0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descr="Open book">
            <a:extLst>
              <a:ext uri="{FF2B5EF4-FFF2-40B4-BE49-F238E27FC236}">
                <a16:creationId xmlns:a16="http://schemas.microsoft.com/office/drawing/2014/main" id="{DF38BBFB-1DB1-4AAC-8B84-1D9062F75DC2}"/>
              </a:ext>
            </a:extLst>
          </p:cNvPr>
          <p:cNvPicPr>
            <a:picLocks noChangeAspect="1"/>
          </p:cNvPicPr>
          <p:nvPr/>
        </p:nvPicPr>
        <p:blipFill>
          <a:blip r:embed="rId2"/>
          <a:srcRect l="23420" r="25452" b="4"/>
          <a:stretch>
            <a:fillRect/>
          </a:stretch>
        </p:blipFill>
        <p:spPr>
          <a:xfrm>
            <a:off x="6938682" y="10"/>
            <a:ext cx="5253320" cy="6857990"/>
          </a:xfrm>
          <a:custGeom>
            <a:avLst/>
            <a:gdLst/>
            <a:ahLst/>
            <a:cxnLst/>
            <a:rect l="l" t="t" r="r" b="b"/>
            <a:pathLst>
              <a:path w="5253320" h="6858000">
                <a:moveTo>
                  <a:pt x="722088" y="0"/>
                </a:moveTo>
                <a:lnTo>
                  <a:pt x="5253320" y="0"/>
                </a:lnTo>
                <a:lnTo>
                  <a:pt x="5253320" y="6858000"/>
                </a:lnTo>
                <a:lnTo>
                  <a:pt x="0" y="6858000"/>
                </a:lnTo>
                <a:close/>
              </a:path>
            </a:pathLst>
          </a:custGeom>
        </p:spPr>
      </p:pic>
      <p:sp>
        <p:nvSpPr>
          <p:cNvPr id="2" name="Title 1">
            <a:extLst>
              <a:ext uri="{FF2B5EF4-FFF2-40B4-BE49-F238E27FC236}">
                <a16:creationId xmlns:a16="http://schemas.microsoft.com/office/drawing/2014/main" id="{42D86246-203B-3338-72D1-F976784E1439}"/>
              </a:ext>
            </a:extLst>
          </p:cNvPr>
          <p:cNvSpPr>
            <a:spLocks noGrp="1"/>
          </p:cNvSpPr>
          <p:nvPr>
            <p:ph type="title"/>
          </p:nvPr>
        </p:nvSpPr>
        <p:spPr>
          <a:xfrm>
            <a:off x="1104901" y="467834"/>
            <a:ext cx="6132605" cy="1738422"/>
          </a:xfrm>
        </p:spPr>
        <p:txBody>
          <a:bodyPr>
            <a:normAutofit/>
          </a:bodyPr>
          <a:lstStyle/>
          <a:p>
            <a:r>
              <a:rPr lang="en-GB" sz="3700"/>
              <a:t>Recommendations for future practice for </a:t>
            </a:r>
            <a:r>
              <a:rPr lang="en-GB" sz="3700" err="1"/>
              <a:t>ocd</a:t>
            </a:r>
            <a:r>
              <a:rPr lang="en-GB" sz="3700"/>
              <a:t> </a:t>
            </a:r>
          </a:p>
        </p:txBody>
      </p:sp>
      <p:cxnSp>
        <p:nvCxnSpPr>
          <p:cNvPr id="27" name="Straight Connector 26">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528235" y="0"/>
            <a:ext cx="6663765" cy="99209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559E6A-8B5A-8A20-58EC-FD6ABC7259C8}"/>
              </a:ext>
            </a:extLst>
          </p:cNvPr>
          <p:cNvSpPr>
            <a:spLocks noGrp="1"/>
          </p:cNvSpPr>
          <p:nvPr>
            <p:ph idx="1"/>
          </p:nvPr>
        </p:nvSpPr>
        <p:spPr>
          <a:xfrm>
            <a:off x="1104902" y="2206255"/>
            <a:ext cx="5487146" cy="4118345"/>
          </a:xfrm>
        </p:spPr>
        <p:txBody>
          <a:bodyPr vert="horz" lIns="91440" tIns="45720" rIns="91440" bIns="45720" rtlCol="0">
            <a:normAutofit/>
          </a:bodyPr>
          <a:lstStyle/>
          <a:p>
            <a:pPr>
              <a:lnSpc>
                <a:spcPct val="90000"/>
              </a:lnSpc>
            </a:pPr>
            <a:r>
              <a:rPr lang="en-GB" sz="1700"/>
              <a:t>One recommendation for this is an extension of digital and remote therapy. This could potentially be fundamental for prolonged waiting lists. A study has shown that over 50% of symptoms have decreased due to remote therapies which have also refined people's depression and anxiety (JMIR Publications, 2025). </a:t>
            </a:r>
          </a:p>
          <a:p>
            <a:pPr>
              <a:lnSpc>
                <a:spcPct val="90000"/>
              </a:lnSpc>
            </a:pPr>
            <a:r>
              <a:rPr lang="en-GB" sz="1700"/>
              <a:t>It is recommended that the NHS could broaden blended therapy models due to ensuring that therapists proceed fluidly linking low and high intensity cognitive behavioural therapy interference established on the desire of the service user (University of Oxford, N.D). </a:t>
            </a:r>
          </a:p>
          <a:p>
            <a:pPr>
              <a:lnSpc>
                <a:spcPct val="90000"/>
              </a:lnSpc>
            </a:pPr>
            <a:r>
              <a:rPr lang="en-GB" sz="1700"/>
              <a:t>Improving commitment and lessening dropout is key. Ensuring that family encouraged cognitive behavioural therapy is being used could improve commitment in adolescents and children (University of Oxford, N.D). </a:t>
            </a:r>
          </a:p>
        </p:txBody>
      </p:sp>
    </p:spTree>
    <p:extLst>
      <p:ext uri="{BB962C8B-B14F-4D97-AF65-F5344CB8AC3E}">
        <p14:creationId xmlns:p14="http://schemas.microsoft.com/office/powerpoint/2010/main" val="1209893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330BC-E04B-DAC4-22D3-3121EB5D30C0}"/>
              </a:ext>
            </a:extLst>
          </p:cNvPr>
          <p:cNvSpPr>
            <a:spLocks noGrp="1"/>
          </p:cNvSpPr>
          <p:nvPr>
            <p:ph type="title"/>
          </p:nvPr>
        </p:nvSpPr>
        <p:spPr>
          <a:xfrm>
            <a:off x="1143000" y="533401"/>
            <a:ext cx="9906000" cy="712832"/>
          </a:xfrm>
        </p:spPr>
        <p:txBody>
          <a:bodyPr/>
          <a:lstStyle/>
          <a:p>
            <a:r>
              <a:rPr lang="en-GB" dirty="0"/>
              <a:t>Reference list </a:t>
            </a:r>
          </a:p>
        </p:txBody>
      </p:sp>
      <p:sp>
        <p:nvSpPr>
          <p:cNvPr id="3" name="Content Placeholder 2">
            <a:extLst>
              <a:ext uri="{FF2B5EF4-FFF2-40B4-BE49-F238E27FC236}">
                <a16:creationId xmlns:a16="http://schemas.microsoft.com/office/drawing/2014/main" id="{84CA3F2B-B69E-3760-09C3-335D0CE8036A}"/>
              </a:ext>
            </a:extLst>
          </p:cNvPr>
          <p:cNvSpPr>
            <a:spLocks noGrp="1"/>
          </p:cNvSpPr>
          <p:nvPr>
            <p:ph idx="1"/>
          </p:nvPr>
        </p:nvSpPr>
        <p:spPr>
          <a:xfrm>
            <a:off x="1143000" y="1412311"/>
            <a:ext cx="9906000" cy="4755532"/>
          </a:xfrm>
        </p:spPr>
        <p:txBody>
          <a:bodyPr vert="horz" lIns="91440" tIns="45720" rIns="91440" bIns="45720" rtlCol="0" anchor="t">
            <a:normAutofit lnSpcReduction="10000"/>
          </a:bodyPr>
          <a:lstStyle/>
          <a:p>
            <a:endParaRPr lang="en-GB"/>
          </a:p>
          <a:p>
            <a:r>
              <a:rPr lang="en-GB" sz="1600" dirty="0"/>
              <a:t>Cambridge University press (2022). </a:t>
            </a:r>
            <a:r>
              <a:rPr lang="en-GB" sz="1600" i="1" dirty="0" err="1"/>
              <a:t>Undertsanding</a:t>
            </a:r>
            <a:r>
              <a:rPr lang="en-GB" sz="1600" i="1" dirty="0"/>
              <a:t> why people with OCD do what they do and why other people get involved: supporting people with </a:t>
            </a:r>
            <a:r>
              <a:rPr lang="en-GB" sz="1600" i="1" dirty="0" err="1"/>
              <a:t>ocd</a:t>
            </a:r>
            <a:r>
              <a:rPr lang="en-GB" sz="1600" i="1" dirty="0"/>
              <a:t> and loved ones to move from safety-seeking behaviours to approach-supporting behaviours. </a:t>
            </a:r>
            <a:r>
              <a:rPr lang="en-GB" sz="1600" dirty="0"/>
              <a:t>Available from: </a:t>
            </a:r>
            <a:r>
              <a:rPr lang="en-GB" sz="1600" dirty="0">
                <a:ea typeface="+mn-lt"/>
                <a:cs typeface="+mn-lt"/>
                <a:hlinkClick r:id="rId2"/>
              </a:rPr>
              <a:t>https://www.cambridge.org/core/journals/the-cognitive-behaviour-therapist/article/understanding-why-people-with-ocd-do-what-they-do-and-why-other-people-get-involved-supporting-people-with-ocd-and-loved-ones-to-move-from-safetyseeking-behaviours-to-approachsupporting-behaviours/3E13BA0D3184AD230BD41711D01447C9</a:t>
            </a:r>
            <a:r>
              <a:rPr lang="en-GB" sz="1600" dirty="0">
                <a:ea typeface="+mn-lt"/>
                <a:cs typeface="+mn-lt"/>
              </a:rPr>
              <a:t> (Accessed: 20th March 2026). </a:t>
            </a:r>
            <a:endParaRPr lang="en-GB" sz="1600" dirty="0"/>
          </a:p>
          <a:p>
            <a:r>
              <a:rPr lang="en-GB" sz="1600"/>
              <a:t>Cambridge University press (2023). </a:t>
            </a:r>
            <a:r>
              <a:rPr lang="en-GB" sz="1600" i="1"/>
              <a:t>"Visible" compulsions: OCD and the politics of science in British clinical psychology, 1948-1975.</a:t>
            </a:r>
            <a:r>
              <a:rPr lang="en-GB" sz="1600" dirty="0"/>
              <a:t> </a:t>
            </a:r>
            <a:r>
              <a:rPr lang="en-GB" sz="1600"/>
              <a:t>Available from: </a:t>
            </a:r>
            <a:r>
              <a:rPr lang="en-GB" sz="1600" dirty="0">
                <a:hlinkClick r:id="rId3"/>
              </a:rPr>
              <a:t>https://www.cambridge.org/core/journals/british-journal-for-the-history-of-science/article/visible-compulsions-ocd-and-the-politics-of-science-in-british-clinical-psychology-19481975/D431B7D6003860F9E6ABE50476BA46A4</a:t>
            </a:r>
            <a:r>
              <a:rPr lang="en-GB" sz="1600" dirty="0"/>
              <a:t> </a:t>
            </a:r>
            <a:r>
              <a:rPr lang="en-GB" sz="1600"/>
              <a:t>(Accessed: 20th March 2026).</a:t>
            </a:r>
            <a:endParaRPr lang="en-GB" sz="1600" dirty="0"/>
          </a:p>
          <a:p>
            <a:r>
              <a:rPr lang="en-GB" sz="1600"/>
              <a:t>JMIR Publications (2025). </a:t>
            </a:r>
            <a:r>
              <a:rPr lang="en-GB" sz="1600" i="1"/>
              <a:t>Effectiveness of video teletherapy in treating obsessive-compulsive disorder in children and adolescents with exposure and response prevention: retrospective longitudinal observational study.</a:t>
            </a:r>
            <a:r>
              <a:rPr lang="en-GB" sz="1600"/>
              <a:t> Available from: </a:t>
            </a:r>
            <a:r>
              <a:rPr lang="en-GB" sz="1600" dirty="0">
                <a:ea typeface="+mn-lt"/>
                <a:cs typeface="+mn-lt"/>
                <a:hlinkClick r:id="rId4"/>
              </a:rPr>
              <a:t>https://www.jmir.org/2025/1/e66715</a:t>
            </a:r>
            <a:r>
              <a:rPr lang="en-GB" sz="1600">
                <a:ea typeface="+mn-lt"/>
                <a:cs typeface="+mn-lt"/>
              </a:rPr>
              <a:t> (Accessed: 24th March 2026). </a:t>
            </a:r>
            <a:endParaRPr lang="en-GB" sz="1600" dirty="0"/>
          </a:p>
          <a:p>
            <a:r>
              <a:rPr lang="en-GB" sz="1600"/>
              <a:t>Frontiers (2025).</a:t>
            </a:r>
            <a:r>
              <a:rPr lang="en-GB" sz="1600" i="1"/>
              <a:t> Benefits and barriers associated with using cognitive-behavioural therapy to treat obsessive-compulsive disorder: a narrative review. </a:t>
            </a:r>
            <a:r>
              <a:rPr lang="en-GB" sz="1600"/>
              <a:t>Available from: </a:t>
            </a:r>
            <a:r>
              <a:rPr lang="en-GB" sz="1600" dirty="0">
                <a:ea typeface="+mn-lt"/>
                <a:cs typeface="+mn-lt"/>
                <a:hlinkClick r:id="rId5"/>
              </a:rPr>
              <a:t>https://www.frontiersin.org/journals/psychiatry/articles/10.3389/fpsyt.2025.1593384/</a:t>
            </a:r>
            <a:r>
              <a:rPr lang="en-GB" sz="1600">
                <a:ea typeface="+mn-lt"/>
                <a:cs typeface="+mn-lt"/>
              </a:rPr>
              <a:t> (Accessed: 23rd March 2026). </a:t>
            </a:r>
            <a:endParaRPr lang="en-GB" sz="1600" dirty="0"/>
          </a:p>
          <a:p>
            <a:endParaRPr lang="en-GB" sz="1600" dirty="0"/>
          </a:p>
          <a:p>
            <a:endParaRPr lang="en-GB" sz="1600" dirty="0"/>
          </a:p>
          <a:p>
            <a:endParaRPr lang="en-GB" sz="1600" dirty="0"/>
          </a:p>
          <a:p>
            <a:endParaRPr lang="en-GB" sz="1600" dirty="0">
              <a:ea typeface="+mn-lt"/>
              <a:cs typeface="+mn-lt"/>
            </a:endParaRPr>
          </a:p>
        </p:txBody>
      </p:sp>
    </p:spTree>
    <p:extLst>
      <p:ext uri="{BB962C8B-B14F-4D97-AF65-F5344CB8AC3E}">
        <p14:creationId xmlns:p14="http://schemas.microsoft.com/office/powerpoint/2010/main" val="315468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728B0-B473-894C-ED79-BC6FEA54B489}"/>
              </a:ext>
            </a:extLst>
          </p:cNvPr>
          <p:cNvSpPr>
            <a:spLocks noGrp="1"/>
          </p:cNvSpPr>
          <p:nvPr>
            <p:ph type="title"/>
          </p:nvPr>
        </p:nvSpPr>
        <p:spPr>
          <a:xfrm>
            <a:off x="1050324" y="-2058"/>
            <a:ext cx="9906000" cy="1011454"/>
          </a:xfrm>
        </p:spPr>
        <p:txBody>
          <a:bodyPr/>
          <a:lstStyle/>
          <a:p>
            <a:r>
              <a:rPr lang="en-GB" sz="3600"/>
              <a:t>Reference</a:t>
            </a:r>
            <a:r>
              <a:rPr lang="en-GB" sz="3600" dirty="0"/>
              <a:t> list pt.2</a:t>
            </a:r>
          </a:p>
        </p:txBody>
      </p:sp>
      <p:sp>
        <p:nvSpPr>
          <p:cNvPr id="3" name="Content Placeholder 2">
            <a:extLst>
              <a:ext uri="{FF2B5EF4-FFF2-40B4-BE49-F238E27FC236}">
                <a16:creationId xmlns:a16="http://schemas.microsoft.com/office/drawing/2014/main" id="{ECF8B136-D137-406C-61DA-041A3539371D}"/>
              </a:ext>
            </a:extLst>
          </p:cNvPr>
          <p:cNvSpPr>
            <a:spLocks noGrp="1"/>
          </p:cNvSpPr>
          <p:nvPr>
            <p:ph idx="1"/>
          </p:nvPr>
        </p:nvSpPr>
        <p:spPr>
          <a:xfrm>
            <a:off x="1050324" y="1093095"/>
            <a:ext cx="9906000" cy="5208613"/>
          </a:xfrm>
        </p:spPr>
        <p:txBody>
          <a:bodyPr vert="horz" lIns="91440" tIns="45720" rIns="91440" bIns="45720" rtlCol="0" anchor="t">
            <a:normAutofit/>
          </a:bodyPr>
          <a:lstStyle/>
          <a:p>
            <a:r>
              <a:rPr lang="en-GB" sz="1800" dirty="0">
                <a:ea typeface="+mn-lt"/>
                <a:cs typeface="+mn-lt"/>
              </a:rPr>
              <a:t> </a:t>
            </a:r>
            <a:r>
              <a:rPr lang="en-GB" sz="1800">
                <a:ea typeface="+mn-lt"/>
                <a:cs typeface="+mn-lt"/>
              </a:rPr>
              <a:t>National library of medicine (2015).</a:t>
            </a:r>
            <a:r>
              <a:rPr lang="en-GB" sz="1800" i="1">
                <a:ea typeface="+mn-lt"/>
                <a:cs typeface="+mn-lt"/>
              </a:rPr>
              <a:t> Attitudes of psychiatrists toward obsessive-compulsive disorder patients</a:t>
            </a:r>
            <a:r>
              <a:rPr lang="en-GB" sz="1800">
                <a:ea typeface="+mn-lt"/>
                <a:cs typeface="+mn-lt"/>
              </a:rPr>
              <a:t>. Available from: </a:t>
            </a:r>
            <a:r>
              <a:rPr lang="en-GB" sz="1800" dirty="0">
                <a:solidFill>
                  <a:srgbClr val="000000"/>
                </a:solidFill>
                <a:ea typeface="+mn-lt"/>
                <a:cs typeface="+mn-lt"/>
                <a:hlinkClick r:id="rId2"/>
              </a:rPr>
              <a:t>https://pmc.ncbi.nlm.nih.gov/articles/PMC4508082</a:t>
            </a:r>
            <a:r>
              <a:rPr lang="en-GB" sz="1800">
                <a:ea typeface="+mn-lt"/>
                <a:cs typeface="+mn-lt"/>
              </a:rPr>
              <a:t> (Accessed: 20th March 2026). </a:t>
            </a:r>
            <a:endParaRPr lang="en-GB" sz="1800">
              <a:solidFill>
                <a:srgbClr val="000000"/>
              </a:solidFill>
              <a:ea typeface="+mn-lt"/>
              <a:cs typeface="+mn-lt"/>
            </a:endParaRPr>
          </a:p>
          <a:p>
            <a:r>
              <a:rPr lang="en-GB" sz="1800" dirty="0">
                <a:ea typeface="+mn-lt"/>
                <a:cs typeface="+mn-lt"/>
              </a:rPr>
              <a:t>National library of medicine (2021).</a:t>
            </a:r>
            <a:r>
              <a:rPr lang="en-GB" sz="1800" i="1" dirty="0">
                <a:ea typeface="+mn-lt"/>
                <a:cs typeface="+mn-lt"/>
              </a:rPr>
              <a:t> Cognitive behavioural therapy with exposure and response prevention in the treatment of obsessive-compulsive disorder: a systematic review and meta-analysis of </a:t>
            </a:r>
            <a:r>
              <a:rPr lang="en-GB" sz="1800" i="1" dirty="0" err="1">
                <a:ea typeface="+mn-lt"/>
                <a:cs typeface="+mn-lt"/>
              </a:rPr>
              <a:t>randomalised</a:t>
            </a:r>
            <a:r>
              <a:rPr lang="en-GB" sz="1800" i="1" dirty="0">
                <a:ea typeface="+mn-lt"/>
                <a:cs typeface="+mn-lt"/>
              </a:rPr>
              <a:t> </a:t>
            </a:r>
            <a:r>
              <a:rPr lang="en-GB" sz="1800" i="1" dirty="0" err="1">
                <a:ea typeface="+mn-lt"/>
                <a:cs typeface="+mn-lt"/>
              </a:rPr>
              <a:t>cotrolled</a:t>
            </a:r>
            <a:r>
              <a:rPr lang="en-GB" sz="1800" i="1" dirty="0">
                <a:ea typeface="+mn-lt"/>
                <a:cs typeface="+mn-lt"/>
              </a:rPr>
              <a:t> trials. </a:t>
            </a:r>
            <a:r>
              <a:rPr lang="en-GB" sz="1800" dirty="0">
                <a:ea typeface="+mn-lt"/>
                <a:cs typeface="+mn-lt"/>
              </a:rPr>
              <a:t>Available from: </a:t>
            </a:r>
            <a:r>
              <a:rPr lang="en-GB" sz="1800" dirty="0">
                <a:solidFill>
                  <a:srgbClr val="000000"/>
                </a:solidFill>
                <a:ea typeface="+mn-lt"/>
                <a:cs typeface="+mn-lt"/>
                <a:hlinkClick r:id="rId3"/>
              </a:rPr>
              <a:t>https://pubmed.ncbi.nlm.nih.gov/33618297/</a:t>
            </a:r>
            <a:r>
              <a:rPr lang="en-GB" sz="1800" dirty="0">
                <a:ea typeface="+mn-lt"/>
                <a:cs typeface="+mn-lt"/>
              </a:rPr>
              <a:t> (Accessed: 23rd March 2026). </a:t>
            </a:r>
            <a:endParaRPr lang="en-GB" sz="1800"/>
          </a:p>
          <a:p>
            <a:r>
              <a:rPr lang="en-GB" sz="1600" dirty="0">
                <a:ea typeface="+mn-lt"/>
                <a:cs typeface="+mn-lt"/>
              </a:rPr>
              <a:t>National library of medicine (2022). </a:t>
            </a:r>
            <a:r>
              <a:rPr lang="en-GB" sz="1600" i="1" dirty="0">
                <a:ea typeface="+mn-lt"/>
                <a:cs typeface="+mn-lt"/>
              </a:rPr>
              <a:t>An </a:t>
            </a:r>
            <a:r>
              <a:rPr lang="en-GB" sz="1600" i="1" dirty="0" err="1">
                <a:ea typeface="+mn-lt"/>
                <a:cs typeface="+mn-lt"/>
              </a:rPr>
              <a:t>intergrative</a:t>
            </a:r>
            <a:r>
              <a:rPr lang="en-GB" sz="1600" i="1" dirty="0">
                <a:ea typeface="+mn-lt"/>
                <a:cs typeface="+mn-lt"/>
              </a:rPr>
              <a:t> model for understanding </a:t>
            </a:r>
            <a:r>
              <a:rPr lang="en-GB" sz="1600" i="1" dirty="0" err="1">
                <a:ea typeface="+mn-lt"/>
                <a:cs typeface="+mn-lt"/>
              </a:rPr>
              <a:t>obssesive</a:t>
            </a:r>
            <a:r>
              <a:rPr lang="en-GB" sz="1600" i="1" dirty="0">
                <a:ea typeface="+mn-lt"/>
                <a:cs typeface="+mn-lt"/>
              </a:rPr>
              <a:t>-compulsive disorder: merging cognitive behavioural therapy with insights from clinical neuroscience.</a:t>
            </a:r>
            <a:r>
              <a:rPr lang="en-GB" sz="1600" dirty="0">
                <a:ea typeface="+mn-lt"/>
                <a:cs typeface="+mn-lt"/>
              </a:rPr>
              <a:t> Available from: </a:t>
            </a:r>
            <a:r>
              <a:rPr lang="en-GB" sz="1600" dirty="0">
                <a:ea typeface="+mn-lt"/>
                <a:cs typeface="+mn-lt"/>
                <a:hlinkClick r:id="rId4"/>
              </a:rPr>
              <a:t>https://pmc.ncbi.nlm.nih.gov/articles/PMC9784452/</a:t>
            </a:r>
            <a:r>
              <a:rPr lang="en-GB" sz="1600" dirty="0">
                <a:ea typeface="+mn-lt"/>
                <a:cs typeface="+mn-lt"/>
              </a:rPr>
              <a:t> (Accessed: 19th March 2026). </a:t>
            </a:r>
          </a:p>
          <a:p>
            <a:r>
              <a:rPr lang="en-GB" sz="1800">
                <a:ea typeface="+mn-lt"/>
                <a:cs typeface="+mn-lt"/>
              </a:rPr>
              <a:t>OCD UK (N.D).</a:t>
            </a:r>
            <a:r>
              <a:rPr lang="en-GB" sz="1800" i="1">
                <a:ea typeface="+mn-lt"/>
                <a:cs typeface="+mn-lt"/>
              </a:rPr>
              <a:t> The history of OCD.</a:t>
            </a:r>
            <a:r>
              <a:rPr lang="en-GB" sz="1800">
                <a:ea typeface="+mn-lt"/>
                <a:cs typeface="+mn-lt"/>
              </a:rPr>
              <a:t> Available from: </a:t>
            </a:r>
            <a:r>
              <a:rPr lang="en-GB" sz="1800" dirty="0">
                <a:solidFill>
                  <a:srgbClr val="000000"/>
                </a:solidFill>
                <a:ea typeface="+mn-lt"/>
                <a:cs typeface="+mn-lt"/>
                <a:hlinkClick r:id="rId5"/>
              </a:rPr>
              <a:t>https://www.ocduk.org/ocd/history-of-ocd/</a:t>
            </a:r>
            <a:r>
              <a:rPr lang="en-GB" sz="1800">
                <a:ea typeface="+mn-lt"/>
                <a:cs typeface="+mn-lt"/>
              </a:rPr>
              <a:t> (Accessed: 19th March 2026). </a:t>
            </a:r>
            <a:endParaRPr lang="en-US" sz="1800">
              <a:solidFill>
                <a:srgbClr val="000000"/>
              </a:solidFill>
              <a:ea typeface="+mn-lt"/>
              <a:cs typeface="+mn-lt"/>
            </a:endParaRPr>
          </a:p>
          <a:p>
            <a:r>
              <a:rPr lang="en-GB" sz="1800" dirty="0">
                <a:ea typeface="+mn-lt"/>
                <a:cs typeface="+mn-lt"/>
              </a:rPr>
              <a:t>OCD UK (N.D). </a:t>
            </a:r>
            <a:r>
              <a:rPr lang="en-GB" sz="1800" i="1" dirty="0">
                <a:ea typeface="+mn-lt"/>
                <a:cs typeface="+mn-lt"/>
              </a:rPr>
              <a:t>What is cognitive behavioural therapy (</a:t>
            </a:r>
            <a:r>
              <a:rPr lang="en-GB" sz="1800" i="1" dirty="0" err="1">
                <a:ea typeface="+mn-lt"/>
                <a:cs typeface="+mn-lt"/>
              </a:rPr>
              <a:t>cbt</a:t>
            </a:r>
            <a:r>
              <a:rPr lang="en-GB" sz="1800" i="1" dirty="0">
                <a:ea typeface="+mn-lt"/>
                <a:cs typeface="+mn-lt"/>
              </a:rPr>
              <a:t>)? </a:t>
            </a:r>
            <a:r>
              <a:rPr lang="en-GB" sz="1800" dirty="0">
                <a:ea typeface="+mn-lt"/>
                <a:cs typeface="+mn-lt"/>
              </a:rPr>
              <a:t>Available from: </a:t>
            </a:r>
            <a:r>
              <a:rPr lang="en-GB" sz="1800" dirty="0">
                <a:solidFill>
                  <a:srgbClr val="000000"/>
                </a:solidFill>
                <a:ea typeface="+mn-lt"/>
                <a:cs typeface="+mn-lt"/>
                <a:hlinkClick r:id="rId6"/>
              </a:rPr>
              <a:t>https://www.ocduk.org/overcoming-ocd/cognitive-behavioural-therapy/</a:t>
            </a:r>
            <a:r>
              <a:rPr lang="en-GB" sz="1800" dirty="0">
                <a:ea typeface="+mn-lt"/>
                <a:cs typeface="+mn-lt"/>
              </a:rPr>
              <a:t> (Accessed: 23rd March 2026). </a:t>
            </a:r>
            <a:endParaRPr lang="en-GB" sz="1800"/>
          </a:p>
          <a:p>
            <a:r>
              <a:rPr lang="en-GB" sz="1800"/>
              <a:t>Science direct (2024). </a:t>
            </a:r>
            <a:r>
              <a:rPr lang="en-GB" sz="1800" i="1"/>
              <a:t>Long-term effectiveness and cost-effectiveness of guided internet-based cognitive behavioural therapy for obsessive-compulsive disorder: 24-month follow-up.</a:t>
            </a:r>
            <a:r>
              <a:rPr lang="en-GB" sz="1800"/>
              <a:t> Available from: </a:t>
            </a:r>
            <a:r>
              <a:rPr lang="en-GB" sz="1800" dirty="0">
                <a:ea typeface="+mn-lt"/>
                <a:cs typeface="+mn-lt"/>
                <a:hlinkClick r:id="rId7"/>
              </a:rPr>
              <a:t>https://www.sciencedirect.com/science/article/pii/S2214782924000186</a:t>
            </a:r>
            <a:r>
              <a:rPr lang="en-GB" sz="1800">
                <a:ea typeface="+mn-lt"/>
                <a:cs typeface="+mn-lt"/>
              </a:rPr>
              <a:t> (Accessed: 23rd March 2026). </a:t>
            </a:r>
            <a:endParaRPr lang="en-GB" sz="1800" dirty="0"/>
          </a:p>
          <a:p>
            <a:endParaRPr lang="en-GB" sz="1800" dirty="0"/>
          </a:p>
        </p:txBody>
      </p:sp>
    </p:spTree>
    <p:extLst>
      <p:ext uri="{BB962C8B-B14F-4D97-AF65-F5344CB8AC3E}">
        <p14:creationId xmlns:p14="http://schemas.microsoft.com/office/powerpoint/2010/main" val="2170050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48084-6CCA-4B38-1C40-3614B804D68D}"/>
              </a:ext>
            </a:extLst>
          </p:cNvPr>
          <p:cNvSpPr>
            <a:spLocks noGrp="1"/>
          </p:cNvSpPr>
          <p:nvPr>
            <p:ph type="title"/>
          </p:nvPr>
        </p:nvSpPr>
        <p:spPr>
          <a:xfrm>
            <a:off x="1143000" y="533401"/>
            <a:ext cx="9906000" cy="764840"/>
          </a:xfrm>
        </p:spPr>
        <p:txBody>
          <a:bodyPr>
            <a:normAutofit/>
          </a:bodyPr>
          <a:lstStyle/>
          <a:p>
            <a:r>
              <a:rPr lang="en-GB" sz="3600"/>
              <a:t>Reference list pt.3 </a:t>
            </a:r>
          </a:p>
        </p:txBody>
      </p:sp>
      <p:sp>
        <p:nvSpPr>
          <p:cNvPr id="3" name="Content Placeholder 2">
            <a:extLst>
              <a:ext uri="{FF2B5EF4-FFF2-40B4-BE49-F238E27FC236}">
                <a16:creationId xmlns:a16="http://schemas.microsoft.com/office/drawing/2014/main" id="{7B81260B-AAAF-485E-BEFE-73F8908EEC07}"/>
              </a:ext>
            </a:extLst>
          </p:cNvPr>
          <p:cNvSpPr>
            <a:spLocks noGrp="1"/>
          </p:cNvSpPr>
          <p:nvPr>
            <p:ph idx="1"/>
          </p:nvPr>
        </p:nvSpPr>
        <p:spPr>
          <a:xfrm>
            <a:off x="1143000" y="1411529"/>
            <a:ext cx="9906000" cy="4931107"/>
          </a:xfrm>
        </p:spPr>
        <p:txBody>
          <a:bodyPr vert="horz" lIns="91440" tIns="45720" rIns="91440" bIns="45720" rtlCol="0" anchor="t">
            <a:normAutofit/>
          </a:bodyPr>
          <a:lstStyle/>
          <a:p>
            <a:r>
              <a:rPr lang="en-GB" sz="1800"/>
              <a:t>Science direct (2025).</a:t>
            </a:r>
            <a:r>
              <a:rPr lang="en-GB" sz="1800" i="1"/>
              <a:t> Adequacy of treatment in outpatients with obsessive-compulsive disorder. </a:t>
            </a:r>
            <a:r>
              <a:rPr lang="en-GB" sz="1800"/>
              <a:t>Available from: </a:t>
            </a:r>
            <a:r>
              <a:rPr lang="en-GB" sz="1800" dirty="0">
                <a:solidFill>
                  <a:srgbClr val="000000"/>
                </a:solidFill>
                <a:hlinkClick r:id="rId2"/>
              </a:rPr>
              <a:t>https://www.sciencedirect.com/science/article/pii/S0010440X2400097X</a:t>
            </a:r>
            <a:r>
              <a:rPr lang="en-GB" sz="1800"/>
              <a:t> (Accessed: 23rd March 2026). </a:t>
            </a:r>
            <a:endParaRPr lang="en-GB" sz="1800">
              <a:solidFill>
                <a:srgbClr val="000000"/>
              </a:solidFill>
            </a:endParaRPr>
          </a:p>
          <a:p>
            <a:r>
              <a:rPr lang="en-GB" sz="1800"/>
              <a:t>The Lancet (2014). </a:t>
            </a:r>
            <a:r>
              <a:rPr lang="en-GB" sz="1800" i="1"/>
              <a:t>A compelling tale.</a:t>
            </a:r>
            <a:r>
              <a:rPr lang="en-GB" sz="1800"/>
              <a:t> Available from: </a:t>
            </a:r>
            <a:r>
              <a:rPr lang="en-GB" sz="1800" dirty="0">
                <a:solidFill>
                  <a:srgbClr val="000000"/>
                </a:solidFill>
                <a:hlinkClick r:id="rId3"/>
              </a:rPr>
              <a:t>https://www.thelancet.com/journals/lanpsy/article/PIIS2215-0366%2814%2970371-2/fulltext</a:t>
            </a:r>
            <a:r>
              <a:rPr lang="en-GB" sz="1800"/>
              <a:t> (Accessed: 20th March 2026). </a:t>
            </a:r>
            <a:endParaRPr lang="en-US" sz="1800">
              <a:solidFill>
                <a:srgbClr val="000000"/>
              </a:solidFill>
            </a:endParaRPr>
          </a:p>
          <a:p>
            <a:r>
              <a:rPr lang="en-GB" sz="1800" dirty="0"/>
              <a:t>University of Bath (N.D). </a:t>
            </a:r>
            <a:r>
              <a:rPr lang="en-GB" sz="1800" i="1" dirty="0" err="1"/>
              <a:t>Respnsibility</a:t>
            </a:r>
            <a:r>
              <a:rPr lang="en-GB" sz="1800" i="1" dirty="0"/>
              <a:t> attitudes and interpretations are characteristic of </a:t>
            </a:r>
            <a:r>
              <a:rPr lang="en-GB" sz="1800" i="1" dirty="0" err="1"/>
              <a:t>obssessive</a:t>
            </a:r>
            <a:r>
              <a:rPr lang="en-GB" sz="1800" i="1" dirty="0"/>
              <a:t> compulsive disorders.</a:t>
            </a:r>
            <a:r>
              <a:rPr lang="en-GB" sz="1800" dirty="0"/>
              <a:t> Available from: </a:t>
            </a:r>
            <a:r>
              <a:rPr lang="en-GB" sz="1800" dirty="0">
                <a:solidFill>
                  <a:srgbClr val="000000"/>
                </a:solidFill>
                <a:hlinkClick r:id="rId4"/>
              </a:rPr>
              <a:t>https://researchportal.bath.ac.uk/en/publications/responsibility-attitudes-and-interpretations-are-characteristic-o</a:t>
            </a:r>
            <a:r>
              <a:rPr lang="en-GB" sz="1800" dirty="0"/>
              <a:t> (Accessed: 20th March 2026).  </a:t>
            </a:r>
          </a:p>
          <a:p>
            <a:r>
              <a:rPr lang="en-GB" sz="1800"/>
              <a:t>University of Oxford (N.D). </a:t>
            </a:r>
            <a:r>
              <a:rPr lang="en-GB" sz="1800" i="1"/>
              <a:t>Blending low-intensity and high-intensity cognitive behavioural therapy in NHS talking therapies for anxiety and depression: a preliminary evaluation. </a:t>
            </a:r>
            <a:r>
              <a:rPr lang="en-GB" sz="1800"/>
              <a:t>Available from: </a:t>
            </a:r>
            <a:r>
              <a:rPr lang="en-GB" sz="1800" dirty="0">
                <a:ea typeface="+mn-lt"/>
                <a:cs typeface="+mn-lt"/>
                <a:hlinkClick r:id="rId5"/>
              </a:rPr>
              <a:t>https://ora.ox.ac.uk/objects/uuid:9d9cac10-b715-46d7-b67a-4c3456ae2a28</a:t>
            </a:r>
            <a:r>
              <a:rPr lang="en-GB" sz="1800">
                <a:ea typeface="+mn-lt"/>
                <a:cs typeface="+mn-lt"/>
              </a:rPr>
              <a:t> (Accessed: 24th March 2026). </a:t>
            </a:r>
          </a:p>
          <a:p>
            <a:r>
              <a:rPr lang="en-GB" sz="1800">
                <a:ea typeface="+mn-lt"/>
                <a:cs typeface="+mn-lt"/>
              </a:rPr>
              <a:t>University of Oxford (N.D). </a:t>
            </a:r>
            <a:r>
              <a:rPr lang="en-GB" sz="1800" i="1">
                <a:ea typeface="+mn-lt"/>
                <a:cs typeface="+mn-lt"/>
              </a:rPr>
              <a:t>Therapist guided, parent-led cognitive behavioural therapy (CBT) for preadolescent children with obsessive-compulsive disorder (OCD): a non-concurrent multiple baseline case series.</a:t>
            </a:r>
            <a:r>
              <a:rPr lang="en-GB" sz="1800">
                <a:ea typeface="+mn-lt"/>
                <a:cs typeface="+mn-lt"/>
              </a:rPr>
              <a:t> Available from: </a:t>
            </a:r>
            <a:r>
              <a:rPr lang="en-GB" sz="1800" dirty="0">
                <a:ea typeface="+mn-lt"/>
                <a:cs typeface="+mn-lt"/>
                <a:hlinkClick r:id="rId6"/>
              </a:rPr>
              <a:t>https://ora.ox.ac.uk/objects/uuid%3A32136593-b366-4fbd-a7e6-a8dd17ac9457</a:t>
            </a:r>
            <a:r>
              <a:rPr lang="en-GB" sz="1800">
                <a:ea typeface="+mn-lt"/>
                <a:cs typeface="+mn-lt"/>
              </a:rPr>
              <a:t> (Accessed: 24th March 2026). </a:t>
            </a:r>
          </a:p>
        </p:txBody>
      </p:sp>
    </p:spTree>
    <p:extLst>
      <p:ext uri="{BB962C8B-B14F-4D97-AF65-F5344CB8AC3E}">
        <p14:creationId xmlns:p14="http://schemas.microsoft.com/office/powerpoint/2010/main" val="455664400"/>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283731-47E9-4F14-86D1-57C1EA2672A1}">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24D4B218-C04B-41F5-949D-06E9DAE96B0A}">
  <ds:schemaRefs>
    <ds:schemaRef ds:uri="http://schemas.microsoft.com/sharepoint/v3/contenttype/forms"/>
  </ds:schemaRefs>
</ds:datastoreItem>
</file>

<file path=customXml/itemProps3.xml><?xml version="1.0" encoding="utf-8"?>
<ds:datastoreItem xmlns:ds="http://schemas.openxmlformats.org/officeDocument/2006/customXml" ds:itemID="{81846AD4-435D-4592-8088-FE2831A30D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AngleLinesVTI</Template>
  <TotalTime>0</TotalTime>
  <Words>428</Words>
  <Application>Microsoft Office PowerPoint</Application>
  <PresentationFormat>Widescreen</PresentationFormat>
  <Paragraphs>123</Paragraphs>
  <Slides>11</Slides>
  <Notes>2</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AngleLinesVTI</vt:lpstr>
      <vt:lpstr>Obssessive compulsive disorder </vt:lpstr>
      <vt:lpstr>Historical comprehension of ocd </vt:lpstr>
      <vt:lpstr>The contemporary understanding of ocd </vt:lpstr>
      <vt:lpstr>The evolution of attitudes towards ocd </vt:lpstr>
      <vt:lpstr>The evolution of policies towards ocd </vt:lpstr>
      <vt:lpstr>The evolution of practices towards ocd  </vt:lpstr>
      <vt:lpstr>Recommendations for future policies for ocd </vt:lpstr>
      <vt:lpstr>Recommendations for future practice for ocd </vt:lpstr>
      <vt:lpstr>Reference list </vt:lpstr>
      <vt:lpstr>Reference list pt.2</vt:lpstr>
      <vt:lpstr>Reference list pt.3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864</cp:revision>
  <dcterms:created xsi:type="dcterms:W3CDTF">2026-02-24T15:58:58Z</dcterms:created>
  <dcterms:modified xsi:type="dcterms:W3CDTF">2026-03-26T15:41:35Z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