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48" r:id="rId2"/>
  </p:sldMasterIdLst>
  <p:sldIdLst>
    <p:sldId id="260" r:id="rId3"/>
    <p:sldId id="256" r:id="rId4"/>
    <p:sldId id="259" r:id="rId5"/>
  </p:sldIdLst>
  <p:sldSz cx="4572000" cy="73152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86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80821-CAE8-1900-5317-F0463816444A}" v="6" dt="2022-06-16T11:41:05.417"/>
    <p1510:client id="{44083A84-332F-C2C4-1948-68DF676DCEB8}" v="31" dt="2022-06-15T22:02:44.590"/>
    <p1510:client id="{477E9241-4B7C-1E6C-060C-B8810A3A8CF2}" v="2109" dt="2022-06-16T02:25:41.943"/>
    <p1510:client id="{6000E741-F1B1-7819-4DF3-F2D9FA81CCF4}" v="2271" dt="2022-06-13T01:37:30.112"/>
    <p1510:client id="{711A0CBB-B296-9D05-3CD3-7A43F34F248A}" v="799" dt="2022-06-15T22:55:42.596"/>
    <p1510:client id="{890C5E2E-CCA5-68A0-0BCF-26C7A0F6AE90}" v="303" dt="2022-06-15T09:40:37.280"/>
    <p1510:client id="{92DF4BBA-A753-58E9-7A37-C8109257072A}" v="72" dt="2022-06-14T22:06:13.249"/>
    <p1510:client id="{A53E23AD-285D-FD6B-88E2-5434173EFB80}" v="242" dt="2022-06-15T23:27:47.063"/>
    <p1510:client id="{B609B897-6C57-15D2-DF33-6C65BDA799AC}" v="1159" dt="2022-06-16T11:37:30.266"/>
    <p1510:client id="{B7E0F9D7-603A-4598-99CC-0A1DA8EAAD10}" v="50" dt="2022-06-12T20:44:15.716"/>
    <p1510:client id="{BA04921C-24A0-FF71-8A73-1E7C56CC539C}" v="1" dt="2022-06-15T17:13:02.881"/>
    <p1510:client id="{EACAF698-DBBA-BA00-433E-D30C603A3FD3}" v="410" dt="2022-06-13T10:43:44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r Haddouche (2017328)" userId="S::2017328@student.uwtsd.ac.uk::b762402f-b64f-4583-841c-61075de0850a" providerId="AD" clId="Web-{890C5E2E-CCA5-68A0-0BCF-26C7A0F6AE90}"/>
    <pc:docChg chg="modSld">
      <pc:chgData name="Amar Haddouche (2017328)" userId="S::2017328@student.uwtsd.ac.uk::b762402f-b64f-4583-841c-61075de0850a" providerId="AD" clId="Web-{890C5E2E-CCA5-68A0-0BCF-26C7A0F6AE90}" dt="2022-06-15T09:40:37.280" v="215" actId="20577"/>
      <pc:docMkLst>
        <pc:docMk/>
      </pc:docMkLst>
      <pc:sldChg chg="addSp delSp modSp">
        <pc:chgData name="Amar Haddouche (2017328)" userId="S::2017328@student.uwtsd.ac.uk::b762402f-b64f-4583-841c-61075de0850a" providerId="AD" clId="Web-{890C5E2E-CCA5-68A0-0BCF-26C7A0F6AE90}" dt="2022-06-15T09:40:37.280" v="215" actId="20577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890C5E2E-CCA5-68A0-0BCF-26C7A0F6AE90}" dt="2022-06-15T09:40:37.280" v="215" actId="20577"/>
          <ac:spMkLst>
            <pc:docMk/>
            <pc:sldMk cId="442506837" sldId="256"/>
            <ac:spMk id="9" creationId="{41199E42-8140-6A96-2A38-CB1D2CEEA8BE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41.090" v="10" actId="1076"/>
          <ac:spMkLst>
            <pc:docMk/>
            <pc:sldMk cId="442506837" sldId="256"/>
            <ac:spMk id="12" creationId="{47E6795B-7701-77FD-1A42-1879857BEADB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7:52.011" v="1" actId="1076"/>
          <ac:spMkLst>
            <pc:docMk/>
            <pc:sldMk cId="442506837" sldId="256"/>
            <ac:spMk id="13" creationId="{A8D0FC9E-F85B-8413-8605-8C8AC2587D71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35.980" v="9" actId="1076"/>
          <ac:spMkLst>
            <pc:docMk/>
            <pc:sldMk cId="442506837" sldId="256"/>
            <ac:spMk id="14" creationId="{DBE5F748-FA65-CB87-B227-CCE72B5F9F4F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22:36.274" v="91" actId="1076"/>
          <ac:spMkLst>
            <pc:docMk/>
            <pc:sldMk cId="442506837" sldId="256"/>
            <ac:spMk id="16" creationId="{2A0B58F4-4039-B019-0CAE-D3E0565AF524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28.168" v="8" actId="1076"/>
          <ac:spMkLst>
            <pc:docMk/>
            <pc:sldMk cId="442506837" sldId="256"/>
            <ac:spMk id="18" creationId="{3963A5FF-7C55-DD73-1EA9-148A811F0B76}"/>
          </ac:spMkLst>
        </pc:spChg>
        <pc:spChg chg="add del mod">
          <ac:chgData name="Amar Haddouche (2017328)" userId="S::2017328@student.uwtsd.ac.uk::b762402f-b64f-4583-841c-61075de0850a" providerId="AD" clId="Web-{890C5E2E-CCA5-68A0-0BCF-26C7A0F6AE90}" dt="2022-06-15T09:17:12.487" v="63"/>
          <ac:spMkLst>
            <pc:docMk/>
            <pc:sldMk cId="442506837" sldId="256"/>
            <ac:spMk id="19" creationId="{416ACFCB-99EB-2D29-3E42-7A9E09904567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2:30.630" v="181" actId="14100"/>
          <ac:spMkLst>
            <pc:docMk/>
            <pc:sldMk cId="442506837" sldId="256"/>
            <ac:spMk id="20" creationId="{4C084525-7A86-5A02-AD1C-375CA3BA2079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33:47.178" v="188" actId="20577"/>
          <ac:spMkLst>
            <pc:docMk/>
            <pc:sldMk cId="442506837" sldId="256"/>
            <ac:spMk id="21" creationId="{D89214E8-564E-E552-8455-D4C31AE4175E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15:25.438" v="53" actId="1076"/>
          <ac:spMkLst>
            <pc:docMk/>
            <pc:sldMk cId="442506837" sldId="256"/>
            <ac:spMk id="23" creationId="{70126341-0763-D955-7168-44938E2FE6F0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2:45.161" v="183" actId="14100"/>
          <ac:spMkLst>
            <pc:docMk/>
            <pc:sldMk cId="442506837" sldId="256"/>
            <ac:spMk id="29" creationId="{405C54C6-BC9C-5690-0356-09F401AC2441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21:57.227" v="88"/>
          <ac:spMkLst>
            <pc:docMk/>
            <pc:sldMk cId="442506837" sldId="256"/>
            <ac:spMk id="30" creationId="{CFE28CE2-0C08-9931-0A6A-0C65D48499B0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3:02.646" v="185" actId="1076"/>
          <ac:spMkLst>
            <pc:docMk/>
            <pc:sldMk cId="442506837" sldId="256"/>
            <ac:spMk id="31" creationId="{83180F5C-6732-1BBE-D397-E98C3FDD498E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2:56.958" v="184" actId="1076"/>
          <ac:spMkLst>
            <pc:docMk/>
            <pc:sldMk cId="442506837" sldId="256"/>
            <ac:spMk id="32" creationId="{EDF50464-AFC9-FB24-0E01-B9AA9A020C70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0:30.096" v="162" actId="1076"/>
          <ac:spMkLst>
            <pc:docMk/>
            <pc:sldMk cId="442506837" sldId="256"/>
            <ac:spMk id="33" creationId="{5D7FE418-5F7A-71EA-F484-0560B83FD2CC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0:17.768" v="161" actId="1076"/>
          <ac:spMkLst>
            <pc:docMk/>
            <pc:sldMk cId="442506837" sldId="256"/>
            <ac:spMk id="34" creationId="{B4468E31-394A-C60F-E04F-37D3A2896BC1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1:53.863" v="180" actId="1076"/>
          <ac:spMkLst>
            <pc:docMk/>
            <pc:sldMk cId="442506837" sldId="256"/>
            <ac:spMk id="35" creationId="{DDEDCC9E-EC81-978C-A737-780962C7586D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15.527" v="6" actId="1076"/>
          <ac:spMkLst>
            <pc:docMk/>
            <pc:sldMk cId="442506837" sldId="256"/>
            <ac:spMk id="93" creationId="{43CA5B65-80B2-D9AC-BD9E-15413F46BBCB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49.199" v="11" actId="1076"/>
          <ac:spMkLst>
            <pc:docMk/>
            <pc:sldMk cId="442506837" sldId="256"/>
            <ac:spMk id="94" creationId="{D4F5A669-4058-F378-7461-DBF4A6F2B050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9:12.731" v="12" actId="1076"/>
          <ac:spMkLst>
            <pc:docMk/>
            <pc:sldMk cId="442506837" sldId="256"/>
            <ac:spMk id="95" creationId="{F199EB44-9B83-D9F4-767F-8D574F3C3BC5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25:53.637" v="130" actId="1076"/>
          <ac:spMkLst>
            <pc:docMk/>
            <pc:sldMk cId="442506837" sldId="256"/>
            <ac:spMk id="96" creationId="{9CC95F9F-93A4-DFBF-D8E3-FFD3DC0EEA2E}"/>
          </ac:spMkLst>
        </pc:spChg>
        <pc:picChg chg="add del mod">
          <ac:chgData name="Amar Haddouche (2017328)" userId="S::2017328@student.uwtsd.ac.uk::b762402f-b64f-4583-841c-61075de0850a" providerId="AD" clId="Web-{890C5E2E-CCA5-68A0-0BCF-26C7A0F6AE90}" dt="2022-06-15T09:08:45.195" v="19"/>
          <ac:picMkLst>
            <pc:docMk/>
            <pc:sldMk cId="442506837" sldId="256"/>
            <ac:picMk id="2" creationId="{95F345AA-2485-0F3E-8DF5-72F858124B06}"/>
          </ac:picMkLst>
        </pc:picChg>
        <pc:picChg chg="add del mod">
          <ac:chgData name="Amar Haddouche (2017328)" userId="S::2017328@student.uwtsd.ac.uk::b762402f-b64f-4583-841c-61075de0850a" providerId="AD" clId="Web-{890C5E2E-CCA5-68A0-0BCF-26C7A0F6AE90}" dt="2022-06-15T09:09:03.243" v="20"/>
          <ac:picMkLst>
            <pc:docMk/>
            <pc:sldMk cId="442506837" sldId="256"/>
            <ac:picMk id="5" creationId="{DF85A9F7-915B-CFE1-3915-31033D09A8BE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15:12.156" v="52" actId="14100"/>
          <ac:picMkLst>
            <pc:docMk/>
            <pc:sldMk cId="442506837" sldId="256"/>
            <ac:picMk id="6" creationId="{55542C0E-321C-CB91-3E2E-7BC1508B6D9F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34:34.429" v="192" actId="14100"/>
          <ac:picMkLst>
            <pc:docMk/>
            <pc:sldMk cId="442506837" sldId="256"/>
            <ac:picMk id="8" creationId="{E6AF35BC-98AD-D78D-6469-924C8E2014E0}"/>
          </ac:picMkLst>
        </pc:picChg>
        <pc:picChg chg="add mod">
          <ac:chgData name="Amar Haddouche (2017328)" userId="S::2017328@student.uwtsd.ac.uk::b762402f-b64f-4583-841c-61075de0850a" providerId="AD" clId="Web-{890C5E2E-CCA5-68A0-0BCF-26C7A0F6AE90}" dt="2022-06-15T09:12:52.075" v="43" actId="14100"/>
          <ac:picMkLst>
            <pc:docMk/>
            <pc:sldMk cId="442506837" sldId="256"/>
            <ac:picMk id="15" creationId="{535BB994-03A7-B5B5-5B16-5D22AA23D92C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13:59.905" v="46" actId="1076"/>
          <ac:picMkLst>
            <pc:docMk/>
            <pc:sldMk cId="442506837" sldId="256"/>
            <ac:picMk id="25" creationId="{B6D37CB5-E882-AD00-14B9-0815AB40756B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15:57.079" v="54" actId="1076"/>
          <ac:picMkLst>
            <pc:docMk/>
            <pc:sldMk cId="442506837" sldId="256"/>
            <ac:picMk id="26" creationId="{70B068CC-20F2-1CCC-E48E-A555A2C8C356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34:44.492" v="194" actId="14100"/>
          <ac:picMkLst>
            <pc:docMk/>
            <pc:sldMk cId="442506837" sldId="256"/>
            <ac:picMk id="27" creationId="{77CF6126-7694-AB73-BB69-52569075509B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34:38.476" v="193" actId="14100"/>
          <ac:picMkLst>
            <pc:docMk/>
            <pc:sldMk cId="442506837" sldId="256"/>
            <ac:picMk id="28" creationId="{371DD15D-DD27-768E-1E92-D30A79C64F49}"/>
          </ac:picMkLst>
        </pc:picChg>
      </pc:sldChg>
    </pc:docChg>
  </pc:docChgLst>
  <pc:docChgLst>
    <pc:chgData name="Amar Haddouche (2017328)" userId="S::2017328@student.uwtsd.ac.uk::b762402f-b64f-4583-841c-61075de0850a" providerId="AD" clId="Web-{32A80821-CAE8-1900-5317-F0463816444A}"/>
    <pc:docChg chg="modSld">
      <pc:chgData name="Amar Haddouche (2017328)" userId="S::2017328@student.uwtsd.ac.uk::b762402f-b64f-4583-841c-61075de0850a" providerId="AD" clId="Web-{32A80821-CAE8-1900-5317-F0463816444A}" dt="2022-06-16T11:41:05.417" v="5" actId="1076"/>
      <pc:docMkLst>
        <pc:docMk/>
      </pc:docMkLst>
      <pc:sldChg chg="modSp">
        <pc:chgData name="Amar Haddouche (2017328)" userId="S::2017328@student.uwtsd.ac.uk::b762402f-b64f-4583-841c-61075de0850a" providerId="AD" clId="Web-{32A80821-CAE8-1900-5317-F0463816444A}" dt="2022-06-16T11:41:05.417" v="5" actId="1076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32A80821-CAE8-1900-5317-F0463816444A}" dt="2022-06-16T11:41:05.417" v="5" actId="1076"/>
          <ac:spMkLst>
            <pc:docMk/>
            <pc:sldMk cId="442506837" sldId="256"/>
            <ac:spMk id="36" creationId="{F7D31E81-73D6-29EC-93C6-8E4D62E6A084}"/>
          </ac:spMkLst>
        </pc:spChg>
        <pc:spChg chg="mod">
          <ac:chgData name="Amar Haddouche (2017328)" userId="S::2017328@student.uwtsd.ac.uk::b762402f-b64f-4583-841c-61075de0850a" providerId="AD" clId="Web-{32A80821-CAE8-1900-5317-F0463816444A}" dt="2022-06-16T11:40:42.119" v="3" actId="1076"/>
          <ac:spMkLst>
            <pc:docMk/>
            <pc:sldMk cId="442506837" sldId="256"/>
            <ac:spMk id="45" creationId="{B958F62C-3ADD-7905-B616-76E9E391A805}"/>
          </ac:spMkLst>
        </pc:spChg>
      </pc:sldChg>
    </pc:docChg>
  </pc:docChgLst>
  <pc:docChgLst>
    <pc:chgData name="Amar Haddouche (2017328)" userId="S::2017328@student.uwtsd.ac.uk::b762402f-b64f-4583-841c-61075de0850a" providerId="AD" clId="Web-{BA04921C-24A0-FF71-8A73-1E7C56CC539C}"/>
    <pc:docChg chg="modSld">
      <pc:chgData name="Amar Haddouche (2017328)" userId="S::2017328@student.uwtsd.ac.uk::b762402f-b64f-4583-841c-61075de0850a" providerId="AD" clId="Web-{BA04921C-24A0-FF71-8A73-1E7C56CC539C}" dt="2022-06-15T17:13:02.865" v="0" actId="1076"/>
      <pc:docMkLst>
        <pc:docMk/>
      </pc:docMkLst>
      <pc:sldChg chg="modSp">
        <pc:chgData name="Amar Haddouche (2017328)" userId="S::2017328@student.uwtsd.ac.uk::b762402f-b64f-4583-841c-61075de0850a" providerId="AD" clId="Web-{BA04921C-24A0-FF71-8A73-1E7C56CC539C}" dt="2022-06-15T17:13:02.865" v="0" actId="1076"/>
        <pc:sldMkLst>
          <pc:docMk/>
          <pc:sldMk cId="442506837" sldId="256"/>
        </pc:sldMkLst>
        <pc:picChg chg="mod">
          <ac:chgData name="Amar Haddouche (2017328)" userId="S::2017328@student.uwtsd.ac.uk::b762402f-b64f-4583-841c-61075de0850a" providerId="AD" clId="Web-{BA04921C-24A0-FF71-8A73-1E7C56CC539C}" dt="2022-06-15T17:13:02.865" v="0" actId="1076"/>
          <ac:picMkLst>
            <pc:docMk/>
            <pc:sldMk cId="442506837" sldId="256"/>
            <ac:picMk id="8" creationId="{E6AF35BC-98AD-D78D-6469-924C8E2014E0}"/>
          </ac:picMkLst>
        </pc:picChg>
      </pc:sldChg>
    </pc:docChg>
  </pc:docChgLst>
  <pc:docChgLst>
    <pc:chgData name="Amar Haddouche (2017328)" userId="S::2017328@student.uwtsd.ac.uk::b762402f-b64f-4583-841c-61075de0850a" providerId="AD" clId="Web-{A53E23AD-285D-FD6B-88E2-5434173EFB80}"/>
    <pc:docChg chg="modSld">
      <pc:chgData name="Amar Haddouche (2017328)" userId="S::2017328@student.uwtsd.ac.uk::b762402f-b64f-4583-841c-61075de0850a" providerId="AD" clId="Web-{A53E23AD-285D-FD6B-88E2-5434173EFB80}" dt="2022-06-15T23:27:47.063" v="133" actId="20577"/>
      <pc:docMkLst>
        <pc:docMk/>
      </pc:docMkLst>
      <pc:sldChg chg="addSp modSp">
        <pc:chgData name="Amar Haddouche (2017328)" userId="S::2017328@student.uwtsd.ac.uk::b762402f-b64f-4583-841c-61075de0850a" providerId="AD" clId="Web-{A53E23AD-285D-FD6B-88E2-5434173EFB80}" dt="2022-06-15T23:27:47.063" v="133" actId="20577"/>
        <pc:sldMkLst>
          <pc:docMk/>
          <pc:sldMk cId="442506837" sldId="256"/>
        </pc:sldMkLst>
        <pc:spChg chg="add mod">
          <ac:chgData name="Amar Haddouche (2017328)" userId="S::2017328@student.uwtsd.ac.uk::b762402f-b64f-4583-841c-61075de0850a" providerId="AD" clId="Web-{A53E23AD-285D-FD6B-88E2-5434173EFB80}" dt="2022-06-15T23:13:49.510" v="59" actId="20577"/>
          <ac:spMkLst>
            <pc:docMk/>
            <pc:sldMk cId="442506837" sldId="256"/>
            <ac:spMk id="12" creationId="{CE5A42F1-A8F2-7978-F6D4-CFFDF60FEA95}"/>
          </ac:spMkLst>
        </pc:spChg>
        <pc:spChg chg="add mod">
          <ac:chgData name="Amar Haddouche (2017328)" userId="S::2017328@student.uwtsd.ac.uk::b762402f-b64f-4583-841c-61075de0850a" providerId="AD" clId="Web-{A53E23AD-285D-FD6B-88E2-5434173EFB80}" dt="2022-06-15T23:19:12.737" v="73" actId="20577"/>
          <ac:spMkLst>
            <pc:docMk/>
            <pc:sldMk cId="442506837" sldId="256"/>
            <ac:spMk id="13" creationId="{F84D34D8-68C8-99C5-5635-EB669E04A40F}"/>
          </ac:spMkLst>
        </pc:spChg>
        <pc:spChg chg="add mod">
          <ac:chgData name="Amar Haddouche (2017328)" userId="S::2017328@student.uwtsd.ac.uk::b762402f-b64f-4583-841c-61075de0850a" providerId="AD" clId="Web-{A53E23AD-285D-FD6B-88E2-5434173EFB80}" dt="2022-06-15T23:27:47.063" v="133" actId="20577"/>
          <ac:spMkLst>
            <pc:docMk/>
            <pc:sldMk cId="442506837" sldId="256"/>
            <ac:spMk id="14" creationId="{6B30117F-29D4-680F-4E24-C279D2BE49C7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09:03.331" v="9" actId="1076"/>
          <ac:spMkLst>
            <pc:docMk/>
            <pc:sldMk cId="442506837" sldId="256"/>
            <ac:spMk id="44" creationId="{8C25719C-A2B7-6AF0-6E52-25B1D38A1E8E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08:52.096" v="7" actId="1076"/>
          <ac:spMkLst>
            <pc:docMk/>
            <pc:sldMk cId="442506837" sldId="256"/>
            <ac:spMk id="46" creationId="{8858E5C8-11D8-B4D1-E83B-3F34CE718626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08:39.799" v="3" actId="1076"/>
          <ac:spMkLst>
            <pc:docMk/>
            <pc:sldMk cId="442506837" sldId="256"/>
            <ac:spMk id="48" creationId="{1DAB9B27-5593-0AAA-44F3-DB0F497C164F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10:46.239" v="19" actId="20577"/>
          <ac:spMkLst>
            <pc:docMk/>
            <pc:sldMk cId="442506837" sldId="256"/>
            <ac:spMk id="49" creationId="{06E9F537-8E66-3A3D-06B6-6394FAB57DF5}"/>
          </ac:spMkLst>
        </pc:spChg>
      </pc:sldChg>
    </pc:docChg>
  </pc:docChgLst>
  <pc:docChgLst>
    <pc:chgData name="Amar Haddouche (2017328)" userId="S::2017328@student.uwtsd.ac.uk::b762402f-b64f-4583-841c-61075de0850a" providerId="AD" clId="Web-{477E9241-4B7C-1E6C-060C-B8810A3A8CF2}"/>
    <pc:docChg chg="modSld">
      <pc:chgData name="Amar Haddouche (2017328)" userId="S::2017328@student.uwtsd.ac.uk::b762402f-b64f-4583-841c-61075de0850a" providerId="AD" clId="Web-{477E9241-4B7C-1E6C-060C-B8810A3A8CF2}" dt="2022-06-16T02:25:41.943" v="1228" actId="1076"/>
      <pc:docMkLst>
        <pc:docMk/>
      </pc:docMkLst>
      <pc:sldChg chg="addSp delSp modSp">
        <pc:chgData name="Amar Haddouche (2017328)" userId="S::2017328@student.uwtsd.ac.uk::b762402f-b64f-4583-841c-61075de0850a" providerId="AD" clId="Web-{477E9241-4B7C-1E6C-060C-B8810A3A8CF2}" dt="2022-06-16T02:25:41.943" v="1228" actId="1076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477E9241-4B7C-1E6C-060C-B8810A3A8CF2}" dt="2022-06-16T01:55:40.370" v="1015" actId="14100"/>
          <ac:spMkLst>
            <pc:docMk/>
            <pc:sldMk cId="442506837" sldId="256"/>
            <ac:spMk id="2" creationId="{549AD665-C001-DEAA-5C1B-1C76610EC3C7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35:56.814" v="859" actId="14100"/>
          <ac:spMkLst>
            <pc:docMk/>
            <pc:sldMk cId="442506837" sldId="256"/>
            <ac:spMk id="5" creationId="{B5B8B607-63C6-5C6C-B20E-9771D52F441A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53.944" v="799" actId="1076"/>
          <ac:spMkLst>
            <pc:docMk/>
            <pc:sldMk cId="442506837" sldId="256"/>
            <ac:spMk id="12" creationId="{CE5A42F1-A8F2-7978-F6D4-CFFDF60FEA95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32:03.973" v="830" actId="1076"/>
          <ac:spMkLst>
            <pc:docMk/>
            <pc:sldMk cId="442506837" sldId="256"/>
            <ac:spMk id="13" creationId="{F84D34D8-68C8-99C5-5635-EB669E04A40F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40:41.787" v="898" actId="14100"/>
          <ac:spMkLst>
            <pc:docMk/>
            <pc:sldMk cId="442506837" sldId="256"/>
            <ac:spMk id="14" creationId="{6B30117F-29D4-680F-4E24-C279D2BE49C7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1:14.789" v="900" actId="1076"/>
          <ac:spMkLst>
            <pc:docMk/>
            <pc:sldMk cId="442506837" sldId="256"/>
            <ac:spMk id="16" creationId="{D747B1FB-0B0A-CD91-3AF9-B98756D72738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51:17.636" v="966" actId="20577"/>
          <ac:spMkLst>
            <pc:docMk/>
            <pc:sldMk cId="442506837" sldId="256"/>
            <ac:spMk id="18" creationId="{E3856760-D613-1863-5FDE-0ED76802BCC9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0:31:52.329" v="331" actId="14100"/>
          <ac:spMkLst>
            <pc:docMk/>
            <pc:sldMk cId="442506837" sldId="256"/>
            <ac:spMk id="19" creationId="{5471F282-6200-6270-E743-8A614E98838A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1:47.463" v="905" actId="1076"/>
          <ac:spMkLst>
            <pc:docMk/>
            <pc:sldMk cId="442506837" sldId="256"/>
            <ac:spMk id="20" creationId="{F3854814-8F39-9573-98B0-762C6725D19B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2:24:51.565" v="1221" actId="20577"/>
          <ac:spMkLst>
            <pc:docMk/>
            <pc:sldMk cId="442506837" sldId="256"/>
            <ac:spMk id="21" creationId="{D89214E8-564E-E552-8455-D4C31AE4175E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3:55.159" v="924" actId="20577"/>
          <ac:spMkLst>
            <pc:docMk/>
            <pc:sldMk cId="442506837" sldId="256"/>
            <ac:spMk id="24" creationId="{1E73665A-0EB0-DA88-11DB-F185720A701D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2:08.965" v="909" actId="1076"/>
          <ac:spMkLst>
            <pc:docMk/>
            <pc:sldMk cId="442506837" sldId="256"/>
            <ac:spMk id="26" creationId="{738AD051-F64E-B88B-3F85-6AD77993BC50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5:56.728" v="947" actId="20577"/>
          <ac:spMkLst>
            <pc:docMk/>
            <pc:sldMk cId="442506837" sldId="256"/>
            <ac:spMk id="29" creationId="{195D3795-4D5F-C095-6A34-180713F053BD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2:29.013" v="912" actId="1076"/>
          <ac:spMkLst>
            <pc:docMk/>
            <pc:sldMk cId="442506837" sldId="256"/>
            <ac:spMk id="30" creationId="{9E2197DB-2A73-0577-20DF-E1E2B224690C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6:13.776" v="948" actId="20577"/>
          <ac:spMkLst>
            <pc:docMk/>
            <pc:sldMk cId="442506837" sldId="256"/>
            <ac:spMk id="31" creationId="{62A374AA-2D1A-A95E-0532-A100289C61D1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0:49:30.872" v="520"/>
          <ac:spMkLst>
            <pc:docMk/>
            <pc:sldMk cId="442506837" sldId="256"/>
            <ac:spMk id="32" creationId="{BB0B56D9-7F45-1557-8BB0-E5D155A22D21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18:11.725" v="1186" actId="20577"/>
          <ac:spMkLst>
            <pc:docMk/>
            <pc:sldMk cId="442506837" sldId="256"/>
            <ac:spMk id="33" creationId="{41AECD84-5FD6-BB15-0904-B435156A2BA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29:15.948" v="805" actId="1076"/>
          <ac:spMkLst>
            <pc:docMk/>
            <pc:sldMk cId="442506837" sldId="256"/>
            <ac:spMk id="34" creationId="{E7A42486-636D-5C52-C508-F03B03621B96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29:44.606" v="810" actId="1076"/>
          <ac:spMkLst>
            <pc:docMk/>
            <pc:sldMk cId="442506837" sldId="256"/>
            <ac:spMk id="35" creationId="{C652AD7F-8A69-0F15-5F36-73199A350451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8:55.822" v="801" actId="1076"/>
          <ac:spMkLst>
            <pc:docMk/>
            <pc:sldMk cId="442506837" sldId="256"/>
            <ac:spMk id="36" creationId="{F7D31E81-73D6-29EC-93C6-8E4D62E6A084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2:10:40.278" v="1113" actId="20577"/>
          <ac:spMkLst>
            <pc:docMk/>
            <pc:sldMk cId="442506837" sldId="256"/>
            <ac:spMk id="39" creationId="{FFBFE734-0776-B2B5-2D7D-05CF90EB1A79}"/>
          </ac:spMkLst>
        </pc:spChg>
        <pc:spChg chg="del mod">
          <ac:chgData name="Amar Haddouche (2017328)" userId="S::2017328@student.uwtsd.ac.uk::b762402f-b64f-4583-841c-61075de0850a" providerId="AD" clId="Web-{477E9241-4B7C-1E6C-060C-B8810A3A8CF2}" dt="2022-06-16T00:33:33.100" v="347"/>
          <ac:spMkLst>
            <pc:docMk/>
            <pc:sldMk cId="442506837" sldId="256"/>
            <ac:spMk id="40" creationId="{53E9CB49-65CE-4A0B-DBD7-93F598AF7524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59:26.319" v="1026" actId="20577"/>
          <ac:spMkLst>
            <pc:docMk/>
            <pc:sldMk cId="442506837" sldId="256"/>
            <ac:spMk id="41" creationId="{F4A9502D-4A66-8B54-768F-3FBB1A9EB157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13.515" v="792" actId="1076"/>
          <ac:spMkLst>
            <pc:docMk/>
            <pc:sldMk cId="442506837" sldId="256"/>
            <ac:spMk id="42" creationId="{6F10AA15-140F-3200-430E-A53C140BF290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5:05.851" v="779" actId="1076"/>
          <ac:spMkLst>
            <pc:docMk/>
            <pc:sldMk cId="442506837" sldId="256"/>
            <ac:spMk id="43" creationId="{ED3A569B-DEBB-272C-2AA3-31A062427A8F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03.420" v="791" actId="1076"/>
          <ac:spMkLst>
            <pc:docMk/>
            <pc:sldMk cId="442506837" sldId="256"/>
            <ac:spMk id="44" creationId="{8C25719C-A2B7-6AF0-6E52-25B1D38A1E8E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5:24.977" v="781" actId="1076"/>
          <ac:spMkLst>
            <pc:docMk/>
            <pc:sldMk cId="442506837" sldId="256"/>
            <ac:spMk id="45" creationId="{B958F62C-3ADD-7905-B616-76E9E391A805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52:13.389" v="971" actId="20577"/>
          <ac:spMkLst>
            <pc:docMk/>
            <pc:sldMk cId="442506837" sldId="256"/>
            <ac:spMk id="46" creationId="{8858E5C8-11D8-B4D1-E83B-3F34CE718626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6:20.152" v="785" actId="1076"/>
          <ac:spMkLst>
            <pc:docMk/>
            <pc:sldMk cId="442506837" sldId="256"/>
            <ac:spMk id="47" creationId="{31EA2ABA-0EE9-D39D-1A43-EF8AEF592F56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6:34.091" v="787" actId="20577"/>
          <ac:spMkLst>
            <pc:docMk/>
            <pc:sldMk cId="442506837" sldId="256"/>
            <ac:spMk id="48" creationId="{1DAB9B27-5593-0AAA-44F3-DB0F497C164F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27.750" v="794" actId="1076"/>
          <ac:spMkLst>
            <pc:docMk/>
            <pc:sldMk cId="442506837" sldId="256"/>
            <ac:spMk id="49" creationId="{06E9F537-8E66-3A3D-06B6-6394FAB57DF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31:49.706" v="829" actId="1076"/>
          <ac:spMkLst>
            <pc:docMk/>
            <pc:sldMk cId="442506837" sldId="256"/>
            <ac:spMk id="50" creationId="{BFF76ED2-748F-73B6-AADF-019774E4E31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31:26.330" v="824" actId="1076"/>
          <ac:spMkLst>
            <pc:docMk/>
            <pc:sldMk cId="442506837" sldId="256"/>
            <ac:spMk id="51" creationId="{1CD2337C-78CA-0536-297A-2216DEED7349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31:37.940" v="828" actId="1076"/>
          <ac:spMkLst>
            <pc:docMk/>
            <pc:sldMk cId="442506837" sldId="256"/>
            <ac:spMk id="52" creationId="{F7DDC999-552C-EC36-DB17-C1DD90758360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39.609" v="952" actId="1076"/>
          <ac:spMkLst>
            <pc:docMk/>
            <pc:sldMk cId="442506837" sldId="256"/>
            <ac:spMk id="53" creationId="{B2D7C301-5EF9-849B-5E85-BF981EB458D3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57.391" v="953" actId="1076"/>
          <ac:spMkLst>
            <pc:docMk/>
            <pc:sldMk cId="442506837" sldId="256"/>
            <ac:spMk id="54" creationId="{665D435B-F537-756C-0248-92A0D2DDB2F4}"/>
          </ac:spMkLst>
        </pc:spChg>
        <pc:spChg chg="add del">
          <ac:chgData name="Amar Haddouche (2017328)" userId="S::2017328@student.uwtsd.ac.uk::b762402f-b64f-4583-841c-61075de0850a" providerId="AD" clId="Web-{477E9241-4B7C-1E6C-060C-B8810A3A8CF2}" dt="2022-06-16T01:19:29.705" v="732"/>
          <ac:spMkLst>
            <pc:docMk/>
            <pc:sldMk cId="442506837" sldId="256"/>
            <ac:spMk id="55" creationId="{F49BD85B-5BD6-8706-97DB-AEFFF7A4D05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31.062" v="951" actId="1076"/>
          <ac:spMkLst>
            <pc:docMk/>
            <pc:sldMk cId="442506837" sldId="256"/>
            <ac:spMk id="56" creationId="{8CC065DD-A898-B3B8-9A2B-7F40A8B2E4F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18.389" v="950" actId="1076"/>
          <ac:spMkLst>
            <pc:docMk/>
            <pc:sldMk cId="442506837" sldId="256"/>
            <ac:spMk id="57" creationId="{96126D6E-4FF2-6700-4A3D-98CF0BF5C6A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55:28.103" v="1014" actId="1076"/>
          <ac:spMkLst>
            <pc:docMk/>
            <pc:sldMk cId="442506837" sldId="256"/>
            <ac:spMk id="58" creationId="{03D95D19-9A81-FF0D-CE38-8C39110FFB33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56:03.543" v="1017" actId="1076"/>
          <ac:spMkLst>
            <pc:docMk/>
            <pc:sldMk cId="442506837" sldId="256"/>
            <ac:spMk id="59" creationId="{91227B59-6DF1-D98C-F977-DA9E231CB98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1:42.945" v="1209" actId="1076"/>
          <ac:spMkLst>
            <pc:docMk/>
            <pc:sldMk cId="442506837" sldId="256"/>
            <ac:spMk id="60" creationId="{E09919F7-E485-28C1-743A-71CB0506DF51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1:28.898" v="1207" actId="1076"/>
          <ac:spMkLst>
            <pc:docMk/>
            <pc:sldMk cId="442506837" sldId="256"/>
            <ac:spMk id="61" creationId="{90427452-BA80-AB5C-091E-2B15A48A2070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05.994" v="1211" actId="1076"/>
          <ac:spMkLst>
            <pc:docMk/>
            <pc:sldMk cId="442506837" sldId="256"/>
            <ac:spMk id="62" creationId="{B5297153-4644-FA37-811B-26C18AABF39E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1:54.133" v="1210" actId="1076"/>
          <ac:spMkLst>
            <pc:docMk/>
            <pc:sldMk cId="442506837" sldId="256"/>
            <ac:spMk id="63" creationId="{C7FC2BEA-A74D-F0D9-7181-4BF1A54C58F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15.650" v="1213" actId="1076"/>
          <ac:spMkLst>
            <pc:docMk/>
            <pc:sldMk cId="442506837" sldId="256"/>
            <ac:spMk id="64" creationId="{CB5BFC64-07D3-5A25-0D41-D51B4555C842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23.838" v="1214" actId="1076"/>
          <ac:spMkLst>
            <pc:docMk/>
            <pc:sldMk cId="442506837" sldId="256"/>
            <ac:spMk id="65" creationId="{7A40D787-4697-1147-2FEC-BCE2F586C08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41.527" v="1215" actId="1076"/>
          <ac:spMkLst>
            <pc:docMk/>
            <pc:sldMk cId="442506837" sldId="256"/>
            <ac:spMk id="66" creationId="{83D82D23-8E5A-A75F-710F-2B786DAA9887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48.855" v="1216" actId="1076"/>
          <ac:spMkLst>
            <pc:docMk/>
            <pc:sldMk cId="442506837" sldId="256"/>
            <ac:spMk id="67" creationId="{D385BF08-A08D-3D4D-6912-CC4156311657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55.699" v="1217" actId="1076"/>
          <ac:spMkLst>
            <pc:docMk/>
            <pc:sldMk cId="442506837" sldId="256"/>
            <ac:spMk id="68" creationId="{C7F83F39-A752-E273-CAF9-C857DB6BE0FA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3:00.809" v="1218" actId="1076"/>
          <ac:spMkLst>
            <pc:docMk/>
            <pc:sldMk cId="442506837" sldId="256"/>
            <ac:spMk id="69" creationId="{E6AE907A-B059-12C1-450F-95BCB641E74A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3:08.231" v="1219" actId="1076"/>
          <ac:spMkLst>
            <pc:docMk/>
            <pc:sldMk cId="442506837" sldId="256"/>
            <ac:spMk id="70" creationId="{7D7EA922-B255-F606-CC7E-8CC51B7F3436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5:41.943" v="1228" actId="1076"/>
          <ac:spMkLst>
            <pc:docMk/>
            <pc:sldMk cId="442506837" sldId="256"/>
            <ac:spMk id="71" creationId="{984835DD-D593-2B0F-9F77-4A16D329B102}"/>
          </ac:spMkLst>
        </pc:spChg>
      </pc:sldChg>
      <pc:sldChg chg="addSp delSp modSp">
        <pc:chgData name="Amar Haddouche (2017328)" userId="S::2017328@student.uwtsd.ac.uk::b762402f-b64f-4583-841c-61075de0850a" providerId="AD" clId="Web-{477E9241-4B7C-1E6C-060C-B8810A3A8CF2}" dt="2022-06-16T02:20:34.926" v="1204" actId="20577"/>
        <pc:sldMkLst>
          <pc:docMk/>
          <pc:sldMk cId="2090747405" sldId="258"/>
        </pc:sldMkLst>
        <pc:spChg chg="del">
          <ac:chgData name="Amar Haddouche (2017328)" userId="S::2017328@student.uwtsd.ac.uk::b762402f-b64f-4583-841c-61075de0850a" providerId="AD" clId="Web-{477E9241-4B7C-1E6C-060C-B8810A3A8CF2}" dt="2022-06-16T02:19:00.796" v="1187"/>
          <ac:spMkLst>
            <pc:docMk/>
            <pc:sldMk cId="2090747405" sldId="258"/>
            <ac:spMk id="2" creationId="{8282BDF4-834F-1211-655C-758BC158CE99}"/>
          </ac:spMkLst>
        </pc:spChg>
        <pc:spChg chg="del mod">
          <ac:chgData name="Amar Haddouche (2017328)" userId="S::2017328@student.uwtsd.ac.uk::b762402f-b64f-4583-841c-61075de0850a" providerId="AD" clId="Web-{477E9241-4B7C-1E6C-060C-B8810A3A8CF2}" dt="2022-06-16T02:19:10.484" v="1189"/>
          <ac:spMkLst>
            <pc:docMk/>
            <pc:sldMk cId="2090747405" sldId="258"/>
            <ac:spMk id="3" creationId="{9B8430AB-4CDA-5F52-469B-75E8690F88D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0:34.926" v="1204" actId="20577"/>
          <ac:spMkLst>
            <pc:docMk/>
            <pc:sldMk cId="2090747405" sldId="258"/>
            <ac:spMk id="4" creationId="{7E0D6775-0A5D-DD8A-B36F-4C3F1FC1C441}"/>
          </ac:spMkLst>
        </pc:spChg>
      </pc:sldChg>
    </pc:docChg>
  </pc:docChgLst>
  <pc:docChgLst>
    <pc:chgData name="Amar Haddouche (2017328)" userId="S::2017328@student.uwtsd.ac.uk::b762402f-b64f-4583-841c-61075de0850a" providerId="AD" clId="Web-{44083A84-332F-C2C4-1948-68DF676DCEB8}"/>
    <pc:docChg chg="modSld">
      <pc:chgData name="Amar Haddouche (2017328)" userId="S::2017328@student.uwtsd.ac.uk::b762402f-b64f-4583-841c-61075de0850a" providerId="AD" clId="Web-{44083A84-332F-C2C4-1948-68DF676DCEB8}" dt="2022-06-15T22:02:44.590" v="30" actId="14100"/>
      <pc:docMkLst>
        <pc:docMk/>
      </pc:docMkLst>
      <pc:sldChg chg="addSp modSp">
        <pc:chgData name="Amar Haddouche (2017328)" userId="S::2017328@student.uwtsd.ac.uk::b762402f-b64f-4583-841c-61075de0850a" providerId="AD" clId="Web-{44083A84-332F-C2C4-1948-68DF676DCEB8}" dt="2022-06-15T22:02:44.590" v="30" actId="14100"/>
        <pc:sldMkLst>
          <pc:docMk/>
          <pc:sldMk cId="442506837" sldId="256"/>
        </pc:sldMkLst>
        <pc:spChg chg="add mod">
          <ac:chgData name="Amar Haddouche (2017328)" userId="S::2017328@student.uwtsd.ac.uk::b762402f-b64f-4583-841c-61075de0850a" providerId="AD" clId="Web-{44083A84-332F-C2C4-1948-68DF676DCEB8}" dt="2022-06-15T21:59:00.038" v="13"/>
          <ac:spMkLst>
            <pc:docMk/>
            <pc:sldMk cId="442506837" sldId="256"/>
            <ac:spMk id="2" creationId="{549AD665-C001-DEAA-5C1B-1C76610EC3C7}"/>
          </ac:spMkLst>
        </pc:spChg>
        <pc:spChg chg="add mod">
          <ac:chgData name="Amar Haddouche (2017328)" userId="S::2017328@student.uwtsd.ac.uk::b762402f-b64f-4583-841c-61075de0850a" providerId="AD" clId="Web-{44083A84-332F-C2C4-1948-68DF676DCEB8}" dt="2022-06-15T22:01:05.978" v="21"/>
          <ac:spMkLst>
            <pc:docMk/>
            <pc:sldMk cId="442506837" sldId="256"/>
            <ac:spMk id="5" creationId="{B5B8B607-63C6-5C6C-B20E-9771D52F441A}"/>
          </ac:spMkLst>
        </pc:spChg>
        <pc:spChg chg="add mod">
          <ac:chgData name="Amar Haddouche (2017328)" userId="S::2017328@student.uwtsd.ac.uk::b762402f-b64f-4583-841c-61075de0850a" providerId="AD" clId="Web-{44083A84-332F-C2C4-1948-68DF676DCEB8}" dt="2022-06-15T22:02:44.590" v="30" actId="14100"/>
          <ac:spMkLst>
            <pc:docMk/>
            <pc:sldMk cId="442506837" sldId="256"/>
            <ac:spMk id="19" creationId="{5471F282-6200-6270-E743-8A614E98838A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7:28.879" v="3" actId="1076"/>
          <ac:spMkLst>
            <pc:docMk/>
            <pc:sldMk cId="442506837" sldId="256"/>
            <ac:spMk id="20" creationId="{4C084525-7A86-5A02-AD1C-375CA3BA2079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9:51.867" v="16" actId="1076"/>
          <ac:spMkLst>
            <pc:docMk/>
            <pc:sldMk cId="442506837" sldId="256"/>
            <ac:spMk id="29" creationId="{405C54C6-BC9C-5690-0356-09F401AC2441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58.464" v="26" actId="1076"/>
          <ac:spMkLst>
            <pc:docMk/>
            <pc:sldMk cId="442506837" sldId="256"/>
            <ac:spMk id="30" creationId="{CFE28CE2-0C08-9931-0A6A-0C65D48499B0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7:23.598" v="2" actId="1076"/>
          <ac:spMkLst>
            <pc:docMk/>
            <pc:sldMk cId="442506837" sldId="256"/>
            <ac:spMk id="31" creationId="{83180F5C-6732-1BBE-D397-E98C3FDD498E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9:47.133" v="15" actId="1076"/>
          <ac:spMkLst>
            <pc:docMk/>
            <pc:sldMk cId="442506837" sldId="256"/>
            <ac:spMk id="32" creationId="{EDF50464-AFC9-FB24-0E01-B9AA9A020C70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34.135" v="23" actId="1076"/>
          <ac:spMkLst>
            <pc:docMk/>
            <pc:sldMk cId="442506837" sldId="256"/>
            <ac:spMk id="33" creationId="{5D7FE418-5F7A-71EA-F484-0560B83FD2CC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25.745" v="22" actId="1076"/>
          <ac:spMkLst>
            <pc:docMk/>
            <pc:sldMk cId="442506837" sldId="256"/>
            <ac:spMk id="34" creationId="{B4468E31-394A-C60F-E04F-37D3A2896BC1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40.291" v="24" actId="1076"/>
          <ac:spMkLst>
            <pc:docMk/>
            <pc:sldMk cId="442506837" sldId="256"/>
            <ac:spMk id="35" creationId="{DDEDCC9E-EC81-978C-A737-780962C7586D}"/>
          </ac:spMkLst>
        </pc:spChg>
      </pc:sldChg>
    </pc:docChg>
  </pc:docChgLst>
  <pc:docChgLst>
    <pc:chgData name="Amar Haddouche (2017328)" userId="S::2017328@student.uwtsd.ac.uk::b762402f-b64f-4583-841c-61075de0850a" providerId="AD" clId="Web-{B7E0F9D7-603A-4598-99CC-0A1DA8EAAD10}"/>
    <pc:docChg chg="mod modSld addMainMaster delMainMaster modMainMaster setSldSz">
      <pc:chgData name="Amar Haddouche (2017328)" userId="S::2017328@student.uwtsd.ac.uk::b762402f-b64f-4583-841c-61075de0850a" providerId="AD" clId="Web-{B7E0F9D7-603A-4598-99CC-0A1DA8EAAD10}" dt="2022-06-12T20:44:15.716" v="49"/>
      <pc:docMkLst>
        <pc:docMk/>
      </pc:docMkLst>
      <pc:sldChg chg="addSp delSp modSp mod modClrScheme chgLayout">
        <pc:chgData name="Amar Haddouche (2017328)" userId="S::2017328@student.uwtsd.ac.uk::b762402f-b64f-4583-841c-61075de0850a" providerId="AD" clId="Web-{B7E0F9D7-603A-4598-99CC-0A1DA8EAAD10}" dt="2022-06-12T20:44:15.716" v="49"/>
        <pc:sldMkLst>
          <pc:docMk/>
          <pc:sldMk cId="109857222" sldId="256"/>
        </pc:sldMkLst>
        <pc:spChg chg="del mod ord">
          <ac:chgData name="Amar Haddouche (2017328)" userId="S::2017328@student.uwtsd.ac.uk::b762402f-b64f-4583-841c-61075de0850a" providerId="AD" clId="Web-{B7E0F9D7-603A-4598-99CC-0A1DA8EAAD10}" dt="2022-06-12T20:31:03.364" v="4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Amar Haddouche (2017328)" userId="S::2017328@student.uwtsd.ac.uk::b762402f-b64f-4583-841c-61075de0850a" providerId="AD" clId="Web-{B7E0F9D7-603A-4598-99CC-0A1DA8EAAD10}" dt="2022-06-12T20:31:07.083" v="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mar Haddouche (2017328)" userId="S::2017328@student.uwtsd.ac.uk::b762402f-b64f-4583-841c-61075de0850a" providerId="AD" clId="Web-{B7E0F9D7-603A-4598-99CC-0A1DA8EAAD10}" dt="2022-06-12T20:42:14.200" v="42"/>
          <ac:spMkLst>
            <pc:docMk/>
            <pc:sldMk cId="109857222" sldId="256"/>
            <ac:spMk id="4" creationId="{49C70603-F8F2-55C8-0DF7-D261AD510599}"/>
          </ac:spMkLst>
        </pc:spChg>
        <pc:spChg chg="add del">
          <ac:chgData name="Amar Haddouche (2017328)" userId="S::2017328@student.uwtsd.ac.uk::b762402f-b64f-4583-841c-61075de0850a" providerId="AD" clId="Web-{B7E0F9D7-603A-4598-99CC-0A1DA8EAAD10}" dt="2022-06-12T20:42:07.918" v="39"/>
          <ac:spMkLst>
            <pc:docMk/>
            <pc:sldMk cId="109857222" sldId="256"/>
            <ac:spMk id="5" creationId="{B35E4FE3-1D50-8DB3-2B3F-C1B045CC6F3E}"/>
          </ac:spMkLst>
        </pc:spChg>
        <pc:spChg chg="add del">
          <ac:chgData name="Amar Haddouche (2017328)" userId="S::2017328@student.uwtsd.ac.uk::b762402f-b64f-4583-841c-61075de0850a" providerId="AD" clId="Web-{B7E0F9D7-603A-4598-99CC-0A1DA8EAAD10}" dt="2022-06-12T20:42:02.668" v="37"/>
          <ac:spMkLst>
            <pc:docMk/>
            <pc:sldMk cId="109857222" sldId="256"/>
            <ac:spMk id="8" creationId="{5B35AE1D-8718-742C-1A76-CE36D9AC2787}"/>
          </ac:spMkLst>
        </pc:spChg>
        <pc:spChg chg="add del">
          <ac:chgData name="Amar Haddouche (2017328)" userId="S::2017328@student.uwtsd.ac.uk::b762402f-b64f-4583-841c-61075de0850a" providerId="AD" clId="Web-{B7E0F9D7-603A-4598-99CC-0A1DA8EAAD10}" dt="2022-06-12T20:42:00.964" v="36"/>
          <ac:spMkLst>
            <pc:docMk/>
            <pc:sldMk cId="109857222" sldId="256"/>
            <ac:spMk id="14" creationId="{309C4424-54D6-4F7E-4AFA-648B1316DC71}"/>
          </ac:spMkLst>
        </pc:spChg>
        <pc:spChg chg="add mod">
          <ac:chgData name="Amar Haddouche (2017328)" userId="S::2017328@student.uwtsd.ac.uk::b762402f-b64f-4583-841c-61075de0850a" providerId="AD" clId="Web-{B7E0F9D7-603A-4598-99CC-0A1DA8EAAD10}" dt="2022-06-12T20:42:44.436" v="46"/>
          <ac:spMkLst>
            <pc:docMk/>
            <pc:sldMk cId="109857222" sldId="256"/>
            <ac:spMk id="16" creationId="{7337E62B-23CC-C679-DB2D-AE42CFF89BF0}"/>
          </ac:spMkLst>
        </pc:spChg>
        <pc:spChg chg="add del mod">
          <ac:chgData name="Amar Haddouche (2017328)" userId="S::2017328@student.uwtsd.ac.uk::b762402f-b64f-4583-841c-61075de0850a" providerId="AD" clId="Web-{B7E0F9D7-603A-4598-99CC-0A1DA8EAAD10}" dt="2022-06-12T20:44:15.716" v="49"/>
          <ac:spMkLst>
            <pc:docMk/>
            <pc:sldMk cId="109857222" sldId="256"/>
            <ac:spMk id="18" creationId="{6F30118F-C3E3-C703-5765-D9581C9047FD}"/>
          </ac:spMkLst>
        </pc:spChg>
        <pc:inkChg chg="add del">
          <ac:chgData name="Amar Haddouche (2017328)" userId="S::2017328@student.uwtsd.ac.uk::b762402f-b64f-4583-841c-61075de0850a" providerId="AD" clId="Web-{B7E0F9D7-603A-4598-99CC-0A1DA8EAAD10}" dt="2022-06-12T20:42:04.886" v="38"/>
          <ac:inkMkLst>
            <pc:docMk/>
            <pc:sldMk cId="109857222" sldId="256"/>
            <ac:inkMk id="6" creationId="{0000E0D1-F262-DA82-55E5-B2F031F6278E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39:41.501" v="21"/>
          <ac:inkMkLst>
            <pc:docMk/>
            <pc:sldMk cId="109857222" sldId="256"/>
            <ac:inkMk id="7" creationId="{4063855C-7902-D61F-6346-6B92A687D9B8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50.303" v="28"/>
          <ac:inkMkLst>
            <pc:docMk/>
            <pc:sldMk cId="109857222" sldId="256"/>
            <ac:inkMk id="9" creationId="{6AE5C050-149D-5EE1-3EF8-424F3D554C6B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48.615" v="27"/>
          <ac:inkMkLst>
            <pc:docMk/>
            <pc:sldMk cId="109857222" sldId="256"/>
            <ac:inkMk id="10" creationId="{DB262EC1-E6E1-A26A-19B0-D5E5EE22FBD5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13.832" v="26"/>
          <ac:inkMkLst>
            <pc:docMk/>
            <pc:sldMk cId="109857222" sldId="256"/>
            <ac:inkMk id="11" creationId="{5FF06BDB-2733-1320-58E0-2016CF2CFD38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56.194" v="30"/>
          <ac:inkMkLst>
            <pc:docMk/>
            <pc:sldMk cId="109857222" sldId="256"/>
            <ac:inkMk id="12" creationId="{F637B379-DAA3-083B-ED96-DA213F4D74F1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1:03.820" v="32"/>
          <ac:inkMkLst>
            <pc:docMk/>
            <pc:sldMk cId="109857222" sldId="256"/>
            <ac:inkMk id="13" creationId="{7CF1088B-3C0F-D47A-115F-5C3F9F733B98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1:59.839" v="35"/>
          <ac:inkMkLst>
            <pc:docMk/>
            <pc:sldMk cId="109857222" sldId="256"/>
            <ac:inkMk id="15" creationId="{C0E3B114-5E09-E569-A175-50B07FCA4464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2:39.514" v="45"/>
          <ac:inkMkLst>
            <pc:docMk/>
            <pc:sldMk cId="109857222" sldId="256"/>
            <ac:inkMk id="17" creationId="{339D14C5-586D-06A2-6BF4-5E035CEA209C}"/>
          </ac:inkMkLst>
        </pc:inkChg>
      </pc:sldChg>
      <pc:sldMasterChg chg="modSp del delSldLayout modSldLayout">
        <pc:chgData name="Amar Haddouche (2017328)" userId="S::2017328@student.uwtsd.ac.uk::b762402f-b64f-4583-841c-61075de0850a" providerId="AD" clId="Web-{B7E0F9D7-603A-4598-99CC-0A1DA8EAAD10}" dt="2022-06-12T20:30:22.392" v="1"/>
        <pc:sldMasterMkLst>
          <pc:docMk/>
          <pc:sldMasterMk cId="2460954070" sldId="2147483660"/>
        </pc:sldMasterMkLst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Amar Haddouche (2017328)" userId="S::2017328@student.uwtsd.ac.uk::b762402f-b64f-4583-841c-61075de0850a" providerId="AD" clId="Web-{B7E0F9D7-603A-4598-99CC-0A1DA8EAAD10}" dt="2022-06-12T20:30:22.392" v="1"/>
        <pc:sldMasterMkLst>
          <pc:docMk/>
          <pc:sldMasterMk cId="1489320743" sldId="2147483672"/>
        </pc:sldMasterMkLst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189112046" sldId="2147483673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183458346" sldId="2147483674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726447298" sldId="2147483675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971529314" sldId="2147483676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384041809" sldId="2147483680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4169342702" sldId="2147483682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3927294016" sldId="2147483683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680705967" sldId="2147483702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025963226" sldId="2147483703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918115229" sldId="2147483704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516866804" sldId="2147483705"/>
          </pc:sldLayoutMkLst>
        </pc:sldLayoutChg>
      </pc:sldMasterChg>
    </pc:docChg>
  </pc:docChgLst>
  <pc:docChgLst>
    <pc:chgData name="Amar Haddouche (2017328)" userId="S::2017328@student.uwtsd.ac.uk::b762402f-b64f-4583-841c-61075de0850a" providerId="AD" clId="Web-{EACAF698-DBBA-BA00-433E-D30C603A3FD3}"/>
    <pc:docChg chg="modSld">
      <pc:chgData name="Amar Haddouche (2017328)" userId="S::2017328@student.uwtsd.ac.uk::b762402f-b64f-4583-841c-61075de0850a" providerId="AD" clId="Web-{EACAF698-DBBA-BA00-433E-D30C603A3FD3}" dt="2022-06-13T10:43:43.531" v="307" actId="20577"/>
      <pc:docMkLst>
        <pc:docMk/>
      </pc:docMkLst>
      <pc:sldChg chg="addSp delSp modSp">
        <pc:chgData name="Amar Haddouche (2017328)" userId="S::2017328@student.uwtsd.ac.uk::b762402f-b64f-4583-841c-61075de0850a" providerId="AD" clId="Web-{EACAF698-DBBA-BA00-433E-D30C603A3FD3}" dt="2022-06-13T10:43:43.531" v="307" actId="20577"/>
        <pc:sldMkLst>
          <pc:docMk/>
          <pc:sldMk cId="442506837" sldId="256"/>
        </pc:sldMkLst>
        <pc:spChg chg="add del mod">
          <ac:chgData name="Amar Haddouche (2017328)" userId="S::2017328@student.uwtsd.ac.uk::b762402f-b64f-4583-841c-61075de0850a" providerId="AD" clId="Web-{EACAF698-DBBA-BA00-433E-D30C603A3FD3}" dt="2022-06-13T09:35:00.555" v="79"/>
          <ac:spMkLst>
            <pc:docMk/>
            <pc:sldMk cId="442506837" sldId="256"/>
            <ac:spMk id="2" creationId="{6F4A5A02-B2F4-C265-4791-36D65C7161F2}"/>
          </ac:spMkLst>
        </pc:spChg>
        <pc:spChg chg="add mod">
          <ac:chgData name="Amar Haddouche (2017328)" userId="S::2017328@student.uwtsd.ac.uk::b762402f-b64f-4583-841c-61075de0850a" providerId="AD" clId="Web-{EACAF698-DBBA-BA00-433E-D30C603A3FD3}" dt="2022-06-13T09:28:41.374" v="50" actId="1076"/>
          <ac:spMkLst>
            <pc:docMk/>
            <pc:sldMk cId="442506837" sldId="256"/>
            <ac:spMk id="5" creationId="{49BE9A8D-448A-C8C4-C9BC-529A8DE0715E}"/>
          </ac:spMkLst>
        </pc:spChg>
        <pc:spChg chg="add mod">
          <ac:chgData name="Amar Haddouche (2017328)" userId="S::2017328@student.uwtsd.ac.uk::b762402f-b64f-4583-841c-61075de0850a" providerId="AD" clId="Web-{EACAF698-DBBA-BA00-433E-D30C603A3FD3}" dt="2022-06-13T10:43:43.531" v="307" actId="20577"/>
          <ac:spMkLst>
            <pc:docMk/>
            <pc:sldMk cId="442506837" sldId="256"/>
            <ac:spMk id="9" creationId="{41199E42-8140-6A96-2A38-CB1D2CEEA8BE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27.964" v="303" actId="14100"/>
          <ac:spMkLst>
            <pc:docMk/>
            <pc:sldMk cId="442506837" sldId="256"/>
            <ac:spMk id="12" creationId="{47E6795B-7701-77FD-1A42-1879857BEADB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31.822" v="297" actId="1076"/>
          <ac:spMkLst>
            <pc:docMk/>
            <pc:sldMk cId="442506837" sldId="256"/>
            <ac:spMk id="13" creationId="{A8D0FC9E-F85B-8413-8605-8C8AC2587D71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03.588" v="301" actId="1076"/>
          <ac:spMkLst>
            <pc:docMk/>
            <pc:sldMk cId="442506837" sldId="256"/>
            <ac:spMk id="14" creationId="{DBE5F748-FA65-CB87-B227-CCE72B5F9F4F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13.229" v="302" actId="1076"/>
          <ac:spMkLst>
            <pc:docMk/>
            <pc:sldMk cId="442506837" sldId="256"/>
            <ac:spMk id="15" creationId="{05450004-3057-48C3-7302-239F898EDFFD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39.307" v="298" actId="1076"/>
          <ac:spMkLst>
            <pc:docMk/>
            <pc:sldMk cId="442506837" sldId="256"/>
            <ac:spMk id="16" creationId="{2A0B58F4-4039-B019-0CAE-D3E0565AF524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09:45:41.211" v="124" actId="20577"/>
          <ac:spMkLst>
            <pc:docMk/>
            <pc:sldMk cId="442506837" sldId="256"/>
            <ac:spMk id="21" creationId="{D89214E8-564E-E552-8455-D4C31AE4175E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12:27.204" v="171" actId="1076"/>
          <ac:spMkLst>
            <pc:docMk/>
            <pc:sldMk cId="442506837" sldId="256"/>
            <ac:spMk id="22" creationId="{6AF970C7-8DD8-82A6-FF8B-191360611C98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20.650" v="296" actId="1076"/>
          <ac:spMkLst>
            <pc:docMk/>
            <pc:sldMk cId="442506837" sldId="256"/>
            <ac:spMk id="23" creationId="{70126341-0763-D955-7168-44938E2FE6F0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48.151" v="299" actId="1076"/>
          <ac:spMkLst>
            <pc:docMk/>
            <pc:sldMk cId="442506837" sldId="256"/>
            <ac:spMk id="93" creationId="{43CA5B65-80B2-D9AC-BD9E-15413F46BBCB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37.074" v="304" actId="1076"/>
          <ac:spMkLst>
            <pc:docMk/>
            <pc:sldMk cId="442506837" sldId="256"/>
            <ac:spMk id="94" creationId="{D4F5A669-4058-F378-7461-DBF4A6F2B050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16:24.491" v="175" actId="1076"/>
          <ac:spMkLst>
            <pc:docMk/>
            <pc:sldMk cId="442506837" sldId="256"/>
            <ac:spMk id="95" creationId="{F199EB44-9B83-D9F4-767F-8D574F3C3BC5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56.698" v="300" actId="1076"/>
          <ac:spMkLst>
            <pc:docMk/>
            <pc:sldMk cId="442506837" sldId="256"/>
            <ac:spMk id="96" creationId="{9CC95F9F-93A4-DFBF-D8E3-FFD3DC0EEA2E}"/>
          </ac:spMkLst>
        </pc:spChg>
        <pc:picChg chg="mod">
          <ac:chgData name="Amar Haddouche (2017328)" userId="S::2017328@student.uwtsd.ac.uk::b762402f-b64f-4583-841c-61075de0850a" providerId="AD" clId="Web-{EACAF698-DBBA-BA00-433E-D30C603A3FD3}" dt="2022-06-13T10:05:25.819" v="163" actId="1076"/>
          <ac:picMkLst>
            <pc:docMk/>
            <pc:sldMk cId="442506837" sldId="256"/>
            <ac:picMk id="3" creationId="{1A49111E-9327-6B78-2CB5-FFBFA6143E41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10:05:14.803" v="161" actId="1076"/>
          <ac:picMkLst>
            <pc:docMk/>
            <pc:sldMk cId="442506837" sldId="256"/>
            <ac:picMk id="4" creationId="{7868D5F8-1FBC-5EB2-5F4E-1024F885D798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24:12.284" v="235" actId="1076"/>
          <ac:picMkLst>
            <pc:docMk/>
            <pc:sldMk cId="442506837" sldId="256"/>
            <ac:picMk id="6" creationId="{55542C0E-321C-CB91-3E2E-7BC1508B6D9F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04:56.865" v="159" actId="1076"/>
          <ac:picMkLst>
            <pc:docMk/>
            <pc:sldMk cId="442506837" sldId="256"/>
            <ac:picMk id="7" creationId="{F0421DE3-B10F-090A-42AD-984507D37D71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32:21.827" v="257" actId="14100"/>
          <ac:picMkLst>
            <pc:docMk/>
            <pc:sldMk cId="442506837" sldId="256"/>
            <ac:picMk id="10" creationId="{CCAEAE63-C87D-D524-0055-E2A6B02BE5B9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34:35.096" v="266" actId="14100"/>
          <ac:picMkLst>
            <pc:docMk/>
            <pc:sldMk cId="442506837" sldId="256"/>
            <ac:picMk id="11" creationId="{4CA1AC62-ED1C-A969-9307-8217FE6560F1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34:41.580" v="267" actId="14100"/>
          <ac:picMkLst>
            <pc:docMk/>
            <pc:sldMk cId="442506837" sldId="256"/>
            <ac:picMk id="17" creationId="{9C0726EF-931D-98BF-40CD-BE1AB369B06B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09:30:14.407" v="54" actId="1076"/>
          <ac:picMkLst>
            <pc:docMk/>
            <pc:sldMk cId="442506837" sldId="256"/>
            <ac:picMk id="24" creationId="{39CC6BD7-3090-2DE6-B996-3C21470E83D0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12:49.236" v="172" actId="1076"/>
          <ac:picMkLst>
            <pc:docMk/>
            <pc:sldMk cId="442506837" sldId="256"/>
            <ac:picMk id="25" creationId="{B6D37CB5-E882-AD00-14B9-0815AB40756B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09:31:57.347" v="68" actId="1076"/>
          <ac:picMkLst>
            <pc:docMk/>
            <pc:sldMk cId="442506837" sldId="256"/>
            <ac:picMk id="26" creationId="{70B068CC-20F2-1CCC-E48E-A555A2C8C356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10:27:41.023" v="244" actId="14100"/>
          <ac:picMkLst>
            <pc:docMk/>
            <pc:sldMk cId="442506837" sldId="256"/>
            <ac:picMk id="27" creationId="{77CF6126-7694-AB73-BB69-52569075509B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10:27:35.664" v="243" actId="14100"/>
          <ac:picMkLst>
            <pc:docMk/>
            <pc:sldMk cId="442506837" sldId="256"/>
            <ac:picMk id="28" creationId="{371DD15D-DD27-768E-1E92-D30A79C64F49}"/>
          </ac:picMkLst>
        </pc:picChg>
        <pc:picChg chg="del mod">
          <ac:chgData name="Amar Haddouche (2017328)" userId="S::2017328@student.uwtsd.ac.uk::b762402f-b64f-4583-841c-61075de0850a" providerId="AD" clId="Web-{EACAF698-DBBA-BA00-433E-D30C603A3FD3}" dt="2022-06-13T09:39:29.233" v="101"/>
          <ac:picMkLst>
            <pc:docMk/>
            <pc:sldMk cId="442506837" sldId="256"/>
            <ac:picMk id="90" creationId="{39B94313-860D-782F-B607-ABF4D86D0395}"/>
          </ac:picMkLst>
        </pc:picChg>
      </pc:sldChg>
    </pc:docChg>
  </pc:docChgLst>
  <pc:docChgLst>
    <pc:chgData name="Amar Haddouche (2017328)" userId="S::2017328@student.uwtsd.ac.uk::b762402f-b64f-4583-841c-61075de0850a" providerId="AD" clId="Web-{6000E741-F1B1-7819-4DF3-F2D9FA81CCF4}"/>
    <pc:docChg chg="mod addSld delSld modSld addMainMaster delMainMaster modMainMaster setSldSz">
      <pc:chgData name="Amar Haddouche (2017328)" userId="S::2017328@student.uwtsd.ac.uk::b762402f-b64f-4583-841c-61075de0850a" providerId="AD" clId="Web-{6000E741-F1B1-7819-4DF3-F2D9FA81CCF4}" dt="2022-06-13T01:34:50.296" v="1492" actId="20577"/>
      <pc:docMkLst>
        <pc:docMk/>
      </pc:docMkLst>
      <pc:sldChg chg="modSp del">
        <pc:chgData name="Amar Haddouche (2017328)" userId="S::2017328@student.uwtsd.ac.uk::b762402f-b64f-4583-841c-61075de0850a" providerId="AD" clId="Web-{6000E741-F1B1-7819-4DF3-F2D9FA81CCF4}" dt="2022-06-12T20:49:54.083" v="75"/>
        <pc:sldMkLst>
          <pc:docMk/>
          <pc:sldMk cId="109857222" sldId="256"/>
        </pc:sldMkLst>
        <pc:spChg chg="mod">
          <ac:chgData name="Amar Haddouche (2017328)" userId="S::2017328@student.uwtsd.ac.uk::b762402f-b64f-4583-841c-61075de0850a" providerId="AD" clId="Web-{6000E741-F1B1-7819-4DF3-F2D9FA81CCF4}" dt="2022-06-12T20:49:10.348" v="74" actId="14100"/>
          <ac:spMkLst>
            <pc:docMk/>
            <pc:sldMk cId="109857222" sldId="256"/>
            <ac:spMk id="16" creationId="{7337E62B-23CC-C679-DB2D-AE42CFF89BF0}"/>
          </ac:spMkLst>
        </pc:spChg>
      </pc:sldChg>
      <pc:sldChg chg="addSp delSp modSp new mod setBg modClrScheme chgLayout">
        <pc:chgData name="Amar Haddouche (2017328)" userId="S::2017328@student.uwtsd.ac.uk::b762402f-b64f-4583-841c-61075de0850a" providerId="AD" clId="Web-{6000E741-F1B1-7819-4DF3-F2D9FA81CCF4}" dt="2022-06-13T01:34:50.296" v="1492" actId="20577"/>
        <pc:sldMkLst>
          <pc:docMk/>
          <pc:sldMk cId="442506837" sldId="256"/>
        </pc:sldMkLst>
        <pc:spChg chg="del">
          <ac:chgData name="Amar Haddouche (2017328)" userId="S::2017328@student.uwtsd.ac.uk::b762402f-b64f-4583-841c-61075de0850a" providerId="AD" clId="Web-{6000E741-F1B1-7819-4DF3-F2D9FA81CCF4}" dt="2022-06-12T20:50:32.256" v="79"/>
          <ac:spMkLst>
            <pc:docMk/>
            <pc:sldMk cId="442506837" sldId="256"/>
            <ac:spMk id="2" creationId="{93930D1C-0C6E-097F-500F-B60A5CE48260}"/>
          </ac:spMkLst>
        </pc:spChg>
        <pc:spChg chg="del">
          <ac:chgData name="Amar Haddouche (2017328)" userId="S::2017328@student.uwtsd.ac.uk::b762402f-b64f-4583-841c-61075de0850a" providerId="AD" clId="Web-{6000E741-F1B1-7819-4DF3-F2D9FA81CCF4}" dt="2022-06-12T20:50:35.959" v="80"/>
          <ac:spMkLst>
            <pc:docMk/>
            <pc:sldMk cId="442506837" sldId="256"/>
            <ac:spMk id="3" creationId="{22E52E7B-AAB8-996E-EC70-BC2F49029B58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0:22.178" v="78"/>
          <ac:spMkLst>
            <pc:docMk/>
            <pc:sldMk cId="442506837" sldId="256"/>
            <ac:spMk id="4" creationId="{B10F3D19-4B3E-7F18-D619-903A3ADA97C1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0:55.303" v="82"/>
          <ac:spMkLst>
            <pc:docMk/>
            <pc:sldMk cId="442506837" sldId="256"/>
            <ac:spMk id="5" creationId="{7869C13A-FFA4-0DDE-8B8D-A71B90A3DECF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0:57:20.798" v="127"/>
          <ac:spMkLst>
            <pc:docMk/>
            <pc:sldMk cId="442506837" sldId="256"/>
            <ac:spMk id="6" creationId="{79740EE5-CFE6-1CED-7B9E-11FFBAB11BFF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1:53:55.502" v="300"/>
          <ac:spMkLst>
            <pc:docMk/>
            <pc:sldMk cId="442506837" sldId="256"/>
            <ac:spMk id="7" creationId="{5B37BB24-37FB-6153-357C-656DF68C80A9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3T00:07:34.544" v="922"/>
          <ac:spMkLst>
            <pc:docMk/>
            <pc:sldMk cId="442506837" sldId="256"/>
            <ac:spMk id="7" creationId="{F590B9D4-CDF5-110D-A8F0-6AB381AE85DE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6:46.188" v="120"/>
          <ac:spMkLst>
            <pc:docMk/>
            <pc:sldMk cId="442506837" sldId="256"/>
            <ac:spMk id="8" creationId="{684B3890-8C73-9833-128C-EADBE93003BC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6:45.313" v="119"/>
          <ac:spMkLst>
            <pc:docMk/>
            <pc:sldMk cId="442506837" sldId="256"/>
            <ac:spMk id="9" creationId="{49B56793-0541-4437-3E0B-BEC6FCDFB008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1:01:56.901" v="146"/>
          <ac:spMkLst>
            <pc:docMk/>
            <pc:sldMk cId="442506837" sldId="256"/>
            <ac:spMk id="10" creationId="{3158CF98-3FED-59B1-F7EF-1318870D6ABF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12" creationId="{47E6795B-7701-77FD-1A42-1879857BEADB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13" creationId="{A8D0FC9E-F85B-8413-8605-8C8AC2587D71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14" creationId="{DBE5F748-FA65-CB87-B227-CCE72B5F9F4F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9:29.632" v="1436" actId="1076"/>
          <ac:spMkLst>
            <pc:docMk/>
            <pc:sldMk cId="442506837" sldId="256"/>
            <ac:spMk id="15" creationId="{05450004-3057-48C3-7302-239F898EDFFD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7:37.598" v="1428" actId="20577"/>
          <ac:spMkLst>
            <pc:docMk/>
            <pc:sldMk cId="442506837" sldId="256"/>
            <ac:spMk id="16" creationId="{2A0B58F4-4039-B019-0CAE-D3E0565AF524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2:48:49.879" v="620"/>
          <ac:spMkLst>
            <pc:docMk/>
            <pc:sldMk cId="442506837" sldId="256"/>
            <ac:spMk id="17" creationId="{E7FC2650-BAAA-D69F-A263-5C9C3EC1CF8D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2:49:07.365" v="621"/>
          <ac:spMkLst>
            <pc:docMk/>
            <pc:sldMk cId="442506837" sldId="256"/>
            <ac:spMk id="18" creationId="{10B856DA-1D18-0173-B023-AEAEA2F468A2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3T01:26:17.253" v="1419"/>
          <ac:spMkLst>
            <pc:docMk/>
            <pc:sldMk cId="442506837" sldId="256"/>
            <ac:spMk id="20" creationId="{38C5B3C8-854E-05CD-742C-9447AACECD9E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21" creationId="{D89214E8-564E-E552-8455-D4C31AE4175E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22" creationId="{6AF970C7-8DD8-82A6-FF8B-191360611C98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23" creationId="{70126341-0763-D955-7168-44938E2FE6F0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3:07:13.148" v="721"/>
          <ac:spMkLst>
            <pc:docMk/>
            <pc:sldMk cId="442506837" sldId="256"/>
            <ac:spMk id="24" creationId="{A5892A13-7BB8-7C6B-5A57-FD12A3C57979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3:21:43.344" v="792"/>
          <ac:spMkLst>
            <pc:docMk/>
            <pc:sldMk cId="442506837" sldId="256"/>
            <ac:spMk id="25" creationId="{090CF59C-9D95-141F-5A80-57903849B30B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3T00:40:01.836" v="1136"/>
          <ac:spMkLst>
            <pc:docMk/>
            <pc:sldMk cId="442506837" sldId="256"/>
            <ac:spMk id="91" creationId="{A63C885D-A652-55F8-8B94-A0D93DC12E1C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93" creationId="{43CA5B65-80B2-D9AC-BD9E-15413F46BBCB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9:40.523" v="1437" actId="1076"/>
          <ac:spMkLst>
            <pc:docMk/>
            <pc:sldMk cId="442506837" sldId="256"/>
            <ac:spMk id="94" creationId="{D4F5A669-4058-F378-7461-DBF4A6F2B050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7:29.583" v="1426" actId="20577"/>
          <ac:spMkLst>
            <pc:docMk/>
            <pc:sldMk cId="442506837" sldId="256"/>
            <ac:spMk id="95" creationId="{F199EB44-9B83-D9F4-767F-8D574F3C3BC5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9:52.383" v="1438" actId="1076"/>
          <ac:spMkLst>
            <pc:docMk/>
            <pc:sldMk cId="442506837" sldId="256"/>
            <ac:spMk id="96" creationId="{9CC95F9F-93A4-DFBF-D8E3-FFD3DC0EEA2E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34:50.296" v="1492" actId="20577"/>
          <ac:spMkLst>
            <pc:docMk/>
            <pc:sldMk cId="442506837" sldId="256"/>
            <ac:spMk id="97" creationId="{46E69937-1F64-AF88-193E-57B7A329A7A7}"/>
          </ac:spMkLst>
        </pc:spChg>
        <pc:graphicFrameChg chg="add del mod modGraphic">
          <ac:chgData name="Amar Haddouche (2017328)" userId="S::2017328@student.uwtsd.ac.uk::b762402f-b64f-4583-841c-61075de0850a" providerId="AD" clId="Web-{6000E741-F1B1-7819-4DF3-F2D9FA81CCF4}" dt="2022-06-13T00:36:15.050" v="1129"/>
          <ac:graphicFrameMkLst>
            <pc:docMk/>
            <pc:sldMk cId="442506837" sldId="256"/>
            <ac:graphicFrameMk id="17" creationId="{5CA5C01B-3E6F-DD82-D1BA-37CA79771819}"/>
          </ac:graphicFrameMkLst>
        </pc:graphicFrameChg>
        <pc:picChg chg="add del mod">
          <ac:chgData name="Amar Haddouche (2017328)" userId="S::2017328@student.uwtsd.ac.uk::b762402f-b64f-4583-841c-61075de0850a" providerId="AD" clId="Web-{6000E741-F1B1-7819-4DF3-F2D9FA81CCF4}" dt="2022-06-12T23:54:44.694" v="872"/>
          <ac:picMkLst>
            <pc:docMk/>
            <pc:sldMk cId="442506837" sldId="256"/>
            <ac:picMk id="2" creationId="{2CA0F8EE-0BE7-640C-364C-CB3928A687AB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3" creationId="{1A49111E-9327-6B78-2CB5-FFBFA6143E41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4" creationId="{7868D5F8-1FBC-5EB2-5F4E-1024F885D798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2T23:57:00.276" v="888"/>
          <ac:picMkLst>
            <pc:docMk/>
            <pc:sldMk cId="442506837" sldId="256"/>
            <ac:picMk id="5" creationId="{FE6693CB-2C86-1941-C38E-5200B3134FF1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0:03:33.680" v="910"/>
          <ac:picMkLst>
            <pc:docMk/>
            <pc:sldMk cId="442506837" sldId="256"/>
            <ac:picMk id="6" creationId="{B0C22D68-FD38-9D2A-AC16-EB8C482AD53D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8" creationId="{E6AF35BC-98AD-D78D-6469-924C8E2014E0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0:27:13.361" v="1096"/>
          <ac:picMkLst>
            <pc:docMk/>
            <pc:sldMk cId="442506837" sldId="256"/>
            <ac:picMk id="9" creationId="{4435CBE4-2189-1CB4-E4A0-AE4034CCD427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0:27:11.908" v="1095"/>
          <ac:picMkLst>
            <pc:docMk/>
            <pc:sldMk cId="442506837" sldId="256"/>
            <ac:picMk id="10" creationId="{DA828749-1681-DE93-70F7-F99BB3681F0F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1:26:23.456" v="1420"/>
          <ac:picMkLst>
            <pc:docMk/>
            <pc:sldMk cId="442506837" sldId="256"/>
            <ac:picMk id="11" creationId="{2F61ACBC-8098-7B4E-87B2-2853BDF2E91E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2T21:50:59.513" v="266"/>
          <ac:picMkLst>
            <pc:docMk/>
            <pc:sldMk cId="442506837" sldId="256"/>
            <ac:picMk id="11" creationId="{6A5F70A8-918F-54C6-91B1-BF2DEB29A3B5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1:26:40.003" v="1421"/>
          <ac:picMkLst>
            <pc:docMk/>
            <pc:sldMk cId="442506837" sldId="256"/>
            <ac:picMk id="19" creationId="{88193DA1-4BBE-5DCC-40B4-A68ED70A40D4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24" creationId="{39CC6BD7-3090-2DE6-B996-3C21470E83D0}"/>
          </ac:picMkLst>
        </pc:picChg>
        <pc:picChg chg="add del mod ord">
          <ac:chgData name="Amar Haddouche (2017328)" userId="S::2017328@student.uwtsd.ac.uk::b762402f-b64f-4583-841c-61075de0850a" providerId="AD" clId="Web-{6000E741-F1B1-7819-4DF3-F2D9FA81CCF4}" dt="2022-06-12T23:21:26.359" v="791"/>
          <ac:picMkLst>
            <pc:docMk/>
            <pc:sldMk cId="442506837" sldId="256"/>
            <ac:picMk id="26" creationId="{8DC4613E-4E0D-C2B1-33FD-DB63A6672A06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27" creationId="{77CF6126-7694-AB73-BB69-52569075509B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28" creationId="{371DD15D-DD27-768E-1E92-D30A79C64F49}"/>
          </ac:picMkLst>
        </pc:picChg>
        <pc:picChg chg="add mod or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90" creationId="{39B94313-860D-782F-B607-ABF4D86D0395}"/>
          </ac:picMkLst>
        </pc:picChg>
      </pc:sldChg>
      <pc:sldChg chg="new mod modClrScheme chgLayout">
        <pc:chgData name="Amar Haddouche (2017328)" userId="S::2017328@student.uwtsd.ac.uk::b762402f-b64f-4583-841c-61075de0850a" providerId="AD" clId="Web-{6000E741-F1B1-7819-4DF3-F2D9FA81CCF4}" dt="2022-06-13T01:25:29.377" v="1416"/>
        <pc:sldMkLst>
          <pc:docMk/>
          <pc:sldMk cId="4157776893" sldId="257"/>
        </pc:sldMkLst>
      </pc:sldChg>
      <pc:sldMasterChg chg="modSp add del addSldLayout delSldLayout modSldLayout">
        <pc:chgData name="Amar Haddouche (2017328)" userId="S::2017328@student.uwtsd.ac.uk::b762402f-b64f-4583-841c-61075de0850a" providerId="AD" clId="Web-{6000E741-F1B1-7819-4DF3-F2D9FA81CCF4}" dt="2022-06-13T01:25:29.455" v="1417"/>
        <pc:sldMasterMkLst>
          <pc:docMk/>
          <pc:sldMasterMk cId="1489320743" sldId="2147483672"/>
        </pc:sldMasterMkLst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2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3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4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5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6" creationId="{00000000-0000-0000-0000-000000000000}"/>
          </ac:spMkLst>
        </pc:sp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2189112046" sldId="2147483673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189112046" sldId="214748367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189112046" sldId="2147483673"/>
              <ac:spMk id="3" creationId="{00000000-0000-0000-0000-000000000000}"/>
            </ac:spMkLst>
          </pc:spChg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2183458346" sldId="2147483674"/>
          </pc:sldLayoutMkLst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726447298" sldId="214748367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726447298" sldId="214748367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726447298" sldId="2147483675"/>
              <ac:spMk id="3" creationId="{00000000-0000-0000-0000-000000000000}"/>
            </ac:spMkLst>
          </pc:spChg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2971529314" sldId="2147483676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971529314" sldId="2147483676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971529314" sldId="2147483676"/>
              <ac:spMk id="4" creationId="{00000000-0000-0000-0000-000000000000}"/>
            </ac:spMkLst>
          </pc:spChg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1384041809" sldId="2147483680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384041809" sldId="2147483680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384041809" sldId="2147483680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384041809" sldId="2147483680"/>
              <ac:spMk id="4" creationId="{00000000-0000-0000-0000-000000000000}"/>
            </ac:spMkLst>
          </pc:spChg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4169342702" sldId="2147483682"/>
          </pc:sldLayoutMkLst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3927294016" sldId="2147483683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3927294016" sldId="214748368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3927294016" sldId="2147483683"/>
              <ac:spMk id="3" creationId="{00000000-0000-0000-0000-000000000000}"/>
            </ac:spMkLst>
          </pc:spChg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2680705967" sldId="2147483702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4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5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6" creationId="{00000000-0000-0000-0000-000000000000}"/>
            </ac:spMkLst>
          </pc:spChg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1025963226" sldId="2147483703"/>
          </pc:sldLayoutMkLst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1918115229" sldId="2147483704"/>
          </pc:sldLayoutMkLst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1516866804" sldId="214748370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516866804" sldId="214748370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516866804" sldId="2147483705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516866804" sldId="2147483705"/>
              <ac:spMk id="4" creationId="{00000000-0000-0000-0000-000000000000}"/>
            </ac:spMkLst>
          </pc:spChg>
        </pc:sldLayoutChg>
      </pc:sldMasterChg>
      <pc:sldMasterChg chg="modSp add del addSldLayout delSldLayout modSldLayout">
        <pc:chgData name="Amar Haddouche (2017328)" userId="S::2017328@student.uwtsd.ac.uk::b762402f-b64f-4583-841c-61075de0850a" providerId="AD" clId="Web-{6000E741-F1B1-7819-4DF3-F2D9FA81CCF4}" dt="2022-06-13T01:25:29.377" v="1416"/>
        <pc:sldMasterMkLst>
          <pc:docMk/>
          <pc:sldMasterMk cId="3880086725" sldId="2147483684"/>
        </pc:sldMasterMkLst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2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3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4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5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6" creationId="{00000000-0000-0000-0000-000000000000}"/>
          </ac:spMkLst>
        </pc:sp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3138407732" sldId="214748368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138407732" sldId="214748368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138407732" sldId="2147483685"/>
              <ac:spMk id="3" creationId="{00000000-0000-0000-0000-000000000000}"/>
            </ac:spMkLst>
          </pc:spChg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946475059" sldId="2147483686"/>
          </pc:sldLayoutMkLst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3782880698" sldId="2147483687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782880698" sldId="2147483687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782880698" sldId="2147483687"/>
              <ac:spMk id="3" creationId="{00000000-0000-0000-0000-000000000000}"/>
            </ac:spMkLst>
          </pc:spChg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420477452" sldId="2147483688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420477452" sldId="2147483688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420477452" sldId="2147483688"/>
              <ac:spMk id="4" creationId="{00000000-0000-0000-0000-000000000000}"/>
            </ac:spMkLst>
          </pc:spChg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429537878" sldId="2147483689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4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5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6" creationId="{00000000-0000-0000-0000-000000000000}"/>
            </ac:spMkLst>
          </pc:spChg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197569499" sldId="2147483690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480321334" sldId="2147483691"/>
          </pc:sldLayoutMkLst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700786799" sldId="2147483692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700786799" sldId="2147483692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700786799" sldId="2147483692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700786799" sldId="2147483692"/>
              <ac:spMk id="4" creationId="{00000000-0000-0000-0000-000000000000}"/>
            </ac:spMkLst>
          </pc:spChg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2981692180" sldId="2147483693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2981692180" sldId="214748369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2981692180" sldId="2147483693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2981692180" sldId="2147483693"/>
              <ac:spMk id="4" creationId="{00000000-0000-0000-0000-000000000000}"/>
            </ac:spMkLst>
          </pc:spChg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3854005615" sldId="2147483694"/>
          </pc:sldLayoutMkLst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643573339" sldId="214748369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643573339" sldId="214748369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643573339" sldId="2147483695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Amar Haddouche (2017328)" userId="S::2017328@student.uwtsd.ac.uk::b762402f-b64f-4583-841c-61075de0850a" providerId="AD" clId="Web-{6000E741-F1B1-7819-4DF3-F2D9FA81CCF4}" dt="2022-06-13T01:25:26.502" v="1414"/>
        <pc:sldMasterMkLst>
          <pc:docMk/>
          <pc:sldMasterMk cId="2353983341" sldId="2147483696"/>
        </pc:sldMasterMkLst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3401940868" sldId="2147483697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006053540" sldId="2147483698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476341857" sldId="2147483699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2988959461" sldId="2147483700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71514916" sldId="2147483701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603450260" sldId="2147483702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660390808" sldId="2147483703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929516151" sldId="2147483704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893755426" sldId="2147483705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882683887" sldId="2147483706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3617400346" sldId="2147483707"/>
          </pc:sldLayoutMkLst>
        </pc:sldLayoutChg>
      </pc:sldMasterChg>
    </pc:docChg>
  </pc:docChgLst>
  <pc:docChgLst>
    <pc:chgData name="Amar Haddouche (2017328)" userId="S::2017328@student.uwtsd.ac.uk::b762402f-b64f-4583-841c-61075de0850a" providerId="AD" clId="Web-{92DF4BBA-A753-58E9-7A37-C8109257072A}"/>
    <pc:docChg chg="addSld modSld">
      <pc:chgData name="Amar Haddouche (2017328)" userId="S::2017328@student.uwtsd.ac.uk::b762402f-b64f-4583-841c-61075de0850a" providerId="AD" clId="Web-{92DF4BBA-A753-58E9-7A37-C8109257072A}" dt="2022-06-14T22:06:13.249" v="57"/>
      <pc:docMkLst>
        <pc:docMk/>
      </pc:docMkLst>
      <pc:sldChg chg="addSp delSp modSp">
        <pc:chgData name="Amar Haddouche (2017328)" userId="S::2017328@student.uwtsd.ac.uk::b762402f-b64f-4583-841c-61075de0850a" providerId="AD" clId="Web-{92DF4BBA-A753-58E9-7A37-C8109257072A}" dt="2022-06-14T22:06:13.249" v="57"/>
        <pc:sldMkLst>
          <pc:docMk/>
          <pc:sldMk cId="442506837" sldId="256"/>
        </pc:sldMkLst>
        <pc:spChg chg="add del mod">
          <ac:chgData name="Amar Haddouche (2017328)" userId="S::2017328@student.uwtsd.ac.uk::b762402f-b64f-4583-841c-61075de0850a" providerId="AD" clId="Web-{92DF4BBA-A753-58E9-7A37-C8109257072A}" dt="2022-06-14T22:06:08.280" v="56"/>
          <ac:spMkLst>
            <pc:docMk/>
            <pc:sldMk cId="442506837" sldId="256"/>
            <ac:spMk id="2" creationId="{1CA3296C-8722-7490-D829-AE01178D6980}"/>
          </ac:spMkLst>
        </pc:spChg>
        <pc:spChg chg="del">
          <ac:chgData name="Amar Haddouche (2017328)" userId="S::2017328@student.uwtsd.ac.uk::b762402f-b64f-4583-841c-61075de0850a" providerId="AD" clId="Web-{92DF4BBA-A753-58E9-7A37-C8109257072A}" dt="2022-06-14T22:06:13.249" v="57"/>
          <ac:spMkLst>
            <pc:docMk/>
            <pc:sldMk cId="442506837" sldId="256"/>
            <ac:spMk id="5" creationId="{49BE9A8D-448A-C8C4-C9BC-529A8DE0715E}"/>
          </ac:spMkLst>
        </pc:spChg>
        <pc:spChg chg="mod ord">
          <ac:chgData name="Amar Haddouche (2017328)" userId="S::2017328@student.uwtsd.ac.uk::b762402f-b64f-4583-841c-61075de0850a" providerId="AD" clId="Web-{92DF4BBA-A753-58E9-7A37-C8109257072A}" dt="2022-06-14T22:01:05.099" v="27" actId="14100"/>
          <ac:spMkLst>
            <pc:docMk/>
            <pc:sldMk cId="442506837" sldId="256"/>
            <ac:spMk id="14" creationId="{DBE5F748-FA65-CB87-B227-CCE72B5F9F4F}"/>
          </ac:spMkLst>
        </pc:spChg>
        <pc:spChg chg="del mod">
          <ac:chgData name="Amar Haddouche (2017328)" userId="S::2017328@student.uwtsd.ac.uk::b762402f-b64f-4583-841c-61075de0850a" providerId="AD" clId="Web-{92DF4BBA-A753-58E9-7A37-C8109257072A}" dt="2022-06-14T22:01:45.944" v="29"/>
          <ac:spMkLst>
            <pc:docMk/>
            <pc:sldMk cId="442506837" sldId="256"/>
            <ac:spMk id="15" creationId="{05450004-3057-48C3-7302-239F898EDFFD}"/>
          </ac:spMkLst>
        </pc:spChg>
        <pc:spChg chg="add mod">
          <ac:chgData name="Amar Haddouche (2017328)" userId="S::2017328@student.uwtsd.ac.uk::b762402f-b64f-4583-841c-61075de0850a" providerId="AD" clId="Web-{92DF4BBA-A753-58E9-7A37-C8109257072A}" dt="2022-06-14T22:05:59.295" v="54" actId="20577"/>
          <ac:spMkLst>
            <pc:docMk/>
            <pc:sldMk cId="442506837" sldId="256"/>
            <ac:spMk id="18" creationId="{3963A5FF-7C55-DD73-1EA9-148A811F0B76}"/>
          </ac:spMkLst>
        </pc:spChg>
        <pc:spChg chg="mod">
          <ac:chgData name="Amar Haddouche (2017328)" userId="S::2017328@student.uwtsd.ac.uk::b762402f-b64f-4583-841c-61075de0850a" providerId="AD" clId="Web-{92DF4BBA-A753-58E9-7A37-C8109257072A}" dt="2022-06-14T22:01:25.319" v="28" actId="1076"/>
          <ac:spMkLst>
            <pc:docMk/>
            <pc:sldMk cId="442506837" sldId="256"/>
            <ac:spMk id="94" creationId="{D4F5A669-4058-F378-7461-DBF4A6F2B050}"/>
          </ac:spMkLst>
        </pc:spChg>
        <pc:spChg chg="del">
          <ac:chgData name="Amar Haddouche (2017328)" userId="S::2017328@student.uwtsd.ac.uk::b762402f-b64f-4583-841c-61075de0850a" providerId="AD" clId="Web-{92DF4BBA-A753-58E9-7A37-C8109257072A}" dt="2022-06-14T21:57:00.670" v="6"/>
          <ac:spMkLst>
            <pc:docMk/>
            <pc:sldMk cId="442506837" sldId="256"/>
            <ac:spMk id="97" creationId="{46E69937-1F64-AF88-193E-57B7A329A7A7}"/>
          </ac:spMkLst>
        </pc:spChg>
        <pc:picChg chg="mod ord">
          <ac:chgData name="Amar Haddouche (2017328)" userId="S::2017328@student.uwtsd.ac.uk::b762402f-b64f-4583-841c-61075de0850a" providerId="AD" clId="Web-{92DF4BBA-A753-58E9-7A37-C8109257072A}" dt="2022-06-14T21:58:32.689" v="16" actId="1076"/>
          <ac:picMkLst>
            <pc:docMk/>
            <pc:sldMk cId="442506837" sldId="256"/>
            <ac:picMk id="25" creationId="{B6D37CB5-E882-AD00-14B9-0815AB40756B}"/>
          </ac:picMkLst>
        </pc:picChg>
        <pc:picChg chg="mod">
          <ac:chgData name="Amar Haddouche (2017328)" userId="S::2017328@student.uwtsd.ac.uk::b762402f-b64f-4583-841c-61075de0850a" providerId="AD" clId="Web-{92DF4BBA-A753-58E9-7A37-C8109257072A}" dt="2022-06-14T22:04:04.386" v="38" actId="14100"/>
          <ac:picMkLst>
            <pc:docMk/>
            <pc:sldMk cId="442506837" sldId="256"/>
            <ac:picMk id="26" creationId="{70B068CC-20F2-1CCC-E48E-A555A2C8C356}"/>
          </ac:picMkLst>
        </pc:picChg>
      </pc:sldChg>
      <pc:sldChg chg="new">
        <pc:chgData name="Amar Haddouche (2017328)" userId="S::2017328@student.uwtsd.ac.uk::b762402f-b64f-4583-841c-61075de0850a" providerId="AD" clId="Web-{92DF4BBA-A753-58E9-7A37-C8109257072A}" dt="2022-06-14T22:02:09.117" v="31"/>
        <pc:sldMkLst>
          <pc:docMk/>
          <pc:sldMk cId="2090747405" sldId="258"/>
        </pc:sldMkLst>
      </pc:sldChg>
    </pc:docChg>
  </pc:docChgLst>
  <pc:docChgLst>
    <pc:chgData name="Amar Haddouche (2017328)" userId="S::2017328@student.uwtsd.ac.uk::b762402f-b64f-4583-841c-61075de0850a" providerId="AD" clId="Web-{B609B897-6C57-15D2-DF33-6C65BDA799AC}"/>
    <pc:docChg chg="addSld delSld modSld sldOrd addMainMaster modMainMaster">
      <pc:chgData name="Amar Haddouche (2017328)" userId="S::2017328@student.uwtsd.ac.uk::b762402f-b64f-4583-841c-61075de0850a" providerId="AD" clId="Web-{B609B897-6C57-15D2-DF33-6C65BDA799AC}" dt="2022-06-16T11:37:30.266" v="1130"/>
      <pc:docMkLst>
        <pc:docMk/>
      </pc:docMkLst>
      <pc:sldChg chg="modSp">
        <pc:chgData name="Amar Haddouche (2017328)" userId="S::2017328@student.uwtsd.ac.uk::b762402f-b64f-4583-841c-61075de0850a" providerId="AD" clId="Web-{B609B897-6C57-15D2-DF33-6C65BDA799AC}" dt="2022-06-16T11:33:28.564" v="1129" actId="1076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B609B897-6C57-15D2-DF33-6C65BDA799AC}" dt="2022-06-16T11:30:10.631" v="1117" actId="20577"/>
          <ac:spMkLst>
            <pc:docMk/>
            <pc:sldMk cId="442506837" sldId="256"/>
            <ac:spMk id="13" creationId="{F84D34D8-68C8-99C5-5635-EB669E04A40F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46.293" v="1124" actId="20577"/>
          <ac:spMkLst>
            <pc:docMk/>
            <pc:sldMk cId="442506837" sldId="256"/>
            <ac:spMk id="33" creationId="{41AECD84-5FD6-BB15-0904-B435156A2BA4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19.869" v="1121" actId="20577"/>
          <ac:spMkLst>
            <pc:docMk/>
            <pc:sldMk cId="442506837" sldId="256"/>
            <ac:spMk id="37" creationId="{984D585A-5C48-970F-6655-A41C94338FDC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29.417" v="1123" actId="20577"/>
          <ac:spMkLst>
            <pc:docMk/>
            <pc:sldMk cId="442506837" sldId="256"/>
            <ac:spMk id="38" creationId="{22D48C2F-9762-3EC3-4CED-EB3C9D1FBE6A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08.228" v="1119" actId="20577"/>
          <ac:spMkLst>
            <pc:docMk/>
            <pc:sldMk cId="442506837" sldId="256"/>
            <ac:spMk id="39" creationId="{FFBFE734-0776-B2B5-2D7D-05CF90EB1A79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29:36.207" v="1115" actId="20577"/>
          <ac:spMkLst>
            <pc:docMk/>
            <pc:sldMk cId="442506837" sldId="256"/>
            <ac:spMk id="41" creationId="{F4A9502D-4A66-8B54-768F-3FBB1A9EB157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29:09.487" v="1113" actId="1076"/>
          <ac:spMkLst>
            <pc:docMk/>
            <pc:sldMk cId="442506837" sldId="256"/>
            <ac:spMk id="60" creationId="{E09919F7-E485-28C1-743A-71CB0506DF51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3:09.735" v="1126" actId="1076"/>
          <ac:spMkLst>
            <pc:docMk/>
            <pc:sldMk cId="442506837" sldId="256"/>
            <ac:spMk id="61" creationId="{90427452-BA80-AB5C-091E-2B15A48A2070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3:28.564" v="1129" actId="1076"/>
          <ac:spMkLst>
            <pc:docMk/>
            <pc:sldMk cId="442506837" sldId="256"/>
            <ac:spMk id="64" creationId="{CB5BFC64-07D3-5A25-0D41-D51B4555C842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2:55.328" v="1125" actId="1076"/>
          <ac:spMkLst>
            <pc:docMk/>
            <pc:sldMk cId="442506837" sldId="256"/>
            <ac:spMk id="66" creationId="{83D82D23-8E5A-A75F-710F-2B786DAA9887}"/>
          </ac:spMkLst>
        </pc:spChg>
      </pc:sldChg>
      <pc:sldChg chg="del">
        <pc:chgData name="Amar Haddouche (2017328)" userId="S::2017328@student.uwtsd.ac.uk::b762402f-b64f-4583-841c-61075de0850a" providerId="AD" clId="Web-{B609B897-6C57-15D2-DF33-6C65BDA799AC}" dt="2022-06-16T11:37:30.266" v="1130"/>
        <pc:sldMkLst>
          <pc:docMk/>
          <pc:sldMk cId="4157776893" sldId="257"/>
        </pc:sldMkLst>
      </pc:sldChg>
      <pc:sldChg chg="addSp modSp del ord">
        <pc:chgData name="Amar Haddouche (2017328)" userId="S::2017328@student.uwtsd.ac.uk::b762402f-b64f-4583-841c-61075de0850a" providerId="AD" clId="Web-{B609B897-6C57-15D2-DF33-6C65BDA799AC}" dt="2022-06-16T11:18:31.981" v="993"/>
        <pc:sldMkLst>
          <pc:docMk/>
          <pc:sldMk cId="2090747405" sldId="258"/>
        </pc:sldMkLst>
        <pc:spChg chg="add mod">
          <ac:chgData name="Amar Haddouche (2017328)" userId="S::2017328@student.uwtsd.ac.uk::b762402f-b64f-4583-841c-61075de0850a" providerId="AD" clId="Web-{B609B897-6C57-15D2-DF33-6C65BDA799AC}" dt="2022-06-16T09:27:27.313" v="2" actId="20577"/>
          <ac:spMkLst>
            <pc:docMk/>
            <pc:sldMk cId="2090747405" sldId="258"/>
            <ac:spMk id="2" creationId="{49798261-34B6-7311-6BF1-D00166F950D5}"/>
          </ac:spMkLst>
        </pc:spChg>
        <pc:spChg chg="add mod">
          <ac:chgData name="Amar Haddouche (2017328)" userId="S::2017328@student.uwtsd.ac.uk::b762402f-b64f-4583-841c-61075de0850a" providerId="AD" clId="Web-{B609B897-6C57-15D2-DF33-6C65BDA799AC}" dt="2022-06-16T10:19:30.193" v="110" actId="20577"/>
          <ac:spMkLst>
            <pc:docMk/>
            <pc:sldMk cId="2090747405" sldId="258"/>
            <ac:spMk id="3" creationId="{756A6283-BD2A-08DA-61A2-D4666E39ADD4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10:23.874" v="991" actId="1076"/>
          <ac:spMkLst>
            <pc:docMk/>
            <pc:sldMk cId="2090747405" sldId="258"/>
            <ac:spMk id="4" creationId="{7E0D6775-0A5D-DD8A-B36F-4C3F1FC1C441}"/>
          </ac:spMkLst>
        </pc:spChg>
      </pc:sldChg>
      <pc:sldChg chg="addSp delSp modSp new">
        <pc:chgData name="Amar Haddouche (2017328)" userId="S::2017328@student.uwtsd.ac.uk::b762402f-b64f-4583-841c-61075de0850a" providerId="AD" clId="Web-{B609B897-6C57-15D2-DF33-6C65BDA799AC}" dt="2022-06-16T11:07:02.424" v="980" actId="20577"/>
        <pc:sldMkLst>
          <pc:docMk/>
          <pc:sldMk cId="2581549968" sldId="259"/>
        </pc:sldMkLst>
        <pc:spChg chg="del mod">
          <ac:chgData name="Amar Haddouche (2017328)" userId="S::2017328@student.uwtsd.ac.uk::b762402f-b64f-4583-841c-61075de0850a" providerId="AD" clId="Web-{B609B897-6C57-15D2-DF33-6C65BDA799AC}" dt="2022-06-16T09:29:25.133" v="29"/>
          <ac:spMkLst>
            <pc:docMk/>
            <pc:sldMk cId="2581549968" sldId="259"/>
            <ac:spMk id="2" creationId="{FC283A0F-0BA6-58EB-0571-FEC848A557BB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07:02.424" v="980" actId="20577"/>
          <ac:spMkLst>
            <pc:docMk/>
            <pc:sldMk cId="2581549968" sldId="259"/>
            <ac:spMk id="3" creationId="{968DA0E6-8608-EA3B-C8C2-15B8D408527D}"/>
          </ac:spMkLst>
        </pc:spChg>
        <pc:spChg chg="add del mod">
          <ac:chgData name="Amar Haddouche (2017328)" userId="S::2017328@student.uwtsd.ac.uk::b762402f-b64f-4583-841c-61075de0850a" providerId="AD" clId="Web-{B609B897-6C57-15D2-DF33-6C65BDA799AC}" dt="2022-06-16T09:29:32.961" v="30"/>
          <ac:spMkLst>
            <pc:docMk/>
            <pc:sldMk cId="2581549968" sldId="259"/>
            <ac:spMk id="5" creationId="{4E0B995C-DAC3-A122-F39E-A6EAA15E0A19}"/>
          </ac:spMkLst>
        </pc:spChg>
      </pc:sldChg>
      <pc:sldChg chg="modSp add">
        <pc:chgData name="Amar Haddouche (2017328)" userId="S::2017328@student.uwtsd.ac.uk::b762402f-b64f-4583-841c-61075de0850a" providerId="AD" clId="Web-{B609B897-6C57-15D2-DF33-6C65BDA799AC}" dt="2022-06-16T11:26:58.401" v="1110" actId="14100"/>
        <pc:sldMkLst>
          <pc:docMk/>
          <pc:sldMk cId="792659949" sldId="260"/>
        </pc:sldMkLst>
        <pc:spChg chg="mod">
          <ac:chgData name="Amar Haddouche (2017328)" userId="S::2017328@student.uwtsd.ac.uk::b762402f-b64f-4583-841c-61075de0850a" providerId="AD" clId="Web-{B609B897-6C57-15D2-DF33-6C65BDA799AC}" dt="2022-06-16T11:22:51.465" v="1081" actId="20577"/>
          <ac:spMkLst>
            <pc:docMk/>
            <pc:sldMk cId="792659949" sldId="260"/>
            <ac:spMk id="8" creationId="{C585BB88-47F4-4761-A912-3C370FF6C4BD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26:34.696" v="1108" actId="1076"/>
          <ac:spMkLst>
            <pc:docMk/>
            <pc:sldMk cId="792659949" sldId="260"/>
            <ac:spMk id="16" creationId="{C19A0A64-D6B4-4E45-AE17-97B888CD974E}"/>
          </ac:spMkLst>
        </pc:spChg>
        <pc:picChg chg="mod">
          <ac:chgData name="Amar Haddouche (2017328)" userId="S::2017328@student.uwtsd.ac.uk::b762402f-b64f-4583-841c-61075de0850a" providerId="AD" clId="Web-{B609B897-6C57-15D2-DF33-6C65BDA799AC}" dt="2022-06-16T11:26:58.401" v="1110" actId="14100"/>
          <ac:picMkLst>
            <pc:docMk/>
            <pc:sldMk cId="792659949" sldId="260"/>
            <ac:picMk id="3" creationId="{AB3CBFA3-6AD5-4439-8ECA-8DD5F6869B9F}"/>
          </ac:picMkLst>
        </pc:picChg>
      </pc:sldChg>
      <pc:sldMasterChg chg="add addSldLayout">
        <pc:chgData name="Amar Haddouche (2017328)" userId="S::2017328@student.uwtsd.ac.uk::b762402f-b64f-4583-841c-61075de0850a" providerId="AD" clId="Web-{B609B897-6C57-15D2-DF33-6C65BDA799AC}" dt="2022-06-16T11:17:57.635" v="992"/>
        <pc:sldMasterMkLst>
          <pc:docMk/>
          <pc:sldMasterMk cId="3223999130" sldId="2147483648"/>
        </pc:sldMasterMkLst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823477369" sldId="2147483677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721395635" sldId="2147483678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599193012" sldId="2147483679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450372305" sldId="2147483681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1761272799" sldId="2147483684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399738276" sldId="2147483685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418320085" sldId="2147483687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11389070" sldId="2147483688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768363620" sldId="2147483689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981487335" sldId="2147483690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513773097" sldId="2147483691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153193158" sldId="2147483692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1946741196" sldId="2147483693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472388100" sldId="2147483694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452266935" sldId="2147483696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1431123803" sldId="2147483697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870607566" sldId="2147483698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21810465" sldId="2147483699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676681706" sldId="2147483700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094843400" sldId="2147483701"/>
          </pc:sldLayoutMkLst>
        </pc:sldLayoutChg>
      </pc:sldMasterChg>
      <pc:sldMasterChg chg="modSldLayout">
        <pc:chgData name="Amar Haddouche (2017328)" userId="S::2017328@student.uwtsd.ac.uk::b762402f-b64f-4583-841c-61075de0850a" providerId="AD" clId="Web-{B609B897-6C57-15D2-DF33-6C65BDA799AC}" dt="2022-06-16T11:17:57.635" v="992"/>
        <pc:sldMasterMkLst>
          <pc:docMk/>
          <pc:sldMasterMk cId="1489320743" sldId="2147483672"/>
        </pc:sldMasterMkLst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2680705967" sldId="2147483702"/>
          </pc:sldLayoutMkLst>
        </pc:sldLayoutChg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1025963226" sldId="2147483703"/>
          </pc:sldLayoutMkLst>
        </pc:sldLayoutChg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1918115229" sldId="2147483704"/>
          </pc:sldLayoutMkLst>
        </pc:sldLayoutChg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1516866804" sldId="2147483705"/>
          </pc:sldLayoutMkLst>
        </pc:sldLayoutChg>
      </pc:sldMasterChg>
    </pc:docChg>
  </pc:docChgLst>
  <pc:docChgLst>
    <pc:chgData name="Amar Haddouche (2017328)" userId="S::2017328@student.uwtsd.ac.uk::b762402f-b64f-4583-841c-61075de0850a" providerId="AD" clId="Web-{711A0CBB-B296-9D05-3CD3-7A43F34F248A}"/>
    <pc:docChg chg="modSld">
      <pc:chgData name="Amar Haddouche (2017328)" userId="S::2017328@student.uwtsd.ac.uk::b762402f-b64f-4583-841c-61075de0850a" providerId="AD" clId="Web-{711A0CBB-B296-9D05-3CD3-7A43F34F248A}" dt="2022-06-15T22:55:42.596" v="443" actId="20577"/>
      <pc:docMkLst>
        <pc:docMk/>
      </pc:docMkLst>
      <pc:sldChg chg="addSp delSp modSp">
        <pc:chgData name="Amar Haddouche (2017328)" userId="S::2017328@student.uwtsd.ac.uk::b762402f-b64f-4583-841c-61075de0850a" providerId="AD" clId="Web-{711A0CBB-B296-9D05-3CD3-7A43F34F248A}" dt="2022-06-15T22:55:42.596" v="443" actId="20577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711A0CBB-B296-9D05-3CD3-7A43F34F248A}" dt="2022-06-15T22:21:13.813" v="120" actId="14100"/>
          <ac:spMkLst>
            <pc:docMk/>
            <pc:sldMk cId="442506837" sldId="256"/>
            <ac:spMk id="2" creationId="{549AD665-C001-DEAA-5C1B-1C76610EC3C7}"/>
          </ac:spMkLst>
        </pc:spChg>
        <pc:spChg chg="mod">
          <ac:chgData name="Amar Haddouche (2017328)" userId="S::2017328@student.uwtsd.ac.uk::b762402f-b64f-4583-841c-61075de0850a" providerId="AD" clId="Web-{711A0CBB-B296-9D05-3CD3-7A43F34F248A}" dt="2022-06-15T22:21:22.251" v="121" actId="14100"/>
          <ac:spMkLst>
            <pc:docMk/>
            <pc:sldMk cId="442506837" sldId="256"/>
            <ac:spMk id="5" creationId="{B5B8B607-63C6-5C6C-B20E-9771D52F441A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1:57.347" v="35"/>
          <ac:spMkLst>
            <pc:docMk/>
            <pc:sldMk cId="442506837" sldId="256"/>
            <ac:spMk id="12" creationId="{47E6795B-7701-77FD-1A42-1879857BEADB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1:48.143" v="33"/>
          <ac:spMkLst>
            <pc:docMk/>
            <pc:sldMk cId="442506837" sldId="256"/>
            <ac:spMk id="13" creationId="{A8D0FC9E-F85B-8413-8605-8C8AC2587D71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2:01.128" v="36"/>
          <ac:spMkLst>
            <pc:docMk/>
            <pc:sldMk cId="442506837" sldId="256"/>
            <ac:spMk id="14" creationId="{DBE5F748-FA65-CB87-B227-CCE72B5F9F4F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10.707" v="38"/>
          <ac:spMkLst>
            <pc:docMk/>
            <pc:sldMk cId="442506837" sldId="256"/>
            <ac:spMk id="16" creationId="{2A0B58F4-4039-B019-0CAE-D3E0565AF524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21.301" v="42"/>
          <ac:spMkLst>
            <pc:docMk/>
            <pc:sldMk cId="442506837" sldId="256"/>
            <ac:spMk id="18" creationId="{3963A5FF-7C55-DD73-1EA9-148A811F0B76}"/>
          </ac:spMkLst>
        </pc:spChg>
        <pc:spChg chg="mod">
          <ac:chgData name="Amar Haddouche (2017328)" userId="S::2017328@student.uwtsd.ac.uk::b762402f-b64f-4583-841c-61075de0850a" providerId="AD" clId="Web-{711A0CBB-B296-9D05-3CD3-7A43F34F248A}" dt="2022-06-15T22:15:15.367" v="58"/>
          <ac:spMkLst>
            <pc:docMk/>
            <pc:sldMk cId="442506837" sldId="256"/>
            <ac:spMk id="19" creationId="{5471F282-6200-6270-E743-8A614E98838A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05:08.927" v="3"/>
          <ac:spMkLst>
            <pc:docMk/>
            <pc:sldMk cId="442506837" sldId="256"/>
            <ac:spMk id="20" creationId="{4C084525-7A86-5A02-AD1C-375CA3BA2079}"/>
          </ac:spMkLst>
        </pc:spChg>
        <pc:spChg chg="mod">
          <ac:chgData name="Amar Haddouche (2017328)" userId="S::2017328@student.uwtsd.ac.uk::b762402f-b64f-4583-841c-61075de0850a" providerId="AD" clId="Web-{711A0CBB-B296-9D05-3CD3-7A43F34F248A}" dt="2022-06-15T22:13:14.162" v="50" actId="1076"/>
          <ac:spMkLst>
            <pc:docMk/>
            <pc:sldMk cId="442506837" sldId="256"/>
            <ac:spMk id="21" creationId="{D89214E8-564E-E552-8455-D4C31AE4175E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05:03.224" v="2"/>
          <ac:spMkLst>
            <pc:docMk/>
            <pc:sldMk cId="442506837" sldId="256"/>
            <ac:spMk id="29" creationId="{405C54C6-BC9C-5690-0356-09F401AC2441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04:59.349" v="1"/>
          <ac:spMkLst>
            <pc:docMk/>
            <pc:sldMk cId="442506837" sldId="256"/>
            <ac:spMk id="30" creationId="{CFE28CE2-0C08-9931-0A6A-0C65D48499B0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1:25.721" v="30"/>
          <ac:spMkLst>
            <pc:docMk/>
            <pc:sldMk cId="442506837" sldId="256"/>
            <ac:spMk id="31" creationId="{83180F5C-6732-1BBE-D397-E98C3FDD498E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1:31.909" v="31"/>
          <ac:spMkLst>
            <pc:docMk/>
            <pc:sldMk cId="442506837" sldId="256"/>
            <ac:spMk id="32" creationId="{EDF50464-AFC9-FB24-0E01-B9AA9A020C70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1:06.908" v="27"/>
          <ac:spMkLst>
            <pc:docMk/>
            <pc:sldMk cId="442506837" sldId="256"/>
            <ac:spMk id="33" creationId="{5D7FE418-5F7A-71EA-F484-0560B83FD2CC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45.895" v="48"/>
          <ac:spMkLst>
            <pc:docMk/>
            <pc:sldMk cId="442506837" sldId="256"/>
            <ac:spMk id="34" creationId="{B4468E31-394A-C60F-E04F-37D3A2896BC1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0:56.814" v="24"/>
          <ac:spMkLst>
            <pc:docMk/>
            <pc:sldMk cId="442506837" sldId="256"/>
            <ac:spMk id="35" creationId="{DDEDCC9E-EC81-978C-A737-780962C7586D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15:35.680" v="59"/>
          <ac:spMkLst>
            <pc:docMk/>
            <pc:sldMk cId="442506837" sldId="256"/>
            <ac:spMk id="36" creationId="{F7D31E81-73D6-29EC-93C6-8E4D62E6A084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18.421" v="115" actId="20577"/>
          <ac:spMkLst>
            <pc:docMk/>
            <pc:sldMk cId="442506837" sldId="256"/>
            <ac:spMk id="37" creationId="{984D585A-5C48-970F-6655-A41C94338FDC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34.625" v="117" actId="20577"/>
          <ac:spMkLst>
            <pc:docMk/>
            <pc:sldMk cId="442506837" sldId="256"/>
            <ac:spMk id="38" creationId="{22D48C2F-9762-3EC3-4CED-EB3C9D1FBE6A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47.297" v="119" actId="20577"/>
          <ac:spMkLst>
            <pc:docMk/>
            <pc:sldMk cId="442506837" sldId="256"/>
            <ac:spMk id="39" creationId="{FFBFE734-0776-B2B5-2D7D-05CF90EB1A79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41.109" v="118" actId="20577"/>
          <ac:spMkLst>
            <pc:docMk/>
            <pc:sldMk cId="442506837" sldId="256"/>
            <ac:spMk id="40" creationId="{53E9CB49-65CE-4A0B-DBD7-93F598AF7524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2:46.639" v="215" actId="20577"/>
          <ac:spMkLst>
            <pc:docMk/>
            <pc:sldMk cId="442506837" sldId="256"/>
            <ac:spMk id="41" creationId="{F4A9502D-4A66-8B54-768F-3FBB1A9EB157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4:50.395" v="228" actId="1076"/>
          <ac:spMkLst>
            <pc:docMk/>
            <pc:sldMk cId="442506837" sldId="256"/>
            <ac:spMk id="42" creationId="{6F10AA15-140F-3200-430E-A53C140BF290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5:47.380" v="242" actId="20577"/>
          <ac:spMkLst>
            <pc:docMk/>
            <pc:sldMk cId="442506837" sldId="256"/>
            <ac:spMk id="43" creationId="{ED3A569B-DEBB-272C-2AA3-31A062427A8F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9:06.354" v="283" actId="20577"/>
          <ac:spMkLst>
            <pc:docMk/>
            <pc:sldMk cId="442506837" sldId="256"/>
            <ac:spMk id="44" creationId="{8C25719C-A2B7-6AF0-6E52-25B1D38A1E8E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42:48.750" v="346" actId="20577"/>
          <ac:spMkLst>
            <pc:docMk/>
            <pc:sldMk cId="442506837" sldId="256"/>
            <ac:spMk id="45" creationId="{B958F62C-3ADD-7905-B616-76E9E391A805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42:36.875" v="344" actId="20577"/>
          <ac:spMkLst>
            <pc:docMk/>
            <pc:sldMk cId="442506837" sldId="256"/>
            <ac:spMk id="46" creationId="{8858E5C8-11D8-B4D1-E83B-3F34CE718626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44:05.455" v="363" actId="20577"/>
          <ac:spMkLst>
            <pc:docMk/>
            <pc:sldMk cId="442506837" sldId="256"/>
            <ac:spMk id="47" creationId="{31EA2ABA-0EE9-D39D-1A43-EF8AEF592F56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54:59.783" v="440" actId="20577"/>
          <ac:spMkLst>
            <pc:docMk/>
            <pc:sldMk cId="442506837" sldId="256"/>
            <ac:spMk id="48" creationId="{1DAB9B27-5593-0AAA-44F3-DB0F497C164F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55:42.596" v="443" actId="20577"/>
          <ac:spMkLst>
            <pc:docMk/>
            <pc:sldMk cId="442506837" sldId="256"/>
            <ac:spMk id="49" creationId="{06E9F537-8E66-3A3D-06B6-6394FAB57DF5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2:14.378" v="39"/>
          <ac:spMkLst>
            <pc:docMk/>
            <pc:sldMk cId="442506837" sldId="256"/>
            <ac:spMk id="93" creationId="{43CA5B65-80B2-D9AC-BD9E-15413F46BBCB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38.395" v="47"/>
          <ac:spMkLst>
            <pc:docMk/>
            <pc:sldMk cId="442506837" sldId="256"/>
            <ac:spMk id="94" creationId="{D4F5A669-4058-F378-7461-DBF4A6F2B050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2:25.285" v="43"/>
          <ac:spMkLst>
            <pc:docMk/>
            <pc:sldMk cId="442506837" sldId="256"/>
            <ac:spMk id="95" creationId="{F199EB44-9B83-D9F4-767F-8D574F3C3BC5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31.707" v="45"/>
          <ac:spMkLst>
            <pc:docMk/>
            <pc:sldMk cId="442506837" sldId="256"/>
            <ac:spMk id="96" creationId="{9CC95F9F-93A4-DFBF-D8E3-FFD3DC0EEA2E}"/>
          </ac:spMkLst>
        </pc:spChg>
        <pc:picChg chg="mod">
          <ac:chgData name="Amar Haddouche (2017328)" userId="S::2017328@student.uwtsd.ac.uk::b762402f-b64f-4583-841c-61075de0850a" providerId="AD" clId="Web-{711A0CBB-B296-9D05-3CD3-7A43F34F248A}" dt="2022-06-15T22:12:55.629" v="49" actId="1076"/>
          <ac:picMkLst>
            <pc:docMk/>
            <pc:sldMk cId="442506837" sldId="256"/>
            <ac:picMk id="8" creationId="{E6AF35BC-98AD-D78D-6469-924C8E2014E0}"/>
          </ac:picMkLst>
        </pc:picChg>
        <pc:picChg chg="del">
          <ac:chgData name="Amar Haddouche (2017328)" userId="S::2017328@student.uwtsd.ac.uk::b762402f-b64f-4583-841c-61075de0850a" providerId="AD" clId="Web-{711A0CBB-B296-9D05-3CD3-7A43F34F248A}" dt="2022-06-15T22:11:51.362" v="34"/>
          <ac:picMkLst>
            <pc:docMk/>
            <pc:sldMk cId="442506837" sldId="256"/>
            <ac:picMk id="24" creationId="{39CC6BD7-3090-2DE6-B996-3C21470E83D0}"/>
          </ac:picMkLst>
        </pc:picChg>
        <pc:picChg chg="del">
          <ac:chgData name="Amar Haddouche (2017328)" userId="S::2017328@student.uwtsd.ac.uk::b762402f-b64f-4583-841c-61075de0850a" providerId="AD" clId="Web-{711A0CBB-B296-9D05-3CD3-7A43F34F248A}" dt="2022-06-15T22:11:36.659" v="32"/>
          <ac:picMkLst>
            <pc:docMk/>
            <pc:sldMk cId="442506837" sldId="256"/>
            <ac:picMk id="26" creationId="{70B068CC-20F2-1CCC-E48E-A555A2C8C35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1197187"/>
            <a:ext cx="3886200" cy="2546773"/>
          </a:xfrm>
        </p:spPr>
        <p:txBody>
          <a:bodyPr anchor="b"/>
          <a:lstStyle>
            <a:lvl1pPr algn="ctr">
              <a:defRPr sz="37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3842174"/>
            <a:ext cx="3429000" cy="1766146"/>
          </a:xfrm>
        </p:spPr>
        <p:txBody>
          <a:bodyPr/>
          <a:lstStyle>
            <a:lvl1pPr marL="0" indent="0" algn="ctr">
              <a:buNone/>
              <a:defRPr sz="1500"/>
            </a:lvl1pPr>
            <a:lvl2pPr marL="285750" indent="0" algn="ctr">
              <a:buNone/>
              <a:defRPr sz="1250"/>
            </a:lvl2pPr>
            <a:lvl3pPr marL="571500" indent="0" algn="ctr">
              <a:buNone/>
              <a:defRPr sz="1125"/>
            </a:lvl3pPr>
            <a:lvl4pPr marL="857250" indent="0" algn="ctr">
              <a:buNone/>
              <a:defRPr sz="1000"/>
            </a:lvl4pPr>
            <a:lvl5pPr marL="1143000" indent="0" algn="ctr">
              <a:buNone/>
              <a:defRPr sz="1000"/>
            </a:lvl5pPr>
            <a:lvl6pPr marL="1428750" indent="0" algn="ctr">
              <a:buNone/>
              <a:defRPr sz="1000"/>
            </a:lvl6pPr>
            <a:lvl7pPr marL="1714500" indent="0" algn="ctr">
              <a:buNone/>
              <a:defRPr sz="1000"/>
            </a:lvl7pPr>
            <a:lvl8pPr marL="2000250" indent="0" algn="ctr">
              <a:buNone/>
              <a:defRPr sz="1000"/>
            </a:lvl8pPr>
            <a:lvl9pPr marL="2286000" indent="0" algn="ctr">
              <a:buNone/>
              <a:defRPr sz="1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11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58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4" y="1823722"/>
            <a:ext cx="3943350" cy="3042919"/>
          </a:xfrm>
        </p:spPr>
        <p:txBody>
          <a:bodyPr anchor="b"/>
          <a:lstStyle>
            <a:lvl1pPr>
              <a:defRPr sz="37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1944" y="4895429"/>
            <a:ext cx="3943350" cy="1600199"/>
          </a:xfrm>
        </p:spPr>
        <p:txBody>
          <a:bodyPr/>
          <a:lstStyle>
            <a:lvl1pPr marL="0" indent="0">
              <a:buNone/>
              <a:defRPr sz="1500">
                <a:solidFill>
                  <a:schemeClr val="tx1"/>
                </a:solidFill>
              </a:defRPr>
            </a:lvl1pPr>
            <a:lvl2pPr marL="285750" indent="0">
              <a:buNone/>
              <a:defRPr sz="1250">
                <a:solidFill>
                  <a:schemeClr val="tx1">
                    <a:tint val="75000"/>
                  </a:schemeClr>
                </a:solidFill>
              </a:defRPr>
            </a:lvl2pPr>
            <a:lvl3pPr marL="57150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3pPr>
            <a:lvl4pPr marL="85725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4pPr>
            <a:lvl5pPr marL="11430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5pPr>
            <a:lvl6pPr marL="142875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6pPr>
            <a:lvl7pPr marL="17145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7pPr>
            <a:lvl8pPr marL="200025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8pPr>
            <a:lvl9pPr marL="22860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447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4325" y="1947333"/>
            <a:ext cx="194310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14575" y="1947333"/>
            <a:ext cx="194310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529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389468"/>
            <a:ext cx="3943350" cy="14139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4921" y="1793241"/>
            <a:ext cx="1934170" cy="878839"/>
          </a:xfrm>
        </p:spPr>
        <p:txBody>
          <a:bodyPr anchor="b"/>
          <a:lstStyle>
            <a:lvl1pPr marL="0" indent="0">
              <a:buNone/>
              <a:defRPr sz="1500" b="1"/>
            </a:lvl1pPr>
            <a:lvl2pPr marL="285750" indent="0">
              <a:buNone/>
              <a:defRPr sz="1250" b="1"/>
            </a:lvl2pPr>
            <a:lvl3pPr marL="571500" indent="0">
              <a:buNone/>
              <a:defRPr sz="1125" b="1"/>
            </a:lvl3pPr>
            <a:lvl4pPr marL="857250" indent="0">
              <a:buNone/>
              <a:defRPr sz="1000" b="1"/>
            </a:lvl4pPr>
            <a:lvl5pPr marL="1143000" indent="0">
              <a:buNone/>
              <a:defRPr sz="1000" b="1"/>
            </a:lvl5pPr>
            <a:lvl6pPr marL="1428750" indent="0">
              <a:buNone/>
              <a:defRPr sz="1000" b="1"/>
            </a:lvl6pPr>
            <a:lvl7pPr marL="1714500" indent="0">
              <a:buNone/>
              <a:defRPr sz="1000" b="1"/>
            </a:lvl7pPr>
            <a:lvl8pPr marL="2000250" indent="0">
              <a:buNone/>
              <a:defRPr sz="1000" b="1"/>
            </a:lvl8pPr>
            <a:lvl9pPr marL="2286000" indent="0">
              <a:buNone/>
              <a:defRPr sz="1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4921" y="2672080"/>
            <a:ext cx="1934170" cy="393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14575" y="1793241"/>
            <a:ext cx="1943696" cy="878839"/>
          </a:xfrm>
        </p:spPr>
        <p:txBody>
          <a:bodyPr anchor="b"/>
          <a:lstStyle>
            <a:lvl1pPr marL="0" indent="0">
              <a:buNone/>
              <a:defRPr sz="1500" b="1"/>
            </a:lvl1pPr>
            <a:lvl2pPr marL="285750" indent="0">
              <a:buNone/>
              <a:defRPr sz="1250" b="1"/>
            </a:lvl2pPr>
            <a:lvl3pPr marL="571500" indent="0">
              <a:buNone/>
              <a:defRPr sz="1125" b="1"/>
            </a:lvl3pPr>
            <a:lvl4pPr marL="857250" indent="0">
              <a:buNone/>
              <a:defRPr sz="1000" b="1"/>
            </a:lvl4pPr>
            <a:lvl5pPr marL="1143000" indent="0">
              <a:buNone/>
              <a:defRPr sz="1000" b="1"/>
            </a:lvl5pPr>
            <a:lvl6pPr marL="1428750" indent="0">
              <a:buNone/>
              <a:defRPr sz="1000" b="1"/>
            </a:lvl6pPr>
            <a:lvl7pPr marL="1714500" indent="0">
              <a:buNone/>
              <a:defRPr sz="1000" b="1"/>
            </a:lvl7pPr>
            <a:lvl8pPr marL="2000250" indent="0">
              <a:buNone/>
              <a:defRPr sz="1000" b="1"/>
            </a:lvl8pPr>
            <a:lvl9pPr marL="2286000" indent="0">
              <a:buNone/>
              <a:defRPr sz="1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314575" y="2672080"/>
            <a:ext cx="1943696" cy="393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70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963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115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706880"/>
          </a:xfrm>
        </p:spPr>
        <p:txBody>
          <a:bodyPr anchor="b"/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695" y="1053255"/>
            <a:ext cx="2314575" cy="5198533"/>
          </a:xfrm>
        </p:spPr>
        <p:txBody>
          <a:bodyPr/>
          <a:lstStyle>
            <a:lvl1pPr>
              <a:defRPr sz="2000"/>
            </a:lvl1pPr>
            <a:lvl2pPr>
              <a:defRPr sz="1750"/>
            </a:lvl2pPr>
            <a:lvl3pPr>
              <a:defRPr sz="1500"/>
            </a:lvl3pPr>
            <a:lvl4pPr>
              <a:defRPr sz="1250"/>
            </a:lvl4pPr>
            <a:lvl5pPr>
              <a:defRPr sz="1250"/>
            </a:lvl5pPr>
            <a:lvl6pPr>
              <a:defRPr sz="1250"/>
            </a:lvl6pPr>
            <a:lvl7pPr>
              <a:defRPr sz="1250"/>
            </a:lvl7pPr>
            <a:lvl8pPr>
              <a:defRPr sz="1250"/>
            </a:lvl8pPr>
            <a:lvl9pPr>
              <a:defRPr sz="12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4921" y="2194560"/>
            <a:ext cx="1474589" cy="4065694"/>
          </a:xfrm>
        </p:spPr>
        <p:txBody>
          <a:bodyPr/>
          <a:lstStyle>
            <a:lvl1pPr marL="0" indent="0">
              <a:buNone/>
              <a:defRPr sz="1000"/>
            </a:lvl1pPr>
            <a:lvl2pPr marL="285750" indent="0">
              <a:buNone/>
              <a:defRPr sz="875"/>
            </a:lvl2pPr>
            <a:lvl3pPr marL="571500" indent="0">
              <a:buNone/>
              <a:defRPr sz="750"/>
            </a:lvl3pPr>
            <a:lvl4pPr marL="857250" indent="0">
              <a:buNone/>
              <a:defRPr sz="625"/>
            </a:lvl4pPr>
            <a:lvl5pPr marL="1143000" indent="0">
              <a:buNone/>
              <a:defRPr sz="625"/>
            </a:lvl5pPr>
            <a:lvl6pPr marL="1428750" indent="0">
              <a:buNone/>
              <a:defRPr sz="625"/>
            </a:lvl6pPr>
            <a:lvl7pPr marL="1714500" indent="0">
              <a:buNone/>
              <a:defRPr sz="625"/>
            </a:lvl7pPr>
            <a:lvl8pPr marL="2000250" indent="0">
              <a:buNone/>
              <a:defRPr sz="625"/>
            </a:lvl8pPr>
            <a:lvl9pPr marL="2286000" indent="0">
              <a:buNone/>
              <a:defRPr sz="6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41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706880"/>
          </a:xfrm>
        </p:spPr>
        <p:txBody>
          <a:bodyPr anchor="b"/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3695" y="1053255"/>
            <a:ext cx="2314575" cy="5198533"/>
          </a:xfrm>
        </p:spPr>
        <p:txBody>
          <a:bodyPr anchor="t"/>
          <a:lstStyle>
            <a:lvl1pPr marL="0" indent="0">
              <a:buNone/>
              <a:defRPr sz="2000"/>
            </a:lvl1pPr>
            <a:lvl2pPr marL="285750" indent="0">
              <a:buNone/>
              <a:defRPr sz="1750"/>
            </a:lvl2pPr>
            <a:lvl3pPr marL="571500" indent="0">
              <a:buNone/>
              <a:defRPr sz="1500"/>
            </a:lvl3pPr>
            <a:lvl4pPr marL="857250" indent="0">
              <a:buNone/>
              <a:defRPr sz="1250"/>
            </a:lvl4pPr>
            <a:lvl5pPr marL="1143000" indent="0">
              <a:buNone/>
              <a:defRPr sz="1250"/>
            </a:lvl5pPr>
            <a:lvl6pPr marL="1428750" indent="0">
              <a:buNone/>
              <a:defRPr sz="1250"/>
            </a:lvl6pPr>
            <a:lvl7pPr marL="1714500" indent="0">
              <a:buNone/>
              <a:defRPr sz="1250"/>
            </a:lvl7pPr>
            <a:lvl8pPr marL="2000250" indent="0">
              <a:buNone/>
              <a:defRPr sz="1250"/>
            </a:lvl8pPr>
            <a:lvl9pPr marL="2286000" indent="0">
              <a:buNone/>
              <a:defRPr sz="125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4921" y="2194560"/>
            <a:ext cx="1474589" cy="4065694"/>
          </a:xfrm>
        </p:spPr>
        <p:txBody>
          <a:bodyPr/>
          <a:lstStyle>
            <a:lvl1pPr marL="0" indent="0">
              <a:buNone/>
              <a:defRPr sz="1000"/>
            </a:lvl1pPr>
            <a:lvl2pPr marL="285750" indent="0">
              <a:buNone/>
              <a:defRPr sz="875"/>
            </a:lvl2pPr>
            <a:lvl3pPr marL="571500" indent="0">
              <a:buNone/>
              <a:defRPr sz="750"/>
            </a:lvl3pPr>
            <a:lvl4pPr marL="857250" indent="0">
              <a:buNone/>
              <a:defRPr sz="625"/>
            </a:lvl4pPr>
            <a:lvl5pPr marL="1143000" indent="0">
              <a:buNone/>
              <a:defRPr sz="625"/>
            </a:lvl5pPr>
            <a:lvl6pPr marL="1428750" indent="0">
              <a:buNone/>
              <a:defRPr sz="625"/>
            </a:lvl6pPr>
            <a:lvl7pPr marL="1714500" indent="0">
              <a:buNone/>
              <a:defRPr sz="625"/>
            </a:lvl7pPr>
            <a:lvl8pPr marL="2000250" indent="0">
              <a:buNone/>
              <a:defRPr sz="625"/>
            </a:lvl8pPr>
            <a:lvl9pPr marL="2286000" indent="0">
              <a:buNone/>
              <a:defRPr sz="6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866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342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271838" y="389467"/>
            <a:ext cx="985838" cy="61992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14325" y="389467"/>
            <a:ext cx="2900363" cy="61992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294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230445E-A660-448A-B4DC-782AD0E5DA6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137447" y="0"/>
            <a:ext cx="3433363" cy="7315200"/>
          </a:xfrm>
          <a:custGeom>
            <a:avLst/>
            <a:gdLst>
              <a:gd name="connsiteX0" fmla="*/ 6450330 w 8969375"/>
              <a:gd name="connsiteY0" fmla="*/ 3511550 h 6858000"/>
              <a:gd name="connsiteX1" fmla="*/ 8969375 w 8969375"/>
              <a:gd name="connsiteY1" fmla="*/ 3511550 h 6858000"/>
              <a:gd name="connsiteX2" fmla="*/ 8969375 w 8969375"/>
              <a:gd name="connsiteY2" fmla="*/ 6858000 h 6858000"/>
              <a:gd name="connsiteX3" fmla="*/ 5010150 w 8969375"/>
              <a:gd name="connsiteY3" fmla="*/ 6858000 h 6858000"/>
              <a:gd name="connsiteX4" fmla="*/ 1915160 w 8969375"/>
              <a:gd name="connsiteY4" fmla="*/ 3511550 h 6858000"/>
              <a:gd name="connsiteX5" fmla="*/ 3404870 w 8969375"/>
              <a:gd name="connsiteY5" fmla="*/ 3511550 h 6858000"/>
              <a:gd name="connsiteX6" fmla="*/ 1964690 w 8969375"/>
              <a:gd name="connsiteY6" fmla="*/ 6858000 h 6858000"/>
              <a:gd name="connsiteX7" fmla="*/ 474980 w 8969375"/>
              <a:gd name="connsiteY7" fmla="*/ 6858000 h 6858000"/>
              <a:gd name="connsiteX8" fmla="*/ 7961630 w 8969375"/>
              <a:gd name="connsiteY8" fmla="*/ 0 h 6858000"/>
              <a:gd name="connsiteX9" fmla="*/ 8969375 w 8969375"/>
              <a:gd name="connsiteY9" fmla="*/ 0 h 6858000"/>
              <a:gd name="connsiteX10" fmla="*/ 8969375 w 8969375"/>
              <a:gd name="connsiteY10" fmla="*/ 3346450 h 6858000"/>
              <a:gd name="connsiteX11" fmla="*/ 6521450 w 8969375"/>
              <a:gd name="connsiteY11" fmla="*/ 3346450 h 6858000"/>
              <a:gd name="connsiteX12" fmla="*/ 5163820 w 8969375"/>
              <a:gd name="connsiteY12" fmla="*/ 0 h 6858000"/>
              <a:gd name="connsiteX13" fmla="*/ 7726680 w 8969375"/>
              <a:gd name="connsiteY13" fmla="*/ 0 h 6858000"/>
              <a:gd name="connsiteX14" fmla="*/ 4775200 w 8969375"/>
              <a:gd name="connsiteY14" fmla="*/ 6858000 h 6858000"/>
              <a:gd name="connsiteX15" fmla="*/ 2213610 w 8969375"/>
              <a:gd name="connsiteY15" fmla="*/ 6858000 h 6858000"/>
              <a:gd name="connsiteX16" fmla="*/ 3426460 w 8969375"/>
              <a:gd name="connsiteY16" fmla="*/ 0 h 6858000"/>
              <a:gd name="connsiteX17" fmla="*/ 4916170 w 8969375"/>
              <a:gd name="connsiteY17" fmla="*/ 0 h 6858000"/>
              <a:gd name="connsiteX18" fmla="*/ 3475990 w 8969375"/>
              <a:gd name="connsiteY18" fmla="*/ 3346450 h 6858000"/>
              <a:gd name="connsiteX19" fmla="*/ 1986280 w 8969375"/>
              <a:gd name="connsiteY19" fmla="*/ 3346450 h 6858000"/>
              <a:gd name="connsiteX20" fmla="*/ 0 w 8969375"/>
              <a:gd name="connsiteY20" fmla="*/ 0 h 6858000"/>
              <a:gd name="connsiteX21" fmla="*/ 3195320 w 8969375"/>
              <a:gd name="connsiteY21" fmla="*/ 0 h 6858000"/>
              <a:gd name="connsiteX22" fmla="*/ 243840 w 8969375"/>
              <a:gd name="connsiteY22" fmla="*/ 6858000 h 6858000"/>
              <a:gd name="connsiteX23" fmla="*/ 0 w 8969375"/>
              <a:gd name="connsiteY23" fmla="*/ 6858000 h 6858000"/>
              <a:gd name="connsiteX0" fmla="*/ 6604567 w 9123612"/>
              <a:gd name="connsiteY0" fmla="*/ 3511550 h 6858000"/>
              <a:gd name="connsiteX1" fmla="*/ 9123612 w 9123612"/>
              <a:gd name="connsiteY1" fmla="*/ 3511550 h 6858000"/>
              <a:gd name="connsiteX2" fmla="*/ 9123612 w 9123612"/>
              <a:gd name="connsiteY2" fmla="*/ 6858000 h 6858000"/>
              <a:gd name="connsiteX3" fmla="*/ 5164387 w 9123612"/>
              <a:gd name="connsiteY3" fmla="*/ 6858000 h 6858000"/>
              <a:gd name="connsiteX4" fmla="*/ 6604567 w 9123612"/>
              <a:gd name="connsiteY4" fmla="*/ 3511550 h 6858000"/>
              <a:gd name="connsiteX5" fmla="*/ 2069397 w 9123612"/>
              <a:gd name="connsiteY5" fmla="*/ 3511550 h 6858000"/>
              <a:gd name="connsiteX6" fmla="*/ 3559107 w 9123612"/>
              <a:gd name="connsiteY6" fmla="*/ 3511550 h 6858000"/>
              <a:gd name="connsiteX7" fmla="*/ 2118927 w 9123612"/>
              <a:gd name="connsiteY7" fmla="*/ 6858000 h 6858000"/>
              <a:gd name="connsiteX8" fmla="*/ 629217 w 9123612"/>
              <a:gd name="connsiteY8" fmla="*/ 6858000 h 6858000"/>
              <a:gd name="connsiteX9" fmla="*/ 2069397 w 9123612"/>
              <a:gd name="connsiteY9" fmla="*/ 3511550 h 6858000"/>
              <a:gd name="connsiteX10" fmla="*/ 8115867 w 9123612"/>
              <a:gd name="connsiteY10" fmla="*/ 0 h 6858000"/>
              <a:gd name="connsiteX11" fmla="*/ 9123612 w 9123612"/>
              <a:gd name="connsiteY11" fmla="*/ 0 h 6858000"/>
              <a:gd name="connsiteX12" fmla="*/ 9123612 w 9123612"/>
              <a:gd name="connsiteY12" fmla="*/ 3346450 h 6858000"/>
              <a:gd name="connsiteX13" fmla="*/ 6675687 w 9123612"/>
              <a:gd name="connsiteY13" fmla="*/ 3346450 h 6858000"/>
              <a:gd name="connsiteX14" fmla="*/ 8115867 w 9123612"/>
              <a:gd name="connsiteY14" fmla="*/ 0 h 6858000"/>
              <a:gd name="connsiteX15" fmla="*/ 5318057 w 9123612"/>
              <a:gd name="connsiteY15" fmla="*/ 0 h 6858000"/>
              <a:gd name="connsiteX16" fmla="*/ 7880917 w 9123612"/>
              <a:gd name="connsiteY16" fmla="*/ 0 h 6858000"/>
              <a:gd name="connsiteX17" fmla="*/ 4929437 w 9123612"/>
              <a:gd name="connsiteY17" fmla="*/ 6858000 h 6858000"/>
              <a:gd name="connsiteX18" fmla="*/ 2367847 w 9123612"/>
              <a:gd name="connsiteY18" fmla="*/ 6858000 h 6858000"/>
              <a:gd name="connsiteX19" fmla="*/ 5318057 w 9123612"/>
              <a:gd name="connsiteY19" fmla="*/ 0 h 6858000"/>
              <a:gd name="connsiteX20" fmla="*/ 3580697 w 9123612"/>
              <a:gd name="connsiteY20" fmla="*/ 0 h 6858000"/>
              <a:gd name="connsiteX21" fmla="*/ 5070407 w 9123612"/>
              <a:gd name="connsiteY21" fmla="*/ 0 h 6858000"/>
              <a:gd name="connsiteX22" fmla="*/ 3630227 w 9123612"/>
              <a:gd name="connsiteY22" fmla="*/ 3346450 h 6858000"/>
              <a:gd name="connsiteX23" fmla="*/ 2140517 w 9123612"/>
              <a:gd name="connsiteY23" fmla="*/ 3346450 h 6858000"/>
              <a:gd name="connsiteX24" fmla="*/ 3580697 w 9123612"/>
              <a:gd name="connsiteY24" fmla="*/ 0 h 6858000"/>
              <a:gd name="connsiteX25" fmla="*/ 154237 w 9123612"/>
              <a:gd name="connsiteY25" fmla="*/ 0 h 6858000"/>
              <a:gd name="connsiteX26" fmla="*/ 3349557 w 9123612"/>
              <a:gd name="connsiteY26" fmla="*/ 0 h 6858000"/>
              <a:gd name="connsiteX27" fmla="*/ 398077 w 9123612"/>
              <a:gd name="connsiteY27" fmla="*/ 6858000 h 6858000"/>
              <a:gd name="connsiteX28" fmla="*/ 0 w 9123612"/>
              <a:gd name="connsiteY28" fmla="*/ 6858000 h 6858000"/>
              <a:gd name="connsiteX29" fmla="*/ 154237 w 9123612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18625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18625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054197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054197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lnTo>
                  <a:pt x="6636589" y="351155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lnTo>
                  <a:pt x="2101419" y="351155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lnTo>
                  <a:pt x="8147889" y="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lnTo>
                  <a:pt x="5350079" y="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lnTo>
                  <a:pt x="3612719" y="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lnTo>
                  <a:pt x="2947249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4069" y="3594099"/>
            <a:ext cx="1395900" cy="1536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sz="679"/>
              <a:t> </a:t>
            </a:r>
            <a:endParaRPr lang="ru-RU" sz="679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8758" y="1169435"/>
            <a:ext cx="3941533" cy="2433446"/>
          </a:xfrm>
        </p:spPr>
        <p:txBody>
          <a:bodyPr>
            <a:noAutofit/>
          </a:bodyPr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</a:t>
            </a:r>
            <a:br>
              <a:rPr lang="ru-RU"/>
            </a:br>
            <a:r>
              <a:rPr lang="en-US"/>
              <a:t>TITLE</a:t>
            </a:r>
            <a:endParaRPr lang="ru-RU"/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4843534-A750-4D01-BC62-26CD9AEA6A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8758" y="4025125"/>
            <a:ext cx="3783858" cy="1175357"/>
          </a:xfrm>
        </p:spPr>
        <p:txBody>
          <a:bodyPr>
            <a:noAutofit/>
          </a:bodyPr>
          <a:lstStyle>
            <a:lvl1pPr marL="0" indent="0" algn="l">
              <a:buNone/>
              <a:defRPr sz="10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Tagline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F8E7B25A-0A4A-430B-903E-76193E2954A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8758" y="5815237"/>
            <a:ext cx="1637824" cy="346045"/>
          </a:xfrm>
        </p:spPr>
        <p:txBody>
          <a:bodyPr>
            <a:noAutofit/>
          </a:bodyPr>
          <a:lstStyle>
            <a:lvl1pPr marL="0" indent="0" algn="l">
              <a:buNone/>
              <a:defRPr sz="629" b="1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B88F3A2A-BD60-4F82-8064-8B157AF4DD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8758" y="5445906"/>
            <a:ext cx="1637824" cy="346045"/>
          </a:xfrm>
        </p:spPr>
        <p:txBody>
          <a:bodyPr>
            <a:noAutofit/>
          </a:bodyPr>
          <a:lstStyle>
            <a:lvl1pPr marL="0" indent="0" algn="l">
              <a:buNone/>
              <a:defRPr sz="629" b="0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Month</a:t>
            </a:r>
          </a:p>
        </p:txBody>
      </p:sp>
    </p:spTree>
    <p:extLst>
      <p:ext uri="{BB962C8B-B14F-4D97-AF65-F5344CB8AC3E}">
        <p14:creationId xmlns:p14="http://schemas.microsoft.com/office/powerpoint/2010/main" val="3768363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61FE90B3-361E-4150-BE53-368ADEA27D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139697"/>
            <a:ext cx="4572000" cy="7042746"/>
          </a:xfrm>
          <a:custGeom>
            <a:avLst/>
            <a:gdLst>
              <a:gd name="connsiteX0" fmla="*/ 5864259 w 12192000"/>
              <a:gd name="connsiteY0" fmla="*/ 2895444 h 6602574"/>
              <a:gd name="connsiteX1" fmla="*/ 5864259 w 12192000"/>
              <a:gd name="connsiteY1" fmla="*/ 5383374 h 6602574"/>
              <a:gd name="connsiteX2" fmla="*/ 0 w 12192000"/>
              <a:gd name="connsiteY2" fmla="*/ 6602574 h 6602574"/>
              <a:gd name="connsiteX3" fmla="*/ 0 w 12192000"/>
              <a:gd name="connsiteY3" fmla="*/ 4114644 h 6602574"/>
              <a:gd name="connsiteX4" fmla="*/ 12192000 w 12192000"/>
              <a:gd name="connsiteY4" fmla="*/ 2726690 h 6602574"/>
              <a:gd name="connsiteX5" fmla="*/ 12192000 w 12192000"/>
              <a:gd name="connsiteY5" fmla="*/ 5214620 h 6602574"/>
              <a:gd name="connsiteX6" fmla="*/ 6104805 w 12192000"/>
              <a:gd name="connsiteY6" fmla="*/ 6470494 h 6602574"/>
              <a:gd name="connsiteX7" fmla="*/ 6104805 w 12192000"/>
              <a:gd name="connsiteY7" fmla="*/ 3982564 h 6602574"/>
              <a:gd name="connsiteX8" fmla="*/ 12192000 w 12192000"/>
              <a:gd name="connsiteY8" fmla="*/ 0 h 6602574"/>
              <a:gd name="connsiteX9" fmla="*/ 12192000 w 12192000"/>
              <a:gd name="connsiteY9" fmla="*/ 2487923 h 6602574"/>
              <a:gd name="connsiteX10" fmla="*/ 6104805 w 12192000"/>
              <a:gd name="connsiteY10" fmla="*/ 3742534 h 6602574"/>
              <a:gd name="connsiteX11" fmla="*/ 6104805 w 12192000"/>
              <a:gd name="connsiteY11" fmla="*/ 1255874 h 660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602574">
                <a:moveTo>
                  <a:pt x="5864259" y="2895444"/>
                </a:moveTo>
                <a:lnTo>
                  <a:pt x="5864259" y="5383374"/>
                </a:lnTo>
                <a:lnTo>
                  <a:pt x="0" y="6602574"/>
                </a:lnTo>
                <a:lnTo>
                  <a:pt x="0" y="4114644"/>
                </a:lnTo>
                <a:close/>
                <a:moveTo>
                  <a:pt x="12192000" y="2726690"/>
                </a:moveTo>
                <a:lnTo>
                  <a:pt x="12192000" y="5214620"/>
                </a:lnTo>
                <a:lnTo>
                  <a:pt x="6104805" y="6470494"/>
                </a:lnTo>
                <a:lnTo>
                  <a:pt x="6104805" y="3982564"/>
                </a:lnTo>
                <a:close/>
                <a:moveTo>
                  <a:pt x="12192000" y="0"/>
                </a:moveTo>
                <a:lnTo>
                  <a:pt x="12192000" y="2487923"/>
                </a:lnTo>
                <a:lnTo>
                  <a:pt x="6104805" y="3742534"/>
                </a:lnTo>
                <a:lnTo>
                  <a:pt x="6104805" y="125587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1466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DIVIDER SLIDE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18AF4189-33DF-9B46-9624-C722FCE07D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2373753"/>
            <a:ext cx="1658196" cy="798983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D8367A5-C050-47FB-A1BD-54CD13DE3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069902" y="0"/>
            <a:ext cx="2288858" cy="7315200"/>
          </a:xfrm>
          <a:custGeom>
            <a:avLst/>
            <a:gdLst>
              <a:gd name="connsiteX0" fmla="*/ 3914141 w 6103621"/>
              <a:gd name="connsiteY0" fmla="*/ 914400 h 6858000"/>
              <a:gd name="connsiteX1" fmla="*/ 6103621 w 6103621"/>
              <a:gd name="connsiteY1" fmla="*/ 914400 h 6858000"/>
              <a:gd name="connsiteX2" fmla="*/ 4339591 w 6103621"/>
              <a:gd name="connsiteY2" fmla="*/ 6858000 h 6858000"/>
              <a:gd name="connsiteX3" fmla="*/ 2150112 w 6103621"/>
              <a:gd name="connsiteY3" fmla="*/ 6858000 h 6858000"/>
              <a:gd name="connsiteX4" fmla="*/ 1769111 w 6103621"/>
              <a:gd name="connsiteY4" fmla="*/ 0 h 6858000"/>
              <a:gd name="connsiteX5" fmla="*/ 3958591 w 6103621"/>
              <a:gd name="connsiteY5" fmla="*/ 0 h 6858000"/>
              <a:gd name="connsiteX6" fmla="*/ 2189480 w 6103621"/>
              <a:gd name="connsiteY6" fmla="*/ 5943601 h 6858000"/>
              <a:gd name="connsiteX7" fmla="*/ 0 w 6103621"/>
              <a:gd name="connsiteY7" fmla="*/ 59436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3621" h="6858000">
                <a:moveTo>
                  <a:pt x="3914141" y="914400"/>
                </a:moveTo>
                <a:lnTo>
                  <a:pt x="6103621" y="914400"/>
                </a:lnTo>
                <a:lnTo>
                  <a:pt x="4339591" y="6858000"/>
                </a:lnTo>
                <a:lnTo>
                  <a:pt x="2150112" y="6858000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90262" y="3279498"/>
            <a:ext cx="1658196" cy="2761213"/>
          </a:xfrm>
        </p:spPr>
        <p:txBody>
          <a:bodyPr lIns="0"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3528AEE-54AB-4366-9576-BBA1CE5F3A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3" y="1101597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TEXT LAYOUT 1</a:t>
            </a:r>
            <a:endParaRPr lang="ru-RU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A1867536-E941-4FED-8B68-2609143C2A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2373753"/>
            <a:ext cx="1658196" cy="798983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31430" y="1300867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B2044CCF-605D-4D6E-A41D-D6AED53B22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431799"/>
            <a:ext cx="2290827" cy="5850803"/>
          </a:xfrm>
          <a:custGeom>
            <a:avLst/>
            <a:gdLst>
              <a:gd name="connsiteX0" fmla="*/ 0 w 6108872"/>
              <a:gd name="connsiteY0" fmla="*/ 2203471 h 5485128"/>
              <a:gd name="connsiteX1" fmla="*/ 6108872 w 6108872"/>
              <a:gd name="connsiteY1" fmla="*/ 3505695 h 5485128"/>
              <a:gd name="connsiteX2" fmla="*/ 6108872 w 6108872"/>
              <a:gd name="connsiteY2" fmla="*/ 5485128 h 5485128"/>
              <a:gd name="connsiteX3" fmla="*/ 0 w 6108872"/>
              <a:gd name="connsiteY3" fmla="*/ 4182903 h 5485128"/>
              <a:gd name="connsiteX4" fmla="*/ 0 w 6108872"/>
              <a:gd name="connsiteY4" fmla="*/ 0 h 5485128"/>
              <a:gd name="connsiteX5" fmla="*/ 6108872 w 6108872"/>
              <a:gd name="connsiteY5" fmla="*/ 1302225 h 5485128"/>
              <a:gd name="connsiteX6" fmla="*/ 6108872 w 6108872"/>
              <a:gd name="connsiteY6" fmla="*/ 3281657 h 5485128"/>
              <a:gd name="connsiteX7" fmla="*/ 0 w 6108872"/>
              <a:gd name="connsiteY7" fmla="*/ 1979432 h 5485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8872" h="5485128">
                <a:moveTo>
                  <a:pt x="0" y="2203471"/>
                </a:moveTo>
                <a:lnTo>
                  <a:pt x="6108872" y="3505695"/>
                </a:lnTo>
                <a:lnTo>
                  <a:pt x="6108872" y="5485128"/>
                </a:lnTo>
                <a:lnTo>
                  <a:pt x="0" y="4182903"/>
                </a:lnTo>
                <a:close/>
                <a:moveTo>
                  <a:pt x="0" y="0"/>
                </a:moveTo>
                <a:lnTo>
                  <a:pt x="6108872" y="1302225"/>
                </a:lnTo>
                <a:lnTo>
                  <a:pt x="6108872" y="3281657"/>
                </a:lnTo>
                <a:lnTo>
                  <a:pt x="0" y="1979432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E7F180F3-53B1-4A31-82A4-E6F9B5D8D8A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580452" y="3296610"/>
            <a:ext cx="1658196" cy="2761213"/>
          </a:xfrm>
        </p:spPr>
        <p:txBody>
          <a:bodyPr lIns="0"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D523330-9E96-4C6E-B5A4-6B543D365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80453" y="1115884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TEXT LAYOUT 2</a:t>
            </a:r>
            <a:endParaRPr lang="ru-RU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A08F6B3-0ADA-4ECF-8D25-7DFE4A364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580452" y="2390952"/>
            <a:ext cx="1658196" cy="798983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5CCECBFE-3C2B-4492-BCDA-1EFEB5E3E092}"/>
              </a:ext>
            </a:extLst>
          </p:cNvPr>
          <p:cNvSpPr/>
          <p:nvPr userDrawn="1"/>
        </p:nvSpPr>
        <p:spPr>
          <a:xfrm flipH="1">
            <a:off x="2618786" y="1163932"/>
            <a:ext cx="1957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3441B044-38F8-49ED-845B-5D926C811447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0262" y="3192578"/>
            <a:ext cx="1637109" cy="484643"/>
          </a:xfrm>
        </p:spPr>
        <p:txBody>
          <a:bodyPr>
            <a:noAutofit/>
          </a:bodyPr>
          <a:lstStyle>
            <a:lvl1pPr marL="0" indent="0">
              <a:buNone/>
              <a:defRPr sz="771" b="1">
                <a:solidFill>
                  <a:schemeClr val="bg2"/>
                </a:solidFill>
                <a:latin typeface="+mj-lt"/>
              </a:defRPr>
            </a:lvl1pPr>
            <a:lvl2pPr marL="130609" indent="0">
              <a:buNone/>
              <a:defRPr sz="571">
                <a:solidFill>
                  <a:schemeClr val="tx1">
                    <a:tint val="75000"/>
                  </a:schemeClr>
                </a:solidFill>
              </a:defRPr>
            </a:lvl2pPr>
            <a:lvl3pPr marL="261218" indent="0">
              <a:buNone/>
              <a:defRPr sz="514">
                <a:solidFill>
                  <a:schemeClr val="tx1">
                    <a:tint val="75000"/>
                  </a:schemeClr>
                </a:solidFill>
              </a:defRPr>
            </a:lvl3pPr>
            <a:lvl4pPr marL="391827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4pPr>
            <a:lvl5pPr marL="522436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5pPr>
            <a:lvl6pPr marL="653045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6pPr>
            <a:lvl7pPr marL="783654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7pPr>
            <a:lvl8pPr marL="914263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8pPr>
            <a:lvl9pPr marL="1044872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Section 1 title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2485171" y="3192578"/>
            <a:ext cx="1637109" cy="484643"/>
          </a:xfrm>
        </p:spPr>
        <p:txBody>
          <a:bodyPr>
            <a:noAutofit/>
          </a:bodyPr>
          <a:lstStyle>
            <a:lvl1pPr marL="0" indent="0">
              <a:buNone/>
              <a:defRPr sz="771" b="1">
                <a:solidFill>
                  <a:schemeClr val="bg2"/>
                </a:solidFill>
                <a:latin typeface="+mj-lt"/>
              </a:defRPr>
            </a:lvl1pPr>
            <a:lvl2pPr marL="130609" indent="0">
              <a:buNone/>
              <a:defRPr sz="571">
                <a:solidFill>
                  <a:schemeClr val="tx1">
                    <a:tint val="75000"/>
                  </a:schemeClr>
                </a:solidFill>
              </a:defRPr>
            </a:lvl2pPr>
            <a:lvl3pPr marL="261218" indent="0">
              <a:buNone/>
              <a:defRPr sz="514">
                <a:solidFill>
                  <a:schemeClr val="tx1">
                    <a:tint val="75000"/>
                  </a:schemeClr>
                </a:solidFill>
              </a:defRPr>
            </a:lvl3pPr>
            <a:lvl4pPr marL="391827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4pPr>
            <a:lvl5pPr marL="522436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5pPr>
            <a:lvl6pPr marL="653045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6pPr>
            <a:lvl7pPr marL="783654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7pPr>
            <a:lvl8pPr marL="914263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8pPr>
            <a:lvl9pPr marL="1044872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90263" y="3800972"/>
            <a:ext cx="1637109" cy="2489200"/>
          </a:xfrm>
        </p:spPr>
        <p:txBody>
          <a:bodyPr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485171" y="3800972"/>
            <a:ext cx="1637109" cy="2489200"/>
          </a:xfrm>
        </p:spPr>
        <p:txBody>
          <a:bodyPr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3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COMPARISON</a:t>
            </a:r>
            <a:endParaRPr lang="ru-RU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3" y="2370127"/>
            <a:ext cx="3832017" cy="710094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5E78F6F2-1702-E74A-86B2-0C42A30F3378}"/>
              </a:ext>
            </a:extLst>
          </p:cNvPr>
          <p:cNvSpPr/>
          <p:nvPr userDrawn="1"/>
        </p:nvSpPr>
        <p:spPr>
          <a:xfrm>
            <a:off x="0" y="1035940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-4763" y="-13547"/>
            <a:ext cx="4581525" cy="7342294"/>
            <a:chOff x="-12700" y="-12700"/>
            <a:chExt cx="12217400" cy="68834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542021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8" name="Chart Placeholder 18">
            <a:extLst>
              <a:ext uri="{FF2B5EF4-FFF2-40B4-BE49-F238E27FC236}">
                <a16:creationId xmlns:a16="http://schemas.microsoft.com/office/drawing/2014/main" id="{68B512F2-EA3E-483F-B5D4-29DFD6C37B3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2286001" y="1329269"/>
            <a:ext cx="1938763" cy="4656666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5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D58E79F-20BB-644D-8C49-25B57E347D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1404986"/>
            <a:ext cx="1059561" cy="1625798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CHART</a:t>
            </a:r>
            <a:br>
              <a:rPr lang="en-US"/>
            </a:br>
            <a:r>
              <a:rPr lang="en-US"/>
              <a:t>SLIDE</a:t>
            </a:r>
            <a:endParaRPr lang="ru-RU"/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F8E92E6-C1C9-854A-93EE-FD201AF050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3411444"/>
            <a:ext cx="1059561" cy="2298390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C1F625F0-F98F-D244-9020-86C86C287112}"/>
              </a:ext>
            </a:extLst>
          </p:cNvPr>
          <p:cNvSpPr/>
          <p:nvPr userDrawn="1"/>
        </p:nvSpPr>
        <p:spPr>
          <a:xfrm>
            <a:off x="-4190" y="3093195"/>
            <a:ext cx="985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981487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1404986"/>
            <a:ext cx="1059561" cy="1625798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TABLE</a:t>
            </a:r>
            <a:br>
              <a:rPr lang="en-US"/>
            </a:br>
            <a:r>
              <a:rPr lang="en-US"/>
              <a:t>SLIDE</a:t>
            </a:r>
            <a:endParaRPr lang="ru-RU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3411444"/>
            <a:ext cx="1059561" cy="2298390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Graphic 15">
            <a:extLst>
              <a:ext uri="{FF2B5EF4-FFF2-40B4-BE49-F238E27FC236}">
                <a16:creationId xmlns:a16="http://schemas.microsoft.com/office/drawing/2014/main" id="{C8EF6174-FF5D-41C2-BF6B-9D6ECB281A1D}"/>
              </a:ext>
            </a:extLst>
          </p:cNvPr>
          <p:cNvSpPr/>
          <p:nvPr userDrawn="1"/>
        </p:nvSpPr>
        <p:spPr>
          <a:xfrm>
            <a:off x="-4190" y="3093195"/>
            <a:ext cx="985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D45BCEDF-86BB-41E2-9F09-5D3014AD1C4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1768422" y="1697601"/>
            <a:ext cx="2460427" cy="4011807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5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137730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E694C388-14E9-4848-A715-72B7DC6AF5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3" y="0"/>
            <a:ext cx="4560570" cy="7315200"/>
          </a:xfrm>
          <a:custGeom>
            <a:avLst/>
            <a:gdLst>
              <a:gd name="connsiteX0" fmla="*/ 12161519 w 12161519"/>
              <a:gd name="connsiteY0" fmla="*/ 638810 h 6858000"/>
              <a:gd name="connsiteX1" fmla="*/ 12161519 w 12161519"/>
              <a:gd name="connsiteY1" fmla="*/ 1922780 h 6858000"/>
              <a:gd name="connsiteX2" fmla="*/ 9531350 w 12161519"/>
              <a:gd name="connsiteY2" fmla="*/ 6858000 h 6858000"/>
              <a:gd name="connsiteX3" fmla="*/ 8846819 w 12161519"/>
              <a:gd name="connsiteY3" fmla="*/ 6858000 h 6858000"/>
              <a:gd name="connsiteX4" fmla="*/ 10704830 w 12161519"/>
              <a:gd name="connsiteY4" fmla="*/ 0 h 6858000"/>
              <a:gd name="connsiteX5" fmla="*/ 12161519 w 12161519"/>
              <a:gd name="connsiteY5" fmla="*/ 0 h 6858000"/>
              <a:gd name="connsiteX6" fmla="*/ 12161519 w 12161519"/>
              <a:gd name="connsiteY6" fmla="*/ 234950 h 6858000"/>
              <a:gd name="connsiteX7" fmla="*/ 8632190 w 12161519"/>
              <a:gd name="connsiteY7" fmla="*/ 6858000 h 6858000"/>
              <a:gd name="connsiteX8" fmla="*/ 7049770 w 12161519"/>
              <a:gd name="connsiteY8" fmla="*/ 6858000 h 6858000"/>
              <a:gd name="connsiteX9" fmla="*/ 5320030 w 12161519"/>
              <a:gd name="connsiteY9" fmla="*/ 0 h 6858000"/>
              <a:gd name="connsiteX10" fmla="*/ 10476230 w 12161519"/>
              <a:gd name="connsiteY10" fmla="*/ 0 h 6858000"/>
              <a:gd name="connsiteX11" fmla="*/ 6822440 w 12161519"/>
              <a:gd name="connsiteY11" fmla="*/ 6858000 h 6858000"/>
              <a:gd name="connsiteX12" fmla="*/ 1664970 w 12161519"/>
              <a:gd name="connsiteY12" fmla="*/ 6858000 h 6858000"/>
              <a:gd name="connsiteX13" fmla="*/ 3529330 w 12161519"/>
              <a:gd name="connsiteY13" fmla="*/ 0 h 6858000"/>
              <a:gd name="connsiteX14" fmla="*/ 5111750 w 12161519"/>
              <a:gd name="connsiteY14" fmla="*/ 0 h 6858000"/>
              <a:gd name="connsiteX15" fmla="*/ 1456690 w 12161519"/>
              <a:gd name="connsiteY15" fmla="*/ 6858000 h 6858000"/>
              <a:gd name="connsiteX16" fmla="*/ 0 w 12161519"/>
              <a:gd name="connsiteY16" fmla="*/ 6858000 h 6858000"/>
              <a:gd name="connsiteX17" fmla="*/ 0 w 12161519"/>
              <a:gd name="connsiteY17" fmla="*/ 6623050 h 6858000"/>
              <a:gd name="connsiteX18" fmla="*/ 2630170 w 12161519"/>
              <a:gd name="connsiteY18" fmla="*/ 0 h 6858000"/>
              <a:gd name="connsiteX19" fmla="*/ 3314700 w 12161519"/>
              <a:gd name="connsiteY19" fmla="*/ 0 h 6858000"/>
              <a:gd name="connsiteX20" fmla="*/ 0 w 12161519"/>
              <a:gd name="connsiteY20" fmla="*/ 6219190 h 6858000"/>
              <a:gd name="connsiteX21" fmla="*/ 0 w 12161519"/>
              <a:gd name="connsiteY21" fmla="*/ 49352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61519" h="6858000">
                <a:moveTo>
                  <a:pt x="12161519" y="638810"/>
                </a:moveTo>
                <a:lnTo>
                  <a:pt x="12161519" y="1922780"/>
                </a:lnTo>
                <a:lnTo>
                  <a:pt x="9531350" y="6858000"/>
                </a:lnTo>
                <a:lnTo>
                  <a:pt x="8846819" y="6858000"/>
                </a:lnTo>
                <a:close/>
                <a:moveTo>
                  <a:pt x="10704830" y="0"/>
                </a:moveTo>
                <a:lnTo>
                  <a:pt x="12161519" y="0"/>
                </a:lnTo>
                <a:lnTo>
                  <a:pt x="12161519" y="234950"/>
                </a:lnTo>
                <a:lnTo>
                  <a:pt x="8632190" y="6858000"/>
                </a:lnTo>
                <a:lnTo>
                  <a:pt x="7049770" y="6858000"/>
                </a:lnTo>
                <a:close/>
                <a:moveTo>
                  <a:pt x="5320030" y="0"/>
                </a:moveTo>
                <a:lnTo>
                  <a:pt x="10476230" y="0"/>
                </a:lnTo>
                <a:lnTo>
                  <a:pt x="6822440" y="6858000"/>
                </a:lnTo>
                <a:lnTo>
                  <a:pt x="1664970" y="6858000"/>
                </a:lnTo>
                <a:close/>
                <a:moveTo>
                  <a:pt x="3529330" y="0"/>
                </a:moveTo>
                <a:lnTo>
                  <a:pt x="5111750" y="0"/>
                </a:lnTo>
                <a:lnTo>
                  <a:pt x="1456690" y="6858000"/>
                </a:lnTo>
                <a:lnTo>
                  <a:pt x="0" y="6858000"/>
                </a:lnTo>
                <a:lnTo>
                  <a:pt x="0" y="6623050"/>
                </a:lnTo>
                <a:close/>
                <a:moveTo>
                  <a:pt x="2630170" y="0"/>
                </a:moveTo>
                <a:lnTo>
                  <a:pt x="3314700" y="0"/>
                </a:lnTo>
                <a:lnTo>
                  <a:pt x="0" y="6219190"/>
                </a:lnTo>
                <a:lnTo>
                  <a:pt x="0" y="493522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FD7B55F-CFD3-4921-BB2A-B14EB4E363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1102158"/>
            <a:ext cx="3943124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BIG IMAGE SLIDE</a:t>
            </a:r>
            <a:endParaRPr lang="ru-RU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932204AA-73EE-4F85-898B-E747C5ACC0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2006182"/>
            <a:ext cx="3944474" cy="834815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Graphic 4">
            <a:extLst>
              <a:ext uri="{FF2B5EF4-FFF2-40B4-BE49-F238E27FC236}">
                <a16:creationId xmlns:a16="http://schemas.microsoft.com/office/drawing/2014/main" id="{38541361-4795-490E-8165-B4A338F8231D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E78DA-7F75-294B-AECF-F02F6C41615D}"/>
              </a:ext>
            </a:extLst>
          </p:cNvPr>
          <p:cNvSpPr txBox="1"/>
          <p:nvPr userDrawn="1"/>
        </p:nvSpPr>
        <p:spPr>
          <a:xfrm>
            <a:off x="122830" y="3202675"/>
            <a:ext cx="184731" cy="1968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679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5F5D581-F5B0-4701-B187-0D4FAB44900C}"/>
              </a:ext>
            </a:extLst>
          </p:cNvPr>
          <p:cNvSpPr/>
          <p:nvPr userDrawn="1"/>
        </p:nvSpPr>
        <p:spPr>
          <a:xfrm>
            <a:off x="0" y="0"/>
            <a:ext cx="4572000" cy="7315200"/>
          </a:xfrm>
          <a:prstGeom prst="rect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26126" tIns="13063" rIns="26126" bIns="1306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/>
            <a:endParaRPr lang="ru-RU" sz="679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E5F41AB-E2B9-45DD-B1C7-9F4DBA4946B9}"/>
              </a:ext>
            </a:extLst>
          </p:cNvPr>
          <p:cNvSpPr/>
          <p:nvPr userDrawn="1"/>
        </p:nvSpPr>
        <p:spPr>
          <a:xfrm>
            <a:off x="917160" y="-13547"/>
            <a:ext cx="2733675" cy="7342294"/>
          </a:xfrm>
          <a:custGeom>
            <a:avLst/>
            <a:gdLst>
              <a:gd name="connsiteX0" fmla="*/ 5063490 w 7289800"/>
              <a:gd name="connsiteY0" fmla="*/ 12700 h 6883400"/>
              <a:gd name="connsiteX1" fmla="*/ 2499360 w 7289800"/>
              <a:gd name="connsiteY1" fmla="*/ 6870700 h 6883400"/>
              <a:gd name="connsiteX2" fmla="*/ 4721860 w 7289800"/>
              <a:gd name="connsiteY2" fmla="*/ 6870700 h 6883400"/>
              <a:gd name="connsiteX3" fmla="*/ 7285990 w 7289800"/>
              <a:gd name="connsiteY3" fmla="*/ 12700 h 6883400"/>
              <a:gd name="connsiteX4" fmla="*/ 5063490 w 7289800"/>
              <a:gd name="connsiteY4" fmla="*/ 12700 h 6883400"/>
              <a:gd name="connsiteX5" fmla="*/ 12700 w 7289800"/>
              <a:gd name="connsiteY5" fmla="*/ 6870700 h 6883400"/>
              <a:gd name="connsiteX6" fmla="*/ 2235200 w 7289800"/>
              <a:gd name="connsiteY6" fmla="*/ 6870700 h 6883400"/>
              <a:gd name="connsiteX7" fmla="*/ 4799331 w 7289800"/>
              <a:gd name="connsiteY7" fmla="*/ 12700 h 6883400"/>
              <a:gd name="connsiteX8" fmla="*/ 2576830 w 7289800"/>
              <a:gd name="connsiteY8" fmla="*/ 12700 h 6883400"/>
              <a:gd name="connsiteX9" fmla="*/ 12700 w 7289800"/>
              <a:gd name="connsiteY9" fmla="*/ 687070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89800" h="6883400">
                <a:moveTo>
                  <a:pt x="5063490" y="12700"/>
                </a:moveTo>
                <a:lnTo>
                  <a:pt x="2499360" y="6870700"/>
                </a:lnTo>
                <a:lnTo>
                  <a:pt x="4721860" y="6870700"/>
                </a:lnTo>
                <a:lnTo>
                  <a:pt x="7285990" y="12700"/>
                </a:lnTo>
                <a:lnTo>
                  <a:pt x="5063490" y="12700"/>
                </a:lnTo>
                <a:close/>
                <a:moveTo>
                  <a:pt x="12700" y="6870700"/>
                </a:moveTo>
                <a:lnTo>
                  <a:pt x="2235200" y="6870700"/>
                </a:lnTo>
                <a:lnTo>
                  <a:pt x="4799331" y="12700"/>
                </a:lnTo>
                <a:lnTo>
                  <a:pt x="2576830" y="12700"/>
                </a:lnTo>
                <a:lnTo>
                  <a:pt x="12700" y="68707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4325" y="167019"/>
            <a:ext cx="3943350" cy="1413934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VIDEO SLIDE</a:t>
            </a:r>
            <a:endParaRPr lang="ru-RU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523494" y="1597621"/>
            <a:ext cx="3525012" cy="449641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/>
          </a:p>
        </p:txBody>
      </p:sp>
      <p:sp>
        <p:nvSpPr>
          <p:cNvPr id="12" name="Graphic 4">
            <a:extLst>
              <a:ext uri="{FF2B5EF4-FFF2-40B4-BE49-F238E27FC236}">
                <a16:creationId xmlns:a16="http://schemas.microsoft.com/office/drawing/2014/main" id="{C7654E36-50FF-425E-B595-F3957610B5D8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88BA6D96-EFE3-4743-8FB5-544E9692D111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" y="0"/>
            <a:ext cx="3433286" cy="7315200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4" name="Graphic 19">
            <a:extLst>
              <a:ext uri="{FF2B5EF4-FFF2-40B4-BE49-F238E27FC236}">
                <a16:creationId xmlns:a16="http://schemas.microsoft.com/office/drawing/2014/main" id="{97347B99-304D-468D-B6F0-9D59E6077A64}"/>
              </a:ext>
            </a:extLst>
          </p:cNvPr>
          <p:cNvSpPr/>
          <p:nvPr userDrawn="1"/>
        </p:nvSpPr>
        <p:spPr>
          <a:xfrm flipH="1">
            <a:off x="3376645" y="3504724"/>
            <a:ext cx="1196721" cy="156058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sz="679"/>
              <a:t> </a:t>
            </a:r>
            <a:endParaRPr lang="ru-RU" sz="679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B615286-AF88-4751-9BF6-3F030092F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97140" y="1038415"/>
            <a:ext cx="1568977" cy="2433446"/>
          </a:xfrm>
        </p:spPr>
        <p:txBody>
          <a:bodyPr>
            <a:noAutofit/>
          </a:bodyPr>
          <a:lstStyle>
            <a:lvl1pPr algn="r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THANK</a:t>
            </a:r>
            <a:br>
              <a:rPr lang="en-US"/>
            </a:br>
            <a:r>
              <a:rPr lang="en-US"/>
              <a:t>YOU!</a:t>
            </a:r>
            <a:endParaRPr lang="ru-RU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E15D97E-2723-48C3-B835-65DB0286DB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90203" y="3920756"/>
            <a:ext cx="1175914" cy="1175357"/>
          </a:xfrm>
        </p:spPr>
        <p:txBody>
          <a:bodyPr>
            <a:noAutofit/>
          </a:bodyPr>
          <a:lstStyle>
            <a:lvl1pPr marL="0" indent="0" algn="r">
              <a:buNone/>
              <a:defRPr sz="10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Alexander</a:t>
            </a:r>
            <a:br>
              <a:rPr lang="en-US"/>
            </a:br>
            <a:r>
              <a:rPr lang="en-US" err="1"/>
              <a:t>Martensson</a:t>
            </a:r>
            <a:endParaRPr lang="en-US"/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4D45CEBA-121A-426A-897A-9E3CDC5F5C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28293" y="5353882"/>
            <a:ext cx="1637824" cy="506154"/>
          </a:xfrm>
        </p:spPr>
        <p:txBody>
          <a:bodyPr>
            <a:noAutofit/>
          </a:bodyPr>
          <a:lstStyle>
            <a:lvl1pPr marL="0" indent="0" algn="r">
              <a:buNone/>
              <a:defRPr sz="629" b="0" i="0">
                <a:solidFill>
                  <a:schemeClr val="bg1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678-555-0128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0767B0C7-7BD9-4BF1-8D3D-91DED23803E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2628293" y="5126274"/>
            <a:ext cx="1637824" cy="307200"/>
          </a:xfrm>
        </p:spPr>
        <p:txBody>
          <a:bodyPr>
            <a:noAutofit/>
          </a:bodyPr>
          <a:lstStyle>
            <a:lvl1pPr marL="0" indent="0" algn="r">
              <a:buNone/>
              <a:defRPr sz="400" b="0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Phone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6B74744-5435-47DD-B65F-16D8E7AC15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045908" y="6064877"/>
            <a:ext cx="2220209" cy="506154"/>
          </a:xfrm>
        </p:spPr>
        <p:txBody>
          <a:bodyPr>
            <a:noAutofit/>
          </a:bodyPr>
          <a:lstStyle>
            <a:lvl1pPr marL="0" indent="0" algn="r">
              <a:buNone/>
              <a:defRPr sz="629" b="0" i="0">
                <a:solidFill>
                  <a:schemeClr val="bg1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martensson@example.com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20815411-0E43-4B6B-92C7-6E312091ABA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628293" y="5830401"/>
            <a:ext cx="1637824" cy="307200"/>
          </a:xfrm>
        </p:spPr>
        <p:txBody>
          <a:bodyPr>
            <a:noAutofit/>
          </a:bodyPr>
          <a:lstStyle>
            <a:lvl1pPr marL="0" indent="0" algn="r">
              <a:buNone/>
              <a:defRPr sz="400" b="0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Email</a:t>
            </a:r>
          </a:p>
        </p:txBody>
      </p:sp>
    </p:spTree>
    <p:extLst>
      <p:ext uri="{BB962C8B-B14F-4D97-AF65-F5344CB8AC3E}">
        <p14:creationId xmlns:p14="http://schemas.microsoft.com/office/powerpoint/2010/main" val="21531931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43AF0D-28CB-4D3A-A944-CE3DCAAC5657}"/>
              </a:ext>
            </a:extLst>
          </p:cNvPr>
          <p:cNvSpPr/>
          <p:nvPr userDrawn="1"/>
        </p:nvSpPr>
        <p:spPr>
          <a:xfrm>
            <a:off x="1137447" y="0"/>
            <a:ext cx="3433363" cy="7315200"/>
          </a:xfrm>
          <a:custGeom>
            <a:avLst/>
            <a:gdLst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2101419 w 9155634"/>
              <a:gd name="connsiteY4" fmla="*/ 3511550 h 6858000"/>
              <a:gd name="connsiteX5" fmla="*/ 3591129 w 9155634"/>
              <a:gd name="connsiteY5" fmla="*/ 3511550 h 6858000"/>
              <a:gd name="connsiteX6" fmla="*/ 2150949 w 9155634"/>
              <a:gd name="connsiteY6" fmla="*/ 6858000 h 6858000"/>
              <a:gd name="connsiteX7" fmla="*/ 661239 w 9155634"/>
              <a:gd name="connsiteY7" fmla="*/ 6858000 h 6858000"/>
              <a:gd name="connsiteX8" fmla="*/ 8147889 w 9155634"/>
              <a:gd name="connsiteY8" fmla="*/ 0 h 6858000"/>
              <a:gd name="connsiteX9" fmla="*/ 9155634 w 9155634"/>
              <a:gd name="connsiteY9" fmla="*/ 0 h 6858000"/>
              <a:gd name="connsiteX10" fmla="*/ 9155634 w 9155634"/>
              <a:gd name="connsiteY10" fmla="*/ 3346450 h 6858000"/>
              <a:gd name="connsiteX11" fmla="*/ 6707709 w 9155634"/>
              <a:gd name="connsiteY11" fmla="*/ 3346450 h 6858000"/>
              <a:gd name="connsiteX12" fmla="*/ 5350079 w 9155634"/>
              <a:gd name="connsiteY12" fmla="*/ 0 h 6858000"/>
              <a:gd name="connsiteX13" fmla="*/ 7912939 w 9155634"/>
              <a:gd name="connsiteY13" fmla="*/ 0 h 6858000"/>
              <a:gd name="connsiteX14" fmla="*/ 4961459 w 9155634"/>
              <a:gd name="connsiteY14" fmla="*/ 6858000 h 6858000"/>
              <a:gd name="connsiteX15" fmla="*/ 2399869 w 9155634"/>
              <a:gd name="connsiteY15" fmla="*/ 6858000 h 6858000"/>
              <a:gd name="connsiteX16" fmla="*/ 3612719 w 9155634"/>
              <a:gd name="connsiteY16" fmla="*/ 0 h 6858000"/>
              <a:gd name="connsiteX17" fmla="*/ 5102429 w 9155634"/>
              <a:gd name="connsiteY17" fmla="*/ 0 h 6858000"/>
              <a:gd name="connsiteX18" fmla="*/ 3662249 w 9155634"/>
              <a:gd name="connsiteY18" fmla="*/ 3346450 h 6858000"/>
              <a:gd name="connsiteX19" fmla="*/ 2172539 w 9155634"/>
              <a:gd name="connsiteY19" fmla="*/ 3346450 h 6858000"/>
              <a:gd name="connsiteX20" fmla="*/ 2947249 w 9155634"/>
              <a:gd name="connsiteY20" fmla="*/ 0 h 6858000"/>
              <a:gd name="connsiteX21" fmla="*/ 3381579 w 9155634"/>
              <a:gd name="connsiteY21" fmla="*/ 0 h 6858000"/>
              <a:gd name="connsiteX22" fmla="*/ 430099 w 9155634"/>
              <a:gd name="connsiteY22" fmla="*/ 6858000 h 6858000"/>
              <a:gd name="connsiteX23" fmla="*/ 0 w 9155634"/>
              <a:gd name="connsiteY2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sz="679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4069" y="3594099"/>
            <a:ext cx="1395900" cy="1536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sz="679"/>
              <a:t> </a:t>
            </a:r>
            <a:endParaRPr lang="ru-RU" sz="679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8758" y="1169435"/>
            <a:ext cx="3941533" cy="2433446"/>
          </a:xfrm>
        </p:spPr>
        <p:txBody>
          <a:bodyPr>
            <a:noAutofit/>
          </a:bodyPr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</a:t>
            </a:r>
            <a:br>
              <a:rPr lang="ru-RU"/>
            </a:br>
            <a:r>
              <a:rPr lang="en-US"/>
              <a:t>TITLE</a:t>
            </a:r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046DF3F-8EBA-4583-9F19-45C979FDA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758" y="4025125"/>
            <a:ext cx="3783858" cy="117535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000" b="0" i="0"/>
            </a:lvl1pPr>
          </a:lstStyle>
          <a:p>
            <a:pPr marL="65304" lvl="0" indent="-65304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467411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82713AA-FAF7-4D64-AB9D-53ACFDBF8B5B}"/>
              </a:ext>
            </a:extLst>
          </p:cNvPr>
          <p:cNvSpPr/>
          <p:nvPr userDrawn="1"/>
        </p:nvSpPr>
        <p:spPr>
          <a:xfrm>
            <a:off x="0" y="183764"/>
            <a:ext cx="4572000" cy="6997148"/>
          </a:xfrm>
          <a:custGeom>
            <a:avLst/>
            <a:gdLst>
              <a:gd name="connsiteX0" fmla="*/ 5864259 w 12192000"/>
              <a:gd name="connsiteY0" fmla="*/ 2854132 h 6559826"/>
              <a:gd name="connsiteX1" fmla="*/ 5864259 w 12192000"/>
              <a:gd name="connsiteY1" fmla="*/ 5342062 h 6559826"/>
              <a:gd name="connsiteX2" fmla="*/ 6907 w 12192000"/>
              <a:gd name="connsiteY2" fmla="*/ 6559826 h 6559826"/>
              <a:gd name="connsiteX3" fmla="*/ 0 w 12192000"/>
              <a:gd name="connsiteY3" fmla="*/ 6559826 h 6559826"/>
              <a:gd name="connsiteX4" fmla="*/ 0 w 12192000"/>
              <a:gd name="connsiteY4" fmla="*/ 4073332 h 6559826"/>
              <a:gd name="connsiteX5" fmla="*/ 12192000 w 12192000"/>
              <a:gd name="connsiteY5" fmla="*/ 2685378 h 6559826"/>
              <a:gd name="connsiteX6" fmla="*/ 12192000 w 12192000"/>
              <a:gd name="connsiteY6" fmla="*/ 5173308 h 6559826"/>
              <a:gd name="connsiteX7" fmla="*/ 6104805 w 12192000"/>
              <a:gd name="connsiteY7" fmla="*/ 6429182 h 6559826"/>
              <a:gd name="connsiteX8" fmla="*/ 6104805 w 12192000"/>
              <a:gd name="connsiteY8" fmla="*/ 3941252 h 6559826"/>
              <a:gd name="connsiteX9" fmla="*/ 11991762 w 12192000"/>
              <a:gd name="connsiteY9" fmla="*/ 0 h 6559826"/>
              <a:gd name="connsiteX10" fmla="*/ 12192000 w 12192000"/>
              <a:gd name="connsiteY10" fmla="*/ 0 h 6559826"/>
              <a:gd name="connsiteX11" fmla="*/ 12192000 w 12192000"/>
              <a:gd name="connsiteY11" fmla="*/ 2446611 h 6559826"/>
              <a:gd name="connsiteX12" fmla="*/ 6104805 w 12192000"/>
              <a:gd name="connsiteY12" fmla="*/ 3701222 h 6559826"/>
              <a:gd name="connsiteX13" fmla="*/ 6104805 w 12192000"/>
              <a:gd name="connsiteY13" fmla="*/ 1214562 h 6559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559826">
                <a:moveTo>
                  <a:pt x="5864259" y="2854132"/>
                </a:moveTo>
                <a:lnTo>
                  <a:pt x="5864259" y="5342062"/>
                </a:lnTo>
                <a:lnTo>
                  <a:pt x="6907" y="6559826"/>
                </a:lnTo>
                <a:lnTo>
                  <a:pt x="0" y="6559826"/>
                </a:lnTo>
                <a:lnTo>
                  <a:pt x="0" y="4073332"/>
                </a:lnTo>
                <a:close/>
                <a:moveTo>
                  <a:pt x="12192000" y="2685378"/>
                </a:moveTo>
                <a:lnTo>
                  <a:pt x="12192000" y="5173308"/>
                </a:lnTo>
                <a:lnTo>
                  <a:pt x="6104805" y="6429182"/>
                </a:lnTo>
                <a:lnTo>
                  <a:pt x="6104805" y="3941252"/>
                </a:lnTo>
                <a:close/>
                <a:moveTo>
                  <a:pt x="11991762" y="0"/>
                </a:moveTo>
                <a:lnTo>
                  <a:pt x="12192000" y="0"/>
                </a:lnTo>
                <a:lnTo>
                  <a:pt x="12192000" y="2446611"/>
                </a:lnTo>
                <a:lnTo>
                  <a:pt x="6104805" y="3701222"/>
                </a:lnTo>
                <a:lnTo>
                  <a:pt x="6104805" y="1214562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1466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DIVIDER SLIDE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3B87DE7-6A4B-4A0E-8622-C9BA93F0B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1465" y="2373754"/>
            <a:ext cx="1916510" cy="83481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629"/>
            </a:lvl1pPr>
          </a:lstStyle>
          <a:p>
            <a:pPr marL="65304" lvl="0" indent="-6530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881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3799919-7F2B-44B7-BF0B-B0CE733AC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2429607"/>
            <a:ext cx="3943350" cy="415915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311238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460D6CB-9BA0-4BA9-9CF5-9D21E9F57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4325" y="2429607"/>
            <a:ext cx="1943100" cy="4159154"/>
          </a:xfrm>
        </p:spPr>
        <p:txBody>
          <a:bodyPr>
            <a:normAutofit/>
          </a:bodyPr>
          <a:lstStyle>
            <a:lvl1pPr>
              <a:defRPr sz="686">
                <a:solidFill>
                  <a:schemeClr val="bg1"/>
                </a:solidFill>
              </a:defRPr>
            </a:lvl1pPr>
            <a:lvl2pPr>
              <a:defRPr sz="571">
                <a:solidFill>
                  <a:schemeClr val="bg1"/>
                </a:solidFill>
              </a:defRPr>
            </a:lvl2pPr>
            <a:lvl3pPr>
              <a:defRPr sz="514">
                <a:solidFill>
                  <a:schemeClr val="bg1"/>
                </a:solidFill>
              </a:defRPr>
            </a:lvl3pPr>
            <a:lvl4pPr>
              <a:defRPr sz="457">
                <a:solidFill>
                  <a:schemeClr val="bg1"/>
                </a:solidFill>
              </a:defRPr>
            </a:lvl4pPr>
            <a:lvl5pPr>
              <a:defRPr sz="457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B0DDB5D-8949-4E45-A7CD-0402580BB0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14575" y="2429606"/>
            <a:ext cx="1943100" cy="4159155"/>
          </a:xfrm>
        </p:spPr>
        <p:txBody>
          <a:bodyPr>
            <a:normAutofit/>
          </a:bodyPr>
          <a:lstStyle>
            <a:lvl1pPr>
              <a:defRPr sz="686">
                <a:solidFill>
                  <a:schemeClr val="bg1"/>
                </a:solidFill>
              </a:defRPr>
            </a:lvl1pPr>
            <a:lvl2pPr>
              <a:defRPr sz="571">
                <a:solidFill>
                  <a:schemeClr val="bg1"/>
                </a:solidFill>
              </a:defRPr>
            </a:lvl2pPr>
            <a:lvl3pPr>
              <a:defRPr sz="514">
                <a:solidFill>
                  <a:schemeClr val="bg1"/>
                </a:solidFill>
              </a:defRPr>
            </a:lvl3pPr>
            <a:lvl4pPr>
              <a:defRPr sz="457">
                <a:solidFill>
                  <a:schemeClr val="bg1"/>
                </a:solidFill>
              </a:defRPr>
            </a:lvl4pPr>
            <a:lvl5pPr>
              <a:defRPr sz="457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06075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0" y="1096435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2C817C4-D92F-4269-B22D-5C2E52241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4921" y="2206415"/>
            <a:ext cx="1934170" cy="465666"/>
          </a:xfrm>
        </p:spPr>
        <p:txBody>
          <a:bodyPr anchor="b">
            <a:normAutofit/>
          </a:bodyPr>
          <a:lstStyle>
            <a:lvl1pPr marL="0" indent="0">
              <a:buNone/>
              <a:defRPr sz="571" b="1"/>
            </a:lvl1pPr>
            <a:lvl2pPr marL="130609" indent="0">
              <a:buNone/>
              <a:defRPr sz="571" b="1"/>
            </a:lvl2pPr>
            <a:lvl3pPr marL="261218" indent="0">
              <a:buNone/>
              <a:defRPr sz="514" b="1"/>
            </a:lvl3pPr>
            <a:lvl4pPr marL="391827" indent="0">
              <a:buNone/>
              <a:defRPr sz="457" b="1"/>
            </a:lvl4pPr>
            <a:lvl5pPr marL="522436" indent="0">
              <a:buNone/>
              <a:defRPr sz="457" b="1"/>
            </a:lvl5pPr>
            <a:lvl6pPr marL="653045" indent="0">
              <a:buNone/>
              <a:defRPr sz="457" b="1"/>
            </a:lvl6pPr>
            <a:lvl7pPr marL="783654" indent="0">
              <a:buNone/>
              <a:defRPr sz="457" b="1"/>
            </a:lvl7pPr>
            <a:lvl8pPr marL="914263" indent="0">
              <a:buNone/>
              <a:defRPr sz="457" b="1"/>
            </a:lvl8pPr>
            <a:lvl9pPr marL="1044872" indent="0">
              <a:buNone/>
              <a:defRPr sz="4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C61514A7-2DEE-47E3-BCB4-FB81E9981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4921" y="2672080"/>
            <a:ext cx="1934170" cy="3930227"/>
          </a:xfrm>
        </p:spPr>
        <p:txBody>
          <a:bodyPr>
            <a:normAutofit/>
          </a:bodyPr>
          <a:lstStyle>
            <a:lvl1pPr>
              <a:defRPr sz="571">
                <a:solidFill>
                  <a:schemeClr val="bg1"/>
                </a:solidFill>
              </a:defRPr>
            </a:lvl1pPr>
            <a:lvl2pPr>
              <a:defRPr sz="514">
                <a:solidFill>
                  <a:schemeClr val="bg1"/>
                </a:solidFill>
              </a:defRPr>
            </a:lvl2pPr>
            <a:lvl3pPr>
              <a:defRPr sz="457">
                <a:solidFill>
                  <a:schemeClr val="bg1"/>
                </a:solidFill>
              </a:defRPr>
            </a:lvl3pPr>
            <a:lvl4pPr>
              <a:defRPr sz="400">
                <a:solidFill>
                  <a:schemeClr val="bg1"/>
                </a:solidFill>
              </a:defRPr>
            </a:lvl4pPr>
            <a:lvl5pPr>
              <a:defRPr sz="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3455C9D3-0938-4236-8E64-BBF582FCD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314576" y="2206412"/>
            <a:ext cx="1943695" cy="465667"/>
          </a:xfrm>
        </p:spPr>
        <p:txBody>
          <a:bodyPr anchor="b">
            <a:normAutofit/>
          </a:bodyPr>
          <a:lstStyle>
            <a:lvl1pPr marL="0" indent="0">
              <a:buNone/>
              <a:defRPr sz="571" b="1"/>
            </a:lvl1pPr>
            <a:lvl2pPr marL="130609" indent="0">
              <a:buNone/>
              <a:defRPr sz="571" b="1"/>
            </a:lvl2pPr>
            <a:lvl3pPr marL="261218" indent="0">
              <a:buNone/>
              <a:defRPr sz="514" b="1"/>
            </a:lvl3pPr>
            <a:lvl4pPr marL="391827" indent="0">
              <a:buNone/>
              <a:defRPr sz="457" b="1"/>
            </a:lvl4pPr>
            <a:lvl5pPr marL="522436" indent="0">
              <a:buNone/>
              <a:defRPr sz="457" b="1"/>
            </a:lvl5pPr>
            <a:lvl6pPr marL="653045" indent="0">
              <a:buNone/>
              <a:defRPr sz="457" b="1"/>
            </a:lvl6pPr>
            <a:lvl7pPr marL="783654" indent="0">
              <a:buNone/>
              <a:defRPr sz="457" b="1"/>
            </a:lvl7pPr>
            <a:lvl8pPr marL="914263" indent="0">
              <a:buNone/>
              <a:defRPr sz="457" b="1"/>
            </a:lvl8pPr>
            <a:lvl9pPr marL="1044872" indent="0">
              <a:buNone/>
              <a:defRPr sz="4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7331E254-1410-4989-81DE-84B684ACC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314576" y="2672080"/>
            <a:ext cx="1943695" cy="3930227"/>
          </a:xfrm>
        </p:spPr>
        <p:txBody>
          <a:bodyPr>
            <a:normAutofit/>
          </a:bodyPr>
          <a:lstStyle>
            <a:lvl1pPr>
              <a:defRPr sz="571">
                <a:solidFill>
                  <a:schemeClr val="bg1"/>
                </a:solidFill>
              </a:defRPr>
            </a:lvl1pPr>
            <a:lvl2pPr>
              <a:defRPr sz="514">
                <a:solidFill>
                  <a:schemeClr val="bg1"/>
                </a:solidFill>
              </a:defRPr>
            </a:lvl2pPr>
            <a:lvl3pPr>
              <a:defRPr sz="457">
                <a:solidFill>
                  <a:schemeClr val="bg1"/>
                </a:solidFill>
              </a:defRPr>
            </a:lvl3pPr>
            <a:lvl4pPr>
              <a:defRPr sz="400">
                <a:solidFill>
                  <a:schemeClr val="bg1"/>
                </a:solidFill>
              </a:defRPr>
            </a:lvl4pPr>
            <a:lvl5pPr>
              <a:defRPr sz="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8104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8ABD79-6AF5-4911-BEC2-A492F3EC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21" y="487681"/>
            <a:ext cx="1474589" cy="1434769"/>
          </a:xfrm>
        </p:spPr>
        <p:txBody>
          <a:bodyPr anchor="b"/>
          <a:lstStyle>
            <a:lvl1pPr>
              <a:defRPr sz="91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489A680-EBE7-45A3-B520-2C50F59C7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4921" y="2310558"/>
            <a:ext cx="1474589" cy="3949696"/>
          </a:xfrm>
        </p:spPr>
        <p:txBody>
          <a:bodyPr/>
          <a:lstStyle>
            <a:lvl1pPr marL="0" indent="0">
              <a:buNone/>
              <a:defRPr sz="457"/>
            </a:lvl1pPr>
            <a:lvl2pPr marL="130609" indent="0">
              <a:buNone/>
              <a:defRPr sz="400"/>
            </a:lvl2pPr>
            <a:lvl3pPr marL="261218" indent="0">
              <a:buNone/>
              <a:defRPr sz="343"/>
            </a:lvl3pPr>
            <a:lvl4pPr marL="391827" indent="0">
              <a:buNone/>
              <a:defRPr sz="286"/>
            </a:lvl4pPr>
            <a:lvl5pPr marL="522436" indent="0">
              <a:buNone/>
              <a:defRPr sz="286"/>
            </a:lvl5pPr>
            <a:lvl6pPr marL="653045" indent="0">
              <a:buNone/>
              <a:defRPr sz="286"/>
            </a:lvl6pPr>
            <a:lvl7pPr marL="783654" indent="0">
              <a:buNone/>
              <a:defRPr sz="286"/>
            </a:lvl7pPr>
            <a:lvl8pPr marL="914263" indent="0">
              <a:buNone/>
              <a:defRPr sz="286"/>
            </a:lvl8pPr>
            <a:lvl9pPr marL="1044872" indent="0">
              <a:buNone/>
              <a:defRPr sz="28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02EEB9F-D255-46E9-AFBB-FCC4D93B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696" y="487683"/>
            <a:ext cx="2314575" cy="5764106"/>
          </a:xfrm>
        </p:spPr>
        <p:txBody>
          <a:bodyPr/>
          <a:lstStyle>
            <a:lvl1pPr>
              <a:defRPr sz="914">
                <a:solidFill>
                  <a:schemeClr val="bg1"/>
                </a:solidFill>
              </a:defRPr>
            </a:lvl1pPr>
            <a:lvl2pPr>
              <a:defRPr sz="800">
                <a:solidFill>
                  <a:schemeClr val="bg1"/>
                </a:solidFill>
              </a:defRPr>
            </a:lvl2pPr>
            <a:lvl3pPr>
              <a:defRPr sz="686">
                <a:solidFill>
                  <a:schemeClr val="bg1"/>
                </a:solidFill>
              </a:defRPr>
            </a:lvl3pPr>
            <a:lvl4pPr>
              <a:defRPr sz="571">
                <a:solidFill>
                  <a:schemeClr val="bg1"/>
                </a:solidFill>
              </a:defRPr>
            </a:lvl4pPr>
            <a:lvl5pPr>
              <a:defRPr sz="571">
                <a:solidFill>
                  <a:schemeClr val="bg1"/>
                </a:solidFill>
              </a:defRPr>
            </a:lvl5pPr>
            <a:lvl6pPr>
              <a:defRPr sz="571"/>
            </a:lvl6pPr>
            <a:lvl7pPr>
              <a:defRPr sz="571"/>
            </a:lvl7pPr>
            <a:lvl8pPr>
              <a:defRPr sz="571"/>
            </a:lvl8pPr>
            <a:lvl9pPr>
              <a:defRPr sz="57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4F729341-632E-4151-9863-D40D91A16F84}"/>
              </a:ext>
            </a:extLst>
          </p:cNvPr>
          <p:cNvSpPr/>
          <p:nvPr userDrawn="1"/>
        </p:nvSpPr>
        <p:spPr>
          <a:xfrm>
            <a:off x="-4190" y="2077518"/>
            <a:ext cx="185166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0948434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4469CAF-CD13-4CCC-9569-14C8070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472794"/>
          </a:xfrm>
        </p:spPr>
        <p:txBody>
          <a:bodyPr anchor="b"/>
          <a:lstStyle>
            <a:lvl1pPr>
              <a:defRPr sz="91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6D4C583-322D-4347-807F-F6D6AF885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4921" y="2272535"/>
            <a:ext cx="1474589" cy="3987721"/>
          </a:xfrm>
        </p:spPr>
        <p:txBody>
          <a:bodyPr/>
          <a:lstStyle>
            <a:lvl1pPr marL="0" indent="0">
              <a:buNone/>
              <a:defRPr sz="457"/>
            </a:lvl1pPr>
            <a:lvl2pPr marL="130609" indent="0">
              <a:buNone/>
              <a:defRPr sz="400"/>
            </a:lvl2pPr>
            <a:lvl3pPr marL="261218" indent="0">
              <a:buNone/>
              <a:defRPr sz="343"/>
            </a:lvl3pPr>
            <a:lvl4pPr marL="391827" indent="0">
              <a:buNone/>
              <a:defRPr sz="286"/>
            </a:lvl4pPr>
            <a:lvl5pPr marL="522436" indent="0">
              <a:buNone/>
              <a:defRPr sz="286"/>
            </a:lvl5pPr>
            <a:lvl6pPr marL="653045" indent="0">
              <a:buNone/>
              <a:defRPr sz="286"/>
            </a:lvl6pPr>
            <a:lvl7pPr marL="783654" indent="0">
              <a:buNone/>
              <a:defRPr sz="286"/>
            </a:lvl7pPr>
            <a:lvl8pPr marL="914263" indent="0">
              <a:buNone/>
              <a:defRPr sz="286"/>
            </a:lvl8pPr>
            <a:lvl9pPr marL="1044872" indent="0">
              <a:buNone/>
              <a:defRPr sz="28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138DBAD-2265-4E62-AB5B-F66A60D53F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069902" y="2"/>
            <a:ext cx="2288857" cy="7315199"/>
          </a:xfrm>
          <a:custGeom>
            <a:avLst/>
            <a:gdLst>
              <a:gd name="connsiteX0" fmla="*/ 3914141 w 6103620"/>
              <a:gd name="connsiteY0" fmla="*/ 914400 h 6857999"/>
              <a:gd name="connsiteX1" fmla="*/ 6103620 w 6103620"/>
              <a:gd name="connsiteY1" fmla="*/ 914400 h 6857999"/>
              <a:gd name="connsiteX2" fmla="*/ 6103620 w 6103620"/>
              <a:gd name="connsiteY2" fmla="*/ 914404 h 6857999"/>
              <a:gd name="connsiteX3" fmla="*/ 4339591 w 6103620"/>
              <a:gd name="connsiteY3" fmla="*/ 6857999 h 6857999"/>
              <a:gd name="connsiteX4" fmla="*/ 2150113 w 6103620"/>
              <a:gd name="connsiteY4" fmla="*/ 6857999 h 6857999"/>
              <a:gd name="connsiteX5" fmla="*/ 1769111 w 6103620"/>
              <a:gd name="connsiteY5" fmla="*/ 0 h 6857999"/>
              <a:gd name="connsiteX6" fmla="*/ 3958591 w 6103620"/>
              <a:gd name="connsiteY6" fmla="*/ 0 h 6857999"/>
              <a:gd name="connsiteX7" fmla="*/ 2189480 w 6103620"/>
              <a:gd name="connsiteY7" fmla="*/ 5943601 h 6857999"/>
              <a:gd name="connsiteX8" fmla="*/ 0 w 6103620"/>
              <a:gd name="connsiteY8" fmla="*/ 594360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03620" h="6857999">
                <a:moveTo>
                  <a:pt x="3914141" y="914400"/>
                </a:moveTo>
                <a:lnTo>
                  <a:pt x="6103620" y="914400"/>
                </a:lnTo>
                <a:lnTo>
                  <a:pt x="6103620" y="914404"/>
                </a:lnTo>
                <a:lnTo>
                  <a:pt x="4339591" y="6857999"/>
                </a:lnTo>
                <a:lnTo>
                  <a:pt x="2150113" y="6857999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914"/>
            </a:lvl1pPr>
            <a:lvl2pPr marL="130609" indent="0">
              <a:buNone/>
              <a:defRPr sz="800"/>
            </a:lvl2pPr>
            <a:lvl3pPr marL="261218" indent="0">
              <a:buNone/>
              <a:defRPr sz="686"/>
            </a:lvl3pPr>
            <a:lvl4pPr marL="391827" indent="0">
              <a:buNone/>
              <a:defRPr sz="571"/>
            </a:lvl4pPr>
            <a:lvl5pPr marL="522436" indent="0">
              <a:buNone/>
              <a:defRPr sz="571"/>
            </a:lvl5pPr>
            <a:lvl6pPr marL="653045" indent="0">
              <a:buNone/>
              <a:defRPr sz="571"/>
            </a:lvl6pPr>
            <a:lvl7pPr marL="783654" indent="0">
              <a:buNone/>
              <a:defRPr sz="571"/>
            </a:lvl7pPr>
            <a:lvl8pPr marL="914263" indent="0">
              <a:buNone/>
              <a:defRPr sz="571"/>
            </a:lvl8pPr>
            <a:lvl9pPr marL="1044872" indent="0">
              <a:buNone/>
              <a:defRPr sz="571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766817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AD7B9076-7693-4C5F-8305-D5529FF80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3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EMPTY SLIDE</a:t>
            </a:r>
            <a:endParaRPr lang="ru-RU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4522669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0842" y="2105824"/>
            <a:ext cx="331007" cy="116501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14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1</a:t>
            </a:r>
            <a:endParaRPr lang="ru-RU"/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951" y="2131425"/>
            <a:ext cx="1163666" cy="110117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71"/>
              </a:spcBef>
              <a:buNone/>
              <a:defRPr sz="629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807741" y="2105824"/>
            <a:ext cx="331007" cy="116501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14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2</a:t>
            </a:r>
            <a:endParaRPr lang="ru-RU"/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54228" y="2131425"/>
            <a:ext cx="841469" cy="110117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71"/>
              </a:spcBef>
              <a:buNone/>
              <a:defRPr sz="629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965034" y="2124788"/>
            <a:ext cx="331007" cy="116501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14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3</a:t>
            </a:r>
            <a:endParaRPr lang="ru-RU"/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211519" y="2150389"/>
            <a:ext cx="1109669" cy="110117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71"/>
              </a:spcBef>
              <a:buNone/>
              <a:defRPr sz="629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2523" y="3122700"/>
            <a:ext cx="636984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19507" y="3122700"/>
            <a:ext cx="636984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98048" y="3122700"/>
            <a:ext cx="974699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953858" y="3121054"/>
            <a:ext cx="1397409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81550" y="6135388"/>
            <a:ext cx="3608901" cy="501843"/>
          </a:xfrm>
        </p:spPr>
        <p:txBody>
          <a:bodyPr>
            <a:normAutofit/>
          </a:bodyPr>
          <a:lstStyle>
            <a:lvl1pPr marL="0" indent="0" algn="ctr">
              <a:buNone/>
              <a:defRPr sz="457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798047" y="5220046"/>
            <a:ext cx="974700" cy="656028"/>
          </a:xfrm>
        </p:spPr>
        <p:txBody>
          <a:bodyPr>
            <a:normAutofit/>
          </a:bodyPr>
          <a:lstStyle>
            <a:lvl1pPr marL="0" indent="0">
              <a:buNone/>
              <a:defRPr sz="457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959018" y="5220046"/>
            <a:ext cx="1392249" cy="656028"/>
          </a:xfrm>
        </p:spPr>
        <p:txBody>
          <a:bodyPr>
            <a:normAutofit/>
          </a:bodyPr>
          <a:lstStyle>
            <a:lvl1pPr marL="0" indent="0">
              <a:buNone/>
              <a:defRPr sz="457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2522" y="4053764"/>
            <a:ext cx="1227582" cy="17263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1798047" y="4122210"/>
            <a:ext cx="974700" cy="95585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2953858" y="4122210"/>
            <a:ext cx="974700" cy="95616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B58C539-3FDE-4755-BEB4-C953AA2926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790743"/>
            <a:ext cx="3940029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HOW TO USE THIS TEMPALTE</a:t>
            </a:r>
            <a:endParaRPr lang="ru-RU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8EDA54DA-ED01-4416-96BF-C8968F4684B4}"/>
              </a:ext>
            </a:extLst>
          </p:cNvPr>
          <p:cNvSpPr/>
          <p:nvPr userDrawn="1"/>
        </p:nvSpPr>
        <p:spPr>
          <a:xfrm>
            <a:off x="-4190" y="1717620"/>
            <a:ext cx="3469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14325" y="389468"/>
            <a:ext cx="3943350" cy="14139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4325" y="1947333"/>
            <a:ext cx="3943350" cy="4641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14325" y="6780108"/>
            <a:ext cx="102870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4475" y="6780108"/>
            <a:ext cx="154305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28975" y="6780108"/>
            <a:ext cx="102870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320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702" r:id="rId5"/>
    <p:sldLayoutId id="2147483703" r:id="rId6"/>
    <p:sldLayoutId id="2147483704" r:id="rId7"/>
    <p:sldLayoutId id="2147483680" r:id="rId8"/>
    <p:sldLayoutId id="2147483705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023811" y="6402533"/>
            <a:ext cx="206041" cy="3894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00">
                <a:solidFill>
                  <a:schemeClr val="tx2"/>
                </a:solidFill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89468"/>
            <a:ext cx="3943350" cy="14139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4325" y="1947335"/>
            <a:ext cx="3943350" cy="4318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71650" y="6402533"/>
            <a:ext cx="1028700" cy="3894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00">
                <a:solidFill>
                  <a:schemeClr val="bg2"/>
                </a:solidFill>
              </a:defRPr>
            </a:lvl1pPr>
          </a:lstStyle>
          <a:p>
            <a:r>
              <a:rPr lang="ru-RU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4325" y="6402533"/>
            <a:ext cx="1274536" cy="3894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00">
                <a:solidFill>
                  <a:schemeClr val="bg2"/>
                </a:solidFill>
              </a:defRPr>
            </a:lvl1pPr>
          </a:lstStyle>
          <a:p>
            <a:r>
              <a:rPr lang="en-US"/>
              <a:t>ADD A FOOTER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1" r:id="rId5"/>
    <p:sldLayoutId id="2147483690" r:id="rId6"/>
    <p:sldLayoutId id="2147483691" r:id="rId7"/>
    <p:sldLayoutId id="2147483684" r:id="rId8"/>
    <p:sldLayoutId id="2147483685" r:id="rId9"/>
    <p:sldLayoutId id="2147483692" r:id="rId10"/>
    <p:sldLayoutId id="2147483693" r:id="rId11"/>
    <p:sldLayoutId id="2147483694" r:id="rId12"/>
    <p:sldLayoutId id="2147483697" r:id="rId13"/>
    <p:sldLayoutId id="2147483698" r:id="rId14"/>
    <p:sldLayoutId id="2147483699" r:id="rId15"/>
    <p:sldLayoutId id="2147483701" r:id="rId16"/>
    <p:sldLayoutId id="2147483700" r:id="rId17"/>
    <p:sldLayoutId id="2147483687" r:id="rId18"/>
    <p:sldLayoutId id="2147483696" r:id="rId19"/>
    <p:sldLayoutId id="2147483688" r:id="rId20"/>
  </p:sldLayoutIdLst>
  <p:hf hdr="0" dt="0"/>
  <p:txStyles>
    <p:titleStyle>
      <a:lvl1pPr algn="l" defTabSz="261218" rtl="0" eaLnBrk="1" latinLnBrk="0" hangingPunct="1">
        <a:lnSpc>
          <a:spcPct val="90000"/>
        </a:lnSpc>
        <a:spcBef>
          <a:spcPct val="0"/>
        </a:spcBef>
        <a:buNone/>
        <a:defRPr sz="1143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65304" indent="-65304" algn="l" defTabSz="261218" rtl="0" eaLnBrk="1" latinLnBrk="0" hangingPunct="1">
        <a:lnSpc>
          <a:spcPct val="90000"/>
        </a:lnSpc>
        <a:spcBef>
          <a:spcPts val="286"/>
        </a:spcBef>
        <a:buFont typeface="Arial" panose="020B0604020202020204" pitchFamily="34" charset="0"/>
        <a:buChar char="•"/>
        <a:defRPr sz="800" kern="1200">
          <a:solidFill>
            <a:schemeClr val="tx2"/>
          </a:solidFill>
          <a:latin typeface="+mn-lt"/>
          <a:ea typeface="+mn-ea"/>
          <a:cs typeface="+mn-cs"/>
        </a:defRPr>
      </a:lvl1pPr>
      <a:lvl2pPr marL="195913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686" kern="1200">
          <a:solidFill>
            <a:schemeClr val="tx2"/>
          </a:solidFill>
          <a:latin typeface="+mn-lt"/>
          <a:ea typeface="+mn-ea"/>
          <a:cs typeface="+mn-cs"/>
        </a:defRPr>
      </a:lvl2pPr>
      <a:lvl3pPr marL="326522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71" kern="1200">
          <a:solidFill>
            <a:schemeClr val="tx2"/>
          </a:solidFill>
          <a:latin typeface="+mn-lt"/>
          <a:ea typeface="+mn-ea"/>
          <a:cs typeface="+mn-cs"/>
        </a:defRPr>
      </a:lvl3pPr>
      <a:lvl4pPr marL="457131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2"/>
          </a:solidFill>
          <a:latin typeface="+mn-lt"/>
          <a:ea typeface="+mn-ea"/>
          <a:cs typeface="+mn-cs"/>
        </a:defRPr>
      </a:lvl4pPr>
      <a:lvl5pPr marL="587741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2"/>
          </a:solidFill>
          <a:latin typeface="+mn-lt"/>
          <a:ea typeface="+mn-ea"/>
          <a:cs typeface="+mn-cs"/>
        </a:defRPr>
      </a:lvl5pPr>
      <a:lvl6pPr marL="718349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6pPr>
      <a:lvl7pPr marL="848958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7pPr>
      <a:lvl8pPr marL="979567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8pPr>
      <a:lvl9pPr marL="1110176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1pPr>
      <a:lvl2pPr marL="130609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2pPr>
      <a:lvl3pPr marL="261218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3pPr>
      <a:lvl4pPr marL="391827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4pPr>
      <a:lvl5pPr marL="522436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5pPr>
      <a:lvl6pPr marL="653045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6pPr>
      <a:lvl7pPr marL="783654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7pPr>
      <a:lvl8pPr marL="914263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8pPr>
      <a:lvl9pPr marL="1044872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10" userDrawn="1">
          <p15:clr>
            <a:srgbClr val="F26B43"/>
          </p15:clr>
        </p15:guide>
        <p15:guide id="2" pos="215" userDrawn="1">
          <p15:clr>
            <a:srgbClr val="F26B43"/>
          </p15:clr>
        </p15:guide>
        <p15:guide id="3" pos="2665" userDrawn="1">
          <p15:clr>
            <a:srgbClr val="F26B43"/>
          </p15:clr>
        </p15:guide>
        <p15:guide id="4" orient="horz" pos="3998" userDrawn="1">
          <p15:clr>
            <a:srgbClr val="F26B43"/>
          </p15:clr>
        </p15:guide>
        <p15:guide id="5" pos="1653" userDrawn="1">
          <p15:clr>
            <a:srgbClr val="F26B43"/>
          </p15:clr>
        </p15:guide>
        <p15:guide id="6" pos="1227" userDrawn="1">
          <p15:clr>
            <a:srgbClr val="F26B43"/>
          </p15:clr>
        </p15:guide>
        <p15:guide id="7" pos="1440" userDrawn="1">
          <p15:clr>
            <a:srgbClr val="F26B43"/>
          </p15:clr>
        </p15:guide>
        <p15:guide id="8" orient="horz" pos="230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hyperlink" Target="http://darindines.com/2012/07/30/water-grill-2/" TargetMode="External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blog/tabid/6307/bid/29449/how-to-create-a-qr-code-in-4-quick-steps.aspx" TargetMode="External"/><Relationship Id="rId2" Type="http://schemas.openxmlformats.org/officeDocument/2006/relationships/hyperlink" Target="https://www.amazon.co.uk/food-allergy-sign/s?k=food+allergy+sig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&#160;&#160;https:/www.theoldswancheddington.co.uk/" TargetMode="External"/><Relationship Id="rId5" Type="http://schemas.openxmlformats.org/officeDocument/2006/relationships/hyperlink" Target="https://www.tastyfind.co.uk/blog/best-food-delivery-services-in-2021-justeat-vs-ubereats-vs-deliveroo/" TargetMode="External"/><Relationship Id="rId4" Type="http://schemas.openxmlformats.org/officeDocument/2006/relationships/hyperlink" Target="https://www.food.gov.uk/safety-hygiene/food-hygiene-rating-sche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B3CBFA3-6AD5-4439-8ECA-8DD5F6869B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03" r="31145" b="1"/>
          <a:stretch/>
        </p:blipFill>
        <p:spPr>
          <a:xfrm>
            <a:off x="112890" y="2133603"/>
            <a:ext cx="3347108" cy="3315736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noFill/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C585BB88-47F4-4761-A912-3C370FF6C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8584" y="2740310"/>
            <a:ext cx="1164459" cy="745825"/>
          </a:xfrm>
        </p:spPr>
        <p:txBody>
          <a:bodyPr/>
          <a:lstStyle/>
          <a:p>
            <a:pPr algn="l"/>
            <a:r>
              <a:rPr lang="en-US" sz="1400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Practical Task Menu Engineering</a:t>
            </a:r>
            <a:r>
              <a:rPr lang="en-US" sz="900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 </a:t>
            </a:r>
          </a:p>
          <a:p>
            <a:endParaRPr lang="en-US">
              <a:ea typeface="Verdana"/>
            </a:endParaRP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C19A0A64-D6B4-4E45-AE17-97B888CD974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942783" y="3862347"/>
            <a:ext cx="1651060" cy="1320971"/>
          </a:xfrm>
        </p:spPr>
        <p:txBody>
          <a:bodyPr vert="horz" lIns="30480" tIns="15240" rIns="30480" bIns="15240" rtlCol="0" anchor="t">
            <a:noAutofit/>
          </a:bodyPr>
          <a:lstStyle/>
          <a:p>
            <a:pPr algn="l"/>
            <a:r>
              <a:rPr lang="en-US" sz="1200">
                <a:latin typeface="Times New Roman"/>
                <a:cs typeface="Times New Roman"/>
              </a:rPr>
              <a:t>Module Name: Food &amp; Beverage Operations  BMIH4002</a:t>
            </a:r>
            <a:endParaRPr lang="en-US" sz="1200">
              <a:ea typeface="+mn-lt"/>
              <a:cs typeface="+mn-lt"/>
            </a:endParaRPr>
          </a:p>
          <a:p>
            <a:pPr algn="l"/>
            <a:r>
              <a:rPr lang="en-US" sz="1200">
                <a:latin typeface="Times New Roman"/>
                <a:cs typeface="Times New Roman"/>
              </a:rPr>
              <a:t>Student Name: Amar Haddouche</a:t>
            </a:r>
            <a:endParaRPr lang="en-US" sz="1200">
              <a:ea typeface="+mn-lt"/>
              <a:cs typeface="+mn-lt"/>
            </a:endParaRPr>
          </a:p>
          <a:p>
            <a:pPr algn="l"/>
            <a:r>
              <a:rPr lang="en-US" sz="1200">
                <a:latin typeface="Times New Roman"/>
                <a:cs typeface="Times New Roman"/>
              </a:rPr>
              <a:t>Student Number: 2017328</a:t>
            </a:r>
            <a:endParaRPr lang="en-US" sz="1200">
              <a:ea typeface="+mn-lt"/>
              <a:cs typeface="+mn-lt"/>
            </a:endParaRPr>
          </a:p>
          <a:p>
            <a:pPr algn="l"/>
            <a:r>
              <a:rPr lang="en-US" sz="1200">
                <a:latin typeface="Times New Roman"/>
                <a:cs typeface="Times New Roman"/>
              </a:rPr>
              <a:t>Lecturer's Name: Ffion Cumberpatch</a:t>
            </a:r>
            <a:endParaRPr lang="en-US" sz="1200">
              <a:ea typeface="+mn-lt"/>
              <a:cs typeface="+mn-lt"/>
            </a:endParaRPr>
          </a:p>
          <a:p>
            <a:endParaRPr lang="en-US" sz="617"/>
          </a:p>
        </p:txBody>
      </p:sp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6D5F0989-F9FD-4F34-9EF7-A7D05E5E0CB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023811" y="4801322"/>
            <a:ext cx="206041" cy="162278"/>
          </a:xfrm>
        </p:spPr>
        <p:txBody>
          <a:bodyPr/>
          <a:lstStyle/>
          <a:p>
            <a:pPr>
              <a:spcAft>
                <a:spcPts val="200"/>
              </a:spcAft>
            </a:pPr>
            <a:fld id="{D495E168-DA5E-4888-8D8A-92B118324C14}" type="slidenum">
              <a:rPr lang="ru-RU" smtClean="0"/>
              <a:pPr>
                <a:spcAft>
                  <a:spcPts val="200"/>
                </a:spcAft>
              </a:pPr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92659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90" descr="A picture containing plate, food, table, piece&#10;&#10;Description automatically generated">
            <a:extLst>
              <a:ext uri="{FF2B5EF4-FFF2-40B4-BE49-F238E27FC236}">
                <a16:creationId xmlns:a16="http://schemas.microsoft.com/office/drawing/2014/main" id="{B6D37CB5-E882-AD00-14B9-0815AB4075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8660000">
            <a:off x="-592024" y="1757397"/>
            <a:ext cx="5759061" cy="38803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89214E8-564E-E552-8455-D4C31AE4175E}"/>
              </a:ext>
            </a:extLst>
          </p:cNvPr>
          <p:cNvSpPr txBox="1"/>
          <p:nvPr/>
        </p:nvSpPr>
        <p:spPr>
          <a:xfrm>
            <a:off x="2988" y="6210215"/>
            <a:ext cx="4605865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="1">
                <a:solidFill>
                  <a:schemeClr val="accent5">
                    <a:lumMod val="50000"/>
                  </a:schemeClr>
                </a:solidFill>
                <a:cs typeface="Calibri"/>
              </a:rPr>
              <a:t>OPEN FROM 11AM-10PM DAILY ALL MAJOR CARDS ACCEPTED, CONTACTLESS COLLECTION POINT AVAILBLE AT THE REAR DOOR OF THE HOTEL.</a:t>
            </a:r>
          </a:p>
          <a:p>
            <a:r>
              <a:rPr lang="en-GB" sz="800" b="1">
                <a:solidFill>
                  <a:schemeClr val="accent5">
                    <a:lumMod val="50000"/>
                  </a:schemeClr>
                </a:solidFill>
                <a:cs typeface="Calibri"/>
              </a:rPr>
              <a:t>SCAN QR CODE FOR ONLINE ORDERS AND DAILY SPECIALS YOU CAN ALSO ORDER THROUGH</a:t>
            </a:r>
            <a:r>
              <a:rPr lang="en-GB" sz="900" b="1">
                <a:solidFill>
                  <a:schemeClr val="accent5">
                    <a:lumMod val="50000"/>
                  </a:schemeClr>
                </a:solidFill>
                <a:cs typeface="Calibri"/>
              </a:rPr>
              <a:t>  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AF970C7-8DD8-82A6-FF8B-191360611C98}"/>
              </a:ext>
            </a:extLst>
          </p:cNvPr>
          <p:cNvSpPr txBox="1"/>
          <p:nvPr/>
        </p:nvSpPr>
        <p:spPr>
          <a:xfrm>
            <a:off x="1483764" y="207"/>
            <a:ext cx="2743200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solidFill>
                  <a:schemeClr val="accent4">
                    <a:lumMod val="75000"/>
                  </a:schemeClr>
                </a:solidFill>
                <a:latin typeface="Algerian"/>
                <a:ea typeface="+mn-lt"/>
                <a:cs typeface="+mn-lt"/>
              </a:rPr>
              <a:t>Old Swan Trinity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  <a:p>
            <a:r>
              <a:rPr lang="en-GB" sz="1400" b="1">
                <a:solidFill>
                  <a:schemeClr val="accent4">
                    <a:lumMod val="75000"/>
                  </a:schemeClr>
                </a:solidFill>
                <a:latin typeface="Algerian"/>
                <a:cs typeface="Calibri"/>
              </a:rPr>
              <a:t>Takeaway Menu</a:t>
            </a:r>
          </a:p>
          <a:p>
            <a:endParaRPr lang="en-GB" b="1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126341-0763-D955-7168-44938E2FE6F0}"/>
              </a:ext>
            </a:extLst>
          </p:cNvPr>
          <p:cNvSpPr txBox="1"/>
          <p:nvPr/>
        </p:nvSpPr>
        <p:spPr>
          <a:xfrm>
            <a:off x="-69970" y="877467"/>
            <a:ext cx="441591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" b="1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</a:rPr>
              <a:t>Sometimes you want all your favourite dishes in the comfort of your own home, so we’ve launched our fabulous new takeaway service to give you exactly that. </a:t>
            </a:r>
            <a:endParaRPr lang="en-US" sz="800" b="1">
              <a:solidFill>
                <a:schemeClr val="accent5">
                  <a:lumMod val="50000"/>
                </a:schemeClr>
              </a:solidFill>
              <a:cs typeface="Calibri"/>
            </a:endParaRPr>
          </a:p>
          <a:p>
            <a:pPr algn="ctr"/>
            <a:r>
              <a:rPr lang="en-GB" sz="800" b="1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</a:rPr>
              <a:t>Treat yourself and experience all the flavours of the season accompanied by our chef's top selection of wine</a:t>
            </a:r>
            <a:endParaRPr lang="en-GB" sz="800" b="1">
              <a:solidFill>
                <a:schemeClr val="accent5">
                  <a:lumMod val="50000"/>
                </a:schemeClr>
              </a:solidFill>
              <a:cs typeface="Calibri"/>
            </a:endParaRPr>
          </a:p>
          <a:p>
            <a:pPr algn="ctr"/>
            <a:endParaRPr lang="en-GB" sz="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7" name="Graphic 27" descr="QR Code with solid fill">
            <a:extLst>
              <a:ext uri="{FF2B5EF4-FFF2-40B4-BE49-F238E27FC236}">
                <a16:creationId xmlns:a16="http://schemas.microsoft.com/office/drawing/2014/main" id="{77CF6126-7694-AB73-BB69-5256907550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16499" y="6564869"/>
            <a:ext cx="813951" cy="861615"/>
          </a:xfrm>
          <a:prstGeom prst="rect">
            <a:avLst/>
          </a:prstGeom>
        </p:spPr>
      </p:pic>
      <p:pic>
        <p:nvPicPr>
          <p:cNvPr id="28" name="Picture 2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71DD15D-DD27-768E-1E92-D30A79C64F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91477" y="6684854"/>
            <a:ext cx="947390" cy="632202"/>
          </a:xfrm>
          <a:prstGeom prst="rect">
            <a:avLst/>
          </a:prstGeom>
        </p:spPr>
      </p:pic>
      <p:pic>
        <p:nvPicPr>
          <p:cNvPr id="3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1A49111E-9327-6B78-2CB5-FFBFA6143E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5726" y="6990769"/>
            <a:ext cx="493391" cy="317854"/>
          </a:xfrm>
          <a:prstGeom prst="rect">
            <a:avLst/>
          </a:prstGeom>
        </p:spPr>
      </p:pic>
      <p:pic>
        <p:nvPicPr>
          <p:cNvPr id="4" name="Picture 4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868D5F8-1FBC-5EB2-5F4E-1024F885D7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31794" y="6985287"/>
            <a:ext cx="497928" cy="319665"/>
          </a:xfrm>
          <a:prstGeom prst="rect">
            <a:avLst/>
          </a:prstGeom>
        </p:spPr>
      </p:pic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6AF35BC-98AD-D78D-6469-924C8E2014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4197" y="6683205"/>
            <a:ext cx="1602154" cy="629530"/>
          </a:xfrm>
          <a:prstGeom prst="rect">
            <a:avLst/>
          </a:prstGeom>
        </p:spPr>
      </p:pic>
      <p:pic>
        <p:nvPicPr>
          <p:cNvPr id="6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55542C0E-321C-CB91-3E2E-7BC1508B6D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73425" y="482728"/>
            <a:ext cx="1162050" cy="398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F0421DE3-B10F-090A-42AD-984507D37D7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30189" y="6982381"/>
            <a:ext cx="442398" cy="3222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199E42-8140-6A96-2A38-CB1D2CEEA8BE}"/>
              </a:ext>
            </a:extLst>
          </p:cNvPr>
          <p:cNvSpPr txBox="1"/>
          <p:nvPr/>
        </p:nvSpPr>
        <p:spPr>
          <a:xfrm>
            <a:off x="3119845" y="56953"/>
            <a:ext cx="142934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="1">
                <a:solidFill>
                  <a:schemeClr val="accent4">
                    <a:lumMod val="75000"/>
                  </a:schemeClr>
                </a:solidFill>
                <a:cs typeface="Calibri"/>
              </a:rPr>
              <a:t>Trinity Hotel, 121, Kings Rd, Swansea SA1 8PL</a:t>
            </a:r>
          </a:p>
          <a:p>
            <a:r>
              <a:rPr lang="en-GB" sz="800" b="1">
                <a:solidFill>
                  <a:schemeClr val="accent4">
                    <a:lumMod val="75000"/>
                  </a:schemeClr>
                </a:solidFill>
                <a:cs typeface="Calibri"/>
              </a:rPr>
              <a:t>Tel: 01792 452312</a:t>
            </a:r>
          </a:p>
          <a:p>
            <a:r>
              <a:rPr lang="en-GB" sz="800" b="1">
                <a:solidFill>
                  <a:schemeClr val="accent4">
                    <a:lumMod val="75000"/>
                  </a:schemeClr>
                </a:solidFill>
                <a:cs typeface="Calibri"/>
              </a:rPr>
              <a:t>www.ostrinityco.uk</a:t>
            </a:r>
          </a:p>
        </p:txBody>
      </p:sp>
      <p:pic>
        <p:nvPicPr>
          <p:cNvPr id="10" name="Picture 10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CCAEAE63-C87D-D524-0055-E2A6B02BE5B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134309" y="6683923"/>
            <a:ext cx="751625" cy="298495"/>
          </a:xfrm>
          <a:prstGeom prst="rect">
            <a:avLst/>
          </a:prstGeom>
        </p:spPr>
      </p:pic>
      <p:pic>
        <p:nvPicPr>
          <p:cNvPr id="11" name="Picture 16" descr="Logo&#10;&#10;Description automatically generated">
            <a:extLst>
              <a:ext uri="{FF2B5EF4-FFF2-40B4-BE49-F238E27FC236}">
                <a16:creationId xmlns:a16="http://schemas.microsoft.com/office/drawing/2014/main" id="{4CA1AC62-ED1C-A969-9307-8217FE6560F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85128" y="6686144"/>
            <a:ext cx="366356" cy="298792"/>
          </a:xfrm>
          <a:prstGeom prst="rect">
            <a:avLst/>
          </a:prstGeom>
        </p:spPr>
      </p:pic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9C0726EF-931D-98BF-40CD-BE1AB369B06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225854" y="6686242"/>
            <a:ext cx="347135" cy="321101"/>
          </a:xfrm>
          <a:prstGeom prst="rect">
            <a:avLst/>
          </a:prstGeom>
        </p:spPr>
      </p:pic>
      <p:pic>
        <p:nvPicPr>
          <p:cNvPr id="15" name="Picture 18" descr="Circle&#10;&#10;Description automatically generated">
            <a:extLst>
              <a:ext uri="{FF2B5EF4-FFF2-40B4-BE49-F238E27FC236}">
                <a16:creationId xmlns:a16="http://schemas.microsoft.com/office/drawing/2014/main" id="{535BB994-03A7-B5B5-5B16-5D22AA23D92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2739" y="-706"/>
            <a:ext cx="1403091" cy="8647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49AD665-C001-DEAA-5C1B-1C76610EC3C7}"/>
              </a:ext>
            </a:extLst>
          </p:cNvPr>
          <p:cNvSpPr/>
          <p:nvPr/>
        </p:nvSpPr>
        <p:spPr>
          <a:xfrm>
            <a:off x="78582" y="1467505"/>
            <a:ext cx="2201680" cy="316353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5B8B607-63C6-5C6C-B20E-9771D52F441A}"/>
              </a:ext>
            </a:extLst>
          </p:cNvPr>
          <p:cNvSpPr/>
          <p:nvPr/>
        </p:nvSpPr>
        <p:spPr>
          <a:xfrm>
            <a:off x="2355219" y="1465490"/>
            <a:ext cx="2131799" cy="378082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471F282-6200-6270-E743-8A614E98838A}"/>
              </a:ext>
            </a:extLst>
          </p:cNvPr>
          <p:cNvSpPr/>
          <p:nvPr/>
        </p:nvSpPr>
        <p:spPr>
          <a:xfrm>
            <a:off x="82681" y="4638221"/>
            <a:ext cx="2186213" cy="157316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F7D31E81-73D6-29EC-93C6-8E4D62E6A084}"/>
              </a:ext>
            </a:extLst>
          </p:cNvPr>
          <p:cNvSpPr/>
          <p:nvPr/>
        </p:nvSpPr>
        <p:spPr>
          <a:xfrm rot="5400000">
            <a:off x="754139" y="100993"/>
            <a:ext cx="71722" cy="1237801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84D585A-5C48-970F-6655-A41C94338FDC}"/>
              </a:ext>
            </a:extLst>
          </p:cNvPr>
          <p:cNvSpPr txBox="1"/>
          <p:nvPr/>
        </p:nvSpPr>
        <p:spPr>
          <a:xfrm>
            <a:off x="763288" y="146152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b="1" u="sng">
                <a:latin typeface="Algerian"/>
              </a:rPr>
              <a:t>STARTERS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2D48C2F-9762-3EC3-4CED-EB3C9D1FBE6A}"/>
              </a:ext>
            </a:extLst>
          </p:cNvPr>
          <p:cNvSpPr txBox="1"/>
          <p:nvPr/>
        </p:nvSpPr>
        <p:spPr>
          <a:xfrm>
            <a:off x="3197231" y="147250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b="1" u="sng">
                <a:latin typeface="Algerian"/>
                <a:cs typeface="Calibri"/>
              </a:rPr>
              <a:t>MAINS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FBFE734-0776-B2B5-2D7D-05CF90EB1A79}"/>
              </a:ext>
            </a:extLst>
          </p:cNvPr>
          <p:cNvSpPr txBox="1"/>
          <p:nvPr/>
        </p:nvSpPr>
        <p:spPr>
          <a:xfrm>
            <a:off x="592769" y="464520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u="sng">
                <a:latin typeface="Algerian"/>
              </a:rPr>
              <a:t>DESERTS:</a:t>
            </a:r>
            <a:r>
              <a:rPr lang="en-GB" sz="900" b="1" u="sng">
                <a:latin typeface="Calibri"/>
                <a:cs typeface="Calibri"/>
              </a:rPr>
              <a:t> </a:t>
            </a:r>
            <a:r>
              <a:rPr lang="en-GB" sz="900" b="1" u="sng">
                <a:latin typeface="Calibri"/>
                <a:cs typeface="Calibri Light"/>
              </a:rPr>
              <a:t>5.50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4A9502D-4A66-8B54-768F-3FBB1A9EB157}"/>
              </a:ext>
            </a:extLst>
          </p:cNvPr>
          <p:cNvSpPr txBox="1"/>
          <p:nvPr/>
        </p:nvSpPr>
        <p:spPr>
          <a:xfrm>
            <a:off x="-430427" y="170306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OLD Swan SEAFOOD Soup</a:t>
            </a:r>
            <a:endParaRPr lang="en-US" err="1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F10AA15-140F-3200-430E-A53C140BF290}"/>
              </a:ext>
            </a:extLst>
          </p:cNvPr>
          <p:cNvSpPr txBox="1"/>
          <p:nvPr/>
        </p:nvSpPr>
        <p:spPr>
          <a:xfrm>
            <a:off x="-159241" y="1878541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Mixed Seafood with Spice and Herbs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D3A569B-DEBB-272C-2AA3-31A062427A8F}"/>
              </a:ext>
            </a:extLst>
          </p:cNvPr>
          <p:cNvSpPr txBox="1"/>
          <p:nvPr/>
        </p:nvSpPr>
        <p:spPr>
          <a:xfrm>
            <a:off x="-704229" y="206904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GARLIC BREAD 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C25719C-A2B7-6AF0-6E52-25B1D38A1E8E}"/>
              </a:ext>
            </a:extLst>
          </p:cNvPr>
          <p:cNvSpPr txBox="1"/>
          <p:nvPr/>
        </p:nvSpPr>
        <p:spPr>
          <a:xfrm>
            <a:off x="-271320" y="2242608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4 Slices of Ciabatta Garlic Bread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958F62C-3ADD-7905-B616-76E9E391A805}"/>
              </a:ext>
            </a:extLst>
          </p:cNvPr>
          <p:cNvSpPr txBox="1"/>
          <p:nvPr/>
        </p:nvSpPr>
        <p:spPr>
          <a:xfrm>
            <a:off x="-470814" y="246510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Caprise con avocado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858E5C8-11D8-B4D1-E83B-3F34CE718626}"/>
              </a:ext>
            </a:extLst>
          </p:cNvPr>
          <p:cNvSpPr txBox="1"/>
          <p:nvPr/>
        </p:nvSpPr>
        <p:spPr>
          <a:xfrm>
            <a:off x="188928" y="264375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Avocado, Mozzarella, Fresh Tomato and basil (V)</a:t>
            </a:r>
            <a:endParaRPr lang="en-US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1EA2ABA-0EE9-D39D-1A43-EF8AEF592F56}"/>
              </a:ext>
            </a:extLst>
          </p:cNvPr>
          <p:cNvSpPr txBox="1"/>
          <p:nvPr/>
        </p:nvSpPr>
        <p:spPr>
          <a:xfrm>
            <a:off x="-381898" y="2994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Battered chicken bites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DAB9B27-5593-0AAA-44F3-DB0F497C164F}"/>
              </a:ext>
            </a:extLst>
          </p:cNvPr>
          <p:cNvSpPr txBox="1"/>
          <p:nvPr/>
        </p:nvSpPr>
        <p:spPr>
          <a:xfrm>
            <a:off x="193181" y="3168727"/>
            <a:ext cx="1901825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Succulent Pieces of Chicken Breast in Crispy, Better, served with Sweet Chilli or Garlic Mayo</a:t>
            </a:r>
            <a:endParaRPr lang="en-US">
              <a:cs typeface="Calibri" panose="020F0502020204030204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6E9F537-8E66-3A3D-06B6-6394FAB57DF5}"/>
              </a:ext>
            </a:extLst>
          </p:cNvPr>
          <p:cNvSpPr txBox="1"/>
          <p:nvPr/>
        </p:nvSpPr>
        <p:spPr>
          <a:xfrm>
            <a:off x="-429530" y="3634646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 err="1">
                <a:latin typeface="Algerian"/>
              </a:rPr>
              <a:t>Gradees</a:t>
            </a:r>
            <a:r>
              <a:rPr lang="en-GB" sz="1000" b="1">
                <a:latin typeface="Algerian"/>
              </a:rPr>
              <a:t> king prawns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5A42F1-A8F2-7978-F6D4-CFFDF60FEA95}"/>
              </a:ext>
            </a:extLst>
          </p:cNvPr>
          <p:cNvSpPr txBox="1"/>
          <p:nvPr/>
        </p:nvSpPr>
        <p:spPr>
          <a:xfrm>
            <a:off x="216445" y="381215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The Famous </a:t>
            </a:r>
            <a:r>
              <a:rPr lang="en-GB" sz="900" err="1">
                <a:latin typeface="Arial"/>
                <a:cs typeface="Arial"/>
              </a:rPr>
              <a:t>Gradees</a:t>
            </a:r>
            <a:r>
              <a:rPr lang="en-GB" sz="900">
                <a:latin typeface="Arial"/>
                <a:cs typeface="Arial"/>
              </a:rPr>
              <a:t> King Prawns in Black Bean Sauce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4D34D8-68C8-99C5-5635-EB669E04A40F}"/>
              </a:ext>
            </a:extLst>
          </p:cNvPr>
          <p:cNvSpPr txBox="1"/>
          <p:nvPr/>
        </p:nvSpPr>
        <p:spPr>
          <a:xfrm>
            <a:off x="1882157" y="170110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  <a:cs typeface="Calibri"/>
              </a:rPr>
              <a:t>Battered cod or haddock</a:t>
            </a:r>
            <a:endParaRPr lang="en-GB" sz="1000" b="1" u="sng">
              <a:latin typeface="Algerian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30117F-29D4-680F-4E24-C279D2BE49C7}"/>
              </a:ext>
            </a:extLst>
          </p:cNvPr>
          <p:cNvSpPr txBox="1"/>
          <p:nvPr/>
        </p:nvSpPr>
        <p:spPr>
          <a:xfrm>
            <a:off x="2489263" y="1875244"/>
            <a:ext cx="2040548" cy="6414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Tasty Beer Battered Skinless Cod or Haddock served with seasoned Chips, a deliciously Creamy Tartare Sauce, Peas and Carrots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47B1FB-0B0A-CD91-3AF9-B98756D72738}"/>
              </a:ext>
            </a:extLst>
          </p:cNvPr>
          <p:cNvSpPr txBox="1"/>
          <p:nvPr/>
        </p:nvSpPr>
        <p:spPr>
          <a:xfrm>
            <a:off x="1802089" y="247953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Penne al-</a:t>
            </a:r>
            <a:r>
              <a:rPr lang="en-GB" sz="1000" b="1" err="1">
                <a:latin typeface="Algerian"/>
              </a:rPr>
              <a:t>arrabiata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3856760-D613-1863-5FDE-0ED76802BCC9}"/>
              </a:ext>
            </a:extLst>
          </p:cNvPr>
          <p:cNvSpPr txBox="1"/>
          <p:nvPr/>
        </p:nvSpPr>
        <p:spPr>
          <a:xfrm>
            <a:off x="2491233" y="2649561"/>
            <a:ext cx="2062773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Penne Pasta in a Tomato, Garlic, and Chilli Sauce, served with Garlic Bread &amp; Salad Garnish (GF) (V)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3854814-8F39-9573-98B0-762C6725D19B}"/>
              </a:ext>
            </a:extLst>
          </p:cNvPr>
          <p:cNvSpPr txBox="1"/>
          <p:nvPr/>
        </p:nvSpPr>
        <p:spPr>
          <a:xfrm>
            <a:off x="2132797" y="3160935"/>
            <a:ext cx="228404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Aberdeen cheeseburger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E73665A-0EB0-DA88-11DB-F185720A701D}"/>
              </a:ext>
            </a:extLst>
          </p:cNvPr>
          <p:cNvSpPr txBox="1"/>
          <p:nvPr/>
        </p:nvSpPr>
        <p:spPr>
          <a:xfrm>
            <a:off x="2435812" y="3336935"/>
            <a:ext cx="2072297" cy="380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100% Scotch Beef served in Brioch Bun with Lettuce, Tomato, and Chips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38AD051-F64E-B88B-3F85-6AD77993BC50}"/>
              </a:ext>
            </a:extLst>
          </p:cNvPr>
          <p:cNvSpPr txBox="1"/>
          <p:nvPr/>
        </p:nvSpPr>
        <p:spPr>
          <a:xfrm>
            <a:off x="1939650" y="371090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Pride of the Welsh chops 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95D3795-4D5F-C095-6A34-180713F053BD}"/>
              </a:ext>
            </a:extLst>
          </p:cNvPr>
          <p:cNvSpPr txBox="1"/>
          <p:nvPr/>
        </p:nvSpPr>
        <p:spPr>
          <a:xfrm>
            <a:off x="2478389" y="3878642"/>
            <a:ext cx="2069367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Grilled Local Welsh Lamb Chops, served with Sautéed Vegetable in Red Wine Sauce</a:t>
            </a:r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E2197DB-2A73-0577-20DF-E1E2B224690C}"/>
              </a:ext>
            </a:extLst>
          </p:cNvPr>
          <p:cNvSpPr txBox="1"/>
          <p:nvPr/>
        </p:nvSpPr>
        <p:spPr>
          <a:xfrm>
            <a:off x="1761851" y="438498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b="1">
                <a:latin typeface="Algerian"/>
                <a:cs typeface="Calibri"/>
              </a:rPr>
              <a:t>Stone backed pizza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2A374AA-2D1A-A95E-0532-A100289C61D1}"/>
              </a:ext>
            </a:extLst>
          </p:cNvPr>
          <p:cNvSpPr txBox="1"/>
          <p:nvPr/>
        </p:nvSpPr>
        <p:spPr>
          <a:xfrm>
            <a:off x="2460730" y="4559066"/>
            <a:ext cx="2066925" cy="520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b="1">
                <a:latin typeface="Arial"/>
                <a:cs typeface="Arial"/>
              </a:rPr>
              <a:t>Go Ahead Get Creative</a:t>
            </a:r>
            <a:endParaRPr lang="en-US" b="1">
              <a:cs typeface="Calibri"/>
            </a:endParaRPr>
          </a:p>
          <a:p>
            <a:r>
              <a:rPr lang="en-GB" sz="900">
                <a:latin typeface="Arial"/>
                <a:cs typeface="Arial"/>
              </a:rPr>
              <a:t>Ask a member of Staff for today's toping, £1.50 per toping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BB0B56D9-7F45-1557-8BB0-E5D155A22D21}"/>
              </a:ext>
            </a:extLst>
          </p:cNvPr>
          <p:cNvSpPr/>
          <p:nvPr/>
        </p:nvSpPr>
        <p:spPr>
          <a:xfrm>
            <a:off x="2355863" y="5247053"/>
            <a:ext cx="2124806" cy="91342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AECD84-5FD6-BB15-0904-B435156A2BA4}"/>
              </a:ext>
            </a:extLst>
          </p:cNvPr>
          <p:cNvSpPr txBox="1"/>
          <p:nvPr/>
        </p:nvSpPr>
        <p:spPr>
          <a:xfrm>
            <a:off x="2797297" y="5247299"/>
            <a:ext cx="256735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latin typeface="Algerian"/>
              </a:rPr>
              <a:t>Wine:</a:t>
            </a:r>
            <a:r>
              <a:rPr lang="en-GB" sz="1000" b="1">
                <a:latin typeface="Calibri"/>
                <a:cs typeface="Calibri"/>
              </a:rPr>
              <a:t> </a:t>
            </a:r>
            <a:r>
              <a:rPr lang="en-GB" sz="900" b="1">
                <a:latin typeface="Calibri"/>
                <a:cs typeface="Calibri"/>
              </a:rPr>
              <a:t>22.75</a:t>
            </a:r>
            <a:endParaRPr lang="en-US" sz="900">
              <a:latin typeface="Calibri"/>
              <a:cs typeface="Calibri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7A42486-636D-5C52-C508-F03B03621B96}"/>
              </a:ext>
            </a:extLst>
          </p:cNvPr>
          <p:cNvSpPr txBox="1"/>
          <p:nvPr/>
        </p:nvSpPr>
        <p:spPr>
          <a:xfrm>
            <a:off x="-284387" y="487539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Chef's signature tiramisu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652AD7F-8A69-0F15-5F36-73199A350451}"/>
              </a:ext>
            </a:extLst>
          </p:cNvPr>
          <p:cNvSpPr txBox="1"/>
          <p:nvPr/>
        </p:nvSpPr>
        <p:spPr>
          <a:xfrm>
            <a:off x="212278" y="5076347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Our Chef's version of a classic Italian Pick Me Up</a:t>
            </a:r>
            <a:endParaRPr lang="en-US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FF76ED2-748F-73B6-AADF-019774E4E314}"/>
              </a:ext>
            </a:extLst>
          </p:cNvPr>
          <p:cNvSpPr txBox="1"/>
          <p:nvPr/>
        </p:nvSpPr>
        <p:spPr>
          <a:xfrm>
            <a:off x="-384482" y="587142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Old swan's lemon tart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CD2337C-78CA-0536-297A-2216DEED7349}"/>
              </a:ext>
            </a:extLst>
          </p:cNvPr>
          <p:cNvSpPr txBox="1"/>
          <p:nvPr/>
        </p:nvSpPr>
        <p:spPr>
          <a:xfrm>
            <a:off x="-718971" y="540451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Rice pudding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7DDC999-552C-EC36-DB17-C1DD90758360}"/>
              </a:ext>
            </a:extLst>
          </p:cNvPr>
          <p:cNvSpPr txBox="1"/>
          <p:nvPr/>
        </p:nvSpPr>
        <p:spPr>
          <a:xfrm>
            <a:off x="224157" y="557512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Creamy Baked Rice Pudding with a Cinnamon Touch</a:t>
            </a:r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2D7C301-5EF9-849B-5E85-BF981EB458D3}"/>
              </a:ext>
            </a:extLst>
          </p:cNvPr>
          <p:cNvSpPr txBox="1"/>
          <p:nvPr/>
        </p:nvSpPr>
        <p:spPr>
          <a:xfrm>
            <a:off x="1893664" y="540244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-Red: cabernet sauvignon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65D435B-F537-756C-0248-92A0D2DDB2F4}"/>
              </a:ext>
            </a:extLst>
          </p:cNvPr>
          <p:cNvSpPr txBox="1"/>
          <p:nvPr/>
        </p:nvSpPr>
        <p:spPr>
          <a:xfrm>
            <a:off x="1754330" y="5570007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Hunt &amp; Harvest 2002 / 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CC065DD-A898-B3B8-9A2B-7F40A8B2E4F4}"/>
              </a:ext>
            </a:extLst>
          </p:cNvPr>
          <p:cNvSpPr txBox="1"/>
          <p:nvPr/>
        </p:nvSpPr>
        <p:spPr>
          <a:xfrm>
            <a:off x="2333746" y="5748949"/>
            <a:ext cx="256735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latin typeface="Algerian"/>
              </a:rPr>
              <a:t>-White: pride chardonnay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6126D6E-4FF2-6700-4A3D-98CF0BF5C6A4}"/>
              </a:ext>
            </a:extLst>
          </p:cNvPr>
          <p:cNvSpPr txBox="1"/>
          <p:nvPr/>
        </p:nvSpPr>
        <p:spPr>
          <a:xfrm>
            <a:off x="1640029" y="5912907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Napa Valley 2003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3D95D19-9A81-FF0D-CE38-8C39110FFB33}"/>
              </a:ext>
            </a:extLst>
          </p:cNvPr>
          <p:cNvSpPr txBox="1"/>
          <p:nvPr/>
        </p:nvSpPr>
        <p:spPr>
          <a:xfrm>
            <a:off x="-550180" y="4098196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Salad of the day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1227B59-6DF1-D98C-F977-DA9E231CB985}"/>
              </a:ext>
            </a:extLst>
          </p:cNvPr>
          <p:cNvSpPr txBox="1"/>
          <p:nvPr/>
        </p:nvSpPr>
        <p:spPr>
          <a:xfrm>
            <a:off x="235495" y="426935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Ask member of Staff for today's Selection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09919F7-E485-28C1-743A-71CB0506DF51}"/>
              </a:ext>
            </a:extLst>
          </p:cNvPr>
          <p:cNvSpPr txBox="1"/>
          <p:nvPr/>
        </p:nvSpPr>
        <p:spPr>
          <a:xfrm>
            <a:off x="1675234" y="1702707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6.90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0427452-BA80-AB5C-091E-2B15A48A2070}"/>
              </a:ext>
            </a:extLst>
          </p:cNvPr>
          <p:cNvSpPr txBox="1"/>
          <p:nvPr/>
        </p:nvSpPr>
        <p:spPr>
          <a:xfrm>
            <a:off x="1085850" y="2075955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4.50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5297153-4644-FA37-811B-26C18AABF39E}"/>
              </a:ext>
            </a:extLst>
          </p:cNvPr>
          <p:cNvSpPr txBox="1"/>
          <p:nvPr/>
        </p:nvSpPr>
        <p:spPr>
          <a:xfrm>
            <a:off x="1752600" y="2985407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5.75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7FC2BEA-A74D-F0D9-7181-4BF1A54C58F4}"/>
              </a:ext>
            </a:extLst>
          </p:cNvPr>
          <p:cNvSpPr txBox="1"/>
          <p:nvPr/>
        </p:nvSpPr>
        <p:spPr>
          <a:xfrm>
            <a:off x="1587500" y="2464707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5.85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B5BFC64-07D3-5A25-0D41-D51B4555C842}"/>
              </a:ext>
            </a:extLst>
          </p:cNvPr>
          <p:cNvSpPr txBox="1"/>
          <p:nvPr/>
        </p:nvSpPr>
        <p:spPr>
          <a:xfrm>
            <a:off x="1626756" y="3633108"/>
            <a:ext cx="4000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7.55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A40D787-4697-1147-2FEC-BCE2F586C085}"/>
              </a:ext>
            </a:extLst>
          </p:cNvPr>
          <p:cNvSpPr txBox="1"/>
          <p:nvPr/>
        </p:nvSpPr>
        <p:spPr>
          <a:xfrm>
            <a:off x="1377950" y="4087586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5.50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3D82D23-8E5A-A75F-710F-2B786DAA9887}"/>
              </a:ext>
            </a:extLst>
          </p:cNvPr>
          <p:cNvSpPr txBox="1"/>
          <p:nvPr/>
        </p:nvSpPr>
        <p:spPr>
          <a:xfrm>
            <a:off x="4057062" y="1703697"/>
            <a:ext cx="5080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12.95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D385BF08-A08D-3D4D-6912-CC4156311657}"/>
              </a:ext>
            </a:extLst>
          </p:cNvPr>
          <p:cNvSpPr txBox="1"/>
          <p:nvPr/>
        </p:nvSpPr>
        <p:spPr>
          <a:xfrm>
            <a:off x="3835400" y="2480129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11.50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7F83F39-A752-E273-CAF9-C857DB6BE0FA}"/>
              </a:ext>
            </a:extLst>
          </p:cNvPr>
          <p:cNvSpPr txBox="1"/>
          <p:nvPr/>
        </p:nvSpPr>
        <p:spPr>
          <a:xfrm>
            <a:off x="4051300" y="3163206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14.75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6AE907A-B059-12C1-450F-95BCB641E74A}"/>
              </a:ext>
            </a:extLst>
          </p:cNvPr>
          <p:cNvSpPr txBox="1"/>
          <p:nvPr/>
        </p:nvSpPr>
        <p:spPr>
          <a:xfrm>
            <a:off x="4051300" y="3705678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16.90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7D7EA922-B255-F606-CC7E-8CC51B7F3436}"/>
              </a:ext>
            </a:extLst>
          </p:cNvPr>
          <p:cNvSpPr txBox="1"/>
          <p:nvPr/>
        </p:nvSpPr>
        <p:spPr>
          <a:xfrm>
            <a:off x="3759200" y="4385128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11.50</a:t>
            </a:r>
          </a:p>
        </p:txBody>
      </p:sp>
      <p:sp>
        <p:nvSpPr>
          <p:cNvPr id="71" name="Arrow: Bent 70">
            <a:extLst>
              <a:ext uri="{FF2B5EF4-FFF2-40B4-BE49-F238E27FC236}">
                <a16:creationId xmlns:a16="http://schemas.microsoft.com/office/drawing/2014/main" id="{984835DD-D593-2B0F-9F77-4A16D329B102}"/>
              </a:ext>
            </a:extLst>
          </p:cNvPr>
          <p:cNvSpPr/>
          <p:nvPr/>
        </p:nvSpPr>
        <p:spPr>
          <a:xfrm rot="5400000">
            <a:off x="4050496" y="6511809"/>
            <a:ext cx="117929" cy="23554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506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DA0E6-8608-EA3B-C8C2-15B8D4085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415402"/>
            <a:ext cx="3943350" cy="6798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b="1" u="sng">
                <a:cs typeface="Calibri" panose="020F0502020204030204"/>
              </a:rPr>
              <a:t>Reference:</a:t>
            </a:r>
          </a:p>
          <a:p>
            <a:pPr marL="0" indent="0">
              <a:buNone/>
            </a:pPr>
            <a:r>
              <a:rPr lang="en-GB" sz="1200">
                <a:cs typeface="Calibri" panose="020F0502020204030204"/>
              </a:rPr>
              <a:t>Amason,</a:t>
            </a:r>
            <a:r>
              <a:rPr lang="en-GB" sz="1200" i="1">
                <a:cs typeface="Calibri" panose="020F0502020204030204"/>
              </a:rPr>
              <a:t> Food Allergy Sign</a:t>
            </a:r>
            <a:r>
              <a:rPr lang="en-GB" sz="1200">
                <a:cs typeface="Calibri" panose="020F0502020204030204"/>
              </a:rPr>
              <a:t>. [Online image] </a:t>
            </a:r>
          </a:p>
          <a:p>
            <a:pPr marL="0" indent="0">
              <a:buNone/>
            </a:pPr>
            <a:r>
              <a:rPr lang="en-GB" sz="1200">
                <a:cs typeface="Calibri" panose="020F0502020204030204"/>
              </a:rPr>
              <a:t>     [Accessed on 10th June 2022]</a:t>
            </a:r>
          </a:p>
          <a:p>
            <a:pPr>
              <a:buNone/>
            </a:pPr>
            <a:r>
              <a:rPr lang="en-US" sz="1200">
                <a:ea typeface="+mn-lt"/>
                <a:cs typeface="+mn-lt"/>
              </a:rPr>
              <a:t>     </a:t>
            </a:r>
            <a:r>
              <a:rPr lang="en-GB" sz="1200">
                <a:ea typeface="+mn-lt"/>
                <a:cs typeface="+mn-lt"/>
                <a:hlinkClick r:id="rId2"/>
              </a:rPr>
              <a:t>https://www.amazon.co.uk/food-allergy-sign/s?k=food+allergy+sign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sz="1200" err="1">
                <a:cs typeface="Calibri"/>
              </a:rPr>
              <a:t>HobSpot</a:t>
            </a:r>
            <a:r>
              <a:rPr lang="en-GB" sz="1200">
                <a:cs typeface="Calibri"/>
              </a:rPr>
              <a:t>,</a:t>
            </a:r>
            <a:r>
              <a:rPr lang="en-GB" sz="1200" i="1">
                <a:cs typeface="Calibri"/>
              </a:rPr>
              <a:t> How to make a QR code in 5 easy steps</a:t>
            </a:r>
            <a:r>
              <a:rPr lang="en-GB" sz="1200">
                <a:cs typeface="Calibri"/>
              </a:rPr>
              <a:t> 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 [Accessed on 6th June 2022]</a:t>
            </a: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>
                <a:ea typeface="+mn-lt"/>
                <a:cs typeface="+mn-lt"/>
                <a:hlinkClick r:id="rId3"/>
              </a:rPr>
              <a:t>https://blog.hubspot.com/blog/tabid/6307/bid/29449/how-to-create-a-qr-code-in-4-quick-steps.aspx</a:t>
            </a:r>
            <a:endParaRPr lang="en-GB"/>
          </a:p>
          <a:p>
            <a:pPr>
              <a:buNone/>
            </a:pPr>
            <a:r>
              <a:rPr lang="en-GB" sz="1200">
                <a:cs typeface="Calibri"/>
              </a:rPr>
              <a:t>FSA,</a:t>
            </a:r>
            <a:r>
              <a:rPr lang="en-GB" sz="1200" i="1">
                <a:cs typeface="Calibri"/>
              </a:rPr>
              <a:t> Food Hygiene Scheme</a:t>
            </a:r>
            <a:r>
              <a:rPr lang="en-GB" sz="1200">
                <a:cs typeface="Calibri"/>
              </a:rPr>
              <a:t>. 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[Accessed on 10th June 2022]</a:t>
            </a: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      </a:t>
            </a:r>
            <a:r>
              <a:rPr lang="en-GB" sz="1200">
                <a:ea typeface="+mn-lt"/>
                <a:cs typeface="+mn-lt"/>
                <a:hlinkClick r:id="rId4"/>
              </a:rPr>
              <a:t>https://www.food.gov.uk/safety-hygiene/food-hygiene-rating-scheme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cs typeface="Calibri"/>
              </a:rPr>
              <a:t>Tasty Find,.(2021)</a:t>
            </a:r>
            <a:r>
              <a:rPr lang="en-GB" sz="1200" i="1">
                <a:cs typeface="Calibri"/>
              </a:rPr>
              <a:t> Best Food Delivery Services 2021: Just Eats vs Uber Eats vs Deliveroo</a:t>
            </a:r>
            <a:r>
              <a:rPr lang="en-GB" sz="1200">
                <a:cs typeface="Calibri"/>
              </a:rPr>
              <a:t> 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  [Accessed on 6th June 2022]</a:t>
            </a:r>
            <a:endParaRPr lang="en-GB" sz="1200"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       </a:t>
            </a:r>
            <a:r>
              <a:rPr lang="en-GB" sz="1200">
                <a:ea typeface="+mn-lt"/>
                <a:cs typeface="+mn-lt"/>
                <a:hlinkClick r:id="rId5"/>
              </a:rPr>
              <a:t>https://www.tastyfind.co.uk/blog/best-food-delivery-services-in-2021-justeat-vs-ubereats-vs-deliveroo/</a:t>
            </a:r>
            <a:endParaRPr lang="en-GB">
              <a:cs typeface="Calibri" panose="020F0502020204030204"/>
            </a:endParaRPr>
          </a:p>
          <a:p>
            <a:pPr>
              <a:buNone/>
            </a:pPr>
            <a:r>
              <a:rPr lang="en-GB" sz="1200">
                <a:cs typeface="Calibri"/>
              </a:rPr>
              <a:t>The Old Swan, </a:t>
            </a:r>
            <a:r>
              <a:rPr lang="en-GB" sz="1200" i="1">
                <a:cs typeface="Calibri"/>
              </a:rPr>
              <a:t>The Old Swan </a:t>
            </a:r>
            <a:r>
              <a:rPr lang="en-GB" sz="1200" i="1" err="1">
                <a:cs typeface="Calibri"/>
              </a:rPr>
              <a:t>Cheddington</a:t>
            </a:r>
            <a:r>
              <a:rPr lang="en-GB" sz="1200" i="1">
                <a:cs typeface="Calibri"/>
              </a:rPr>
              <a:t> </a:t>
            </a:r>
            <a:r>
              <a:rPr lang="en-GB" sz="1200">
                <a:cs typeface="Calibri"/>
              </a:rPr>
              <a:t>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[Accessed on 6th June 2022]</a:t>
            </a:r>
            <a:r>
              <a:rPr lang="en-GB" sz="1200">
                <a:ea typeface="+mn-lt"/>
                <a:cs typeface="+mn-lt"/>
              </a:rPr>
              <a:t> </a:t>
            </a:r>
            <a:r>
              <a:rPr lang="en-GB" sz="1200">
                <a:ea typeface="+mn-lt"/>
                <a:cs typeface="+mn-lt"/>
                <a:hlinkClick r:id="rId6"/>
              </a:rPr>
              <a:t>  https://www.theoldswancheddington.co.uk/</a:t>
            </a:r>
            <a:endParaRPr lang="en-GB">
              <a:ea typeface="+mn-lt"/>
              <a:cs typeface="+mn-lt"/>
              <a:hlinkClick r:id="" action="ppaction://noaction"/>
            </a:endParaRPr>
          </a:p>
          <a:p>
            <a:pPr>
              <a:buNone/>
            </a:pPr>
            <a:endParaRPr lang="en-GB" sz="1200">
              <a:cs typeface="Calibri"/>
            </a:endParaRPr>
          </a:p>
          <a:p>
            <a:pPr>
              <a:buNone/>
            </a:pPr>
            <a:endParaRPr lang="en-GB" sz="1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81549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Custom 25">
      <a:dk1>
        <a:sysClr val="windowText" lastClr="000000"/>
      </a:dk1>
      <a:lt1>
        <a:sysClr val="window" lastClr="FFFFFF"/>
      </a:lt1>
      <a:dk2>
        <a:srgbClr val="FFCD00"/>
      </a:dk2>
      <a:lt2>
        <a:srgbClr val="00AEDE"/>
      </a:lt2>
      <a:accent1>
        <a:srgbClr val="002E62"/>
      </a:accent1>
      <a:accent2>
        <a:srgbClr val="004CB9"/>
      </a:accent2>
      <a:accent3>
        <a:srgbClr val="FF9D00"/>
      </a:accent3>
      <a:accent4>
        <a:srgbClr val="57A773"/>
      </a:accent4>
      <a:accent5>
        <a:srgbClr val="D11149"/>
      </a:accent5>
      <a:accent6>
        <a:srgbClr val="00111F"/>
      </a:accent6>
      <a:hlink>
        <a:srgbClr val="FFFFFF"/>
      </a:hlink>
      <a:folHlink>
        <a:srgbClr val="FFFFFF"/>
      </a:folHlink>
    </a:clrScheme>
    <a:fontScheme name="Custom 22">
      <a:majorFont>
        <a:latin typeface="Verdana"/>
        <a:ea typeface=""/>
        <a:cs typeface=""/>
      </a:majorFont>
      <a:minorFont>
        <a:latin typeface="Lucida Grand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GeneralDesign02_MO - v4" id="{6FF23145-4007-4574-94C2-B80E45F46FD9}" vid="{0FB396FC-CF2E-452A-9B17-DA6C73B135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Office Theme</vt:lpstr>
      <vt:lpstr>Office Theme</vt:lpstr>
      <vt:lpstr>Practical Task Menu Engineering 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2022-06-12T20:21:50Z</dcterms:created>
  <dcterms:modified xsi:type="dcterms:W3CDTF">2022-06-16T11:41:28Z</dcterms:modified>
</cp:coreProperties>
</file>