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908" y="1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32A61-FE90-D2D5-8DA2-01710D5819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AAB54D-0D70-EDE7-4C12-563B16B0C6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0EA4D1-254E-7C13-BB4E-1BFFF2257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1013C-8D2A-498D-91BC-852B92DBD76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F6E23A-DB63-0EFC-761C-8588B49651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5EF894-D1FE-00AF-763F-0EACB696F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661E-7A1C-4CB1-9A64-F28FB6E17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831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70432-6B88-76B5-0392-5576FC418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DF660D-ED3B-C9A9-90FB-2EFF72838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25878D-B64D-81B8-FB54-0A0E9F1C3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1013C-8D2A-498D-91BC-852B92DBD76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9D3CBA-38F5-BC58-2E48-B2BBA45A20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9AB1B8-D678-830F-E9DD-1F3D7139A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661E-7A1C-4CB1-9A64-F28FB6E17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164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8D28-EECF-7FCC-F572-5CA9560CC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8E96B4-DE0F-0CD2-2EFD-D30012098F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7AA6EA-94A7-E218-9A83-D2966A92E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1013C-8D2A-498D-91BC-852B92DBD76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F77C2-4B9A-5018-3A77-331F70D83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A22529-B998-6CE5-FC75-65C96FE2F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661E-7A1C-4CB1-9A64-F28FB6E17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256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5C469-06DF-1ADA-98C3-707003115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24F17-19E6-B21E-1497-BBDF5A6445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B5FB44-3CC4-9EBA-A6DA-446B89DFCA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34B58-7F8D-216F-34E2-9148B533C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1013C-8D2A-498D-91BC-852B92DBD76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2C3DA-A297-8437-4F82-170D320B87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662186-E39A-A878-1DCB-BF10CD8BB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661E-7A1C-4CB1-9A64-F28FB6E17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293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E12D3-BE34-A708-D387-1F209EE6E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04B4EC-FE8B-6F80-57DB-9FA334981A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6E4262-345A-E587-FF99-F2C86E0F6E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847AAD-CEA9-25CB-319F-EAEE540E8C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C79422-E1EA-8B2C-2452-3BF676EAE1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92B940-69FF-A67D-CADC-815B7E01C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1013C-8D2A-498D-91BC-852B92DBD76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27378A-264F-05C8-16C2-D4C46BA6C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2CB746-6092-BCFE-935B-8847CBA62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661E-7A1C-4CB1-9A64-F28FB6E17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442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2CD69-2479-52B3-780F-2F499445C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989D96-E2D4-872E-A349-27B5458E1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1013C-8D2A-498D-91BC-852B92DBD76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89424E-EBBE-4A8E-B965-54D034990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7D3E73-F47B-E448-E59C-D78660D26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661E-7A1C-4CB1-9A64-F28FB6E17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436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9180E3-757E-4E52-2DAE-9CD5DD17D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1013C-8D2A-498D-91BC-852B92DBD76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BEAD63-65D8-FED7-AB57-20D257211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70F415-E63A-5186-C63D-BEFE492BC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661E-7A1C-4CB1-9A64-F28FB6E17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779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6D745-AA1A-1853-C86F-8EC73D077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7DF69-3D00-ABEC-DED3-142C964711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8F72B7-6795-4359-4388-CAD7096B85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C484EC-4470-5546-F6BA-D02807E7F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1013C-8D2A-498D-91BC-852B92DBD76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35306C-BDA5-6D4D-1841-B7B588DBE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C3B652-E261-F496-2B31-40215DF17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661E-7A1C-4CB1-9A64-F28FB6E17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018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9EE6E-B633-A362-08B3-B43B44B49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72853C7-C313-758B-158B-61FB82DAAE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D54C85-8699-AA24-32F4-24D3402324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E38574-D4F1-ABAF-4FE9-57CA4E893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1013C-8D2A-498D-91BC-852B92DBD76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A93C32-C294-5533-206F-2EAC322675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B3EB53-A603-35AD-6670-92A5CCE8E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661E-7A1C-4CB1-9A64-F28FB6E17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826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CF662-FF91-C195-91E6-17CA671A4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9A47FD-A782-0AFE-6005-5CBB92DB18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7AEA65-CAC1-9880-6131-8C5DD899E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1013C-8D2A-498D-91BC-852B92DBD76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3226DF-B5B0-4632-570E-F3992A67EC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EBC15F-564E-B716-0023-17CA30BFF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661E-7A1C-4CB1-9A64-F28FB6E17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398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C37098-ED34-EF24-456D-A5A59B002E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6DD407-B57D-E2C0-B235-DE256F0E74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AFA4F0-AFF4-AB4A-BB8E-ED1E39B59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1013C-8D2A-498D-91BC-852B92DBD76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16590D-8249-03C8-FC76-7950222C1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92CBA9-2747-0BB3-D183-F57128904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661E-7A1C-4CB1-9A64-F28FB6E17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892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AFFEA8-D803-8FC5-352E-8EABFC4DB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5ECD6F-F318-F740-4363-0229936BE9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4DA41F-E240-9F9D-D589-0B99AF8354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11013C-8D2A-498D-91BC-852B92DBD76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840E2-83AB-3382-835B-4F0E756B71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1CFFEB-DE83-E0F4-8C36-3F61048055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9E661E-7A1C-4CB1-9A64-F28FB6E17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970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ECD31-5447-2BEC-12E0-436114F5A9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Hotel Event Advertisement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7ADF4C-EE37-CC99-EC15-9C0558D1377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Syeda </a:t>
            </a:r>
            <a:r>
              <a:rPr lang="en-GB" b="1" dirty="0" err="1"/>
              <a:t>Shafna</a:t>
            </a:r>
            <a:r>
              <a:rPr lang="en-GB" b="1" dirty="0"/>
              <a:t> Begum</a:t>
            </a:r>
          </a:p>
          <a:p>
            <a:r>
              <a:rPr lang="en-GB" b="1" dirty="0"/>
              <a:t>2128508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BMIH5003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Rodrigo Aguilera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17775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8E2144-1B5A-BF80-61D9-E04631B21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600" dirty="0">
                <a:latin typeface="Amasis MT Pro Black" panose="02040A04050005020304" pitchFamily="18" charset="0"/>
              </a:rPr>
              <a:t>Hotel De France</a:t>
            </a:r>
            <a:br>
              <a:rPr lang="en-GB" sz="3600" dirty="0">
                <a:latin typeface="Amasis MT Pro Black" panose="02040A04050005020304" pitchFamily="18" charset="0"/>
              </a:rPr>
            </a:br>
            <a:r>
              <a:rPr lang="en-GB" sz="3600" i="1" dirty="0">
                <a:latin typeface="Amasis MT Pro" panose="02040504050005020304" pitchFamily="18" charset="0"/>
              </a:rPr>
              <a:t>La Fête </a:t>
            </a:r>
            <a:r>
              <a:rPr lang="en-GB" sz="3600" i="1" dirty="0" err="1">
                <a:latin typeface="Amasis MT Pro" panose="02040504050005020304" pitchFamily="18" charset="0"/>
              </a:rPr>
              <a:t>Nationale</a:t>
            </a:r>
            <a:r>
              <a:rPr lang="en-GB" sz="3600" i="1" dirty="0">
                <a:latin typeface="Amasis MT Pro" panose="02040504050005020304" pitchFamily="18" charset="0"/>
              </a:rPr>
              <a:t> </a:t>
            </a:r>
            <a:br>
              <a:rPr lang="en-GB" sz="3600" dirty="0"/>
            </a:br>
            <a:r>
              <a:rPr lang="en-GB" sz="3600" b="1" i="1" dirty="0"/>
              <a:t>12 </a:t>
            </a:r>
            <a:r>
              <a:rPr lang="en-GB" sz="3600" b="1" i="1" dirty="0" err="1"/>
              <a:t>Julliet</a:t>
            </a:r>
            <a:r>
              <a:rPr lang="en-GB" sz="3600" b="1" i="1" dirty="0"/>
              <a:t> – 15 </a:t>
            </a:r>
            <a:r>
              <a:rPr lang="en-GB" sz="3600" b="1" i="1" dirty="0" err="1"/>
              <a:t>Julliet</a:t>
            </a:r>
            <a:endParaRPr lang="en-GB" sz="3600" b="1" i="1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E3503-9548-B71E-A8E2-824E613D9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r>
              <a:rPr lang="fr-FR" sz="2000" dirty="0">
                <a:latin typeface="Copperplate Gothic Bold" panose="020E0705020206020404" pitchFamily="34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  <a:t>Tarifs des chambres par nuit </a:t>
            </a:r>
            <a:br>
              <a:rPr lang="fr-FR" sz="2000" dirty="0">
                <a:latin typeface="Copperplate Gothic Bold" panose="020E0705020206020404" pitchFamily="34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</a:br>
            <a:r>
              <a:rPr lang="fr-FR" sz="2000" dirty="0">
                <a:latin typeface="Copperplate Gothic Bold" panose="020E0705020206020404" pitchFamily="34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  <a:t>comprenant le petit-déjeuner et le dîner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fr-FR" sz="2000" dirty="0" err="1">
                <a:latin typeface="Bookman Old Style" panose="02050604050505020204" pitchFamily="18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  <a:t>Sample</a:t>
            </a:r>
            <a:r>
              <a:rPr lang="fr-FR" sz="2000" dirty="0">
                <a:latin typeface="Bookman Old Style" panose="02050604050505020204" pitchFamily="18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  <a:t> Chambre €75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fr-FR" sz="2000" dirty="0">
                <a:latin typeface="Bookman Old Style" panose="02050604050505020204" pitchFamily="18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  <a:t>Double Chambre €90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fr-FR" sz="2000" dirty="0">
                <a:latin typeface="Bookman Old Style" panose="02050604050505020204" pitchFamily="18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  <a:t>Famille Chambre €150</a:t>
            </a:r>
          </a:p>
          <a:p>
            <a:pPr marL="0" indent="0">
              <a:buNone/>
            </a:pPr>
            <a:endParaRPr lang="fr-FR" sz="1500" dirty="0"/>
          </a:p>
          <a:p>
            <a:pPr>
              <a:buFont typeface="Wingdings" panose="05000000000000000000" pitchFamily="2" charset="2"/>
              <a:buChar char="§"/>
            </a:pPr>
            <a:endParaRPr lang="fr-FR" sz="1500" dirty="0"/>
          </a:p>
          <a:p>
            <a:pPr marL="0" indent="0">
              <a:buNone/>
            </a:pPr>
            <a:endParaRPr lang="fr-FR" sz="15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endParaRPr lang="fr-FR" sz="15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 algn="ctr">
              <a:buNone/>
            </a:pPr>
            <a:r>
              <a:rPr lang="fr-FR" sz="2200" dirty="0">
                <a:latin typeface="Aharoni" panose="02010803020104030203" pitchFamily="2" charset="-79"/>
                <a:cs typeface="Aharoni" panose="02010803020104030203" pitchFamily="2" charset="-79"/>
              </a:rPr>
              <a:t>Feu d'artifice chaque soir</a:t>
            </a:r>
            <a:br>
              <a:rPr lang="fr-FR" sz="22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fr-FR" sz="2200" dirty="0">
                <a:latin typeface="Aharoni" panose="02010803020104030203" pitchFamily="2" charset="-79"/>
                <a:cs typeface="Aharoni" panose="02010803020104030203" pitchFamily="2" charset="-79"/>
              </a:rPr>
              <a:t>Performance spéciale de </a:t>
            </a:r>
            <a:r>
              <a:rPr lang="fr-FR" sz="3000" dirty="0">
                <a:latin typeface="Aharoni" panose="02010803020104030203" pitchFamily="2" charset="-79"/>
                <a:cs typeface="Aharoni" panose="02010803020104030203" pitchFamily="2" charset="-79"/>
              </a:rPr>
              <a:t>Jean </a:t>
            </a:r>
            <a:r>
              <a:rPr lang="fr-FR" sz="3000" dirty="0" err="1">
                <a:latin typeface="Aharoni" panose="02010803020104030203" pitchFamily="2" charset="-79"/>
                <a:cs typeface="Aharoni" panose="02010803020104030203" pitchFamily="2" charset="-79"/>
              </a:rPr>
              <a:t>Micheal</a:t>
            </a:r>
            <a:r>
              <a:rPr lang="fr-FR" sz="30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fr-FR" sz="3000" dirty="0" err="1">
                <a:latin typeface="Aharoni" panose="02010803020104030203" pitchFamily="2" charset="-79"/>
                <a:cs typeface="Aharoni" panose="02010803020104030203" pitchFamily="2" charset="-79"/>
              </a:rPr>
              <a:t>Jarne</a:t>
            </a:r>
            <a:r>
              <a:rPr lang="fr-FR" sz="2200" dirty="0">
                <a:latin typeface="Aharoni" panose="02010803020104030203" pitchFamily="2" charset="-79"/>
                <a:cs typeface="Aharoni" panose="02010803020104030203" pitchFamily="2" charset="-79"/>
              </a:rPr>
              <a:t> le 14 </a:t>
            </a:r>
            <a:r>
              <a:rPr lang="fr-FR" sz="2200" dirty="0" err="1">
                <a:latin typeface="Aharoni" panose="02010803020104030203" pitchFamily="2" charset="-79"/>
                <a:cs typeface="Aharoni" panose="02010803020104030203" pitchFamily="2" charset="-79"/>
              </a:rPr>
              <a:t>Julliet</a:t>
            </a:r>
            <a:endParaRPr lang="fr-FR" sz="2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 algn="ctr">
              <a:buNone/>
            </a:pPr>
            <a:r>
              <a:rPr lang="fr-FR" sz="2200" i="1" dirty="0"/>
              <a:t>Réserve 07842892300</a:t>
            </a:r>
            <a:br>
              <a:rPr lang="fr-FR" sz="1500" dirty="0"/>
            </a:br>
            <a:endParaRPr lang="fr-FR" sz="1500" dirty="0"/>
          </a:p>
          <a:p>
            <a:endParaRPr lang="en-GB" sz="1500" dirty="0"/>
          </a:p>
        </p:txBody>
      </p:sp>
      <p:pic>
        <p:nvPicPr>
          <p:cNvPr id="4" name="Picture 3" descr="A tower with red white and blue smoke trails&#10;&#10;Description automatically generated with low confidence">
            <a:extLst>
              <a:ext uri="{FF2B5EF4-FFF2-40B4-BE49-F238E27FC236}">
                <a16:creationId xmlns:a16="http://schemas.microsoft.com/office/drawing/2014/main" id="{1A40A0FE-42CB-8F0C-8FB7-83C61EF167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73" r="24505" b="1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E9DA230-A32B-FF4C-DC46-36519ACEB48F}"/>
              </a:ext>
            </a:extLst>
          </p:cNvPr>
          <p:cNvSpPr txBox="1"/>
          <p:nvPr/>
        </p:nvSpPr>
        <p:spPr>
          <a:xfrm>
            <a:off x="404037" y="295473"/>
            <a:ext cx="30515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Réservez à l'avance pour éviter les déceptions</a:t>
            </a:r>
            <a:endParaRPr lang="en-GB" sz="2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4439B4-F5EB-B37A-ACE2-DB101B79D7B1}"/>
              </a:ext>
            </a:extLst>
          </p:cNvPr>
          <p:cNvSpPr txBox="1"/>
          <p:nvPr/>
        </p:nvSpPr>
        <p:spPr>
          <a:xfrm>
            <a:off x="6094476" y="6215965"/>
            <a:ext cx="60977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/>
              <a:t>https://i.guim.co.uk/img/media/25484fc6a50d2623f15544e5c93f85d76fde5015/0_230_3500_2099/500.jpg?quality=85&amp;auto=format&amp;fit=max&amp;s=02aca2603c97f324a55bdedb5dfdf996</a:t>
            </a:r>
          </a:p>
        </p:txBody>
      </p:sp>
    </p:spTree>
    <p:extLst>
      <p:ext uri="{BB962C8B-B14F-4D97-AF65-F5344CB8AC3E}">
        <p14:creationId xmlns:p14="http://schemas.microsoft.com/office/powerpoint/2010/main" val="6098015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104</Words>
  <Application>Microsoft Office PowerPoint</Application>
  <PresentationFormat>Widescreen</PresentationFormat>
  <Paragraphs>18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2" baseType="lpstr">
      <vt:lpstr>Aharoni</vt:lpstr>
      <vt:lpstr>Amasis MT Pro</vt:lpstr>
      <vt:lpstr>Amasis MT Pro Black</vt:lpstr>
      <vt:lpstr>Arial</vt:lpstr>
      <vt:lpstr>Bookman Old Style</vt:lpstr>
      <vt:lpstr>Calibri</vt:lpstr>
      <vt:lpstr>Calibri Light</vt:lpstr>
      <vt:lpstr>Copperplate Gothic Bold</vt:lpstr>
      <vt:lpstr>Wingdings</vt:lpstr>
      <vt:lpstr>Office Theme</vt:lpstr>
      <vt:lpstr>Hotel Event Advertisement </vt:lpstr>
      <vt:lpstr>Hotel De France La Fête Nationale  12 Julliet – 15 Julliet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Event Advertisement </dc:title>
  <dc:creator>Syeda Samia Begum</dc:creator>
  <cp:lastModifiedBy>Syeda Samia Begum</cp:lastModifiedBy>
  <cp:revision>1</cp:revision>
  <dcterms:created xsi:type="dcterms:W3CDTF">2023-06-02T15:41:22Z</dcterms:created>
  <dcterms:modified xsi:type="dcterms:W3CDTF">2023-06-02T16:28:20Z</dcterms:modified>
</cp:coreProperties>
</file>